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6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2" r:id="rId2"/>
    <p:sldMasterId id="2147483697" r:id="rId3"/>
    <p:sldMasterId id="2147483708" r:id="rId4"/>
    <p:sldMasterId id="2147483719" r:id="rId5"/>
    <p:sldMasterId id="2147483729" r:id="rId6"/>
    <p:sldMasterId id="2147483743" r:id="rId7"/>
  </p:sldMasterIdLst>
  <p:notesMasterIdLst>
    <p:notesMasterId r:id="rId4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3" r:id="rId14"/>
    <p:sldId id="359" r:id="rId15"/>
    <p:sldId id="265" r:id="rId16"/>
    <p:sldId id="266" r:id="rId17"/>
    <p:sldId id="267" r:id="rId18"/>
    <p:sldId id="289" r:id="rId19"/>
    <p:sldId id="268" r:id="rId20"/>
    <p:sldId id="307" r:id="rId21"/>
    <p:sldId id="308" r:id="rId22"/>
    <p:sldId id="378" r:id="rId23"/>
    <p:sldId id="377" r:id="rId24"/>
    <p:sldId id="337" r:id="rId25"/>
    <p:sldId id="312" r:id="rId26"/>
    <p:sldId id="357" r:id="rId27"/>
    <p:sldId id="339" r:id="rId28"/>
    <p:sldId id="341" r:id="rId29"/>
    <p:sldId id="340" r:id="rId30"/>
    <p:sldId id="342" r:id="rId31"/>
    <p:sldId id="343" r:id="rId32"/>
    <p:sldId id="344" r:id="rId33"/>
    <p:sldId id="345" r:id="rId34"/>
    <p:sldId id="379" r:id="rId35"/>
    <p:sldId id="358" r:id="rId36"/>
    <p:sldId id="362" r:id="rId37"/>
    <p:sldId id="363" r:id="rId38"/>
    <p:sldId id="364" r:id="rId39"/>
    <p:sldId id="365" r:id="rId40"/>
    <p:sldId id="367" r:id="rId41"/>
    <p:sldId id="368" r:id="rId42"/>
    <p:sldId id="372" r:id="rId43"/>
    <p:sldId id="373" r:id="rId44"/>
    <p:sldId id="380" r:id="rId45"/>
    <p:sldId id="26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7" autoAdjust="0"/>
    <p:restoredTop sz="68681" autoAdjust="0"/>
  </p:normalViewPr>
  <p:slideViewPr>
    <p:cSldViewPr snapToGrid="0" showGuides="1">
      <p:cViewPr varScale="1">
        <p:scale>
          <a:sx n="67" d="100"/>
          <a:sy n="67" d="100"/>
        </p:scale>
        <p:origin x="1110" y="60"/>
      </p:cViewPr>
      <p:guideLst>
        <p:guide orient="horz" pos="1584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3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presProps" Target="presProps.xml"/><Relationship Id="rId8" Type="http://schemas.openxmlformats.org/officeDocument/2006/relationships/slide" Target="slides/slide1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5F067-7F89-4928-A5BE-224BA3FE7FFD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0E1C0-FFA0-43D6-A9CA-AF09380E9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3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0E1C0-FFA0-43D6-A9CA-AF09380E96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17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0E1C0-FFA0-43D6-A9CA-AF09380E96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36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 an</a:t>
            </a:r>
            <a:r>
              <a:rPr lang="en-US" baseline="0" dirty="0" smtClean="0"/>
              <a:t> update plan always exist?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long can it be?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Final guarantee: </a:t>
            </a:r>
          </a:p>
          <a:p>
            <a:r>
              <a:rPr lang="en-US" baseline="0" dirty="0" smtClean="0"/>
              <a:t>  - full network utilization</a:t>
            </a:r>
          </a:p>
          <a:p>
            <a:r>
              <a:rPr lang="en-US" baseline="0" dirty="0" smtClean="0"/>
              <a:t>  - protects non-</a:t>
            </a:r>
            <a:r>
              <a:rPr lang="en-US" baseline="0" dirty="0" err="1" smtClean="0"/>
              <a:t>bg</a:t>
            </a:r>
            <a:r>
              <a:rPr lang="en-US" baseline="0" dirty="0" smtClean="0"/>
              <a:t> traffic and bounded congestion for background traffic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0E1C0-FFA0-43D6-A9CA-AF09380E96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6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0E1C0-FFA0-43D6-A9CA-AF09380E96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67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Switch gears</a:t>
            </a:r>
            <a:r>
              <a:rPr lang="en-US" baseline="0" dirty="0" smtClean="0"/>
              <a:t> a bit.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First off, the problem is not only about congestion.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That all these</a:t>
            </a:r>
            <a:r>
              <a:rPr lang="en-US" baseline="0" dirty="0" smtClean="0"/>
              <a:t> bad things can happen came as a surprise to me. </a:t>
            </a:r>
            <a:r>
              <a:rPr lang="en-US" dirty="0" smtClean="0"/>
              <a:t>Promise of SDNs: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- You can configure your network just the way you want it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- Direct control can avoid convergence issues of distributed protocols</a:t>
            </a:r>
            <a:r>
              <a:rPr lang="en-US" baseline="0" dirty="0" smtClean="0"/>
              <a:t> such as loops, drops, and other uncertainties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Reality today:</a:t>
            </a:r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smtClean="0"/>
              <a:t> - Bad things still happen in between stable states</a:t>
            </a:r>
          </a:p>
          <a:p>
            <a:endParaRPr lang="en-US" dirty="0" smtClean="0"/>
          </a:p>
          <a:p>
            <a:r>
              <a:rPr lang="en-US" dirty="0" smtClean="0"/>
              <a:t>Change is hard</a:t>
            </a:r>
          </a:p>
          <a:p>
            <a:endParaRPr lang="en-US" dirty="0" smtClean="0"/>
          </a:p>
          <a:p>
            <a:r>
              <a:rPr lang="en-US" dirty="0" smtClean="0"/>
              <a:t>http://blog.richmond.edu/rapmusic/2012/10/20/tricia-rose-on-obama-2/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0E1C0-FFA0-43D6-A9CA-AF09380E96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79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Graph excludes</a:t>
            </a:r>
            <a:r>
              <a:rPr lang="en-US" baseline="0" dirty="0" smtClean="0"/>
              <a:t> complete failures (0.1 – 1%).</a:t>
            </a:r>
          </a:p>
          <a:p>
            <a:endParaRPr lang="en-US" dirty="0" smtClean="0"/>
          </a:p>
          <a:p>
            <a:r>
              <a:rPr lang="en-US" dirty="0" smtClean="0"/>
              <a:t>An</a:t>
            </a:r>
            <a:r>
              <a:rPr lang="en-US" baseline="0" dirty="0" smtClean="0"/>
              <a:t> update can include 100s of rules changes per switch.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Bad conditions</a:t>
            </a:r>
            <a:r>
              <a:rPr lang="en-US" baseline="0" dirty="0" smtClean="0"/>
              <a:t> can last for a while.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Switches will likely get better over time, but the fact is: when you are trying to update hundreds or even thousands of switches at the same time, some will likely barf.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0E1C0-FFA0-43D6-A9CA-AF09380E961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29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Raises</a:t>
            </a:r>
            <a:r>
              <a:rPr lang="en-US" baseline="0" dirty="0" smtClean="0"/>
              <a:t> many questions that we as a community must answer.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Rest of the talk: our first take at these issues.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0E1C0-FFA0-43D6-A9CA-AF09380E961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00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Dependencies capture ease of maintenance.</a:t>
            </a:r>
          </a:p>
          <a:p>
            <a:endParaRPr lang="en-US" dirty="0" smtClean="0"/>
          </a:p>
          <a:p>
            <a:r>
              <a:rPr lang="en-US" dirty="0" smtClean="0"/>
              <a:t>These are results without memory limits.</a:t>
            </a:r>
          </a:p>
          <a:p>
            <a:endParaRPr lang="en-US" dirty="0" smtClean="0"/>
          </a:p>
          <a:p>
            <a:r>
              <a:rPr lang="en-US" dirty="0" smtClean="0"/>
              <a:t>Not a solved problem yet:</a:t>
            </a:r>
          </a:p>
          <a:p>
            <a:r>
              <a:rPr lang="en-US" dirty="0" smtClean="0"/>
              <a:t>  - the table is</a:t>
            </a:r>
            <a:r>
              <a:rPr lang="en-US" baseline="0" dirty="0" smtClean="0"/>
              <a:t> qualitative</a:t>
            </a:r>
          </a:p>
          <a:p>
            <a:r>
              <a:rPr lang="en-US" baseline="0" dirty="0" smtClean="0"/>
              <a:t>  - combinations of properties missing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Memory limits complicate matters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0E1C0-FFA0-43D6-A9CA-AF09380E96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49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</a:t>
            </a:r>
            <a:r>
              <a:rPr lang="en-US" baseline="0" dirty="0" smtClean="0"/>
              <a:t> throughput overhead, just like FEC.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for FEC, more protection means more overhead.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0E1C0-FFA0-43D6-A9CA-AF09380E961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803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exact equations are a little</a:t>
            </a:r>
            <a:r>
              <a:rPr lang="en-US" baseline="0" dirty="0" smtClean="0"/>
              <a:t> involved but this one captures the essence of the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0E1C0-FFA0-43D6-A9CA-AF09380E961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92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944C5-BA72-4AB2-9C30-34E83C976B1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29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r>
              <a:rPr lang="en-US" baseline="0" dirty="0" smtClean="0"/>
              <a:t> need inter-DC WAN for performance and reliability.</a:t>
            </a:r>
          </a:p>
          <a:p>
            <a:endParaRPr lang="en-US" dirty="0" smtClean="0"/>
          </a:p>
          <a:p>
            <a:r>
              <a:rPr lang="en-US" dirty="0" smtClean="0"/>
              <a:t>100</a:t>
            </a:r>
            <a:r>
              <a:rPr lang="en-US" baseline="0" dirty="0" smtClean="0"/>
              <a:t>s of </a:t>
            </a:r>
            <a:r>
              <a:rPr lang="en-US" baseline="0" dirty="0" err="1" smtClean="0"/>
              <a:t>Gbps</a:t>
            </a:r>
            <a:r>
              <a:rPr lang="en-US" baseline="0" dirty="0" smtClean="0"/>
              <a:t> capacity over long distances.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Costs 100s of millions of dollars amortized annually.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2CF66-C824-4793-A10B-30B0C5E3CC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079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dynamic scheduler will schedule F1 </a:t>
            </a:r>
            <a:r>
              <a:rPr lang="en-US" baseline="0" smtClean="0"/>
              <a:t>as soon as F2 or F4 finish.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944C5-BA72-4AB2-9C30-34E83C976B1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991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Moving F2 is dangerous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0E1C0-FFA0-43D6-A9CA-AF09380E961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676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it down into two steps. </a:t>
            </a:r>
          </a:p>
          <a:p>
            <a:endParaRPr lang="en-US" dirty="0" smtClean="0"/>
          </a:p>
          <a:p>
            <a:r>
              <a:rPr lang="en-US" dirty="0" smtClean="0"/>
              <a:t>The dependency graph captures valid orderings that do not lead to</a:t>
            </a:r>
            <a:r>
              <a:rPr lang="en-US" baseline="0" dirty="0" smtClean="0"/>
              <a:t> inconsistencies.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Update schedulers walks this 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0E1C0-FFA0-43D6-A9CA-AF09380E961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636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all orderings; just many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0E1C0-FFA0-43D6-A9CA-AF09380E961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481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Symbiotic</a:t>
            </a:r>
            <a:r>
              <a:rPr lang="en-US" baseline="0" dirty="0" smtClean="0"/>
              <a:t> r</a:t>
            </a:r>
            <a:r>
              <a:rPr lang="en-US" dirty="0" smtClean="0"/>
              <a:t>elationship</a:t>
            </a:r>
            <a:r>
              <a:rPr lang="en-US" baseline="0" dirty="0" smtClean="0"/>
              <a:t> between FFC and Dionysus:</a:t>
            </a:r>
          </a:p>
          <a:p>
            <a:endParaRPr lang="en-US" baseline="0" dirty="0" smtClean="0"/>
          </a:p>
          <a:p>
            <a:r>
              <a:rPr lang="en-US" baseline="0" dirty="0" smtClean="0"/>
              <a:t>FFC allows Dionysus to end without finishing the updates. Forget about those stragglers.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0E1C0-FFA0-43D6-A9CA-AF09380E961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821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What we’ve found in our work is that SDN can enable new, highly attractive operating points for the network.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Fully realizing its benefits also requires us to address a new challenge.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we are not careful, the accrued benefits could be lost. </a:t>
            </a:r>
          </a:p>
          <a:p>
            <a:r>
              <a:rPr lang="en-US" baseline="0" dirty="0" smtClean="0"/>
              <a:t>  - Today, utilization is kept low so as to avoid congestion after failures. </a:t>
            </a:r>
          </a:p>
          <a:p>
            <a:r>
              <a:rPr lang="en-US" baseline="0" dirty="0" smtClean="0"/>
              <a:t>  - But we saw that congestion could occur during data plane updates.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problem of data plane updates is rich. </a:t>
            </a:r>
          </a:p>
          <a:p>
            <a:r>
              <a:rPr lang="en-US" baseline="0" dirty="0" smtClean="0"/>
              <a:t>  - Fundamental results on what is possible and how are waiting to be uncovered.</a:t>
            </a:r>
          </a:p>
          <a:p>
            <a:r>
              <a:rPr lang="en-US" baseline="0" dirty="0" smtClean="0"/>
              <a:t>  - As well as practical systems need to be built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presented some of our early work in this direction. </a:t>
            </a:r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On the theoretical side, we analyzed minimal dependency structures that are induced by various consistency properties. </a:t>
            </a:r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On the practical side, we are developing techniques to compute robust data plane states.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techniques to quickly and safely apply updates.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0E1C0-FFA0-43D6-A9CA-AF09380E961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47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the busiest links are used 40-60% of the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0E1C0-FFA0-43D6-A9CA-AF09380E96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40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r>
              <a:rPr lang="en-US" baseline="0" dirty="0" smtClean="0"/>
              <a:t> send when they want and however much they want. </a:t>
            </a:r>
          </a:p>
          <a:p>
            <a:r>
              <a:rPr lang="en-US" baseline="0" dirty="0" smtClean="0"/>
              <a:t>  - leads to cycles of over and under-subscription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Poor utilization can be countered by leveraging traffic characteristics.</a:t>
            </a:r>
          </a:p>
          <a:p>
            <a:r>
              <a:rPr lang="en-US" baseline="0" dirty="0" smtClean="0"/>
              <a:t>  - some traffic can be delayed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Adapting this traffic will allow a smaller network to carry the same traffic or allow more traffic to be carried over a network.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2CF66-C824-4793-A10B-30B0C5E3CC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5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MPLS and</a:t>
            </a:r>
            <a:r>
              <a:rPr lang="en-US" baseline="0" dirty="0" smtClean="0"/>
              <a:t> tunnels. CSPF.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Sub-optimality was observed in practice. [IMC paper]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2CF66-C824-4793-A10B-30B0C5E3CC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31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Want network</a:t>
            </a:r>
            <a:r>
              <a:rPr lang="en-US" baseline="0" dirty="0" smtClean="0"/>
              <a:t> utilization to be almost 100%, from the current standard of 40-60%</a:t>
            </a:r>
          </a:p>
          <a:p>
            <a:endParaRPr lang="en-US" dirty="0" smtClean="0"/>
          </a:p>
          <a:p>
            <a:r>
              <a:rPr lang="en-US" dirty="0" smtClean="0"/>
              <a:t>High</a:t>
            </a:r>
            <a:r>
              <a:rPr lang="en-US" baseline="0" dirty="0" smtClean="0"/>
              <a:t> efficiency alone is trivial to achieve; must support policies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Strict priority classes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Max-min fair within a class</a:t>
            </a:r>
            <a:endParaRPr lang="en-US" sz="200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2CF66-C824-4793-A10B-30B0C5E3CC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91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Bandwidth broker represents service hosts.</a:t>
            </a:r>
            <a:r>
              <a:rPr lang="en-US" baseline="0" dirty="0" smtClean="0"/>
              <a:t> Required for scalability and also allows for service-specific logic and policies.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9EDFE-B182-43A9-9197-02D736C640A1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339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expected challenges,</a:t>
            </a:r>
            <a:r>
              <a:rPr lang="en-US" baseline="0" dirty="0" smtClean="0"/>
              <a:t> some unexpected.</a:t>
            </a:r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Scalability challenge is due to max-min fairness; solved using an approximate fairness with provable bounds.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Switch memory challenge solved by keeping the “working set” in memory.</a:t>
            </a:r>
          </a:p>
          <a:p>
            <a:endParaRPr lang="en-US" baseline="0" dirty="0" smtClean="0"/>
          </a:p>
          <a:p>
            <a:r>
              <a:rPr lang="en-US" dirty="0" smtClean="0"/>
              <a:t>Unexpected challenge was the possibility of congestion during network updates.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2CF66-C824-4793-A10B-30B0C5E3CC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62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Want</a:t>
            </a:r>
            <a:r>
              <a:rPr lang="en-US" baseline="0" dirty="0" smtClean="0"/>
              <a:t> to go from left to right, perhaps to make room for a new flow on link R2-R4.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0E1C0-FFA0-43D6-A9CA-AF09380E96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22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 noEditPoints="1"/>
          </p:cNvSpPr>
          <p:nvPr/>
        </p:nvSpPr>
        <p:spPr bwMode="auto">
          <a:xfrm>
            <a:off x="7996997" y="5708882"/>
            <a:ext cx="2446493" cy="882544"/>
          </a:xfrm>
          <a:custGeom>
            <a:avLst/>
            <a:gdLst>
              <a:gd name="T0" fmla="*/ 188 w 203"/>
              <a:gd name="T1" fmla="*/ 35 h 73"/>
              <a:gd name="T2" fmla="*/ 201 w 203"/>
              <a:gd name="T3" fmla="*/ 17 h 73"/>
              <a:gd name="T4" fmla="*/ 179 w 203"/>
              <a:gd name="T5" fmla="*/ 0 h 73"/>
              <a:gd name="T6" fmla="*/ 163 w 203"/>
              <a:gd name="T7" fmla="*/ 16 h 73"/>
              <a:gd name="T8" fmla="*/ 186 w 203"/>
              <a:gd name="T9" fmla="*/ 20 h 73"/>
              <a:gd name="T10" fmla="*/ 167 w 203"/>
              <a:gd name="T11" fmla="*/ 30 h 73"/>
              <a:gd name="T12" fmla="*/ 173 w 203"/>
              <a:gd name="T13" fmla="*/ 42 h 73"/>
              <a:gd name="T14" fmla="*/ 188 w 203"/>
              <a:gd name="T15" fmla="*/ 51 h 73"/>
              <a:gd name="T16" fmla="*/ 176 w 203"/>
              <a:gd name="T17" fmla="*/ 61 h 73"/>
              <a:gd name="T18" fmla="*/ 160 w 203"/>
              <a:gd name="T19" fmla="*/ 70 h 73"/>
              <a:gd name="T20" fmla="*/ 197 w 203"/>
              <a:gd name="T21" fmla="*/ 67 h 73"/>
              <a:gd name="T22" fmla="*/ 199 w 203"/>
              <a:gd name="T23" fmla="*/ 41 h 73"/>
              <a:gd name="T24" fmla="*/ 138 w 203"/>
              <a:gd name="T25" fmla="*/ 60 h 73"/>
              <a:gd name="T26" fmla="*/ 108 w 203"/>
              <a:gd name="T27" fmla="*/ 6 h 73"/>
              <a:gd name="T28" fmla="*/ 123 w 203"/>
              <a:gd name="T29" fmla="*/ 15 h 73"/>
              <a:gd name="T30" fmla="*/ 109 w 203"/>
              <a:gd name="T31" fmla="*/ 60 h 73"/>
              <a:gd name="T32" fmla="*/ 151 w 203"/>
              <a:gd name="T33" fmla="*/ 72 h 73"/>
              <a:gd name="T34" fmla="*/ 76 w 203"/>
              <a:gd name="T35" fmla="*/ 61 h 73"/>
              <a:gd name="T36" fmla="*/ 76 w 203"/>
              <a:gd name="T37" fmla="*/ 12 h 73"/>
              <a:gd name="T38" fmla="*/ 76 w 203"/>
              <a:gd name="T39" fmla="*/ 61 h 73"/>
              <a:gd name="T40" fmla="*/ 58 w 203"/>
              <a:gd name="T41" fmla="*/ 9 h 73"/>
              <a:gd name="T42" fmla="*/ 75 w 203"/>
              <a:gd name="T43" fmla="*/ 73 h 73"/>
              <a:gd name="T44" fmla="*/ 100 w 203"/>
              <a:gd name="T45" fmla="*/ 36 h 73"/>
              <a:gd name="T46" fmla="*/ 45 w 203"/>
              <a:gd name="T47" fmla="*/ 59 h 73"/>
              <a:gd name="T48" fmla="*/ 18 w 203"/>
              <a:gd name="T49" fmla="*/ 59 h 73"/>
              <a:gd name="T50" fmla="*/ 46 w 203"/>
              <a:gd name="T51" fmla="*/ 20 h 73"/>
              <a:gd name="T52" fmla="*/ 24 w 203"/>
              <a:gd name="T53" fmla="*/ 0 h 73"/>
              <a:gd name="T54" fmla="*/ 4 w 203"/>
              <a:gd name="T55" fmla="*/ 20 h 73"/>
              <a:gd name="T56" fmla="*/ 30 w 203"/>
              <a:gd name="T57" fmla="*/ 22 h 73"/>
              <a:gd name="T58" fmla="*/ 20 w 203"/>
              <a:gd name="T59" fmla="*/ 40 h 73"/>
              <a:gd name="T60" fmla="*/ 0 w 203"/>
              <a:gd name="T61" fmla="*/ 72 h 73"/>
              <a:gd name="T62" fmla="*/ 45 w 203"/>
              <a:gd name="T63" fmla="*/ 5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03" h="73">
                <a:moveTo>
                  <a:pt x="199" y="41"/>
                </a:moveTo>
                <a:cubicBezTo>
                  <a:pt x="197" y="38"/>
                  <a:pt x="193" y="36"/>
                  <a:pt x="188" y="35"/>
                </a:cubicBezTo>
                <a:cubicBezTo>
                  <a:pt x="188" y="35"/>
                  <a:pt x="188" y="35"/>
                  <a:pt x="188" y="35"/>
                </a:cubicBezTo>
                <a:cubicBezTo>
                  <a:pt x="197" y="33"/>
                  <a:pt x="201" y="27"/>
                  <a:pt x="201" y="17"/>
                </a:cubicBezTo>
                <a:cubicBezTo>
                  <a:pt x="201" y="13"/>
                  <a:pt x="200" y="9"/>
                  <a:pt x="196" y="6"/>
                </a:cubicBezTo>
                <a:cubicBezTo>
                  <a:pt x="192" y="2"/>
                  <a:pt x="187" y="0"/>
                  <a:pt x="179" y="0"/>
                </a:cubicBezTo>
                <a:cubicBezTo>
                  <a:pt x="173" y="0"/>
                  <a:pt x="168" y="1"/>
                  <a:pt x="163" y="4"/>
                </a:cubicBezTo>
                <a:cubicBezTo>
                  <a:pt x="163" y="16"/>
                  <a:pt x="163" y="16"/>
                  <a:pt x="163" y="16"/>
                </a:cubicBezTo>
                <a:cubicBezTo>
                  <a:pt x="167" y="13"/>
                  <a:pt x="171" y="12"/>
                  <a:pt x="176" y="12"/>
                </a:cubicBezTo>
                <a:cubicBezTo>
                  <a:pt x="183" y="12"/>
                  <a:pt x="186" y="15"/>
                  <a:pt x="186" y="20"/>
                </a:cubicBezTo>
                <a:cubicBezTo>
                  <a:pt x="186" y="27"/>
                  <a:pt x="182" y="30"/>
                  <a:pt x="173" y="30"/>
                </a:cubicBezTo>
                <a:cubicBezTo>
                  <a:pt x="167" y="30"/>
                  <a:pt x="167" y="30"/>
                  <a:pt x="167" y="30"/>
                </a:cubicBezTo>
                <a:cubicBezTo>
                  <a:pt x="167" y="42"/>
                  <a:pt x="167" y="42"/>
                  <a:pt x="167" y="42"/>
                </a:cubicBezTo>
                <a:cubicBezTo>
                  <a:pt x="173" y="42"/>
                  <a:pt x="173" y="42"/>
                  <a:pt x="173" y="42"/>
                </a:cubicBezTo>
                <a:cubicBezTo>
                  <a:pt x="178" y="42"/>
                  <a:pt x="181" y="42"/>
                  <a:pt x="184" y="44"/>
                </a:cubicBezTo>
                <a:cubicBezTo>
                  <a:pt x="187" y="46"/>
                  <a:pt x="188" y="48"/>
                  <a:pt x="188" y="51"/>
                </a:cubicBezTo>
                <a:cubicBezTo>
                  <a:pt x="188" y="54"/>
                  <a:pt x="187" y="57"/>
                  <a:pt x="185" y="59"/>
                </a:cubicBezTo>
                <a:cubicBezTo>
                  <a:pt x="183" y="60"/>
                  <a:pt x="180" y="61"/>
                  <a:pt x="176" y="61"/>
                </a:cubicBezTo>
                <a:cubicBezTo>
                  <a:pt x="170" y="61"/>
                  <a:pt x="165" y="59"/>
                  <a:pt x="160" y="56"/>
                </a:cubicBezTo>
                <a:cubicBezTo>
                  <a:pt x="160" y="70"/>
                  <a:pt x="160" y="70"/>
                  <a:pt x="160" y="70"/>
                </a:cubicBezTo>
                <a:cubicBezTo>
                  <a:pt x="165" y="72"/>
                  <a:pt x="170" y="73"/>
                  <a:pt x="177" y="73"/>
                </a:cubicBezTo>
                <a:cubicBezTo>
                  <a:pt x="186" y="73"/>
                  <a:pt x="192" y="71"/>
                  <a:pt x="197" y="67"/>
                </a:cubicBezTo>
                <a:cubicBezTo>
                  <a:pt x="201" y="63"/>
                  <a:pt x="203" y="58"/>
                  <a:pt x="203" y="52"/>
                </a:cubicBezTo>
                <a:cubicBezTo>
                  <a:pt x="203" y="47"/>
                  <a:pt x="202" y="44"/>
                  <a:pt x="199" y="41"/>
                </a:cubicBezTo>
                <a:moveTo>
                  <a:pt x="151" y="60"/>
                </a:moveTo>
                <a:cubicBezTo>
                  <a:pt x="138" y="60"/>
                  <a:pt x="138" y="60"/>
                  <a:pt x="138" y="60"/>
                </a:cubicBezTo>
                <a:cubicBezTo>
                  <a:pt x="138" y="0"/>
                  <a:pt x="138" y="0"/>
                  <a:pt x="138" y="0"/>
                </a:cubicBezTo>
                <a:cubicBezTo>
                  <a:pt x="108" y="6"/>
                  <a:pt x="108" y="6"/>
                  <a:pt x="108" y="6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23" y="15"/>
                  <a:pt x="123" y="15"/>
                  <a:pt x="123" y="15"/>
                </a:cubicBezTo>
                <a:cubicBezTo>
                  <a:pt x="123" y="60"/>
                  <a:pt x="123" y="60"/>
                  <a:pt x="123" y="60"/>
                </a:cubicBezTo>
                <a:cubicBezTo>
                  <a:pt x="109" y="60"/>
                  <a:pt x="109" y="60"/>
                  <a:pt x="109" y="60"/>
                </a:cubicBezTo>
                <a:cubicBezTo>
                  <a:pt x="109" y="72"/>
                  <a:pt x="109" y="72"/>
                  <a:pt x="109" y="72"/>
                </a:cubicBezTo>
                <a:cubicBezTo>
                  <a:pt x="151" y="72"/>
                  <a:pt x="151" y="72"/>
                  <a:pt x="151" y="72"/>
                </a:cubicBezTo>
                <a:lnTo>
                  <a:pt x="151" y="60"/>
                </a:lnTo>
                <a:close/>
                <a:moveTo>
                  <a:pt x="76" y="61"/>
                </a:moveTo>
                <a:cubicBezTo>
                  <a:pt x="70" y="61"/>
                  <a:pt x="66" y="53"/>
                  <a:pt x="66" y="37"/>
                </a:cubicBezTo>
                <a:cubicBezTo>
                  <a:pt x="66" y="20"/>
                  <a:pt x="70" y="12"/>
                  <a:pt x="76" y="12"/>
                </a:cubicBezTo>
                <a:cubicBezTo>
                  <a:pt x="82" y="12"/>
                  <a:pt x="85" y="20"/>
                  <a:pt x="85" y="36"/>
                </a:cubicBezTo>
                <a:cubicBezTo>
                  <a:pt x="85" y="53"/>
                  <a:pt x="82" y="61"/>
                  <a:pt x="76" y="61"/>
                </a:cubicBezTo>
                <a:moveTo>
                  <a:pt x="77" y="0"/>
                </a:moveTo>
                <a:cubicBezTo>
                  <a:pt x="69" y="0"/>
                  <a:pt x="62" y="3"/>
                  <a:pt x="58" y="9"/>
                </a:cubicBezTo>
                <a:cubicBezTo>
                  <a:pt x="54" y="16"/>
                  <a:pt x="51" y="25"/>
                  <a:pt x="51" y="38"/>
                </a:cubicBezTo>
                <a:cubicBezTo>
                  <a:pt x="51" y="61"/>
                  <a:pt x="59" y="73"/>
                  <a:pt x="75" y="73"/>
                </a:cubicBezTo>
                <a:cubicBezTo>
                  <a:pt x="83" y="73"/>
                  <a:pt x="89" y="70"/>
                  <a:pt x="94" y="64"/>
                </a:cubicBezTo>
                <a:cubicBezTo>
                  <a:pt x="98" y="57"/>
                  <a:pt x="100" y="48"/>
                  <a:pt x="100" y="36"/>
                </a:cubicBezTo>
                <a:cubicBezTo>
                  <a:pt x="100" y="12"/>
                  <a:pt x="92" y="0"/>
                  <a:pt x="77" y="0"/>
                </a:cubicBezTo>
                <a:moveTo>
                  <a:pt x="45" y="59"/>
                </a:moveTo>
                <a:cubicBezTo>
                  <a:pt x="18" y="59"/>
                  <a:pt x="18" y="59"/>
                  <a:pt x="18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31" y="46"/>
                  <a:pt x="31" y="46"/>
                  <a:pt x="31" y="46"/>
                </a:cubicBezTo>
                <a:cubicBezTo>
                  <a:pt x="41" y="37"/>
                  <a:pt x="46" y="28"/>
                  <a:pt x="46" y="20"/>
                </a:cubicBezTo>
                <a:cubicBezTo>
                  <a:pt x="46" y="14"/>
                  <a:pt x="44" y="9"/>
                  <a:pt x="40" y="6"/>
                </a:cubicBezTo>
                <a:cubicBezTo>
                  <a:pt x="36" y="2"/>
                  <a:pt x="31" y="0"/>
                  <a:pt x="24" y="0"/>
                </a:cubicBezTo>
                <a:cubicBezTo>
                  <a:pt x="16" y="0"/>
                  <a:pt x="10" y="2"/>
                  <a:pt x="4" y="6"/>
                </a:cubicBezTo>
                <a:cubicBezTo>
                  <a:pt x="4" y="20"/>
                  <a:pt x="4" y="20"/>
                  <a:pt x="4" y="20"/>
                </a:cubicBezTo>
                <a:cubicBezTo>
                  <a:pt x="9" y="15"/>
                  <a:pt x="15" y="12"/>
                  <a:pt x="20" y="12"/>
                </a:cubicBezTo>
                <a:cubicBezTo>
                  <a:pt x="27" y="12"/>
                  <a:pt x="30" y="16"/>
                  <a:pt x="30" y="22"/>
                </a:cubicBezTo>
                <a:cubicBezTo>
                  <a:pt x="30" y="25"/>
                  <a:pt x="30" y="28"/>
                  <a:pt x="28" y="30"/>
                </a:cubicBezTo>
                <a:cubicBezTo>
                  <a:pt x="27" y="33"/>
                  <a:pt x="24" y="36"/>
                  <a:pt x="20" y="4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72"/>
                  <a:pt x="0" y="72"/>
                  <a:pt x="0" y="72"/>
                </a:cubicBezTo>
                <a:cubicBezTo>
                  <a:pt x="45" y="72"/>
                  <a:pt x="45" y="72"/>
                  <a:pt x="45" y="72"/>
                </a:cubicBezTo>
                <a:lnTo>
                  <a:pt x="45" y="59"/>
                </a:ln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8" name="Freeform 7"/>
          <p:cNvSpPr>
            <a:spLocks noEditPoints="1"/>
          </p:cNvSpPr>
          <p:nvPr/>
        </p:nvSpPr>
        <p:spPr bwMode="auto">
          <a:xfrm>
            <a:off x="5623651" y="4104117"/>
            <a:ext cx="4832291" cy="1256107"/>
          </a:xfrm>
          <a:custGeom>
            <a:avLst/>
            <a:gdLst>
              <a:gd name="T0" fmla="*/ 392 w 401"/>
              <a:gd name="T1" fmla="*/ 97 h 104"/>
              <a:gd name="T2" fmla="*/ 382 w 401"/>
              <a:gd name="T3" fmla="*/ 83 h 104"/>
              <a:gd name="T4" fmla="*/ 401 w 401"/>
              <a:gd name="T5" fmla="*/ 36 h 104"/>
              <a:gd name="T6" fmla="*/ 382 w 401"/>
              <a:gd name="T7" fmla="*/ 31 h 104"/>
              <a:gd name="T8" fmla="*/ 379 w 401"/>
              <a:gd name="T9" fmla="*/ 11 h 104"/>
              <a:gd name="T10" fmla="*/ 376 w 401"/>
              <a:gd name="T11" fmla="*/ 31 h 104"/>
              <a:gd name="T12" fmla="*/ 363 w 401"/>
              <a:gd name="T13" fmla="*/ 36 h 104"/>
              <a:gd name="T14" fmla="*/ 376 w 401"/>
              <a:gd name="T15" fmla="*/ 84 h 104"/>
              <a:gd name="T16" fmla="*/ 401 w 401"/>
              <a:gd name="T17" fmla="*/ 101 h 104"/>
              <a:gd name="T18" fmla="*/ 355 w 401"/>
              <a:gd name="T19" fmla="*/ 31 h 104"/>
              <a:gd name="T20" fmla="*/ 349 w 401"/>
              <a:gd name="T21" fmla="*/ 102 h 104"/>
              <a:gd name="T22" fmla="*/ 355 w 401"/>
              <a:gd name="T23" fmla="*/ 31 h 104"/>
              <a:gd name="T24" fmla="*/ 358 w 401"/>
              <a:gd name="T25" fmla="*/ 7 h 104"/>
              <a:gd name="T26" fmla="*/ 352 w 401"/>
              <a:gd name="T27" fmla="*/ 2 h 104"/>
              <a:gd name="T28" fmla="*/ 347 w 401"/>
              <a:gd name="T29" fmla="*/ 7 h 104"/>
              <a:gd name="T30" fmla="*/ 352 w 401"/>
              <a:gd name="T31" fmla="*/ 13 h 104"/>
              <a:gd name="T32" fmla="*/ 336 w 401"/>
              <a:gd name="T33" fmla="*/ 102 h 104"/>
              <a:gd name="T34" fmla="*/ 313 w 401"/>
              <a:gd name="T35" fmla="*/ 29 h 104"/>
              <a:gd name="T36" fmla="*/ 290 w 401"/>
              <a:gd name="T37" fmla="*/ 45 h 104"/>
              <a:gd name="T38" fmla="*/ 269 w 401"/>
              <a:gd name="T39" fmla="*/ 29 h 104"/>
              <a:gd name="T40" fmla="*/ 247 w 401"/>
              <a:gd name="T41" fmla="*/ 42 h 104"/>
              <a:gd name="T42" fmla="*/ 240 w 401"/>
              <a:gd name="T43" fmla="*/ 31 h 104"/>
              <a:gd name="T44" fmla="*/ 247 w 401"/>
              <a:gd name="T45" fmla="*/ 102 h 104"/>
              <a:gd name="T46" fmla="*/ 253 w 401"/>
              <a:gd name="T47" fmla="*/ 42 h 104"/>
              <a:gd name="T48" fmla="*/ 285 w 401"/>
              <a:gd name="T49" fmla="*/ 58 h 104"/>
              <a:gd name="T50" fmla="*/ 292 w 401"/>
              <a:gd name="T51" fmla="*/ 102 h 104"/>
              <a:gd name="T52" fmla="*/ 298 w 401"/>
              <a:gd name="T53" fmla="*/ 42 h 104"/>
              <a:gd name="T54" fmla="*/ 326 w 401"/>
              <a:gd name="T55" fmla="*/ 40 h 104"/>
              <a:gd name="T56" fmla="*/ 330 w 401"/>
              <a:gd name="T57" fmla="*/ 102 h 104"/>
              <a:gd name="T58" fmla="*/ 228 w 401"/>
              <a:gd name="T59" fmla="*/ 102 h 104"/>
              <a:gd name="T60" fmla="*/ 204 w 401"/>
              <a:gd name="T61" fmla="*/ 29 h 104"/>
              <a:gd name="T62" fmla="*/ 181 w 401"/>
              <a:gd name="T63" fmla="*/ 45 h 104"/>
              <a:gd name="T64" fmla="*/ 160 w 401"/>
              <a:gd name="T65" fmla="*/ 29 h 104"/>
              <a:gd name="T66" fmla="*/ 138 w 401"/>
              <a:gd name="T67" fmla="*/ 42 h 104"/>
              <a:gd name="T68" fmla="*/ 132 w 401"/>
              <a:gd name="T69" fmla="*/ 31 h 104"/>
              <a:gd name="T70" fmla="*/ 138 w 401"/>
              <a:gd name="T71" fmla="*/ 102 h 104"/>
              <a:gd name="T72" fmla="*/ 144 w 401"/>
              <a:gd name="T73" fmla="*/ 42 h 104"/>
              <a:gd name="T74" fmla="*/ 177 w 401"/>
              <a:gd name="T75" fmla="*/ 58 h 104"/>
              <a:gd name="T76" fmla="*/ 183 w 401"/>
              <a:gd name="T77" fmla="*/ 102 h 104"/>
              <a:gd name="T78" fmla="*/ 189 w 401"/>
              <a:gd name="T79" fmla="*/ 42 h 104"/>
              <a:gd name="T80" fmla="*/ 217 w 401"/>
              <a:gd name="T81" fmla="*/ 40 h 104"/>
              <a:gd name="T82" fmla="*/ 221 w 401"/>
              <a:gd name="T83" fmla="*/ 102 h 104"/>
              <a:gd name="T84" fmla="*/ 118 w 401"/>
              <a:gd name="T85" fmla="*/ 102 h 104"/>
              <a:gd name="T86" fmla="*/ 111 w 401"/>
              <a:gd name="T87" fmla="*/ 31 h 104"/>
              <a:gd name="T88" fmla="*/ 105 w 401"/>
              <a:gd name="T89" fmla="*/ 90 h 104"/>
              <a:gd name="T90" fmla="*/ 74 w 401"/>
              <a:gd name="T91" fmla="*/ 91 h 104"/>
              <a:gd name="T92" fmla="*/ 69 w 401"/>
              <a:gd name="T93" fmla="*/ 31 h 104"/>
              <a:gd name="T94" fmla="*/ 63 w 401"/>
              <a:gd name="T95" fmla="*/ 72 h 104"/>
              <a:gd name="T96" fmla="*/ 111 w 401"/>
              <a:gd name="T97" fmla="*/ 89 h 104"/>
              <a:gd name="T98" fmla="*/ 111 w 401"/>
              <a:gd name="T99" fmla="*/ 102 h 104"/>
              <a:gd name="T100" fmla="*/ 10 w 401"/>
              <a:gd name="T101" fmla="*/ 102 h 104"/>
              <a:gd name="T102" fmla="*/ 45 w 401"/>
              <a:gd name="T103" fmla="*/ 96 h 104"/>
              <a:gd name="T104" fmla="*/ 48 w 401"/>
              <a:gd name="T105" fmla="*/ 63 h 104"/>
              <a:gd name="T106" fmla="*/ 12 w 401"/>
              <a:gd name="T107" fmla="*/ 37 h 104"/>
              <a:gd name="T108" fmla="*/ 14 w 401"/>
              <a:gd name="T109" fmla="*/ 12 h 104"/>
              <a:gd name="T110" fmla="*/ 49 w 401"/>
              <a:gd name="T111" fmla="*/ 11 h 104"/>
              <a:gd name="T112" fmla="*/ 31 w 401"/>
              <a:gd name="T113" fmla="*/ 0 h 104"/>
              <a:gd name="T114" fmla="*/ 1 w 401"/>
              <a:gd name="T115" fmla="*/ 26 h 104"/>
              <a:gd name="T116" fmla="*/ 24 w 401"/>
              <a:gd name="T117" fmla="*/ 54 h 104"/>
              <a:gd name="T118" fmla="*/ 46 w 401"/>
              <a:gd name="T119" fmla="*/ 79 h 104"/>
              <a:gd name="T120" fmla="*/ 22 w 401"/>
              <a:gd name="T121" fmla="*/ 97 h 104"/>
              <a:gd name="T122" fmla="*/ 0 w 401"/>
              <a:gd name="T123" fmla="*/ 98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1" h="104">
                <a:moveTo>
                  <a:pt x="401" y="95"/>
                </a:moveTo>
                <a:cubicBezTo>
                  <a:pt x="398" y="97"/>
                  <a:pt x="395" y="97"/>
                  <a:pt x="392" y="97"/>
                </a:cubicBezTo>
                <a:cubicBezTo>
                  <a:pt x="388" y="97"/>
                  <a:pt x="386" y="96"/>
                  <a:pt x="384" y="94"/>
                </a:cubicBezTo>
                <a:cubicBezTo>
                  <a:pt x="383" y="92"/>
                  <a:pt x="382" y="88"/>
                  <a:pt x="382" y="83"/>
                </a:cubicBezTo>
                <a:cubicBezTo>
                  <a:pt x="382" y="36"/>
                  <a:pt x="382" y="36"/>
                  <a:pt x="382" y="36"/>
                </a:cubicBezTo>
                <a:cubicBezTo>
                  <a:pt x="401" y="36"/>
                  <a:pt x="401" y="36"/>
                  <a:pt x="401" y="36"/>
                </a:cubicBezTo>
                <a:cubicBezTo>
                  <a:pt x="401" y="31"/>
                  <a:pt x="401" y="31"/>
                  <a:pt x="401" y="31"/>
                </a:cubicBezTo>
                <a:cubicBezTo>
                  <a:pt x="382" y="31"/>
                  <a:pt x="382" y="31"/>
                  <a:pt x="382" y="31"/>
                </a:cubicBezTo>
                <a:cubicBezTo>
                  <a:pt x="382" y="10"/>
                  <a:pt x="382" y="10"/>
                  <a:pt x="382" y="10"/>
                </a:cubicBezTo>
                <a:cubicBezTo>
                  <a:pt x="381" y="10"/>
                  <a:pt x="380" y="11"/>
                  <a:pt x="379" y="11"/>
                </a:cubicBezTo>
                <a:cubicBezTo>
                  <a:pt x="378" y="11"/>
                  <a:pt x="377" y="12"/>
                  <a:pt x="376" y="12"/>
                </a:cubicBezTo>
                <a:cubicBezTo>
                  <a:pt x="376" y="31"/>
                  <a:pt x="376" y="31"/>
                  <a:pt x="376" y="31"/>
                </a:cubicBezTo>
                <a:cubicBezTo>
                  <a:pt x="363" y="31"/>
                  <a:pt x="363" y="31"/>
                  <a:pt x="363" y="31"/>
                </a:cubicBezTo>
                <a:cubicBezTo>
                  <a:pt x="363" y="36"/>
                  <a:pt x="363" y="36"/>
                  <a:pt x="363" y="36"/>
                </a:cubicBezTo>
                <a:cubicBezTo>
                  <a:pt x="376" y="36"/>
                  <a:pt x="376" y="36"/>
                  <a:pt x="376" y="36"/>
                </a:cubicBezTo>
                <a:cubicBezTo>
                  <a:pt x="376" y="84"/>
                  <a:pt x="376" y="84"/>
                  <a:pt x="376" y="84"/>
                </a:cubicBezTo>
                <a:cubicBezTo>
                  <a:pt x="376" y="97"/>
                  <a:pt x="381" y="103"/>
                  <a:pt x="391" y="103"/>
                </a:cubicBezTo>
                <a:cubicBezTo>
                  <a:pt x="394" y="103"/>
                  <a:pt x="397" y="102"/>
                  <a:pt x="401" y="101"/>
                </a:cubicBezTo>
                <a:lnTo>
                  <a:pt x="401" y="95"/>
                </a:lnTo>
                <a:close/>
                <a:moveTo>
                  <a:pt x="355" y="31"/>
                </a:moveTo>
                <a:cubicBezTo>
                  <a:pt x="349" y="31"/>
                  <a:pt x="349" y="31"/>
                  <a:pt x="349" y="31"/>
                </a:cubicBezTo>
                <a:cubicBezTo>
                  <a:pt x="349" y="102"/>
                  <a:pt x="349" y="102"/>
                  <a:pt x="349" y="102"/>
                </a:cubicBezTo>
                <a:cubicBezTo>
                  <a:pt x="355" y="102"/>
                  <a:pt x="355" y="102"/>
                  <a:pt x="355" y="102"/>
                </a:cubicBezTo>
                <a:lnTo>
                  <a:pt x="355" y="31"/>
                </a:lnTo>
                <a:close/>
                <a:moveTo>
                  <a:pt x="356" y="11"/>
                </a:moveTo>
                <a:cubicBezTo>
                  <a:pt x="357" y="10"/>
                  <a:pt x="358" y="9"/>
                  <a:pt x="358" y="7"/>
                </a:cubicBezTo>
                <a:cubicBezTo>
                  <a:pt x="358" y="6"/>
                  <a:pt x="357" y="4"/>
                  <a:pt x="356" y="3"/>
                </a:cubicBezTo>
                <a:cubicBezTo>
                  <a:pt x="355" y="3"/>
                  <a:pt x="354" y="2"/>
                  <a:pt x="352" y="2"/>
                </a:cubicBezTo>
                <a:cubicBezTo>
                  <a:pt x="351" y="2"/>
                  <a:pt x="350" y="3"/>
                  <a:pt x="348" y="3"/>
                </a:cubicBezTo>
                <a:cubicBezTo>
                  <a:pt x="347" y="4"/>
                  <a:pt x="347" y="6"/>
                  <a:pt x="347" y="7"/>
                </a:cubicBezTo>
                <a:cubicBezTo>
                  <a:pt x="347" y="9"/>
                  <a:pt x="347" y="10"/>
                  <a:pt x="348" y="11"/>
                </a:cubicBezTo>
                <a:cubicBezTo>
                  <a:pt x="350" y="12"/>
                  <a:pt x="351" y="13"/>
                  <a:pt x="352" y="13"/>
                </a:cubicBezTo>
                <a:cubicBezTo>
                  <a:pt x="354" y="13"/>
                  <a:pt x="355" y="12"/>
                  <a:pt x="356" y="11"/>
                </a:cubicBezTo>
                <a:moveTo>
                  <a:pt x="336" y="102"/>
                </a:moveTo>
                <a:cubicBezTo>
                  <a:pt x="336" y="58"/>
                  <a:pt x="336" y="58"/>
                  <a:pt x="336" y="58"/>
                </a:cubicBezTo>
                <a:cubicBezTo>
                  <a:pt x="336" y="38"/>
                  <a:pt x="328" y="29"/>
                  <a:pt x="313" y="29"/>
                </a:cubicBezTo>
                <a:cubicBezTo>
                  <a:pt x="308" y="29"/>
                  <a:pt x="303" y="30"/>
                  <a:pt x="299" y="33"/>
                </a:cubicBezTo>
                <a:cubicBezTo>
                  <a:pt x="295" y="36"/>
                  <a:pt x="292" y="40"/>
                  <a:pt x="290" y="45"/>
                </a:cubicBezTo>
                <a:cubicBezTo>
                  <a:pt x="288" y="40"/>
                  <a:pt x="286" y="36"/>
                  <a:pt x="282" y="33"/>
                </a:cubicBezTo>
                <a:cubicBezTo>
                  <a:pt x="279" y="30"/>
                  <a:pt x="274" y="29"/>
                  <a:pt x="269" y="29"/>
                </a:cubicBezTo>
                <a:cubicBezTo>
                  <a:pt x="259" y="29"/>
                  <a:pt x="252" y="33"/>
                  <a:pt x="247" y="42"/>
                </a:cubicBezTo>
                <a:cubicBezTo>
                  <a:pt x="247" y="42"/>
                  <a:pt x="247" y="42"/>
                  <a:pt x="247" y="42"/>
                </a:cubicBezTo>
                <a:cubicBezTo>
                  <a:pt x="247" y="31"/>
                  <a:pt x="247" y="31"/>
                  <a:pt x="247" y="31"/>
                </a:cubicBezTo>
                <a:cubicBezTo>
                  <a:pt x="240" y="31"/>
                  <a:pt x="240" y="31"/>
                  <a:pt x="240" y="31"/>
                </a:cubicBezTo>
                <a:cubicBezTo>
                  <a:pt x="240" y="102"/>
                  <a:pt x="240" y="102"/>
                  <a:pt x="240" y="102"/>
                </a:cubicBezTo>
                <a:cubicBezTo>
                  <a:pt x="247" y="102"/>
                  <a:pt x="247" y="102"/>
                  <a:pt x="247" y="102"/>
                </a:cubicBezTo>
                <a:cubicBezTo>
                  <a:pt x="247" y="61"/>
                  <a:pt x="247" y="61"/>
                  <a:pt x="247" y="61"/>
                </a:cubicBezTo>
                <a:cubicBezTo>
                  <a:pt x="247" y="53"/>
                  <a:pt x="249" y="47"/>
                  <a:pt x="253" y="42"/>
                </a:cubicBezTo>
                <a:cubicBezTo>
                  <a:pt x="256" y="37"/>
                  <a:pt x="261" y="35"/>
                  <a:pt x="267" y="35"/>
                </a:cubicBezTo>
                <a:cubicBezTo>
                  <a:pt x="279" y="35"/>
                  <a:pt x="285" y="43"/>
                  <a:pt x="285" y="58"/>
                </a:cubicBezTo>
                <a:cubicBezTo>
                  <a:pt x="285" y="102"/>
                  <a:pt x="285" y="102"/>
                  <a:pt x="285" y="102"/>
                </a:cubicBezTo>
                <a:cubicBezTo>
                  <a:pt x="292" y="102"/>
                  <a:pt x="292" y="102"/>
                  <a:pt x="292" y="102"/>
                </a:cubicBezTo>
                <a:cubicBezTo>
                  <a:pt x="292" y="60"/>
                  <a:pt x="292" y="60"/>
                  <a:pt x="292" y="60"/>
                </a:cubicBezTo>
                <a:cubicBezTo>
                  <a:pt x="292" y="53"/>
                  <a:pt x="294" y="47"/>
                  <a:pt x="298" y="42"/>
                </a:cubicBezTo>
                <a:cubicBezTo>
                  <a:pt x="302" y="37"/>
                  <a:pt x="307" y="35"/>
                  <a:pt x="312" y="35"/>
                </a:cubicBezTo>
                <a:cubicBezTo>
                  <a:pt x="318" y="35"/>
                  <a:pt x="323" y="36"/>
                  <a:pt x="326" y="40"/>
                </a:cubicBezTo>
                <a:cubicBezTo>
                  <a:pt x="328" y="44"/>
                  <a:pt x="330" y="50"/>
                  <a:pt x="330" y="59"/>
                </a:cubicBezTo>
                <a:cubicBezTo>
                  <a:pt x="330" y="102"/>
                  <a:pt x="330" y="102"/>
                  <a:pt x="330" y="102"/>
                </a:cubicBezTo>
                <a:lnTo>
                  <a:pt x="336" y="102"/>
                </a:lnTo>
                <a:close/>
                <a:moveTo>
                  <a:pt x="228" y="102"/>
                </a:moveTo>
                <a:cubicBezTo>
                  <a:pt x="228" y="58"/>
                  <a:pt x="228" y="58"/>
                  <a:pt x="228" y="58"/>
                </a:cubicBezTo>
                <a:cubicBezTo>
                  <a:pt x="228" y="38"/>
                  <a:pt x="220" y="29"/>
                  <a:pt x="204" y="29"/>
                </a:cubicBezTo>
                <a:cubicBezTo>
                  <a:pt x="199" y="29"/>
                  <a:pt x="195" y="30"/>
                  <a:pt x="191" y="33"/>
                </a:cubicBezTo>
                <a:cubicBezTo>
                  <a:pt x="187" y="36"/>
                  <a:pt x="183" y="40"/>
                  <a:pt x="181" y="45"/>
                </a:cubicBezTo>
                <a:cubicBezTo>
                  <a:pt x="180" y="40"/>
                  <a:pt x="177" y="36"/>
                  <a:pt x="174" y="33"/>
                </a:cubicBezTo>
                <a:cubicBezTo>
                  <a:pt x="170" y="30"/>
                  <a:pt x="166" y="29"/>
                  <a:pt x="160" y="29"/>
                </a:cubicBezTo>
                <a:cubicBezTo>
                  <a:pt x="151" y="29"/>
                  <a:pt x="144" y="33"/>
                  <a:pt x="139" y="42"/>
                </a:cubicBezTo>
                <a:cubicBezTo>
                  <a:pt x="138" y="42"/>
                  <a:pt x="138" y="42"/>
                  <a:pt x="138" y="42"/>
                </a:cubicBezTo>
                <a:cubicBezTo>
                  <a:pt x="138" y="31"/>
                  <a:pt x="138" y="31"/>
                  <a:pt x="138" y="31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2" y="102"/>
                  <a:pt x="132" y="102"/>
                  <a:pt x="132" y="102"/>
                </a:cubicBezTo>
                <a:cubicBezTo>
                  <a:pt x="138" y="102"/>
                  <a:pt x="138" y="102"/>
                  <a:pt x="138" y="102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53"/>
                  <a:pt x="140" y="47"/>
                  <a:pt x="144" y="42"/>
                </a:cubicBezTo>
                <a:cubicBezTo>
                  <a:pt x="148" y="37"/>
                  <a:pt x="153" y="35"/>
                  <a:pt x="159" y="35"/>
                </a:cubicBezTo>
                <a:cubicBezTo>
                  <a:pt x="171" y="35"/>
                  <a:pt x="177" y="43"/>
                  <a:pt x="177" y="58"/>
                </a:cubicBezTo>
                <a:cubicBezTo>
                  <a:pt x="177" y="102"/>
                  <a:pt x="177" y="102"/>
                  <a:pt x="177" y="102"/>
                </a:cubicBezTo>
                <a:cubicBezTo>
                  <a:pt x="183" y="102"/>
                  <a:pt x="183" y="102"/>
                  <a:pt x="183" y="102"/>
                </a:cubicBezTo>
                <a:cubicBezTo>
                  <a:pt x="183" y="60"/>
                  <a:pt x="183" y="60"/>
                  <a:pt x="183" y="60"/>
                </a:cubicBezTo>
                <a:cubicBezTo>
                  <a:pt x="183" y="53"/>
                  <a:pt x="185" y="47"/>
                  <a:pt x="189" y="42"/>
                </a:cubicBezTo>
                <a:cubicBezTo>
                  <a:pt x="193" y="37"/>
                  <a:pt x="198" y="35"/>
                  <a:pt x="204" y="35"/>
                </a:cubicBezTo>
                <a:cubicBezTo>
                  <a:pt x="210" y="35"/>
                  <a:pt x="214" y="36"/>
                  <a:pt x="217" y="40"/>
                </a:cubicBezTo>
                <a:cubicBezTo>
                  <a:pt x="220" y="44"/>
                  <a:pt x="221" y="50"/>
                  <a:pt x="221" y="59"/>
                </a:cubicBezTo>
                <a:cubicBezTo>
                  <a:pt x="221" y="102"/>
                  <a:pt x="221" y="102"/>
                  <a:pt x="221" y="102"/>
                </a:cubicBezTo>
                <a:lnTo>
                  <a:pt x="228" y="102"/>
                </a:lnTo>
                <a:close/>
                <a:moveTo>
                  <a:pt x="118" y="102"/>
                </a:moveTo>
                <a:cubicBezTo>
                  <a:pt x="118" y="31"/>
                  <a:pt x="118" y="31"/>
                  <a:pt x="118" y="31"/>
                </a:cubicBezTo>
                <a:cubicBezTo>
                  <a:pt x="111" y="31"/>
                  <a:pt x="111" y="31"/>
                  <a:pt x="111" y="31"/>
                </a:cubicBezTo>
                <a:cubicBezTo>
                  <a:pt x="111" y="71"/>
                  <a:pt x="111" y="71"/>
                  <a:pt x="111" y="71"/>
                </a:cubicBezTo>
                <a:cubicBezTo>
                  <a:pt x="111" y="79"/>
                  <a:pt x="109" y="86"/>
                  <a:pt x="105" y="90"/>
                </a:cubicBezTo>
                <a:cubicBezTo>
                  <a:pt x="101" y="95"/>
                  <a:pt x="96" y="98"/>
                  <a:pt x="89" y="98"/>
                </a:cubicBezTo>
                <a:cubicBezTo>
                  <a:pt x="82" y="98"/>
                  <a:pt x="77" y="96"/>
                  <a:pt x="74" y="91"/>
                </a:cubicBezTo>
                <a:cubicBezTo>
                  <a:pt x="71" y="87"/>
                  <a:pt x="69" y="80"/>
                  <a:pt x="69" y="70"/>
                </a:cubicBezTo>
                <a:cubicBezTo>
                  <a:pt x="69" y="31"/>
                  <a:pt x="69" y="31"/>
                  <a:pt x="69" y="31"/>
                </a:cubicBezTo>
                <a:cubicBezTo>
                  <a:pt x="63" y="31"/>
                  <a:pt x="63" y="31"/>
                  <a:pt x="63" y="31"/>
                </a:cubicBezTo>
                <a:cubicBezTo>
                  <a:pt x="63" y="72"/>
                  <a:pt x="63" y="72"/>
                  <a:pt x="63" y="72"/>
                </a:cubicBezTo>
                <a:cubicBezTo>
                  <a:pt x="63" y="93"/>
                  <a:pt x="71" y="104"/>
                  <a:pt x="88" y="104"/>
                </a:cubicBezTo>
                <a:cubicBezTo>
                  <a:pt x="98" y="104"/>
                  <a:pt x="106" y="99"/>
                  <a:pt x="111" y="89"/>
                </a:cubicBezTo>
                <a:cubicBezTo>
                  <a:pt x="111" y="89"/>
                  <a:pt x="111" y="89"/>
                  <a:pt x="111" y="89"/>
                </a:cubicBezTo>
                <a:cubicBezTo>
                  <a:pt x="111" y="102"/>
                  <a:pt x="111" y="102"/>
                  <a:pt x="111" y="102"/>
                </a:cubicBezTo>
                <a:lnTo>
                  <a:pt x="118" y="102"/>
                </a:lnTo>
                <a:close/>
                <a:moveTo>
                  <a:pt x="10" y="102"/>
                </a:moveTo>
                <a:cubicBezTo>
                  <a:pt x="15" y="103"/>
                  <a:pt x="19" y="104"/>
                  <a:pt x="22" y="104"/>
                </a:cubicBezTo>
                <a:cubicBezTo>
                  <a:pt x="32" y="104"/>
                  <a:pt x="40" y="101"/>
                  <a:pt x="45" y="96"/>
                </a:cubicBezTo>
                <a:cubicBezTo>
                  <a:pt x="50" y="91"/>
                  <a:pt x="53" y="85"/>
                  <a:pt x="53" y="78"/>
                </a:cubicBezTo>
                <a:cubicBezTo>
                  <a:pt x="53" y="72"/>
                  <a:pt x="51" y="68"/>
                  <a:pt x="48" y="63"/>
                </a:cubicBezTo>
                <a:cubicBezTo>
                  <a:pt x="45" y="59"/>
                  <a:pt x="39" y="55"/>
                  <a:pt x="30" y="49"/>
                </a:cubicBezTo>
                <a:cubicBezTo>
                  <a:pt x="21" y="44"/>
                  <a:pt x="15" y="40"/>
                  <a:pt x="12" y="37"/>
                </a:cubicBezTo>
                <a:cubicBezTo>
                  <a:pt x="9" y="34"/>
                  <a:pt x="8" y="30"/>
                  <a:pt x="8" y="25"/>
                </a:cubicBezTo>
                <a:cubicBezTo>
                  <a:pt x="8" y="20"/>
                  <a:pt x="10" y="15"/>
                  <a:pt x="14" y="12"/>
                </a:cubicBezTo>
                <a:cubicBezTo>
                  <a:pt x="18" y="8"/>
                  <a:pt x="23" y="7"/>
                  <a:pt x="30" y="7"/>
                </a:cubicBezTo>
                <a:cubicBezTo>
                  <a:pt x="37" y="7"/>
                  <a:pt x="43" y="8"/>
                  <a:pt x="49" y="11"/>
                </a:cubicBezTo>
                <a:cubicBezTo>
                  <a:pt x="49" y="3"/>
                  <a:pt x="49" y="3"/>
                  <a:pt x="49" y="3"/>
                </a:cubicBezTo>
                <a:cubicBezTo>
                  <a:pt x="43" y="1"/>
                  <a:pt x="37" y="0"/>
                  <a:pt x="31" y="0"/>
                </a:cubicBezTo>
                <a:cubicBezTo>
                  <a:pt x="22" y="0"/>
                  <a:pt x="14" y="3"/>
                  <a:pt x="9" y="8"/>
                </a:cubicBezTo>
                <a:cubicBezTo>
                  <a:pt x="4" y="13"/>
                  <a:pt x="1" y="19"/>
                  <a:pt x="1" y="26"/>
                </a:cubicBezTo>
                <a:cubicBezTo>
                  <a:pt x="1" y="31"/>
                  <a:pt x="2" y="35"/>
                  <a:pt x="5" y="39"/>
                </a:cubicBezTo>
                <a:cubicBezTo>
                  <a:pt x="8" y="43"/>
                  <a:pt x="14" y="48"/>
                  <a:pt x="24" y="54"/>
                </a:cubicBezTo>
                <a:cubicBezTo>
                  <a:pt x="33" y="59"/>
                  <a:pt x="39" y="64"/>
                  <a:pt x="42" y="67"/>
                </a:cubicBezTo>
                <a:cubicBezTo>
                  <a:pt x="44" y="70"/>
                  <a:pt x="46" y="74"/>
                  <a:pt x="46" y="79"/>
                </a:cubicBezTo>
                <a:cubicBezTo>
                  <a:pt x="46" y="85"/>
                  <a:pt x="44" y="89"/>
                  <a:pt x="40" y="92"/>
                </a:cubicBezTo>
                <a:cubicBezTo>
                  <a:pt x="36" y="96"/>
                  <a:pt x="30" y="97"/>
                  <a:pt x="22" y="97"/>
                </a:cubicBezTo>
                <a:cubicBezTo>
                  <a:pt x="15" y="97"/>
                  <a:pt x="7" y="95"/>
                  <a:pt x="0" y="90"/>
                </a:cubicBezTo>
                <a:cubicBezTo>
                  <a:pt x="0" y="98"/>
                  <a:pt x="0" y="98"/>
                  <a:pt x="0" y="98"/>
                </a:cubicBezTo>
                <a:cubicBezTo>
                  <a:pt x="3" y="100"/>
                  <a:pt x="6" y="101"/>
                  <a:pt x="10" y="102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9" name="Freeform 8"/>
          <p:cNvSpPr>
            <a:spLocks noEditPoints="1"/>
          </p:cNvSpPr>
          <p:nvPr/>
        </p:nvSpPr>
        <p:spPr bwMode="auto">
          <a:xfrm>
            <a:off x="5659446" y="2570951"/>
            <a:ext cx="4230005" cy="1677922"/>
          </a:xfrm>
          <a:custGeom>
            <a:avLst/>
            <a:gdLst>
              <a:gd name="T0" fmla="*/ 344 w 351"/>
              <a:gd name="T1" fmla="*/ 34 h 139"/>
              <a:gd name="T2" fmla="*/ 319 w 351"/>
              <a:gd name="T3" fmla="*/ 97 h 139"/>
              <a:gd name="T4" fmla="*/ 318 w 351"/>
              <a:gd name="T5" fmla="*/ 95 h 139"/>
              <a:gd name="T6" fmla="*/ 296 w 351"/>
              <a:gd name="T7" fmla="*/ 34 h 139"/>
              <a:gd name="T8" fmla="*/ 316 w 351"/>
              <a:gd name="T9" fmla="*/ 105 h 139"/>
              <a:gd name="T10" fmla="*/ 296 w 351"/>
              <a:gd name="T11" fmla="*/ 133 h 139"/>
              <a:gd name="T12" fmla="*/ 290 w 351"/>
              <a:gd name="T13" fmla="*/ 138 h 139"/>
              <a:gd name="T14" fmla="*/ 307 w 351"/>
              <a:gd name="T15" fmla="*/ 134 h 139"/>
              <a:gd name="T16" fmla="*/ 351 w 351"/>
              <a:gd name="T17" fmla="*/ 34 h 139"/>
              <a:gd name="T18" fmla="*/ 282 w 351"/>
              <a:gd name="T19" fmla="*/ 101 h 139"/>
              <a:gd name="T20" fmla="*/ 272 w 351"/>
              <a:gd name="T21" fmla="*/ 87 h 139"/>
              <a:gd name="T22" fmla="*/ 290 w 351"/>
              <a:gd name="T23" fmla="*/ 40 h 139"/>
              <a:gd name="T24" fmla="*/ 272 w 351"/>
              <a:gd name="T25" fmla="*/ 34 h 139"/>
              <a:gd name="T26" fmla="*/ 268 w 351"/>
              <a:gd name="T27" fmla="*/ 15 h 139"/>
              <a:gd name="T28" fmla="*/ 265 w 351"/>
              <a:gd name="T29" fmla="*/ 34 h 139"/>
              <a:gd name="T30" fmla="*/ 252 w 351"/>
              <a:gd name="T31" fmla="*/ 40 h 139"/>
              <a:gd name="T32" fmla="*/ 265 w 351"/>
              <a:gd name="T33" fmla="*/ 88 h 139"/>
              <a:gd name="T34" fmla="*/ 290 w 351"/>
              <a:gd name="T35" fmla="*/ 104 h 139"/>
              <a:gd name="T36" fmla="*/ 245 w 351"/>
              <a:gd name="T37" fmla="*/ 0 h 139"/>
              <a:gd name="T38" fmla="*/ 239 w 351"/>
              <a:gd name="T39" fmla="*/ 105 h 139"/>
              <a:gd name="T40" fmla="*/ 245 w 351"/>
              <a:gd name="T41" fmla="*/ 0 h 139"/>
              <a:gd name="T42" fmla="*/ 224 w 351"/>
              <a:gd name="T43" fmla="*/ 34 h 139"/>
              <a:gd name="T44" fmla="*/ 218 w 351"/>
              <a:gd name="T45" fmla="*/ 75 h 139"/>
              <a:gd name="T46" fmla="*/ 196 w 351"/>
              <a:gd name="T47" fmla="*/ 101 h 139"/>
              <a:gd name="T48" fmla="*/ 176 w 351"/>
              <a:gd name="T49" fmla="*/ 74 h 139"/>
              <a:gd name="T50" fmla="*/ 169 w 351"/>
              <a:gd name="T51" fmla="*/ 34 h 139"/>
              <a:gd name="T52" fmla="*/ 195 w 351"/>
              <a:gd name="T53" fmla="*/ 107 h 139"/>
              <a:gd name="T54" fmla="*/ 218 w 351"/>
              <a:gd name="T55" fmla="*/ 93 h 139"/>
              <a:gd name="T56" fmla="*/ 224 w 351"/>
              <a:gd name="T57" fmla="*/ 105 h 139"/>
              <a:gd name="T58" fmla="*/ 138 w 351"/>
              <a:gd name="T59" fmla="*/ 101 h 139"/>
              <a:gd name="T60" fmla="*/ 112 w 351"/>
              <a:gd name="T61" fmla="*/ 71 h 139"/>
              <a:gd name="T62" fmla="*/ 140 w 351"/>
              <a:gd name="T63" fmla="*/ 38 h 139"/>
              <a:gd name="T64" fmla="*/ 157 w 351"/>
              <a:gd name="T65" fmla="*/ 36 h 139"/>
              <a:gd name="T66" fmla="*/ 115 w 351"/>
              <a:gd name="T67" fmla="*/ 43 h 139"/>
              <a:gd name="T68" fmla="*/ 114 w 351"/>
              <a:gd name="T69" fmla="*/ 97 h 139"/>
              <a:gd name="T70" fmla="*/ 157 w 351"/>
              <a:gd name="T71" fmla="*/ 102 h 139"/>
              <a:gd name="T72" fmla="*/ 91 w 351"/>
              <a:gd name="T73" fmla="*/ 67 h 139"/>
              <a:gd name="T74" fmla="*/ 84 w 351"/>
              <a:gd name="T75" fmla="*/ 94 h 139"/>
              <a:gd name="T76" fmla="*/ 56 w 351"/>
              <a:gd name="T77" fmla="*/ 97 h 139"/>
              <a:gd name="T78" fmla="*/ 56 w 351"/>
              <a:gd name="T79" fmla="*/ 75 h 139"/>
              <a:gd name="T80" fmla="*/ 91 w 351"/>
              <a:gd name="T81" fmla="*/ 67 h 139"/>
              <a:gd name="T82" fmla="*/ 98 w 351"/>
              <a:gd name="T83" fmla="*/ 59 h 139"/>
              <a:gd name="T84" fmla="*/ 75 w 351"/>
              <a:gd name="T85" fmla="*/ 32 h 139"/>
              <a:gd name="T86" fmla="*/ 51 w 351"/>
              <a:gd name="T87" fmla="*/ 40 h 139"/>
              <a:gd name="T88" fmla="*/ 74 w 351"/>
              <a:gd name="T89" fmla="*/ 38 h 139"/>
              <a:gd name="T90" fmla="*/ 69 w 351"/>
              <a:gd name="T91" fmla="*/ 65 h 139"/>
              <a:gd name="T92" fmla="*/ 51 w 351"/>
              <a:gd name="T93" fmla="*/ 101 h 139"/>
              <a:gd name="T94" fmla="*/ 81 w 351"/>
              <a:gd name="T95" fmla="*/ 103 h 139"/>
              <a:gd name="T96" fmla="*/ 91 w 351"/>
              <a:gd name="T97" fmla="*/ 91 h 139"/>
              <a:gd name="T98" fmla="*/ 98 w 351"/>
              <a:gd name="T99" fmla="*/ 105 h 139"/>
              <a:gd name="T100" fmla="*/ 47 w 351"/>
              <a:gd name="T101" fmla="*/ 6 h 139"/>
              <a:gd name="T102" fmla="*/ 0 w 351"/>
              <a:gd name="T103" fmla="*/ 105 h 139"/>
              <a:gd name="T104" fmla="*/ 7 w 351"/>
              <a:gd name="T105" fmla="*/ 59 h 139"/>
              <a:gd name="T106" fmla="*/ 44 w 351"/>
              <a:gd name="T107" fmla="*/ 53 h 139"/>
              <a:gd name="T108" fmla="*/ 7 w 351"/>
              <a:gd name="T109" fmla="*/ 12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51" h="139">
                <a:moveTo>
                  <a:pt x="351" y="34"/>
                </a:moveTo>
                <a:cubicBezTo>
                  <a:pt x="344" y="34"/>
                  <a:pt x="344" y="34"/>
                  <a:pt x="344" y="34"/>
                </a:cubicBezTo>
                <a:cubicBezTo>
                  <a:pt x="321" y="93"/>
                  <a:pt x="321" y="93"/>
                  <a:pt x="321" y="93"/>
                </a:cubicBezTo>
                <a:cubicBezTo>
                  <a:pt x="319" y="97"/>
                  <a:pt x="319" y="97"/>
                  <a:pt x="319" y="97"/>
                </a:cubicBezTo>
                <a:cubicBezTo>
                  <a:pt x="319" y="97"/>
                  <a:pt x="319" y="97"/>
                  <a:pt x="319" y="97"/>
                </a:cubicBezTo>
                <a:cubicBezTo>
                  <a:pt x="319" y="97"/>
                  <a:pt x="319" y="96"/>
                  <a:pt x="318" y="95"/>
                </a:cubicBezTo>
                <a:cubicBezTo>
                  <a:pt x="318" y="94"/>
                  <a:pt x="318" y="93"/>
                  <a:pt x="317" y="92"/>
                </a:cubicBezTo>
                <a:cubicBezTo>
                  <a:pt x="296" y="34"/>
                  <a:pt x="296" y="34"/>
                  <a:pt x="296" y="34"/>
                </a:cubicBezTo>
                <a:cubicBezTo>
                  <a:pt x="289" y="34"/>
                  <a:pt x="289" y="34"/>
                  <a:pt x="289" y="34"/>
                </a:cubicBezTo>
                <a:cubicBezTo>
                  <a:pt x="316" y="105"/>
                  <a:pt x="316" y="105"/>
                  <a:pt x="316" y="105"/>
                </a:cubicBezTo>
                <a:cubicBezTo>
                  <a:pt x="309" y="121"/>
                  <a:pt x="309" y="121"/>
                  <a:pt x="309" y="121"/>
                </a:cubicBezTo>
                <a:cubicBezTo>
                  <a:pt x="306" y="129"/>
                  <a:pt x="301" y="133"/>
                  <a:pt x="296" y="133"/>
                </a:cubicBezTo>
                <a:cubicBezTo>
                  <a:pt x="293" y="133"/>
                  <a:pt x="291" y="132"/>
                  <a:pt x="290" y="132"/>
                </a:cubicBezTo>
                <a:cubicBezTo>
                  <a:pt x="290" y="138"/>
                  <a:pt x="290" y="138"/>
                  <a:pt x="290" y="138"/>
                </a:cubicBezTo>
                <a:cubicBezTo>
                  <a:pt x="291" y="139"/>
                  <a:pt x="293" y="139"/>
                  <a:pt x="295" y="139"/>
                </a:cubicBezTo>
                <a:cubicBezTo>
                  <a:pt x="300" y="139"/>
                  <a:pt x="304" y="137"/>
                  <a:pt x="307" y="134"/>
                </a:cubicBezTo>
                <a:cubicBezTo>
                  <a:pt x="311" y="131"/>
                  <a:pt x="314" y="126"/>
                  <a:pt x="316" y="120"/>
                </a:cubicBezTo>
                <a:lnTo>
                  <a:pt x="351" y="34"/>
                </a:lnTo>
                <a:close/>
                <a:moveTo>
                  <a:pt x="290" y="98"/>
                </a:moveTo>
                <a:cubicBezTo>
                  <a:pt x="287" y="100"/>
                  <a:pt x="284" y="101"/>
                  <a:pt x="282" y="101"/>
                </a:cubicBezTo>
                <a:cubicBezTo>
                  <a:pt x="278" y="101"/>
                  <a:pt x="275" y="100"/>
                  <a:pt x="274" y="98"/>
                </a:cubicBezTo>
                <a:cubicBezTo>
                  <a:pt x="272" y="96"/>
                  <a:pt x="272" y="92"/>
                  <a:pt x="272" y="87"/>
                </a:cubicBezTo>
                <a:cubicBezTo>
                  <a:pt x="272" y="40"/>
                  <a:pt x="272" y="40"/>
                  <a:pt x="272" y="40"/>
                </a:cubicBezTo>
                <a:cubicBezTo>
                  <a:pt x="290" y="40"/>
                  <a:pt x="290" y="40"/>
                  <a:pt x="290" y="40"/>
                </a:cubicBezTo>
                <a:cubicBezTo>
                  <a:pt x="290" y="34"/>
                  <a:pt x="290" y="34"/>
                  <a:pt x="290" y="34"/>
                </a:cubicBezTo>
                <a:cubicBezTo>
                  <a:pt x="272" y="34"/>
                  <a:pt x="272" y="34"/>
                  <a:pt x="272" y="34"/>
                </a:cubicBezTo>
                <a:cubicBezTo>
                  <a:pt x="272" y="14"/>
                  <a:pt x="272" y="14"/>
                  <a:pt x="272" y="14"/>
                </a:cubicBezTo>
                <a:cubicBezTo>
                  <a:pt x="270" y="14"/>
                  <a:pt x="269" y="14"/>
                  <a:pt x="268" y="15"/>
                </a:cubicBezTo>
                <a:cubicBezTo>
                  <a:pt x="267" y="15"/>
                  <a:pt x="266" y="15"/>
                  <a:pt x="265" y="16"/>
                </a:cubicBezTo>
                <a:cubicBezTo>
                  <a:pt x="265" y="34"/>
                  <a:pt x="265" y="34"/>
                  <a:pt x="265" y="34"/>
                </a:cubicBezTo>
                <a:cubicBezTo>
                  <a:pt x="252" y="34"/>
                  <a:pt x="252" y="34"/>
                  <a:pt x="252" y="34"/>
                </a:cubicBezTo>
                <a:cubicBezTo>
                  <a:pt x="252" y="40"/>
                  <a:pt x="252" y="40"/>
                  <a:pt x="252" y="40"/>
                </a:cubicBezTo>
                <a:cubicBezTo>
                  <a:pt x="265" y="40"/>
                  <a:pt x="265" y="40"/>
                  <a:pt x="265" y="40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101"/>
                  <a:pt x="270" y="107"/>
                  <a:pt x="281" y="107"/>
                </a:cubicBezTo>
                <a:cubicBezTo>
                  <a:pt x="284" y="107"/>
                  <a:pt x="287" y="106"/>
                  <a:pt x="290" y="104"/>
                </a:cubicBezTo>
                <a:lnTo>
                  <a:pt x="290" y="98"/>
                </a:lnTo>
                <a:close/>
                <a:moveTo>
                  <a:pt x="245" y="0"/>
                </a:moveTo>
                <a:cubicBezTo>
                  <a:pt x="239" y="0"/>
                  <a:pt x="239" y="0"/>
                  <a:pt x="239" y="0"/>
                </a:cubicBezTo>
                <a:cubicBezTo>
                  <a:pt x="239" y="105"/>
                  <a:pt x="239" y="105"/>
                  <a:pt x="239" y="105"/>
                </a:cubicBezTo>
                <a:cubicBezTo>
                  <a:pt x="245" y="105"/>
                  <a:pt x="245" y="105"/>
                  <a:pt x="245" y="105"/>
                </a:cubicBezTo>
                <a:lnTo>
                  <a:pt x="245" y="0"/>
                </a:lnTo>
                <a:close/>
                <a:moveTo>
                  <a:pt x="224" y="105"/>
                </a:moveTo>
                <a:cubicBezTo>
                  <a:pt x="224" y="34"/>
                  <a:pt x="224" y="34"/>
                  <a:pt x="224" y="34"/>
                </a:cubicBezTo>
                <a:cubicBezTo>
                  <a:pt x="218" y="34"/>
                  <a:pt x="218" y="34"/>
                  <a:pt x="218" y="34"/>
                </a:cubicBezTo>
                <a:cubicBezTo>
                  <a:pt x="218" y="75"/>
                  <a:pt x="218" y="75"/>
                  <a:pt x="218" y="75"/>
                </a:cubicBezTo>
                <a:cubicBezTo>
                  <a:pt x="218" y="83"/>
                  <a:pt x="216" y="89"/>
                  <a:pt x="212" y="94"/>
                </a:cubicBezTo>
                <a:cubicBezTo>
                  <a:pt x="208" y="99"/>
                  <a:pt x="202" y="101"/>
                  <a:pt x="196" y="101"/>
                </a:cubicBezTo>
                <a:cubicBezTo>
                  <a:pt x="189" y="101"/>
                  <a:pt x="184" y="99"/>
                  <a:pt x="181" y="95"/>
                </a:cubicBezTo>
                <a:cubicBezTo>
                  <a:pt x="177" y="90"/>
                  <a:pt x="176" y="83"/>
                  <a:pt x="176" y="74"/>
                </a:cubicBezTo>
                <a:cubicBezTo>
                  <a:pt x="176" y="34"/>
                  <a:pt x="176" y="34"/>
                  <a:pt x="176" y="34"/>
                </a:cubicBezTo>
                <a:cubicBezTo>
                  <a:pt x="169" y="34"/>
                  <a:pt x="169" y="34"/>
                  <a:pt x="169" y="34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69" y="97"/>
                  <a:pt x="178" y="107"/>
                  <a:pt x="195" y="107"/>
                </a:cubicBezTo>
                <a:cubicBezTo>
                  <a:pt x="205" y="107"/>
                  <a:pt x="213" y="102"/>
                  <a:pt x="218" y="93"/>
                </a:cubicBezTo>
                <a:cubicBezTo>
                  <a:pt x="218" y="93"/>
                  <a:pt x="218" y="93"/>
                  <a:pt x="218" y="93"/>
                </a:cubicBezTo>
                <a:cubicBezTo>
                  <a:pt x="218" y="105"/>
                  <a:pt x="218" y="105"/>
                  <a:pt x="218" y="105"/>
                </a:cubicBezTo>
                <a:lnTo>
                  <a:pt x="224" y="105"/>
                </a:lnTo>
                <a:close/>
                <a:moveTo>
                  <a:pt x="157" y="96"/>
                </a:moveTo>
                <a:cubicBezTo>
                  <a:pt x="151" y="99"/>
                  <a:pt x="145" y="101"/>
                  <a:pt x="138" y="101"/>
                </a:cubicBezTo>
                <a:cubicBezTo>
                  <a:pt x="130" y="101"/>
                  <a:pt x="124" y="99"/>
                  <a:pt x="119" y="93"/>
                </a:cubicBezTo>
                <a:cubicBezTo>
                  <a:pt x="114" y="87"/>
                  <a:pt x="112" y="80"/>
                  <a:pt x="112" y="71"/>
                </a:cubicBezTo>
                <a:cubicBezTo>
                  <a:pt x="112" y="61"/>
                  <a:pt x="115" y="53"/>
                  <a:pt x="120" y="47"/>
                </a:cubicBezTo>
                <a:cubicBezTo>
                  <a:pt x="125" y="41"/>
                  <a:pt x="132" y="38"/>
                  <a:pt x="140" y="38"/>
                </a:cubicBezTo>
                <a:cubicBezTo>
                  <a:pt x="146" y="38"/>
                  <a:pt x="152" y="40"/>
                  <a:pt x="157" y="43"/>
                </a:cubicBezTo>
                <a:cubicBezTo>
                  <a:pt x="157" y="36"/>
                  <a:pt x="157" y="36"/>
                  <a:pt x="157" y="36"/>
                </a:cubicBezTo>
                <a:cubicBezTo>
                  <a:pt x="152" y="34"/>
                  <a:pt x="147" y="32"/>
                  <a:pt x="141" y="32"/>
                </a:cubicBezTo>
                <a:cubicBezTo>
                  <a:pt x="131" y="32"/>
                  <a:pt x="122" y="36"/>
                  <a:pt x="115" y="43"/>
                </a:cubicBezTo>
                <a:cubicBezTo>
                  <a:pt x="109" y="51"/>
                  <a:pt x="105" y="60"/>
                  <a:pt x="105" y="71"/>
                </a:cubicBezTo>
                <a:cubicBezTo>
                  <a:pt x="105" y="82"/>
                  <a:pt x="108" y="91"/>
                  <a:pt x="114" y="97"/>
                </a:cubicBezTo>
                <a:cubicBezTo>
                  <a:pt x="120" y="104"/>
                  <a:pt x="128" y="107"/>
                  <a:pt x="138" y="107"/>
                </a:cubicBezTo>
                <a:cubicBezTo>
                  <a:pt x="145" y="107"/>
                  <a:pt x="151" y="106"/>
                  <a:pt x="157" y="102"/>
                </a:cubicBezTo>
                <a:lnTo>
                  <a:pt x="157" y="96"/>
                </a:lnTo>
                <a:close/>
                <a:moveTo>
                  <a:pt x="91" y="67"/>
                </a:moveTo>
                <a:cubicBezTo>
                  <a:pt x="91" y="74"/>
                  <a:pt x="91" y="74"/>
                  <a:pt x="91" y="74"/>
                </a:cubicBezTo>
                <a:cubicBezTo>
                  <a:pt x="91" y="82"/>
                  <a:pt x="89" y="89"/>
                  <a:pt x="84" y="94"/>
                </a:cubicBezTo>
                <a:cubicBezTo>
                  <a:pt x="80" y="99"/>
                  <a:pt x="74" y="101"/>
                  <a:pt x="67" y="101"/>
                </a:cubicBezTo>
                <a:cubicBezTo>
                  <a:pt x="62" y="101"/>
                  <a:pt x="58" y="100"/>
                  <a:pt x="56" y="97"/>
                </a:cubicBezTo>
                <a:cubicBezTo>
                  <a:pt x="53" y="95"/>
                  <a:pt x="51" y="91"/>
                  <a:pt x="51" y="87"/>
                </a:cubicBezTo>
                <a:cubicBezTo>
                  <a:pt x="51" y="81"/>
                  <a:pt x="53" y="78"/>
                  <a:pt x="56" y="75"/>
                </a:cubicBezTo>
                <a:cubicBezTo>
                  <a:pt x="59" y="73"/>
                  <a:pt x="64" y="71"/>
                  <a:pt x="72" y="70"/>
                </a:cubicBezTo>
                <a:lnTo>
                  <a:pt x="91" y="67"/>
                </a:lnTo>
                <a:close/>
                <a:moveTo>
                  <a:pt x="98" y="105"/>
                </a:moveTo>
                <a:cubicBezTo>
                  <a:pt x="98" y="59"/>
                  <a:pt x="98" y="59"/>
                  <a:pt x="98" y="59"/>
                </a:cubicBezTo>
                <a:cubicBezTo>
                  <a:pt x="98" y="50"/>
                  <a:pt x="96" y="44"/>
                  <a:pt x="92" y="39"/>
                </a:cubicBezTo>
                <a:cubicBezTo>
                  <a:pt x="88" y="35"/>
                  <a:pt x="82" y="32"/>
                  <a:pt x="75" y="32"/>
                </a:cubicBezTo>
                <a:cubicBezTo>
                  <a:pt x="71" y="32"/>
                  <a:pt x="66" y="33"/>
                  <a:pt x="62" y="35"/>
                </a:cubicBezTo>
                <a:cubicBezTo>
                  <a:pt x="57" y="36"/>
                  <a:pt x="54" y="38"/>
                  <a:pt x="51" y="40"/>
                </a:cubicBezTo>
                <a:cubicBezTo>
                  <a:pt x="51" y="48"/>
                  <a:pt x="51" y="48"/>
                  <a:pt x="51" y="48"/>
                </a:cubicBezTo>
                <a:cubicBezTo>
                  <a:pt x="59" y="41"/>
                  <a:pt x="66" y="38"/>
                  <a:pt x="74" y="38"/>
                </a:cubicBezTo>
                <a:cubicBezTo>
                  <a:pt x="85" y="38"/>
                  <a:pt x="91" y="46"/>
                  <a:pt x="91" y="61"/>
                </a:cubicBezTo>
                <a:cubicBezTo>
                  <a:pt x="69" y="65"/>
                  <a:pt x="69" y="65"/>
                  <a:pt x="69" y="65"/>
                </a:cubicBezTo>
                <a:cubicBezTo>
                  <a:pt x="53" y="67"/>
                  <a:pt x="45" y="75"/>
                  <a:pt x="45" y="87"/>
                </a:cubicBezTo>
                <a:cubicBezTo>
                  <a:pt x="45" y="93"/>
                  <a:pt x="47" y="98"/>
                  <a:pt x="51" y="101"/>
                </a:cubicBezTo>
                <a:cubicBezTo>
                  <a:pt x="54" y="105"/>
                  <a:pt x="60" y="107"/>
                  <a:pt x="67" y="107"/>
                </a:cubicBezTo>
                <a:cubicBezTo>
                  <a:pt x="72" y="107"/>
                  <a:pt x="77" y="106"/>
                  <a:pt x="81" y="103"/>
                </a:cubicBezTo>
                <a:cubicBezTo>
                  <a:pt x="85" y="100"/>
                  <a:pt x="89" y="96"/>
                  <a:pt x="91" y="91"/>
                </a:cubicBezTo>
                <a:cubicBezTo>
                  <a:pt x="91" y="91"/>
                  <a:pt x="91" y="91"/>
                  <a:pt x="91" y="91"/>
                </a:cubicBezTo>
                <a:cubicBezTo>
                  <a:pt x="91" y="105"/>
                  <a:pt x="91" y="105"/>
                  <a:pt x="91" y="105"/>
                </a:cubicBezTo>
                <a:lnTo>
                  <a:pt x="98" y="105"/>
                </a:lnTo>
                <a:close/>
                <a:moveTo>
                  <a:pt x="47" y="12"/>
                </a:moveTo>
                <a:cubicBezTo>
                  <a:pt x="47" y="6"/>
                  <a:pt x="47" y="6"/>
                  <a:pt x="47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105"/>
                  <a:pt x="0" y="105"/>
                  <a:pt x="0" y="105"/>
                </a:cubicBezTo>
                <a:cubicBezTo>
                  <a:pt x="7" y="105"/>
                  <a:pt x="7" y="105"/>
                  <a:pt x="7" y="105"/>
                </a:cubicBezTo>
                <a:cubicBezTo>
                  <a:pt x="7" y="59"/>
                  <a:pt x="7" y="59"/>
                  <a:pt x="7" y="59"/>
                </a:cubicBezTo>
                <a:cubicBezTo>
                  <a:pt x="44" y="59"/>
                  <a:pt x="44" y="59"/>
                  <a:pt x="44" y="59"/>
                </a:cubicBezTo>
                <a:cubicBezTo>
                  <a:pt x="44" y="53"/>
                  <a:pt x="44" y="53"/>
                  <a:pt x="44" y="53"/>
                </a:cubicBezTo>
                <a:cubicBezTo>
                  <a:pt x="7" y="53"/>
                  <a:pt x="7" y="53"/>
                  <a:pt x="7" y="53"/>
                </a:cubicBezTo>
                <a:cubicBezTo>
                  <a:pt x="7" y="12"/>
                  <a:pt x="7" y="12"/>
                  <a:pt x="7" y="12"/>
                </a:cubicBezTo>
                <a:lnTo>
                  <a:pt x="4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-2349" y="686011"/>
            <a:ext cx="1108081" cy="1824234"/>
          </a:xfrm>
          <a:prstGeom prst="rect">
            <a:avLst/>
          </a:prstGeom>
          <a:solidFill>
            <a:srgbClr val="E90C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44" name="Freeform 43"/>
          <p:cNvSpPr>
            <a:spLocks/>
          </p:cNvSpPr>
          <p:nvPr/>
        </p:nvSpPr>
        <p:spPr bwMode="auto">
          <a:xfrm>
            <a:off x="-2348" y="1048680"/>
            <a:ext cx="843511" cy="1207855"/>
          </a:xfrm>
          <a:custGeom>
            <a:avLst/>
            <a:gdLst>
              <a:gd name="connsiteX0" fmla="*/ 1193800 w 2054225"/>
              <a:gd name="connsiteY0" fmla="*/ 147639 h 1379539"/>
              <a:gd name="connsiteX1" fmla="*/ 1209130 w 2054225"/>
              <a:gd name="connsiteY1" fmla="*/ 147639 h 1379539"/>
              <a:gd name="connsiteX2" fmla="*/ 1906588 w 2054225"/>
              <a:gd name="connsiteY2" fmla="*/ 147639 h 1379539"/>
              <a:gd name="connsiteX3" fmla="*/ 2054225 w 2054225"/>
              <a:gd name="connsiteY3" fmla="*/ 320105 h 1379539"/>
              <a:gd name="connsiteX4" fmla="*/ 2054225 w 2054225"/>
              <a:gd name="connsiteY4" fmla="*/ 899098 h 1379539"/>
              <a:gd name="connsiteX5" fmla="*/ 1906588 w 2054225"/>
              <a:gd name="connsiteY5" fmla="*/ 1071564 h 1379539"/>
              <a:gd name="connsiteX6" fmla="*/ 1574403 w 2054225"/>
              <a:gd name="connsiteY6" fmla="*/ 1071564 h 1379539"/>
              <a:gd name="connsiteX7" fmla="*/ 1685131 w 2054225"/>
              <a:gd name="connsiteY7" fmla="*/ 1379539 h 1379539"/>
              <a:gd name="connsiteX8" fmla="*/ 1205309 w 2054225"/>
              <a:gd name="connsiteY8" fmla="*/ 1071564 h 1379539"/>
              <a:gd name="connsiteX9" fmla="*/ 1201849 w 2054225"/>
              <a:gd name="connsiteY9" fmla="*/ 1071564 h 1379539"/>
              <a:gd name="connsiteX10" fmla="*/ 1193800 w 2054225"/>
              <a:gd name="connsiteY10" fmla="*/ 1071564 h 1379539"/>
              <a:gd name="connsiteX11" fmla="*/ 0 w 2054225"/>
              <a:gd name="connsiteY11" fmla="*/ 0 h 1379539"/>
              <a:gd name="connsiteX12" fmla="*/ 1193800 w 2054225"/>
              <a:gd name="connsiteY12" fmla="*/ 0 h 1379539"/>
              <a:gd name="connsiteX13" fmla="*/ 1193800 w 2054225"/>
              <a:gd name="connsiteY13" fmla="*/ 147639 h 1379539"/>
              <a:gd name="connsiteX14" fmla="*/ 1148080 w 2054225"/>
              <a:gd name="connsiteY14" fmla="*/ 147639 h 1379539"/>
              <a:gd name="connsiteX15" fmla="*/ 983853 w 2054225"/>
              <a:gd name="connsiteY15" fmla="*/ 147639 h 1379539"/>
              <a:gd name="connsiteX16" fmla="*/ 823912 w 2054225"/>
              <a:gd name="connsiteY16" fmla="*/ 320105 h 1379539"/>
              <a:gd name="connsiteX17" fmla="*/ 823912 w 2054225"/>
              <a:gd name="connsiteY17" fmla="*/ 899098 h 1379539"/>
              <a:gd name="connsiteX18" fmla="*/ 983853 w 2054225"/>
              <a:gd name="connsiteY18" fmla="*/ 1071564 h 1379539"/>
              <a:gd name="connsiteX19" fmla="*/ 1177627 w 2054225"/>
              <a:gd name="connsiteY19" fmla="*/ 1071564 h 1379539"/>
              <a:gd name="connsiteX20" fmla="*/ 1193800 w 2054225"/>
              <a:gd name="connsiteY20" fmla="*/ 1071564 h 1379539"/>
              <a:gd name="connsiteX21" fmla="*/ 1193800 w 2054225"/>
              <a:gd name="connsiteY21" fmla="*/ 1203745 h 1379539"/>
              <a:gd name="connsiteX22" fmla="*/ 0 w 2054225"/>
              <a:gd name="connsiteY22" fmla="*/ 1203745 h 1379539"/>
              <a:gd name="connsiteX0" fmla="*/ 1193800 w 2054225"/>
              <a:gd name="connsiteY0" fmla="*/ 147639 h 1379539"/>
              <a:gd name="connsiteX1" fmla="*/ 1209130 w 2054225"/>
              <a:gd name="connsiteY1" fmla="*/ 147639 h 1379539"/>
              <a:gd name="connsiteX2" fmla="*/ 1906588 w 2054225"/>
              <a:gd name="connsiteY2" fmla="*/ 147639 h 1379539"/>
              <a:gd name="connsiteX3" fmla="*/ 2054225 w 2054225"/>
              <a:gd name="connsiteY3" fmla="*/ 320105 h 1379539"/>
              <a:gd name="connsiteX4" fmla="*/ 2054225 w 2054225"/>
              <a:gd name="connsiteY4" fmla="*/ 899098 h 1379539"/>
              <a:gd name="connsiteX5" fmla="*/ 1906588 w 2054225"/>
              <a:gd name="connsiteY5" fmla="*/ 1071564 h 1379539"/>
              <a:gd name="connsiteX6" fmla="*/ 1574403 w 2054225"/>
              <a:gd name="connsiteY6" fmla="*/ 1071564 h 1379539"/>
              <a:gd name="connsiteX7" fmla="*/ 1685131 w 2054225"/>
              <a:gd name="connsiteY7" fmla="*/ 1379539 h 1379539"/>
              <a:gd name="connsiteX8" fmla="*/ 1205309 w 2054225"/>
              <a:gd name="connsiteY8" fmla="*/ 1071564 h 1379539"/>
              <a:gd name="connsiteX9" fmla="*/ 1201849 w 2054225"/>
              <a:gd name="connsiteY9" fmla="*/ 1071564 h 1379539"/>
              <a:gd name="connsiteX10" fmla="*/ 1193800 w 2054225"/>
              <a:gd name="connsiteY10" fmla="*/ 1071564 h 1379539"/>
              <a:gd name="connsiteX11" fmla="*/ 1193800 w 2054225"/>
              <a:gd name="connsiteY11" fmla="*/ 147639 h 1379539"/>
              <a:gd name="connsiteX12" fmla="*/ 0 w 2054225"/>
              <a:gd name="connsiteY12" fmla="*/ 1203745 h 1379539"/>
              <a:gd name="connsiteX13" fmla="*/ 1193800 w 2054225"/>
              <a:gd name="connsiteY13" fmla="*/ 0 h 1379539"/>
              <a:gd name="connsiteX14" fmla="*/ 1193800 w 2054225"/>
              <a:gd name="connsiteY14" fmla="*/ 147639 h 1379539"/>
              <a:gd name="connsiteX15" fmla="*/ 1148080 w 2054225"/>
              <a:gd name="connsiteY15" fmla="*/ 147639 h 1379539"/>
              <a:gd name="connsiteX16" fmla="*/ 983853 w 2054225"/>
              <a:gd name="connsiteY16" fmla="*/ 147639 h 1379539"/>
              <a:gd name="connsiteX17" fmla="*/ 823912 w 2054225"/>
              <a:gd name="connsiteY17" fmla="*/ 320105 h 1379539"/>
              <a:gd name="connsiteX18" fmla="*/ 823912 w 2054225"/>
              <a:gd name="connsiteY18" fmla="*/ 899098 h 1379539"/>
              <a:gd name="connsiteX19" fmla="*/ 983853 w 2054225"/>
              <a:gd name="connsiteY19" fmla="*/ 1071564 h 1379539"/>
              <a:gd name="connsiteX20" fmla="*/ 1177627 w 2054225"/>
              <a:gd name="connsiteY20" fmla="*/ 1071564 h 1379539"/>
              <a:gd name="connsiteX21" fmla="*/ 1193800 w 2054225"/>
              <a:gd name="connsiteY21" fmla="*/ 1071564 h 1379539"/>
              <a:gd name="connsiteX22" fmla="*/ 1193800 w 2054225"/>
              <a:gd name="connsiteY22" fmla="*/ 1203745 h 1379539"/>
              <a:gd name="connsiteX23" fmla="*/ 0 w 2054225"/>
              <a:gd name="connsiteY23" fmla="*/ 1203745 h 1379539"/>
              <a:gd name="connsiteX0" fmla="*/ 369888 w 1230313"/>
              <a:gd name="connsiteY0" fmla="*/ 147639 h 1379539"/>
              <a:gd name="connsiteX1" fmla="*/ 385218 w 1230313"/>
              <a:gd name="connsiteY1" fmla="*/ 147639 h 1379539"/>
              <a:gd name="connsiteX2" fmla="*/ 1082676 w 1230313"/>
              <a:gd name="connsiteY2" fmla="*/ 147639 h 1379539"/>
              <a:gd name="connsiteX3" fmla="*/ 1230313 w 1230313"/>
              <a:gd name="connsiteY3" fmla="*/ 320105 h 1379539"/>
              <a:gd name="connsiteX4" fmla="*/ 1230313 w 1230313"/>
              <a:gd name="connsiteY4" fmla="*/ 899098 h 1379539"/>
              <a:gd name="connsiteX5" fmla="*/ 1082676 w 1230313"/>
              <a:gd name="connsiteY5" fmla="*/ 1071564 h 1379539"/>
              <a:gd name="connsiteX6" fmla="*/ 750491 w 1230313"/>
              <a:gd name="connsiteY6" fmla="*/ 1071564 h 1379539"/>
              <a:gd name="connsiteX7" fmla="*/ 861219 w 1230313"/>
              <a:gd name="connsiteY7" fmla="*/ 1379539 h 1379539"/>
              <a:gd name="connsiteX8" fmla="*/ 381397 w 1230313"/>
              <a:gd name="connsiteY8" fmla="*/ 1071564 h 1379539"/>
              <a:gd name="connsiteX9" fmla="*/ 377937 w 1230313"/>
              <a:gd name="connsiteY9" fmla="*/ 1071564 h 1379539"/>
              <a:gd name="connsiteX10" fmla="*/ 369888 w 1230313"/>
              <a:gd name="connsiteY10" fmla="*/ 1071564 h 1379539"/>
              <a:gd name="connsiteX11" fmla="*/ 369888 w 1230313"/>
              <a:gd name="connsiteY11" fmla="*/ 147639 h 1379539"/>
              <a:gd name="connsiteX12" fmla="*/ 369888 w 1230313"/>
              <a:gd name="connsiteY12" fmla="*/ 1203745 h 1379539"/>
              <a:gd name="connsiteX13" fmla="*/ 369888 w 1230313"/>
              <a:gd name="connsiteY13" fmla="*/ 0 h 1379539"/>
              <a:gd name="connsiteX14" fmla="*/ 369888 w 1230313"/>
              <a:gd name="connsiteY14" fmla="*/ 147639 h 1379539"/>
              <a:gd name="connsiteX15" fmla="*/ 324168 w 1230313"/>
              <a:gd name="connsiteY15" fmla="*/ 147639 h 1379539"/>
              <a:gd name="connsiteX16" fmla="*/ 159941 w 1230313"/>
              <a:gd name="connsiteY16" fmla="*/ 147639 h 1379539"/>
              <a:gd name="connsiteX17" fmla="*/ 0 w 1230313"/>
              <a:gd name="connsiteY17" fmla="*/ 320105 h 1379539"/>
              <a:gd name="connsiteX18" fmla="*/ 0 w 1230313"/>
              <a:gd name="connsiteY18" fmla="*/ 899098 h 1379539"/>
              <a:gd name="connsiteX19" fmla="*/ 159941 w 1230313"/>
              <a:gd name="connsiteY19" fmla="*/ 1071564 h 1379539"/>
              <a:gd name="connsiteX20" fmla="*/ 353715 w 1230313"/>
              <a:gd name="connsiteY20" fmla="*/ 1071564 h 1379539"/>
              <a:gd name="connsiteX21" fmla="*/ 369888 w 1230313"/>
              <a:gd name="connsiteY21" fmla="*/ 1071564 h 1379539"/>
              <a:gd name="connsiteX22" fmla="*/ 369888 w 1230313"/>
              <a:gd name="connsiteY22" fmla="*/ 1203745 h 1379539"/>
              <a:gd name="connsiteX0" fmla="*/ 369888 w 1230313"/>
              <a:gd name="connsiteY0" fmla="*/ 147639 h 1379539"/>
              <a:gd name="connsiteX1" fmla="*/ 385218 w 1230313"/>
              <a:gd name="connsiteY1" fmla="*/ 147639 h 1379539"/>
              <a:gd name="connsiteX2" fmla="*/ 1082676 w 1230313"/>
              <a:gd name="connsiteY2" fmla="*/ 147639 h 1379539"/>
              <a:gd name="connsiteX3" fmla="*/ 1230313 w 1230313"/>
              <a:gd name="connsiteY3" fmla="*/ 320105 h 1379539"/>
              <a:gd name="connsiteX4" fmla="*/ 1230313 w 1230313"/>
              <a:gd name="connsiteY4" fmla="*/ 899098 h 1379539"/>
              <a:gd name="connsiteX5" fmla="*/ 1082676 w 1230313"/>
              <a:gd name="connsiteY5" fmla="*/ 1071564 h 1379539"/>
              <a:gd name="connsiteX6" fmla="*/ 750491 w 1230313"/>
              <a:gd name="connsiteY6" fmla="*/ 1071564 h 1379539"/>
              <a:gd name="connsiteX7" fmla="*/ 861219 w 1230313"/>
              <a:gd name="connsiteY7" fmla="*/ 1379539 h 1379539"/>
              <a:gd name="connsiteX8" fmla="*/ 381397 w 1230313"/>
              <a:gd name="connsiteY8" fmla="*/ 1071564 h 1379539"/>
              <a:gd name="connsiteX9" fmla="*/ 377937 w 1230313"/>
              <a:gd name="connsiteY9" fmla="*/ 1071564 h 1379539"/>
              <a:gd name="connsiteX10" fmla="*/ 369888 w 1230313"/>
              <a:gd name="connsiteY10" fmla="*/ 1071564 h 1379539"/>
              <a:gd name="connsiteX11" fmla="*/ 369888 w 1230313"/>
              <a:gd name="connsiteY11" fmla="*/ 147639 h 1379539"/>
              <a:gd name="connsiteX12" fmla="*/ 369888 w 1230313"/>
              <a:gd name="connsiteY12" fmla="*/ 1203745 h 1379539"/>
              <a:gd name="connsiteX13" fmla="*/ 369888 w 1230313"/>
              <a:gd name="connsiteY13" fmla="*/ 0 h 1379539"/>
              <a:gd name="connsiteX14" fmla="*/ 369888 w 1230313"/>
              <a:gd name="connsiteY14" fmla="*/ 147639 h 1379539"/>
              <a:gd name="connsiteX15" fmla="*/ 159941 w 1230313"/>
              <a:gd name="connsiteY15" fmla="*/ 147639 h 1379539"/>
              <a:gd name="connsiteX16" fmla="*/ 0 w 1230313"/>
              <a:gd name="connsiteY16" fmla="*/ 320105 h 1379539"/>
              <a:gd name="connsiteX17" fmla="*/ 0 w 1230313"/>
              <a:gd name="connsiteY17" fmla="*/ 899098 h 1379539"/>
              <a:gd name="connsiteX18" fmla="*/ 159941 w 1230313"/>
              <a:gd name="connsiteY18" fmla="*/ 1071564 h 1379539"/>
              <a:gd name="connsiteX19" fmla="*/ 353715 w 1230313"/>
              <a:gd name="connsiteY19" fmla="*/ 1071564 h 1379539"/>
              <a:gd name="connsiteX20" fmla="*/ 369888 w 1230313"/>
              <a:gd name="connsiteY20" fmla="*/ 1071564 h 1379539"/>
              <a:gd name="connsiteX21" fmla="*/ 369888 w 1230313"/>
              <a:gd name="connsiteY21" fmla="*/ 1203745 h 1379539"/>
              <a:gd name="connsiteX0" fmla="*/ 369888 w 1230313"/>
              <a:gd name="connsiteY0" fmla="*/ 0 h 1231900"/>
              <a:gd name="connsiteX1" fmla="*/ 385218 w 1230313"/>
              <a:gd name="connsiteY1" fmla="*/ 0 h 1231900"/>
              <a:gd name="connsiteX2" fmla="*/ 1082676 w 1230313"/>
              <a:gd name="connsiteY2" fmla="*/ 0 h 1231900"/>
              <a:gd name="connsiteX3" fmla="*/ 1230313 w 1230313"/>
              <a:gd name="connsiteY3" fmla="*/ 172466 h 1231900"/>
              <a:gd name="connsiteX4" fmla="*/ 1230313 w 1230313"/>
              <a:gd name="connsiteY4" fmla="*/ 751459 h 1231900"/>
              <a:gd name="connsiteX5" fmla="*/ 1082676 w 1230313"/>
              <a:gd name="connsiteY5" fmla="*/ 923925 h 1231900"/>
              <a:gd name="connsiteX6" fmla="*/ 750491 w 1230313"/>
              <a:gd name="connsiteY6" fmla="*/ 923925 h 1231900"/>
              <a:gd name="connsiteX7" fmla="*/ 861219 w 1230313"/>
              <a:gd name="connsiteY7" fmla="*/ 1231900 h 1231900"/>
              <a:gd name="connsiteX8" fmla="*/ 381397 w 1230313"/>
              <a:gd name="connsiteY8" fmla="*/ 923925 h 1231900"/>
              <a:gd name="connsiteX9" fmla="*/ 377937 w 1230313"/>
              <a:gd name="connsiteY9" fmla="*/ 923925 h 1231900"/>
              <a:gd name="connsiteX10" fmla="*/ 369888 w 1230313"/>
              <a:gd name="connsiteY10" fmla="*/ 923925 h 1231900"/>
              <a:gd name="connsiteX11" fmla="*/ 369888 w 1230313"/>
              <a:gd name="connsiteY11" fmla="*/ 0 h 1231900"/>
              <a:gd name="connsiteX12" fmla="*/ 369888 w 1230313"/>
              <a:gd name="connsiteY12" fmla="*/ 1056106 h 1231900"/>
              <a:gd name="connsiteX13" fmla="*/ 369888 w 1230313"/>
              <a:gd name="connsiteY13" fmla="*/ 0 h 1231900"/>
              <a:gd name="connsiteX14" fmla="*/ 159941 w 1230313"/>
              <a:gd name="connsiteY14" fmla="*/ 0 h 1231900"/>
              <a:gd name="connsiteX15" fmla="*/ 0 w 1230313"/>
              <a:gd name="connsiteY15" fmla="*/ 172466 h 1231900"/>
              <a:gd name="connsiteX16" fmla="*/ 0 w 1230313"/>
              <a:gd name="connsiteY16" fmla="*/ 751459 h 1231900"/>
              <a:gd name="connsiteX17" fmla="*/ 159941 w 1230313"/>
              <a:gd name="connsiteY17" fmla="*/ 923925 h 1231900"/>
              <a:gd name="connsiteX18" fmla="*/ 353715 w 1230313"/>
              <a:gd name="connsiteY18" fmla="*/ 923925 h 1231900"/>
              <a:gd name="connsiteX19" fmla="*/ 369888 w 1230313"/>
              <a:gd name="connsiteY19" fmla="*/ 923925 h 1231900"/>
              <a:gd name="connsiteX20" fmla="*/ 369888 w 1230313"/>
              <a:gd name="connsiteY20" fmla="*/ 1056106 h 1231900"/>
              <a:gd name="connsiteX0" fmla="*/ 369888 w 1230313"/>
              <a:gd name="connsiteY0" fmla="*/ 0 h 1231900"/>
              <a:gd name="connsiteX1" fmla="*/ 385218 w 1230313"/>
              <a:gd name="connsiteY1" fmla="*/ 0 h 1231900"/>
              <a:gd name="connsiteX2" fmla="*/ 1082676 w 1230313"/>
              <a:gd name="connsiteY2" fmla="*/ 0 h 1231900"/>
              <a:gd name="connsiteX3" fmla="*/ 1230313 w 1230313"/>
              <a:gd name="connsiteY3" fmla="*/ 172466 h 1231900"/>
              <a:gd name="connsiteX4" fmla="*/ 1230313 w 1230313"/>
              <a:gd name="connsiteY4" fmla="*/ 751459 h 1231900"/>
              <a:gd name="connsiteX5" fmla="*/ 1082676 w 1230313"/>
              <a:gd name="connsiteY5" fmla="*/ 923925 h 1231900"/>
              <a:gd name="connsiteX6" fmla="*/ 750491 w 1230313"/>
              <a:gd name="connsiteY6" fmla="*/ 923925 h 1231900"/>
              <a:gd name="connsiteX7" fmla="*/ 861219 w 1230313"/>
              <a:gd name="connsiteY7" fmla="*/ 1231900 h 1231900"/>
              <a:gd name="connsiteX8" fmla="*/ 381397 w 1230313"/>
              <a:gd name="connsiteY8" fmla="*/ 923925 h 1231900"/>
              <a:gd name="connsiteX9" fmla="*/ 377937 w 1230313"/>
              <a:gd name="connsiteY9" fmla="*/ 923925 h 1231900"/>
              <a:gd name="connsiteX10" fmla="*/ 369888 w 1230313"/>
              <a:gd name="connsiteY10" fmla="*/ 923925 h 1231900"/>
              <a:gd name="connsiteX11" fmla="*/ 369888 w 1230313"/>
              <a:gd name="connsiteY11" fmla="*/ 0 h 1231900"/>
              <a:gd name="connsiteX12" fmla="*/ 369888 w 1230313"/>
              <a:gd name="connsiteY12" fmla="*/ 923925 h 1231900"/>
              <a:gd name="connsiteX13" fmla="*/ 369888 w 1230313"/>
              <a:gd name="connsiteY13" fmla="*/ 0 h 1231900"/>
              <a:gd name="connsiteX14" fmla="*/ 159941 w 1230313"/>
              <a:gd name="connsiteY14" fmla="*/ 0 h 1231900"/>
              <a:gd name="connsiteX15" fmla="*/ 0 w 1230313"/>
              <a:gd name="connsiteY15" fmla="*/ 172466 h 1231900"/>
              <a:gd name="connsiteX16" fmla="*/ 0 w 1230313"/>
              <a:gd name="connsiteY16" fmla="*/ 751459 h 1231900"/>
              <a:gd name="connsiteX17" fmla="*/ 159941 w 1230313"/>
              <a:gd name="connsiteY17" fmla="*/ 923925 h 1231900"/>
              <a:gd name="connsiteX18" fmla="*/ 353715 w 1230313"/>
              <a:gd name="connsiteY18" fmla="*/ 923925 h 1231900"/>
              <a:gd name="connsiteX19" fmla="*/ 369888 w 1230313"/>
              <a:gd name="connsiteY19" fmla="*/ 923925 h 1231900"/>
              <a:gd name="connsiteX0" fmla="*/ 369888 w 1230313"/>
              <a:gd name="connsiteY0" fmla="*/ 0 h 1231900"/>
              <a:gd name="connsiteX1" fmla="*/ 385218 w 1230313"/>
              <a:gd name="connsiteY1" fmla="*/ 0 h 1231900"/>
              <a:gd name="connsiteX2" fmla="*/ 1082676 w 1230313"/>
              <a:gd name="connsiteY2" fmla="*/ 0 h 1231900"/>
              <a:gd name="connsiteX3" fmla="*/ 1230313 w 1230313"/>
              <a:gd name="connsiteY3" fmla="*/ 172466 h 1231900"/>
              <a:gd name="connsiteX4" fmla="*/ 1230313 w 1230313"/>
              <a:gd name="connsiteY4" fmla="*/ 751459 h 1231900"/>
              <a:gd name="connsiteX5" fmla="*/ 1082676 w 1230313"/>
              <a:gd name="connsiteY5" fmla="*/ 923925 h 1231900"/>
              <a:gd name="connsiteX6" fmla="*/ 750491 w 1230313"/>
              <a:gd name="connsiteY6" fmla="*/ 923925 h 1231900"/>
              <a:gd name="connsiteX7" fmla="*/ 861219 w 1230313"/>
              <a:gd name="connsiteY7" fmla="*/ 1231900 h 1231900"/>
              <a:gd name="connsiteX8" fmla="*/ 381397 w 1230313"/>
              <a:gd name="connsiteY8" fmla="*/ 923925 h 1231900"/>
              <a:gd name="connsiteX9" fmla="*/ 377937 w 1230313"/>
              <a:gd name="connsiteY9" fmla="*/ 923925 h 1231900"/>
              <a:gd name="connsiteX10" fmla="*/ 369888 w 1230313"/>
              <a:gd name="connsiteY10" fmla="*/ 923925 h 1231900"/>
              <a:gd name="connsiteX11" fmla="*/ 369888 w 1230313"/>
              <a:gd name="connsiteY11" fmla="*/ 0 h 1231900"/>
              <a:gd name="connsiteX12" fmla="*/ 369888 w 1230313"/>
              <a:gd name="connsiteY12" fmla="*/ 923925 h 1231900"/>
              <a:gd name="connsiteX13" fmla="*/ 369888 w 1230313"/>
              <a:gd name="connsiteY13" fmla="*/ 0 h 1231900"/>
              <a:gd name="connsiteX14" fmla="*/ 159941 w 1230313"/>
              <a:gd name="connsiteY14" fmla="*/ 0 h 1231900"/>
              <a:gd name="connsiteX15" fmla="*/ 0 w 1230313"/>
              <a:gd name="connsiteY15" fmla="*/ 172466 h 1231900"/>
              <a:gd name="connsiteX16" fmla="*/ 159941 w 1230313"/>
              <a:gd name="connsiteY16" fmla="*/ 923925 h 1231900"/>
              <a:gd name="connsiteX17" fmla="*/ 353715 w 1230313"/>
              <a:gd name="connsiteY17" fmla="*/ 923925 h 1231900"/>
              <a:gd name="connsiteX18" fmla="*/ 369888 w 1230313"/>
              <a:gd name="connsiteY18" fmla="*/ 923925 h 1231900"/>
              <a:gd name="connsiteX0" fmla="*/ 235190 w 1095615"/>
              <a:gd name="connsiteY0" fmla="*/ 68438 h 1300338"/>
              <a:gd name="connsiteX1" fmla="*/ 250520 w 1095615"/>
              <a:gd name="connsiteY1" fmla="*/ 68438 h 1300338"/>
              <a:gd name="connsiteX2" fmla="*/ 947978 w 1095615"/>
              <a:gd name="connsiteY2" fmla="*/ 68438 h 1300338"/>
              <a:gd name="connsiteX3" fmla="*/ 1095615 w 1095615"/>
              <a:gd name="connsiteY3" fmla="*/ 240904 h 1300338"/>
              <a:gd name="connsiteX4" fmla="*/ 1095615 w 1095615"/>
              <a:gd name="connsiteY4" fmla="*/ 819897 h 1300338"/>
              <a:gd name="connsiteX5" fmla="*/ 947978 w 1095615"/>
              <a:gd name="connsiteY5" fmla="*/ 992363 h 1300338"/>
              <a:gd name="connsiteX6" fmla="*/ 615793 w 1095615"/>
              <a:gd name="connsiteY6" fmla="*/ 992363 h 1300338"/>
              <a:gd name="connsiteX7" fmla="*/ 726521 w 1095615"/>
              <a:gd name="connsiteY7" fmla="*/ 1300338 h 1300338"/>
              <a:gd name="connsiteX8" fmla="*/ 246699 w 1095615"/>
              <a:gd name="connsiteY8" fmla="*/ 992363 h 1300338"/>
              <a:gd name="connsiteX9" fmla="*/ 243239 w 1095615"/>
              <a:gd name="connsiteY9" fmla="*/ 992363 h 1300338"/>
              <a:gd name="connsiteX10" fmla="*/ 235190 w 1095615"/>
              <a:gd name="connsiteY10" fmla="*/ 992363 h 1300338"/>
              <a:gd name="connsiteX11" fmla="*/ 235190 w 1095615"/>
              <a:gd name="connsiteY11" fmla="*/ 68438 h 1300338"/>
              <a:gd name="connsiteX12" fmla="*/ 235190 w 1095615"/>
              <a:gd name="connsiteY12" fmla="*/ 992363 h 1300338"/>
              <a:gd name="connsiteX13" fmla="*/ 235190 w 1095615"/>
              <a:gd name="connsiteY13" fmla="*/ 68438 h 1300338"/>
              <a:gd name="connsiteX14" fmla="*/ 25243 w 1095615"/>
              <a:gd name="connsiteY14" fmla="*/ 68438 h 1300338"/>
              <a:gd name="connsiteX15" fmla="*/ 25243 w 1095615"/>
              <a:gd name="connsiteY15" fmla="*/ 992363 h 1300338"/>
              <a:gd name="connsiteX16" fmla="*/ 219017 w 1095615"/>
              <a:gd name="connsiteY16" fmla="*/ 992363 h 1300338"/>
              <a:gd name="connsiteX17" fmla="*/ 235190 w 1095615"/>
              <a:gd name="connsiteY17" fmla="*/ 992363 h 1300338"/>
              <a:gd name="connsiteX0" fmla="*/ 209988 w 1070413"/>
              <a:gd name="connsiteY0" fmla="*/ 0 h 1231900"/>
              <a:gd name="connsiteX1" fmla="*/ 225318 w 1070413"/>
              <a:gd name="connsiteY1" fmla="*/ 0 h 1231900"/>
              <a:gd name="connsiteX2" fmla="*/ 922776 w 1070413"/>
              <a:gd name="connsiteY2" fmla="*/ 0 h 1231900"/>
              <a:gd name="connsiteX3" fmla="*/ 1070413 w 1070413"/>
              <a:gd name="connsiteY3" fmla="*/ 172466 h 1231900"/>
              <a:gd name="connsiteX4" fmla="*/ 1070413 w 1070413"/>
              <a:gd name="connsiteY4" fmla="*/ 751459 h 1231900"/>
              <a:gd name="connsiteX5" fmla="*/ 922776 w 1070413"/>
              <a:gd name="connsiteY5" fmla="*/ 923925 h 1231900"/>
              <a:gd name="connsiteX6" fmla="*/ 590591 w 1070413"/>
              <a:gd name="connsiteY6" fmla="*/ 923925 h 1231900"/>
              <a:gd name="connsiteX7" fmla="*/ 701319 w 1070413"/>
              <a:gd name="connsiteY7" fmla="*/ 1231900 h 1231900"/>
              <a:gd name="connsiteX8" fmla="*/ 221497 w 1070413"/>
              <a:gd name="connsiteY8" fmla="*/ 923925 h 1231900"/>
              <a:gd name="connsiteX9" fmla="*/ 218037 w 1070413"/>
              <a:gd name="connsiteY9" fmla="*/ 923925 h 1231900"/>
              <a:gd name="connsiteX10" fmla="*/ 209988 w 1070413"/>
              <a:gd name="connsiteY10" fmla="*/ 923925 h 1231900"/>
              <a:gd name="connsiteX11" fmla="*/ 209988 w 1070413"/>
              <a:gd name="connsiteY11" fmla="*/ 0 h 1231900"/>
              <a:gd name="connsiteX12" fmla="*/ 209988 w 1070413"/>
              <a:gd name="connsiteY12" fmla="*/ 923925 h 1231900"/>
              <a:gd name="connsiteX13" fmla="*/ 209988 w 1070413"/>
              <a:gd name="connsiteY13" fmla="*/ 0 h 1231900"/>
              <a:gd name="connsiteX14" fmla="*/ 41 w 1070413"/>
              <a:gd name="connsiteY14" fmla="*/ 923925 h 1231900"/>
              <a:gd name="connsiteX15" fmla="*/ 193815 w 1070413"/>
              <a:gd name="connsiteY15" fmla="*/ 923925 h 1231900"/>
              <a:gd name="connsiteX16" fmla="*/ 209988 w 1070413"/>
              <a:gd name="connsiteY16" fmla="*/ 923925 h 1231900"/>
              <a:gd name="connsiteX0" fmla="*/ 16173 w 876598"/>
              <a:gd name="connsiteY0" fmla="*/ 0 h 1231900"/>
              <a:gd name="connsiteX1" fmla="*/ 31503 w 876598"/>
              <a:gd name="connsiteY1" fmla="*/ 0 h 1231900"/>
              <a:gd name="connsiteX2" fmla="*/ 728961 w 876598"/>
              <a:gd name="connsiteY2" fmla="*/ 0 h 1231900"/>
              <a:gd name="connsiteX3" fmla="*/ 876598 w 876598"/>
              <a:gd name="connsiteY3" fmla="*/ 172466 h 1231900"/>
              <a:gd name="connsiteX4" fmla="*/ 876598 w 876598"/>
              <a:gd name="connsiteY4" fmla="*/ 751459 h 1231900"/>
              <a:gd name="connsiteX5" fmla="*/ 728961 w 876598"/>
              <a:gd name="connsiteY5" fmla="*/ 923925 h 1231900"/>
              <a:gd name="connsiteX6" fmla="*/ 396776 w 876598"/>
              <a:gd name="connsiteY6" fmla="*/ 923925 h 1231900"/>
              <a:gd name="connsiteX7" fmla="*/ 507504 w 876598"/>
              <a:gd name="connsiteY7" fmla="*/ 1231900 h 1231900"/>
              <a:gd name="connsiteX8" fmla="*/ 27682 w 876598"/>
              <a:gd name="connsiteY8" fmla="*/ 923925 h 1231900"/>
              <a:gd name="connsiteX9" fmla="*/ 24222 w 876598"/>
              <a:gd name="connsiteY9" fmla="*/ 923925 h 1231900"/>
              <a:gd name="connsiteX10" fmla="*/ 16173 w 876598"/>
              <a:gd name="connsiteY10" fmla="*/ 923925 h 1231900"/>
              <a:gd name="connsiteX11" fmla="*/ 16173 w 876598"/>
              <a:gd name="connsiteY11" fmla="*/ 0 h 1231900"/>
              <a:gd name="connsiteX12" fmla="*/ 16173 w 876598"/>
              <a:gd name="connsiteY12" fmla="*/ 923925 h 1231900"/>
              <a:gd name="connsiteX13" fmla="*/ 16173 w 876598"/>
              <a:gd name="connsiteY13" fmla="*/ 0 h 1231900"/>
              <a:gd name="connsiteX14" fmla="*/ 0 w 876598"/>
              <a:gd name="connsiteY14" fmla="*/ 923925 h 1231900"/>
              <a:gd name="connsiteX15" fmla="*/ 16173 w 876598"/>
              <a:gd name="connsiteY15" fmla="*/ 923925 h 1231900"/>
              <a:gd name="connsiteX0" fmla="*/ 16173 w 876598"/>
              <a:gd name="connsiteY0" fmla="*/ 0 h 1231900"/>
              <a:gd name="connsiteX1" fmla="*/ 31503 w 876598"/>
              <a:gd name="connsiteY1" fmla="*/ 0 h 1231900"/>
              <a:gd name="connsiteX2" fmla="*/ 728961 w 876598"/>
              <a:gd name="connsiteY2" fmla="*/ 0 h 1231900"/>
              <a:gd name="connsiteX3" fmla="*/ 876598 w 876598"/>
              <a:gd name="connsiteY3" fmla="*/ 172466 h 1231900"/>
              <a:gd name="connsiteX4" fmla="*/ 876598 w 876598"/>
              <a:gd name="connsiteY4" fmla="*/ 751459 h 1231900"/>
              <a:gd name="connsiteX5" fmla="*/ 728961 w 876598"/>
              <a:gd name="connsiteY5" fmla="*/ 923925 h 1231900"/>
              <a:gd name="connsiteX6" fmla="*/ 396776 w 876598"/>
              <a:gd name="connsiteY6" fmla="*/ 923925 h 1231900"/>
              <a:gd name="connsiteX7" fmla="*/ 507504 w 876598"/>
              <a:gd name="connsiteY7" fmla="*/ 1231900 h 1231900"/>
              <a:gd name="connsiteX8" fmla="*/ 27682 w 876598"/>
              <a:gd name="connsiteY8" fmla="*/ 923925 h 1231900"/>
              <a:gd name="connsiteX9" fmla="*/ 24222 w 876598"/>
              <a:gd name="connsiteY9" fmla="*/ 923925 h 1231900"/>
              <a:gd name="connsiteX10" fmla="*/ 16173 w 876598"/>
              <a:gd name="connsiteY10" fmla="*/ 923925 h 1231900"/>
              <a:gd name="connsiteX11" fmla="*/ 16173 w 876598"/>
              <a:gd name="connsiteY11" fmla="*/ 0 h 1231900"/>
              <a:gd name="connsiteX12" fmla="*/ 0 w 876598"/>
              <a:gd name="connsiteY12" fmla="*/ 923925 h 1231900"/>
              <a:gd name="connsiteX13" fmla="*/ 16173 w 876598"/>
              <a:gd name="connsiteY13" fmla="*/ 0 h 1231900"/>
              <a:gd name="connsiteX14" fmla="*/ 0 w 876598"/>
              <a:gd name="connsiteY14" fmla="*/ 923925 h 1231900"/>
              <a:gd name="connsiteX0" fmla="*/ 0 w 860425"/>
              <a:gd name="connsiteY0" fmla="*/ 0 h 1231900"/>
              <a:gd name="connsiteX1" fmla="*/ 15330 w 860425"/>
              <a:gd name="connsiteY1" fmla="*/ 0 h 1231900"/>
              <a:gd name="connsiteX2" fmla="*/ 712788 w 860425"/>
              <a:gd name="connsiteY2" fmla="*/ 0 h 1231900"/>
              <a:gd name="connsiteX3" fmla="*/ 860425 w 860425"/>
              <a:gd name="connsiteY3" fmla="*/ 172466 h 1231900"/>
              <a:gd name="connsiteX4" fmla="*/ 860425 w 860425"/>
              <a:gd name="connsiteY4" fmla="*/ 751459 h 1231900"/>
              <a:gd name="connsiteX5" fmla="*/ 712788 w 860425"/>
              <a:gd name="connsiteY5" fmla="*/ 923925 h 1231900"/>
              <a:gd name="connsiteX6" fmla="*/ 380603 w 860425"/>
              <a:gd name="connsiteY6" fmla="*/ 923925 h 1231900"/>
              <a:gd name="connsiteX7" fmla="*/ 491331 w 860425"/>
              <a:gd name="connsiteY7" fmla="*/ 1231900 h 1231900"/>
              <a:gd name="connsiteX8" fmla="*/ 11509 w 860425"/>
              <a:gd name="connsiteY8" fmla="*/ 923925 h 1231900"/>
              <a:gd name="connsiteX9" fmla="*/ 8049 w 860425"/>
              <a:gd name="connsiteY9" fmla="*/ 923925 h 1231900"/>
              <a:gd name="connsiteX10" fmla="*/ 0 w 860425"/>
              <a:gd name="connsiteY10" fmla="*/ 923925 h 1231900"/>
              <a:gd name="connsiteX11" fmla="*/ 0 w 860425"/>
              <a:gd name="connsiteY11" fmla="*/ 0 h 123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60425" h="1231900">
                <a:moveTo>
                  <a:pt x="0" y="0"/>
                </a:moveTo>
                <a:lnTo>
                  <a:pt x="15330" y="0"/>
                </a:lnTo>
                <a:lnTo>
                  <a:pt x="712788" y="0"/>
                </a:lnTo>
                <a:cubicBezTo>
                  <a:pt x="786606" y="0"/>
                  <a:pt x="860425" y="73914"/>
                  <a:pt x="860425" y="172466"/>
                </a:cubicBezTo>
                <a:lnTo>
                  <a:pt x="860425" y="751459"/>
                </a:lnTo>
                <a:cubicBezTo>
                  <a:pt x="860425" y="850011"/>
                  <a:pt x="786606" y="923925"/>
                  <a:pt x="712788" y="923925"/>
                </a:cubicBezTo>
                <a:lnTo>
                  <a:pt x="380603" y="923925"/>
                </a:lnTo>
                <a:lnTo>
                  <a:pt x="491331" y="1231900"/>
                </a:lnTo>
                <a:lnTo>
                  <a:pt x="11509" y="923925"/>
                </a:lnTo>
                <a:lnTo>
                  <a:pt x="8049" y="923925"/>
                </a:lnTo>
                <a:lnTo>
                  <a:pt x="0" y="9239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765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50468" y="-1967"/>
            <a:ext cx="2505632" cy="2512213"/>
          </a:xfrm>
          <a:prstGeom prst="rect">
            <a:avLst/>
          </a:prstGeom>
          <a:solidFill>
            <a:srgbClr val="FBD0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1611528" y="432300"/>
            <a:ext cx="1518942" cy="1860035"/>
          </a:xfrm>
          <a:custGeom>
            <a:avLst/>
            <a:gdLst>
              <a:gd name="T0" fmla="*/ 85 w 126"/>
              <a:gd name="T1" fmla="*/ 141 h 154"/>
              <a:gd name="T2" fmla="*/ 112 w 126"/>
              <a:gd name="T3" fmla="*/ 149 h 154"/>
              <a:gd name="T4" fmla="*/ 119 w 126"/>
              <a:gd name="T5" fmla="*/ 122 h 154"/>
              <a:gd name="T6" fmla="*/ 94 w 126"/>
              <a:gd name="T7" fmla="*/ 114 h 154"/>
              <a:gd name="T8" fmla="*/ 84 w 126"/>
              <a:gd name="T9" fmla="*/ 96 h 154"/>
              <a:gd name="T10" fmla="*/ 80 w 126"/>
              <a:gd name="T11" fmla="*/ 98 h 154"/>
              <a:gd name="T12" fmla="*/ 91 w 126"/>
              <a:gd name="T13" fmla="*/ 116 h 154"/>
              <a:gd name="T14" fmla="*/ 85 w 126"/>
              <a:gd name="T15" fmla="*/ 141 h 154"/>
              <a:gd name="T16" fmla="*/ 20 w 126"/>
              <a:gd name="T17" fmla="*/ 95 h 154"/>
              <a:gd name="T18" fmla="*/ 38 w 126"/>
              <a:gd name="T19" fmla="*/ 105 h 154"/>
              <a:gd name="T20" fmla="*/ 48 w 126"/>
              <a:gd name="T21" fmla="*/ 89 h 154"/>
              <a:gd name="T22" fmla="*/ 58 w 126"/>
              <a:gd name="T23" fmla="*/ 86 h 154"/>
              <a:gd name="T24" fmla="*/ 58 w 126"/>
              <a:gd name="T25" fmla="*/ 83 h 154"/>
              <a:gd name="T26" fmla="*/ 47 w 126"/>
              <a:gd name="T27" fmla="*/ 86 h 154"/>
              <a:gd name="T28" fmla="*/ 30 w 126"/>
              <a:gd name="T29" fmla="*/ 78 h 154"/>
              <a:gd name="T30" fmla="*/ 20 w 126"/>
              <a:gd name="T31" fmla="*/ 95 h 154"/>
              <a:gd name="T32" fmla="*/ 58 w 126"/>
              <a:gd name="T33" fmla="*/ 39 h 154"/>
              <a:gd name="T34" fmla="*/ 36 w 126"/>
              <a:gd name="T35" fmla="*/ 6 h 154"/>
              <a:gd name="T36" fmla="*/ 3 w 126"/>
              <a:gd name="T37" fmla="*/ 28 h 154"/>
              <a:gd name="T38" fmla="*/ 25 w 126"/>
              <a:gd name="T39" fmla="*/ 61 h 154"/>
              <a:gd name="T40" fmla="*/ 46 w 126"/>
              <a:gd name="T41" fmla="*/ 57 h 154"/>
              <a:gd name="T42" fmla="*/ 60 w 126"/>
              <a:gd name="T43" fmla="*/ 70 h 154"/>
              <a:gd name="T44" fmla="*/ 66 w 126"/>
              <a:gd name="T45" fmla="*/ 64 h 154"/>
              <a:gd name="T46" fmla="*/ 52 w 126"/>
              <a:gd name="T47" fmla="*/ 51 h 154"/>
              <a:gd name="T48" fmla="*/ 58 w 126"/>
              <a:gd name="T49" fmla="*/ 39 h 154"/>
              <a:gd name="T50" fmla="*/ 83 w 126"/>
              <a:gd name="T51" fmla="*/ 66 h 154"/>
              <a:gd name="T52" fmla="*/ 63 w 126"/>
              <a:gd name="T53" fmla="*/ 73 h 154"/>
              <a:gd name="T54" fmla="*/ 69 w 126"/>
              <a:gd name="T55" fmla="*/ 93 h 154"/>
              <a:gd name="T56" fmla="*/ 90 w 126"/>
              <a:gd name="T57" fmla="*/ 87 h 154"/>
              <a:gd name="T58" fmla="*/ 83 w 126"/>
              <a:gd name="T59" fmla="*/ 66 h 154"/>
              <a:gd name="T60" fmla="*/ 113 w 126"/>
              <a:gd name="T61" fmla="*/ 5 h 154"/>
              <a:gd name="T62" fmla="*/ 87 w 126"/>
              <a:gd name="T63" fmla="*/ 13 h 154"/>
              <a:gd name="T64" fmla="*/ 93 w 126"/>
              <a:gd name="T65" fmla="*/ 39 h 154"/>
              <a:gd name="T66" fmla="*/ 82 w 126"/>
              <a:gd name="T67" fmla="*/ 62 h 154"/>
              <a:gd name="T68" fmla="*/ 85 w 126"/>
              <a:gd name="T69" fmla="*/ 63 h 154"/>
              <a:gd name="T70" fmla="*/ 86 w 126"/>
              <a:gd name="T71" fmla="*/ 63 h 154"/>
              <a:gd name="T72" fmla="*/ 97 w 126"/>
              <a:gd name="T73" fmla="*/ 40 h 154"/>
              <a:gd name="T74" fmla="*/ 121 w 126"/>
              <a:gd name="T75" fmla="*/ 31 h 154"/>
              <a:gd name="T76" fmla="*/ 113 w 126"/>
              <a:gd name="T77" fmla="*/ 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6" h="154">
                <a:moveTo>
                  <a:pt x="85" y="141"/>
                </a:moveTo>
                <a:cubicBezTo>
                  <a:pt x="90" y="151"/>
                  <a:pt x="102" y="154"/>
                  <a:pt x="112" y="149"/>
                </a:cubicBezTo>
                <a:cubicBezTo>
                  <a:pt x="121" y="143"/>
                  <a:pt x="124" y="131"/>
                  <a:pt x="119" y="122"/>
                </a:cubicBezTo>
                <a:cubicBezTo>
                  <a:pt x="114" y="113"/>
                  <a:pt x="103" y="110"/>
                  <a:pt x="94" y="114"/>
                </a:cubicBezTo>
                <a:cubicBezTo>
                  <a:pt x="84" y="96"/>
                  <a:pt x="84" y="96"/>
                  <a:pt x="84" y="96"/>
                </a:cubicBezTo>
                <a:cubicBezTo>
                  <a:pt x="83" y="97"/>
                  <a:pt x="82" y="97"/>
                  <a:pt x="80" y="98"/>
                </a:cubicBezTo>
                <a:cubicBezTo>
                  <a:pt x="91" y="116"/>
                  <a:pt x="91" y="116"/>
                  <a:pt x="91" y="116"/>
                </a:cubicBezTo>
                <a:cubicBezTo>
                  <a:pt x="83" y="122"/>
                  <a:pt x="80" y="133"/>
                  <a:pt x="85" y="141"/>
                </a:cubicBezTo>
                <a:moveTo>
                  <a:pt x="20" y="95"/>
                </a:moveTo>
                <a:cubicBezTo>
                  <a:pt x="22" y="103"/>
                  <a:pt x="30" y="108"/>
                  <a:pt x="38" y="105"/>
                </a:cubicBezTo>
                <a:cubicBezTo>
                  <a:pt x="45" y="103"/>
                  <a:pt x="49" y="96"/>
                  <a:pt x="48" y="89"/>
                </a:cubicBezTo>
                <a:cubicBezTo>
                  <a:pt x="58" y="86"/>
                  <a:pt x="58" y="86"/>
                  <a:pt x="58" y="86"/>
                </a:cubicBezTo>
                <a:cubicBezTo>
                  <a:pt x="58" y="85"/>
                  <a:pt x="58" y="84"/>
                  <a:pt x="58" y="83"/>
                </a:cubicBezTo>
                <a:cubicBezTo>
                  <a:pt x="47" y="86"/>
                  <a:pt x="47" y="86"/>
                  <a:pt x="47" y="86"/>
                </a:cubicBezTo>
                <a:cubicBezTo>
                  <a:pt x="44" y="80"/>
                  <a:pt x="37" y="76"/>
                  <a:pt x="30" y="78"/>
                </a:cubicBezTo>
                <a:cubicBezTo>
                  <a:pt x="22" y="80"/>
                  <a:pt x="18" y="88"/>
                  <a:pt x="20" y="95"/>
                </a:cubicBezTo>
                <a:moveTo>
                  <a:pt x="58" y="39"/>
                </a:moveTo>
                <a:cubicBezTo>
                  <a:pt x="61" y="24"/>
                  <a:pt x="51" y="9"/>
                  <a:pt x="36" y="6"/>
                </a:cubicBezTo>
                <a:cubicBezTo>
                  <a:pt x="21" y="3"/>
                  <a:pt x="6" y="13"/>
                  <a:pt x="3" y="28"/>
                </a:cubicBezTo>
                <a:cubicBezTo>
                  <a:pt x="0" y="43"/>
                  <a:pt x="10" y="58"/>
                  <a:pt x="25" y="61"/>
                </a:cubicBezTo>
                <a:cubicBezTo>
                  <a:pt x="33" y="62"/>
                  <a:pt x="40" y="61"/>
                  <a:pt x="46" y="57"/>
                </a:cubicBezTo>
                <a:cubicBezTo>
                  <a:pt x="60" y="70"/>
                  <a:pt x="60" y="70"/>
                  <a:pt x="60" y="70"/>
                </a:cubicBezTo>
                <a:cubicBezTo>
                  <a:pt x="61" y="68"/>
                  <a:pt x="63" y="66"/>
                  <a:pt x="66" y="64"/>
                </a:cubicBezTo>
                <a:cubicBezTo>
                  <a:pt x="52" y="51"/>
                  <a:pt x="52" y="51"/>
                  <a:pt x="52" y="51"/>
                </a:cubicBezTo>
                <a:cubicBezTo>
                  <a:pt x="55" y="47"/>
                  <a:pt x="57" y="43"/>
                  <a:pt x="58" y="39"/>
                </a:cubicBezTo>
                <a:moveTo>
                  <a:pt x="83" y="66"/>
                </a:moveTo>
                <a:cubicBezTo>
                  <a:pt x="76" y="63"/>
                  <a:pt x="67" y="66"/>
                  <a:pt x="63" y="73"/>
                </a:cubicBezTo>
                <a:cubicBezTo>
                  <a:pt x="59" y="80"/>
                  <a:pt x="62" y="89"/>
                  <a:pt x="69" y="93"/>
                </a:cubicBezTo>
                <a:cubicBezTo>
                  <a:pt x="77" y="97"/>
                  <a:pt x="86" y="94"/>
                  <a:pt x="90" y="87"/>
                </a:cubicBezTo>
                <a:cubicBezTo>
                  <a:pt x="93" y="79"/>
                  <a:pt x="90" y="70"/>
                  <a:pt x="83" y="66"/>
                </a:cubicBezTo>
                <a:moveTo>
                  <a:pt x="113" y="5"/>
                </a:moveTo>
                <a:cubicBezTo>
                  <a:pt x="103" y="0"/>
                  <a:pt x="92" y="4"/>
                  <a:pt x="87" y="13"/>
                </a:cubicBezTo>
                <a:cubicBezTo>
                  <a:pt x="82" y="22"/>
                  <a:pt x="85" y="33"/>
                  <a:pt x="93" y="39"/>
                </a:cubicBezTo>
                <a:cubicBezTo>
                  <a:pt x="82" y="62"/>
                  <a:pt x="82" y="62"/>
                  <a:pt x="82" y="62"/>
                </a:cubicBezTo>
                <a:cubicBezTo>
                  <a:pt x="83" y="62"/>
                  <a:pt x="84" y="62"/>
                  <a:pt x="85" y="63"/>
                </a:cubicBezTo>
                <a:cubicBezTo>
                  <a:pt x="85" y="63"/>
                  <a:pt x="85" y="63"/>
                  <a:pt x="86" y="63"/>
                </a:cubicBezTo>
                <a:cubicBezTo>
                  <a:pt x="97" y="40"/>
                  <a:pt x="97" y="40"/>
                  <a:pt x="97" y="40"/>
                </a:cubicBezTo>
                <a:cubicBezTo>
                  <a:pt x="106" y="44"/>
                  <a:pt x="117" y="40"/>
                  <a:pt x="121" y="31"/>
                </a:cubicBezTo>
                <a:cubicBezTo>
                  <a:pt x="126" y="22"/>
                  <a:pt x="122" y="10"/>
                  <a:pt x="113" y="5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238017" y="2655002"/>
            <a:ext cx="3770899" cy="3779217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-2349" y="2655002"/>
            <a:ext cx="1108081" cy="1111351"/>
          </a:xfrm>
          <a:prstGeom prst="rect">
            <a:avLst/>
          </a:prstGeom>
          <a:solidFill>
            <a:srgbClr val="0054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6" name="Freeform 15"/>
          <p:cNvSpPr>
            <a:spLocks noEditPoints="1"/>
          </p:cNvSpPr>
          <p:nvPr/>
        </p:nvSpPr>
        <p:spPr bwMode="auto">
          <a:xfrm>
            <a:off x="5659446" y="1954571"/>
            <a:ext cx="4808946" cy="459172"/>
          </a:xfrm>
          <a:custGeom>
            <a:avLst/>
            <a:gdLst>
              <a:gd name="T0" fmla="*/ 18 w 399"/>
              <a:gd name="T1" fmla="*/ 31 h 38"/>
              <a:gd name="T2" fmla="*/ 4 w 399"/>
              <a:gd name="T3" fmla="*/ 37 h 38"/>
              <a:gd name="T4" fmla="*/ 17 w 399"/>
              <a:gd name="T5" fmla="*/ 37 h 38"/>
              <a:gd name="T6" fmla="*/ 32 w 399"/>
              <a:gd name="T7" fmla="*/ 14 h 38"/>
              <a:gd name="T8" fmla="*/ 46 w 399"/>
              <a:gd name="T9" fmla="*/ 1 h 38"/>
              <a:gd name="T10" fmla="*/ 48 w 399"/>
              <a:gd name="T11" fmla="*/ 5 h 38"/>
              <a:gd name="T12" fmla="*/ 44 w 399"/>
              <a:gd name="T13" fmla="*/ 37 h 38"/>
              <a:gd name="T14" fmla="*/ 60 w 399"/>
              <a:gd name="T15" fmla="*/ 32 h 38"/>
              <a:gd name="T16" fmla="*/ 73 w 399"/>
              <a:gd name="T17" fmla="*/ 13 h 38"/>
              <a:gd name="T18" fmla="*/ 66 w 399"/>
              <a:gd name="T19" fmla="*/ 38 h 38"/>
              <a:gd name="T20" fmla="*/ 85 w 399"/>
              <a:gd name="T21" fmla="*/ 13 h 38"/>
              <a:gd name="T22" fmla="*/ 78 w 399"/>
              <a:gd name="T23" fmla="*/ 37 h 38"/>
              <a:gd name="T24" fmla="*/ 91 w 399"/>
              <a:gd name="T25" fmla="*/ 17 h 38"/>
              <a:gd name="T26" fmla="*/ 93 w 399"/>
              <a:gd name="T27" fmla="*/ 25 h 38"/>
              <a:gd name="T28" fmla="*/ 114 w 399"/>
              <a:gd name="T29" fmla="*/ 15 h 38"/>
              <a:gd name="T30" fmla="*/ 99 w 399"/>
              <a:gd name="T31" fmla="*/ 18 h 38"/>
              <a:gd name="T32" fmla="*/ 135 w 399"/>
              <a:gd name="T33" fmla="*/ 26 h 38"/>
              <a:gd name="T34" fmla="*/ 130 w 399"/>
              <a:gd name="T35" fmla="*/ 15 h 38"/>
              <a:gd name="T36" fmla="*/ 122 w 399"/>
              <a:gd name="T37" fmla="*/ 19 h 38"/>
              <a:gd name="T38" fmla="*/ 128 w 399"/>
              <a:gd name="T39" fmla="*/ 35 h 38"/>
              <a:gd name="T40" fmla="*/ 137 w 399"/>
              <a:gd name="T41" fmla="*/ 31 h 38"/>
              <a:gd name="T42" fmla="*/ 140 w 399"/>
              <a:gd name="T43" fmla="*/ 25 h 38"/>
              <a:gd name="T44" fmla="*/ 162 w 399"/>
              <a:gd name="T45" fmla="*/ 15 h 38"/>
              <a:gd name="T46" fmla="*/ 147 w 399"/>
              <a:gd name="T47" fmla="*/ 18 h 38"/>
              <a:gd name="T48" fmla="*/ 182 w 399"/>
              <a:gd name="T49" fmla="*/ 1 h 38"/>
              <a:gd name="T50" fmla="*/ 167 w 399"/>
              <a:gd name="T51" fmla="*/ 13 h 38"/>
              <a:gd name="T52" fmla="*/ 175 w 399"/>
              <a:gd name="T53" fmla="*/ 16 h 38"/>
              <a:gd name="T54" fmla="*/ 180 w 399"/>
              <a:gd name="T55" fmla="*/ 3 h 38"/>
              <a:gd name="T56" fmla="*/ 192 w 399"/>
              <a:gd name="T57" fmla="*/ 33 h 38"/>
              <a:gd name="T58" fmla="*/ 191 w 399"/>
              <a:gd name="T59" fmla="*/ 13 h 38"/>
              <a:gd name="T60" fmla="*/ 183 w 399"/>
              <a:gd name="T61" fmla="*/ 16 h 38"/>
              <a:gd name="T62" fmla="*/ 198 w 399"/>
              <a:gd name="T63" fmla="*/ 34 h 38"/>
              <a:gd name="T64" fmla="*/ 238 w 399"/>
              <a:gd name="T65" fmla="*/ 12 h 38"/>
              <a:gd name="T66" fmla="*/ 221 w 399"/>
              <a:gd name="T67" fmla="*/ 37 h 38"/>
              <a:gd name="T68" fmla="*/ 239 w 399"/>
              <a:gd name="T69" fmla="*/ 37 h 38"/>
              <a:gd name="T70" fmla="*/ 221 w 399"/>
              <a:gd name="T71" fmla="*/ 6 h 38"/>
              <a:gd name="T72" fmla="*/ 264 w 399"/>
              <a:gd name="T73" fmla="*/ 24 h 38"/>
              <a:gd name="T74" fmla="*/ 246 w 399"/>
              <a:gd name="T75" fmla="*/ 35 h 38"/>
              <a:gd name="T76" fmla="*/ 249 w 399"/>
              <a:gd name="T77" fmla="*/ 32 h 38"/>
              <a:gd name="T78" fmla="*/ 249 w 399"/>
              <a:gd name="T79" fmla="*/ 17 h 38"/>
              <a:gd name="T80" fmla="*/ 282 w 399"/>
              <a:gd name="T81" fmla="*/ 26 h 38"/>
              <a:gd name="T82" fmla="*/ 277 w 399"/>
              <a:gd name="T83" fmla="*/ 15 h 38"/>
              <a:gd name="T84" fmla="*/ 268 w 399"/>
              <a:gd name="T85" fmla="*/ 19 h 38"/>
              <a:gd name="T86" fmla="*/ 275 w 399"/>
              <a:gd name="T87" fmla="*/ 35 h 38"/>
              <a:gd name="T88" fmla="*/ 283 w 399"/>
              <a:gd name="T89" fmla="*/ 31 h 38"/>
              <a:gd name="T90" fmla="*/ 291 w 399"/>
              <a:gd name="T91" fmla="*/ 15 h 38"/>
              <a:gd name="T92" fmla="*/ 307 w 399"/>
              <a:gd name="T93" fmla="*/ 32 h 38"/>
              <a:gd name="T94" fmla="*/ 309 w 399"/>
              <a:gd name="T95" fmla="*/ 24 h 38"/>
              <a:gd name="T96" fmla="*/ 305 w 399"/>
              <a:gd name="T97" fmla="*/ 23 h 38"/>
              <a:gd name="T98" fmla="*/ 315 w 399"/>
              <a:gd name="T99" fmla="*/ 14 h 38"/>
              <a:gd name="T100" fmla="*/ 312 w 399"/>
              <a:gd name="T101" fmla="*/ 31 h 38"/>
              <a:gd name="T102" fmla="*/ 328 w 399"/>
              <a:gd name="T103" fmla="*/ 37 h 38"/>
              <a:gd name="T104" fmla="*/ 321 w 399"/>
              <a:gd name="T105" fmla="*/ 35 h 38"/>
              <a:gd name="T106" fmla="*/ 328 w 399"/>
              <a:gd name="T107" fmla="*/ 25 h 38"/>
              <a:gd name="T108" fmla="*/ 343 w 399"/>
              <a:gd name="T109" fmla="*/ 18 h 38"/>
              <a:gd name="T110" fmla="*/ 343 w 399"/>
              <a:gd name="T111" fmla="*/ 37 h 38"/>
              <a:gd name="T112" fmla="*/ 352 w 399"/>
              <a:gd name="T113" fmla="*/ 12 h 38"/>
              <a:gd name="T114" fmla="*/ 360 w 399"/>
              <a:gd name="T115" fmla="*/ 18 h 38"/>
              <a:gd name="T116" fmla="*/ 357 w 399"/>
              <a:gd name="T117" fmla="*/ 16 h 38"/>
              <a:gd name="T118" fmla="*/ 372 w 399"/>
              <a:gd name="T119" fmla="*/ 32 h 38"/>
              <a:gd name="T120" fmla="*/ 382 w 399"/>
              <a:gd name="T121" fmla="*/ 1 h 38"/>
              <a:gd name="T122" fmla="*/ 384 w 399"/>
              <a:gd name="T123" fmla="*/ 17 h 38"/>
              <a:gd name="T124" fmla="*/ 399 w 399"/>
              <a:gd name="T125" fmla="*/ 2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99" h="38">
                <a:moveTo>
                  <a:pt x="36" y="3"/>
                </a:moveTo>
                <a:cubicBezTo>
                  <a:pt x="31" y="3"/>
                  <a:pt x="31" y="3"/>
                  <a:pt x="31" y="3"/>
                </a:cubicBezTo>
                <a:cubicBezTo>
                  <a:pt x="20" y="27"/>
                  <a:pt x="20" y="27"/>
                  <a:pt x="20" y="27"/>
                </a:cubicBezTo>
                <a:cubicBezTo>
                  <a:pt x="19" y="28"/>
                  <a:pt x="19" y="29"/>
                  <a:pt x="18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30"/>
                  <a:pt x="17" y="29"/>
                  <a:pt x="16" y="27"/>
                </a:cubicBezTo>
                <a:cubicBezTo>
                  <a:pt x="6" y="3"/>
                  <a:pt x="6" y="3"/>
                  <a:pt x="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37"/>
                  <a:pt x="0" y="37"/>
                  <a:pt x="0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1"/>
                  <a:pt x="4" y="9"/>
                  <a:pt x="4" y="7"/>
                </a:cubicBezTo>
                <a:cubicBezTo>
                  <a:pt x="4" y="7"/>
                  <a:pt x="4" y="7"/>
                  <a:pt x="4" y="7"/>
                </a:cubicBezTo>
                <a:cubicBezTo>
                  <a:pt x="4" y="9"/>
                  <a:pt x="5" y="10"/>
                  <a:pt x="5" y="11"/>
                </a:cubicBezTo>
                <a:cubicBezTo>
                  <a:pt x="17" y="37"/>
                  <a:pt x="17" y="37"/>
                  <a:pt x="17" y="37"/>
                </a:cubicBezTo>
                <a:cubicBezTo>
                  <a:pt x="19" y="37"/>
                  <a:pt x="19" y="37"/>
                  <a:pt x="19" y="37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10"/>
                  <a:pt x="31" y="9"/>
                  <a:pt x="32" y="7"/>
                </a:cubicBezTo>
                <a:cubicBezTo>
                  <a:pt x="32" y="7"/>
                  <a:pt x="32" y="7"/>
                  <a:pt x="32" y="7"/>
                </a:cubicBezTo>
                <a:cubicBezTo>
                  <a:pt x="32" y="10"/>
                  <a:pt x="32" y="12"/>
                  <a:pt x="32" y="14"/>
                </a:cubicBezTo>
                <a:cubicBezTo>
                  <a:pt x="32" y="37"/>
                  <a:pt x="32" y="37"/>
                  <a:pt x="32" y="37"/>
                </a:cubicBezTo>
                <a:cubicBezTo>
                  <a:pt x="36" y="37"/>
                  <a:pt x="36" y="37"/>
                  <a:pt x="36" y="37"/>
                </a:cubicBezTo>
                <a:lnTo>
                  <a:pt x="36" y="3"/>
                </a:lnTo>
                <a:close/>
                <a:moveTo>
                  <a:pt x="48" y="2"/>
                </a:moveTo>
                <a:cubicBezTo>
                  <a:pt x="47" y="1"/>
                  <a:pt x="47" y="1"/>
                  <a:pt x="46" y="1"/>
                </a:cubicBezTo>
                <a:cubicBezTo>
                  <a:pt x="45" y="1"/>
                  <a:pt x="45" y="1"/>
                  <a:pt x="44" y="2"/>
                </a:cubicBezTo>
                <a:cubicBezTo>
                  <a:pt x="44" y="2"/>
                  <a:pt x="43" y="3"/>
                  <a:pt x="43" y="4"/>
                </a:cubicBezTo>
                <a:cubicBezTo>
                  <a:pt x="43" y="4"/>
                  <a:pt x="44" y="5"/>
                  <a:pt x="44" y="6"/>
                </a:cubicBezTo>
                <a:cubicBezTo>
                  <a:pt x="45" y="6"/>
                  <a:pt x="45" y="6"/>
                  <a:pt x="46" y="6"/>
                </a:cubicBezTo>
                <a:cubicBezTo>
                  <a:pt x="47" y="6"/>
                  <a:pt x="47" y="6"/>
                  <a:pt x="48" y="5"/>
                </a:cubicBezTo>
                <a:cubicBezTo>
                  <a:pt x="48" y="5"/>
                  <a:pt x="49" y="4"/>
                  <a:pt x="49" y="4"/>
                </a:cubicBezTo>
                <a:cubicBezTo>
                  <a:pt x="49" y="3"/>
                  <a:pt x="48" y="2"/>
                  <a:pt x="48" y="2"/>
                </a:cubicBezTo>
                <a:moveTo>
                  <a:pt x="48" y="13"/>
                </a:moveTo>
                <a:cubicBezTo>
                  <a:pt x="44" y="13"/>
                  <a:pt x="44" y="13"/>
                  <a:pt x="44" y="13"/>
                </a:cubicBezTo>
                <a:cubicBezTo>
                  <a:pt x="44" y="37"/>
                  <a:pt x="44" y="37"/>
                  <a:pt x="44" y="37"/>
                </a:cubicBezTo>
                <a:cubicBezTo>
                  <a:pt x="48" y="37"/>
                  <a:pt x="48" y="37"/>
                  <a:pt x="48" y="37"/>
                </a:cubicBezTo>
                <a:lnTo>
                  <a:pt x="48" y="13"/>
                </a:lnTo>
                <a:close/>
                <a:moveTo>
                  <a:pt x="73" y="32"/>
                </a:moveTo>
                <a:cubicBezTo>
                  <a:pt x="71" y="34"/>
                  <a:pt x="69" y="35"/>
                  <a:pt x="66" y="35"/>
                </a:cubicBezTo>
                <a:cubicBezTo>
                  <a:pt x="64" y="35"/>
                  <a:pt x="62" y="34"/>
                  <a:pt x="60" y="32"/>
                </a:cubicBezTo>
                <a:cubicBezTo>
                  <a:pt x="59" y="30"/>
                  <a:pt x="58" y="28"/>
                  <a:pt x="58" y="25"/>
                </a:cubicBezTo>
                <a:cubicBezTo>
                  <a:pt x="58" y="22"/>
                  <a:pt x="59" y="20"/>
                  <a:pt x="60" y="18"/>
                </a:cubicBezTo>
                <a:cubicBezTo>
                  <a:pt x="62" y="16"/>
                  <a:pt x="64" y="15"/>
                  <a:pt x="67" y="15"/>
                </a:cubicBezTo>
                <a:cubicBezTo>
                  <a:pt x="69" y="15"/>
                  <a:pt x="71" y="16"/>
                  <a:pt x="73" y="17"/>
                </a:cubicBezTo>
                <a:cubicBezTo>
                  <a:pt x="73" y="13"/>
                  <a:pt x="73" y="13"/>
                  <a:pt x="73" y="13"/>
                </a:cubicBezTo>
                <a:cubicBezTo>
                  <a:pt x="71" y="12"/>
                  <a:pt x="69" y="12"/>
                  <a:pt x="67" y="12"/>
                </a:cubicBezTo>
                <a:cubicBezTo>
                  <a:pt x="63" y="12"/>
                  <a:pt x="60" y="13"/>
                  <a:pt x="57" y="16"/>
                </a:cubicBezTo>
                <a:cubicBezTo>
                  <a:pt x="55" y="18"/>
                  <a:pt x="54" y="21"/>
                  <a:pt x="54" y="26"/>
                </a:cubicBezTo>
                <a:cubicBezTo>
                  <a:pt x="54" y="29"/>
                  <a:pt x="55" y="32"/>
                  <a:pt x="57" y="34"/>
                </a:cubicBezTo>
                <a:cubicBezTo>
                  <a:pt x="59" y="37"/>
                  <a:pt x="62" y="38"/>
                  <a:pt x="66" y="38"/>
                </a:cubicBezTo>
                <a:cubicBezTo>
                  <a:pt x="68" y="38"/>
                  <a:pt x="71" y="37"/>
                  <a:pt x="73" y="36"/>
                </a:cubicBezTo>
                <a:lnTo>
                  <a:pt x="73" y="32"/>
                </a:lnTo>
                <a:close/>
                <a:moveTo>
                  <a:pt x="91" y="12"/>
                </a:moveTo>
                <a:cubicBezTo>
                  <a:pt x="91" y="12"/>
                  <a:pt x="90" y="12"/>
                  <a:pt x="89" y="12"/>
                </a:cubicBezTo>
                <a:cubicBezTo>
                  <a:pt x="87" y="12"/>
                  <a:pt x="86" y="13"/>
                  <a:pt x="85" y="13"/>
                </a:cubicBezTo>
                <a:cubicBezTo>
                  <a:pt x="84" y="14"/>
                  <a:pt x="83" y="16"/>
                  <a:pt x="82" y="18"/>
                </a:cubicBezTo>
                <a:cubicBezTo>
                  <a:pt x="82" y="18"/>
                  <a:pt x="82" y="18"/>
                  <a:pt x="82" y="18"/>
                </a:cubicBezTo>
                <a:cubicBezTo>
                  <a:pt x="82" y="13"/>
                  <a:pt x="82" y="13"/>
                  <a:pt x="82" y="13"/>
                </a:cubicBezTo>
                <a:cubicBezTo>
                  <a:pt x="78" y="13"/>
                  <a:pt x="78" y="13"/>
                  <a:pt x="78" y="13"/>
                </a:cubicBezTo>
                <a:cubicBezTo>
                  <a:pt x="78" y="37"/>
                  <a:pt x="78" y="37"/>
                  <a:pt x="78" y="37"/>
                </a:cubicBezTo>
                <a:cubicBezTo>
                  <a:pt x="82" y="37"/>
                  <a:pt x="82" y="37"/>
                  <a:pt x="82" y="37"/>
                </a:cubicBezTo>
                <a:cubicBezTo>
                  <a:pt x="82" y="25"/>
                  <a:pt x="82" y="25"/>
                  <a:pt x="82" y="25"/>
                </a:cubicBezTo>
                <a:cubicBezTo>
                  <a:pt x="82" y="22"/>
                  <a:pt x="83" y="20"/>
                  <a:pt x="84" y="18"/>
                </a:cubicBezTo>
                <a:cubicBezTo>
                  <a:pt x="85" y="16"/>
                  <a:pt x="87" y="16"/>
                  <a:pt x="88" y="16"/>
                </a:cubicBezTo>
                <a:cubicBezTo>
                  <a:pt x="90" y="16"/>
                  <a:pt x="91" y="16"/>
                  <a:pt x="91" y="17"/>
                </a:cubicBezTo>
                <a:lnTo>
                  <a:pt x="91" y="12"/>
                </a:lnTo>
                <a:close/>
                <a:moveTo>
                  <a:pt x="114" y="15"/>
                </a:moveTo>
                <a:cubicBezTo>
                  <a:pt x="112" y="13"/>
                  <a:pt x="109" y="12"/>
                  <a:pt x="105" y="12"/>
                </a:cubicBezTo>
                <a:cubicBezTo>
                  <a:pt x="102" y="12"/>
                  <a:pt x="99" y="13"/>
                  <a:pt x="96" y="15"/>
                </a:cubicBezTo>
                <a:cubicBezTo>
                  <a:pt x="94" y="18"/>
                  <a:pt x="93" y="21"/>
                  <a:pt x="93" y="25"/>
                </a:cubicBezTo>
                <a:cubicBezTo>
                  <a:pt x="93" y="29"/>
                  <a:pt x="94" y="32"/>
                  <a:pt x="96" y="34"/>
                </a:cubicBezTo>
                <a:cubicBezTo>
                  <a:pt x="98" y="37"/>
                  <a:pt x="101" y="38"/>
                  <a:pt x="105" y="38"/>
                </a:cubicBezTo>
                <a:cubicBezTo>
                  <a:pt x="109" y="38"/>
                  <a:pt x="112" y="37"/>
                  <a:pt x="114" y="34"/>
                </a:cubicBezTo>
                <a:cubicBezTo>
                  <a:pt x="116" y="32"/>
                  <a:pt x="117" y="29"/>
                  <a:pt x="117" y="25"/>
                </a:cubicBezTo>
                <a:cubicBezTo>
                  <a:pt x="117" y="21"/>
                  <a:pt x="116" y="18"/>
                  <a:pt x="114" y="15"/>
                </a:cubicBezTo>
                <a:moveTo>
                  <a:pt x="111" y="32"/>
                </a:moveTo>
                <a:cubicBezTo>
                  <a:pt x="110" y="34"/>
                  <a:pt x="108" y="35"/>
                  <a:pt x="105" y="35"/>
                </a:cubicBezTo>
                <a:cubicBezTo>
                  <a:pt x="103" y="35"/>
                  <a:pt x="101" y="34"/>
                  <a:pt x="99" y="32"/>
                </a:cubicBezTo>
                <a:cubicBezTo>
                  <a:pt x="98" y="30"/>
                  <a:pt x="97" y="28"/>
                  <a:pt x="97" y="25"/>
                </a:cubicBezTo>
                <a:cubicBezTo>
                  <a:pt x="97" y="22"/>
                  <a:pt x="98" y="19"/>
                  <a:pt x="99" y="18"/>
                </a:cubicBezTo>
                <a:cubicBezTo>
                  <a:pt x="101" y="16"/>
                  <a:pt x="103" y="15"/>
                  <a:pt x="105" y="15"/>
                </a:cubicBezTo>
                <a:cubicBezTo>
                  <a:pt x="108" y="15"/>
                  <a:pt x="110" y="16"/>
                  <a:pt x="111" y="18"/>
                </a:cubicBezTo>
                <a:cubicBezTo>
                  <a:pt x="112" y="19"/>
                  <a:pt x="113" y="22"/>
                  <a:pt x="113" y="25"/>
                </a:cubicBezTo>
                <a:cubicBezTo>
                  <a:pt x="113" y="28"/>
                  <a:pt x="113" y="30"/>
                  <a:pt x="111" y="32"/>
                </a:cubicBezTo>
                <a:moveTo>
                  <a:pt x="135" y="26"/>
                </a:moveTo>
                <a:cubicBezTo>
                  <a:pt x="134" y="25"/>
                  <a:pt x="132" y="24"/>
                  <a:pt x="130" y="23"/>
                </a:cubicBezTo>
                <a:cubicBezTo>
                  <a:pt x="128" y="23"/>
                  <a:pt x="127" y="22"/>
                  <a:pt x="127" y="21"/>
                </a:cubicBezTo>
                <a:cubicBezTo>
                  <a:pt x="126" y="21"/>
                  <a:pt x="126" y="20"/>
                  <a:pt x="126" y="19"/>
                </a:cubicBezTo>
                <a:cubicBezTo>
                  <a:pt x="126" y="18"/>
                  <a:pt x="126" y="17"/>
                  <a:pt x="127" y="16"/>
                </a:cubicBezTo>
                <a:cubicBezTo>
                  <a:pt x="128" y="16"/>
                  <a:pt x="129" y="15"/>
                  <a:pt x="130" y="15"/>
                </a:cubicBezTo>
                <a:cubicBezTo>
                  <a:pt x="132" y="15"/>
                  <a:pt x="134" y="16"/>
                  <a:pt x="136" y="17"/>
                </a:cubicBezTo>
                <a:cubicBezTo>
                  <a:pt x="136" y="13"/>
                  <a:pt x="136" y="13"/>
                  <a:pt x="136" y="13"/>
                </a:cubicBezTo>
                <a:cubicBezTo>
                  <a:pt x="134" y="12"/>
                  <a:pt x="132" y="12"/>
                  <a:pt x="130" y="12"/>
                </a:cubicBezTo>
                <a:cubicBezTo>
                  <a:pt x="128" y="12"/>
                  <a:pt x="126" y="13"/>
                  <a:pt x="124" y="14"/>
                </a:cubicBezTo>
                <a:cubicBezTo>
                  <a:pt x="122" y="15"/>
                  <a:pt x="122" y="17"/>
                  <a:pt x="122" y="19"/>
                </a:cubicBezTo>
                <a:cubicBezTo>
                  <a:pt x="122" y="21"/>
                  <a:pt x="122" y="22"/>
                  <a:pt x="123" y="24"/>
                </a:cubicBezTo>
                <a:cubicBezTo>
                  <a:pt x="124" y="25"/>
                  <a:pt x="125" y="26"/>
                  <a:pt x="128" y="26"/>
                </a:cubicBezTo>
                <a:cubicBezTo>
                  <a:pt x="130" y="27"/>
                  <a:pt x="131" y="28"/>
                  <a:pt x="132" y="29"/>
                </a:cubicBezTo>
                <a:cubicBezTo>
                  <a:pt x="132" y="29"/>
                  <a:pt x="133" y="30"/>
                  <a:pt x="133" y="31"/>
                </a:cubicBezTo>
                <a:cubicBezTo>
                  <a:pt x="133" y="33"/>
                  <a:pt x="131" y="35"/>
                  <a:pt x="128" y="35"/>
                </a:cubicBezTo>
                <a:cubicBezTo>
                  <a:pt x="126" y="35"/>
                  <a:pt x="123" y="34"/>
                  <a:pt x="122" y="32"/>
                </a:cubicBezTo>
                <a:cubicBezTo>
                  <a:pt x="122" y="36"/>
                  <a:pt x="122" y="36"/>
                  <a:pt x="122" y="36"/>
                </a:cubicBezTo>
                <a:cubicBezTo>
                  <a:pt x="123" y="37"/>
                  <a:pt x="125" y="38"/>
                  <a:pt x="128" y="38"/>
                </a:cubicBezTo>
                <a:cubicBezTo>
                  <a:pt x="131" y="38"/>
                  <a:pt x="133" y="37"/>
                  <a:pt x="134" y="36"/>
                </a:cubicBezTo>
                <a:cubicBezTo>
                  <a:pt x="136" y="34"/>
                  <a:pt x="137" y="33"/>
                  <a:pt x="137" y="31"/>
                </a:cubicBezTo>
                <a:cubicBezTo>
                  <a:pt x="137" y="29"/>
                  <a:pt x="136" y="27"/>
                  <a:pt x="135" y="26"/>
                </a:cubicBezTo>
                <a:moveTo>
                  <a:pt x="162" y="15"/>
                </a:moveTo>
                <a:cubicBezTo>
                  <a:pt x="160" y="13"/>
                  <a:pt x="157" y="12"/>
                  <a:pt x="153" y="12"/>
                </a:cubicBezTo>
                <a:cubicBezTo>
                  <a:pt x="149" y="12"/>
                  <a:pt x="146" y="13"/>
                  <a:pt x="144" y="15"/>
                </a:cubicBezTo>
                <a:cubicBezTo>
                  <a:pt x="142" y="18"/>
                  <a:pt x="140" y="21"/>
                  <a:pt x="140" y="25"/>
                </a:cubicBezTo>
                <a:cubicBezTo>
                  <a:pt x="140" y="29"/>
                  <a:pt x="142" y="32"/>
                  <a:pt x="144" y="34"/>
                </a:cubicBezTo>
                <a:cubicBezTo>
                  <a:pt x="146" y="37"/>
                  <a:pt x="149" y="38"/>
                  <a:pt x="153" y="38"/>
                </a:cubicBezTo>
                <a:cubicBezTo>
                  <a:pt x="156" y="38"/>
                  <a:pt x="159" y="37"/>
                  <a:pt x="162" y="34"/>
                </a:cubicBezTo>
                <a:cubicBezTo>
                  <a:pt x="164" y="32"/>
                  <a:pt x="165" y="29"/>
                  <a:pt x="165" y="25"/>
                </a:cubicBezTo>
                <a:cubicBezTo>
                  <a:pt x="165" y="21"/>
                  <a:pt x="164" y="18"/>
                  <a:pt x="162" y="15"/>
                </a:cubicBezTo>
                <a:moveTo>
                  <a:pt x="159" y="32"/>
                </a:moveTo>
                <a:cubicBezTo>
                  <a:pt x="157" y="34"/>
                  <a:pt x="155" y="35"/>
                  <a:pt x="153" y="35"/>
                </a:cubicBezTo>
                <a:cubicBezTo>
                  <a:pt x="150" y="35"/>
                  <a:pt x="148" y="34"/>
                  <a:pt x="147" y="32"/>
                </a:cubicBezTo>
                <a:cubicBezTo>
                  <a:pt x="145" y="30"/>
                  <a:pt x="145" y="28"/>
                  <a:pt x="145" y="25"/>
                </a:cubicBezTo>
                <a:cubicBezTo>
                  <a:pt x="145" y="22"/>
                  <a:pt x="145" y="19"/>
                  <a:pt x="147" y="18"/>
                </a:cubicBezTo>
                <a:cubicBezTo>
                  <a:pt x="148" y="16"/>
                  <a:pt x="150" y="15"/>
                  <a:pt x="153" y="15"/>
                </a:cubicBezTo>
                <a:cubicBezTo>
                  <a:pt x="155" y="15"/>
                  <a:pt x="157" y="16"/>
                  <a:pt x="159" y="18"/>
                </a:cubicBezTo>
                <a:cubicBezTo>
                  <a:pt x="160" y="19"/>
                  <a:pt x="161" y="22"/>
                  <a:pt x="161" y="25"/>
                </a:cubicBezTo>
                <a:cubicBezTo>
                  <a:pt x="161" y="28"/>
                  <a:pt x="160" y="30"/>
                  <a:pt x="159" y="32"/>
                </a:cubicBezTo>
                <a:moveTo>
                  <a:pt x="182" y="1"/>
                </a:moveTo>
                <a:cubicBezTo>
                  <a:pt x="182" y="0"/>
                  <a:pt x="181" y="0"/>
                  <a:pt x="179" y="0"/>
                </a:cubicBezTo>
                <a:cubicBezTo>
                  <a:pt x="177" y="0"/>
                  <a:pt x="175" y="1"/>
                  <a:pt x="174" y="2"/>
                </a:cubicBezTo>
                <a:cubicBezTo>
                  <a:pt x="172" y="4"/>
                  <a:pt x="171" y="6"/>
                  <a:pt x="171" y="9"/>
                </a:cubicBezTo>
                <a:cubicBezTo>
                  <a:pt x="171" y="13"/>
                  <a:pt x="171" y="13"/>
                  <a:pt x="171" y="13"/>
                </a:cubicBezTo>
                <a:cubicBezTo>
                  <a:pt x="167" y="13"/>
                  <a:pt x="167" y="13"/>
                  <a:pt x="167" y="13"/>
                </a:cubicBezTo>
                <a:cubicBezTo>
                  <a:pt x="167" y="16"/>
                  <a:pt x="167" y="16"/>
                  <a:pt x="167" y="16"/>
                </a:cubicBezTo>
                <a:cubicBezTo>
                  <a:pt x="171" y="16"/>
                  <a:pt x="171" y="16"/>
                  <a:pt x="171" y="16"/>
                </a:cubicBezTo>
                <a:cubicBezTo>
                  <a:pt x="171" y="37"/>
                  <a:pt x="171" y="37"/>
                  <a:pt x="171" y="37"/>
                </a:cubicBezTo>
                <a:cubicBezTo>
                  <a:pt x="175" y="37"/>
                  <a:pt x="175" y="37"/>
                  <a:pt x="175" y="37"/>
                </a:cubicBezTo>
                <a:cubicBezTo>
                  <a:pt x="175" y="16"/>
                  <a:pt x="175" y="16"/>
                  <a:pt x="175" y="16"/>
                </a:cubicBezTo>
                <a:cubicBezTo>
                  <a:pt x="181" y="16"/>
                  <a:pt x="181" y="16"/>
                  <a:pt x="181" y="16"/>
                </a:cubicBezTo>
                <a:cubicBezTo>
                  <a:pt x="181" y="13"/>
                  <a:pt x="181" y="13"/>
                  <a:pt x="181" y="13"/>
                </a:cubicBezTo>
                <a:cubicBezTo>
                  <a:pt x="175" y="13"/>
                  <a:pt x="175" y="13"/>
                  <a:pt x="175" y="13"/>
                </a:cubicBezTo>
                <a:cubicBezTo>
                  <a:pt x="175" y="9"/>
                  <a:pt x="175" y="9"/>
                  <a:pt x="175" y="9"/>
                </a:cubicBezTo>
                <a:cubicBezTo>
                  <a:pt x="175" y="5"/>
                  <a:pt x="177" y="3"/>
                  <a:pt x="180" y="3"/>
                </a:cubicBezTo>
                <a:cubicBezTo>
                  <a:pt x="181" y="3"/>
                  <a:pt x="181" y="4"/>
                  <a:pt x="182" y="4"/>
                </a:cubicBezTo>
                <a:lnTo>
                  <a:pt x="182" y="1"/>
                </a:lnTo>
                <a:close/>
                <a:moveTo>
                  <a:pt x="198" y="34"/>
                </a:moveTo>
                <a:cubicBezTo>
                  <a:pt x="197" y="34"/>
                  <a:pt x="196" y="35"/>
                  <a:pt x="195" y="35"/>
                </a:cubicBezTo>
                <a:cubicBezTo>
                  <a:pt x="194" y="35"/>
                  <a:pt x="193" y="34"/>
                  <a:pt x="192" y="33"/>
                </a:cubicBezTo>
                <a:cubicBezTo>
                  <a:pt x="192" y="33"/>
                  <a:pt x="191" y="32"/>
                  <a:pt x="191" y="30"/>
                </a:cubicBezTo>
                <a:cubicBezTo>
                  <a:pt x="191" y="16"/>
                  <a:pt x="191" y="16"/>
                  <a:pt x="191" y="16"/>
                </a:cubicBezTo>
                <a:cubicBezTo>
                  <a:pt x="198" y="16"/>
                  <a:pt x="198" y="16"/>
                  <a:pt x="198" y="16"/>
                </a:cubicBezTo>
                <a:cubicBezTo>
                  <a:pt x="198" y="13"/>
                  <a:pt x="198" y="13"/>
                  <a:pt x="198" y="13"/>
                </a:cubicBezTo>
                <a:cubicBezTo>
                  <a:pt x="191" y="13"/>
                  <a:pt x="191" y="13"/>
                  <a:pt x="191" y="13"/>
                </a:cubicBezTo>
                <a:cubicBezTo>
                  <a:pt x="191" y="5"/>
                  <a:pt x="191" y="5"/>
                  <a:pt x="191" y="5"/>
                </a:cubicBezTo>
                <a:cubicBezTo>
                  <a:pt x="190" y="6"/>
                  <a:pt x="189" y="6"/>
                  <a:pt x="187" y="6"/>
                </a:cubicBezTo>
                <a:cubicBezTo>
                  <a:pt x="187" y="13"/>
                  <a:pt x="187" y="13"/>
                  <a:pt x="187" y="13"/>
                </a:cubicBezTo>
                <a:cubicBezTo>
                  <a:pt x="183" y="13"/>
                  <a:pt x="183" y="13"/>
                  <a:pt x="183" y="13"/>
                </a:cubicBezTo>
                <a:cubicBezTo>
                  <a:pt x="183" y="16"/>
                  <a:pt x="183" y="16"/>
                  <a:pt x="183" y="16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187" y="31"/>
                  <a:pt x="187" y="31"/>
                  <a:pt x="187" y="31"/>
                </a:cubicBezTo>
                <a:cubicBezTo>
                  <a:pt x="187" y="36"/>
                  <a:pt x="190" y="38"/>
                  <a:pt x="194" y="38"/>
                </a:cubicBezTo>
                <a:cubicBezTo>
                  <a:pt x="195" y="38"/>
                  <a:pt x="197" y="38"/>
                  <a:pt x="198" y="37"/>
                </a:cubicBezTo>
                <a:lnTo>
                  <a:pt x="198" y="34"/>
                </a:lnTo>
                <a:close/>
                <a:moveTo>
                  <a:pt x="233" y="26"/>
                </a:moveTo>
                <a:cubicBezTo>
                  <a:pt x="232" y="23"/>
                  <a:pt x="231" y="22"/>
                  <a:pt x="230" y="22"/>
                </a:cubicBezTo>
                <a:cubicBezTo>
                  <a:pt x="230" y="21"/>
                  <a:pt x="230" y="21"/>
                  <a:pt x="230" y="21"/>
                </a:cubicBezTo>
                <a:cubicBezTo>
                  <a:pt x="232" y="21"/>
                  <a:pt x="234" y="20"/>
                  <a:pt x="236" y="18"/>
                </a:cubicBezTo>
                <a:cubicBezTo>
                  <a:pt x="237" y="16"/>
                  <a:pt x="238" y="14"/>
                  <a:pt x="238" y="12"/>
                </a:cubicBezTo>
                <a:cubicBezTo>
                  <a:pt x="238" y="9"/>
                  <a:pt x="237" y="7"/>
                  <a:pt x="235" y="5"/>
                </a:cubicBezTo>
                <a:cubicBezTo>
                  <a:pt x="233" y="3"/>
                  <a:pt x="230" y="3"/>
                  <a:pt x="227" y="3"/>
                </a:cubicBezTo>
                <a:cubicBezTo>
                  <a:pt x="217" y="3"/>
                  <a:pt x="217" y="3"/>
                  <a:pt x="217" y="3"/>
                </a:cubicBezTo>
                <a:cubicBezTo>
                  <a:pt x="217" y="37"/>
                  <a:pt x="217" y="37"/>
                  <a:pt x="217" y="37"/>
                </a:cubicBezTo>
                <a:cubicBezTo>
                  <a:pt x="221" y="37"/>
                  <a:pt x="221" y="37"/>
                  <a:pt x="221" y="37"/>
                </a:cubicBezTo>
                <a:cubicBezTo>
                  <a:pt x="221" y="23"/>
                  <a:pt x="221" y="23"/>
                  <a:pt x="221" y="23"/>
                </a:cubicBezTo>
                <a:cubicBezTo>
                  <a:pt x="224" y="23"/>
                  <a:pt x="224" y="23"/>
                  <a:pt x="224" y="23"/>
                </a:cubicBezTo>
                <a:cubicBezTo>
                  <a:pt x="227" y="23"/>
                  <a:pt x="228" y="24"/>
                  <a:pt x="230" y="27"/>
                </a:cubicBezTo>
                <a:cubicBezTo>
                  <a:pt x="234" y="37"/>
                  <a:pt x="234" y="37"/>
                  <a:pt x="234" y="37"/>
                </a:cubicBezTo>
                <a:cubicBezTo>
                  <a:pt x="239" y="37"/>
                  <a:pt x="239" y="37"/>
                  <a:pt x="239" y="37"/>
                </a:cubicBezTo>
                <a:lnTo>
                  <a:pt x="233" y="26"/>
                </a:lnTo>
                <a:close/>
                <a:moveTo>
                  <a:pt x="231" y="17"/>
                </a:moveTo>
                <a:cubicBezTo>
                  <a:pt x="230" y="18"/>
                  <a:pt x="228" y="19"/>
                  <a:pt x="226" y="19"/>
                </a:cubicBezTo>
                <a:cubicBezTo>
                  <a:pt x="221" y="19"/>
                  <a:pt x="221" y="19"/>
                  <a:pt x="221" y="19"/>
                </a:cubicBezTo>
                <a:cubicBezTo>
                  <a:pt x="221" y="6"/>
                  <a:pt x="221" y="6"/>
                  <a:pt x="221" y="6"/>
                </a:cubicBezTo>
                <a:cubicBezTo>
                  <a:pt x="226" y="6"/>
                  <a:pt x="226" y="6"/>
                  <a:pt x="226" y="6"/>
                </a:cubicBezTo>
                <a:cubicBezTo>
                  <a:pt x="229" y="6"/>
                  <a:pt x="230" y="7"/>
                  <a:pt x="232" y="8"/>
                </a:cubicBezTo>
                <a:cubicBezTo>
                  <a:pt x="233" y="9"/>
                  <a:pt x="233" y="10"/>
                  <a:pt x="233" y="12"/>
                </a:cubicBezTo>
                <a:cubicBezTo>
                  <a:pt x="233" y="14"/>
                  <a:pt x="233" y="16"/>
                  <a:pt x="231" y="17"/>
                </a:cubicBezTo>
                <a:moveTo>
                  <a:pt x="264" y="24"/>
                </a:moveTo>
                <a:cubicBezTo>
                  <a:pt x="264" y="20"/>
                  <a:pt x="263" y="17"/>
                  <a:pt x="262" y="15"/>
                </a:cubicBezTo>
                <a:cubicBezTo>
                  <a:pt x="260" y="13"/>
                  <a:pt x="257" y="12"/>
                  <a:pt x="254" y="12"/>
                </a:cubicBezTo>
                <a:cubicBezTo>
                  <a:pt x="251" y="12"/>
                  <a:pt x="248" y="13"/>
                  <a:pt x="246" y="15"/>
                </a:cubicBezTo>
                <a:cubicBezTo>
                  <a:pt x="244" y="18"/>
                  <a:pt x="243" y="21"/>
                  <a:pt x="243" y="25"/>
                </a:cubicBezTo>
                <a:cubicBezTo>
                  <a:pt x="243" y="29"/>
                  <a:pt x="244" y="33"/>
                  <a:pt x="246" y="35"/>
                </a:cubicBezTo>
                <a:cubicBezTo>
                  <a:pt x="248" y="37"/>
                  <a:pt x="250" y="38"/>
                  <a:pt x="254" y="38"/>
                </a:cubicBezTo>
                <a:cubicBezTo>
                  <a:pt x="257" y="38"/>
                  <a:pt x="260" y="37"/>
                  <a:pt x="262" y="36"/>
                </a:cubicBezTo>
                <a:cubicBezTo>
                  <a:pt x="262" y="32"/>
                  <a:pt x="262" y="32"/>
                  <a:pt x="262" y="32"/>
                </a:cubicBezTo>
                <a:cubicBezTo>
                  <a:pt x="260" y="34"/>
                  <a:pt x="258" y="35"/>
                  <a:pt x="255" y="35"/>
                </a:cubicBezTo>
                <a:cubicBezTo>
                  <a:pt x="252" y="35"/>
                  <a:pt x="250" y="34"/>
                  <a:pt x="249" y="32"/>
                </a:cubicBezTo>
                <a:cubicBezTo>
                  <a:pt x="247" y="31"/>
                  <a:pt x="247" y="29"/>
                  <a:pt x="247" y="26"/>
                </a:cubicBezTo>
                <a:cubicBezTo>
                  <a:pt x="264" y="26"/>
                  <a:pt x="264" y="26"/>
                  <a:pt x="264" y="26"/>
                </a:cubicBezTo>
                <a:lnTo>
                  <a:pt x="264" y="24"/>
                </a:lnTo>
                <a:close/>
                <a:moveTo>
                  <a:pt x="247" y="23"/>
                </a:moveTo>
                <a:cubicBezTo>
                  <a:pt x="247" y="20"/>
                  <a:pt x="248" y="19"/>
                  <a:pt x="249" y="17"/>
                </a:cubicBezTo>
                <a:cubicBezTo>
                  <a:pt x="250" y="16"/>
                  <a:pt x="252" y="15"/>
                  <a:pt x="254" y="15"/>
                </a:cubicBezTo>
                <a:cubicBezTo>
                  <a:pt x="256" y="15"/>
                  <a:pt x="257" y="16"/>
                  <a:pt x="259" y="17"/>
                </a:cubicBezTo>
                <a:cubicBezTo>
                  <a:pt x="260" y="19"/>
                  <a:pt x="260" y="20"/>
                  <a:pt x="260" y="23"/>
                </a:cubicBezTo>
                <a:lnTo>
                  <a:pt x="247" y="23"/>
                </a:lnTo>
                <a:close/>
                <a:moveTo>
                  <a:pt x="282" y="26"/>
                </a:moveTo>
                <a:cubicBezTo>
                  <a:pt x="281" y="25"/>
                  <a:pt x="279" y="24"/>
                  <a:pt x="277" y="23"/>
                </a:cubicBezTo>
                <a:cubicBezTo>
                  <a:pt x="275" y="23"/>
                  <a:pt x="274" y="22"/>
                  <a:pt x="273" y="21"/>
                </a:cubicBezTo>
                <a:cubicBezTo>
                  <a:pt x="273" y="21"/>
                  <a:pt x="272" y="20"/>
                  <a:pt x="272" y="19"/>
                </a:cubicBezTo>
                <a:cubicBezTo>
                  <a:pt x="272" y="18"/>
                  <a:pt x="273" y="17"/>
                  <a:pt x="273" y="16"/>
                </a:cubicBezTo>
                <a:cubicBezTo>
                  <a:pt x="274" y="16"/>
                  <a:pt x="275" y="15"/>
                  <a:pt x="277" y="15"/>
                </a:cubicBezTo>
                <a:cubicBezTo>
                  <a:pt x="279" y="15"/>
                  <a:pt x="281" y="16"/>
                  <a:pt x="282" y="17"/>
                </a:cubicBezTo>
                <a:cubicBezTo>
                  <a:pt x="282" y="13"/>
                  <a:pt x="282" y="13"/>
                  <a:pt x="282" y="13"/>
                </a:cubicBezTo>
                <a:cubicBezTo>
                  <a:pt x="281" y="12"/>
                  <a:pt x="279" y="12"/>
                  <a:pt x="277" y="12"/>
                </a:cubicBezTo>
                <a:cubicBezTo>
                  <a:pt x="274" y="12"/>
                  <a:pt x="272" y="13"/>
                  <a:pt x="271" y="14"/>
                </a:cubicBezTo>
                <a:cubicBezTo>
                  <a:pt x="269" y="15"/>
                  <a:pt x="268" y="17"/>
                  <a:pt x="268" y="19"/>
                </a:cubicBezTo>
                <a:cubicBezTo>
                  <a:pt x="268" y="21"/>
                  <a:pt x="269" y="22"/>
                  <a:pt x="270" y="24"/>
                </a:cubicBezTo>
                <a:cubicBezTo>
                  <a:pt x="271" y="25"/>
                  <a:pt x="272" y="26"/>
                  <a:pt x="274" y="26"/>
                </a:cubicBezTo>
                <a:cubicBezTo>
                  <a:pt x="276" y="27"/>
                  <a:pt x="278" y="28"/>
                  <a:pt x="278" y="29"/>
                </a:cubicBezTo>
                <a:cubicBezTo>
                  <a:pt x="279" y="29"/>
                  <a:pt x="279" y="30"/>
                  <a:pt x="279" y="31"/>
                </a:cubicBezTo>
                <a:cubicBezTo>
                  <a:pt x="279" y="33"/>
                  <a:pt x="278" y="35"/>
                  <a:pt x="275" y="35"/>
                </a:cubicBezTo>
                <a:cubicBezTo>
                  <a:pt x="272" y="35"/>
                  <a:pt x="270" y="34"/>
                  <a:pt x="268" y="32"/>
                </a:cubicBezTo>
                <a:cubicBezTo>
                  <a:pt x="268" y="36"/>
                  <a:pt x="268" y="36"/>
                  <a:pt x="268" y="36"/>
                </a:cubicBezTo>
                <a:cubicBezTo>
                  <a:pt x="270" y="37"/>
                  <a:pt x="272" y="38"/>
                  <a:pt x="274" y="38"/>
                </a:cubicBezTo>
                <a:cubicBezTo>
                  <a:pt x="277" y="38"/>
                  <a:pt x="279" y="37"/>
                  <a:pt x="281" y="36"/>
                </a:cubicBezTo>
                <a:cubicBezTo>
                  <a:pt x="283" y="34"/>
                  <a:pt x="283" y="33"/>
                  <a:pt x="283" y="31"/>
                </a:cubicBezTo>
                <a:cubicBezTo>
                  <a:pt x="283" y="29"/>
                  <a:pt x="283" y="27"/>
                  <a:pt x="282" y="26"/>
                </a:cubicBezTo>
                <a:moveTo>
                  <a:pt x="309" y="24"/>
                </a:moveTo>
                <a:cubicBezTo>
                  <a:pt x="309" y="20"/>
                  <a:pt x="308" y="17"/>
                  <a:pt x="306" y="15"/>
                </a:cubicBezTo>
                <a:cubicBezTo>
                  <a:pt x="304" y="13"/>
                  <a:pt x="302" y="12"/>
                  <a:pt x="298" y="12"/>
                </a:cubicBezTo>
                <a:cubicBezTo>
                  <a:pt x="295" y="12"/>
                  <a:pt x="293" y="13"/>
                  <a:pt x="291" y="15"/>
                </a:cubicBezTo>
                <a:cubicBezTo>
                  <a:pt x="288" y="18"/>
                  <a:pt x="287" y="21"/>
                  <a:pt x="287" y="25"/>
                </a:cubicBezTo>
                <a:cubicBezTo>
                  <a:pt x="287" y="29"/>
                  <a:pt x="288" y="33"/>
                  <a:pt x="290" y="35"/>
                </a:cubicBezTo>
                <a:cubicBezTo>
                  <a:pt x="292" y="37"/>
                  <a:pt x="295" y="38"/>
                  <a:pt x="298" y="38"/>
                </a:cubicBezTo>
                <a:cubicBezTo>
                  <a:pt x="302" y="38"/>
                  <a:pt x="305" y="37"/>
                  <a:pt x="307" y="36"/>
                </a:cubicBezTo>
                <a:cubicBezTo>
                  <a:pt x="307" y="32"/>
                  <a:pt x="307" y="32"/>
                  <a:pt x="307" y="32"/>
                </a:cubicBezTo>
                <a:cubicBezTo>
                  <a:pt x="305" y="34"/>
                  <a:pt x="302" y="35"/>
                  <a:pt x="299" y="35"/>
                </a:cubicBezTo>
                <a:cubicBezTo>
                  <a:pt x="297" y="35"/>
                  <a:pt x="295" y="34"/>
                  <a:pt x="293" y="32"/>
                </a:cubicBezTo>
                <a:cubicBezTo>
                  <a:pt x="292" y="31"/>
                  <a:pt x="291" y="29"/>
                  <a:pt x="291" y="26"/>
                </a:cubicBezTo>
                <a:cubicBezTo>
                  <a:pt x="309" y="26"/>
                  <a:pt x="309" y="26"/>
                  <a:pt x="309" y="26"/>
                </a:cubicBezTo>
                <a:lnTo>
                  <a:pt x="309" y="24"/>
                </a:lnTo>
                <a:close/>
                <a:moveTo>
                  <a:pt x="291" y="23"/>
                </a:moveTo>
                <a:cubicBezTo>
                  <a:pt x="292" y="20"/>
                  <a:pt x="292" y="19"/>
                  <a:pt x="294" y="17"/>
                </a:cubicBezTo>
                <a:cubicBezTo>
                  <a:pt x="295" y="16"/>
                  <a:pt x="297" y="15"/>
                  <a:pt x="298" y="15"/>
                </a:cubicBezTo>
                <a:cubicBezTo>
                  <a:pt x="300" y="15"/>
                  <a:pt x="302" y="16"/>
                  <a:pt x="303" y="17"/>
                </a:cubicBezTo>
                <a:cubicBezTo>
                  <a:pt x="304" y="19"/>
                  <a:pt x="305" y="20"/>
                  <a:pt x="305" y="23"/>
                </a:cubicBezTo>
                <a:lnTo>
                  <a:pt x="291" y="23"/>
                </a:lnTo>
                <a:close/>
                <a:moveTo>
                  <a:pt x="332" y="21"/>
                </a:moveTo>
                <a:cubicBezTo>
                  <a:pt x="332" y="15"/>
                  <a:pt x="329" y="12"/>
                  <a:pt x="323" y="12"/>
                </a:cubicBezTo>
                <a:cubicBezTo>
                  <a:pt x="322" y="12"/>
                  <a:pt x="320" y="12"/>
                  <a:pt x="318" y="13"/>
                </a:cubicBezTo>
                <a:cubicBezTo>
                  <a:pt x="317" y="13"/>
                  <a:pt x="315" y="14"/>
                  <a:pt x="315" y="14"/>
                </a:cubicBezTo>
                <a:cubicBezTo>
                  <a:pt x="315" y="18"/>
                  <a:pt x="315" y="18"/>
                  <a:pt x="315" y="18"/>
                </a:cubicBezTo>
                <a:cubicBezTo>
                  <a:pt x="317" y="16"/>
                  <a:pt x="320" y="15"/>
                  <a:pt x="323" y="15"/>
                </a:cubicBezTo>
                <a:cubicBezTo>
                  <a:pt x="326" y="15"/>
                  <a:pt x="328" y="17"/>
                  <a:pt x="328" y="22"/>
                </a:cubicBezTo>
                <a:cubicBezTo>
                  <a:pt x="320" y="23"/>
                  <a:pt x="320" y="23"/>
                  <a:pt x="320" y="23"/>
                </a:cubicBezTo>
                <a:cubicBezTo>
                  <a:pt x="315" y="23"/>
                  <a:pt x="312" y="26"/>
                  <a:pt x="312" y="31"/>
                </a:cubicBezTo>
                <a:cubicBezTo>
                  <a:pt x="312" y="33"/>
                  <a:pt x="313" y="35"/>
                  <a:pt x="314" y="36"/>
                </a:cubicBezTo>
                <a:cubicBezTo>
                  <a:pt x="316" y="37"/>
                  <a:pt x="318" y="38"/>
                  <a:pt x="320" y="38"/>
                </a:cubicBezTo>
                <a:cubicBezTo>
                  <a:pt x="324" y="38"/>
                  <a:pt x="326" y="37"/>
                  <a:pt x="328" y="34"/>
                </a:cubicBezTo>
                <a:cubicBezTo>
                  <a:pt x="328" y="34"/>
                  <a:pt x="328" y="34"/>
                  <a:pt x="328" y="34"/>
                </a:cubicBezTo>
                <a:cubicBezTo>
                  <a:pt x="328" y="37"/>
                  <a:pt x="328" y="37"/>
                  <a:pt x="328" y="37"/>
                </a:cubicBezTo>
                <a:cubicBezTo>
                  <a:pt x="332" y="37"/>
                  <a:pt x="332" y="37"/>
                  <a:pt x="332" y="37"/>
                </a:cubicBezTo>
                <a:lnTo>
                  <a:pt x="332" y="21"/>
                </a:lnTo>
                <a:close/>
                <a:moveTo>
                  <a:pt x="328" y="27"/>
                </a:moveTo>
                <a:cubicBezTo>
                  <a:pt x="328" y="29"/>
                  <a:pt x="327" y="31"/>
                  <a:pt x="326" y="33"/>
                </a:cubicBezTo>
                <a:cubicBezTo>
                  <a:pt x="325" y="34"/>
                  <a:pt x="323" y="35"/>
                  <a:pt x="321" y="35"/>
                </a:cubicBezTo>
                <a:cubicBezTo>
                  <a:pt x="320" y="35"/>
                  <a:pt x="318" y="34"/>
                  <a:pt x="318" y="33"/>
                </a:cubicBezTo>
                <a:cubicBezTo>
                  <a:pt x="317" y="33"/>
                  <a:pt x="316" y="32"/>
                  <a:pt x="316" y="30"/>
                </a:cubicBezTo>
                <a:cubicBezTo>
                  <a:pt x="316" y="29"/>
                  <a:pt x="317" y="28"/>
                  <a:pt x="317" y="27"/>
                </a:cubicBezTo>
                <a:cubicBezTo>
                  <a:pt x="318" y="27"/>
                  <a:pt x="320" y="26"/>
                  <a:pt x="322" y="26"/>
                </a:cubicBezTo>
                <a:cubicBezTo>
                  <a:pt x="328" y="25"/>
                  <a:pt x="328" y="25"/>
                  <a:pt x="328" y="25"/>
                </a:cubicBezTo>
                <a:lnTo>
                  <a:pt x="328" y="27"/>
                </a:lnTo>
                <a:close/>
                <a:moveTo>
                  <a:pt x="352" y="12"/>
                </a:moveTo>
                <a:cubicBezTo>
                  <a:pt x="352" y="12"/>
                  <a:pt x="351" y="12"/>
                  <a:pt x="350" y="12"/>
                </a:cubicBezTo>
                <a:cubicBezTo>
                  <a:pt x="348" y="12"/>
                  <a:pt x="347" y="13"/>
                  <a:pt x="346" y="13"/>
                </a:cubicBezTo>
                <a:cubicBezTo>
                  <a:pt x="345" y="14"/>
                  <a:pt x="344" y="16"/>
                  <a:pt x="343" y="18"/>
                </a:cubicBezTo>
                <a:cubicBezTo>
                  <a:pt x="343" y="18"/>
                  <a:pt x="343" y="18"/>
                  <a:pt x="343" y="18"/>
                </a:cubicBezTo>
                <a:cubicBezTo>
                  <a:pt x="343" y="13"/>
                  <a:pt x="343" y="13"/>
                  <a:pt x="343" y="13"/>
                </a:cubicBezTo>
                <a:cubicBezTo>
                  <a:pt x="339" y="13"/>
                  <a:pt x="339" y="13"/>
                  <a:pt x="339" y="13"/>
                </a:cubicBezTo>
                <a:cubicBezTo>
                  <a:pt x="339" y="37"/>
                  <a:pt x="339" y="37"/>
                  <a:pt x="339" y="37"/>
                </a:cubicBezTo>
                <a:cubicBezTo>
                  <a:pt x="343" y="37"/>
                  <a:pt x="343" y="37"/>
                  <a:pt x="343" y="37"/>
                </a:cubicBezTo>
                <a:cubicBezTo>
                  <a:pt x="343" y="25"/>
                  <a:pt x="343" y="25"/>
                  <a:pt x="343" y="25"/>
                </a:cubicBezTo>
                <a:cubicBezTo>
                  <a:pt x="343" y="22"/>
                  <a:pt x="344" y="20"/>
                  <a:pt x="345" y="18"/>
                </a:cubicBezTo>
                <a:cubicBezTo>
                  <a:pt x="346" y="16"/>
                  <a:pt x="347" y="16"/>
                  <a:pt x="349" y="16"/>
                </a:cubicBezTo>
                <a:cubicBezTo>
                  <a:pt x="350" y="16"/>
                  <a:pt x="351" y="16"/>
                  <a:pt x="352" y="17"/>
                </a:cubicBezTo>
                <a:lnTo>
                  <a:pt x="352" y="12"/>
                </a:lnTo>
                <a:close/>
                <a:moveTo>
                  <a:pt x="372" y="32"/>
                </a:moveTo>
                <a:cubicBezTo>
                  <a:pt x="370" y="34"/>
                  <a:pt x="368" y="35"/>
                  <a:pt x="366" y="35"/>
                </a:cubicBezTo>
                <a:cubicBezTo>
                  <a:pt x="364" y="35"/>
                  <a:pt x="362" y="34"/>
                  <a:pt x="360" y="32"/>
                </a:cubicBezTo>
                <a:cubicBezTo>
                  <a:pt x="358" y="30"/>
                  <a:pt x="358" y="28"/>
                  <a:pt x="358" y="25"/>
                </a:cubicBezTo>
                <a:cubicBezTo>
                  <a:pt x="358" y="22"/>
                  <a:pt x="359" y="20"/>
                  <a:pt x="360" y="18"/>
                </a:cubicBezTo>
                <a:cubicBezTo>
                  <a:pt x="362" y="16"/>
                  <a:pt x="364" y="15"/>
                  <a:pt x="366" y="15"/>
                </a:cubicBezTo>
                <a:cubicBezTo>
                  <a:pt x="369" y="15"/>
                  <a:pt x="370" y="16"/>
                  <a:pt x="372" y="17"/>
                </a:cubicBezTo>
                <a:cubicBezTo>
                  <a:pt x="372" y="13"/>
                  <a:pt x="372" y="13"/>
                  <a:pt x="372" y="13"/>
                </a:cubicBezTo>
                <a:cubicBezTo>
                  <a:pt x="371" y="12"/>
                  <a:pt x="369" y="12"/>
                  <a:pt x="367" y="12"/>
                </a:cubicBezTo>
                <a:cubicBezTo>
                  <a:pt x="363" y="12"/>
                  <a:pt x="359" y="13"/>
                  <a:pt x="357" y="16"/>
                </a:cubicBezTo>
                <a:cubicBezTo>
                  <a:pt x="355" y="18"/>
                  <a:pt x="354" y="21"/>
                  <a:pt x="354" y="26"/>
                </a:cubicBezTo>
                <a:cubicBezTo>
                  <a:pt x="354" y="29"/>
                  <a:pt x="355" y="32"/>
                  <a:pt x="357" y="34"/>
                </a:cubicBezTo>
                <a:cubicBezTo>
                  <a:pt x="359" y="37"/>
                  <a:pt x="362" y="38"/>
                  <a:pt x="365" y="38"/>
                </a:cubicBezTo>
                <a:cubicBezTo>
                  <a:pt x="368" y="38"/>
                  <a:pt x="370" y="37"/>
                  <a:pt x="372" y="36"/>
                </a:cubicBezTo>
                <a:lnTo>
                  <a:pt x="372" y="32"/>
                </a:lnTo>
                <a:close/>
                <a:moveTo>
                  <a:pt x="399" y="22"/>
                </a:moveTo>
                <a:cubicBezTo>
                  <a:pt x="399" y="15"/>
                  <a:pt x="396" y="12"/>
                  <a:pt x="390" y="12"/>
                </a:cubicBezTo>
                <a:cubicBezTo>
                  <a:pt x="387" y="12"/>
                  <a:pt x="384" y="14"/>
                  <a:pt x="382" y="17"/>
                </a:cubicBezTo>
                <a:cubicBezTo>
                  <a:pt x="382" y="17"/>
                  <a:pt x="382" y="17"/>
                  <a:pt x="382" y="17"/>
                </a:cubicBezTo>
                <a:cubicBezTo>
                  <a:pt x="382" y="1"/>
                  <a:pt x="382" y="1"/>
                  <a:pt x="382" y="1"/>
                </a:cubicBezTo>
                <a:cubicBezTo>
                  <a:pt x="378" y="1"/>
                  <a:pt x="378" y="1"/>
                  <a:pt x="378" y="1"/>
                </a:cubicBezTo>
                <a:cubicBezTo>
                  <a:pt x="378" y="37"/>
                  <a:pt x="378" y="37"/>
                  <a:pt x="378" y="37"/>
                </a:cubicBezTo>
                <a:cubicBezTo>
                  <a:pt x="382" y="37"/>
                  <a:pt x="382" y="37"/>
                  <a:pt x="382" y="37"/>
                </a:cubicBezTo>
                <a:cubicBezTo>
                  <a:pt x="382" y="23"/>
                  <a:pt x="382" y="23"/>
                  <a:pt x="382" y="23"/>
                </a:cubicBezTo>
                <a:cubicBezTo>
                  <a:pt x="382" y="21"/>
                  <a:pt x="383" y="19"/>
                  <a:pt x="384" y="17"/>
                </a:cubicBezTo>
                <a:cubicBezTo>
                  <a:pt x="385" y="16"/>
                  <a:pt x="387" y="15"/>
                  <a:pt x="389" y="15"/>
                </a:cubicBezTo>
                <a:cubicBezTo>
                  <a:pt x="393" y="15"/>
                  <a:pt x="395" y="18"/>
                  <a:pt x="395" y="23"/>
                </a:cubicBezTo>
                <a:cubicBezTo>
                  <a:pt x="395" y="37"/>
                  <a:pt x="395" y="37"/>
                  <a:pt x="395" y="37"/>
                </a:cubicBezTo>
                <a:cubicBezTo>
                  <a:pt x="399" y="37"/>
                  <a:pt x="399" y="37"/>
                  <a:pt x="399" y="37"/>
                </a:cubicBezTo>
                <a:lnTo>
                  <a:pt x="399" y="2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3237854" y="4708044"/>
            <a:ext cx="266127" cy="132304"/>
          </a:xfrm>
          <a:custGeom>
            <a:avLst/>
            <a:gdLst>
              <a:gd name="T0" fmla="*/ 19 w 22"/>
              <a:gd name="T1" fmla="*/ 3 h 11"/>
              <a:gd name="T2" fmla="*/ 13 w 22"/>
              <a:gd name="T3" fmla="*/ 0 h 11"/>
              <a:gd name="T4" fmla="*/ 4 w 22"/>
              <a:gd name="T5" fmla="*/ 0 h 11"/>
              <a:gd name="T6" fmla="*/ 0 w 22"/>
              <a:gd name="T7" fmla="*/ 0 h 11"/>
              <a:gd name="T8" fmla="*/ 4 w 22"/>
              <a:gd name="T9" fmla="*/ 11 h 11"/>
              <a:gd name="T10" fmla="*/ 22 w 22"/>
              <a:gd name="T11" fmla="*/ 11 h 11"/>
              <a:gd name="T12" fmla="*/ 19 w 22"/>
              <a:gd name="T13" fmla="*/ 3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11">
                <a:moveTo>
                  <a:pt x="19" y="3"/>
                </a:moveTo>
                <a:cubicBezTo>
                  <a:pt x="18" y="0"/>
                  <a:pt x="18" y="0"/>
                  <a:pt x="13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1" y="0"/>
                  <a:pt x="0" y="0"/>
                </a:cubicBezTo>
                <a:cubicBezTo>
                  <a:pt x="4" y="11"/>
                  <a:pt x="4" y="11"/>
                  <a:pt x="4" y="11"/>
                </a:cubicBezTo>
                <a:cubicBezTo>
                  <a:pt x="22" y="11"/>
                  <a:pt x="22" y="11"/>
                  <a:pt x="22" y="11"/>
                </a:cubicBezTo>
                <a:lnTo>
                  <a:pt x="19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8" name="Freeform 17"/>
          <p:cNvSpPr>
            <a:spLocks noEditPoints="1"/>
          </p:cNvSpPr>
          <p:nvPr/>
        </p:nvSpPr>
        <p:spPr bwMode="auto">
          <a:xfrm>
            <a:off x="2574873" y="5251267"/>
            <a:ext cx="1760168" cy="470067"/>
          </a:xfrm>
          <a:custGeom>
            <a:avLst/>
            <a:gdLst>
              <a:gd name="T0" fmla="*/ 142 w 146"/>
              <a:gd name="T1" fmla="*/ 0 h 39"/>
              <a:gd name="T2" fmla="*/ 5 w 146"/>
              <a:gd name="T3" fmla="*/ 0 h 39"/>
              <a:gd name="T4" fmla="*/ 0 w 146"/>
              <a:gd name="T5" fmla="*/ 4 h 39"/>
              <a:gd name="T6" fmla="*/ 0 w 146"/>
              <a:gd name="T7" fmla="*/ 17 h 39"/>
              <a:gd name="T8" fmla="*/ 12 w 146"/>
              <a:gd name="T9" fmla="*/ 39 h 39"/>
              <a:gd name="T10" fmla="*/ 15 w 146"/>
              <a:gd name="T11" fmla="*/ 37 h 39"/>
              <a:gd name="T12" fmla="*/ 34 w 146"/>
              <a:gd name="T13" fmla="*/ 37 h 39"/>
              <a:gd name="T14" fmla="*/ 46 w 146"/>
              <a:gd name="T15" fmla="*/ 37 h 39"/>
              <a:gd name="T16" fmla="*/ 65 w 146"/>
              <a:gd name="T17" fmla="*/ 37 h 39"/>
              <a:gd name="T18" fmla="*/ 77 w 146"/>
              <a:gd name="T19" fmla="*/ 37 h 39"/>
              <a:gd name="T20" fmla="*/ 87 w 146"/>
              <a:gd name="T21" fmla="*/ 35 h 39"/>
              <a:gd name="T22" fmla="*/ 96 w 146"/>
              <a:gd name="T23" fmla="*/ 37 h 39"/>
              <a:gd name="T24" fmla="*/ 108 w 146"/>
              <a:gd name="T25" fmla="*/ 37 h 39"/>
              <a:gd name="T26" fmla="*/ 127 w 146"/>
              <a:gd name="T27" fmla="*/ 37 h 39"/>
              <a:gd name="T28" fmla="*/ 130 w 146"/>
              <a:gd name="T29" fmla="*/ 38 h 39"/>
              <a:gd name="T30" fmla="*/ 145 w 146"/>
              <a:gd name="T31" fmla="*/ 4 h 39"/>
              <a:gd name="T32" fmla="*/ 146 w 146"/>
              <a:gd name="T33" fmla="*/ 0 h 39"/>
              <a:gd name="T34" fmla="*/ 142 w 146"/>
              <a:gd name="T35" fmla="*/ 0 h 39"/>
              <a:gd name="T36" fmla="*/ 36 w 146"/>
              <a:gd name="T37" fmla="*/ 28 h 39"/>
              <a:gd name="T38" fmla="*/ 29 w 146"/>
              <a:gd name="T39" fmla="*/ 22 h 39"/>
              <a:gd name="T40" fmla="*/ 36 w 146"/>
              <a:gd name="T41" fmla="*/ 15 h 39"/>
              <a:gd name="T42" fmla="*/ 43 w 146"/>
              <a:gd name="T43" fmla="*/ 21 h 39"/>
              <a:gd name="T44" fmla="*/ 36 w 146"/>
              <a:gd name="T45" fmla="*/ 28 h 39"/>
              <a:gd name="T46" fmla="*/ 60 w 146"/>
              <a:gd name="T47" fmla="*/ 28 h 39"/>
              <a:gd name="T48" fmla="*/ 53 w 146"/>
              <a:gd name="T49" fmla="*/ 22 h 39"/>
              <a:gd name="T50" fmla="*/ 60 w 146"/>
              <a:gd name="T51" fmla="*/ 15 h 39"/>
              <a:gd name="T52" fmla="*/ 67 w 146"/>
              <a:gd name="T53" fmla="*/ 21 h 39"/>
              <a:gd name="T54" fmla="*/ 60 w 146"/>
              <a:gd name="T55" fmla="*/ 28 h 39"/>
              <a:gd name="T56" fmla="*/ 84 w 146"/>
              <a:gd name="T57" fmla="*/ 28 h 39"/>
              <a:gd name="T58" fmla="*/ 77 w 146"/>
              <a:gd name="T59" fmla="*/ 22 h 39"/>
              <a:gd name="T60" fmla="*/ 84 w 146"/>
              <a:gd name="T61" fmla="*/ 15 h 39"/>
              <a:gd name="T62" fmla="*/ 91 w 146"/>
              <a:gd name="T63" fmla="*/ 22 h 39"/>
              <a:gd name="T64" fmla="*/ 84 w 146"/>
              <a:gd name="T65" fmla="*/ 28 h 39"/>
              <a:gd name="T66" fmla="*/ 108 w 146"/>
              <a:gd name="T67" fmla="*/ 28 h 39"/>
              <a:gd name="T68" fmla="*/ 101 w 146"/>
              <a:gd name="T69" fmla="*/ 22 h 39"/>
              <a:gd name="T70" fmla="*/ 108 w 146"/>
              <a:gd name="T71" fmla="*/ 15 h 39"/>
              <a:gd name="T72" fmla="*/ 115 w 146"/>
              <a:gd name="T73" fmla="*/ 22 h 39"/>
              <a:gd name="T74" fmla="*/ 108 w 146"/>
              <a:gd name="T75" fmla="*/ 2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39">
                <a:moveTo>
                  <a:pt x="142" y="0"/>
                </a:moveTo>
                <a:cubicBezTo>
                  <a:pt x="5" y="0"/>
                  <a:pt x="5" y="0"/>
                  <a:pt x="5" y="0"/>
                </a:cubicBezTo>
                <a:cubicBezTo>
                  <a:pt x="0" y="0"/>
                  <a:pt x="0" y="0"/>
                  <a:pt x="0" y="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26"/>
                  <a:pt x="4" y="34"/>
                  <a:pt x="12" y="39"/>
                </a:cubicBezTo>
                <a:cubicBezTo>
                  <a:pt x="13" y="38"/>
                  <a:pt x="14" y="38"/>
                  <a:pt x="15" y="37"/>
                </a:cubicBezTo>
                <a:cubicBezTo>
                  <a:pt x="21" y="35"/>
                  <a:pt x="28" y="35"/>
                  <a:pt x="34" y="37"/>
                </a:cubicBezTo>
                <a:cubicBezTo>
                  <a:pt x="38" y="39"/>
                  <a:pt x="42" y="39"/>
                  <a:pt x="46" y="37"/>
                </a:cubicBezTo>
                <a:cubicBezTo>
                  <a:pt x="52" y="35"/>
                  <a:pt x="59" y="35"/>
                  <a:pt x="65" y="37"/>
                </a:cubicBezTo>
                <a:cubicBezTo>
                  <a:pt x="69" y="39"/>
                  <a:pt x="73" y="39"/>
                  <a:pt x="77" y="37"/>
                </a:cubicBezTo>
                <a:cubicBezTo>
                  <a:pt x="80" y="36"/>
                  <a:pt x="83" y="35"/>
                  <a:pt x="87" y="35"/>
                </a:cubicBezTo>
                <a:cubicBezTo>
                  <a:pt x="90" y="35"/>
                  <a:pt x="93" y="36"/>
                  <a:pt x="96" y="37"/>
                </a:cubicBezTo>
                <a:cubicBezTo>
                  <a:pt x="100" y="39"/>
                  <a:pt x="104" y="39"/>
                  <a:pt x="108" y="37"/>
                </a:cubicBezTo>
                <a:cubicBezTo>
                  <a:pt x="114" y="35"/>
                  <a:pt x="121" y="35"/>
                  <a:pt x="127" y="37"/>
                </a:cubicBezTo>
                <a:cubicBezTo>
                  <a:pt x="128" y="38"/>
                  <a:pt x="129" y="38"/>
                  <a:pt x="130" y="38"/>
                </a:cubicBezTo>
                <a:cubicBezTo>
                  <a:pt x="145" y="4"/>
                  <a:pt x="145" y="4"/>
                  <a:pt x="145" y="4"/>
                </a:cubicBezTo>
                <a:cubicBezTo>
                  <a:pt x="146" y="1"/>
                  <a:pt x="146" y="0"/>
                  <a:pt x="146" y="0"/>
                </a:cubicBezTo>
                <a:cubicBezTo>
                  <a:pt x="146" y="0"/>
                  <a:pt x="145" y="0"/>
                  <a:pt x="142" y="0"/>
                </a:cubicBezTo>
                <a:close/>
                <a:moveTo>
                  <a:pt x="36" y="28"/>
                </a:moveTo>
                <a:cubicBezTo>
                  <a:pt x="32" y="28"/>
                  <a:pt x="29" y="25"/>
                  <a:pt x="29" y="22"/>
                </a:cubicBezTo>
                <a:cubicBezTo>
                  <a:pt x="29" y="18"/>
                  <a:pt x="32" y="15"/>
                  <a:pt x="36" y="15"/>
                </a:cubicBezTo>
                <a:cubicBezTo>
                  <a:pt x="39" y="15"/>
                  <a:pt x="43" y="18"/>
                  <a:pt x="43" y="21"/>
                </a:cubicBezTo>
                <a:cubicBezTo>
                  <a:pt x="43" y="25"/>
                  <a:pt x="39" y="28"/>
                  <a:pt x="36" y="28"/>
                </a:cubicBezTo>
                <a:close/>
                <a:moveTo>
                  <a:pt x="60" y="28"/>
                </a:moveTo>
                <a:cubicBezTo>
                  <a:pt x="56" y="28"/>
                  <a:pt x="53" y="25"/>
                  <a:pt x="53" y="22"/>
                </a:cubicBezTo>
                <a:cubicBezTo>
                  <a:pt x="53" y="18"/>
                  <a:pt x="56" y="15"/>
                  <a:pt x="60" y="15"/>
                </a:cubicBezTo>
                <a:cubicBezTo>
                  <a:pt x="64" y="15"/>
                  <a:pt x="67" y="18"/>
                  <a:pt x="67" y="21"/>
                </a:cubicBezTo>
                <a:cubicBezTo>
                  <a:pt x="67" y="25"/>
                  <a:pt x="64" y="28"/>
                  <a:pt x="60" y="28"/>
                </a:cubicBezTo>
                <a:close/>
                <a:moveTo>
                  <a:pt x="84" y="28"/>
                </a:moveTo>
                <a:cubicBezTo>
                  <a:pt x="80" y="28"/>
                  <a:pt x="77" y="25"/>
                  <a:pt x="77" y="22"/>
                </a:cubicBezTo>
                <a:cubicBezTo>
                  <a:pt x="77" y="18"/>
                  <a:pt x="80" y="15"/>
                  <a:pt x="84" y="15"/>
                </a:cubicBezTo>
                <a:cubicBezTo>
                  <a:pt x="88" y="15"/>
                  <a:pt x="91" y="18"/>
                  <a:pt x="91" y="22"/>
                </a:cubicBezTo>
                <a:cubicBezTo>
                  <a:pt x="91" y="25"/>
                  <a:pt x="88" y="28"/>
                  <a:pt x="84" y="28"/>
                </a:cubicBezTo>
                <a:close/>
                <a:moveTo>
                  <a:pt x="108" y="28"/>
                </a:moveTo>
                <a:cubicBezTo>
                  <a:pt x="104" y="28"/>
                  <a:pt x="101" y="25"/>
                  <a:pt x="101" y="22"/>
                </a:cubicBezTo>
                <a:cubicBezTo>
                  <a:pt x="101" y="18"/>
                  <a:pt x="104" y="15"/>
                  <a:pt x="108" y="15"/>
                </a:cubicBezTo>
                <a:cubicBezTo>
                  <a:pt x="112" y="15"/>
                  <a:pt x="115" y="18"/>
                  <a:pt x="115" y="22"/>
                </a:cubicBezTo>
                <a:cubicBezTo>
                  <a:pt x="115" y="25"/>
                  <a:pt x="112" y="28"/>
                  <a:pt x="108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9" name="Freeform 18"/>
          <p:cNvSpPr>
            <a:spLocks noEditPoints="1"/>
          </p:cNvSpPr>
          <p:nvPr/>
        </p:nvSpPr>
        <p:spPr bwMode="auto">
          <a:xfrm>
            <a:off x="2889244" y="4924399"/>
            <a:ext cx="1072286" cy="230364"/>
          </a:xfrm>
          <a:custGeom>
            <a:avLst/>
            <a:gdLst>
              <a:gd name="T0" fmla="*/ 84 w 89"/>
              <a:gd name="T1" fmla="*/ 0 h 19"/>
              <a:gd name="T2" fmla="*/ 4 w 89"/>
              <a:gd name="T3" fmla="*/ 0 h 19"/>
              <a:gd name="T4" fmla="*/ 0 w 89"/>
              <a:gd name="T5" fmla="*/ 5 h 19"/>
              <a:gd name="T6" fmla="*/ 0 w 89"/>
              <a:gd name="T7" fmla="*/ 19 h 19"/>
              <a:gd name="T8" fmla="*/ 89 w 89"/>
              <a:gd name="T9" fmla="*/ 19 h 19"/>
              <a:gd name="T10" fmla="*/ 89 w 89"/>
              <a:gd name="T11" fmla="*/ 5 h 19"/>
              <a:gd name="T12" fmla="*/ 84 w 89"/>
              <a:gd name="T13" fmla="*/ 0 h 19"/>
              <a:gd name="T14" fmla="*/ 26 w 89"/>
              <a:gd name="T15" fmla="*/ 15 h 19"/>
              <a:gd name="T16" fmla="*/ 17 w 89"/>
              <a:gd name="T17" fmla="*/ 15 h 19"/>
              <a:gd name="T18" fmla="*/ 17 w 89"/>
              <a:gd name="T19" fmla="*/ 5 h 19"/>
              <a:gd name="T20" fmla="*/ 26 w 89"/>
              <a:gd name="T21" fmla="*/ 5 h 19"/>
              <a:gd name="T22" fmla="*/ 26 w 89"/>
              <a:gd name="T23" fmla="*/ 15 h 19"/>
              <a:gd name="T24" fmla="*/ 42 w 89"/>
              <a:gd name="T25" fmla="*/ 15 h 19"/>
              <a:gd name="T26" fmla="*/ 32 w 89"/>
              <a:gd name="T27" fmla="*/ 15 h 19"/>
              <a:gd name="T28" fmla="*/ 32 w 89"/>
              <a:gd name="T29" fmla="*/ 5 h 19"/>
              <a:gd name="T30" fmla="*/ 42 w 89"/>
              <a:gd name="T31" fmla="*/ 5 h 19"/>
              <a:gd name="T32" fmla="*/ 42 w 89"/>
              <a:gd name="T33" fmla="*/ 15 h 19"/>
              <a:gd name="T34" fmla="*/ 57 w 89"/>
              <a:gd name="T35" fmla="*/ 15 h 19"/>
              <a:gd name="T36" fmla="*/ 47 w 89"/>
              <a:gd name="T37" fmla="*/ 15 h 19"/>
              <a:gd name="T38" fmla="*/ 47 w 89"/>
              <a:gd name="T39" fmla="*/ 5 h 19"/>
              <a:gd name="T40" fmla="*/ 57 w 89"/>
              <a:gd name="T41" fmla="*/ 5 h 19"/>
              <a:gd name="T42" fmla="*/ 57 w 89"/>
              <a:gd name="T43" fmla="*/ 15 h 19"/>
              <a:gd name="T44" fmla="*/ 72 w 89"/>
              <a:gd name="T45" fmla="*/ 15 h 19"/>
              <a:gd name="T46" fmla="*/ 62 w 89"/>
              <a:gd name="T47" fmla="*/ 15 h 19"/>
              <a:gd name="T48" fmla="*/ 62 w 89"/>
              <a:gd name="T49" fmla="*/ 5 h 19"/>
              <a:gd name="T50" fmla="*/ 72 w 89"/>
              <a:gd name="T51" fmla="*/ 5 h 19"/>
              <a:gd name="T52" fmla="*/ 72 w 89"/>
              <a:gd name="T53" fmla="*/ 15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9" h="19">
                <a:moveTo>
                  <a:pt x="84" y="0"/>
                </a:moveTo>
                <a:cubicBezTo>
                  <a:pt x="4" y="0"/>
                  <a:pt x="4" y="0"/>
                  <a:pt x="4" y="0"/>
                </a:cubicBezTo>
                <a:cubicBezTo>
                  <a:pt x="1" y="0"/>
                  <a:pt x="0" y="3"/>
                  <a:pt x="0" y="5"/>
                </a:cubicBezTo>
                <a:cubicBezTo>
                  <a:pt x="0" y="19"/>
                  <a:pt x="0" y="19"/>
                  <a:pt x="0" y="19"/>
                </a:cubicBezTo>
                <a:cubicBezTo>
                  <a:pt x="89" y="19"/>
                  <a:pt x="89" y="19"/>
                  <a:pt x="89" y="19"/>
                </a:cubicBezTo>
                <a:cubicBezTo>
                  <a:pt x="89" y="5"/>
                  <a:pt x="89" y="5"/>
                  <a:pt x="89" y="5"/>
                </a:cubicBezTo>
                <a:cubicBezTo>
                  <a:pt x="89" y="0"/>
                  <a:pt x="85" y="0"/>
                  <a:pt x="84" y="0"/>
                </a:cubicBezTo>
                <a:close/>
                <a:moveTo>
                  <a:pt x="26" y="15"/>
                </a:moveTo>
                <a:cubicBezTo>
                  <a:pt x="17" y="15"/>
                  <a:pt x="17" y="15"/>
                  <a:pt x="17" y="15"/>
                </a:cubicBezTo>
                <a:cubicBezTo>
                  <a:pt x="17" y="5"/>
                  <a:pt x="17" y="5"/>
                  <a:pt x="17" y="5"/>
                </a:cubicBezTo>
                <a:cubicBezTo>
                  <a:pt x="26" y="5"/>
                  <a:pt x="26" y="5"/>
                  <a:pt x="26" y="5"/>
                </a:cubicBezTo>
                <a:lnTo>
                  <a:pt x="26" y="15"/>
                </a:lnTo>
                <a:close/>
                <a:moveTo>
                  <a:pt x="42" y="15"/>
                </a:moveTo>
                <a:cubicBezTo>
                  <a:pt x="32" y="15"/>
                  <a:pt x="32" y="15"/>
                  <a:pt x="32" y="15"/>
                </a:cubicBezTo>
                <a:cubicBezTo>
                  <a:pt x="32" y="5"/>
                  <a:pt x="32" y="5"/>
                  <a:pt x="32" y="5"/>
                </a:cubicBezTo>
                <a:cubicBezTo>
                  <a:pt x="42" y="5"/>
                  <a:pt x="42" y="5"/>
                  <a:pt x="42" y="5"/>
                </a:cubicBezTo>
                <a:lnTo>
                  <a:pt x="42" y="15"/>
                </a:lnTo>
                <a:close/>
                <a:moveTo>
                  <a:pt x="57" y="15"/>
                </a:moveTo>
                <a:cubicBezTo>
                  <a:pt x="47" y="15"/>
                  <a:pt x="47" y="15"/>
                  <a:pt x="47" y="15"/>
                </a:cubicBezTo>
                <a:cubicBezTo>
                  <a:pt x="47" y="5"/>
                  <a:pt x="47" y="5"/>
                  <a:pt x="47" y="5"/>
                </a:cubicBezTo>
                <a:cubicBezTo>
                  <a:pt x="57" y="5"/>
                  <a:pt x="57" y="5"/>
                  <a:pt x="57" y="5"/>
                </a:cubicBezTo>
                <a:lnTo>
                  <a:pt x="57" y="15"/>
                </a:lnTo>
                <a:close/>
                <a:moveTo>
                  <a:pt x="72" y="15"/>
                </a:moveTo>
                <a:cubicBezTo>
                  <a:pt x="62" y="15"/>
                  <a:pt x="62" y="15"/>
                  <a:pt x="62" y="15"/>
                </a:cubicBezTo>
                <a:cubicBezTo>
                  <a:pt x="62" y="5"/>
                  <a:pt x="62" y="5"/>
                  <a:pt x="62" y="5"/>
                </a:cubicBezTo>
                <a:cubicBezTo>
                  <a:pt x="72" y="5"/>
                  <a:pt x="72" y="5"/>
                  <a:pt x="72" y="5"/>
                </a:cubicBezTo>
                <a:lnTo>
                  <a:pt x="72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2671363" y="3367886"/>
            <a:ext cx="1120531" cy="820283"/>
          </a:xfrm>
          <a:custGeom>
            <a:avLst/>
            <a:gdLst>
              <a:gd name="T0" fmla="*/ 2 w 93"/>
              <a:gd name="T1" fmla="*/ 65 h 68"/>
              <a:gd name="T2" fmla="*/ 17 w 93"/>
              <a:gd name="T3" fmla="*/ 59 h 68"/>
              <a:gd name="T4" fmla="*/ 41 w 93"/>
              <a:gd name="T5" fmla="*/ 48 h 68"/>
              <a:gd name="T6" fmla="*/ 63 w 93"/>
              <a:gd name="T7" fmla="*/ 62 h 68"/>
              <a:gd name="T8" fmla="*/ 76 w 93"/>
              <a:gd name="T9" fmla="*/ 67 h 68"/>
              <a:gd name="T10" fmla="*/ 88 w 93"/>
              <a:gd name="T11" fmla="*/ 57 h 68"/>
              <a:gd name="T12" fmla="*/ 88 w 93"/>
              <a:gd name="T13" fmla="*/ 56 h 68"/>
              <a:gd name="T14" fmla="*/ 93 w 93"/>
              <a:gd name="T15" fmla="*/ 48 h 68"/>
              <a:gd name="T16" fmla="*/ 69 w 93"/>
              <a:gd name="T17" fmla="*/ 10 h 68"/>
              <a:gd name="T18" fmla="*/ 51 w 93"/>
              <a:gd name="T19" fmla="*/ 0 h 68"/>
              <a:gd name="T20" fmla="*/ 36 w 93"/>
              <a:gd name="T21" fmla="*/ 8 h 68"/>
              <a:gd name="T22" fmla="*/ 0 w 93"/>
              <a:gd name="T23" fmla="*/ 64 h 68"/>
              <a:gd name="T24" fmla="*/ 2 w 93"/>
              <a:gd name="T25" fmla="*/ 65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3" h="68">
                <a:moveTo>
                  <a:pt x="2" y="65"/>
                </a:moveTo>
                <a:cubicBezTo>
                  <a:pt x="7" y="67"/>
                  <a:pt x="13" y="63"/>
                  <a:pt x="17" y="59"/>
                </a:cubicBezTo>
                <a:cubicBezTo>
                  <a:pt x="25" y="51"/>
                  <a:pt x="33" y="47"/>
                  <a:pt x="41" y="48"/>
                </a:cubicBezTo>
                <a:cubicBezTo>
                  <a:pt x="49" y="49"/>
                  <a:pt x="57" y="53"/>
                  <a:pt x="63" y="62"/>
                </a:cubicBezTo>
                <a:cubicBezTo>
                  <a:pt x="67" y="67"/>
                  <a:pt x="72" y="68"/>
                  <a:pt x="76" y="67"/>
                </a:cubicBezTo>
                <a:cubicBezTo>
                  <a:pt x="81" y="66"/>
                  <a:pt x="86" y="62"/>
                  <a:pt x="88" y="57"/>
                </a:cubicBezTo>
                <a:cubicBezTo>
                  <a:pt x="88" y="56"/>
                  <a:pt x="88" y="56"/>
                  <a:pt x="88" y="56"/>
                </a:cubicBezTo>
                <a:cubicBezTo>
                  <a:pt x="90" y="53"/>
                  <a:pt x="92" y="50"/>
                  <a:pt x="93" y="48"/>
                </a:cubicBezTo>
                <a:cubicBezTo>
                  <a:pt x="69" y="10"/>
                  <a:pt x="69" y="10"/>
                  <a:pt x="69" y="10"/>
                </a:cubicBezTo>
                <a:cubicBezTo>
                  <a:pt x="64" y="4"/>
                  <a:pt x="58" y="0"/>
                  <a:pt x="51" y="0"/>
                </a:cubicBezTo>
                <a:cubicBezTo>
                  <a:pt x="45" y="0"/>
                  <a:pt x="40" y="3"/>
                  <a:pt x="36" y="8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5"/>
                  <a:pt x="1" y="65"/>
                  <a:pt x="2" y="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1804508" y="4055864"/>
            <a:ext cx="2988083" cy="1568966"/>
          </a:xfrm>
          <a:custGeom>
            <a:avLst/>
            <a:gdLst>
              <a:gd name="T0" fmla="*/ 239 w 248"/>
              <a:gd name="T1" fmla="*/ 106 h 130"/>
              <a:gd name="T2" fmla="*/ 171 w 248"/>
              <a:gd name="T3" fmla="*/ 0 h 130"/>
              <a:gd name="T4" fmla="*/ 169 w 248"/>
              <a:gd name="T5" fmla="*/ 3 h 130"/>
              <a:gd name="T6" fmla="*/ 150 w 248"/>
              <a:gd name="T7" fmla="*/ 20 h 130"/>
              <a:gd name="T8" fmla="*/ 146 w 248"/>
              <a:gd name="T9" fmla="*/ 20 h 130"/>
              <a:gd name="T10" fmla="*/ 128 w 248"/>
              <a:gd name="T11" fmla="*/ 11 h 130"/>
              <a:gd name="T12" fmla="*/ 113 w 248"/>
              <a:gd name="T13" fmla="*/ 0 h 130"/>
              <a:gd name="T14" fmla="*/ 95 w 248"/>
              <a:gd name="T15" fmla="*/ 9 h 130"/>
              <a:gd name="T16" fmla="*/ 71 w 248"/>
              <a:gd name="T17" fmla="*/ 18 h 130"/>
              <a:gd name="T18" fmla="*/ 66 w 248"/>
              <a:gd name="T19" fmla="*/ 15 h 130"/>
              <a:gd name="T20" fmla="*/ 9 w 248"/>
              <a:gd name="T21" fmla="*/ 104 h 130"/>
              <a:gd name="T22" fmla="*/ 3 w 248"/>
              <a:gd name="T23" fmla="*/ 126 h 130"/>
              <a:gd name="T24" fmla="*/ 11 w 248"/>
              <a:gd name="T25" fmla="*/ 130 h 130"/>
              <a:gd name="T26" fmla="*/ 59 w 248"/>
              <a:gd name="T27" fmla="*/ 130 h 130"/>
              <a:gd name="T28" fmla="*/ 56 w 248"/>
              <a:gd name="T29" fmla="*/ 116 h 130"/>
              <a:gd name="T30" fmla="*/ 56 w 248"/>
              <a:gd name="T31" fmla="*/ 103 h 130"/>
              <a:gd name="T32" fmla="*/ 69 w 248"/>
              <a:gd name="T33" fmla="*/ 91 h 130"/>
              <a:gd name="T34" fmla="*/ 82 w 248"/>
              <a:gd name="T35" fmla="*/ 91 h 130"/>
              <a:gd name="T36" fmla="*/ 82 w 248"/>
              <a:gd name="T37" fmla="*/ 77 h 130"/>
              <a:gd name="T38" fmla="*/ 94 w 248"/>
              <a:gd name="T39" fmla="*/ 65 h 130"/>
              <a:gd name="T40" fmla="*/ 115 w 248"/>
              <a:gd name="T41" fmla="*/ 65 h 130"/>
              <a:gd name="T42" fmla="*/ 111 w 248"/>
              <a:gd name="T43" fmla="*/ 54 h 130"/>
              <a:gd name="T44" fmla="*/ 111 w 248"/>
              <a:gd name="T45" fmla="*/ 54 h 130"/>
              <a:gd name="T46" fmla="*/ 123 w 248"/>
              <a:gd name="T47" fmla="*/ 46 h 130"/>
              <a:gd name="T48" fmla="*/ 132 w 248"/>
              <a:gd name="T49" fmla="*/ 46 h 130"/>
              <a:gd name="T50" fmla="*/ 145 w 248"/>
              <a:gd name="T51" fmla="*/ 55 h 130"/>
              <a:gd name="T52" fmla="*/ 149 w 248"/>
              <a:gd name="T53" fmla="*/ 65 h 130"/>
              <a:gd name="T54" fmla="*/ 174 w 248"/>
              <a:gd name="T55" fmla="*/ 65 h 130"/>
              <a:gd name="T56" fmla="*/ 186 w 248"/>
              <a:gd name="T57" fmla="*/ 77 h 130"/>
              <a:gd name="T58" fmla="*/ 186 w 248"/>
              <a:gd name="T59" fmla="*/ 91 h 130"/>
              <a:gd name="T60" fmla="*/ 206 w 248"/>
              <a:gd name="T61" fmla="*/ 91 h 130"/>
              <a:gd name="T62" fmla="*/ 218 w 248"/>
              <a:gd name="T63" fmla="*/ 99 h 130"/>
              <a:gd name="T64" fmla="*/ 216 w 248"/>
              <a:gd name="T65" fmla="*/ 106 h 130"/>
              <a:gd name="T66" fmla="*/ 205 w 248"/>
              <a:gd name="T67" fmla="*/ 130 h 130"/>
              <a:gd name="T68" fmla="*/ 237 w 248"/>
              <a:gd name="T69" fmla="*/ 130 h 130"/>
              <a:gd name="T70" fmla="*/ 237 w 248"/>
              <a:gd name="T71" fmla="*/ 130 h 130"/>
              <a:gd name="T72" fmla="*/ 245 w 248"/>
              <a:gd name="T73" fmla="*/ 126 h 130"/>
              <a:gd name="T74" fmla="*/ 239 w 248"/>
              <a:gd name="T75" fmla="*/ 106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48" h="130">
                <a:moveTo>
                  <a:pt x="239" y="106"/>
                </a:moveTo>
                <a:cubicBezTo>
                  <a:pt x="171" y="0"/>
                  <a:pt x="171" y="0"/>
                  <a:pt x="171" y="0"/>
                </a:cubicBezTo>
                <a:cubicBezTo>
                  <a:pt x="170" y="1"/>
                  <a:pt x="170" y="2"/>
                  <a:pt x="169" y="3"/>
                </a:cubicBezTo>
                <a:cubicBezTo>
                  <a:pt x="166" y="12"/>
                  <a:pt x="158" y="18"/>
                  <a:pt x="150" y="20"/>
                </a:cubicBezTo>
                <a:cubicBezTo>
                  <a:pt x="148" y="20"/>
                  <a:pt x="147" y="20"/>
                  <a:pt x="146" y="20"/>
                </a:cubicBezTo>
                <a:cubicBezTo>
                  <a:pt x="139" y="20"/>
                  <a:pt x="132" y="17"/>
                  <a:pt x="128" y="11"/>
                </a:cubicBezTo>
                <a:cubicBezTo>
                  <a:pt x="124" y="6"/>
                  <a:pt x="119" y="1"/>
                  <a:pt x="113" y="0"/>
                </a:cubicBezTo>
                <a:cubicBezTo>
                  <a:pt x="107" y="0"/>
                  <a:pt x="101" y="3"/>
                  <a:pt x="95" y="9"/>
                </a:cubicBezTo>
                <a:cubicBezTo>
                  <a:pt x="85" y="19"/>
                  <a:pt x="77" y="19"/>
                  <a:pt x="71" y="18"/>
                </a:cubicBezTo>
                <a:cubicBezTo>
                  <a:pt x="70" y="17"/>
                  <a:pt x="68" y="16"/>
                  <a:pt x="66" y="15"/>
                </a:cubicBezTo>
                <a:cubicBezTo>
                  <a:pt x="9" y="104"/>
                  <a:pt x="9" y="104"/>
                  <a:pt x="9" y="104"/>
                </a:cubicBezTo>
                <a:cubicBezTo>
                  <a:pt x="3" y="114"/>
                  <a:pt x="0" y="120"/>
                  <a:pt x="3" y="126"/>
                </a:cubicBezTo>
                <a:cubicBezTo>
                  <a:pt x="5" y="128"/>
                  <a:pt x="7" y="130"/>
                  <a:pt x="11" y="130"/>
                </a:cubicBezTo>
                <a:cubicBezTo>
                  <a:pt x="59" y="130"/>
                  <a:pt x="59" y="130"/>
                  <a:pt x="59" y="130"/>
                </a:cubicBezTo>
                <a:cubicBezTo>
                  <a:pt x="57" y="126"/>
                  <a:pt x="56" y="121"/>
                  <a:pt x="56" y="116"/>
                </a:cubicBezTo>
                <a:cubicBezTo>
                  <a:pt x="56" y="103"/>
                  <a:pt x="56" y="103"/>
                  <a:pt x="56" y="103"/>
                </a:cubicBezTo>
                <a:cubicBezTo>
                  <a:pt x="56" y="91"/>
                  <a:pt x="64" y="91"/>
                  <a:pt x="69" y="91"/>
                </a:cubicBezTo>
                <a:cubicBezTo>
                  <a:pt x="82" y="91"/>
                  <a:pt x="82" y="91"/>
                  <a:pt x="82" y="91"/>
                </a:cubicBezTo>
                <a:cubicBezTo>
                  <a:pt x="82" y="77"/>
                  <a:pt x="82" y="77"/>
                  <a:pt x="82" y="77"/>
                </a:cubicBezTo>
                <a:cubicBezTo>
                  <a:pt x="82" y="72"/>
                  <a:pt x="85" y="65"/>
                  <a:pt x="94" y="65"/>
                </a:cubicBezTo>
                <a:cubicBezTo>
                  <a:pt x="115" y="65"/>
                  <a:pt x="115" y="65"/>
                  <a:pt x="115" y="65"/>
                </a:cubicBezTo>
                <a:cubicBezTo>
                  <a:pt x="111" y="54"/>
                  <a:pt x="111" y="54"/>
                  <a:pt x="111" y="54"/>
                </a:cubicBezTo>
                <a:cubicBezTo>
                  <a:pt x="111" y="54"/>
                  <a:pt x="111" y="54"/>
                  <a:pt x="111" y="54"/>
                </a:cubicBezTo>
                <a:cubicBezTo>
                  <a:pt x="111" y="46"/>
                  <a:pt x="120" y="46"/>
                  <a:pt x="123" y="46"/>
                </a:cubicBezTo>
                <a:cubicBezTo>
                  <a:pt x="132" y="46"/>
                  <a:pt x="132" y="46"/>
                  <a:pt x="132" y="46"/>
                </a:cubicBezTo>
                <a:cubicBezTo>
                  <a:pt x="140" y="46"/>
                  <a:pt x="143" y="47"/>
                  <a:pt x="145" y="55"/>
                </a:cubicBezTo>
                <a:cubicBezTo>
                  <a:pt x="149" y="65"/>
                  <a:pt x="149" y="65"/>
                  <a:pt x="149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79" y="65"/>
                  <a:pt x="186" y="68"/>
                  <a:pt x="186" y="77"/>
                </a:cubicBezTo>
                <a:cubicBezTo>
                  <a:pt x="186" y="91"/>
                  <a:pt x="186" y="91"/>
                  <a:pt x="186" y="91"/>
                </a:cubicBezTo>
                <a:cubicBezTo>
                  <a:pt x="206" y="91"/>
                  <a:pt x="206" y="91"/>
                  <a:pt x="206" y="91"/>
                </a:cubicBezTo>
                <a:cubicBezTo>
                  <a:pt x="214" y="91"/>
                  <a:pt x="218" y="94"/>
                  <a:pt x="218" y="99"/>
                </a:cubicBezTo>
                <a:cubicBezTo>
                  <a:pt x="218" y="101"/>
                  <a:pt x="217" y="103"/>
                  <a:pt x="216" y="106"/>
                </a:cubicBezTo>
                <a:cubicBezTo>
                  <a:pt x="205" y="130"/>
                  <a:pt x="205" y="130"/>
                  <a:pt x="205" y="130"/>
                </a:cubicBezTo>
                <a:cubicBezTo>
                  <a:pt x="237" y="130"/>
                  <a:pt x="237" y="130"/>
                  <a:pt x="237" y="130"/>
                </a:cubicBezTo>
                <a:cubicBezTo>
                  <a:pt x="237" y="130"/>
                  <a:pt x="237" y="130"/>
                  <a:pt x="237" y="130"/>
                </a:cubicBezTo>
                <a:cubicBezTo>
                  <a:pt x="240" y="130"/>
                  <a:pt x="243" y="128"/>
                  <a:pt x="245" y="126"/>
                </a:cubicBezTo>
                <a:cubicBezTo>
                  <a:pt x="246" y="124"/>
                  <a:pt x="248" y="119"/>
                  <a:pt x="239" y="1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1491693" y="3995161"/>
            <a:ext cx="806160" cy="1545619"/>
          </a:xfrm>
          <a:custGeom>
            <a:avLst/>
            <a:gdLst>
              <a:gd name="T0" fmla="*/ 61 w 67"/>
              <a:gd name="T1" fmla="*/ 57 h 128"/>
              <a:gd name="T2" fmla="*/ 48 w 67"/>
              <a:gd name="T3" fmla="*/ 35 h 128"/>
              <a:gd name="T4" fmla="*/ 55 w 67"/>
              <a:gd name="T5" fmla="*/ 35 h 128"/>
              <a:gd name="T6" fmla="*/ 35 w 67"/>
              <a:gd name="T7" fmla="*/ 2 h 128"/>
              <a:gd name="T8" fmla="*/ 31 w 67"/>
              <a:gd name="T9" fmla="*/ 1 h 128"/>
              <a:gd name="T10" fmla="*/ 11 w 67"/>
              <a:gd name="T11" fmla="*/ 35 h 128"/>
              <a:gd name="T12" fmla="*/ 18 w 67"/>
              <a:gd name="T13" fmla="*/ 35 h 128"/>
              <a:gd name="T14" fmla="*/ 5 w 67"/>
              <a:gd name="T15" fmla="*/ 57 h 128"/>
              <a:gd name="T16" fmla="*/ 13 w 67"/>
              <a:gd name="T17" fmla="*/ 57 h 128"/>
              <a:gd name="T18" fmla="*/ 0 w 67"/>
              <a:gd name="T19" fmla="*/ 82 h 128"/>
              <a:gd name="T20" fmla="*/ 28 w 67"/>
              <a:gd name="T21" fmla="*/ 82 h 128"/>
              <a:gd name="T22" fmla="*/ 28 w 67"/>
              <a:gd name="T23" fmla="*/ 128 h 128"/>
              <a:gd name="T24" fmla="*/ 38 w 67"/>
              <a:gd name="T25" fmla="*/ 128 h 128"/>
              <a:gd name="T26" fmla="*/ 38 w 67"/>
              <a:gd name="T27" fmla="*/ 82 h 128"/>
              <a:gd name="T28" fmla="*/ 67 w 67"/>
              <a:gd name="T29" fmla="*/ 82 h 128"/>
              <a:gd name="T30" fmla="*/ 53 w 67"/>
              <a:gd name="T31" fmla="*/ 57 h 128"/>
              <a:gd name="T32" fmla="*/ 61 w 67"/>
              <a:gd name="T33" fmla="*/ 5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7" h="128">
                <a:moveTo>
                  <a:pt x="61" y="57"/>
                </a:moveTo>
                <a:cubicBezTo>
                  <a:pt x="60" y="54"/>
                  <a:pt x="48" y="35"/>
                  <a:pt x="48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4" y="32"/>
                  <a:pt x="35" y="2"/>
                  <a:pt x="35" y="2"/>
                </a:cubicBezTo>
                <a:cubicBezTo>
                  <a:pt x="34" y="0"/>
                  <a:pt x="32" y="0"/>
                  <a:pt x="31" y="1"/>
                </a:cubicBezTo>
                <a:cubicBezTo>
                  <a:pt x="31" y="1"/>
                  <a:pt x="12" y="33"/>
                  <a:pt x="11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7" y="54"/>
                  <a:pt x="5" y="57"/>
                </a:cubicBezTo>
                <a:cubicBezTo>
                  <a:pt x="13" y="57"/>
                  <a:pt x="13" y="57"/>
                  <a:pt x="13" y="57"/>
                </a:cubicBezTo>
                <a:cubicBezTo>
                  <a:pt x="13" y="57"/>
                  <a:pt x="1" y="79"/>
                  <a:pt x="0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128"/>
                  <a:pt x="28" y="128"/>
                  <a:pt x="28" y="128"/>
                </a:cubicBezTo>
                <a:cubicBezTo>
                  <a:pt x="38" y="128"/>
                  <a:pt x="38" y="128"/>
                  <a:pt x="38" y="128"/>
                </a:cubicBezTo>
                <a:cubicBezTo>
                  <a:pt x="38" y="82"/>
                  <a:pt x="38" y="82"/>
                  <a:pt x="38" y="82"/>
                </a:cubicBezTo>
                <a:cubicBezTo>
                  <a:pt x="67" y="82"/>
                  <a:pt x="67" y="82"/>
                  <a:pt x="67" y="82"/>
                </a:cubicBezTo>
                <a:cubicBezTo>
                  <a:pt x="65" y="79"/>
                  <a:pt x="53" y="57"/>
                  <a:pt x="53" y="57"/>
                </a:cubicBezTo>
                <a:lnTo>
                  <a:pt x="61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129912" y="471123"/>
            <a:ext cx="1611541" cy="34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18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pos="288">
          <p15:clr>
            <a:srgbClr val="C35EA4"/>
          </p15:clr>
        </p15:guide>
        <p15:guide id="3" pos="7546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0" y="6566932"/>
            <a:ext cx="12192000" cy="291068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" name="Group 8"/>
          <p:cNvGrpSpPr>
            <a:grpSpLocks noChangeAspect="1"/>
          </p:cNvGrpSpPr>
          <p:nvPr/>
        </p:nvGrpSpPr>
        <p:grpSpPr bwMode="auto">
          <a:xfrm>
            <a:off x="11289350" y="6078675"/>
            <a:ext cx="633412" cy="669437"/>
            <a:chOff x="7062" y="3586"/>
            <a:chExt cx="617" cy="652"/>
          </a:xfrm>
        </p:grpSpPr>
        <p:sp>
          <p:nvSpPr>
            <p:cNvPr id="35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7062" y="3586"/>
              <a:ext cx="617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6" name="Freeform 9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7" name="Freeform 10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8" name="Freeform 11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9" name="Freeform 12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0" name="Freeform 13"/>
            <p:cNvSpPr>
              <a:spLocks noEditPoints="1"/>
            </p:cNvSpPr>
            <p:nvPr userDrawn="1"/>
          </p:nvSpPr>
          <p:spPr bwMode="auto">
            <a:xfrm>
              <a:off x="7131" y="3937"/>
              <a:ext cx="208" cy="253"/>
            </a:xfrm>
            <a:custGeom>
              <a:avLst/>
              <a:gdLst>
                <a:gd name="T0" fmla="*/ 59 w 87"/>
                <a:gd name="T1" fmla="*/ 98 h 106"/>
                <a:gd name="T2" fmla="*/ 77 w 87"/>
                <a:gd name="T3" fmla="*/ 103 h 106"/>
                <a:gd name="T4" fmla="*/ 82 w 87"/>
                <a:gd name="T5" fmla="*/ 84 h 106"/>
                <a:gd name="T6" fmla="*/ 65 w 87"/>
                <a:gd name="T7" fmla="*/ 79 h 106"/>
                <a:gd name="T8" fmla="*/ 58 w 87"/>
                <a:gd name="T9" fmla="*/ 67 h 106"/>
                <a:gd name="T10" fmla="*/ 55 w 87"/>
                <a:gd name="T11" fmla="*/ 68 h 106"/>
                <a:gd name="T12" fmla="*/ 63 w 87"/>
                <a:gd name="T13" fmla="*/ 80 h 106"/>
                <a:gd name="T14" fmla="*/ 59 w 87"/>
                <a:gd name="T15" fmla="*/ 98 h 106"/>
                <a:gd name="T16" fmla="*/ 14 w 87"/>
                <a:gd name="T17" fmla="*/ 66 h 106"/>
                <a:gd name="T18" fmla="*/ 26 w 87"/>
                <a:gd name="T19" fmla="*/ 73 h 106"/>
                <a:gd name="T20" fmla="*/ 33 w 87"/>
                <a:gd name="T21" fmla="*/ 62 h 106"/>
                <a:gd name="T22" fmla="*/ 40 w 87"/>
                <a:gd name="T23" fmla="*/ 60 h 106"/>
                <a:gd name="T24" fmla="*/ 40 w 87"/>
                <a:gd name="T25" fmla="*/ 58 h 106"/>
                <a:gd name="T26" fmla="*/ 32 w 87"/>
                <a:gd name="T27" fmla="*/ 60 h 106"/>
                <a:gd name="T28" fmla="*/ 21 w 87"/>
                <a:gd name="T29" fmla="*/ 54 h 106"/>
                <a:gd name="T30" fmla="*/ 14 w 87"/>
                <a:gd name="T31" fmla="*/ 66 h 106"/>
                <a:gd name="T32" fmla="*/ 40 w 87"/>
                <a:gd name="T33" fmla="*/ 27 h 106"/>
                <a:gd name="T34" fmla="*/ 25 w 87"/>
                <a:gd name="T35" fmla="*/ 4 h 106"/>
                <a:gd name="T36" fmla="*/ 2 w 87"/>
                <a:gd name="T37" fmla="*/ 20 h 106"/>
                <a:gd name="T38" fmla="*/ 17 w 87"/>
                <a:gd name="T39" fmla="*/ 42 h 106"/>
                <a:gd name="T40" fmla="*/ 32 w 87"/>
                <a:gd name="T41" fmla="*/ 39 h 106"/>
                <a:gd name="T42" fmla="*/ 41 w 87"/>
                <a:gd name="T43" fmla="*/ 48 h 106"/>
                <a:gd name="T44" fmla="*/ 45 w 87"/>
                <a:gd name="T45" fmla="*/ 44 h 106"/>
                <a:gd name="T46" fmla="*/ 36 w 87"/>
                <a:gd name="T47" fmla="*/ 35 h 106"/>
                <a:gd name="T48" fmla="*/ 40 w 87"/>
                <a:gd name="T49" fmla="*/ 27 h 106"/>
                <a:gd name="T50" fmla="*/ 57 w 87"/>
                <a:gd name="T51" fmla="*/ 46 h 106"/>
                <a:gd name="T52" fmla="*/ 43 w 87"/>
                <a:gd name="T53" fmla="*/ 50 h 106"/>
                <a:gd name="T54" fmla="*/ 48 w 87"/>
                <a:gd name="T55" fmla="*/ 64 h 106"/>
                <a:gd name="T56" fmla="*/ 62 w 87"/>
                <a:gd name="T57" fmla="*/ 60 h 106"/>
                <a:gd name="T58" fmla="*/ 57 w 87"/>
                <a:gd name="T59" fmla="*/ 46 h 106"/>
                <a:gd name="T60" fmla="*/ 78 w 87"/>
                <a:gd name="T61" fmla="*/ 3 h 106"/>
                <a:gd name="T62" fmla="*/ 60 w 87"/>
                <a:gd name="T63" fmla="*/ 9 h 106"/>
                <a:gd name="T64" fmla="*/ 64 w 87"/>
                <a:gd name="T65" fmla="*/ 27 h 106"/>
                <a:gd name="T66" fmla="*/ 56 w 87"/>
                <a:gd name="T67" fmla="*/ 43 h 106"/>
                <a:gd name="T68" fmla="*/ 58 w 87"/>
                <a:gd name="T69" fmla="*/ 43 h 106"/>
                <a:gd name="T70" fmla="*/ 59 w 87"/>
                <a:gd name="T71" fmla="*/ 44 h 106"/>
                <a:gd name="T72" fmla="*/ 67 w 87"/>
                <a:gd name="T73" fmla="*/ 28 h 106"/>
                <a:gd name="T74" fmla="*/ 84 w 87"/>
                <a:gd name="T75" fmla="*/ 21 h 106"/>
                <a:gd name="T76" fmla="*/ 78 w 87"/>
                <a:gd name="T77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106">
                  <a:moveTo>
                    <a:pt x="59" y="98"/>
                  </a:moveTo>
                  <a:cubicBezTo>
                    <a:pt x="62" y="104"/>
                    <a:pt x="71" y="106"/>
                    <a:pt x="77" y="103"/>
                  </a:cubicBezTo>
                  <a:cubicBezTo>
                    <a:pt x="83" y="99"/>
                    <a:pt x="86" y="91"/>
                    <a:pt x="82" y="84"/>
                  </a:cubicBezTo>
                  <a:cubicBezTo>
                    <a:pt x="79" y="78"/>
                    <a:pt x="71" y="76"/>
                    <a:pt x="65" y="7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6" y="67"/>
                    <a:pt x="55" y="68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57" y="84"/>
                    <a:pt x="55" y="92"/>
                    <a:pt x="59" y="98"/>
                  </a:cubicBezTo>
                  <a:moveTo>
                    <a:pt x="14" y="66"/>
                  </a:moveTo>
                  <a:cubicBezTo>
                    <a:pt x="15" y="71"/>
                    <a:pt x="21" y="74"/>
                    <a:pt x="26" y="73"/>
                  </a:cubicBezTo>
                  <a:cubicBezTo>
                    <a:pt x="31" y="72"/>
                    <a:pt x="34" y="67"/>
                    <a:pt x="33" y="62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9"/>
                    <a:pt x="40" y="58"/>
                    <a:pt x="40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1" y="55"/>
                    <a:pt x="26" y="52"/>
                    <a:pt x="21" y="54"/>
                  </a:cubicBezTo>
                  <a:cubicBezTo>
                    <a:pt x="15" y="55"/>
                    <a:pt x="12" y="61"/>
                    <a:pt x="14" y="66"/>
                  </a:cubicBezTo>
                  <a:moveTo>
                    <a:pt x="40" y="27"/>
                  </a:moveTo>
                  <a:cubicBezTo>
                    <a:pt x="42" y="17"/>
                    <a:pt x="35" y="6"/>
                    <a:pt x="25" y="4"/>
                  </a:cubicBezTo>
                  <a:cubicBezTo>
                    <a:pt x="14" y="2"/>
                    <a:pt x="4" y="9"/>
                    <a:pt x="2" y="20"/>
                  </a:cubicBezTo>
                  <a:cubicBezTo>
                    <a:pt x="0" y="30"/>
                    <a:pt x="7" y="40"/>
                    <a:pt x="17" y="42"/>
                  </a:cubicBezTo>
                  <a:cubicBezTo>
                    <a:pt x="22" y="43"/>
                    <a:pt x="28" y="42"/>
                    <a:pt x="32" y="3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4" y="45"/>
                    <a:pt x="45" y="4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8" y="33"/>
                    <a:pt x="39" y="30"/>
                    <a:pt x="40" y="27"/>
                  </a:cubicBezTo>
                  <a:moveTo>
                    <a:pt x="57" y="46"/>
                  </a:moveTo>
                  <a:cubicBezTo>
                    <a:pt x="52" y="43"/>
                    <a:pt x="46" y="45"/>
                    <a:pt x="43" y="50"/>
                  </a:cubicBezTo>
                  <a:cubicBezTo>
                    <a:pt x="41" y="56"/>
                    <a:pt x="43" y="62"/>
                    <a:pt x="48" y="64"/>
                  </a:cubicBezTo>
                  <a:cubicBezTo>
                    <a:pt x="53" y="67"/>
                    <a:pt x="59" y="65"/>
                    <a:pt x="62" y="60"/>
                  </a:cubicBezTo>
                  <a:cubicBezTo>
                    <a:pt x="64" y="55"/>
                    <a:pt x="62" y="49"/>
                    <a:pt x="57" y="46"/>
                  </a:cubicBezTo>
                  <a:moveTo>
                    <a:pt x="78" y="3"/>
                  </a:moveTo>
                  <a:cubicBezTo>
                    <a:pt x="71" y="0"/>
                    <a:pt x="63" y="3"/>
                    <a:pt x="60" y="9"/>
                  </a:cubicBezTo>
                  <a:cubicBezTo>
                    <a:pt x="57" y="16"/>
                    <a:pt x="59" y="23"/>
                    <a:pt x="64" y="27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3"/>
                    <a:pt x="58" y="43"/>
                    <a:pt x="58" y="43"/>
                  </a:cubicBezTo>
                  <a:cubicBezTo>
                    <a:pt x="59" y="43"/>
                    <a:pt x="59" y="44"/>
                    <a:pt x="59" y="44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3" y="30"/>
                    <a:pt x="81" y="28"/>
                    <a:pt x="84" y="21"/>
                  </a:cubicBezTo>
                  <a:cubicBezTo>
                    <a:pt x="87" y="15"/>
                    <a:pt x="84" y="7"/>
                    <a:pt x="78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1" name="Freeform 14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2" name="Freeform 15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3" name="Freeform 16"/>
            <p:cNvSpPr>
              <a:spLocks/>
            </p:cNvSpPr>
            <p:nvPr userDrawn="1"/>
          </p:nvSpPr>
          <p:spPr bwMode="auto">
            <a:xfrm>
              <a:off x="7370" y="3665"/>
              <a:ext cx="163" cy="160"/>
            </a:xfrm>
            <a:custGeom>
              <a:avLst/>
              <a:gdLst>
                <a:gd name="T0" fmla="*/ 60 w 68"/>
                <a:gd name="T1" fmla="*/ 0 h 67"/>
                <a:gd name="T2" fmla="*/ 9 w 68"/>
                <a:gd name="T3" fmla="*/ 0 h 67"/>
                <a:gd name="T4" fmla="*/ 0 w 68"/>
                <a:gd name="T5" fmla="*/ 9 h 67"/>
                <a:gd name="T6" fmla="*/ 0 w 68"/>
                <a:gd name="T7" fmla="*/ 41 h 67"/>
                <a:gd name="T8" fmla="*/ 9 w 68"/>
                <a:gd name="T9" fmla="*/ 50 h 67"/>
                <a:gd name="T10" fmla="*/ 21 w 68"/>
                <a:gd name="T11" fmla="*/ 50 h 67"/>
                <a:gd name="T12" fmla="*/ 47 w 68"/>
                <a:gd name="T13" fmla="*/ 67 h 67"/>
                <a:gd name="T14" fmla="*/ 41 w 68"/>
                <a:gd name="T15" fmla="*/ 50 h 67"/>
                <a:gd name="T16" fmla="*/ 60 w 68"/>
                <a:gd name="T17" fmla="*/ 50 h 67"/>
                <a:gd name="T18" fmla="*/ 68 w 68"/>
                <a:gd name="T19" fmla="*/ 41 h 67"/>
                <a:gd name="T20" fmla="*/ 68 w 68"/>
                <a:gd name="T21" fmla="*/ 9 h 67"/>
                <a:gd name="T22" fmla="*/ 60 w 68"/>
                <a:gd name="T2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4" y="50"/>
                    <a:pt x="9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4" y="50"/>
                    <a:pt x="68" y="46"/>
                    <a:pt x="68" y="41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4"/>
                    <a:pt x="64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4" name="Freeform 17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5" name="Freeform 18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6" name="Freeform 19"/>
            <p:cNvSpPr>
              <a:spLocks/>
            </p:cNvSpPr>
            <p:nvPr userDrawn="1"/>
          </p:nvSpPr>
          <p:spPr bwMode="auto">
            <a:xfrm>
              <a:off x="7464" y="3959"/>
              <a:ext cx="172" cy="83"/>
            </a:xfrm>
            <a:custGeom>
              <a:avLst/>
              <a:gdLst>
                <a:gd name="T0" fmla="*/ 59 w 72"/>
                <a:gd name="T1" fmla="*/ 9 h 35"/>
                <a:gd name="T2" fmla="*/ 52 w 72"/>
                <a:gd name="T3" fmla="*/ 11 h 35"/>
                <a:gd name="T4" fmla="*/ 34 w 72"/>
                <a:gd name="T5" fmla="*/ 0 h 35"/>
                <a:gd name="T6" fmla="*/ 14 w 72"/>
                <a:gd name="T7" fmla="*/ 15 h 35"/>
                <a:gd name="T8" fmla="*/ 10 w 72"/>
                <a:gd name="T9" fmla="*/ 15 h 35"/>
                <a:gd name="T10" fmla="*/ 0 w 72"/>
                <a:gd name="T11" fmla="*/ 25 h 35"/>
                <a:gd name="T12" fmla="*/ 10 w 72"/>
                <a:gd name="T13" fmla="*/ 35 h 35"/>
                <a:gd name="T14" fmla="*/ 59 w 72"/>
                <a:gd name="T15" fmla="*/ 35 h 35"/>
                <a:gd name="T16" fmla="*/ 72 w 72"/>
                <a:gd name="T17" fmla="*/ 22 h 35"/>
                <a:gd name="T18" fmla="*/ 59 w 72"/>
                <a:gd name="T1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5">
                  <a:moveTo>
                    <a:pt x="59" y="9"/>
                  </a:moveTo>
                  <a:cubicBezTo>
                    <a:pt x="56" y="9"/>
                    <a:pt x="54" y="10"/>
                    <a:pt x="52" y="11"/>
                  </a:cubicBezTo>
                  <a:cubicBezTo>
                    <a:pt x="49" y="5"/>
                    <a:pt x="42" y="0"/>
                    <a:pt x="34" y="0"/>
                  </a:cubicBezTo>
                  <a:cubicBezTo>
                    <a:pt x="24" y="0"/>
                    <a:pt x="16" y="7"/>
                    <a:pt x="14" y="15"/>
                  </a:cubicBezTo>
                  <a:cubicBezTo>
                    <a:pt x="13" y="15"/>
                    <a:pt x="12" y="15"/>
                    <a:pt x="10" y="15"/>
                  </a:cubicBezTo>
                  <a:cubicBezTo>
                    <a:pt x="5" y="15"/>
                    <a:pt x="0" y="19"/>
                    <a:pt x="0" y="25"/>
                  </a:cubicBezTo>
                  <a:cubicBezTo>
                    <a:pt x="0" y="30"/>
                    <a:pt x="5" y="35"/>
                    <a:pt x="10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6" y="35"/>
                    <a:pt x="72" y="29"/>
                    <a:pt x="72" y="22"/>
                  </a:cubicBezTo>
                  <a:cubicBezTo>
                    <a:pt x="72" y="15"/>
                    <a:pt x="66" y="9"/>
                    <a:pt x="59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 sz="1765"/>
            </a:lvl4pPr>
            <a:lvl5pPr marL="672290" indent="0">
              <a:buNone/>
              <a:tabLst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 sz="1765"/>
            </a:lvl4pPr>
            <a:lvl5pPr marL="672290" indent="0">
              <a:buNone/>
              <a:tabLst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2907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0" y="6566932"/>
            <a:ext cx="12192000" cy="291068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" name="Group 8"/>
          <p:cNvGrpSpPr>
            <a:grpSpLocks noChangeAspect="1"/>
          </p:cNvGrpSpPr>
          <p:nvPr/>
        </p:nvGrpSpPr>
        <p:grpSpPr bwMode="auto">
          <a:xfrm>
            <a:off x="11289350" y="6078675"/>
            <a:ext cx="633412" cy="669437"/>
            <a:chOff x="7062" y="3586"/>
            <a:chExt cx="617" cy="652"/>
          </a:xfrm>
        </p:grpSpPr>
        <p:sp>
          <p:nvSpPr>
            <p:cNvPr id="35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7062" y="3586"/>
              <a:ext cx="617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6" name="Freeform 9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7" name="Freeform 10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8" name="Freeform 11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9" name="Freeform 12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0" name="Freeform 13"/>
            <p:cNvSpPr>
              <a:spLocks noEditPoints="1"/>
            </p:cNvSpPr>
            <p:nvPr userDrawn="1"/>
          </p:nvSpPr>
          <p:spPr bwMode="auto">
            <a:xfrm>
              <a:off x="7131" y="3937"/>
              <a:ext cx="208" cy="253"/>
            </a:xfrm>
            <a:custGeom>
              <a:avLst/>
              <a:gdLst>
                <a:gd name="T0" fmla="*/ 59 w 87"/>
                <a:gd name="T1" fmla="*/ 98 h 106"/>
                <a:gd name="T2" fmla="*/ 77 w 87"/>
                <a:gd name="T3" fmla="*/ 103 h 106"/>
                <a:gd name="T4" fmla="*/ 82 w 87"/>
                <a:gd name="T5" fmla="*/ 84 h 106"/>
                <a:gd name="T6" fmla="*/ 65 w 87"/>
                <a:gd name="T7" fmla="*/ 79 h 106"/>
                <a:gd name="T8" fmla="*/ 58 w 87"/>
                <a:gd name="T9" fmla="*/ 67 h 106"/>
                <a:gd name="T10" fmla="*/ 55 w 87"/>
                <a:gd name="T11" fmla="*/ 68 h 106"/>
                <a:gd name="T12" fmla="*/ 63 w 87"/>
                <a:gd name="T13" fmla="*/ 80 h 106"/>
                <a:gd name="T14" fmla="*/ 59 w 87"/>
                <a:gd name="T15" fmla="*/ 98 h 106"/>
                <a:gd name="T16" fmla="*/ 14 w 87"/>
                <a:gd name="T17" fmla="*/ 66 h 106"/>
                <a:gd name="T18" fmla="*/ 26 w 87"/>
                <a:gd name="T19" fmla="*/ 73 h 106"/>
                <a:gd name="T20" fmla="*/ 33 w 87"/>
                <a:gd name="T21" fmla="*/ 62 h 106"/>
                <a:gd name="T22" fmla="*/ 40 w 87"/>
                <a:gd name="T23" fmla="*/ 60 h 106"/>
                <a:gd name="T24" fmla="*/ 40 w 87"/>
                <a:gd name="T25" fmla="*/ 58 h 106"/>
                <a:gd name="T26" fmla="*/ 32 w 87"/>
                <a:gd name="T27" fmla="*/ 60 h 106"/>
                <a:gd name="T28" fmla="*/ 21 w 87"/>
                <a:gd name="T29" fmla="*/ 54 h 106"/>
                <a:gd name="T30" fmla="*/ 14 w 87"/>
                <a:gd name="T31" fmla="*/ 66 h 106"/>
                <a:gd name="T32" fmla="*/ 40 w 87"/>
                <a:gd name="T33" fmla="*/ 27 h 106"/>
                <a:gd name="T34" fmla="*/ 25 w 87"/>
                <a:gd name="T35" fmla="*/ 4 h 106"/>
                <a:gd name="T36" fmla="*/ 2 w 87"/>
                <a:gd name="T37" fmla="*/ 20 h 106"/>
                <a:gd name="T38" fmla="*/ 17 w 87"/>
                <a:gd name="T39" fmla="*/ 42 h 106"/>
                <a:gd name="T40" fmla="*/ 32 w 87"/>
                <a:gd name="T41" fmla="*/ 39 h 106"/>
                <a:gd name="T42" fmla="*/ 41 w 87"/>
                <a:gd name="T43" fmla="*/ 48 h 106"/>
                <a:gd name="T44" fmla="*/ 45 w 87"/>
                <a:gd name="T45" fmla="*/ 44 h 106"/>
                <a:gd name="T46" fmla="*/ 36 w 87"/>
                <a:gd name="T47" fmla="*/ 35 h 106"/>
                <a:gd name="T48" fmla="*/ 40 w 87"/>
                <a:gd name="T49" fmla="*/ 27 h 106"/>
                <a:gd name="T50" fmla="*/ 57 w 87"/>
                <a:gd name="T51" fmla="*/ 46 h 106"/>
                <a:gd name="T52" fmla="*/ 43 w 87"/>
                <a:gd name="T53" fmla="*/ 50 h 106"/>
                <a:gd name="T54" fmla="*/ 48 w 87"/>
                <a:gd name="T55" fmla="*/ 64 h 106"/>
                <a:gd name="T56" fmla="*/ 62 w 87"/>
                <a:gd name="T57" fmla="*/ 60 h 106"/>
                <a:gd name="T58" fmla="*/ 57 w 87"/>
                <a:gd name="T59" fmla="*/ 46 h 106"/>
                <a:gd name="T60" fmla="*/ 78 w 87"/>
                <a:gd name="T61" fmla="*/ 3 h 106"/>
                <a:gd name="T62" fmla="*/ 60 w 87"/>
                <a:gd name="T63" fmla="*/ 9 h 106"/>
                <a:gd name="T64" fmla="*/ 64 w 87"/>
                <a:gd name="T65" fmla="*/ 27 h 106"/>
                <a:gd name="T66" fmla="*/ 56 w 87"/>
                <a:gd name="T67" fmla="*/ 43 h 106"/>
                <a:gd name="T68" fmla="*/ 58 w 87"/>
                <a:gd name="T69" fmla="*/ 43 h 106"/>
                <a:gd name="T70" fmla="*/ 59 w 87"/>
                <a:gd name="T71" fmla="*/ 44 h 106"/>
                <a:gd name="T72" fmla="*/ 67 w 87"/>
                <a:gd name="T73" fmla="*/ 28 h 106"/>
                <a:gd name="T74" fmla="*/ 84 w 87"/>
                <a:gd name="T75" fmla="*/ 21 h 106"/>
                <a:gd name="T76" fmla="*/ 78 w 87"/>
                <a:gd name="T77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106">
                  <a:moveTo>
                    <a:pt x="59" y="98"/>
                  </a:moveTo>
                  <a:cubicBezTo>
                    <a:pt x="62" y="104"/>
                    <a:pt x="71" y="106"/>
                    <a:pt x="77" y="103"/>
                  </a:cubicBezTo>
                  <a:cubicBezTo>
                    <a:pt x="83" y="99"/>
                    <a:pt x="86" y="91"/>
                    <a:pt x="82" y="84"/>
                  </a:cubicBezTo>
                  <a:cubicBezTo>
                    <a:pt x="79" y="78"/>
                    <a:pt x="71" y="76"/>
                    <a:pt x="65" y="7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6" y="67"/>
                    <a:pt x="55" y="68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57" y="84"/>
                    <a:pt x="55" y="92"/>
                    <a:pt x="59" y="98"/>
                  </a:cubicBezTo>
                  <a:moveTo>
                    <a:pt x="14" y="66"/>
                  </a:moveTo>
                  <a:cubicBezTo>
                    <a:pt x="15" y="71"/>
                    <a:pt x="21" y="74"/>
                    <a:pt x="26" y="73"/>
                  </a:cubicBezTo>
                  <a:cubicBezTo>
                    <a:pt x="31" y="72"/>
                    <a:pt x="34" y="67"/>
                    <a:pt x="33" y="62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9"/>
                    <a:pt x="40" y="58"/>
                    <a:pt x="40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1" y="55"/>
                    <a:pt x="26" y="52"/>
                    <a:pt x="21" y="54"/>
                  </a:cubicBezTo>
                  <a:cubicBezTo>
                    <a:pt x="15" y="55"/>
                    <a:pt x="12" y="61"/>
                    <a:pt x="14" y="66"/>
                  </a:cubicBezTo>
                  <a:moveTo>
                    <a:pt x="40" y="27"/>
                  </a:moveTo>
                  <a:cubicBezTo>
                    <a:pt x="42" y="17"/>
                    <a:pt x="35" y="6"/>
                    <a:pt x="25" y="4"/>
                  </a:cubicBezTo>
                  <a:cubicBezTo>
                    <a:pt x="14" y="2"/>
                    <a:pt x="4" y="9"/>
                    <a:pt x="2" y="20"/>
                  </a:cubicBezTo>
                  <a:cubicBezTo>
                    <a:pt x="0" y="30"/>
                    <a:pt x="7" y="40"/>
                    <a:pt x="17" y="42"/>
                  </a:cubicBezTo>
                  <a:cubicBezTo>
                    <a:pt x="22" y="43"/>
                    <a:pt x="28" y="42"/>
                    <a:pt x="32" y="3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4" y="45"/>
                    <a:pt x="45" y="4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8" y="33"/>
                    <a:pt x="39" y="30"/>
                    <a:pt x="40" y="27"/>
                  </a:cubicBezTo>
                  <a:moveTo>
                    <a:pt x="57" y="46"/>
                  </a:moveTo>
                  <a:cubicBezTo>
                    <a:pt x="52" y="43"/>
                    <a:pt x="46" y="45"/>
                    <a:pt x="43" y="50"/>
                  </a:cubicBezTo>
                  <a:cubicBezTo>
                    <a:pt x="41" y="56"/>
                    <a:pt x="43" y="62"/>
                    <a:pt x="48" y="64"/>
                  </a:cubicBezTo>
                  <a:cubicBezTo>
                    <a:pt x="53" y="67"/>
                    <a:pt x="59" y="65"/>
                    <a:pt x="62" y="60"/>
                  </a:cubicBezTo>
                  <a:cubicBezTo>
                    <a:pt x="64" y="55"/>
                    <a:pt x="62" y="49"/>
                    <a:pt x="57" y="46"/>
                  </a:cubicBezTo>
                  <a:moveTo>
                    <a:pt x="78" y="3"/>
                  </a:moveTo>
                  <a:cubicBezTo>
                    <a:pt x="71" y="0"/>
                    <a:pt x="63" y="3"/>
                    <a:pt x="60" y="9"/>
                  </a:cubicBezTo>
                  <a:cubicBezTo>
                    <a:pt x="57" y="16"/>
                    <a:pt x="59" y="23"/>
                    <a:pt x="64" y="27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3"/>
                    <a:pt x="58" y="43"/>
                    <a:pt x="58" y="43"/>
                  </a:cubicBezTo>
                  <a:cubicBezTo>
                    <a:pt x="59" y="43"/>
                    <a:pt x="59" y="44"/>
                    <a:pt x="59" y="44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3" y="30"/>
                    <a:pt x="81" y="28"/>
                    <a:pt x="84" y="21"/>
                  </a:cubicBezTo>
                  <a:cubicBezTo>
                    <a:pt x="87" y="15"/>
                    <a:pt x="84" y="7"/>
                    <a:pt x="78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1" name="Freeform 14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2" name="Freeform 15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3" name="Freeform 16"/>
            <p:cNvSpPr>
              <a:spLocks/>
            </p:cNvSpPr>
            <p:nvPr userDrawn="1"/>
          </p:nvSpPr>
          <p:spPr bwMode="auto">
            <a:xfrm>
              <a:off x="7370" y="3665"/>
              <a:ext cx="163" cy="160"/>
            </a:xfrm>
            <a:custGeom>
              <a:avLst/>
              <a:gdLst>
                <a:gd name="T0" fmla="*/ 60 w 68"/>
                <a:gd name="T1" fmla="*/ 0 h 67"/>
                <a:gd name="T2" fmla="*/ 9 w 68"/>
                <a:gd name="T3" fmla="*/ 0 h 67"/>
                <a:gd name="T4" fmla="*/ 0 w 68"/>
                <a:gd name="T5" fmla="*/ 9 h 67"/>
                <a:gd name="T6" fmla="*/ 0 w 68"/>
                <a:gd name="T7" fmla="*/ 41 h 67"/>
                <a:gd name="T8" fmla="*/ 9 w 68"/>
                <a:gd name="T9" fmla="*/ 50 h 67"/>
                <a:gd name="T10" fmla="*/ 21 w 68"/>
                <a:gd name="T11" fmla="*/ 50 h 67"/>
                <a:gd name="T12" fmla="*/ 47 w 68"/>
                <a:gd name="T13" fmla="*/ 67 h 67"/>
                <a:gd name="T14" fmla="*/ 41 w 68"/>
                <a:gd name="T15" fmla="*/ 50 h 67"/>
                <a:gd name="T16" fmla="*/ 60 w 68"/>
                <a:gd name="T17" fmla="*/ 50 h 67"/>
                <a:gd name="T18" fmla="*/ 68 w 68"/>
                <a:gd name="T19" fmla="*/ 41 h 67"/>
                <a:gd name="T20" fmla="*/ 68 w 68"/>
                <a:gd name="T21" fmla="*/ 9 h 67"/>
                <a:gd name="T22" fmla="*/ 60 w 68"/>
                <a:gd name="T2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4" y="50"/>
                    <a:pt x="9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4" y="50"/>
                    <a:pt x="68" y="46"/>
                    <a:pt x="68" y="41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4"/>
                    <a:pt x="64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4" name="Freeform 17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5" name="Freeform 18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6" name="Freeform 19"/>
            <p:cNvSpPr>
              <a:spLocks/>
            </p:cNvSpPr>
            <p:nvPr userDrawn="1"/>
          </p:nvSpPr>
          <p:spPr bwMode="auto">
            <a:xfrm>
              <a:off x="7464" y="3959"/>
              <a:ext cx="172" cy="83"/>
            </a:xfrm>
            <a:custGeom>
              <a:avLst/>
              <a:gdLst>
                <a:gd name="T0" fmla="*/ 59 w 72"/>
                <a:gd name="T1" fmla="*/ 9 h 35"/>
                <a:gd name="T2" fmla="*/ 52 w 72"/>
                <a:gd name="T3" fmla="*/ 11 h 35"/>
                <a:gd name="T4" fmla="*/ 34 w 72"/>
                <a:gd name="T5" fmla="*/ 0 h 35"/>
                <a:gd name="T6" fmla="*/ 14 w 72"/>
                <a:gd name="T7" fmla="*/ 15 h 35"/>
                <a:gd name="T8" fmla="*/ 10 w 72"/>
                <a:gd name="T9" fmla="*/ 15 h 35"/>
                <a:gd name="T10" fmla="*/ 0 w 72"/>
                <a:gd name="T11" fmla="*/ 25 h 35"/>
                <a:gd name="T12" fmla="*/ 10 w 72"/>
                <a:gd name="T13" fmla="*/ 35 h 35"/>
                <a:gd name="T14" fmla="*/ 59 w 72"/>
                <a:gd name="T15" fmla="*/ 35 h 35"/>
                <a:gd name="T16" fmla="*/ 72 w 72"/>
                <a:gd name="T17" fmla="*/ 22 h 35"/>
                <a:gd name="T18" fmla="*/ 59 w 72"/>
                <a:gd name="T1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5">
                  <a:moveTo>
                    <a:pt x="59" y="9"/>
                  </a:moveTo>
                  <a:cubicBezTo>
                    <a:pt x="56" y="9"/>
                    <a:pt x="54" y="10"/>
                    <a:pt x="52" y="11"/>
                  </a:cubicBezTo>
                  <a:cubicBezTo>
                    <a:pt x="49" y="5"/>
                    <a:pt x="42" y="0"/>
                    <a:pt x="34" y="0"/>
                  </a:cubicBezTo>
                  <a:cubicBezTo>
                    <a:pt x="24" y="0"/>
                    <a:pt x="16" y="7"/>
                    <a:pt x="14" y="15"/>
                  </a:cubicBezTo>
                  <a:cubicBezTo>
                    <a:pt x="13" y="15"/>
                    <a:pt x="12" y="15"/>
                    <a:pt x="10" y="15"/>
                  </a:cubicBezTo>
                  <a:cubicBezTo>
                    <a:pt x="5" y="15"/>
                    <a:pt x="0" y="19"/>
                    <a:pt x="0" y="25"/>
                  </a:cubicBezTo>
                  <a:cubicBezTo>
                    <a:pt x="0" y="30"/>
                    <a:pt x="5" y="35"/>
                    <a:pt x="10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6" y="35"/>
                    <a:pt x="72" y="29"/>
                    <a:pt x="72" y="22"/>
                  </a:cubicBezTo>
                  <a:cubicBezTo>
                    <a:pt x="72" y="15"/>
                    <a:pt x="66" y="9"/>
                    <a:pt x="59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 sz="1765"/>
            </a:lvl4pPr>
            <a:lvl5pPr marL="672290" indent="0">
              <a:buNone/>
              <a:tabLst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 sz="1765"/>
            </a:lvl4pPr>
            <a:lvl5pPr marL="672290" indent="0">
              <a:buNone/>
              <a:tabLst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441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0" y="6566932"/>
            <a:ext cx="12192000" cy="291068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" name="Group 8"/>
          <p:cNvGrpSpPr>
            <a:grpSpLocks noChangeAspect="1"/>
          </p:cNvGrpSpPr>
          <p:nvPr/>
        </p:nvGrpSpPr>
        <p:grpSpPr bwMode="auto">
          <a:xfrm>
            <a:off x="11289350" y="6078675"/>
            <a:ext cx="633412" cy="669437"/>
            <a:chOff x="7062" y="3586"/>
            <a:chExt cx="617" cy="652"/>
          </a:xfrm>
        </p:grpSpPr>
        <p:sp>
          <p:nvSpPr>
            <p:cNvPr id="35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7062" y="3586"/>
              <a:ext cx="617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6" name="Freeform 9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7" name="Freeform 10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8" name="Freeform 11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9" name="Freeform 12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0" name="Freeform 13"/>
            <p:cNvSpPr>
              <a:spLocks noEditPoints="1"/>
            </p:cNvSpPr>
            <p:nvPr userDrawn="1"/>
          </p:nvSpPr>
          <p:spPr bwMode="auto">
            <a:xfrm>
              <a:off x="7131" y="3937"/>
              <a:ext cx="208" cy="253"/>
            </a:xfrm>
            <a:custGeom>
              <a:avLst/>
              <a:gdLst>
                <a:gd name="T0" fmla="*/ 59 w 87"/>
                <a:gd name="T1" fmla="*/ 98 h 106"/>
                <a:gd name="T2" fmla="*/ 77 w 87"/>
                <a:gd name="T3" fmla="*/ 103 h 106"/>
                <a:gd name="T4" fmla="*/ 82 w 87"/>
                <a:gd name="T5" fmla="*/ 84 h 106"/>
                <a:gd name="T6" fmla="*/ 65 w 87"/>
                <a:gd name="T7" fmla="*/ 79 h 106"/>
                <a:gd name="T8" fmla="*/ 58 w 87"/>
                <a:gd name="T9" fmla="*/ 67 h 106"/>
                <a:gd name="T10" fmla="*/ 55 w 87"/>
                <a:gd name="T11" fmla="*/ 68 h 106"/>
                <a:gd name="T12" fmla="*/ 63 w 87"/>
                <a:gd name="T13" fmla="*/ 80 h 106"/>
                <a:gd name="T14" fmla="*/ 59 w 87"/>
                <a:gd name="T15" fmla="*/ 98 h 106"/>
                <a:gd name="T16" fmla="*/ 14 w 87"/>
                <a:gd name="T17" fmla="*/ 66 h 106"/>
                <a:gd name="T18" fmla="*/ 26 w 87"/>
                <a:gd name="T19" fmla="*/ 73 h 106"/>
                <a:gd name="T20" fmla="*/ 33 w 87"/>
                <a:gd name="T21" fmla="*/ 62 h 106"/>
                <a:gd name="T22" fmla="*/ 40 w 87"/>
                <a:gd name="T23" fmla="*/ 60 h 106"/>
                <a:gd name="T24" fmla="*/ 40 w 87"/>
                <a:gd name="T25" fmla="*/ 58 h 106"/>
                <a:gd name="T26" fmla="*/ 32 w 87"/>
                <a:gd name="T27" fmla="*/ 60 h 106"/>
                <a:gd name="T28" fmla="*/ 21 w 87"/>
                <a:gd name="T29" fmla="*/ 54 h 106"/>
                <a:gd name="T30" fmla="*/ 14 w 87"/>
                <a:gd name="T31" fmla="*/ 66 h 106"/>
                <a:gd name="T32" fmla="*/ 40 w 87"/>
                <a:gd name="T33" fmla="*/ 27 h 106"/>
                <a:gd name="T34" fmla="*/ 25 w 87"/>
                <a:gd name="T35" fmla="*/ 4 h 106"/>
                <a:gd name="T36" fmla="*/ 2 w 87"/>
                <a:gd name="T37" fmla="*/ 20 h 106"/>
                <a:gd name="T38" fmla="*/ 17 w 87"/>
                <a:gd name="T39" fmla="*/ 42 h 106"/>
                <a:gd name="T40" fmla="*/ 32 w 87"/>
                <a:gd name="T41" fmla="*/ 39 h 106"/>
                <a:gd name="T42" fmla="*/ 41 w 87"/>
                <a:gd name="T43" fmla="*/ 48 h 106"/>
                <a:gd name="T44" fmla="*/ 45 w 87"/>
                <a:gd name="T45" fmla="*/ 44 h 106"/>
                <a:gd name="T46" fmla="*/ 36 w 87"/>
                <a:gd name="T47" fmla="*/ 35 h 106"/>
                <a:gd name="T48" fmla="*/ 40 w 87"/>
                <a:gd name="T49" fmla="*/ 27 h 106"/>
                <a:gd name="T50" fmla="*/ 57 w 87"/>
                <a:gd name="T51" fmla="*/ 46 h 106"/>
                <a:gd name="T52" fmla="*/ 43 w 87"/>
                <a:gd name="T53" fmla="*/ 50 h 106"/>
                <a:gd name="T54" fmla="*/ 48 w 87"/>
                <a:gd name="T55" fmla="*/ 64 h 106"/>
                <a:gd name="T56" fmla="*/ 62 w 87"/>
                <a:gd name="T57" fmla="*/ 60 h 106"/>
                <a:gd name="T58" fmla="*/ 57 w 87"/>
                <a:gd name="T59" fmla="*/ 46 h 106"/>
                <a:gd name="T60" fmla="*/ 78 w 87"/>
                <a:gd name="T61" fmla="*/ 3 h 106"/>
                <a:gd name="T62" fmla="*/ 60 w 87"/>
                <a:gd name="T63" fmla="*/ 9 h 106"/>
                <a:gd name="T64" fmla="*/ 64 w 87"/>
                <a:gd name="T65" fmla="*/ 27 h 106"/>
                <a:gd name="T66" fmla="*/ 56 w 87"/>
                <a:gd name="T67" fmla="*/ 43 h 106"/>
                <a:gd name="T68" fmla="*/ 58 w 87"/>
                <a:gd name="T69" fmla="*/ 43 h 106"/>
                <a:gd name="T70" fmla="*/ 59 w 87"/>
                <a:gd name="T71" fmla="*/ 44 h 106"/>
                <a:gd name="T72" fmla="*/ 67 w 87"/>
                <a:gd name="T73" fmla="*/ 28 h 106"/>
                <a:gd name="T74" fmla="*/ 84 w 87"/>
                <a:gd name="T75" fmla="*/ 21 h 106"/>
                <a:gd name="T76" fmla="*/ 78 w 87"/>
                <a:gd name="T77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106">
                  <a:moveTo>
                    <a:pt x="59" y="98"/>
                  </a:moveTo>
                  <a:cubicBezTo>
                    <a:pt x="62" y="104"/>
                    <a:pt x="71" y="106"/>
                    <a:pt x="77" y="103"/>
                  </a:cubicBezTo>
                  <a:cubicBezTo>
                    <a:pt x="83" y="99"/>
                    <a:pt x="86" y="91"/>
                    <a:pt x="82" y="84"/>
                  </a:cubicBezTo>
                  <a:cubicBezTo>
                    <a:pt x="79" y="78"/>
                    <a:pt x="71" y="76"/>
                    <a:pt x="65" y="7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6" y="67"/>
                    <a:pt x="55" y="68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57" y="84"/>
                    <a:pt x="55" y="92"/>
                    <a:pt x="59" y="98"/>
                  </a:cubicBezTo>
                  <a:moveTo>
                    <a:pt x="14" y="66"/>
                  </a:moveTo>
                  <a:cubicBezTo>
                    <a:pt x="15" y="71"/>
                    <a:pt x="21" y="74"/>
                    <a:pt x="26" y="73"/>
                  </a:cubicBezTo>
                  <a:cubicBezTo>
                    <a:pt x="31" y="72"/>
                    <a:pt x="34" y="67"/>
                    <a:pt x="33" y="62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9"/>
                    <a:pt x="40" y="58"/>
                    <a:pt x="40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1" y="55"/>
                    <a:pt x="26" y="52"/>
                    <a:pt x="21" y="54"/>
                  </a:cubicBezTo>
                  <a:cubicBezTo>
                    <a:pt x="15" y="55"/>
                    <a:pt x="12" y="61"/>
                    <a:pt x="14" y="66"/>
                  </a:cubicBezTo>
                  <a:moveTo>
                    <a:pt x="40" y="27"/>
                  </a:moveTo>
                  <a:cubicBezTo>
                    <a:pt x="42" y="17"/>
                    <a:pt x="35" y="6"/>
                    <a:pt x="25" y="4"/>
                  </a:cubicBezTo>
                  <a:cubicBezTo>
                    <a:pt x="14" y="2"/>
                    <a:pt x="4" y="9"/>
                    <a:pt x="2" y="20"/>
                  </a:cubicBezTo>
                  <a:cubicBezTo>
                    <a:pt x="0" y="30"/>
                    <a:pt x="7" y="40"/>
                    <a:pt x="17" y="42"/>
                  </a:cubicBezTo>
                  <a:cubicBezTo>
                    <a:pt x="22" y="43"/>
                    <a:pt x="28" y="42"/>
                    <a:pt x="32" y="3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4" y="45"/>
                    <a:pt x="45" y="4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8" y="33"/>
                    <a:pt x="39" y="30"/>
                    <a:pt x="40" y="27"/>
                  </a:cubicBezTo>
                  <a:moveTo>
                    <a:pt x="57" y="46"/>
                  </a:moveTo>
                  <a:cubicBezTo>
                    <a:pt x="52" y="43"/>
                    <a:pt x="46" y="45"/>
                    <a:pt x="43" y="50"/>
                  </a:cubicBezTo>
                  <a:cubicBezTo>
                    <a:pt x="41" y="56"/>
                    <a:pt x="43" y="62"/>
                    <a:pt x="48" y="64"/>
                  </a:cubicBezTo>
                  <a:cubicBezTo>
                    <a:pt x="53" y="67"/>
                    <a:pt x="59" y="65"/>
                    <a:pt x="62" y="60"/>
                  </a:cubicBezTo>
                  <a:cubicBezTo>
                    <a:pt x="64" y="55"/>
                    <a:pt x="62" y="49"/>
                    <a:pt x="57" y="46"/>
                  </a:cubicBezTo>
                  <a:moveTo>
                    <a:pt x="78" y="3"/>
                  </a:moveTo>
                  <a:cubicBezTo>
                    <a:pt x="71" y="0"/>
                    <a:pt x="63" y="3"/>
                    <a:pt x="60" y="9"/>
                  </a:cubicBezTo>
                  <a:cubicBezTo>
                    <a:pt x="57" y="16"/>
                    <a:pt x="59" y="23"/>
                    <a:pt x="64" y="27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3"/>
                    <a:pt x="58" y="43"/>
                    <a:pt x="58" y="43"/>
                  </a:cubicBezTo>
                  <a:cubicBezTo>
                    <a:pt x="59" y="43"/>
                    <a:pt x="59" y="44"/>
                    <a:pt x="59" y="44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3" y="30"/>
                    <a:pt x="81" y="28"/>
                    <a:pt x="84" y="21"/>
                  </a:cubicBezTo>
                  <a:cubicBezTo>
                    <a:pt x="87" y="15"/>
                    <a:pt x="84" y="7"/>
                    <a:pt x="78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1" name="Freeform 14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2" name="Freeform 15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3" name="Freeform 16"/>
            <p:cNvSpPr>
              <a:spLocks/>
            </p:cNvSpPr>
            <p:nvPr userDrawn="1"/>
          </p:nvSpPr>
          <p:spPr bwMode="auto">
            <a:xfrm>
              <a:off x="7370" y="3665"/>
              <a:ext cx="163" cy="160"/>
            </a:xfrm>
            <a:custGeom>
              <a:avLst/>
              <a:gdLst>
                <a:gd name="T0" fmla="*/ 60 w 68"/>
                <a:gd name="T1" fmla="*/ 0 h 67"/>
                <a:gd name="T2" fmla="*/ 9 w 68"/>
                <a:gd name="T3" fmla="*/ 0 h 67"/>
                <a:gd name="T4" fmla="*/ 0 w 68"/>
                <a:gd name="T5" fmla="*/ 9 h 67"/>
                <a:gd name="T6" fmla="*/ 0 w 68"/>
                <a:gd name="T7" fmla="*/ 41 h 67"/>
                <a:gd name="T8" fmla="*/ 9 w 68"/>
                <a:gd name="T9" fmla="*/ 50 h 67"/>
                <a:gd name="T10" fmla="*/ 21 w 68"/>
                <a:gd name="T11" fmla="*/ 50 h 67"/>
                <a:gd name="T12" fmla="*/ 47 w 68"/>
                <a:gd name="T13" fmla="*/ 67 h 67"/>
                <a:gd name="T14" fmla="*/ 41 w 68"/>
                <a:gd name="T15" fmla="*/ 50 h 67"/>
                <a:gd name="T16" fmla="*/ 60 w 68"/>
                <a:gd name="T17" fmla="*/ 50 h 67"/>
                <a:gd name="T18" fmla="*/ 68 w 68"/>
                <a:gd name="T19" fmla="*/ 41 h 67"/>
                <a:gd name="T20" fmla="*/ 68 w 68"/>
                <a:gd name="T21" fmla="*/ 9 h 67"/>
                <a:gd name="T22" fmla="*/ 60 w 68"/>
                <a:gd name="T2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4" y="50"/>
                    <a:pt x="9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4" y="50"/>
                    <a:pt x="68" y="46"/>
                    <a:pt x="68" y="41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4"/>
                    <a:pt x="64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4" name="Freeform 17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5" name="Freeform 18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6" name="Freeform 19"/>
            <p:cNvSpPr>
              <a:spLocks/>
            </p:cNvSpPr>
            <p:nvPr userDrawn="1"/>
          </p:nvSpPr>
          <p:spPr bwMode="auto">
            <a:xfrm>
              <a:off x="7464" y="3959"/>
              <a:ext cx="172" cy="83"/>
            </a:xfrm>
            <a:custGeom>
              <a:avLst/>
              <a:gdLst>
                <a:gd name="T0" fmla="*/ 59 w 72"/>
                <a:gd name="T1" fmla="*/ 9 h 35"/>
                <a:gd name="T2" fmla="*/ 52 w 72"/>
                <a:gd name="T3" fmla="*/ 11 h 35"/>
                <a:gd name="T4" fmla="*/ 34 w 72"/>
                <a:gd name="T5" fmla="*/ 0 h 35"/>
                <a:gd name="T6" fmla="*/ 14 w 72"/>
                <a:gd name="T7" fmla="*/ 15 h 35"/>
                <a:gd name="T8" fmla="*/ 10 w 72"/>
                <a:gd name="T9" fmla="*/ 15 h 35"/>
                <a:gd name="T10" fmla="*/ 0 w 72"/>
                <a:gd name="T11" fmla="*/ 25 h 35"/>
                <a:gd name="T12" fmla="*/ 10 w 72"/>
                <a:gd name="T13" fmla="*/ 35 h 35"/>
                <a:gd name="T14" fmla="*/ 59 w 72"/>
                <a:gd name="T15" fmla="*/ 35 h 35"/>
                <a:gd name="T16" fmla="*/ 72 w 72"/>
                <a:gd name="T17" fmla="*/ 22 h 35"/>
                <a:gd name="T18" fmla="*/ 59 w 72"/>
                <a:gd name="T1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5">
                  <a:moveTo>
                    <a:pt x="59" y="9"/>
                  </a:moveTo>
                  <a:cubicBezTo>
                    <a:pt x="56" y="9"/>
                    <a:pt x="54" y="10"/>
                    <a:pt x="52" y="11"/>
                  </a:cubicBezTo>
                  <a:cubicBezTo>
                    <a:pt x="49" y="5"/>
                    <a:pt x="42" y="0"/>
                    <a:pt x="34" y="0"/>
                  </a:cubicBezTo>
                  <a:cubicBezTo>
                    <a:pt x="24" y="0"/>
                    <a:pt x="16" y="7"/>
                    <a:pt x="14" y="15"/>
                  </a:cubicBezTo>
                  <a:cubicBezTo>
                    <a:pt x="13" y="15"/>
                    <a:pt x="12" y="15"/>
                    <a:pt x="10" y="15"/>
                  </a:cubicBezTo>
                  <a:cubicBezTo>
                    <a:pt x="5" y="15"/>
                    <a:pt x="0" y="19"/>
                    <a:pt x="0" y="25"/>
                  </a:cubicBezTo>
                  <a:cubicBezTo>
                    <a:pt x="0" y="30"/>
                    <a:pt x="5" y="35"/>
                    <a:pt x="10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6" y="35"/>
                    <a:pt x="72" y="29"/>
                    <a:pt x="72" y="22"/>
                  </a:cubicBezTo>
                  <a:cubicBezTo>
                    <a:pt x="72" y="15"/>
                    <a:pt x="66" y="9"/>
                    <a:pt x="59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1961"/>
            </a:lvl2pPr>
            <a:lvl3pPr marL="685803" indent="-165101">
              <a:tabLst/>
              <a:defRPr sz="1961"/>
            </a:lvl3pPr>
            <a:lvl4pPr marL="863603" indent="-177801">
              <a:defRPr sz="1765"/>
            </a:lvl4pPr>
            <a:lvl5pPr marL="1028704" indent="-165101">
              <a:tabLst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1961"/>
            </a:lvl2pPr>
            <a:lvl3pPr marL="685803" indent="-165101">
              <a:tabLst/>
              <a:defRPr sz="1961"/>
            </a:lvl3pPr>
            <a:lvl4pPr marL="863603" indent="-177801">
              <a:defRPr sz="1765"/>
            </a:lvl4pPr>
            <a:lvl5pPr marL="1028704" indent="-165101">
              <a:tabLst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7375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0" y="6566932"/>
            <a:ext cx="12192000" cy="291068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" name="Group 8"/>
          <p:cNvGrpSpPr>
            <a:grpSpLocks noChangeAspect="1"/>
          </p:cNvGrpSpPr>
          <p:nvPr/>
        </p:nvGrpSpPr>
        <p:grpSpPr bwMode="auto">
          <a:xfrm>
            <a:off x="11289350" y="6078675"/>
            <a:ext cx="633412" cy="669437"/>
            <a:chOff x="7062" y="3586"/>
            <a:chExt cx="617" cy="652"/>
          </a:xfrm>
        </p:grpSpPr>
        <p:sp>
          <p:nvSpPr>
            <p:cNvPr id="35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7062" y="3586"/>
              <a:ext cx="617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6" name="Freeform 9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7" name="Freeform 10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8" name="Freeform 11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9" name="Freeform 12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0" name="Freeform 13"/>
            <p:cNvSpPr>
              <a:spLocks noEditPoints="1"/>
            </p:cNvSpPr>
            <p:nvPr userDrawn="1"/>
          </p:nvSpPr>
          <p:spPr bwMode="auto">
            <a:xfrm>
              <a:off x="7131" y="3937"/>
              <a:ext cx="208" cy="253"/>
            </a:xfrm>
            <a:custGeom>
              <a:avLst/>
              <a:gdLst>
                <a:gd name="T0" fmla="*/ 59 w 87"/>
                <a:gd name="T1" fmla="*/ 98 h 106"/>
                <a:gd name="T2" fmla="*/ 77 w 87"/>
                <a:gd name="T3" fmla="*/ 103 h 106"/>
                <a:gd name="T4" fmla="*/ 82 w 87"/>
                <a:gd name="T5" fmla="*/ 84 h 106"/>
                <a:gd name="T6" fmla="*/ 65 w 87"/>
                <a:gd name="T7" fmla="*/ 79 h 106"/>
                <a:gd name="T8" fmla="*/ 58 w 87"/>
                <a:gd name="T9" fmla="*/ 67 h 106"/>
                <a:gd name="T10" fmla="*/ 55 w 87"/>
                <a:gd name="T11" fmla="*/ 68 h 106"/>
                <a:gd name="T12" fmla="*/ 63 w 87"/>
                <a:gd name="T13" fmla="*/ 80 h 106"/>
                <a:gd name="T14" fmla="*/ 59 w 87"/>
                <a:gd name="T15" fmla="*/ 98 h 106"/>
                <a:gd name="T16" fmla="*/ 14 w 87"/>
                <a:gd name="T17" fmla="*/ 66 h 106"/>
                <a:gd name="T18" fmla="*/ 26 w 87"/>
                <a:gd name="T19" fmla="*/ 73 h 106"/>
                <a:gd name="T20" fmla="*/ 33 w 87"/>
                <a:gd name="T21" fmla="*/ 62 h 106"/>
                <a:gd name="T22" fmla="*/ 40 w 87"/>
                <a:gd name="T23" fmla="*/ 60 h 106"/>
                <a:gd name="T24" fmla="*/ 40 w 87"/>
                <a:gd name="T25" fmla="*/ 58 h 106"/>
                <a:gd name="T26" fmla="*/ 32 w 87"/>
                <a:gd name="T27" fmla="*/ 60 h 106"/>
                <a:gd name="T28" fmla="*/ 21 w 87"/>
                <a:gd name="T29" fmla="*/ 54 h 106"/>
                <a:gd name="T30" fmla="*/ 14 w 87"/>
                <a:gd name="T31" fmla="*/ 66 h 106"/>
                <a:gd name="T32" fmla="*/ 40 w 87"/>
                <a:gd name="T33" fmla="*/ 27 h 106"/>
                <a:gd name="T34" fmla="*/ 25 w 87"/>
                <a:gd name="T35" fmla="*/ 4 h 106"/>
                <a:gd name="T36" fmla="*/ 2 w 87"/>
                <a:gd name="T37" fmla="*/ 20 h 106"/>
                <a:gd name="T38" fmla="*/ 17 w 87"/>
                <a:gd name="T39" fmla="*/ 42 h 106"/>
                <a:gd name="T40" fmla="*/ 32 w 87"/>
                <a:gd name="T41" fmla="*/ 39 h 106"/>
                <a:gd name="T42" fmla="*/ 41 w 87"/>
                <a:gd name="T43" fmla="*/ 48 h 106"/>
                <a:gd name="T44" fmla="*/ 45 w 87"/>
                <a:gd name="T45" fmla="*/ 44 h 106"/>
                <a:gd name="T46" fmla="*/ 36 w 87"/>
                <a:gd name="T47" fmla="*/ 35 h 106"/>
                <a:gd name="T48" fmla="*/ 40 w 87"/>
                <a:gd name="T49" fmla="*/ 27 h 106"/>
                <a:gd name="T50" fmla="*/ 57 w 87"/>
                <a:gd name="T51" fmla="*/ 46 h 106"/>
                <a:gd name="T52" fmla="*/ 43 w 87"/>
                <a:gd name="T53" fmla="*/ 50 h 106"/>
                <a:gd name="T54" fmla="*/ 48 w 87"/>
                <a:gd name="T55" fmla="*/ 64 h 106"/>
                <a:gd name="T56" fmla="*/ 62 w 87"/>
                <a:gd name="T57" fmla="*/ 60 h 106"/>
                <a:gd name="T58" fmla="*/ 57 w 87"/>
                <a:gd name="T59" fmla="*/ 46 h 106"/>
                <a:gd name="T60" fmla="*/ 78 w 87"/>
                <a:gd name="T61" fmla="*/ 3 h 106"/>
                <a:gd name="T62" fmla="*/ 60 w 87"/>
                <a:gd name="T63" fmla="*/ 9 h 106"/>
                <a:gd name="T64" fmla="*/ 64 w 87"/>
                <a:gd name="T65" fmla="*/ 27 h 106"/>
                <a:gd name="T66" fmla="*/ 56 w 87"/>
                <a:gd name="T67" fmla="*/ 43 h 106"/>
                <a:gd name="T68" fmla="*/ 58 w 87"/>
                <a:gd name="T69" fmla="*/ 43 h 106"/>
                <a:gd name="T70" fmla="*/ 59 w 87"/>
                <a:gd name="T71" fmla="*/ 44 h 106"/>
                <a:gd name="T72" fmla="*/ 67 w 87"/>
                <a:gd name="T73" fmla="*/ 28 h 106"/>
                <a:gd name="T74" fmla="*/ 84 w 87"/>
                <a:gd name="T75" fmla="*/ 21 h 106"/>
                <a:gd name="T76" fmla="*/ 78 w 87"/>
                <a:gd name="T77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106">
                  <a:moveTo>
                    <a:pt x="59" y="98"/>
                  </a:moveTo>
                  <a:cubicBezTo>
                    <a:pt x="62" y="104"/>
                    <a:pt x="71" y="106"/>
                    <a:pt x="77" y="103"/>
                  </a:cubicBezTo>
                  <a:cubicBezTo>
                    <a:pt x="83" y="99"/>
                    <a:pt x="86" y="91"/>
                    <a:pt x="82" y="84"/>
                  </a:cubicBezTo>
                  <a:cubicBezTo>
                    <a:pt x="79" y="78"/>
                    <a:pt x="71" y="76"/>
                    <a:pt x="65" y="7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6" y="67"/>
                    <a:pt x="55" y="68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57" y="84"/>
                    <a:pt x="55" y="92"/>
                    <a:pt x="59" y="98"/>
                  </a:cubicBezTo>
                  <a:moveTo>
                    <a:pt x="14" y="66"/>
                  </a:moveTo>
                  <a:cubicBezTo>
                    <a:pt x="15" y="71"/>
                    <a:pt x="21" y="74"/>
                    <a:pt x="26" y="73"/>
                  </a:cubicBezTo>
                  <a:cubicBezTo>
                    <a:pt x="31" y="72"/>
                    <a:pt x="34" y="67"/>
                    <a:pt x="33" y="62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9"/>
                    <a:pt x="40" y="58"/>
                    <a:pt x="40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1" y="55"/>
                    <a:pt x="26" y="52"/>
                    <a:pt x="21" y="54"/>
                  </a:cubicBezTo>
                  <a:cubicBezTo>
                    <a:pt x="15" y="55"/>
                    <a:pt x="12" y="61"/>
                    <a:pt x="14" y="66"/>
                  </a:cubicBezTo>
                  <a:moveTo>
                    <a:pt x="40" y="27"/>
                  </a:moveTo>
                  <a:cubicBezTo>
                    <a:pt x="42" y="17"/>
                    <a:pt x="35" y="6"/>
                    <a:pt x="25" y="4"/>
                  </a:cubicBezTo>
                  <a:cubicBezTo>
                    <a:pt x="14" y="2"/>
                    <a:pt x="4" y="9"/>
                    <a:pt x="2" y="20"/>
                  </a:cubicBezTo>
                  <a:cubicBezTo>
                    <a:pt x="0" y="30"/>
                    <a:pt x="7" y="40"/>
                    <a:pt x="17" y="42"/>
                  </a:cubicBezTo>
                  <a:cubicBezTo>
                    <a:pt x="22" y="43"/>
                    <a:pt x="28" y="42"/>
                    <a:pt x="32" y="3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4" y="45"/>
                    <a:pt x="45" y="4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8" y="33"/>
                    <a:pt x="39" y="30"/>
                    <a:pt x="40" y="27"/>
                  </a:cubicBezTo>
                  <a:moveTo>
                    <a:pt x="57" y="46"/>
                  </a:moveTo>
                  <a:cubicBezTo>
                    <a:pt x="52" y="43"/>
                    <a:pt x="46" y="45"/>
                    <a:pt x="43" y="50"/>
                  </a:cubicBezTo>
                  <a:cubicBezTo>
                    <a:pt x="41" y="56"/>
                    <a:pt x="43" y="62"/>
                    <a:pt x="48" y="64"/>
                  </a:cubicBezTo>
                  <a:cubicBezTo>
                    <a:pt x="53" y="67"/>
                    <a:pt x="59" y="65"/>
                    <a:pt x="62" y="60"/>
                  </a:cubicBezTo>
                  <a:cubicBezTo>
                    <a:pt x="64" y="55"/>
                    <a:pt x="62" y="49"/>
                    <a:pt x="57" y="46"/>
                  </a:cubicBezTo>
                  <a:moveTo>
                    <a:pt x="78" y="3"/>
                  </a:moveTo>
                  <a:cubicBezTo>
                    <a:pt x="71" y="0"/>
                    <a:pt x="63" y="3"/>
                    <a:pt x="60" y="9"/>
                  </a:cubicBezTo>
                  <a:cubicBezTo>
                    <a:pt x="57" y="16"/>
                    <a:pt x="59" y="23"/>
                    <a:pt x="64" y="27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3"/>
                    <a:pt x="58" y="43"/>
                    <a:pt x="58" y="43"/>
                  </a:cubicBezTo>
                  <a:cubicBezTo>
                    <a:pt x="59" y="43"/>
                    <a:pt x="59" y="44"/>
                    <a:pt x="59" y="44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3" y="30"/>
                    <a:pt x="81" y="28"/>
                    <a:pt x="84" y="21"/>
                  </a:cubicBezTo>
                  <a:cubicBezTo>
                    <a:pt x="87" y="15"/>
                    <a:pt x="84" y="7"/>
                    <a:pt x="78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1" name="Freeform 14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2" name="Freeform 15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3" name="Freeform 16"/>
            <p:cNvSpPr>
              <a:spLocks/>
            </p:cNvSpPr>
            <p:nvPr userDrawn="1"/>
          </p:nvSpPr>
          <p:spPr bwMode="auto">
            <a:xfrm>
              <a:off x="7370" y="3665"/>
              <a:ext cx="163" cy="160"/>
            </a:xfrm>
            <a:custGeom>
              <a:avLst/>
              <a:gdLst>
                <a:gd name="T0" fmla="*/ 60 w 68"/>
                <a:gd name="T1" fmla="*/ 0 h 67"/>
                <a:gd name="T2" fmla="*/ 9 w 68"/>
                <a:gd name="T3" fmla="*/ 0 h 67"/>
                <a:gd name="T4" fmla="*/ 0 w 68"/>
                <a:gd name="T5" fmla="*/ 9 h 67"/>
                <a:gd name="T6" fmla="*/ 0 w 68"/>
                <a:gd name="T7" fmla="*/ 41 h 67"/>
                <a:gd name="T8" fmla="*/ 9 w 68"/>
                <a:gd name="T9" fmla="*/ 50 h 67"/>
                <a:gd name="T10" fmla="*/ 21 w 68"/>
                <a:gd name="T11" fmla="*/ 50 h 67"/>
                <a:gd name="T12" fmla="*/ 47 w 68"/>
                <a:gd name="T13" fmla="*/ 67 h 67"/>
                <a:gd name="T14" fmla="*/ 41 w 68"/>
                <a:gd name="T15" fmla="*/ 50 h 67"/>
                <a:gd name="T16" fmla="*/ 60 w 68"/>
                <a:gd name="T17" fmla="*/ 50 h 67"/>
                <a:gd name="T18" fmla="*/ 68 w 68"/>
                <a:gd name="T19" fmla="*/ 41 h 67"/>
                <a:gd name="T20" fmla="*/ 68 w 68"/>
                <a:gd name="T21" fmla="*/ 9 h 67"/>
                <a:gd name="T22" fmla="*/ 60 w 68"/>
                <a:gd name="T2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4" y="50"/>
                    <a:pt x="9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4" y="50"/>
                    <a:pt x="68" y="46"/>
                    <a:pt x="68" y="41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4"/>
                    <a:pt x="64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4" name="Freeform 17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5" name="Freeform 18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6" name="Freeform 19"/>
            <p:cNvSpPr>
              <a:spLocks/>
            </p:cNvSpPr>
            <p:nvPr userDrawn="1"/>
          </p:nvSpPr>
          <p:spPr bwMode="auto">
            <a:xfrm>
              <a:off x="7464" y="3959"/>
              <a:ext cx="172" cy="83"/>
            </a:xfrm>
            <a:custGeom>
              <a:avLst/>
              <a:gdLst>
                <a:gd name="T0" fmla="*/ 59 w 72"/>
                <a:gd name="T1" fmla="*/ 9 h 35"/>
                <a:gd name="T2" fmla="*/ 52 w 72"/>
                <a:gd name="T3" fmla="*/ 11 h 35"/>
                <a:gd name="T4" fmla="*/ 34 w 72"/>
                <a:gd name="T5" fmla="*/ 0 h 35"/>
                <a:gd name="T6" fmla="*/ 14 w 72"/>
                <a:gd name="T7" fmla="*/ 15 h 35"/>
                <a:gd name="T8" fmla="*/ 10 w 72"/>
                <a:gd name="T9" fmla="*/ 15 h 35"/>
                <a:gd name="T10" fmla="*/ 0 w 72"/>
                <a:gd name="T11" fmla="*/ 25 h 35"/>
                <a:gd name="T12" fmla="*/ 10 w 72"/>
                <a:gd name="T13" fmla="*/ 35 h 35"/>
                <a:gd name="T14" fmla="*/ 59 w 72"/>
                <a:gd name="T15" fmla="*/ 35 h 35"/>
                <a:gd name="T16" fmla="*/ 72 w 72"/>
                <a:gd name="T17" fmla="*/ 22 h 35"/>
                <a:gd name="T18" fmla="*/ 59 w 72"/>
                <a:gd name="T1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5">
                  <a:moveTo>
                    <a:pt x="59" y="9"/>
                  </a:moveTo>
                  <a:cubicBezTo>
                    <a:pt x="56" y="9"/>
                    <a:pt x="54" y="10"/>
                    <a:pt x="52" y="11"/>
                  </a:cubicBezTo>
                  <a:cubicBezTo>
                    <a:pt x="49" y="5"/>
                    <a:pt x="42" y="0"/>
                    <a:pt x="34" y="0"/>
                  </a:cubicBezTo>
                  <a:cubicBezTo>
                    <a:pt x="24" y="0"/>
                    <a:pt x="16" y="7"/>
                    <a:pt x="14" y="15"/>
                  </a:cubicBezTo>
                  <a:cubicBezTo>
                    <a:pt x="13" y="15"/>
                    <a:pt x="12" y="15"/>
                    <a:pt x="10" y="15"/>
                  </a:cubicBezTo>
                  <a:cubicBezTo>
                    <a:pt x="5" y="15"/>
                    <a:pt x="0" y="19"/>
                    <a:pt x="0" y="25"/>
                  </a:cubicBezTo>
                  <a:cubicBezTo>
                    <a:pt x="0" y="30"/>
                    <a:pt x="5" y="35"/>
                    <a:pt x="10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6" y="35"/>
                    <a:pt x="72" y="29"/>
                    <a:pt x="72" y="22"/>
                  </a:cubicBezTo>
                  <a:cubicBezTo>
                    <a:pt x="72" y="15"/>
                    <a:pt x="66" y="9"/>
                    <a:pt x="59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61935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2353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61935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2353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043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0" y="6566932"/>
            <a:ext cx="12192000" cy="291068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2" name="Group 8"/>
          <p:cNvGrpSpPr>
            <a:grpSpLocks noChangeAspect="1"/>
          </p:cNvGrpSpPr>
          <p:nvPr/>
        </p:nvGrpSpPr>
        <p:grpSpPr bwMode="auto">
          <a:xfrm>
            <a:off x="11289350" y="6078675"/>
            <a:ext cx="633412" cy="669437"/>
            <a:chOff x="7062" y="3586"/>
            <a:chExt cx="617" cy="652"/>
          </a:xfrm>
        </p:grpSpPr>
        <p:sp>
          <p:nvSpPr>
            <p:cNvPr id="33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7062" y="3586"/>
              <a:ext cx="617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4" name="Freeform 9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5" name="Freeform 10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6" name="Freeform 11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7" name="Freeform 12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8" name="Freeform 13"/>
            <p:cNvSpPr>
              <a:spLocks noEditPoints="1"/>
            </p:cNvSpPr>
            <p:nvPr userDrawn="1"/>
          </p:nvSpPr>
          <p:spPr bwMode="auto">
            <a:xfrm>
              <a:off x="7131" y="3937"/>
              <a:ext cx="208" cy="253"/>
            </a:xfrm>
            <a:custGeom>
              <a:avLst/>
              <a:gdLst>
                <a:gd name="T0" fmla="*/ 59 w 87"/>
                <a:gd name="T1" fmla="*/ 98 h 106"/>
                <a:gd name="T2" fmla="*/ 77 w 87"/>
                <a:gd name="T3" fmla="*/ 103 h 106"/>
                <a:gd name="T4" fmla="*/ 82 w 87"/>
                <a:gd name="T5" fmla="*/ 84 h 106"/>
                <a:gd name="T6" fmla="*/ 65 w 87"/>
                <a:gd name="T7" fmla="*/ 79 h 106"/>
                <a:gd name="T8" fmla="*/ 58 w 87"/>
                <a:gd name="T9" fmla="*/ 67 h 106"/>
                <a:gd name="T10" fmla="*/ 55 w 87"/>
                <a:gd name="T11" fmla="*/ 68 h 106"/>
                <a:gd name="T12" fmla="*/ 63 w 87"/>
                <a:gd name="T13" fmla="*/ 80 h 106"/>
                <a:gd name="T14" fmla="*/ 59 w 87"/>
                <a:gd name="T15" fmla="*/ 98 h 106"/>
                <a:gd name="T16" fmla="*/ 14 w 87"/>
                <a:gd name="T17" fmla="*/ 66 h 106"/>
                <a:gd name="T18" fmla="*/ 26 w 87"/>
                <a:gd name="T19" fmla="*/ 73 h 106"/>
                <a:gd name="T20" fmla="*/ 33 w 87"/>
                <a:gd name="T21" fmla="*/ 62 h 106"/>
                <a:gd name="T22" fmla="*/ 40 w 87"/>
                <a:gd name="T23" fmla="*/ 60 h 106"/>
                <a:gd name="T24" fmla="*/ 40 w 87"/>
                <a:gd name="T25" fmla="*/ 58 h 106"/>
                <a:gd name="T26" fmla="*/ 32 w 87"/>
                <a:gd name="T27" fmla="*/ 60 h 106"/>
                <a:gd name="T28" fmla="*/ 21 w 87"/>
                <a:gd name="T29" fmla="*/ 54 h 106"/>
                <a:gd name="T30" fmla="*/ 14 w 87"/>
                <a:gd name="T31" fmla="*/ 66 h 106"/>
                <a:gd name="T32" fmla="*/ 40 w 87"/>
                <a:gd name="T33" fmla="*/ 27 h 106"/>
                <a:gd name="T34" fmla="*/ 25 w 87"/>
                <a:gd name="T35" fmla="*/ 4 h 106"/>
                <a:gd name="T36" fmla="*/ 2 w 87"/>
                <a:gd name="T37" fmla="*/ 20 h 106"/>
                <a:gd name="T38" fmla="*/ 17 w 87"/>
                <a:gd name="T39" fmla="*/ 42 h 106"/>
                <a:gd name="T40" fmla="*/ 32 w 87"/>
                <a:gd name="T41" fmla="*/ 39 h 106"/>
                <a:gd name="T42" fmla="*/ 41 w 87"/>
                <a:gd name="T43" fmla="*/ 48 h 106"/>
                <a:gd name="T44" fmla="*/ 45 w 87"/>
                <a:gd name="T45" fmla="*/ 44 h 106"/>
                <a:gd name="T46" fmla="*/ 36 w 87"/>
                <a:gd name="T47" fmla="*/ 35 h 106"/>
                <a:gd name="T48" fmla="*/ 40 w 87"/>
                <a:gd name="T49" fmla="*/ 27 h 106"/>
                <a:gd name="T50" fmla="*/ 57 w 87"/>
                <a:gd name="T51" fmla="*/ 46 h 106"/>
                <a:gd name="T52" fmla="*/ 43 w 87"/>
                <a:gd name="T53" fmla="*/ 50 h 106"/>
                <a:gd name="T54" fmla="*/ 48 w 87"/>
                <a:gd name="T55" fmla="*/ 64 h 106"/>
                <a:gd name="T56" fmla="*/ 62 w 87"/>
                <a:gd name="T57" fmla="*/ 60 h 106"/>
                <a:gd name="T58" fmla="*/ 57 w 87"/>
                <a:gd name="T59" fmla="*/ 46 h 106"/>
                <a:gd name="T60" fmla="*/ 78 w 87"/>
                <a:gd name="T61" fmla="*/ 3 h 106"/>
                <a:gd name="T62" fmla="*/ 60 w 87"/>
                <a:gd name="T63" fmla="*/ 9 h 106"/>
                <a:gd name="T64" fmla="*/ 64 w 87"/>
                <a:gd name="T65" fmla="*/ 27 h 106"/>
                <a:gd name="T66" fmla="*/ 56 w 87"/>
                <a:gd name="T67" fmla="*/ 43 h 106"/>
                <a:gd name="T68" fmla="*/ 58 w 87"/>
                <a:gd name="T69" fmla="*/ 43 h 106"/>
                <a:gd name="T70" fmla="*/ 59 w 87"/>
                <a:gd name="T71" fmla="*/ 44 h 106"/>
                <a:gd name="T72" fmla="*/ 67 w 87"/>
                <a:gd name="T73" fmla="*/ 28 h 106"/>
                <a:gd name="T74" fmla="*/ 84 w 87"/>
                <a:gd name="T75" fmla="*/ 21 h 106"/>
                <a:gd name="T76" fmla="*/ 78 w 87"/>
                <a:gd name="T77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106">
                  <a:moveTo>
                    <a:pt x="59" y="98"/>
                  </a:moveTo>
                  <a:cubicBezTo>
                    <a:pt x="62" y="104"/>
                    <a:pt x="71" y="106"/>
                    <a:pt x="77" y="103"/>
                  </a:cubicBezTo>
                  <a:cubicBezTo>
                    <a:pt x="83" y="99"/>
                    <a:pt x="86" y="91"/>
                    <a:pt x="82" y="84"/>
                  </a:cubicBezTo>
                  <a:cubicBezTo>
                    <a:pt x="79" y="78"/>
                    <a:pt x="71" y="76"/>
                    <a:pt x="65" y="7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6" y="67"/>
                    <a:pt x="55" y="68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57" y="84"/>
                    <a:pt x="55" y="92"/>
                    <a:pt x="59" y="98"/>
                  </a:cubicBezTo>
                  <a:moveTo>
                    <a:pt x="14" y="66"/>
                  </a:moveTo>
                  <a:cubicBezTo>
                    <a:pt x="15" y="71"/>
                    <a:pt x="21" y="74"/>
                    <a:pt x="26" y="73"/>
                  </a:cubicBezTo>
                  <a:cubicBezTo>
                    <a:pt x="31" y="72"/>
                    <a:pt x="34" y="67"/>
                    <a:pt x="33" y="62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9"/>
                    <a:pt x="40" y="58"/>
                    <a:pt x="40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1" y="55"/>
                    <a:pt x="26" y="52"/>
                    <a:pt x="21" y="54"/>
                  </a:cubicBezTo>
                  <a:cubicBezTo>
                    <a:pt x="15" y="55"/>
                    <a:pt x="12" y="61"/>
                    <a:pt x="14" y="66"/>
                  </a:cubicBezTo>
                  <a:moveTo>
                    <a:pt x="40" y="27"/>
                  </a:moveTo>
                  <a:cubicBezTo>
                    <a:pt x="42" y="17"/>
                    <a:pt x="35" y="6"/>
                    <a:pt x="25" y="4"/>
                  </a:cubicBezTo>
                  <a:cubicBezTo>
                    <a:pt x="14" y="2"/>
                    <a:pt x="4" y="9"/>
                    <a:pt x="2" y="20"/>
                  </a:cubicBezTo>
                  <a:cubicBezTo>
                    <a:pt x="0" y="30"/>
                    <a:pt x="7" y="40"/>
                    <a:pt x="17" y="42"/>
                  </a:cubicBezTo>
                  <a:cubicBezTo>
                    <a:pt x="22" y="43"/>
                    <a:pt x="28" y="42"/>
                    <a:pt x="32" y="3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4" y="45"/>
                    <a:pt x="45" y="4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8" y="33"/>
                    <a:pt x="39" y="30"/>
                    <a:pt x="40" y="27"/>
                  </a:cubicBezTo>
                  <a:moveTo>
                    <a:pt x="57" y="46"/>
                  </a:moveTo>
                  <a:cubicBezTo>
                    <a:pt x="52" y="43"/>
                    <a:pt x="46" y="45"/>
                    <a:pt x="43" y="50"/>
                  </a:cubicBezTo>
                  <a:cubicBezTo>
                    <a:pt x="41" y="56"/>
                    <a:pt x="43" y="62"/>
                    <a:pt x="48" y="64"/>
                  </a:cubicBezTo>
                  <a:cubicBezTo>
                    <a:pt x="53" y="67"/>
                    <a:pt x="59" y="65"/>
                    <a:pt x="62" y="60"/>
                  </a:cubicBezTo>
                  <a:cubicBezTo>
                    <a:pt x="64" y="55"/>
                    <a:pt x="62" y="49"/>
                    <a:pt x="57" y="46"/>
                  </a:cubicBezTo>
                  <a:moveTo>
                    <a:pt x="78" y="3"/>
                  </a:moveTo>
                  <a:cubicBezTo>
                    <a:pt x="71" y="0"/>
                    <a:pt x="63" y="3"/>
                    <a:pt x="60" y="9"/>
                  </a:cubicBezTo>
                  <a:cubicBezTo>
                    <a:pt x="57" y="16"/>
                    <a:pt x="59" y="23"/>
                    <a:pt x="64" y="27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3"/>
                    <a:pt x="58" y="43"/>
                    <a:pt x="58" y="43"/>
                  </a:cubicBezTo>
                  <a:cubicBezTo>
                    <a:pt x="59" y="43"/>
                    <a:pt x="59" y="44"/>
                    <a:pt x="59" y="44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3" y="30"/>
                    <a:pt x="81" y="28"/>
                    <a:pt x="84" y="21"/>
                  </a:cubicBezTo>
                  <a:cubicBezTo>
                    <a:pt x="87" y="15"/>
                    <a:pt x="84" y="7"/>
                    <a:pt x="78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9" name="Freeform 14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0" name="Freeform 15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1" name="Freeform 16"/>
            <p:cNvSpPr>
              <a:spLocks/>
            </p:cNvSpPr>
            <p:nvPr userDrawn="1"/>
          </p:nvSpPr>
          <p:spPr bwMode="auto">
            <a:xfrm>
              <a:off x="7370" y="3665"/>
              <a:ext cx="163" cy="160"/>
            </a:xfrm>
            <a:custGeom>
              <a:avLst/>
              <a:gdLst>
                <a:gd name="T0" fmla="*/ 60 w 68"/>
                <a:gd name="T1" fmla="*/ 0 h 67"/>
                <a:gd name="T2" fmla="*/ 9 w 68"/>
                <a:gd name="T3" fmla="*/ 0 h 67"/>
                <a:gd name="T4" fmla="*/ 0 w 68"/>
                <a:gd name="T5" fmla="*/ 9 h 67"/>
                <a:gd name="T6" fmla="*/ 0 w 68"/>
                <a:gd name="T7" fmla="*/ 41 h 67"/>
                <a:gd name="T8" fmla="*/ 9 w 68"/>
                <a:gd name="T9" fmla="*/ 50 h 67"/>
                <a:gd name="T10" fmla="*/ 21 w 68"/>
                <a:gd name="T11" fmla="*/ 50 h 67"/>
                <a:gd name="T12" fmla="*/ 47 w 68"/>
                <a:gd name="T13" fmla="*/ 67 h 67"/>
                <a:gd name="T14" fmla="*/ 41 w 68"/>
                <a:gd name="T15" fmla="*/ 50 h 67"/>
                <a:gd name="T16" fmla="*/ 60 w 68"/>
                <a:gd name="T17" fmla="*/ 50 h 67"/>
                <a:gd name="T18" fmla="*/ 68 w 68"/>
                <a:gd name="T19" fmla="*/ 41 h 67"/>
                <a:gd name="T20" fmla="*/ 68 w 68"/>
                <a:gd name="T21" fmla="*/ 9 h 67"/>
                <a:gd name="T22" fmla="*/ 60 w 68"/>
                <a:gd name="T2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4" y="50"/>
                    <a:pt x="9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4" y="50"/>
                    <a:pt x="68" y="46"/>
                    <a:pt x="68" y="41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4"/>
                    <a:pt x="64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2" name="Freeform 17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3" name="Freeform 18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4" name="Freeform 19"/>
            <p:cNvSpPr>
              <a:spLocks/>
            </p:cNvSpPr>
            <p:nvPr userDrawn="1"/>
          </p:nvSpPr>
          <p:spPr bwMode="auto">
            <a:xfrm>
              <a:off x="7464" y="3959"/>
              <a:ext cx="172" cy="83"/>
            </a:xfrm>
            <a:custGeom>
              <a:avLst/>
              <a:gdLst>
                <a:gd name="T0" fmla="*/ 59 w 72"/>
                <a:gd name="T1" fmla="*/ 9 h 35"/>
                <a:gd name="T2" fmla="*/ 52 w 72"/>
                <a:gd name="T3" fmla="*/ 11 h 35"/>
                <a:gd name="T4" fmla="*/ 34 w 72"/>
                <a:gd name="T5" fmla="*/ 0 h 35"/>
                <a:gd name="T6" fmla="*/ 14 w 72"/>
                <a:gd name="T7" fmla="*/ 15 h 35"/>
                <a:gd name="T8" fmla="*/ 10 w 72"/>
                <a:gd name="T9" fmla="*/ 15 h 35"/>
                <a:gd name="T10" fmla="*/ 0 w 72"/>
                <a:gd name="T11" fmla="*/ 25 h 35"/>
                <a:gd name="T12" fmla="*/ 10 w 72"/>
                <a:gd name="T13" fmla="*/ 35 h 35"/>
                <a:gd name="T14" fmla="*/ 59 w 72"/>
                <a:gd name="T15" fmla="*/ 35 h 35"/>
                <a:gd name="T16" fmla="*/ 72 w 72"/>
                <a:gd name="T17" fmla="*/ 22 h 35"/>
                <a:gd name="T18" fmla="*/ 59 w 72"/>
                <a:gd name="T1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5">
                  <a:moveTo>
                    <a:pt x="59" y="9"/>
                  </a:moveTo>
                  <a:cubicBezTo>
                    <a:pt x="56" y="9"/>
                    <a:pt x="54" y="10"/>
                    <a:pt x="52" y="11"/>
                  </a:cubicBezTo>
                  <a:cubicBezTo>
                    <a:pt x="49" y="5"/>
                    <a:pt x="42" y="0"/>
                    <a:pt x="34" y="0"/>
                  </a:cubicBezTo>
                  <a:cubicBezTo>
                    <a:pt x="24" y="0"/>
                    <a:pt x="16" y="7"/>
                    <a:pt x="14" y="15"/>
                  </a:cubicBezTo>
                  <a:cubicBezTo>
                    <a:pt x="13" y="15"/>
                    <a:pt x="12" y="15"/>
                    <a:pt x="10" y="15"/>
                  </a:cubicBezTo>
                  <a:cubicBezTo>
                    <a:pt x="5" y="15"/>
                    <a:pt x="0" y="19"/>
                    <a:pt x="0" y="25"/>
                  </a:cubicBezTo>
                  <a:cubicBezTo>
                    <a:pt x="0" y="30"/>
                    <a:pt x="5" y="35"/>
                    <a:pt x="10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6" y="35"/>
                    <a:pt x="72" y="29"/>
                    <a:pt x="72" y="22"/>
                  </a:cubicBezTo>
                  <a:cubicBezTo>
                    <a:pt x="72" y="15"/>
                    <a:pt x="66" y="9"/>
                    <a:pt x="59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964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421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029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5027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2415"/>
            <a:ext cx="11653522" cy="2089751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0" y="6566932"/>
            <a:ext cx="12192000" cy="291068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2" name="Group 8"/>
          <p:cNvGrpSpPr>
            <a:grpSpLocks noChangeAspect="1"/>
          </p:cNvGrpSpPr>
          <p:nvPr/>
        </p:nvGrpSpPr>
        <p:grpSpPr bwMode="auto">
          <a:xfrm>
            <a:off x="11289350" y="6078675"/>
            <a:ext cx="633412" cy="669437"/>
            <a:chOff x="7062" y="3586"/>
            <a:chExt cx="617" cy="652"/>
          </a:xfrm>
        </p:grpSpPr>
        <p:sp>
          <p:nvSpPr>
            <p:cNvPr id="23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7062" y="3586"/>
              <a:ext cx="617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5" name="Freeform 10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7131" y="3937"/>
              <a:ext cx="208" cy="253"/>
            </a:xfrm>
            <a:custGeom>
              <a:avLst/>
              <a:gdLst>
                <a:gd name="T0" fmla="*/ 59 w 87"/>
                <a:gd name="T1" fmla="*/ 98 h 106"/>
                <a:gd name="T2" fmla="*/ 77 w 87"/>
                <a:gd name="T3" fmla="*/ 103 h 106"/>
                <a:gd name="T4" fmla="*/ 82 w 87"/>
                <a:gd name="T5" fmla="*/ 84 h 106"/>
                <a:gd name="T6" fmla="*/ 65 w 87"/>
                <a:gd name="T7" fmla="*/ 79 h 106"/>
                <a:gd name="T8" fmla="*/ 58 w 87"/>
                <a:gd name="T9" fmla="*/ 67 h 106"/>
                <a:gd name="T10" fmla="*/ 55 w 87"/>
                <a:gd name="T11" fmla="*/ 68 h 106"/>
                <a:gd name="T12" fmla="*/ 63 w 87"/>
                <a:gd name="T13" fmla="*/ 80 h 106"/>
                <a:gd name="T14" fmla="*/ 59 w 87"/>
                <a:gd name="T15" fmla="*/ 98 h 106"/>
                <a:gd name="T16" fmla="*/ 14 w 87"/>
                <a:gd name="T17" fmla="*/ 66 h 106"/>
                <a:gd name="T18" fmla="*/ 26 w 87"/>
                <a:gd name="T19" fmla="*/ 73 h 106"/>
                <a:gd name="T20" fmla="*/ 33 w 87"/>
                <a:gd name="T21" fmla="*/ 62 h 106"/>
                <a:gd name="T22" fmla="*/ 40 w 87"/>
                <a:gd name="T23" fmla="*/ 60 h 106"/>
                <a:gd name="T24" fmla="*/ 40 w 87"/>
                <a:gd name="T25" fmla="*/ 58 h 106"/>
                <a:gd name="T26" fmla="*/ 32 w 87"/>
                <a:gd name="T27" fmla="*/ 60 h 106"/>
                <a:gd name="T28" fmla="*/ 21 w 87"/>
                <a:gd name="T29" fmla="*/ 54 h 106"/>
                <a:gd name="T30" fmla="*/ 14 w 87"/>
                <a:gd name="T31" fmla="*/ 66 h 106"/>
                <a:gd name="T32" fmla="*/ 40 w 87"/>
                <a:gd name="T33" fmla="*/ 27 h 106"/>
                <a:gd name="T34" fmla="*/ 25 w 87"/>
                <a:gd name="T35" fmla="*/ 4 h 106"/>
                <a:gd name="T36" fmla="*/ 2 w 87"/>
                <a:gd name="T37" fmla="*/ 20 h 106"/>
                <a:gd name="T38" fmla="*/ 17 w 87"/>
                <a:gd name="T39" fmla="*/ 42 h 106"/>
                <a:gd name="T40" fmla="*/ 32 w 87"/>
                <a:gd name="T41" fmla="*/ 39 h 106"/>
                <a:gd name="T42" fmla="*/ 41 w 87"/>
                <a:gd name="T43" fmla="*/ 48 h 106"/>
                <a:gd name="T44" fmla="*/ 45 w 87"/>
                <a:gd name="T45" fmla="*/ 44 h 106"/>
                <a:gd name="T46" fmla="*/ 36 w 87"/>
                <a:gd name="T47" fmla="*/ 35 h 106"/>
                <a:gd name="T48" fmla="*/ 40 w 87"/>
                <a:gd name="T49" fmla="*/ 27 h 106"/>
                <a:gd name="T50" fmla="*/ 57 w 87"/>
                <a:gd name="T51" fmla="*/ 46 h 106"/>
                <a:gd name="T52" fmla="*/ 43 w 87"/>
                <a:gd name="T53" fmla="*/ 50 h 106"/>
                <a:gd name="T54" fmla="*/ 48 w 87"/>
                <a:gd name="T55" fmla="*/ 64 h 106"/>
                <a:gd name="T56" fmla="*/ 62 w 87"/>
                <a:gd name="T57" fmla="*/ 60 h 106"/>
                <a:gd name="T58" fmla="*/ 57 w 87"/>
                <a:gd name="T59" fmla="*/ 46 h 106"/>
                <a:gd name="T60" fmla="*/ 78 w 87"/>
                <a:gd name="T61" fmla="*/ 3 h 106"/>
                <a:gd name="T62" fmla="*/ 60 w 87"/>
                <a:gd name="T63" fmla="*/ 9 h 106"/>
                <a:gd name="T64" fmla="*/ 64 w 87"/>
                <a:gd name="T65" fmla="*/ 27 h 106"/>
                <a:gd name="T66" fmla="*/ 56 w 87"/>
                <a:gd name="T67" fmla="*/ 43 h 106"/>
                <a:gd name="T68" fmla="*/ 58 w 87"/>
                <a:gd name="T69" fmla="*/ 43 h 106"/>
                <a:gd name="T70" fmla="*/ 59 w 87"/>
                <a:gd name="T71" fmla="*/ 44 h 106"/>
                <a:gd name="T72" fmla="*/ 67 w 87"/>
                <a:gd name="T73" fmla="*/ 28 h 106"/>
                <a:gd name="T74" fmla="*/ 84 w 87"/>
                <a:gd name="T75" fmla="*/ 21 h 106"/>
                <a:gd name="T76" fmla="*/ 78 w 87"/>
                <a:gd name="T77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106">
                  <a:moveTo>
                    <a:pt x="59" y="98"/>
                  </a:moveTo>
                  <a:cubicBezTo>
                    <a:pt x="62" y="104"/>
                    <a:pt x="71" y="106"/>
                    <a:pt x="77" y="103"/>
                  </a:cubicBezTo>
                  <a:cubicBezTo>
                    <a:pt x="83" y="99"/>
                    <a:pt x="86" y="91"/>
                    <a:pt x="82" y="84"/>
                  </a:cubicBezTo>
                  <a:cubicBezTo>
                    <a:pt x="79" y="78"/>
                    <a:pt x="71" y="76"/>
                    <a:pt x="65" y="7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6" y="67"/>
                    <a:pt x="55" y="68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57" y="84"/>
                    <a:pt x="55" y="92"/>
                    <a:pt x="59" y="98"/>
                  </a:cubicBezTo>
                  <a:moveTo>
                    <a:pt x="14" y="66"/>
                  </a:moveTo>
                  <a:cubicBezTo>
                    <a:pt x="15" y="71"/>
                    <a:pt x="21" y="74"/>
                    <a:pt x="26" y="73"/>
                  </a:cubicBezTo>
                  <a:cubicBezTo>
                    <a:pt x="31" y="72"/>
                    <a:pt x="34" y="67"/>
                    <a:pt x="33" y="62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9"/>
                    <a:pt x="40" y="58"/>
                    <a:pt x="40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1" y="55"/>
                    <a:pt x="26" y="52"/>
                    <a:pt x="21" y="54"/>
                  </a:cubicBezTo>
                  <a:cubicBezTo>
                    <a:pt x="15" y="55"/>
                    <a:pt x="12" y="61"/>
                    <a:pt x="14" y="66"/>
                  </a:cubicBezTo>
                  <a:moveTo>
                    <a:pt x="40" y="27"/>
                  </a:moveTo>
                  <a:cubicBezTo>
                    <a:pt x="42" y="17"/>
                    <a:pt x="35" y="6"/>
                    <a:pt x="25" y="4"/>
                  </a:cubicBezTo>
                  <a:cubicBezTo>
                    <a:pt x="14" y="2"/>
                    <a:pt x="4" y="9"/>
                    <a:pt x="2" y="20"/>
                  </a:cubicBezTo>
                  <a:cubicBezTo>
                    <a:pt x="0" y="30"/>
                    <a:pt x="7" y="40"/>
                    <a:pt x="17" y="42"/>
                  </a:cubicBezTo>
                  <a:cubicBezTo>
                    <a:pt x="22" y="43"/>
                    <a:pt x="28" y="42"/>
                    <a:pt x="32" y="3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4" y="45"/>
                    <a:pt x="45" y="4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8" y="33"/>
                    <a:pt x="39" y="30"/>
                    <a:pt x="40" y="27"/>
                  </a:cubicBezTo>
                  <a:moveTo>
                    <a:pt x="57" y="46"/>
                  </a:moveTo>
                  <a:cubicBezTo>
                    <a:pt x="52" y="43"/>
                    <a:pt x="46" y="45"/>
                    <a:pt x="43" y="50"/>
                  </a:cubicBezTo>
                  <a:cubicBezTo>
                    <a:pt x="41" y="56"/>
                    <a:pt x="43" y="62"/>
                    <a:pt x="48" y="64"/>
                  </a:cubicBezTo>
                  <a:cubicBezTo>
                    <a:pt x="53" y="67"/>
                    <a:pt x="59" y="65"/>
                    <a:pt x="62" y="60"/>
                  </a:cubicBezTo>
                  <a:cubicBezTo>
                    <a:pt x="64" y="55"/>
                    <a:pt x="62" y="49"/>
                    <a:pt x="57" y="46"/>
                  </a:cubicBezTo>
                  <a:moveTo>
                    <a:pt x="78" y="3"/>
                  </a:moveTo>
                  <a:cubicBezTo>
                    <a:pt x="71" y="0"/>
                    <a:pt x="63" y="3"/>
                    <a:pt x="60" y="9"/>
                  </a:cubicBezTo>
                  <a:cubicBezTo>
                    <a:pt x="57" y="16"/>
                    <a:pt x="59" y="23"/>
                    <a:pt x="64" y="27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3"/>
                    <a:pt x="58" y="43"/>
                    <a:pt x="58" y="43"/>
                  </a:cubicBezTo>
                  <a:cubicBezTo>
                    <a:pt x="59" y="43"/>
                    <a:pt x="59" y="44"/>
                    <a:pt x="59" y="44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3" y="30"/>
                    <a:pt x="81" y="28"/>
                    <a:pt x="84" y="21"/>
                  </a:cubicBezTo>
                  <a:cubicBezTo>
                    <a:pt x="87" y="15"/>
                    <a:pt x="84" y="7"/>
                    <a:pt x="78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9" name="Freeform 14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0" name="Freeform 15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1" name="Freeform 16"/>
            <p:cNvSpPr>
              <a:spLocks/>
            </p:cNvSpPr>
            <p:nvPr userDrawn="1"/>
          </p:nvSpPr>
          <p:spPr bwMode="auto">
            <a:xfrm>
              <a:off x="7370" y="3665"/>
              <a:ext cx="163" cy="160"/>
            </a:xfrm>
            <a:custGeom>
              <a:avLst/>
              <a:gdLst>
                <a:gd name="T0" fmla="*/ 60 w 68"/>
                <a:gd name="T1" fmla="*/ 0 h 67"/>
                <a:gd name="T2" fmla="*/ 9 w 68"/>
                <a:gd name="T3" fmla="*/ 0 h 67"/>
                <a:gd name="T4" fmla="*/ 0 w 68"/>
                <a:gd name="T5" fmla="*/ 9 h 67"/>
                <a:gd name="T6" fmla="*/ 0 w 68"/>
                <a:gd name="T7" fmla="*/ 41 h 67"/>
                <a:gd name="T8" fmla="*/ 9 w 68"/>
                <a:gd name="T9" fmla="*/ 50 h 67"/>
                <a:gd name="T10" fmla="*/ 21 w 68"/>
                <a:gd name="T11" fmla="*/ 50 h 67"/>
                <a:gd name="T12" fmla="*/ 47 w 68"/>
                <a:gd name="T13" fmla="*/ 67 h 67"/>
                <a:gd name="T14" fmla="*/ 41 w 68"/>
                <a:gd name="T15" fmla="*/ 50 h 67"/>
                <a:gd name="T16" fmla="*/ 60 w 68"/>
                <a:gd name="T17" fmla="*/ 50 h 67"/>
                <a:gd name="T18" fmla="*/ 68 w 68"/>
                <a:gd name="T19" fmla="*/ 41 h 67"/>
                <a:gd name="T20" fmla="*/ 68 w 68"/>
                <a:gd name="T21" fmla="*/ 9 h 67"/>
                <a:gd name="T22" fmla="*/ 60 w 68"/>
                <a:gd name="T2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4" y="50"/>
                    <a:pt x="9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4" y="50"/>
                    <a:pt x="68" y="46"/>
                    <a:pt x="68" y="41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4"/>
                    <a:pt x="64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2" name="Freeform 17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4" name="Freeform 19"/>
            <p:cNvSpPr>
              <a:spLocks/>
            </p:cNvSpPr>
            <p:nvPr userDrawn="1"/>
          </p:nvSpPr>
          <p:spPr bwMode="auto">
            <a:xfrm>
              <a:off x="7464" y="3959"/>
              <a:ext cx="172" cy="83"/>
            </a:xfrm>
            <a:custGeom>
              <a:avLst/>
              <a:gdLst>
                <a:gd name="T0" fmla="*/ 59 w 72"/>
                <a:gd name="T1" fmla="*/ 9 h 35"/>
                <a:gd name="T2" fmla="*/ 52 w 72"/>
                <a:gd name="T3" fmla="*/ 11 h 35"/>
                <a:gd name="T4" fmla="*/ 34 w 72"/>
                <a:gd name="T5" fmla="*/ 0 h 35"/>
                <a:gd name="T6" fmla="*/ 14 w 72"/>
                <a:gd name="T7" fmla="*/ 15 h 35"/>
                <a:gd name="T8" fmla="*/ 10 w 72"/>
                <a:gd name="T9" fmla="*/ 15 h 35"/>
                <a:gd name="T10" fmla="*/ 0 w 72"/>
                <a:gd name="T11" fmla="*/ 25 h 35"/>
                <a:gd name="T12" fmla="*/ 10 w 72"/>
                <a:gd name="T13" fmla="*/ 35 h 35"/>
                <a:gd name="T14" fmla="*/ 59 w 72"/>
                <a:gd name="T15" fmla="*/ 35 h 35"/>
                <a:gd name="T16" fmla="*/ 72 w 72"/>
                <a:gd name="T17" fmla="*/ 22 h 35"/>
                <a:gd name="T18" fmla="*/ 59 w 72"/>
                <a:gd name="T1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5">
                  <a:moveTo>
                    <a:pt x="59" y="9"/>
                  </a:moveTo>
                  <a:cubicBezTo>
                    <a:pt x="56" y="9"/>
                    <a:pt x="54" y="10"/>
                    <a:pt x="52" y="11"/>
                  </a:cubicBezTo>
                  <a:cubicBezTo>
                    <a:pt x="49" y="5"/>
                    <a:pt x="42" y="0"/>
                    <a:pt x="34" y="0"/>
                  </a:cubicBezTo>
                  <a:cubicBezTo>
                    <a:pt x="24" y="0"/>
                    <a:pt x="16" y="7"/>
                    <a:pt x="14" y="15"/>
                  </a:cubicBezTo>
                  <a:cubicBezTo>
                    <a:pt x="13" y="15"/>
                    <a:pt x="12" y="15"/>
                    <a:pt x="10" y="15"/>
                  </a:cubicBezTo>
                  <a:cubicBezTo>
                    <a:pt x="5" y="15"/>
                    <a:pt x="0" y="19"/>
                    <a:pt x="0" y="25"/>
                  </a:cubicBezTo>
                  <a:cubicBezTo>
                    <a:pt x="0" y="30"/>
                    <a:pt x="5" y="35"/>
                    <a:pt x="10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6" y="35"/>
                    <a:pt x="72" y="29"/>
                    <a:pt x="72" y="22"/>
                  </a:cubicBezTo>
                  <a:cubicBezTo>
                    <a:pt x="72" y="15"/>
                    <a:pt x="66" y="9"/>
                    <a:pt x="59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17230737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420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86"/>
            <a:ext cx="8067760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9819" y="471123"/>
            <a:ext cx="2507467" cy="537211"/>
          </a:xfrm>
          <a:prstGeom prst="rect">
            <a:avLst/>
          </a:prstGeom>
        </p:spPr>
      </p:pic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6533386" y="2061991"/>
            <a:ext cx="5389375" cy="4513563"/>
            <a:chOff x="2611" y="1821"/>
            <a:chExt cx="990" cy="829"/>
          </a:xfrm>
        </p:grpSpPr>
        <p:sp>
          <p:nvSpPr>
            <p:cNvPr id="11" name="Freeform 5"/>
            <p:cNvSpPr>
              <a:spLocks noEditPoints="1"/>
            </p:cNvSpPr>
            <p:nvPr userDrawn="1"/>
          </p:nvSpPr>
          <p:spPr bwMode="auto">
            <a:xfrm>
              <a:off x="3025" y="1821"/>
              <a:ext cx="576" cy="507"/>
            </a:xfrm>
            <a:custGeom>
              <a:avLst/>
              <a:gdLst>
                <a:gd name="T0" fmla="*/ 136 w 243"/>
                <a:gd name="T1" fmla="*/ 168 h 213"/>
                <a:gd name="T2" fmla="*/ 191 w 243"/>
                <a:gd name="T3" fmla="*/ 199 h 213"/>
                <a:gd name="T4" fmla="*/ 166 w 243"/>
                <a:gd name="T5" fmla="*/ 199 h 213"/>
                <a:gd name="T6" fmla="*/ 185 w 243"/>
                <a:gd name="T7" fmla="*/ 202 h 213"/>
                <a:gd name="T8" fmla="*/ 210 w 243"/>
                <a:gd name="T9" fmla="*/ 202 h 213"/>
                <a:gd name="T10" fmla="*/ 204 w 243"/>
                <a:gd name="T11" fmla="*/ 196 h 213"/>
                <a:gd name="T12" fmla="*/ 185 w 243"/>
                <a:gd name="T13" fmla="*/ 207 h 213"/>
                <a:gd name="T14" fmla="*/ 160 w 243"/>
                <a:gd name="T15" fmla="*/ 207 h 213"/>
                <a:gd name="T16" fmla="*/ 134 w 243"/>
                <a:gd name="T17" fmla="*/ 207 h 213"/>
                <a:gd name="T18" fmla="*/ 115 w 243"/>
                <a:gd name="T19" fmla="*/ 213 h 213"/>
                <a:gd name="T20" fmla="*/ 141 w 243"/>
                <a:gd name="T21" fmla="*/ 213 h 213"/>
                <a:gd name="T22" fmla="*/ 166 w 243"/>
                <a:gd name="T23" fmla="*/ 213 h 213"/>
                <a:gd name="T24" fmla="*/ 191 w 243"/>
                <a:gd name="T25" fmla="*/ 213 h 213"/>
                <a:gd name="T26" fmla="*/ 216 w 243"/>
                <a:gd name="T27" fmla="*/ 213 h 213"/>
                <a:gd name="T28" fmla="*/ 148 w 243"/>
                <a:gd name="T29" fmla="*/ 164 h 213"/>
                <a:gd name="T30" fmla="*/ 148 w 243"/>
                <a:gd name="T31" fmla="*/ 164 h 213"/>
                <a:gd name="T32" fmla="*/ 143 w 243"/>
                <a:gd name="T33" fmla="*/ 145 h 213"/>
                <a:gd name="T34" fmla="*/ 146 w 243"/>
                <a:gd name="T35" fmla="*/ 145 h 213"/>
                <a:gd name="T36" fmla="*/ 157 w 243"/>
                <a:gd name="T37" fmla="*/ 138 h 213"/>
                <a:gd name="T38" fmla="*/ 235 w 243"/>
                <a:gd name="T39" fmla="*/ 147 h 213"/>
                <a:gd name="T40" fmla="*/ 228 w 243"/>
                <a:gd name="T41" fmla="*/ 66 h 213"/>
                <a:gd name="T42" fmla="*/ 214 w 243"/>
                <a:gd name="T43" fmla="*/ 19 h 213"/>
                <a:gd name="T44" fmla="*/ 188 w 243"/>
                <a:gd name="T45" fmla="*/ 66 h 213"/>
                <a:gd name="T46" fmla="*/ 161 w 243"/>
                <a:gd name="T47" fmla="*/ 42 h 213"/>
                <a:gd name="T48" fmla="*/ 108 w 243"/>
                <a:gd name="T49" fmla="*/ 6 h 213"/>
                <a:gd name="T50" fmla="*/ 100 w 243"/>
                <a:gd name="T51" fmla="*/ 165 h 213"/>
                <a:gd name="T52" fmla="*/ 118 w 243"/>
                <a:gd name="T53" fmla="*/ 184 h 213"/>
                <a:gd name="T54" fmla="*/ 162 w 243"/>
                <a:gd name="T55" fmla="*/ 184 h 213"/>
                <a:gd name="T56" fmla="*/ 194 w 243"/>
                <a:gd name="T57" fmla="*/ 184 h 213"/>
                <a:gd name="T58" fmla="*/ 236 w 243"/>
                <a:gd name="T59" fmla="*/ 165 h 213"/>
                <a:gd name="T60" fmla="*/ 208 w 243"/>
                <a:gd name="T61" fmla="*/ 87 h 213"/>
                <a:gd name="T62" fmla="*/ 114 w 243"/>
                <a:gd name="T63" fmla="*/ 11 h 213"/>
                <a:gd name="T64" fmla="*/ 133 w 243"/>
                <a:gd name="T65" fmla="*/ 67 h 213"/>
                <a:gd name="T66" fmla="*/ 83 w 243"/>
                <a:gd name="T67" fmla="*/ 62 h 213"/>
                <a:gd name="T68" fmla="*/ 198 w 243"/>
                <a:gd name="T69" fmla="*/ 181 h 213"/>
                <a:gd name="T70" fmla="*/ 167 w 243"/>
                <a:gd name="T71" fmla="*/ 179 h 213"/>
                <a:gd name="T72" fmla="*/ 129 w 243"/>
                <a:gd name="T73" fmla="*/ 180 h 213"/>
                <a:gd name="T74" fmla="*/ 104 w 243"/>
                <a:gd name="T75" fmla="*/ 155 h 213"/>
                <a:gd name="T76" fmla="*/ 209 w 243"/>
                <a:gd name="T77" fmla="*/ 155 h 213"/>
                <a:gd name="T78" fmla="*/ 123 w 243"/>
                <a:gd name="T79" fmla="*/ 147 h 213"/>
                <a:gd name="T80" fmla="*/ 143 w 243"/>
                <a:gd name="T81" fmla="*/ 120 h 213"/>
                <a:gd name="T82" fmla="*/ 159 w 243"/>
                <a:gd name="T83" fmla="*/ 122 h 213"/>
                <a:gd name="T84" fmla="*/ 213 w 243"/>
                <a:gd name="T85" fmla="*/ 158 h 213"/>
                <a:gd name="T86" fmla="*/ 192 w 243"/>
                <a:gd name="T87" fmla="*/ 147 h 213"/>
                <a:gd name="T88" fmla="*/ 163 w 243"/>
                <a:gd name="T89" fmla="*/ 121 h 213"/>
                <a:gd name="T90" fmla="*/ 142 w 243"/>
                <a:gd name="T91" fmla="*/ 128 h 213"/>
                <a:gd name="T92" fmla="*/ 108 w 243"/>
                <a:gd name="T93" fmla="*/ 147 h 213"/>
                <a:gd name="T94" fmla="*/ 15 w 243"/>
                <a:gd name="T95" fmla="*/ 149 h 213"/>
                <a:gd name="T96" fmla="*/ 108 w 243"/>
                <a:gd name="T97" fmla="*/ 55 h 213"/>
                <a:gd name="T98" fmla="*/ 152 w 243"/>
                <a:gd name="T99" fmla="*/ 58 h 213"/>
                <a:gd name="T100" fmla="*/ 213 w 243"/>
                <a:gd name="T101" fmla="*/ 158 h 213"/>
                <a:gd name="T102" fmla="*/ 170 w 243"/>
                <a:gd name="T103" fmla="*/ 168 h 213"/>
                <a:gd name="T104" fmla="*/ 168 w 243"/>
                <a:gd name="T105" fmla="*/ 145 h 213"/>
                <a:gd name="T106" fmla="*/ 177 w 243"/>
                <a:gd name="T107" fmla="*/ 16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" h="213">
                  <a:moveTo>
                    <a:pt x="131" y="164"/>
                  </a:moveTo>
                  <a:cubicBezTo>
                    <a:pt x="128" y="164"/>
                    <a:pt x="126" y="166"/>
                    <a:pt x="126" y="168"/>
                  </a:cubicBezTo>
                  <a:cubicBezTo>
                    <a:pt x="126" y="171"/>
                    <a:pt x="128" y="172"/>
                    <a:pt x="131" y="172"/>
                  </a:cubicBezTo>
                  <a:cubicBezTo>
                    <a:pt x="134" y="172"/>
                    <a:pt x="136" y="171"/>
                    <a:pt x="136" y="168"/>
                  </a:cubicBezTo>
                  <a:cubicBezTo>
                    <a:pt x="136" y="166"/>
                    <a:pt x="133" y="164"/>
                    <a:pt x="131" y="164"/>
                  </a:cubicBezTo>
                  <a:close/>
                  <a:moveTo>
                    <a:pt x="204" y="196"/>
                  </a:moveTo>
                  <a:cubicBezTo>
                    <a:pt x="201" y="196"/>
                    <a:pt x="199" y="196"/>
                    <a:pt x="197" y="197"/>
                  </a:cubicBezTo>
                  <a:cubicBezTo>
                    <a:pt x="195" y="198"/>
                    <a:pt x="193" y="199"/>
                    <a:pt x="191" y="199"/>
                  </a:cubicBezTo>
                  <a:cubicBezTo>
                    <a:pt x="189" y="199"/>
                    <a:pt x="187" y="198"/>
                    <a:pt x="185" y="197"/>
                  </a:cubicBezTo>
                  <a:cubicBezTo>
                    <a:pt x="183" y="196"/>
                    <a:pt x="181" y="196"/>
                    <a:pt x="179" y="196"/>
                  </a:cubicBezTo>
                  <a:cubicBezTo>
                    <a:pt x="176" y="196"/>
                    <a:pt x="174" y="196"/>
                    <a:pt x="172" y="197"/>
                  </a:cubicBezTo>
                  <a:cubicBezTo>
                    <a:pt x="170" y="198"/>
                    <a:pt x="168" y="199"/>
                    <a:pt x="166" y="199"/>
                  </a:cubicBezTo>
                  <a:cubicBezTo>
                    <a:pt x="166" y="203"/>
                    <a:pt x="166" y="203"/>
                    <a:pt x="166" y="203"/>
                  </a:cubicBezTo>
                  <a:cubicBezTo>
                    <a:pt x="168" y="203"/>
                    <a:pt x="170" y="203"/>
                    <a:pt x="172" y="202"/>
                  </a:cubicBezTo>
                  <a:cubicBezTo>
                    <a:pt x="174" y="201"/>
                    <a:pt x="176" y="201"/>
                    <a:pt x="179" y="201"/>
                  </a:cubicBezTo>
                  <a:cubicBezTo>
                    <a:pt x="181" y="201"/>
                    <a:pt x="183" y="201"/>
                    <a:pt x="185" y="202"/>
                  </a:cubicBezTo>
                  <a:cubicBezTo>
                    <a:pt x="187" y="203"/>
                    <a:pt x="189" y="203"/>
                    <a:pt x="191" y="203"/>
                  </a:cubicBezTo>
                  <a:cubicBezTo>
                    <a:pt x="193" y="203"/>
                    <a:pt x="195" y="203"/>
                    <a:pt x="197" y="202"/>
                  </a:cubicBezTo>
                  <a:cubicBezTo>
                    <a:pt x="199" y="201"/>
                    <a:pt x="201" y="201"/>
                    <a:pt x="204" y="201"/>
                  </a:cubicBezTo>
                  <a:cubicBezTo>
                    <a:pt x="206" y="201"/>
                    <a:pt x="208" y="201"/>
                    <a:pt x="210" y="202"/>
                  </a:cubicBezTo>
                  <a:cubicBezTo>
                    <a:pt x="212" y="203"/>
                    <a:pt x="214" y="203"/>
                    <a:pt x="216" y="203"/>
                  </a:cubicBezTo>
                  <a:cubicBezTo>
                    <a:pt x="216" y="199"/>
                    <a:pt x="216" y="199"/>
                    <a:pt x="216" y="199"/>
                  </a:cubicBezTo>
                  <a:cubicBezTo>
                    <a:pt x="214" y="199"/>
                    <a:pt x="212" y="198"/>
                    <a:pt x="210" y="197"/>
                  </a:cubicBezTo>
                  <a:cubicBezTo>
                    <a:pt x="208" y="196"/>
                    <a:pt x="206" y="196"/>
                    <a:pt x="204" y="196"/>
                  </a:cubicBezTo>
                  <a:close/>
                  <a:moveTo>
                    <a:pt x="204" y="206"/>
                  </a:moveTo>
                  <a:cubicBezTo>
                    <a:pt x="201" y="206"/>
                    <a:pt x="199" y="206"/>
                    <a:pt x="197" y="207"/>
                  </a:cubicBezTo>
                  <a:cubicBezTo>
                    <a:pt x="195" y="208"/>
                    <a:pt x="193" y="208"/>
                    <a:pt x="191" y="208"/>
                  </a:cubicBezTo>
                  <a:cubicBezTo>
                    <a:pt x="189" y="208"/>
                    <a:pt x="187" y="208"/>
                    <a:pt x="185" y="207"/>
                  </a:cubicBezTo>
                  <a:cubicBezTo>
                    <a:pt x="183" y="206"/>
                    <a:pt x="181" y="206"/>
                    <a:pt x="179" y="206"/>
                  </a:cubicBezTo>
                  <a:cubicBezTo>
                    <a:pt x="176" y="206"/>
                    <a:pt x="174" y="206"/>
                    <a:pt x="172" y="207"/>
                  </a:cubicBezTo>
                  <a:cubicBezTo>
                    <a:pt x="170" y="208"/>
                    <a:pt x="168" y="208"/>
                    <a:pt x="166" y="208"/>
                  </a:cubicBezTo>
                  <a:cubicBezTo>
                    <a:pt x="164" y="208"/>
                    <a:pt x="162" y="208"/>
                    <a:pt x="160" y="207"/>
                  </a:cubicBezTo>
                  <a:cubicBezTo>
                    <a:pt x="158" y="206"/>
                    <a:pt x="156" y="206"/>
                    <a:pt x="153" y="206"/>
                  </a:cubicBezTo>
                  <a:cubicBezTo>
                    <a:pt x="151" y="206"/>
                    <a:pt x="149" y="206"/>
                    <a:pt x="147" y="207"/>
                  </a:cubicBezTo>
                  <a:cubicBezTo>
                    <a:pt x="145" y="208"/>
                    <a:pt x="143" y="208"/>
                    <a:pt x="141" y="208"/>
                  </a:cubicBezTo>
                  <a:cubicBezTo>
                    <a:pt x="138" y="208"/>
                    <a:pt x="136" y="208"/>
                    <a:pt x="134" y="207"/>
                  </a:cubicBezTo>
                  <a:cubicBezTo>
                    <a:pt x="132" y="206"/>
                    <a:pt x="130" y="206"/>
                    <a:pt x="128" y="206"/>
                  </a:cubicBezTo>
                  <a:cubicBezTo>
                    <a:pt x="126" y="206"/>
                    <a:pt x="124" y="206"/>
                    <a:pt x="122" y="207"/>
                  </a:cubicBezTo>
                  <a:cubicBezTo>
                    <a:pt x="120" y="208"/>
                    <a:pt x="118" y="208"/>
                    <a:pt x="115" y="208"/>
                  </a:cubicBezTo>
                  <a:cubicBezTo>
                    <a:pt x="115" y="213"/>
                    <a:pt x="115" y="213"/>
                    <a:pt x="115" y="213"/>
                  </a:cubicBezTo>
                  <a:cubicBezTo>
                    <a:pt x="118" y="213"/>
                    <a:pt x="120" y="212"/>
                    <a:pt x="122" y="212"/>
                  </a:cubicBezTo>
                  <a:cubicBezTo>
                    <a:pt x="124" y="211"/>
                    <a:pt x="126" y="210"/>
                    <a:pt x="128" y="210"/>
                  </a:cubicBezTo>
                  <a:cubicBezTo>
                    <a:pt x="130" y="210"/>
                    <a:pt x="132" y="211"/>
                    <a:pt x="134" y="212"/>
                  </a:cubicBezTo>
                  <a:cubicBezTo>
                    <a:pt x="136" y="212"/>
                    <a:pt x="138" y="213"/>
                    <a:pt x="141" y="213"/>
                  </a:cubicBezTo>
                  <a:cubicBezTo>
                    <a:pt x="143" y="213"/>
                    <a:pt x="145" y="212"/>
                    <a:pt x="147" y="212"/>
                  </a:cubicBezTo>
                  <a:cubicBezTo>
                    <a:pt x="149" y="211"/>
                    <a:pt x="151" y="210"/>
                    <a:pt x="153" y="210"/>
                  </a:cubicBezTo>
                  <a:cubicBezTo>
                    <a:pt x="156" y="210"/>
                    <a:pt x="158" y="211"/>
                    <a:pt x="160" y="212"/>
                  </a:cubicBezTo>
                  <a:cubicBezTo>
                    <a:pt x="162" y="212"/>
                    <a:pt x="164" y="213"/>
                    <a:pt x="166" y="213"/>
                  </a:cubicBezTo>
                  <a:cubicBezTo>
                    <a:pt x="168" y="213"/>
                    <a:pt x="170" y="212"/>
                    <a:pt x="172" y="212"/>
                  </a:cubicBezTo>
                  <a:cubicBezTo>
                    <a:pt x="174" y="211"/>
                    <a:pt x="176" y="210"/>
                    <a:pt x="179" y="210"/>
                  </a:cubicBezTo>
                  <a:cubicBezTo>
                    <a:pt x="181" y="210"/>
                    <a:pt x="183" y="211"/>
                    <a:pt x="185" y="212"/>
                  </a:cubicBezTo>
                  <a:cubicBezTo>
                    <a:pt x="187" y="212"/>
                    <a:pt x="189" y="213"/>
                    <a:pt x="191" y="213"/>
                  </a:cubicBezTo>
                  <a:cubicBezTo>
                    <a:pt x="193" y="213"/>
                    <a:pt x="195" y="212"/>
                    <a:pt x="197" y="212"/>
                  </a:cubicBezTo>
                  <a:cubicBezTo>
                    <a:pt x="199" y="211"/>
                    <a:pt x="201" y="210"/>
                    <a:pt x="204" y="210"/>
                  </a:cubicBezTo>
                  <a:cubicBezTo>
                    <a:pt x="206" y="210"/>
                    <a:pt x="208" y="211"/>
                    <a:pt x="210" y="212"/>
                  </a:cubicBezTo>
                  <a:cubicBezTo>
                    <a:pt x="212" y="212"/>
                    <a:pt x="214" y="213"/>
                    <a:pt x="216" y="213"/>
                  </a:cubicBezTo>
                  <a:cubicBezTo>
                    <a:pt x="216" y="208"/>
                    <a:pt x="216" y="208"/>
                    <a:pt x="216" y="208"/>
                  </a:cubicBezTo>
                  <a:cubicBezTo>
                    <a:pt x="214" y="208"/>
                    <a:pt x="212" y="208"/>
                    <a:pt x="210" y="207"/>
                  </a:cubicBezTo>
                  <a:cubicBezTo>
                    <a:pt x="208" y="206"/>
                    <a:pt x="206" y="206"/>
                    <a:pt x="204" y="206"/>
                  </a:cubicBezTo>
                  <a:close/>
                  <a:moveTo>
                    <a:pt x="148" y="164"/>
                  </a:moveTo>
                  <a:cubicBezTo>
                    <a:pt x="145" y="164"/>
                    <a:pt x="143" y="166"/>
                    <a:pt x="143" y="168"/>
                  </a:cubicBezTo>
                  <a:cubicBezTo>
                    <a:pt x="143" y="171"/>
                    <a:pt x="145" y="172"/>
                    <a:pt x="148" y="172"/>
                  </a:cubicBezTo>
                  <a:cubicBezTo>
                    <a:pt x="151" y="172"/>
                    <a:pt x="153" y="170"/>
                    <a:pt x="153" y="168"/>
                  </a:cubicBezTo>
                  <a:cubicBezTo>
                    <a:pt x="153" y="166"/>
                    <a:pt x="151" y="164"/>
                    <a:pt x="148" y="164"/>
                  </a:cubicBezTo>
                  <a:close/>
                  <a:moveTo>
                    <a:pt x="143" y="138"/>
                  </a:moveTo>
                  <a:cubicBezTo>
                    <a:pt x="136" y="138"/>
                    <a:pt x="136" y="138"/>
                    <a:pt x="136" y="138"/>
                  </a:cubicBezTo>
                  <a:cubicBezTo>
                    <a:pt x="136" y="145"/>
                    <a:pt x="136" y="145"/>
                    <a:pt x="136" y="145"/>
                  </a:cubicBezTo>
                  <a:cubicBezTo>
                    <a:pt x="143" y="145"/>
                    <a:pt x="143" y="145"/>
                    <a:pt x="143" y="145"/>
                  </a:cubicBezTo>
                  <a:lnTo>
                    <a:pt x="143" y="138"/>
                  </a:lnTo>
                  <a:close/>
                  <a:moveTo>
                    <a:pt x="153" y="138"/>
                  </a:moveTo>
                  <a:cubicBezTo>
                    <a:pt x="146" y="138"/>
                    <a:pt x="146" y="138"/>
                    <a:pt x="146" y="138"/>
                  </a:cubicBezTo>
                  <a:cubicBezTo>
                    <a:pt x="146" y="145"/>
                    <a:pt x="146" y="145"/>
                    <a:pt x="146" y="145"/>
                  </a:cubicBezTo>
                  <a:cubicBezTo>
                    <a:pt x="153" y="145"/>
                    <a:pt x="153" y="145"/>
                    <a:pt x="153" y="145"/>
                  </a:cubicBezTo>
                  <a:lnTo>
                    <a:pt x="153" y="138"/>
                  </a:lnTo>
                  <a:close/>
                  <a:moveTo>
                    <a:pt x="164" y="138"/>
                  </a:moveTo>
                  <a:cubicBezTo>
                    <a:pt x="157" y="138"/>
                    <a:pt x="157" y="138"/>
                    <a:pt x="157" y="138"/>
                  </a:cubicBezTo>
                  <a:cubicBezTo>
                    <a:pt x="157" y="145"/>
                    <a:pt x="157" y="145"/>
                    <a:pt x="157" y="145"/>
                  </a:cubicBezTo>
                  <a:cubicBezTo>
                    <a:pt x="164" y="145"/>
                    <a:pt x="164" y="145"/>
                    <a:pt x="164" y="145"/>
                  </a:cubicBezTo>
                  <a:lnTo>
                    <a:pt x="164" y="138"/>
                  </a:lnTo>
                  <a:close/>
                  <a:moveTo>
                    <a:pt x="235" y="147"/>
                  </a:moveTo>
                  <a:cubicBezTo>
                    <a:pt x="216" y="120"/>
                    <a:pt x="216" y="120"/>
                    <a:pt x="216" y="120"/>
                  </a:cubicBezTo>
                  <a:cubicBezTo>
                    <a:pt x="216" y="87"/>
                    <a:pt x="216" y="87"/>
                    <a:pt x="216" y="87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39" y="84"/>
                    <a:pt x="228" y="66"/>
                    <a:pt x="228" y="66"/>
                  </a:cubicBezTo>
                  <a:cubicBezTo>
                    <a:pt x="236" y="66"/>
                    <a:pt x="236" y="66"/>
                    <a:pt x="236" y="66"/>
                  </a:cubicBezTo>
                  <a:cubicBezTo>
                    <a:pt x="234" y="63"/>
                    <a:pt x="225" y="47"/>
                    <a:pt x="225" y="47"/>
                  </a:cubicBezTo>
                  <a:cubicBezTo>
                    <a:pt x="231" y="47"/>
                    <a:pt x="231" y="47"/>
                    <a:pt x="231" y="47"/>
                  </a:cubicBezTo>
                  <a:cubicBezTo>
                    <a:pt x="229" y="44"/>
                    <a:pt x="214" y="19"/>
                    <a:pt x="214" y="19"/>
                  </a:cubicBezTo>
                  <a:cubicBezTo>
                    <a:pt x="213" y="17"/>
                    <a:pt x="211" y="17"/>
                    <a:pt x="210" y="19"/>
                  </a:cubicBezTo>
                  <a:cubicBezTo>
                    <a:pt x="210" y="19"/>
                    <a:pt x="195" y="45"/>
                    <a:pt x="194" y="47"/>
                  </a:cubicBezTo>
                  <a:cubicBezTo>
                    <a:pt x="199" y="47"/>
                    <a:pt x="199" y="47"/>
                    <a:pt x="199" y="47"/>
                  </a:cubicBezTo>
                  <a:cubicBezTo>
                    <a:pt x="199" y="47"/>
                    <a:pt x="190" y="63"/>
                    <a:pt x="188" y="66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66"/>
                    <a:pt x="191" y="74"/>
                    <a:pt x="187" y="80"/>
                  </a:cubicBezTo>
                  <a:cubicBezTo>
                    <a:pt x="161" y="43"/>
                    <a:pt x="161" y="43"/>
                    <a:pt x="161" y="43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1" y="42"/>
                    <a:pt x="161" y="43"/>
                    <a:pt x="160" y="43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32" y="3"/>
                    <a:pt x="127" y="0"/>
                    <a:pt x="121" y="0"/>
                  </a:cubicBezTo>
                  <a:cubicBezTo>
                    <a:pt x="116" y="0"/>
                    <a:pt x="112" y="3"/>
                    <a:pt x="108" y="6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3" y="153"/>
                    <a:pt x="0" y="158"/>
                    <a:pt x="2" y="162"/>
                  </a:cubicBezTo>
                  <a:cubicBezTo>
                    <a:pt x="3" y="163"/>
                    <a:pt x="4" y="165"/>
                    <a:pt x="7" y="165"/>
                  </a:cubicBezTo>
                  <a:cubicBezTo>
                    <a:pt x="100" y="165"/>
                    <a:pt x="100" y="165"/>
                    <a:pt x="100" y="165"/>
                  </a:cubicBezTo>
                  <a:cubicBezTo>
                    <a:pt x="100" y="174"/>
                    <a:pt x="104" y="181"/>
                    <a:pt x="112" y="185"/>
                  </a:cubicBezTo>
                  <a:cubicBezTo>
                    <a:pt x="112" y="186"/>
                    <a:pt x="112" y="186"/>
                    <a:pt x="112" y="186"/>
                  </a:cubicBezTo>
                  <a:cubicBezTo>
                    <a:pt x="113" y="186"/>
                    <a:pt x="113" y="186"/>
                    <a:pt x="113" y="186"/>
                  </a:cubicBezTo>
                  <a:cubicBezTo>
                    <a:pt x="115" y="186"/>
                    <a:pt x="116" y="185"/>
                    <a:pt x="118" y="184"/>
                  </a:cubicBezTo>
                  <a:cubicBezTo>
                    <a:pt x="121" y="183"/>
                    <a:pt x="124" y="183"/>
                    <a:pt x="127" y="184"/>
                  </a:cubicBezTo>
                  <a:cubicBezTo>
                    <a:pt x="131" y="186"/>
                    <a:pt x="136" y="186"/>
                    <a:pt x="140" y="184"/>
                  </a:cubicBezTo>
                  <a:cubicBezTo>
                    <a:pt x="143" y="183"/>
                    <a:pt x="147" y="183"/>
                    <a:pt x="150" y="184"/>
                  </a:cubicBezTo>
                  <a:cubicBezTo>
                    <a:pt x="154" y="186"/>
                    <a:pt x="158" y="186"/>
                    <a:pt x="162" y="184"/>
                  </a:cubicBezTo>
                  <a:cubicBezTo>
                    <a:pt x="165" y="183"/>
                    <a:pt x="169" y="183"/>
                    <a:pt x="172" y="184"/>
                  </a:cubicBezTo>
                  <a:cubicBezTo>
                    <a:pt x="174" y="185"/>
                    <a:pt x="176" y="186"/>
                    <a:pt x="178" y="186"/>
                  </a:cubicBezTo>
                  <a:cubicBezTo>
                    <a:pt x="180" y="186"/>
                    <a:pt x="183" y="185"/>
                    <a:pt x="185" y="184"/>
                  </a:cubicBezTo>
                  <a:cubicBezTo>
                    <a:pt x="188" y="183"/>
                    <a:pt x="191" y="183"/>
                    <a:pt x="194" y="184"/>
                  </a:cubicBezTo>
                  <a:cubicBezTo>
                    <a:pt x="196" y="185"/>
                    <a:pt x="198" y="186"/>
                    <a:pt x="200" y="186"/>
                  </a:cubicBezTo>
                  <a:cubicBezTo>
                    <a:pt x="201" y="186"/>
                    <a:pt x="201" y="186"/>
                    <a:pt x="201" y="186"/>
                  </a:cubicBezTo>
                  <a:cubicBezTo>
                    <a:pt x="210" y="165"/>
                    <a:pt x="210" y="165"/>
                    <a:pt x="210" y="165"/>
                  </a:cubicBezTo>
                  <a:cubicBezTo>
                    <a:pt x="236" y="165"/>
                    <a:pt x="236" y="165"/>
                    <a:pt x="236" y="165"/>
                  </a:cubicBezTo>
                  <a:cubicBezTo>
                    <a:pt x="236" y="165"/>
                    <a:pt x="236" y="165"/>
                    <a:pt x="236" y="165"/>
                  </a:cubicBezTo>
                  <a:cubicBezTo>
                    <a:pt x="238" y="165"/>
                    <a:pt x="240" y="164"/>
                    <a:pt x="241" y="162"/>
                  </a:cubicBezTo>
                  <a:cubicBezTo>
                    <a:pt x="242" y="161"/>
                    <a:pt x="243" y="157"/>
                    <a:pt x="235" y="147"/>
                  </a:cubicBezTo>
                  <a:close/>
                  <a:moveTo>
                    <a:pt x="208" y="87"/>
                  </a:moveTo>
                  <a:cubicBezTo>
                    <a:pt x="208" y="109"/>
                    <a:pt x="208" y="109"/>
                    <a:pt x="208" y="109"/>
                  </a:cubicBezTo>
                  <a:cubicBezTo>
                    <a:pt x="192" y="87"/>
                    <a:pt x="192" y="87"/>
                    <a:pt x="192" y="87"/>
                  </a:cubicBezTo>
                  <a:lnTo>
                    <a:pt x="208" y="87"/>
                  </a:lnTo>
                  <a:close/>
                  <a:moveTo>
                    <a:pt x="114" y="11"/>
                  </a:moveTo>
                  <a:cubicBezTo>
                    <a:pt x="118" y="6"/>
                    <a:pt x="126" y="7"/>
                    <a:pt x="130" y="13"/>
                  </a:cubicBezTo>
                  <a:cubicBezTo>
                    <a:pt x="153" y="45"/>
                    <a:pt x="153" y="45"/>
                    <a:pt x="153" y="45"/>
                  </a:cubicBezTo>
                  <a:cubicBezTo>
                    <a:pt x="150" y="47"/>
                    <a:pt x="148" y="51"/>
                    <a:pt x="146" y="56"/>
                  </a:cubicBezTo>
                  <a:cubicBezTo>
                    <a:pt x="143" y="62"/>
                    <a:pt x="138" y="66"/>
                    <a:pt x="133" y="67"/>
                  </a:cubicBezTo>
                  <a:cubicBezTo>
                    <a:pt x="130" y="67"/>
                    <a:pt x="128" y="65"/>
                    <a:pt x="126" y="62"/>
                  </a:cubicBezTo>
                  <a:cubicBezTo>
                    <a:pt x="121" y="54"/>
                    <a:pt x="115" y="49"/>
                    <a:pt x="109" y="49"/>
                  </a:cubicBezTo>
                  <a:cubicBezTo>
                    <a:pt x="102" y="48"/>
                    <a:pt x="96" y="52"/>
                    <a:pt x="90" y="59"/>
                  </a:cubicBezTo>
                  <a:cubicBezTo>
                    <a:pt x="87" y="62"/>
                    <a:pt x="85" y="63"/>
                    <a:pt x="83" y="62"/>
                  </a:cubicBezTo>
                  <a:cubicBezTo>
                    <a:pt x="81" y="62"/>
                    <a:pt x="80" y="61"/>
                    <a:pt x="79" y="59"/>
                  </a:cubicBezTo>
                  <a:lnTo>
                    <a:pt x="114" y="11"/>
                  </a:lnTo>
                  <a:close/>
                  <a:moveTo>
                    <a:pt x="209" y="155"/>
                  </a:moveTo>
                  <a:cubicBezTo>
                    <a:pt x="198" y="181"/>
                    <a:pt x="198" y="181"/>
                    <a:pt x="198" y="181"/>
                  </a:cubicBezTo>
                  <a:cubicBezTo>
                    <a:pt x="198" y="181"/>
                    <a:pt x="197" y="181"/>
                    <a:pt x="196" y="180"/>
                  </a:cubicBezTo>
                  <a:cubicBezTo>
                    <a:pt x="192" y="179"/>
                    <a:pt x="187" y="179"/>
                    <a:pt x="183" y="180"/>
                  </a:cubicBezTo>
                  <a:cubicBezTo>
                    <a:pt x="180" y="182"/>
                    <a:pt x="176" y="182"/>
                    <a:pt x="174" y="180"/>
                  </a:cubicBezTo>
                  <a:cubicBezTo>
                    <a:pt x="172" y="179"/>
                    <a:pt x="169" y="179"/>
                    <a:pt x="167" y="179"/>
                  </a:cubicBezTo>
                  <a:cubicBezTo>
                    <a:pt x="165" y="179"/>
                    <a:pt x="163" y="180"/>
                    <a:pt x="161" y="180"/>
                  </a:cubicBezTo>
                  <a:cubicBezTo>
                    <a:pt x="158" y="182"/>
                    <a:pt x="154" y="182"/>
                    <a:pt x="151" y="180"/>
                  </a:cubicBezTo>
                  <a:cubicBezTo>
                    <a:pt x="147" y="179"/>
                    <a:pt x="142" y="179"/>
                    <a:pt x="138" y="180"/>
                  </a:cubicBezTo>
                  <a:cubicBezTo>
                    <a:pt x="135" y="182"/>
                    <a:pt x="132" y="182"/>
                    <a:pt x="129" y="180"/>
                  </a:cubicBezTo>
                  <a:cubicBezTo>
                    <a:pt x="125" y="178"/>
                    <a:pt x="120" y="179"/>
                    <a:pt x="116" y="180"/>
                  </a:cubicBezTo>
                  <a:cubicBezTo>
                    <a:pt x="115" y="181"/>
                    <a:pt x="114" y="181"/>
                    <a:pt x="113" y="181"/>
                  </a:cubicBezTo>
                  <a:cubicBezTo>
                    <a:pt x="107" y="178"/>
                    <a:pt x="104" y="172"/>
                    <a:pt x="104" y="165"/>
                  </a:cubicBezTo>
                  <a:cubicBezTo>
                    <a:pt x="104" y="155"/>
                    <a:pt x="104" y="155"/>
                    <a:pt x="104" y="155"/>
                  </a:cubicBezTo>
                  <a:cubicBezTo>
                    <a:pt x="104" y="152"/>
                    <a:pt x="105" y="152"/>
                    <a:pt x="108" y="152"/>
                  </a:cubicBezTo>
                  <a:cubicBezTo>
                    <a:pt x="207" y="152"/>
                    <a:pt x="207" y="152"/>
                    <a:pt x="207" y="152"/>
                  </a:cubicBezTo>
                  <a:cubicBezTo>
                    <a:pt x="210" y="152"/>
                    <a:pt x="210" y="152"/>
                    <a:pt x="210" y="153"/>
                  </a:cubicBezTo>
                  <a:cubicBezTo>
                    <a:pt x="210" y="153"/>
                    <a:pt x="210" y="153"/>
                    <a:pt x="209" y="155"/>
                  </a:cubicBezTo>
                  <a:close/>
                  <a:moveTo>
                    <a:pt x="184" y="133"/>
                  </a:moveTo>
                  <a:cubicBezTo>
                    <a:pt x="185" y="133"/>
                    <a:pt x="188" y="133"/>
                    <a:pt x="188" y="137"/>
                  </a:cubicBezTo>
                  <a:cubicBezTo>
                    <a:pt x="188" y="147"/>
                    <a:pt x="188" y="147"/>
                    <a:pt x="188" y="147"/>
                  </a:cubicBezTo>
                  <a:cubicBezTo>
                    <a:pt x="123" y="147"/>
                    <a:pt x="123" y="147"/>
                    <a:pt x="123" y="147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23" y="136"/>
                    <a:pt x="123" y="133"/>
                    <a:pt x="127" y="133"/>
                  </a:cubicBezTo>
                  <a:lnTo>
                    <a:pt x="184" y="133"/>
                  </a:lnTo>
                  <a:close/>
                  <a:moveTo>
                    <a:pt x="143" y="120"/>
                  </a:moveTo>
                  <a:cubicBezTo>
                    <a:pt x="143" y="120"/>
                    <a:pt x="143" y="120"/>
                    <a:pt x="143" y="120"/>
                  </a:cubicBezTo>
                  <a:cubicBezTo>
                    <a:pt x="144" y="120"/>
                    <a:pt x="144" y="119"/>
                    <a:pt x="147" y="119"/>
                  </a:cubicBezTo>
                  <a:cubicBezTo>
                    <a:pt x="154" y="119"/>
                    <a:pt x="154" y="119"/>
                    <a:pt x="154" y="119"/>
                  </a:cubicBezTo>
                  <a:cubicBezTo>
                    <a:pt x="158" y="119"/>
                    <a:pt x="158" y="119"/>
                    <a:pt x="159" y="122"/>
                  </a:cubicBezTo>
                  <a:cubicBezTo>
                    <a:pt x="161" y="128"/>
                    <a:pt x="161" y="128"/>
                    <a:pt x="161" y="128"/>
                  </a:cubicBezTo>
                  <a:cubicBezTo>
                    <a:pt x="147" y="128"/>
                    <a:pt x="147" y="128"/>
                    <a:pt x="147" y="128"/>
                  </a:cubicBezTo>
                  <a:lnTo>
                    <a:pt x="143" y="120"/>
                  </a:lnTo>
                  <a:close/>
                  <a:moveTo>
                    <a:pt x="213" y="158"/>
                  </a:moveTo>
                  <a:cubicBezTo>
                    <a:pt x="213" y="157"/>
                    <a:pt x="213" y="157"/>
                    <a:pt x="213" y="157"/>
                  </a:cubicBezTo>
                  <a:cubicBezTo>
                    <a:pt x="214" y="155"/>
                    <a:pt x="215" y="154"/>
                    <a:pt x="215" y="153"/>
                  </a:cubicBezTo>
                  <a:cubicBezTo>
                    <a:pt x="215" y="147"/>
                    <a:pt x="209" y="147"/>
                    <a:pt x="207" y="147"/>
                  </a:cubicBezTo>
                  <a:cubicBezTo>
                    <a:pt x="192" y="147"/>
                    <a:pt x="192" y="147"/>
                    <a:pt x="192" y="147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2" y="131"/>
                    <a:pt x="188" y="128"/>
                    <a:pt x="184" y="128"/>
                  </a:cubicBezTo>
                  <a:cubicBezTo>
                    <a:pt x="165" y="128"/>
                    <a:pt x="165" y="128"/>
                    <a:pt x="165" y="128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2" y="115"/>
                    <a:pt x="159" y="115"/>
                    <a:pt x="154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5" y="115"/>
                    <a:pt x="139" y="115"/>
                    <a:pt x="139" y="120"/>
                  </a:cubicBezTo>
                  <a:cubicBezTo>
                    <a:pt x="142" y="128"/>
                    <a:pt x="142" y="128"/>
                    <a:pt x="142" y="128"/>
                  </a:cubicBezTo>
                  <a:cubicBezTo>
                    <a:pt x="127" y="128"/>
                    <a:pt x="127" y="128"/>
                    <a:pt x="127" y="128"/>
                  </a:cubicBezTo>
                  <a:cubicBezTo>
                    <a:pt x="121" y="128"/>
                    <a:pt x="118" y="133"/>
                    <a:pt x="118" y="137"/>
                  </a:cubicBezTo>
                  <a:cubicBezTo>
                    <a:pt x="118" y="147"/>
                    <a:pt x="118" y="147"/>
                    <a:pt x="118" y="147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5" y="147"/>
                    <a:pt x="100" y="147"/>
                    <a:pt x="100" y="155"/>
                  </a:cubicBezTo>
                  <a:cubicBezTo>
                    <a:pt x="100" y="158"/>
                    <a:pt x="100" y="158"/>
                    <a:pt x="100" y="158"/>
                  </a:cubicBezTo>
                  <a:cubicBezTo>
                    <a:pt x="9" y="158"/>
                    <a:pt x="9" y="158"/>
                    <a:pt x="9" y="158"/>
                  </a:cubicBezTo>
                  <a:cubicBezTo>
                    <a:pt x="10" y="156"/>
                    <a:pt x="12" y="154"/>
                    <a:pt x="15" y="149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77" y="67"/>
                    <a:pt x="79" y="68"/>
                    <a:pt x="81" y="69"/>
                  </a:cubicBezTo>
                  <a:cubicBezTo>
                    <a:pt x="86" y="70"/>
                    <a:pt x="91" y="68"/>
                    <a:pt x="95" y="64"/>
                  </a:cubicBezTo>
                  <a:cubicBezTo>
                    <a:pt x="100" y="58"/>
                    <a:pt x="104" y="55"/>
                    <a:pt x="108" y="55"/>
                  </a:cubicBezTo>
                  <a:cubicBezTo>
                    <a:pt x="113" y="56"/>
                    <a:pt x="117" y="61"/>
                    <a:pt x="120" y="65"/>
                  </a:cubicBezTo>
                  <a:cubicBezTo>
                    <a:pt x="123" y="70"/>
                    <a:pt x="128" y="73"/>
                    <a:pt x="133" y="73"/>
                  </a:cubicBezTo>
                  <a:cubicBezTo>
                    <a:pt x="133" y="73"/>
                    <a:pt x="133" y="73"/>
                    <a:pt x="134" y="73"/>
                  </a:cubicBezTo>
                  <a:cubicBezTo>
                    <a:pt x="141" y="73"/>
                    <a:pt x="148" y="67"/>
                    <a:pt x="152" y="58"/>
                  </a:cubicBezTo>
                  <a:cubicBezTo>
                    <a:pt x="154" y="54"/>
                    <a:pt x="155" y="52"/>
                    <a:pt x="157" y="51"/>
                  </a:cubicBezTo>
                  <a:cubicBezTo>
                    <a:pt x="229" y="151"/>
                    <a:pt x="229" y="151"/>
                    <a:pt x="229" y="151"/>
                  </a:cubicBezTo>
                  <a:cubicBezTo>
                    <a:pt x="231" y="154"/>
                    <a:pt x="233" y="156"/>
                    <a:pt x="234" y="158"/>
                  </a:cubicBezTo>
                  <a:lnTo>
                    <a:pt x="213" y="158"/>
                  </a:lnTo>
                  <a:close/>
                  <a:moveTo>
                    <a:pt x="165" y="164"/>
                  </a:moveTo>
                  <a:cubicBezTo>
                    <a:pt x="163" y="164"/>
                    <a:pt x="160" y="166"/>
                    <a:pt x="160" y="168"/>
                  </a:cubicBezTo>
                  <a:cubicBezTo>
                    <a:pt x="160" y="171"/>
                    <a:pt x="163" y="173"/>
                    <a:pt x="165" y="173"/>
                  </a:cubicBezTo>
                  <a:cubicBezTo>
                    <a:pt x="168" y="173"/>
                    <a:pt x="170" y="171"/>
                    <a:pt x="170" y="168"/>
                  </a:cubicBezTo>
                  <a:cubicBezTo>
                    <a:pt x="170" y="166"/>
                    <a:pt x="168" y="164"/>
                    <a:pt x="165" y="164"/>
                  </a:cubicBezTo>
                  <a:close/>
                  <a:moveTo>
                    <a:pt x="175" y="138"/>
                  </a:moveTo>
                  <a:cubicBezTo>
                    <a:pt x="168" y="138"/>
                    <a:pt x="168" y="138"/>
                    <a:pt x="168" y="138"/>
                  </a:cubicBezTo>
                  <a:cubicBezTo>
                    <a:pt x="168" y="145"/>
                    <a:pt x="168" y="145"/>
                    <a:pt x="168" y="145"/>
                  </a:cubicBezTo>
                  <a:cubicBezTo>
                    <a:pt x="175" y="145"/>
                    <a:pt x="175" y="145"/>
                    <a:pt x="175" y="145"/>
                  </a:cubicBezTo>
                  <a:lnTo>
                    <a:pt x="175" y="138"/>
                  </a:lnTo>
                  <a:close/>
                  <a:moveTo>
                    <a:pt x="182" y="164"/>
                  </a:moveTo>
                  <a:cubicBezTo>
                    <a:pt x="179" y="164"/>
                    <a:pt x="177" y="166"/>
                    <a:pt x="177" y="168"/>
                  </a:cubicBezTo>
                  <a:cubicBezTo>
                    <a:pt x="177" y="171"/>
                    <a:pt x="179" y="173"/>
                    <a:pt x="182" y="173"/>
                  </a:cubicBezTo>
                  <a:cubicBezTo>
                    <a:pt x="185" y="173"/>
                    <a:pt x="187" y="171"/>
                    <a:pt x="187" y="168"/>
                  </a:cubicBezTo>
                  <a:cubicBezTo>
                    <a:pt x="187" y="166"/>
                    <a:pt x="185" y="164"/>
                    <a:pt x="182" y="164"/>
                  </a:cubicBezTo>
                  <a:close/>
                </a:path>
              </a:pathLst>
            </a:custGeom>
            <a:solidFill>
              <a:srgbClr val="6DCF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" name="Line 6"/>
            <p:cNvSpPr>
              <a:spLocks noChangeShapeType="1"/>
            </p:cNvSpPr>
            <p:nvPr userDrawn="1"/>
          </p:nvSpPr>
          <p:spPr bwMode="auto">
            <a:xfrm>
              <a:off x="3371" y="2130"/>
              <a:ext cx="0" cy="0"/>
            </a:xfrm>
            <a:prstGeom prst="line">
              <a:avLst/>
            </a:prstGeom>
            <a:noFill/>
            <a:ln w="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2729" y="2176"/>
              <a:ext cx="119" cy="119"/>
            </a:xfrm>
            <a:custGeom>
              <a:avLst/>
              <a:gdLst>
                <a:gd name="T0" fmla="*/ 119 w 119"/>
                <a:gd name="T1" fmla="*/ 9 h 119"/>
                <a:gd name="T2" fmla="*/ 119 w 119"/>
                <a:gd name="T3" fmla="*/ 109 h 119"/>
                <a:gd name="T4" fmla="*/ 119 w 119"/>
                <a:gd name="T5" fmla="*/ 119 h 119"/>
                <a:gd name="T6" fmla="*/ 107 w 119"/>
                <a:gd name="T7" fmla="*/ 119 h 119"/>
                <a:gd name="T8" fmla="*/ 10 w 119"/>
                <a:gd name="T9" fmla="*/ 119 h 119"/>
                <a:gd name="T10" fmla="*/ 0 w 119"/>
                <a:gd name="T11" fmla="*/ 119 h 119"/>
                <a:gd name="T12" fmla="*/ 0 w 119"/>
                <a:gd name="T13" fmla="*/ 109 h 119"/>
                <a:gd name="T14" fmla="*/ 0 w 119"/>
                <a:gd name="T15" fmla="*/ 9 h 119"/>
                <a:gd name="T16" fmla="*/ 0 w 119"/>
                <a:gd name="T17" fmla="*/ 0 h 119"/>
                <a:gd name="T18" fmla="*/ 10 w 119"/>
                <a:gd name="T19" fmla="*/ 0 h 119"/>
                <a:gd name="T20" fmla="*/ 107 w 119"/>
                <a:gd name="T21" fmla="*/ 0 h 119"/>
                <a:gd name="T22" fmla="*/ 119 w 119"/>
                <a:gd name="T23" fmla="*/ 0 h 119"/>
                <a:gd name="T24" fmla="*/ 119 w 119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19">
                  <a:moveTo>
                    <a:pt x="119" y="9"/>
                  </a:moveTo>
                  <a:lnTo>
                    <a:pt x="119" y="109"/>
                  </a:lnTo>
                  <a:lnTo>
                    <a:pt x="119" y="119"/>
                  </a:lnTo>
                  <a:lnTo>
                    <a:pt x="107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09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7" y="0"/>
                  </a:lnTo>
                  <a:lnTo>
                    <a:pt x="119" y="0"/>
                  </a:lnTo>
                  <a:lnTo>
                    <a:pt x="119" y="9"/>
                  </a:lnTo>
                  <a:close/>
                </a:path>
              </a:pathLst>
            </a:custGeom>
            <a:solidFill>
              <a:srgbClr val="00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729" y="2176"/>
              <a:ext cx="119" cy="119"/>
            </a:xfrm>
            <a:custGeom>
              <a:avLst/>
              <a:gdLst>
                <a:gd name="T0" fmla="*/ 119 w 119"/>
                <a:gd name="T1" fmla="*/ 9 h 119"/>
                <a:gd name="T2" fmla="*/ 119 w 119"/>
                <a:gd name="T3" fmla="*/ 109 h 119"/>
                <a:gd name="T4" fmla="*/ 119 w 119"/>
                <a:gd name="T5" fmla="*/ 119 h 119"/>
                <a:gd name="T6" fmla="*/ 107 w 119"/>
                <a:gd name="T7" fmla="*/ 119 h 119"/>
                <a:gd name="T8" fmla="*/ 10 w 119"/>
                <a:gd name="T9" fmla="*/ 119 h 119"/>
                <a:gd name="T10" fmla="*/ 0 w 119"/>
                <a:gd name="T11" fmla="*/ 119 h 119"/>
                <a:gd name="T12" fmla="*/ 0 w 119"/>
                <a:gd name="T13" fmla="*/ 109 h 119"/>
                <a:gd name="T14" fmla="*/ 0 w 119"/>
                <a:gd name="T15" fmla="*/ 9 h 119"/>
                <a:gd name="T16" fmla="*/ 0 w 119"/>
                <a:gd name="T17" fmla="*/ 0 h 119"/>
                <a:gd name="T18" fmla="*/ 10 w 119"/>
                <a:gd name="T19" fmla="*/ 0 h 119"/>
                <a:gd name="T20" fmla="*/ 107 w 119"/>
                <a:gd name="T21" fmla="*/ 0 h 119"/>
                <a:gd name="T22" fmla="*/ 119 w 119"/>
                <a:gd name="T23" fmla="*/ 0 h 119"/>
                <a:gd name="T24" fmla="*/ 119 w 119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19">
                  <a:moveTo>
                    <a:pt x="119" y="9"/>
                  </a:moveTo>
                  <a:lnTo>
                    <a:pt x="119" y="109"/>
                  </a:lnTo>
                  <a:lnTo>
                    <a:pt x="119" y="119"/>
                  </a:lnTo>
                  <a:lnTo>
                    <a:pt x="107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09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7" y="0"/>
                  </a:lnTo>
                  <a:lnTo>
                    <a:pt x="119" y="0"/>
                  </a:lnTo>
                  <a:lnTo>
                    <a:pt x="119" y="9"/>
                  </a:lnTo>
                  <a:close/>
                </a:path>
              </a:pathLst>
            </a:custGeom>
            <a:noFill/>
            <a:ln w="11112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2611" y="2295"/>
              <a:ext cx="353" cy="355"/>
            </a:xfrm>
            <a:custGeom>
              <a:avLst/>
              <a:gdLst>
                <a:gd name="T0" fmla="*/ 353 w 353"/>
                <a:gd name="T1" fmla="*/ 9 h 355"/>
                <a:gd name="T2" fmla="*/ 353 w 353"/>
                <a:gd name="T3" fmla="*/ 343 h 355"/>
                <a:gd name="T4" fmla="*/ 353 w 353"/>
                <a:gd name="T5" fmla="*/ 355 h 355"/>
                <a:gd name="T6" fmla="*/ 343 w 353"/>
                <a:gd name="T7" fmla="*/ 355 h 355"/>
                <a:gd name="T8" fmla="*/ 9 w 353"/>
                <a:gd name="T9" fmla="*/ 355 h 355"/>
                <a:gd name="T10" fmla="*/ 0 w 353"/>
                <a:gd name="T11" fmla="*/ 355 h 355"/>
                <a:gd name="T12" fmla="*/ 0 w 353"/>
                <a:gd name="T13" fmla="*/ 343 h 355"/>
                <a:gd name="T14" fmla="*/ 0 w 353"/>
                <a:gd name="T15" fmla="*/ 9 h 355"/>
                <a:gd name="T16" fmla="*/ 0 w 353"/>
                <a:gd name="T17" fmla="*/ 0 h 355"/>
                <a:gd name="T18" fmla="*/ 9 w 353"/>
                <a:gd name="T19" fmla="*/ 0 h 355"/>
                <a:gd name="T20" fmla="*/ 343 w 353"/>
                <a:gd name="T21" fmla="*/ 0 h 355"/>
                <a:gd name="T22" fmla="*/ 353 w 353"/>
                <a:gd name="T23" fmla="*/ 0 h 355"/>
                <a:gd name="T24" fmla="*/ 353 w 353"/>
                <a:gd name="T25" fmla="*/ 9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3" h="355">
                  <a:moveTo>
                    <a:pt x="353" y="9"/>
                  </a:moveTo>
                  <a:lnTo>
                    <a:pt x="353" y="343"/>
                  </a:lnTo>
                  <a:lnTo>
                    <a:pt x="353" y="355"/>
                  </a:lnTo>
                  <a:lnTo>
                    <a:pt x="343" y="355"/>
                  </a:lnTo>
                  <a:lnTo>
                    <a:pt x="9" y="355"/>
                  </a:lnTo>
                  <a:lnTo>
                    <a:pt x="0" y="355"/>
                  </a:lnTo>
                  <a:lnTo>
                    <a:pt x="0" y="343"/>
                  </a:lnTo>
                  <a:lnTo>
                    <a:pt x="0" y="9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3" y="0"/>
                  </a:lnTo>
                  <a:lnTo>
                    <a:pt x="353" y="0"/>
                  </a:lnTo>
                  <a:lnTo>
                    <a:pt x="353" y="9"/>
                  </a:lnTo>
                  <a:close/>
                </a:path>
              </a:pathLst>
            </a:custGeom>
            <a:solidFill>
              <a:srgbClr val="FBD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2611" y="2295"/>
              <a:ext cx="353" cy="355"/>
            </a:xfrm>
            <a:custGeom>
              <a:avLst/>
              <a:gdLst>
                <a:gd name="T0" fmla="*/ 353 w 353"/>
                <a:gd name="T1" fmla="*/ 9 h 355"/>
                <a:gd name="T2" fmla="*/ 353 w 353"/>
                <a:gd name="T3" fmla="*/ 343 h 355"/>
                <a:gd name="T4" fmla="*/ 353 w 353"/>
                <a:gd name="T5" fmla="*/ 355 h 355"/>
                <a:gd name="T6" fmla="*/ 343 w 353"/>
                <a:gd name="T7" fmla="*/ 355 h 355"/>
                <a:gd name="T8" fmla="*/ 9 w 353"/>
                <a:gd name="T9" fmla="*/ 355 h 355"/>
                <a:gd name="T10" fmla="*/ 0 w 353"/>
                <a:gd name="T11" fmla="*/ 355 h 355"/>
                <a:gd name="T12" fmla="*/ 0 w 353"/>
                <a:gd name="T13" fmla="*/ 343 h 355"/>
                <a:gd name="T14" fmla="*/ 0 w 353"/>
                <a:gd name="T15" fmla="*/ 9 h 355"/>
                <a:gd name="T16" fmla="*/ 0 w 353"/>
                <a:gd name="T17" fmla="*/ 0 h 355"/>
                <a:gd name="T18" fmla="*/ 9 w 353"/>
                <a:gd name="T19" fmla="*/ 0 h 355"/>
                <a:gd name="T20" fmla="*/ 343 w 353"/>
                <a:gd name="T21" fmla="*/ 0 h 355"/>
                <a:gd name="T22" fmla="*/ 353 w 353"/>
                <a:gd name="T23" fmla="*/ 0 h 355"/>
                <a:gd name="T24" fmla="*/ 353 w 353"/>
                <a:gd name="T25" fmla="*/ 9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3" h="355">
                  <a:moveTo>
                    <a:pt x="353" y="9"/>
                  </a:moveTo>
                  <a:lnTo>
                    <a:pt x="353" y="343"/>
                  </a:lnTo>
                  <a:lnTo>
                    <a:pt x="353" y="355"/>
                  </a:lnTo>
                  <a:lnTo>
                    <a:pt x="343" y="355"/>
                  </a:lnTo>
                  <a:lnTo>
                    <a:pt x="9" y="355"/>
                  </a:lnTo>
                  <a:lnTo>
                    <a:pt x="0" y="355"/>
                  </a:lnTo>
                  <a:lnTo>
                    <a:pt x="0" y="343"/>
                  </a:lnTo>
                  <a:lnTo>
                    <a:pt x="0" y="9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3" y="0"/>
                  </a:lnTo>
                  <a:lnTo>
                    <a:pt x="353" y="0"/>
                  </a:lnTo>
                  <a:lnTo>
                    <a:pt x="353" y="9"/>
                  </a:lnTo>
                  <a:close/>
                </a:path>
              </a:pathLst>
            </a:custGeom>
            <a:noFill/>
            <a:ln w="11112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2668" y="2357"/>
              <a:ext cx="208" cy="255"/>
            </a:xfrm>
            <a:custGeom>
              <a:avLst/>
              <a:gdLst>
                <a:gd name="T0" fmla="*/ 60 w 88"/>
                <a:gd name="T1" fmla="*/ 98 h 107"/>
                <a:gd name="T2" fmla="*/ 78 w 88"/>
                <a:gd name="T3" fmla="*/ 103 h 107"/>
                <a:gd name="T4" fmla="*/ 83 w 88"/>
                <a:gd name="T5" fmla="*/ 85 h 107"/>
                <a:gd name="T6" fmla="*/ 66 w 88"/>
                <a:gd name="T7" fmla="*/ 79 h 107"/>
                <a:gd name="T8" fmla="*/ 59 w 88"/>
                <a:gd name="T9" fmla="*/ 67 h 107"/>
                <a:gd name="T10" fmla="*/ 56 w 88"/>
                <a:gd name="T11" fmla="*/ 68 h 107"/>
                <a:gd name="T12" fmla="*/ 64 w 88"/>
                <a:gd name="T13" fmla="*/ 80 h 107"/>
                <a:gd name="T14" fmla="*/ 60 w 88"/>
                <a:gd name="T15" fmla="*/ 98 h 107"/>
                <a:gd name="T16" fmla="*/ 14 w 88"/>
                <a:gd name="T17" fmla="*/ 66 h 107"/>
                <a:gd name="T18" fmla="*/ 27 w 88"/>
                <a:gd name="T19" fmla="*/ 73 h 107"/>
                <a:gd name="T20" fmla="*/ 34 w 88"/>
                <a:gd name="T21" fmla="*/ 62 h 107"/>
                <a:gd name="T22" fmla="*/ 41 w 88"/>
                <a:gd name="T23" fmla="*/ 60 h 107"/>
                <a:gd name="T24" fmla="*/ 41 w 88"/>
                <a:gd name="T25" fmla="*/ 58 h 107"/>
                <a:gd name="T26" fmla="*/ 33 w 88"/>
                <a:gd name="T27" fmla="*/ 60 h 107"/>
                <a:gd name="T28" fmla="*/ 21 w 88"/>
                <a:gd name="T29" fmla="*/ 54 h 107"/>
                <a:gd name="T30" fmla="*/ 14 w 88"/>
                <a:gd name="T31" fmla="*/ 66 h 107"/>
                <a:gd name="T32" fmla="*/ 41 w 88"/>
                <a:gd name="T33" fmla="*/ 27 h 107"/>
                <a:gd name="T34" fmla="*/ 25 w 88"/>
                <a:gd name="T35" fmla="*/ 4 h 107"/>
                <a:gd name="T36" fmla="*/ 2 w 88"/>
                <a:gd name="T37" fmla="*/ 19 h 107"/>
                <a:gd name="T38" fmla="*/ 18 w 88"/>
                <a:gd name="T39" fmla="*/ 42 h 107"/>
                <a:gd name="T40" fmla="*/ 33 w 88"/>
                <a:gd name="T41" fmla="*/ 39 h 107"/>
                <a:gd name="T42" fmla="*/ 42 w 88"/>
                <a:gd name="T43" fmla="*/ 48 h 107"/>
                <a:gd name="T44" fmla="*/ 46 w 88"/>
                <a:gd name="T45" fmla="*/ 44 h 107"/>
                <a:gd name="T46" fmla="*/ 37 w 88"/>
                <a:gd name="T47" fmla="*/ 35 h 107"/>
                <a:gd name="T48" fmla="*/ 41 w 88"/>
                <a:gd name="T49" fmla="*/ 27 h 107"/>
                <a:gd name="T50" fmla="*/ 58 w 88"/>
                <a:gd name="T51" fmla="*/ 46 h 107"/>
                <a:gd name="T52" fmla="*/ 44 w 88"/>
                <a:gd name="T53" fmla="*/ 50 h 107"/>
                <a:gd name="T54" fmla="*/ 49 w 88"/>
                <a:gd name="T55" fmla="*/ 64 h 107"/>
                <a:gd name="T56" fmla="*/ 63 w 88"/>
                <a:gd name="T57" fmla="*/ 60 h 107"/>
                <a:gd name="T58" fmla="*/ 58 w 88"/>
                <a:gd name="T59" fmla="*/ 46 h 107"/>
                <a:gd name="T60" fmla="*/ 79 w 88"/>
                <a:gd name="T61" fmla="*/ 3 h 107"/>
                <a:gd name="T62" fmla="*/ 61 w 88"/>
                <a:gd name="T63" fmla="*/ 9 h 107"/>
                <a:gd name="T64" fmla="*/ 66 w 88"/>
                <a:gd name="T65" fmla="*/ 26 h 107"/>
                <a:gd name="T66" fmla="*/ 57 w 88"/>
                <a:gd name="T67" fmla="*/ 42 h 107"/>
                <a:gd name="T68" fmla="*/ 60 w 88"/>
                <a:gd name="T69" fmla="*/ 43 h 107"/>
                <a:gd name="T70" fmla="*/ 60 w 88"/>
                <a:gd name="T71" fmla="*/ 43 h 107"/>
                <a:gd name="T72" fmla="*/ 68 w 88"/>
                <a:gd name="T73" fmla="*/ 28 h 107"/>
                <a:gd name="T74" fmla="*/ 85 w 88"/>
                <a:gd name="T75" fmla="*/ 21 h 107"/>
                <a:gd name="T76" fmla="*/ 79 w 88"/>
                <a:gd name="T77" fmla="*/ 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8" h="107">
                  <a:moveTo>
                    <a:pt x="60" y="98"/>
                  </a:moveTo>
                  <a:cubicBezTo>
                    <a:pt x="63" y="104"/>
                    <a:pt x="72" y="107"/>
                    <a:pt x="78" y="103"/>
                  </a:cubicBezTo>
                  <a:cubicBezTo>
                    <a:pt x="85" y="99"/>
                    <a:pt x="87" y="91"/>
                    <a:pt x="83" y="85"/>
                  </a:cubicBezTo>
                  <a:cubicBezTo>
                    <a:pt x="80" y="78"/>
                    <a:pt x="72" y="76"/>
                    <a:pt x="66" y="79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8" y="67"/>
                    <a:pt x="57" y="67"/>
                    <a:pt x="56" y="68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8" y="84"/>
                    <a:pt x="56" y="92"/>
                    <a:pt x="60" y="98"/>
                  </a:cubicBezTo>
                  <a:moveTo>
                    <a:pt x="14" y="66"/>
                  </a:moveTo>
                  <a:cubicBezTo>
                    <a:pt x="16" y="71"/>
                    <a:pt x="21" y="74"/>
                    <a:pt x="27" y="73"/>
                  </a:cubicBezTo>
                  <a:cubicBezTo>
                    <a:pt x="32" y="72"/>
                    <a:pt x="35" y="67"/>
                    <a:pt x="34" y="62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41" y="59"/>
                    <a:pt x="41" y="58"/>
                    <a:pt x="41" y="58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1" y="55"/>
                    <a:pt x="26" y="52"/>
                    <a:pt x="21" y="54"/>
                  </a:cubicBezTo>
                  <a:cubicBezTo>
                    <a:pt x="16" y="55"/>
                    <a:pt x="13" y="61"/>
                    <a:pt x="14" y="66"/>
                  </a:cubicBezTo>
                  <a:moveTo>
                    <a:pt x="41" y="27"/>
                  </a:moveTo>
                  <a:cubicBezTo>
                    <a:pt x="43" y="16"/>
                    <a:pt x="36" y="6"/>
                    <a:pt x="25" y="4"/>
                  </a:cubicBezTo>
                  <a:cubicBezTo>
                    <a:pt x="15" y="2"/>
                    <a:pt x="5" y="9"/>
                    <a:pt x="2" y="19"/>
                  </a:cubicBezTo>
                  <a:cubicBezTo>
                    <a:pt x="0" y="30"/>
                    <a:pt x="7" y="40"/>
                    <a:pt x="18" y="42"/>
                  </a:cubicBezTo>
                  <a:cubicBezTo>
                    <a:pt x="23" y="43"/>
                    <a:pt x="28" y="42"/>
                    <a:pt x="33" y="39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3" y="47"/>
                    <a:pt x="45" y="45"/>
                    <a:pt x="46" y="4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9" y="32"/>
                    <a:pt x="40" y="30"/>
                    <a:pt x="41" y="27"/>
                  </a:cubicBezTo>
                  <a:moveTo>
                    <a:pt x="58" y="46"/>
                  </a:moveTo>
                  <a:cubicBezTo>
                    <a:pt x="53" y="43"/>
                    <a:pt x="47" y="45"/>
                    <a:pt x="44" y="50"/>
                  </a:cubicBezTo>
                  <a:cubicBezTo>
                    <a:pt x="42" y="55"/>
                    <a:pt x="44" y="62"/>
                    <a:pt x="49" y="64"/>
                  </a:cubicBezTo>
                  <a:cubicBezTo>
                    <a:pt x="54" y="67"/>
                    <a:pt x="60" y="65"/>
                    <a:pt x="63" y="60"/>
                  </a:cubicBezTo>
                  <a:cubicBezTo>
                    <a:pt x="65" y="55"/>
                    <a:pt x="63" y="48"/>
                    <a:pt x="58" y="46"/>
                  </a:cubicBezTo>
                  <a:moveTo>
                    <a:pt x="79" y="3"/>
                  </a:moveTo>
                  <a:cubicBezTo>
                    <a:pt x="72" y="0"/>
                    <a:pt x="64" y="2"/>
                    <a:pt x="61" y="9"/>
                  </a:cubicBezTo>
                  <a:cubicBezTo>
                    <a:pt x="58" y="15"/>
                    <a:pt x="60" y="23"/>
                    <a:pt x="66" y="26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8" y="43"/>
                    <a:pt x="59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8" y="28"/>
                    <a:pt x="68" y="28"/>
                    <a:pt x="68" y="28"/>
                  </a:cubicBezTo>
                  <a:cubicBezTo>
                    <a:pt x="74" y="30"/>
                    <a:pt x="82" y="27"/>
                    <a:pt x="85" y="21"/>
                  </a:cubicBezTo>
                  <a:cubicBezTo>
                    <a:pt x="88" y="14"/>
                    <a:pt x="86" y="6"/>
                    <a:pt x="79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2964" y="2295"/>
              <a:ext cx="246" cy="248"/>
            </a:xfrm>
            <a:custGeom>
              <a:avLst/>
              <a:gdLst>
                <a:gd name="T0" fmla="*/ 246 w 246"/>
                <a:gd name="T1" fmla="*/ 9 h 248"/>
                <a:gd name="T2" fmla="*/ 246 w 246"/>
                <a:gd name="T3" fmla="*/ 238 h 248"/>
                <a:gd name="T4" fmla="*/ 246 w 246"/>
                <a:gd name="T5" fmla="*/ 248 h 248"/>
                <a:gd name="T6" fmla="*/ 237 w 246"/>
                <a:gd name="T7" fmla="*/ 248 h 248"/>
                <a:gd name="T8" fmla="*/ 9 w 246"/>
                <a:gd name="T9" fmla="*/ 248 h 248"/>
                <a:gd name="T10" fmla="*/ 0 w 246"/>
                <a:gd name="T11" fmla="*/ 248 h 248"/>
                <a:gd name="T12" fmla="*/ 0 w 246"/>
                <a:gd name="T13" fmla="*/ 238 h 248"/>
                <a:gd name="T14" fmla="*/ 0 w 246"/>
                <a:gd name="T15" fmla="*/ 9 h 248"/>
                <a:gd name="T16" fmla="*/ 0 w 246"/>
                <a:gd name="T17" fmla="*/ 0 h 248"/>
                <a:gd name="T18" fmla="*/ 9 w 246"/>
                <a:gd name="T19" fmla="*/ 0 h 248"/>
                <a:gd name="T20" fmla="*/ 237 w 246"/>
                <a:gd name="T21" fmla="*/ 0 h 248"/>
                <a:gd name="T22" fmla="*/ 246 w 246"/>
                <a:gd name="T23" fmla="*/ 0 h 248"/>
                <a:gd name="T24" fmla="*/ 246 w 246"/>
                <a:gd name="T25" fmla="*/ 9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6" h="248">
                  <a:moveTo>
                    <a:pt x="246" y="9"/>
                  </a:moveTo>
                  <a:lnTo>
                    <a:pt x="246" y="238"/>
                  </a:lnTo>
                  <a:lnTo>
                    <a:pt x="246" y="248"/>
                  </a:lnTo>
                  <a:lnTo>
                    <a:pt x="237" y="248"/>
                  </a:lnTo>
                  <a:lnTo>
                    <a:pt x="9" y="248"/>
                  </a:lnTo>
                  <a:lnTo>
                    <a:pt x="0" y="248"/>
                  </a:lnTo>
                  <a:lnTo>
                    <a:pt x="0" y="238"/>
                  </a:lnTo>
                  <a:lnTo>
                    <a:pt x="0" y="9"/>
                  </a:lnTo>
                  <a:lnTo>
                    <a:pt x="0" y="0"/>
                  </a:lnTo>
                  <a:lnTo>
                    <a:pt x="9" y="0"/>
                  </a:lnTo>
                  <a:lnTo>
                    <a:pt x="237" y="0"/>
                  </a:lnTo>
                  <a:lnTo>
                    <a:pt x="246" y="0"/>
                  </a:lnTo>
                  <a:lnTo>
                    <a:pt x="246" y="9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2964" y="2295"/>
              <a:ext cx="246" cy="248"/>
            </a:xfrm>
            <a:custGeom>
              <a:avLst/>
              <a:gdLst>
                <a:gd name="T0" fmla="*/ 246 w 246"/>
                <a:gd name="T1" fmla="*/ 9 h 248"/>
                <a:gd name="T2" fmla="*/ 246 w 246"/>
                <a:gd name="T3" fmla="*/ 238 h 248"/>
                <a:gd name="T4" fmla="*/ 246 w 246"/>
                <a:gd name="T5" fmla="*/ 248 h 248"/>
                <a:gd name="T6" fmla="*/ 237 w 246"/>
                <a:gd name="T7" fmla="*/ 248 h 248"/>
                <a:gd name="T8" fmla="*/ 9 w 246"/>
                <a:gd name="T9" fmla="*/ 248 h 248"/>
                <a:gd name="T10" fmla="*/ 0 w 246"/>
                <a:gd name="T11" fmla="*/ 248 h 248"/>
                <a:gd name="T12" fmla="*/ 0 w 246"/>
                <a:gd name="T13" fmla="*/ 238 h 248"/>
                <a:gd name="T14" fmla="*/ 0 w 246"/>
                <a:gd name="T15" fmla="*/ 9 h 248"/>
                <a:gd name="T16" fmla="*/ 0 w 246"/>
                <a:gd name="T17" fmla="*/ 0 h 248"/>
                <a:gd name="T18" fmla="*/ 9 w 246"/>
                <a:gd name="T19" fmla="*/ 0 h 248"/>
                <a:gd name="T20" fmla="*/ 237 w 246"/>
                <a:gd name="T21" fmla="*/ 0 h 248"/>
                <a:gd name="T22" fmla="*/ 246 w 246"/>
                <a:gd name="T23" fmla="*/ 0 h 248"/>
                <a:gd name="T24" fmla="*/ 246 w 246"/>
                <a:gd name="T25" fmla="*/ 9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6" h="248">
                  <a:moveTo>
                    <a:pt x="246" y="9"/>
                  </a:moveTo>
                  <a:lnTo>
                    <a:pt x="246" y="238"/>
                  </a:lnTo>
                  <a:lnTo>
                    <a:pt x="246" y="248"/>
                  </a:lnTo>
                  <a:lnTo>
                    <a:pt x="237" y="248"/>
                  </a:lnTo>
                  <a:lnTo>
                    <a:pt x="9" y="248"/>
                  </a:lnTo>
                  <a:lnTo>
                    <a:pt x="0" y="248"/>
                  </a:lnTo>
                  <a:lnTo>
                    <a:pt x="0" y="238"/>
                  </a:lnTo>
                  <a:lnTo>
                    <a:pt x="0" y="9"/>
                  </a:lnTo>
                  <a:lnTo>
                    <a:pt x="0" y="0"/>
                  </a:lnTo>
                  <a:lnTo>
                    <a:pt x="9" y="0"/>
                  </a:lnTo>
                  <a:lnTo>
                    <a:pt x="237" y="0"/>
                  </a:lnTo>
                  <a:lnTo>
                    <a:pt x="246" y="0"/>
                  </a:lnTo>
                  <a:lnTo>
                    <a:pt x="246" y="9"/>
                  </a:lnTo>
                  <a:close/>
                </a:path>
              </a:pathLst>
            </a:custGeom>
            <a:noFill/>
            <a:ln w="11112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002" y="2378"/>
              <a:ext cx="170" cy="84"/>
            </a:xfrm>
            <a:custGeom>
              <a:avLst/>
              <a:gdLst>
                <a:gd name="T0" fmla="*/ 59 w 72"/>
                <a:gd name="T1" fmla="*/ 9 h 35"/>
                <a:gd name="T2" fmla="*/ 52 w 72"/>
                <a:gd name="T3" fmla="*/ 11 h 35"/>
                <a:gd name="T4" fmla="*/ 34 w 72"/>
                <a:gd name="T5" fmla="*/ 0 h 35"/>
                <a:gd name="T6" fmla="*/ 14 w 72"/>
                <a:gd name="T7" fmla="*/ 15 h 35"/>
                <a:gd name="T8" fmla="*/ 10 w 72"/>
                <a:gd name="T9" fmla="*/ 14 h 35"/>
                <a:gd name="T10" fmla="*/ 0 w 72"/>
                <a:gd name="T11" fmla="*/ 24 h 35"/>
                <a:gd name="T12" fmla="*/ 10 w 72"/>
                <a:gd name="T13" fmla="*/ 35 h 35"/>
                <a:gd name="T14" fmla="*/ 59 w 72"/>
                <a:gd name="T15" fmla="*/ 35 h 35"/>
                <a:gd name="T16" fmla="*/ 72 w 72"/>
                <a:gd name="T17" fmla="*/ 22 h 35"/>
                <a:gd name="T18" fmla="*/ 59 w 72"/>
                <a:gd name="T1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5">
                  <a:moveTo>
                    <a:pt x="59" y="9"/>
                  </a:moveTo>
                  <a:cubicBezTo>
                    <a:pt x="56" y="9"/>
                    <a:pt x="54" y="10"/>
                    <a:pt x="52" y="11"/>
                  </a:cubicBezTo>
                  <a:cubicBezTo>
                    <a:pt x="49" y="4"/>
                    <a:pt x="42" y="0"/>
                    <a:pt x="34" y="0"/>
                  </a:cubicBezTo>
                  <a:cubicBezTo>
                    <a:pt x="24" y="0"/>
                    <a:pt x="16" y="6"/>
                    <a:pt x="14" y="15"/>
                  </a:cubicBezTo>
                  <a:cubicBezTo>
                    <a:pt x="13" y="15"/>
                    <a:pt x="11" y="14"/>
                    <a:pt x="10" y="14"/>
                  </a:cubicBezTo>
                  <a:cubicBezTo>
                    <a:pt x="4" y="14"/>
                    <a:pt x="0" y="19"/>
                    <a:pt x="0" y="24"/>
                  </a:cubicBezTo>
                  <a:cubicBezTo>
                    <a:pt x="0" y="30"/>
                    <a:pt x="4" y="35"/>
                    <a:pt x="10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6" y="35"/>
                    <a:pt x="72" y="29"/>
                    <a:pt x="72" y="22"/>
                  </a:cubicBezTo>
                  <a:cubicBezTo>
                    <a:pt x="72" y="15"/>
                    <a:pt x="66" y="9"/>
                    <a:pt x="59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" name="Rectangle 15"/>
            <p:cNvSpPr>
              <a:spLocks noChangeArrowheads="1"/>
            </p:cNvSpPr>
            <p:nvPr userDrawn="1"/>
          </p:nvSpPr>
          <p:spPr bwMode="auto">
            <a:xfrm>
              <a:off x="2857" y="2021"/>
              <a:ext cx="263" cy="264"/>
            </a:xfrm>
            <a:prstGeom prst="rect">
              <a:avLst/>
            </a:prstGeom>
            <a:solidFill>
              <a:srgbClr val="66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2907" y="2080"/>
              <a:ext cx="163" cy="162"/>
            </a:xfrm>
            <a:custGeom>
              <a:avLst/>
              <a:gdLst>
                <a:gd name="T0" fmla="*/ 60 w 69"/>
                <a:gd name="T1" fmla="*/ 0 h 68"/>
                <a:gd name="T2" fmla="*/ 9 w 69"/>
                <a:gd name="T3" fmla="*/ 0 h 68"/>
                <a:gd name="T4" fmla="*/ 0 w 69"/>
                <a:gd name="T5" fmla="*/ 9 h 68"/>
                <a:gd name="T6" fmla="*/ 0 w 69"/>
                <a:gd name="T7" fmla="*/ 42 h 68"/>
                <a:gd name="T8" fmla="*/ 9 w 69"/>
                <a:gd name="T9" fmla="*/ 51 h 68"/>
                <a:gd name="T10" fmla="*/ 22 w 69"/>
                <a:gd name="T11" fmla="*/ 51 h 68"/>
                <a:gd name="T12" fmla="*/ 48 w 69"/>
                <a:gd name="T13" fmla="*/ 68 h 68"/>
                <a:gd name="T14" fmla="*/ 42 w 69"/>
                <a:gd name="T15" fmla="*/ 51 h 68"/>
                <a:gd name="T16" fmla="*/ 60 w 69"/>
                <a:gd name="T17" fmla="*/ 51 h 68"/>
                <a:gd name="T18" fmla="*/ 69 w 69"/>
                <a:gd name="T19" fmla="*/ 42 h 68"/>
                <a:gd name="T20" fmla="*/ 69 w 69"/>
                <a:gd name="T21" fmla="*/ 9 h 68"/>
                <a:gd name="T22" fmla="*/ 60 w 69"/>
                <a:gd name="T2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8">
                  <a:moveTo>
                    <a:pt x="6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7"/>
                    <a:pt x="4" y="51"/>
                    <a:pt x="9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64" y="51"/>
                    <a:pt x="69" y="47"/>
                    <a:pt x="69" y="42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9" y="4"/>
                    <a:pt x="64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3" name="Rectangle 17"/>
            <p:cNvSpPr>
              <a:spLocks noChangeArrowheads="1"/>
            </p:cNvSpPr>
            <p:nvPr userDrawn="1"/>
          </p:nvSpPr>
          <p:spPr bwMode="auto">
            <a:xfrm>
              <a:off x="2857" y="2021"/>
              <a:ext cx="263" cy="264"/>
            </a:xfrm>
            <a:prstGeom prst="rect">
              <a:avLst/>
            </a:prstGeom>
            <a:solidFill>
              <a:srgbClr val="E90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2907" y="2080"/>
              <a:ext cx="163" cy="162"/>
            </a:xfrm>
            <a:custGeom>
              <a:avLst/>
              <a:gdLst>
                <a:gd name="T0" fmla="*/ 60 w 69"/>
                <a:gd name="T1" fmla="*/ 0 h 68"/>
                <a:gd name="T2" fmla="*/ 9 w 69"/>
                <a:gd name="T3" fmla="*/ 0 h 68"/>
                <a:gd name="T4" fmla="*/ 0 w 69"/>
                <a:gd name="T5" fmla="*/ 9 h 68"/>
                <a:gd name="T6" fmla="*/ 0 w 69"/>
                <a:gd name="T7" fmla="*/ 42 h 68"/>
                <a:gd name="T8" fmla="*/ 9 w 69"/>
                <a:gd name="T9" fmla="*/ 51 h 68"/>
                <a:gd name="T10" fmla="*/ 22 w 69"/>
                <a:gd name="T11" fmla="*/ 51 h 68"/>
                <a:gd name="T12" fmla="*/ 48 w 69"/>
                <a:gd name="T13" fmla="*/ 68 h 68"/>
                <a:gd name="T14" fmla="*/ 42 w 69"/>
                <a:gd name="T15" fmla="*/ 51 h 68"/>
                <a:gd name="T16" fmla="*/ 60 w 69"/>
                <a:gd name="T17" fmla="*/ 51 h 68"/>
                <a:gd name="T18" fmla="*/ 69 w 69"/>
                <a:gd name="T19" fmla="*/ 42 h 68"/>
                <a:gd name="T20" fmla="*/ 69 w 69"/>
                <a:gd name="T21" fmla="*/ 9 h 68"/>
                <a:gd name="T22" fmla="*/ 60 w 69"/>
                <a:gd name="T2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8">
                  <a:moveTo>
                    <a:pt x="6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7"/>
                    <a:pt x="4" y="51"/>
                    <a:pt x="9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64" y="51"/>
                    <a:pt x="69" y="47"/>
                    <a:pt x="69" y="42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9" y="4"/>
                    <a:pt x="64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grpSp>
        <p:nvGrpSpPr>
          <p:cNvPr id="27" name="Group 22"/>
          <p:cNvGrpSpPr>
            <a:grpSpLocks noChangeAspect="1"/>
          </p:cNvGrpSpPr>
          <p:nvPr/>
        </p:nvGrpSpPr>
        <p:grpSpPr bwMode="auto">
          <a:xfrm>
            <a:off x="8715684" y="5837405"/>
            <a:ext cx="2749087" cy="710830"/>
            <a:chOff x="3332" y="2051"/>
            <a:chExt cx="1172" cy="303"/>
          </a:xfrm>
        </p:grpSpPr>
        <p:sp>
          <p:nvSpPr>
            <p:cNvPr id="29" name="Freeform 23"/>
            <p:cNvSpPr>
              <a:spLocks noEditPoints="1"/>
            </p:cNvSpPr>
            <p:nvPr userDrawn="1"/>
          </p:nvSpPr>
          <p:spPr bwMode="auto">
            <a:xfrm>
              <a:off x="3332" y="2141"/>
              <a:ext cx="1170" cy="213"/>
            </a:xfrm>
            <a:custGeom>
              <a:avLst/>
              <a:gdLst>
                <a:gd name="T0" fmla="*/ 480 w 492"/>
                <a:gd name="T1" fmla="*/ 55 h 88"/>
                <a:gd name="T2" fmla="*/ 480 w 492"/>
                <a:gd name="T3" fmla="*/ 21 h 88"/>
                <a:gd name="T4" fmla="*/ 476 w 492"/>
                <a:gd name="T5" fmla="*/ 21 h 88"/>
                <a:gd name="T6" fmla="*/ 476 w 492"/>
                <a:gd name="T7" fmla="*/ 56 h 88"/>
                <a:gd name="T8" fmla="*/ 463 w 492"/>
                <a:gd name="T9" fmla="*/ 21 h 88"/>
                <a:gd name="T10" fmla="*/ 463 w 492"/>
                <a:gd name="T11" fmla="*/ 21 h 88"/>
                <a:gd name="T12" fmla="*/ 461 w 492"/>
                <a:gd name="T13" fmla="*/ 3 h 88"/>
                <a:gd name="T14" fmla="*/ 461 w 492"/>
                <a:gd name="T15" fmla="*/ 10 h 88"/>
                <a:gd name="T16" fmla="*/ 436 w 492"/>
                <a:gd name="T17" fmla="*/ 20 h 88"/>
                <a:gd name="T18" fmla="*/ 408 w 492"/>
                <a:gd name="T19" fmla="*/ 20 h 88"/>
                <a:gd name="T20" fmla="*/ 390 w 492"/>
                <a:gd name="T21" fmla="*/ 21 h 88"/>
                <a:gd name="T22" fmla="*/ 397 w 492"/>
                <a:gd name="T23" fmla="*/ 29 h 88"/>
                <a:gd name="T24" fmla="*/ 422 w 492"/>
                <a:gd name="T25" fmla="*/ 67 h 88"/>
                <a:gd name="T26" fmla="*/ 444 w 492"/>
                <a:gd name="T27" fmla="*/ 27 h 88"/>
                <a:gd name="T28" fmla="*/ 381 w 492"/>
                <a:gd name="T29" fmla="*/ 67 h 88"/>
                <a:gd name="T30" fmla="*/ 352 w 492"/>
                <a:gd name="T31" fmla="*/ 31 h 88"/>
                <a:gd name="T32" fmla="*/ 325 w 492"/>
                <a:gd name="T33" fmla="*/ 29 h 88"/>
                <a:gd name="T34" fmla="*/ 325 w 492"/>
                <a:gd name="T35" fmla="*/ 67 h 88"/>
                <a:gd name="T36" fmla="*/ 349 w 492"/>
                <a:gd name="T37" fmla="*/ 39 h 88"/>
                <a:gd name="T38" fmla="*/ 357 w 492"/>
                <a:gd name="T39" fmla="*/ 29 h 88"/>
                <a:gd name="T40" fmla="*/ 377 w 492"/>
                <a:gd name="T41" fmla="*/ 67 h 88"/>
                <a:gd name="T42" fmla="*/ 307 w 492"/>
                <a:gd name="T43" fmla="*/ 21 h 88"/>
                <a:gd name="T44" fmla="*/ 284 w 492"/>
                <a:gd name="T45" fmla="*/ 60 h 88"/>
                <a:gd name="T46" fmla="*/ 276 w 492"/>
                <a:gd name="T47" fmla="*/ 48 h 88"/>
                <a:gd name="T48" fmla="*/ 307 w 492"/>
                <a:gd name="T49" fmla="*/ 67 h 88"/>
                <a:gd name="T50" fmla="*/ 265 w 492"/>
                <a:gd name="T51" fmla="*/ 63 h 88"/>
                <a:gd name="T52" fmla="*/ 244 w 492"/>
                <a:gd name="T53" fmla="*/ 25 h 88"/>
                <a:gd name="T54" fmla="*/ 267 w 492"/>
                <a:gd name="T55" fmla="*/ 9 h 88"/>
                <a:gd name="T56" fmla="*/ 237 w 492"/>
                <a:gd name="T57" fmla="*/ 18 h 88"/>
                <a:gd name="T58" fmla="*/ 266 w 492"/>
                <a:gd name="T59" fmla="*/ 52 h 88"/>
                <a:gd name="T60" fmla="*/ 237 w 492"/>
                <a:gd name="T61" fmla="*/ 64 h 88"/>
                <a:gd name="T62" fmla="*/ 197 w 492"/>
                <a:gd name="T63" fmla="*/ 59 h 88"/>
                <a:gd name="T64" fmla="*/ 195 w 492"/>
                <a:gd name="T65" fmla="*/ 58 h 88"/>
                <a:gd name="T66" fmla="*/ 189 w 492"/>
                <a:gd name="T67" fmla="*/ 76 h 88"/>
                <a:gd name="T68" fmla="*/ 181 w 492"/>
                <a:gd name="T69" fmla="*/ 88 h 88"/>
                <a:gd name="T70" fmla="*/ 179 w 492"/>
                <a:gd name="T71" fmla="*/ 62 h 88"/>
                <a:gd name="T72" fmla="*/ 167 w 492"/>
                <a:gd name="T73" fmla="*/ 25 h 88"/>
                <a:gd name="T74" fmla="*/ 167 w 492"/>
                <a:gd name="T75" fmla="*/ 8 h 88"/>
                <a:gd name="T76" fmla="*/ 155 w 492"/>
                <a:gd name="T77" fmla="*/ 21 h 88"/>
                <a:gd name="T78" fmla="*/ 173 w 492"/>
                <a:gd name="T79" fmla="*/ 68 h 88"/>
                <a:gd name="T80" fmla="*/ 148 w 492"/>
                <a:gd name="T81" fmla="*/ 0 h 88"/>
                <a:gd name="T82" fmla="*/ 139 w 492"/>
                <a:gd name="T83" fmla="*/ 67 h 88"/>
                <a:gd name="T84" fmla="*/ 131 w 492"/>
                <a:gd name="T85" fmla="*/ 59 h 88"/>
                <a:gd name="T86" fmla="*/ 108 w 492"/>
                <a:gd name="T87" fmla="*/ 21 h 88"/>
                <a:gd name="T88" fmla="*/ 135 w 492"/>
                <a:gd name="T89" fmla="*/ 58 h 88"/>
                <a:gd name="T90" fmla="*/ 99 w 492"/>
                <a:gd name="T91" fmla="*/ 60 h 88"/>
                <a:gd name="T92" fmla="*/ 76 w 492"/>
                <a:gd name="T93" fmla="*/ 30 h 88"/>
                <a:gd name="T94" fmla="*/ 90 w 492"/>
                <a:gd name="T95" fmla="*/ 20 h 88"/>
                <a:gd name="T96" fmla="*/ 87 w 492"/>
                <a:gd name="T97" fmla="*/ 68 h 88"/>
                <a:gd name="T98" fmla="*/ 58 w 492"/>
                <a:gd name="T99" fmla="*/ 47 h 88"/>
                <a:gd name="T100" fmla="*/ 32 w 492"/>
                <a:gd name="T101" fmla="*/ 55 h 88"/>
                <a:gd name="T102" fmla="*/ 62 w 492"/>
                <a:gd name="T103" fmla="*/ 67 h 88"/>
                <a:gd name="T104" fmla="*/ 39 w 492"/>
                <a:gd name="T105" fmla="*/ 22 h 88"/>
                <a:gd name="T106" fmla="*/ 58 w 492"/>
                <a:gd name="T107" fmla="*/ 39 h 88"/>
                <a:gd name="T108" fmla="*/ 42 w 492"/>
                <a:gd name="T109" fmla="*/ 68 h 88"/>
                <a:gd name="T110" fmla="*/ 58 w 492"/>
                <a:gd name="T111" fmla="*/ 67 h 88"/>
                <a:gd name="T112" fmla="*/ 0 w 492"/>
                <a:gd name="T113" fmla="*/ 3 h 88"/>
                <a:gd name="T114" fmla="*/ 28 w 492"/>
                <a:gd name="T115" fmla="*/ 37 h 88"/>
                <a:gd name="T116" fmla="*/ 30 w 492"/>
                <a:gd name="T117" fmla="*/ 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2" h="88">
                  <a:moveTo>
                    <a:pt x="492" y="62"/>
                  </a:moveTo>
                  <a:cubicBezTo>
                    <a:pt x="490" y="63"/>
                    <a:pt x="488" y="64"/>
                    <a:pt x="486" y="64"/>
                  </a:cubicBezTo>
                  <a:cubicBezTo>
                    <a:pt x="484" y="64"/>
                    <a:pt x="482" y="63"/>
                    <a:pt x="481" y="62"/>
                  </a:cubicBezTo>
                  <a:cubicBezTo>
                    <a:pt x="480" y="60"/>
                    <a:pt x="480" y="58"/>
                    <a:pt x="480" y="55"/>
                  </a:cubicBezTo>
                  <a:cubicBezTo>
                    <a:pt x="480" y="25"/>
                    <a:pt x="480" y="25"/>
                    <a:pt x="480" y="25"/>
                  </a:cubicBezTo>
                  <a:cubicBezTo>
                    <a:pt x="492" y="25"/>
                    <a:pt x="492" y="25"/>
                    <a:pt x="492" y="25"/>
                  </a:cubicBezTo>
                  <a:cubicBezTo>
                    <a:pt x="492" y="21"/>
                    <a:pt x="492" y="21"/>
                    <a:pt x="492" y="21"/>
                  </a:cubicBezTo>
                  <a:cubicBezTo>
                    <a:pt x="480" y="21"/>
                    <a:pt x="480" y="21"/>
                    <a:pt x="480" y="21"/>
                  </a:cubicBezTo>
                  <a:cubicBezTo>
                    <a:pt x="480" y="8"/>
                    <a:pt x="480" y="8"/>
                    <a:pt x="480" y="8"/>
                  </a:cubicBezTo>
                  <a:cubicBezTo>
                    <a:pt x="479" y="8"/>
                    <a:pt x="478" y="9"/>
                    <a:pt x="478" y="9"/>
                  </a:cubicBezTo>
                  <a:cubicBezTo>
                    <a:pt x="477" y="9"/>
                    <a:pt x="476" y="9"/>
                    <a:pt x="476" y="10"/>
                  </a:cubicBezTo>
                  <a:cubicBezTo>
                    <a:pt x="476" y="21"/>
                    <a:pt x="476" y="21"/>
                    <a:pt x="476" y="21"/>
                  </a:cubicBezTo>
                  <a:cubicBezTo>
                    <a:pt x="467" y="21"/>
                    <a:pt x="467" y="21"/>
                    <a:pt x="467" y="21"/>
                  </a:cubicBezTo>
                  <a:cubicBezTo>
                    <a:pt x="467" y="25"/>
                    <a:pt x="467" y="25"/>
                    <a:pt x="467" y="25"/>
                  </a:cubicBezTo>
                  <a:cubicBezTo>
                    <a:pt x="476" y="25"/>
                    <a:pt x="476" y="25"/>
                    <a:pt x="476" y="25"/>
                  </a:cubicBezTo>
                  <a:cubicBezTo>
                    <a:pt x="476" y="56"/>
                    <a:pt x="476" y="56"/>
                    <a:pt x="476" y="56"/>
                  </a:cubicBezTo>
                  <a:cubicBezTo>
                    <a:pt x="476" y="64"/>
                    <a:pt x="479" y="68"/>
                    <a:pt x="486" y="68"/>
                  </a:cubicBezTo>
                  <a:cubicBezTo>
                    <a:pt x="487" y="68"/>
                    <a:pt x="489" y="67"/>
                    <a:pt x="492" y="66"/>
                  </a:cubicBezTo>
                  <a:lnTo>
                    <a:pt x="492" y="62"/>
                  </a:lnTo>
                  <a:close/>
                  <a:moveTo>
                    <a:pt x="463" y="21"/>
                  </a:moveTo>
                  <a:cubicBezTo>
                    <a:pt x="459" y="21"/>
                    <a:pt x="459" y="21"/>
                    <a:pt x="459" y="21"/>
                  </a:cubicBezTo>
                  <a:cubicBezTo>
                    <a:pt x="459" y="67"/>
                    <a:pt x="459" y="67"/>
                    <a:pt x="459" y="67"/>
                  </a:cubicBezTo>
                  <a:cubicBezTo>
                    <a:pt x="463" y="67"/>
                    <a:pt x="463" y="67"/>
                    <a:pt x="463" y="67"/>
                  </a:cubicBezTo>
                  <a:lnTo>
                    <a:pt x="463" y="21"/>
                  </a:lnTo>
                  <a:close/>
                  <a:moveTo>
                    <a:pt x="463" y="9"/>
                  </a:moveTo>
                  <a:cubicBezTo>
                    <a:pt x="464" y="8"/>
                    <a:pt x="464" y="7"/>
                    <a:pt x="464" y="6"/>
                  </a:cubicBezTo>
                  <a:cubicBezTo>
                    <a:pt x="464" y="5"/>
                    <a:pt x="464" y="5"/>
                    <a:pt x="463" y="4"/>
                  </a:cubicBezTo>
                  <a:cubicBezTo>
                    <a:pt x="462" y="3"/>
                    <a:pt x="462" y="3"/>
                    <a:pt x="461" y="3"/>
                  </a:cubicBezTo>
                  <a:cubicBezTo>
                    <a:pt x="460" y="3"/>
                    <a:pt x="459" y="3"/>
                    <a:pt x="458" y="4"/>
                  </a:cubicBezTo>
                  <a:cubicBezTo>
                    <a:pt x="458" y="5"/>
                    <a:pt x="457" y="5"/>
                    <a:pt x="457" y="6"/>
                  </a:cubicBezTo>
                  <a:cubicBezTo>
                    <a:pt x="457" y="7"/>
                    <a:pt x="458" y="8"/>
                    <a:pt x="458" y="9"/>
                  </a:cubicBezTo>
                  <a:cubicBezTo>
                    <a:pt x="459" y="10"/>
                    <a:pt x="460" y="10"/>
                    <a:pt x="461" y="10"/>
                  </a:cubicBezTo>
                  <a:cubicBezTo>
                    <a:pt x="462" y="10"/>
                    <a:pt x="462" y="10"/>
                    <a:pt x="463" y="9"/>
                  </a:cubicBezTo>
                  <a:moveTo>
                    <a:pt x="450" y="67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50" y="26"/>
                    <a:pt x="446" y="20"/>
                    <a:pt x="436" y="20"/>
                  </a:cubicBezTo>
                  <a:cubicBezTo>
                    <a:pt x="432" y="20"/>
                    <a:pt x="430" y="21"/>
                    <a:pt x="427" y="23"/>
                  </a:cubicBezTo>
                  <a:cubicBezTo>
                    <a:pt x="424" y="25"/>
                    <a:pt x="422" y="27"/>
                    <a:pt x="421" y="31"/>
                  </a:cubicBezTo>
                  <a:cubicBezTo>
                    <a:pt x="420" y="27"/>
                    <a:pt x="418" y="25"/>
                    <a:pt x="416" y="23"/>
                  </a:cubicBezTo>
                  <a:cubicBezTo>
                    <a:pt x="414" y="21"/>
                    <a:pt x="411" y="20"/>
                    <a:pt x="408" y="20"/>
                  </a:cubicBezTo>
                  <a:cubicBezTo>
                    <a:pt x="402" y="20"/>
                    <a:pt x="397" y="23"/>
                    <a:pt x="394" y="29"/>
                  </a:cubicBezTo>
                  <a:cubicBezTo>
                    <a:pt x="394" y="29"/>
                    <a:pt x="394" y="29"/>
                    <a:pt x="394" y="29"/>
                  </a:cubicBezTo>
                  <a:cubicBezTo>
                    <a:pt x="394" y="21"/>
                    <a:pt x="394" y="21"/>
                    <a:pt x="394" y="21"/>
                  </a:cubicBezTo>
                  <a:cubicBezTo>
                    <a:pt x="390" y="21"/>
                    <a:pt x="390" y="21"/>
                    <a:pt x="390" y="21"/>
                  </a:cubicBezTo>
                  <a:cubicBezTo>
                    <a:pt x="390" y="67"/>
                    <a:pt x="390" y="67"/>
                    <a:pt x="390" y="67"/>
                  </a:cubicBezTo>
                  <a:cubicBezTo>
                    <a:pt x="394" y="67"/>
                    <a:pt x="394" y="67"/>
                    <a:pt x="394" y="67"/>
                  </a:cubicBezTo>
                  <a:cubicBezTo>
                    <a:pt x="394" y="41"/>
                    <a:pt x="394" y="41"/>
                    <a:pt x="394" y="41"/>
                  </a:cubicBezTo>
                  <a:cubicBezTo>
                    <a:pt x="394" y="36"/>
                    <a:pt x="395" y="32"/>
                    <a:pt x="397" y="29"/>
                  </a:cubicBezTo>
                  <a:cubicBezTo>
                    <a:pt x="400" y="25"/>
                    <a:pt x="403" y="24"/>
                    <a:pt x="407" y="24"/>
                  </a:cubicBezTo>
                  <a:cubicBezTo>
                    <a:pt x="414" y="24"/>
                    <a:pt x="418" y="29"/>
                    <a:pt x="418" y="39"/>
                  </a:cubicBezTo>
                  <a:cubicBezTo>
                    <a:pt x="418" y="67"/>
                    <a:pt x="418" y="67"/>
                    <a:pt x="418" y="67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422" y="40"/>
                    <a:pt x="422" y="40"/>
                    <a:pt x="422" y="40"/>
                  </a:cubicBezTo>
                  <a:cubicBezTo>
                    <a:pt x="422" y="35"/>
                    <a:pt x="423" y="32"/>
                    <a:pt x="426" y="29"/>
                  </a:cubicBezTo>
                  <a:cubicBezTo>
                    <a:pt x="429" y="25"/>
                    <a:pt x="432" y="24"/>
                    <a:pt x="435" y="24"/>
                  </a:cubicBezTo>
                  <a:cubicBezTo>
                    <a:pt x="439" y="24"/>
                    <a:pt x="442" y="25"/>
                    <a:pt x="444" y="27"/>
                  </a:cubicBezTo>
                  <a:cubicBezTo>
                    <a:pt x="446" y="30"/>
                    <a:pt x="446" y="34"/>
                    <a:pt x="446" y="39"/>
                  </a:cubicBezTo>
                  <a:cubicBezTo>
                    <a:pt x="446" y="67"/>
                    <a:pt x="446" y="67"/>
                    <a:pt x="446" y="67"/>
                  </a:cubicBezTo>
                  <a:lnTo>
                    <a:pt x="450" y="67"/>
                  </a:lnTo>
                  <a:close/>
                  <a:moveTo>
                    <a:pt x="381" y="67"/>
                  </a:moveTo>
                  <a:cubicBezTo>
                    <a:pt x="381" y="39"/>
                    <a:pt x="381" y="39"/>
                    <a:pt x="381" y="39"/>
                  </a:cubicBezTo>
                  <a:cubicBezTo>
                    <a:pt x="381" y="26"/>
                    <a:pt x="376" y="20"/>
                    <a:pt x="367" y="20"/>
                  </a:cubicBezTo>
                  <a:cubicBezTo>
                    <a:pt x="363" y="20"/>
                    <a:pt x="361" y="21"/>
                    <a:pt x="358" y="23"/>
                  </a:cubicBezTo>
                  <a:cubicBezTo>
                    <a:pt x="355" y="25"/>
                    <a:pt x="353" y="27"/>
                    <a:pt x="352" y="31"/>
                  </a:cubicBezTo>
                  <a:cubicBezTo>
                    <a:pt x="351" y="27"/>
                    <a:pt x="349" y="25"/>
                    <a:pt x="347" y="23"/>
                  </a:cubicBezTo>
                  <a:cubicBezTo>
                    <a:pt x="345" y="21"/>
                    <a:pt x="342" y="20"/>
                    <a:pt x="339" y="20"/>
                  </a:cubicBezTo>
                  <a:cubicBezTo>
                    <a:pt x="332" y="20"/>
                    <a:pt x="328" y="23"/>
                    <a:pt x="325" y="29"/>
                  </a:cubicBezTo>
                  <a:cubicBezTo>
                    <a:pt x="325" y="29"/>
                    <a:pt x="325" y="29"/>
                    <a:pt x="325" y="29"/>
                  </a:cubicBezTo>
                  <a:cubicBezTo>
                    <a:pt x="325" y="21"/>
                    <a:pt x="325" y="21"/>
                    <a:pt x="325" y="21"/>
                  </a:cubicBezTo>
                  <a:cubicBezTo>
                    <a:pt x="320" y="21"/>
                    <a:pt x="320" y="21"/>
                    <a:pt x="320" y="21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5" y="67"/>
                    <a:pt x="325" y="67"/>
                    <a:pt x="325" y="67"/>
                  </a:cubicBezTo>
                  <a:cubicBezTo>
                    <a:pt x="325" y="41"/>
                    <a:pt x="325" y="41"/>
                    <a:pt x="325" y="41"/>
                  </a:cubicBezTo>
                  <a:cubicBezTo>
                    <a:pt x="325" y="36"/>
                    <a:pt x="326" y="32"/>
                    <a:pt x="328" y="29"/>
                  </a:cubicBezTo>
                  <a:cubicBezTo>
                    <a:pt x="331" y="25"/>
                    <a:pt x="334" y="24"/>
                    <a:pt x="337" y="24"/>
                  </a:cubicBezTo>
                  <a:cubicBezTo>
                    <a:pt x="345" y="24"/>
                    <a:pt x="349" y="29"/>
                    <a:pt x="349" y="39"/>
                  </a:cubicBezTo>
                  <a:cubicBezTo>
                    <a:pt x="349" y="67"/>
                    <a:pt x="349" y="67"/>
                    <a:pt x="349" y="67"/>
                  </a:cubicBezTo>
                  <a:cubicBezTo>
                    <a:pt x="353" y="67"/>
                    <a:pt x="353" y="67"/>
                    <a:pt x="353" y="67"/>
                  </a:cubicBezTo>
                  <a:cubicBezTo>
                    <a:pt x="353" y="40"/>
                    <a:pt x="353" y="40"/>
                    <a:pt x="353" y="40"/>
                  </a:cubicBezTo>
                  <a:cubicBezTo>
                    <a:pt x="353" y="35"/>
                    <a:pt x="354" y="32"/>
                    <a:pt x="357" y="29"/>
                  </a:cubicBezTo>
                  <a:cubicBezTo>
                    <a:pt x="360" y="25"/>
                    <a:pt x="363" y="24"/>
                    <a:pt x="366" y="24"/>
                  </a:cubicBezTo>
                  <a:cubicBezTo>
                    <a:pt x="370" y="24"/>
                    <a:pt x="373" y="25"/>
                    <a:pt x="375" y="27"/>
                  </a:cubicBezTo>
                  <a:cubicBezTo>
                    <a:pt x="376" y="30"/>
                    <a:pt x="377" y="34"/>
                    <a:pt x="377" y="39"/>
                  </a:cubicBezTo>
                  <a:cubicBezTo>
                    <a:pt x="377" y="67"/>
                    <a:pt x="377" y="67"/>
                    <a:pt x="377" y="67"/>
                  </a:cubicBezTo>
                  <a:lnTo>
                    <a:pt x="381" y="67"/>
                  </a:lnTo>
                  <a:close/>
                  <a:moveTo>
                    <a:pt x="311" y="67"/>
                  </a:moveTo>
                  <a:cubicBezTo>
                    <a:pt x="311" y="21"/>
                    <a:pt x="311" y="21"/>
                    <a:pt x="311" y="21"/>
                  </a:cubicBezTo>
                  <a:cubicBezTo>
                    <a:pt x="307" y="21"/>
                    <a:pt x="307" y="21"/>
                    <a:pt x="307" y="21"/>
                  </a:cubicBezTo>
                  <a:cubicBezTo>
                    <a:pt x="307" y="47"/>
                    <a:pt x="307" y="47"/>
                    <a:pt x="307" y="47"/>
                  </a:cubicBezTo>
                  <a:cubicBezTo>
                    <a:pt x="307" y="52"/>
                    <a:pt x="306" y="56"/>
                    <a:pt x="303" y="59"/>
                  </a:cubicBezTo>
                  <a:cubicBezTo>
                    <a:pt x="301" y="63"/>
                    <a:pt x="297" y="64"/>
                    <a:pt x="293" y="64"/>
                  </a:cubicBezTo>
                  <a:cubicBezTo>
                    <a:pt x="289" y="64"/>
                    <a:pt x="286" y="63"/>
                    <a:pt x="284" y="60"/>
                  </a:cubicBezTo>
                  <a:cubicBezTo>
                    <a:pt x="282" y="57"/>
                    <a:pt x="281" y="53"/>
                    <a:pt x="281" y="47"/>
                  </a:cubicBezTo>
                  <a:cubicBezTo>
                    <a:pt x="281" y="21"/>
                    <a:pt x="281" y="21"/>
                    <a:pt x="281" y="21"/>
                  </a:cubicBezTo>
                  <a:cubicBezTo>
                    <a:pt x="276" y="21"/>
                    <a:pt x="276" y="21"/>
                    <a:pt x="276" y="21"/>
                  </a:cubicBezTo>
                  <a:cubicBezTo>
                    <a:pt x="276" y="48"/>
                    <a:pt x="276" y="48"/>
                    <a:pt x="276" y="48"/>
                  </a:cubicBezTo>
                  <a:cubicBezTo>
                    <a:pt x="276" y="61"/>
                    <a:pt x="282" y="68"/>
                    <a:pt x="293" y="68"/>
                  </a:cubicBezTo>
                  <a:cubicBezTo>
                    <a:pt x="299" y="68"/>
                    <a:pt x="304" y="65"/>
                    <a:pt x="307" y="58"/>
                  </a:cubicBezTo>
                  <a:cubicBezTo>
                    <a:pt x="307" y="58"/>
                    <a:pt x="307" y="58"/>
                    <a:pt x="307" y="58"/>
                  </a:cubicBezTo>
                  <a:cubicBezTo>
                    <a:pt x="307" y="67"/>
                    <a:pt x="307" y="67"/>
                    <a:pt x="307" y="67"/>
                  </a:cubicBezTo>
                  <a:lnTo>
                    <a:pt x="311" y="67"/>
                  </a:lnTo>
                  <a:close/>
                  <a:moveTo>
                    <a:pt x="243" y="67"/>
                  </a:moveTo>
                  <a:cubicBezTo>
                    <a:pt x="246" y="67"/>
                    <a:pt x="249" y="68"/>
                    <a:pt x="251" y="68"/>
                  </a:cubicBezTo>
                  <a:cubicBezTo>
                    <a:pt x="257" y="68"/>
                    <a:pt x="262" y="66"/>
                    <a:pt x="265" y="63"/>
                  </a:cubicBezTo>
                  <a:cubicBezTo>
                    <a:pt x="268" y="60"/>
                    <a:pt x="270" y="56"/>
                    <a:pt x="270" y="51"/>
                  </a:cubicBezTo>
                  <a:cubicBezTo>
                    <a:pt x="270" y="48"/>
                    <a:pt x="269" y="45"/>
                    <a:pt x="267" y="42"/>
                  </a:cubicBezTo>
                  <a:cubicBezTo>
                    <a:pt x="265" y="40"/>
                    <a:pt x="261" y="37"/>
                    <a:pt x="255" y="33"/>
                  </a:cubicBezTo>
                  <a:cubicBezTo>
                    <a:pt x="250" y="30"/>
                    <a:pt x="246" y="27"/>
                    <a:pt x="244" y="25"/>
                  </a:cubicBezTo>
                  <a:cubicBezTo>
                    <a:pt x="242" y="24"/>
                    <a:pt x="242" y="21"/>
                    <a:pt x="242" y="18"/>
                  </a:cubicBezTo>
                  <a:cubicBezTo>
                    <a:pt x="242" y="14"/>
                    <a:pt x="243" y="12"/>
                    <a:pt x="245" y="9"/>
                  </a:cubicBezTo>
                  <a:cubicBezTo>
                    <a:pt x="248" y="7"/>
                    <a:pt x="251" y="6"/>
                    <a:pt x="256" y="6"/>
                  </a:cubicBezTo>
                  <a:cubicBezTo>
                    <a:pt x="260" y="6"/>
                    <a:pt x="264" y="7"/>
                    <a:pt x="267" y="9"/>
                  </a:cubicBezTo>
                  <a:cubicBezTo>
                    <a:pt x="267" y="4"/>
                    <a:pt x="267" y="4"/>
                    <a:pt x="267" y="4"/>
                  </a:cubicBezTo>
                  <a:cubicBezTo>
                    <a:pt x="264" y="3"/>
                    <a:pt x="260" y="2"/>
                    <a:pt x="256" y="2"/>
                  </a:cubicBezTo>
                  <a:cubicBezTo>
                    <a:pt x="250" y="2"/>
                    <a:pt x="246" y="4"/>
                    <a:pt x="242" y="7"/>
                  </a:cubicBezTo>
                  <a:cubicBezTo>
                    <a:pt x="239" y="10"/>
                    <a:pt x="237" y="14"/>
                    <a:pt x="237" y="18"/>
                  </a:cubicBezTo>
                  <a:cubicBezTo>
                    <a:pt x="237" y="22"/>
                    <a:pt x="238" y="24"/>
                    <a:pt x="240" y="27"/>
                  </a:cubicBezTo>
                  <a:cubicBezTo>
                    <a:pt x="241" y="30"/>
                    <a:pt x="245" y="33"/>
                    <a:pt x="252" y="36"/>
                  </a:cubicBezTo>
                  <a:cubicBezTo>
                    <a:pt x="258" y="40"/>
                    <a:pt x="261" y="42"/>
                    <a:pt x="263" y="44"/>
                  </a:cubicBezTo>
                  <a:cubicBezTo>
                    <a:pt x="265" y="46"/>
                    <a:pt x="266" y="49"/>
                    <a:pt x="266" y="52"/>
                  </a:cubicBezTo>
                  <a:cubicBezTo>
                    <a:pt x="266" y="56"/>
                    <a:pt x="264" y="59"/>
                    <a:pt x="262" y="61"/>
                  </a:cubicBezTo>
                  <a:cubicBezTo>
                    <a:pt x="259" y="63"/>
                    <a:pt x="255" y="64"/>
                    <a:pt x="250" y="64"/>
                  </a:cubicBezTo>
                  <a:cubicBezTo>
                    <a:pt x="246" y="64"/>
                    <a:pt x="241" y="62"/>
                    <a:pt x="237" y="59"/>
                  </a:cubicBezTo>
                  <a:cubicBezTo>
                    <a:pt x="237" y="64"/>
                    <a:pt x="237" y="64"/>
                    <a:pt x="237" y="64"/>
                  </a:cubicBezTo>
                  <a:cubicBezTo>
                    <a:pt x="238" y="65"/>
                    <a:pt x="240" y="66"/>
                    <a:pt x="243" y="67"/>
                  </a:cubicBezTo>
                  <a:moveTo>
                    <a:pt x="216" y="21"/>
                  </a:moveTo>
                  <a:cubicBezTo>
                    <a:pt x="211" y="21"/>
                    <a:pt x="211" y="21"/>
                    <a:pt x="211" y="21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6" y="62"/>
                    <a:pt x="196" y="62"/>
                    <a:pt x="196" y="62"/>
                  </a:cubicBezTo>
                  <a:cubicBezTo>
                    <a:pt x="196" y="62"/>
                    <a:pt x="196" y="62"/>
                    <a:pt x="196" y="62"/>
                  </a:cubicBezTo>
                  <a:cubicBezTo>
                    <a:pt x="195" y="61"/>
                    <a:pt x="195" y="61"/>
                    <a:pt x="195" y="60"/>
                  </a:cubicBezTo>
                  <a:cubicBezTo>
                    <a:pt x="195" y="60"/>
                    <a:pt x="195" y="59"/>
                    <a:pt x="195" y="58"/>
                  </a:cubicBezTo>
                  <a:cubicBezTo>
                    <a:pt x="181" y="21"/>
                    <a:pt x="181" y="21"/>
                    <a:pt x="181" y="21"/>
                  </a:cubicBezTo>
                  <a:cubicBezTo>
                    <a:pt x="176" y="21"/>
                    <a:pt x="176" y="21"/>
                    <a:pt x="176" y="21"/>
                  </a:cubicBezTo>
                  <a:cubicBezTo>
                    <a:pt x="193" y="66"/>
                    <a:pt x="193" y="66"/>
                    <a:pt x="193" y="66"/>
                  </a:cubicBezTo>
                  <a:cubicBezTo>
                    <a:pt x="189" y="76"/>
                    <a:pt x="189" y="76"/>
                    <a:pt x="189" y="76"/>
                  </a:cubicBezTo>
                  <a:cubicBezTo>
                    <a:pt x="187" y="81"/>
                    <a:pt x="184" y="84"/>
                    <a:pt x="181" y="84"/>
                  </a:cubicBezTo>
                  <a:cubicBezTo>
                    <a:pt x="179" y="84"/>
                    <a:pt x="178" y="84"/>
                    <a:pt x="177" y="83"/>
                  </a:cubicBezTo>
                  <a:cubicBezTo>
                    <a:pt x="177" y="87"/>
                    <a:pt x="177" y="87"/>
                    <a:pt x="177" y="87"/>
                  </a:cubicBezTo>
                  <a:cubicBezTo>
                    <a:pt x="178" y="88"/>
                    <a:pt x="179" y="88"/>
                    <a:pt x="181" y="88"/>
                  </a:cubicBezTo>
                  <a:cubicBezTo>
                    <a:pt x="184" y="88"/>
                    <a:pt x="186" y="87"/>
                    <a:pt x="188" y="85"/>
                  </a:cubicBezTo>
                  <a:cubicBezTo>
                    <a:pt x="190" y="83"/>
                    <a:pt x="192" y="80"/>
                    <a:pt x="194" y="76"/>
                  </a:cubicBezTo>
                  <a:lnTo>
                    <a:pt x="216" y="21"/>
                  </a:lnTo>
                  <a:close/>
                  <a:moveTo>
                    <a:pt x="179" y="62"/>
                  </a:moveTo>
                  <a:cubicBezTo>
                    <a:pt x="177" y="63"/>
                    <a:pt x="175" y="64"/>
                    <a:pt x="174" y="64"/>
                  </a:cubicBezTo>
                  <a:cubicBezTo>
                    <a:pt x="171" y="64"/>
                    <a:pt x="170" y="63"/>
                    <a:pt x="169" y="62"/>
                  </a:cubicBezTo>
                  <a:cubicBezTo>
                    <a:pt x="168" y="60"/>
                    <a:pt x="167" y="58"/>
                    <a:pt x="167" y="55"/>
                  </a:cubicBezTo>
                  <a:cubicBezTo>
                    <a:pt x="167" y="25"/>
                    <a:pt x="167" y="25"/>
                    <a:pt x="167" y="25"/>
                  </a:cubicBezTo>
                  <a:cubicBezTo>
                    <a:pt x="179" y="25"/>
                    <a:pt x="179" y="25"/>
                    <a:pt x="179" y="25"/>
                  </a:cubicBezTo>
                  <a:cubicBezTo>
                    <a:pt x="179" y="21"/>
                    <a:pt x="179" y="21"/>
                    <a:pt x="179" y="21"/>
                  </a:cubicBezTo>
                  <a:cubicBezTo>
                    <a:pt x="167" y="21"/>
                    <a:pt x="167" y="21"/>
                    <a:pt x="167" y="21"/>
                  </a:cubicBezTo>
                  <a:cubicBezTo>
                    <a:pt x="167" y="8"/>
                    <a:pt x="167" y="8"/>
                    <a:pt x="167" y="8"/>
                  </a:cubicBezTo>
                  <a:cubicBezTo>
                    <a:pt x="167" y="8"/>
                    <a:pt x="166" y="9"/>
                    <a:pt x="165" y="9"/>
                  </a:cubicBezTo>
                  <a:cubicBezTo>
                    <a:pt x="164" y="9"/>
                    <a:pt x="164" y="9"/>
                    <a:pt x="163" y="10"/>
                  </a:cubicBezTo>
                  <a:cubicBezTo>
                    <a:pt x="163" y="21"/>
                    <a:pt x="163" y="21"/>
                    <a:pt x="163" y="21"/>
                  </a:cubicBezTo>
                  <a:cubicBezTo>
                    <a:pt x="155" y="21"/>
                    <a:pt x="155" y="21"/>
                    <a:pt x="155" y="21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63" y="25"/>
                    <a:pt x="163" y="25"/>
                    <a:pt x="163" y="25"/>
                  </a:cubicBezTo>
                  <a:cubicBezTo>
                    <a:pt x="163" y="56"/>
                    <a:pt x="163" y="56"/>
                    <a:pt x="163" y="56"/>
                  </a:cubicBezTo>
                  <a:cubicBezTo>
                    <a:pt x="163" y="64"/>
                    <a:pt x="166" y="68"/>
                    <a:pt x="173" y="68"/>
                  </a:cubicBezTo>
                  <a:cubicBezTo>
                    <a:pt x="175" y="68"/>
                    <a:pt x="177" y="67"/>
                    <a:pt x="179" y="66"/>
                  </a:cubicBezTo>
                  <a:lnTo>
                    <a:pt x="179" y="62"/>
                  </a:lnTo>
                  <a:close/>
                  <a:moveTo>
                    <a:pt x="152" y="0"/>
                  </a:moveTo>
                  <a:cubicBezTo>
                    <a:pt x="148" y="0"/>
                    <a:pt x="148" y="0"/>
                    <a:pt x="148" y="0"/>
                  </a:cubicBezTo>
                  <a:cubicBezTo>
                    <a:pt x="148" y="67"/>
                    <a:pt x="148" y="67"/>
                    <a:pt x="148" y="67"/>
                  </a:cubicBezTo>
                  <a:cubicBezTo>
                    <a:pt x="152" y="67"/>
                    <a:pt x="152" y="67"/>
                    <a:pt x="152" y="67"/>
                  </a:cubicBezTo>
                  <a:lnTo>
                    <a:pt x="152" y="0"/>
                  </a:lnTo>
                  <a:close/>
                  <a:moveTo>
                    <a:pt x="139" y="67"/>
                  </a:moveTo>
                  <a:cubicBezTo>
                    <a:pt x="139" y="21"/>
                    <a:pt x="139" y="21"/>
                    <a:pt x="139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47"/>
                    <a:pt x="135" y="47"/>
                    <a:pt x="135" y="47"/>
                  </a:cubicBezTo>
                  <a:cubicBezTo>
                    <a:pt x="135" y="52"/>
                    <a:pt x="134" y="56"/>
                    <a:pt x="131" y="59"/>
                  </a:cubicBezTo>
                  <a:cubicBezTo>
                    <a:pt x="128" y="63"/>
                    <a:pt x="125" y="64"/>
                    <a:pt x="121" y="64"/>
                  </a:cubicBezTo>
                  <a:cubicBezTo>
                    <a:pt x="116" y="64"/>
                    <a:pt x="113" y="63"/>
                    <a:pt x="111" y="60"/>
                  </a:cubicBezTo>
                  <a:cubicBezTo>
                    <a:pt x="109" y="57"/>
                    <a:pt x="108" y="53"/>
                    <a:pt x="108" y="47"/>
                  </a:cubicBezTo>
                  <a:cubicBezTo>
                    <a:pt x="108" y="21"/>
                    <a:pt x="108" y="21"/>
                    <a:pt x="108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61"/>
                    <a:pt x="109" y="68"/>
                    <a:pt x="120" y="68"/>
                  </a:cubicBezTo>
                  <a:cubicBezTo>
                    <a:pt x="127" y="68"/>
                    <a:pt x="132" y="65"/>
                    <a:pt x="135" y="58"/>
                  </a:cubicBezTo>
                  <a:cubicBezTo>
                    <a:pt x="135" y="58"/>
                    <a:pt x="135" y="58"/>
                    <a:pt x="135" y="58"/>
                  </a:cubicBezTo>
                  <a:cubicBezTo>
                    <a:pt x="135" y="67"/>
                    <a:pt x="135" y="67"/>
                    <a:pt x="135" y="67"/>
                  </a:cubicBezTo>
                  <a:lnTo>
                    <a:pt x="139" y="67"/>
                  </a:lnTo>
                  <a:close/>
                  <a:moveTo>
                    <a:pt x="99" y="60"/>
                  </a:moveTo>
                  <a:cubicBezTo>
                    <a:pt x="96" y="63"/>
                    <a:pt x="92" y="64"/>
                    <a:pt x="88" y="64"/>
                  </a:cubicBezTo>
                  <a:cubicBezTo>
                    <a:pt x="83" y="64"/>
                    <a:pt x="79" y="62"/>
                    <a:pt x="76" y="59"/>
                  </a:cubicBezTo>
                  <a:cubicBezTo>
                    <a:pt x="73" y="55"/>
                    <a:pt x="71" y="50"/>
                    <a:pt x="71" y="45"/>
                  </a:cubicBezTo>
                  <a:cubicBezTo>
                    <a:pt x="71" y="38"/>
                    <a:pt x="73" y="34"/>
                    <a:pt x="76" y="30"/>
                  </a:cubicBezTo>
                  <a:cubicBezTo>
                    <a:pt x="79" y="26"/>
                    <a:pt x="84" y="24"/>
                    <a:pt x="89" y="24"/>
                  </a:cubicBezTo>
                  <a:cubicBezTo>
                    <a:pt x="93" y="24"/>
                    <a:pt x="96" y="25"/>
                    <a:pt x="100" y="27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96" y="21"/>
                    <a:pt x="93" y="20"/>
                    <a:pt x="90" y="20"/>
                  </a:cubicBezTo>
                  <a:cubicBezTo>
                    <a:pt x="83" y="20"/>
                    <a:pt x="77" y="23"/>
                    <a:pt x="73" y="27"/>
                  </a:cubicBezTo>
                  <a:cubicBezTo>
                    <a:pt x="69" y="32"/>
                    <a:pt x="67" y="38"/>
                    <a:pt x="67" y="45"/>
                  </a:cubicBezTo>
                  <a:cubicBezTo>
                    <a:pt x="67" y="52"/>
                    <a:pt x="69" y="57"/>
                    <a:pt x="73" y="61"/>
                  </a:cubicBezTo>
                  <a:cubicBezTo>
                    <a:pt x="76" y="66"/>
                    <a:pt x="81" y="68"/>
                    <a:pt x="87" y="68"/>
                  </a:cubicBezTo>
                  <a:cubicBezTo>
                    <a:pt x="92" y="68"/>
                    <a:pt x="96" y="67"/>
                    <a:pt x="99" y="65"/>
                  </a:cubicBezTo>
                  <a:lnTo>
                    <a:pt x="99" y="60"/>
                  </a:lnTo>
                  <a:close/>
                  <a:moveTo>
                    <a:pt x="58" y="42"/>
                  </a:moveTo>
                  <a:cubicBezTo>
                    <a:pt x="58" y="47"/>
                    <a:pt x="58" y="47"/>
                    <a:pt x="58" y="47"/>
                  </a:cubicBezTo>
                  <a:cubicBezTo>
                    <a:pt x="58" y="52"/>
                    <a:pt x="56" y="56"/>
                    <a:pt x="54" y="59"/>
                  </a:cubicBezTo>
                  <a:cubicBezTo>
                    <a:pt x="51" y="62"/>
                    <a:pt x="47" y="64"/>
                    <a:pt x="43" y="64"/>
                  </a:cubicBezTo>
                  <a:cubicBezTo>
                    <a:pt x="39" y="64"/>
                    <a:pt x="37" y="63"/>
                    <a:pt x="35" y="61"/>
                  </a:cubicBezTo>
                  <a:cubicBezTo>
                    <a:pt x="33" y="60"/>
                    <a:pt x="32" y="58"/>
                    <a:pt x="32" y="55"/>
                  </a:cubicBezTo>
                  <a:cubicBezTo>
                    <a:pt x="32" y="51"/>
                    <a:pt x="33" y="49"/>
                    <a:pt x="35" y="47"/>
                  </a:cubicBezTo>
                  <a:cubicBezTo>
                    <a:pt x="37" y="46"/>
                    <a:pt x="41" y="45"/>
                    <a:pt x="45" y="44"/>
                  </a:cubicBezTo>
                  <a:lnTo>
                    <a:pt x="58" y="42"/>
                  </a:lnTo>
                  <a:close/>
                  <a:moveTo>
                    <a:pt x="62" y="67"/>
                  </a:moveTo>
                  <a:cubicBezTo>
                    <a:pt x="62" y="37"/>
                    <a:pt x="62" y="37"/>
                    <a:pt x="62" y="37"/>
                  </a:cubicBezTo>
                  <a:cubicBezTo>
                    <a:pt x="62" y="32"/>
                    <a:pt x="61" y="27"/>
                    <a:pt x="58" y="25"/>
                  </a:cubicBezTo>
                  <a:cubicBezTo>
                    <a:pt x="56" y="22"/>
                    <a:pt x="52" y="20"/>
                    <a:pt x="47" y="20"/>
                  </a:cubicBezTo>
                  <a:cubicBezTo>
                    <a:pt x="45" y="20"/>
                    <a:pt x="42" y="21"/>
                    <a:pt x="39" y="22"/>
                  </a:cubicBezTo>
                  <a:cubicBezTo>
                    <a:pt x="36" y="23"/>
                    <a:pt x="34" y="24"/>
                    <a:pt x="32" y="25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7" y="26"/>
                    <a:pt x="42" y="24"/>
                    <a:pt x="47" y="24"/>
                  </a:cubicBezTo>
                  <a:cubicBezTo>
                    <a:pt x="54" y="24"/>
                    <a:pt x="58" y="29"/>
                    <a:pt x="58" y="39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33" y="42"/>
                    <a:pt x="28" y="47"/>
                    <a:pt x="28" y="55"/>
                  </a:cubicBezTo>
                  <a:cubicBezTo>
                    <a:pt x="28" y="59"/>
                    <a:pt x="29" y="62"/>
                    <a:pt x="32" y="64"/>
                  </a:cubicBezTo>
                  <a:cubicBezTo>
                    <a:pt x="34" y="67"/>
                    <a:pt x="38" y="68"/>
                    <a:pt x="42" y="68"/>
                  </a:cubicBezTo>
                  <a:cubicBezTo>
                    <a:pt x="46" y="68"/>
                    <a:pt x="49" y="67"/>
                    <a:pt x="51" y="65"/>
                  </a:cubicBezTo>
                  <a:cubicBezTo>
                    <a:pt x="54" y="63"/>
                    <a:pt x="56" y="61"/>
                    <a:pt x="58" y="5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8" y="67"/>
                    <a:pt x="58" y="67"/>
                    <a:pt x="58" y="67"/>
                  </a:cubicBezTo>
                  <a:lnTo>
                    <a:pt x="62" y="67"/>
                  </a:lnTo>
                  <a:close/>
                  <a:moveTo>
                    <a:pt x="30" y="7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7"/>
                    <a:pt x="4" y="7"/>
                    <a:pt x="4" y="7"/>
                  </a:cubicBezTo>
                  <a:lnTo>
                    <a:pt x="3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0" name="Freeform 24"/>
            <p:cNvSpPr>
              <a:spLocks noEditPoints="1"/>
            </p:cNvSpPr>
            <p:nvPr userDrawn="1"/>
          </p:nvSpPr>
          <p:spPr bwMode="auto">
            <a:xfrm>
              <a:off x="3815" y="2051"/>
              <a:ext cx="689" cy="68"/>
            </a:xfrm>
            <a:custGeom>
              <a:avLst/>
              <a:gdLst>
                <a:gd name="T0" fmla="*/ 12 w 290"/>
                <a:gd name="T1" fmla="*/ 23 h 28"/>
                <a:gd name="T2" fmla="*/ 2 w 290"/>
                <a:gd name="T3" fmla="*/ 27 h 28"/>
                <a:gd name="T4" fmla="*/ 12 w 290"/>
                <a:gd name="T5" fmla="*/ 27 h 28"/>
                <a:gd name="T6" fmla="*/ 23 w 290"/>
                <a:gd name="T7" fmla="*/ 10 h 28"/>
                <a:gd name="T8" fmla="*/ 33 w 290"/>
                <a:gd name="T9" fmla="*/ 1 h 28"/>
                <a:gd name="T10" fmla="*/ 34 w 290"/>
                <a:gd name="T11" fmla="*/ 4 h 28"/>
                <a:gd name="T12" fmla="*/ 32 w 290"/>
                <a:gd name="T13" fmla="*/ 27 h 28"/>
                <a:gd name="T14" fmla="*/ 43 w 290"/>
                <a:gd name="T15" fmla="*/ 24 h 28"/>
                <a:gd name="T16" fmla="*/ 52 w 290"/>
                <a:gd name="T17" fmla="*/ 10 h 28"/>
                <a:gd name="T18" fmla="*/ 47 w 290"/>
                <a:gd name="T19" fmla="*/ 28 h 28"/>
                <a:gd name="T20" fmla="*/ 62 w 290"/>
                <a:gd name="T21" fmla="*/ 10 h 28"/>
                <a:gd name="T22" fmla="*/ 57 w 290"/>
                <a:gd name="T23" fmla="*/ 27 h 28"/>
                <a:gd name="T24" fmla="*/ 66 w 290"/>
                <a:gd name="T25" fmla="*/ 12 h 28"/>
                <a:gd name="T26" fmla="*/ 67 w 290"/>
                <a:gd name="T27" fmla="*/ 19 h 28"/>
                <a:gd name="T28" fmla="*/ 83 w 290"/>
                <a:gd name="T29" fmla="*/ 11 h 28"/>
                <a:gd name="T30" fmla="*/ 72 w 290"/>
                <a:gd name="T31" fmla="*/ 13 h 28"/>
                <a:gd name="T32" fmla="*/ 98 w 290"/>
                <a:gd name="T33" fmla="*/ 19 h 28"/>
                <a:gd name="T34" fmla="*/ 94 w 290"/>
                <a:gd name="T35" fmla="*/ 11 h 28"/>
                <a:gd name="T36" fmla="*/ 88 w 290"/>
                <a:gd name="T37" fmla="*/ 14 h 28"/>
                <a:gd name="T38" fmla="*/ 93 w 290"/>
                <a:gd name="T39" fmla="*/ 25 h 28"/>
                <a:gd name="T40" fmla="*/ 99 w 290"/>
                <a:gd name="T41" fmla="*/ 23 h 28"/>
                <a:gd name="T42" fmla="*/ 102 w 290"/>
                <a:gd name="T43" fmla="*/ 19 h 28"/>
                <a:gd name="T44" fmla="*/ 117 w 290"/>
                <a:gd name="T45" fmla="*/ 11 h 28"/>
                <a:gd name="T46" fmla="*/ 107 w 290"/>
                <a:gd name="T47" fmla="*/ 13 h 28"/>
                <a:gd name="T48" fmla="*/ 132 w 290"/>
                <a:gd name="T49" fmla="*/ 0 h 28"/>
                <a:gd name="T50" fmla="*/ 121 w 290"/>
                <a:gd name="T51" fmla="*/ 9 h 28"/>
                <a:gd name="T52" fmla="*/ 127 w 290"/>
                <a:gd name="T53" fmla="*/ 12 h 28"/>
                <a:gd name="T54" fmla="*/ 130 w 290"/>
                <a:gd name="T55" fmla="*/ 3 h 28"/>
                <a:gd name="T56" fmla="*/ 140 w 290"/>
                <a:gd name="T57" fmla="*/ 25 h 28"/>
                <a:gd name="T58" fmla="*/ 139 w 290"/>
                <a:gd name="T59" fmla="*/ 9 h 28"/>
                <a:gd name="T60" fmla="*/ 133 w 290"/>
                <a:gd name="T61" fmla="*/ 12 h 28"/>
                <a:gd name="T62" fmla="*/ 144 w 290"/>
                <a:gd name="T63" fmla="*/ 25 h 28"/>
                <a:gd name="T64" fmla="*/ 173 w 290"/>
                <a:gd name="T65" fmla="*/ 9 h 28"/>
                <a:gd name="T66" fmla="*/ 160 w 290"/>
                <a:gd name="T67" fmla="*/ 27 h 28"/>
                <a:gd name="T68" fmla="*/ 174 w 290"/>
                <a:gd name="T69" fmla="*/ 27 h 28"/>
                <a:gd name="T70" fmla="*/ 160 w 290"/>
                <a:gd name="T71" fmla="*/ 5 h 28"/>
                <a:gd name="T72" fmla="*/ 192 w 290"/>
                <a:gd name="T73" fmla="*/ 18 h 28"/>
                <a:gd name="T74" fmla="*/ 179 w 290"/>
                <a:gd name="T75" fmla="*/ 25 h 28"/>
                <a:gd name="T76" fmla="*/ 181 w 290"/>
                <a:gd name="T77" fmla="*/ 24 h 28"/>
                <a:gd name="T78" fmla="*/ 181 w 290"/>
                <a:gd name="T79" fmla="*/ 13 h 28"/>
                <a:gd name="T80" fmla="*/ 205 w 290"/>
                <a:gd name="T81" fmla="*/ 19 h 28"/>
                <a:gd name="T82" fmla="*/ 201 w 290"/>
                <a:gd name="T83" fmla="*/ 11 h 28"/>
                <a:gd name="T84" fmla="*/ 195 w 290"/>
                <a:gd name="T85" fmla="*/ 14 h 28"/>
                <a:gd name="T86" fmla="*/ 200 w 290"/>
                <a:gd name="T87" fmla="*/ 25 h 28"/>
                <a:gd name="T88" fmla="*/ 206 w 290"/>
                <a:gd name="T89" fmla="*/ 23 h 28"/>
                <a:gd name="T90" fmla="*/ 211 w 290"/>
                <a:gd name="T91" fmla="*/ 11 h 28"/>
                <a:gd name="T92" fmla="*/ 223 w 290"/>
                <a:gd name="T93" fmla="*/ 23 h 28"/>
                <a:gd name="T94" fmla="*/ 225 w 290"/>
                <a:gd name="T95" fmla="*/ 18 h 28"/>
                <a:gd name="T96" fmla="*/ 222 w 290"/>
                <a:gd name="T97" fmla="*/ 17 h 28"/>
                <a:gd name="T98" fmla="*/ 229 w 290"/>
                <a:gd name="T99" fmla="*/ 11 h 28"/>
                <a:gd name="T100" fmla="*/ 227 w 290"/>
                <a:gd name="T101" fmla="*/ 23 h 28"/>
                <a:gd name="T102" fmla="*/ 239 w 290"/>
                <a:gd name="T103" fmla="*/ 27 h 28"/>
                <a:gd name="T104" fmla="*/ 234 w 290"/>
                <a:gd name="T105" fmla="*/ 25 h 28"/>
                <a:gd name="T106" fmla="*/ 239 w 290"/>
                <a:gd name="T107" fmla="*/ 18 h 28"/>
                <a:gd name="T108" fmla="*/ 250 w 290"/>
                <a:gd name="T109" fmla="*/ 13 h 28"/>
                <a:gd name="T110" fmla="*/ 250 w 290"/>
                <a:gd name="T111" fmla="*/ 27 h 28"/>
                <a:gd name="T112" fmla="*/ 256 w 290"/>
                <a:gd name="T113" fmla="*/ 9 h 28"/>
                <a:gd name="T114" fmla="*/ 262 w 290"/>
                <a:gd name="T115" fmla="*/ 13 h 28"/>
                <a:gd name="T116" fmla="*/ 260 w 290"/>
                <a:gd name="T117" fmla="*/ 12 h 28"/>
                <a:gd name="T118" fmla="*/ 271 w 290"/>
                <a:gd name="T119" fmla="*/ 24 h 28"/>
                <a:gd name="T120" fmla="*/ 278 w 290"/>
                <a:gd name="T121" fmla="*/ 1 h 28"/>
                <a:gd name="T122" fmla="*/ 280 w 290"/>
                <a:gd name="T123" fmla="*/ 13 h 28"/>
                <a:gd name="T124" fmla="*/ 290 w 290"/>
                <a:gd name="T125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90" h="28">
                  <a:moveTo>
                    <a:pt x="26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3" y="21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2"/>
                    <a:pt x="12" y="21"/>
                    <a:pt x="11" y="2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8"/>
                    <a:pt x="2" y="6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7"/>
                    <a:pt x="23" y="9"/>
                    <a:pt x="23" y="10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6" y="27"/>
                    <a:pt x="26" y="27"/>
                    <a:pt x="26" y="27"/>
                  </a:cubicBezTo>
                  <a:lnTo>
                    <a:pt x="26" y="2"/>
                  </a:lnTo>
                  <a:close/>
                  <a:moveTo>
                    <a:pt x="34" y="1"/>
                  </a:moveTo>
                  <a:cubicBezTo>
                    <a:pt x="34" y="1"/>
                    <a:pt x="34" y="1"/>
                    <a:pt x="33" y="1"/>
                  </a:cubicBezTo>
                  <a:cubicBezTo>
                    <a:pt x="33" y="1"/>
                    <a:pt x="32" y="1"/>
                    <a:pt x="32" y="1"/>
                  </a:cubicBezTo>
                  <a:cubicBezTo>
                    <a:pt x="31" y="2"/>
                    <a:pt x="31" y="2"/>
                    <a:pt x="31" y="3"/>
                  </a:cubicBezTo>
                  <a:cubicBezTo>
                    <a:pt x="31" y="3"/>
                    <a:pt x="31" y="4"/>
                    <a:pt x="32" y="4"/>
                  </a:cubicBezTo>
                  <a:cubicBezTo>
                    <a:pt x="32" y="4"/>
                    <a:pt x="33" y="5"/>
                    <a:pt x="33" y="5"/>
                  </a:cubicBezTo>
                  <a:cubicBezTo>
                    <a:pt x="34" y="5"/>
                    <a:pt x="34" y="4"/>
                    <a:pt x="34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5" y="2"/>
                    <a:pt x="35" y="2"/>
                    <a:pt x="34" y="1"/>
                  </a:cubicBezTo>
                  <a:moveTo>
                    <a:pt x="34" y="9"/>
                  </a:moveTo>
                  <a:cubicBezTo>
                    <a:pt x="32" y="9"/>
                    <a:pt x="32" y="9"/>
                    <a:pt x="32" y="9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4" y="27"/>
                    <a:pt x="34" y="27"/>
                    <a:pt x="34" y="27"/>
                  </a:cubicBezTo>
                  <a:lnTo>
                    <a:pt x="34" y="9"/>
                  </a:lnTo>
                  <a:close/>
                  <a:moveTo>
                    <a:pt x="52" y="24"/>
                  </a:moveTo>
                  <a:cubicBezTo>
                    <a:pt x="51" y="25"/>
                    <a:pt x="50" y="25"/>
                    <a:pt x="48" y="25"/>
                  </a:cubicBezTo>
                  <a:cubicBezTo>
                    <a:pt x="46" y="25"/>
                    <a:pt x="45" y="25"/>
                    <a:pt x="43" y="24"/>
                  </a:cubicBezTo>
                  <a:cubicBezTo>
                    <a:pt x="42" y="22"/>
                    <a:pt x="42" y="21"/>
                    <a:pt x="42" y="19"/>
                  </a:cubicBezTo>
                  <a:cubicBezTo>
                    <a:pt x="42" y="16"/>
                    <a:pt x="42" y="15"/>
                    <a:pt x="44" y="13"/>
                  </a:cubicBezTo>
                  <a:cubicBezTo>
                    <a:pt x="45" y="12"/>
                    <a:pt x="46" y="11"/>
                    <a:pt x="48" y="11"/>
                  </a:cubicBezTo>
                  <a:cubicBezTo>
                    <a:pt x="50" y="11"/>
                    <a:pt x="51" y="12"/>
                    <a:pt x="52" y="13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1" y="9"/>
                    <a:pt x="50" y="9"/>
                    <a:pt x="48" y="9"/>
                  </a:cubicBezTo>
                  <a:cubicBezTo>
                    <a:pt x="45" y="9"/>
                    <a:pt x="43" y="10"/>
                    <a:pt x="41" y="12"/>
                  </a:cubicBezTo>
                  <a:cubicBezTo>
                    <a:pt x="40" y="13"/>
                    <a:pt x="39" y="16"/>
                    <a:pt x="39" y="19"/>
                  </a:cubicBezTo>
                  <a:cubicBezTo>
                    <a:pt x="39" y="21"/>
                    <a:pt x="40" y="24"/>
                    <a:pt x="41" y="25"/>
                  </a:cubicBezTo>
                  <a:cubicBezTo>
                    <a:pt x="43" y="27"/>
                    <a:pt x="45" y="28"/>
                    <a:pt x="47" y="28"/>
                  </a:cubicBezTo>
                  <a:cubicBezTo>
                    <a:pt x="49" y="28"/>
                    <a:pt x="51" y="27"/>
                    <a:pt x="52" y="27"/>
                  </a:cubicBezTo>
                  <a:lnTo>
                    <a:pt x="52" y="24"/>
                  </a:lnTo>
                  <a:close/>
                  <a:moveTo>
                    <a:pt x="66" y="9"/>
                  </a:moveTo>
                  <a:cubicBezTo>
                    <a:pt x="66" y="9"/>
                    <a:pt x="65" y="9"/>
                    <a:pt x="64" y="9"/>
                  </a:cubicBezTo>
                  <a:cubicBezTo>
                    <a:pt x="63" y="9"/>
                    <a:pt x="62" y="9"/>
                    <a:pt x="62" y="10"/>
                  </a:cubicBezTo>
                  <a:cubicBezTo>
                    <a:pt x="61" y="11"/>
                    <a:pt x="60" y="12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0" y="16"/>
                    <a:pt x="60" y="14"/>
                    <a:pt x="61" y="13"/>
                  </a:cubicBezTo>
                  <a:cubicBezTo>
                    <a:pt x="62" y="12"/>
                    <a:pt x="63" y="12"/>
                    <a:pt x="64" y="12"/>
                  </a:cubicBezTo>
                  <a:cubicBezTo>
                    <a:pt x="65" y="12"/>
                    <a:pt x="66" y="12"/>
                    <a:pt x="66" y="12"/>
                  </a:cubicBezTo>
                  <a:lnTo>
                    <a:pt x="66" y="9"/>
                  </a:lnTo>
                  <a:close/>
                  <a:moveTo>
                    <a:pt x="83" y="11"/>
                  </a:moveTo>
                  <a:cubicBezTo>
                    <a:pt x="81" y="10"/>
                    <a:pt x="79" y="9"/>
                    <a:pt x="76" y="9"/>
                  </a:cubicBezTo>
                  <a:cubicBezTo>
                    <a:pt x="74" y="9"/>
                    <a:pt x="71" y="10"/>
                    <a:pt x="70" y="11"/>
                  </a:cubicBezTo>
                  <a:cubicBezTo>
                    <a:pt x="68" y="13"/>
                    <a:pt x="67" y="15"/>
                    <a:pt x="67" y="19"/>
                  </a:cubicBezTo>
                  <a:cubicBezTo>
                    <a:pt x="67" y="21"/>
                    <a:pt x="68" y="24"/>
                    <a:pt x="70" y="25"/>
                  </a:cubicBezTo>
                  <a:cubicBezTo>
                    <a:pt x="71" y="27"/>
                    <a:pt x="73" y="28"/>
                    <a:pt x="76" y="28"/>
                  </a:cubicBezTo>
                  <a:cubicBezTo>
                    <a:pt x="79" y="28"/>
                    <a:pt x="81" y="27"/>
                    <a:pt x="83" y="25"/>
                  </a:cubicBezTo>
                  <a:cubicBezTo>
                    <a:pt x="84" y="23"/>
                    <a:pt x="85" y="21"/>
                    <a:pt x="85" y="18"/>
                  </a:cubicBezTo>
                  <a:cubicBezTo>
                    <a:pt x="85" y="15"/>
                    <a:pt x="84" y="13"/>
                    <a:pt x="83" y="11"/>
                  </a:cubicBezTo>
                  <a:moveTo>
                    <a:pt x="81" y="23"/>
                  </a:moveTo>
                  <a:cubicBezTo>
                    <a:pt x="80" y="25"/>
                    <a:pt x="78" y="25"/>
                    <a:pt x="76" y="25"/>
                  </a:cubicBezTo>
                  <a:cubicBezTo>
                    <a:pt x="74" y="25"/>
                    <a:pt x="73" y="25"/>
                    <a:pt x="72" y="24"/>
                  </a:cubicBezTo>
                  <a:cubicBezTo>
                    <a:pt x="71" y="22"/>
                    <a:pt x="70" y="21"/>
                    <a:pt x="70" y="18"/>
                  </a:cubicBezTo>
                  <a:cubicBezTo>
                    <a:pt x="70" y="16"/>
                    <a:pt x="71" y="14"/>
                    <a:pt x="72" y="13"/>
                  </a:cubicBezTo>
                  <a:cubicBezTo>
                    <a:pt x="73" y="12"/>
                    <a:pt x="74" y="11"/>
                    <a:pt x="76" y="11"/>
                  </a:cubicBezTo>
                  <a:cubicBezTo>
                    <a:pt x="78" y="11"/>
                    <a:pt x="79" y="12"/>
                    <a:pt x="80" y="13"/>
                  </a:cubicBezTo>
                  <a:cubicBezTo>
                    <a:pt x="82" y="14"/>
                    <a:pt x="82" y="16"/>
                    <a:pt x="82" y="18"/>
                  </a:cubicBezTo>
                  <a:cubicBezTo>
                    <a:pt x="82" y="21"/>
                    <a:pt x="82" y="22"/>
                    <a:pt x="81" y="23"/>
                  </a:cubicBezTo>
                  <a:moveTo>
                    <a:pt x="98" y="19"/>
                  </a:moveTo>
                  <a:cubicBezTo>
                    <a:pt x="97" y="19"/>
                    <a:pt x="96" y="18"/>
                    <a:pt x="95" y="17"/>
                  </a:cubicBezTo>
                  <a:cubicBezTo>
                    <a:pt x="93" y="17"/>
                    <a:pt x="92" y="16"/>
                    <a:pt x="92" y="16"/>
                  </a:cubicBezTo>
                  <a:cubicBezTo>
                    <a:pt x="91" y="15"/>
                    <a:pt x="91" y="15"/>
                    <a:pt x="91" y="14"/>
                  </a:cubicBezTo>
                  <a:cubicBezTo>
                    <a:pt x="91" y="13"/>
                    <a:pt x="91" y="12"/>
                    <a:pt x="92" y="12"/>
                  </a:cubicBezTo>
                  <a:cubicBezTo>
                    <a:pt x="93" y="12"/>
                    <a:pt x="93" y="11"/>
                    <a:pt x="94" y="11"/>
                  </a:cubicBezTo>
                  <a:cubicBezTo>
                    <a:pt x="96" y="11"/>
                    <a:pt x="97" y="12"/>
                    <a:pt x="98" y="13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97" y="9"/>
                    <a:pt x="96" y="9"/>
                    <a:pt x="95" y="9"/>
                  </a:cubicBezTo>
                  <a:cubicBezTo>
                    <a:pt x="93" y="9"/>
                    <a:pt x="91" y="9"/>
                    <a:pt x="90" y="10"/>
                  </a:cubicBezTo>
                  <a:cubicBezTo>
                    <a:pt x="89" y="11"/>
                    <a:pt x="88" y="13"/>
                    <a:pt x="88" y="14"/>
                  </a:cubicBezTo>
                  <a:cubicBezTo>
                    <a:pt x="88" y="15"/>
                    <a:pt x="89" y="17"/>
                    <a:pt x="89" y="17"/>
                  </a:cubicBezTo>
                  <a:cubicBezTo>
                    <a:pt x="90" y="18"/>
                    <a:pt x="91" y="19"/>
                    <a:pt x="93" y="19"/>
                  </a:cubicBezTo>
                  <a:cubicBezTo>
                    <a:pt x="94" y="20"/>
                    <a:pt x="95" y="21"/>
                    <a:pt x="96" y="21"/>
                  </a:cubicBezTo>
                  <a:cubicBezTo>
                    <a:pt x="96" y="22"/>
                    <a:pt x="96" y="22"/>
                    <a:pt x="96" y="23"/>
                  </a:cubicBezTo>
                  <a:cubicBezTo>
                    <a:pt x="96" y="25"/>
                    <a:pt x="95" y="25"/>
                    <a:pt x="93" y="25"/>
                  </a:cubicBezTo>
                  <a:cubicBezTo>
                    <a:pt x="91" y="25"/>
                    <a:pt x="90" y="25"/>
                    <a:pt x="88" y="24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89" y="27"/>
                    <a:pt x="91" y="28"/>
                    <a:pt x="93" y="28"/>
                  </a:cubicBezTo>
                  <a:cubicBezTo>
                    <a:pt x="95" y="28"/>
                    <a:pt x="96" y="27"/>
                    <a:pt x="98" y="26"/>
                  </a:cubicBezTo>
                  <a:cubicBezTo>
                    <a:pt x="99" y="25"/>
                    <a:pt x="99" y="24"/>
                    <a:pt x="99" y="23"/>
                  </a:cubicBezTo>
                  <a:cubicBezTo>
                    <a:pt x="99" y="21"/>
                    <a:pt x="99" y="20"/>
                    <a:pt x="98" y="19"/>
                  </a:cubicBezTo>
                  <a:moveTo>
                    <a:pt x="117" y="11"/>
                  </a:moveTo>
                  <a:cubicBezTo>
                    <a:pt x="116" y="10"/>
                    <a:pt x="114" y="9"/>
                    <a:pt x="111" y="9"/>
                  </a:cubicBezTo>
                  <a:cubicBezTo>
                    <a:pt x="108" y="9"/>
                    <a:pt x="106" y="10"/>
                    <a:pt x="105" y="11"/>
                  </a:cubicBezTo>
                  <a:cubicBezTo>
                    <a:pt x="103" y="13"/>
                    <a:pt x="102" y="15"/>
                    <a:pt x="102" y="19"/>
                  </a:cubicBezTo>
                  <a:cubicBezTo>
                    <a:pt x="102" y="21"/>
                    <a:pt x="103" y="24"/>
                    <a:pt x="104" y="25"/>
                  </a:cubicBezTo>
                  <a:cubicBezTo>
                    <a:pt x="106" y="27"/>
                    <a:pt x="108" y="28"/>
                    <a:pt x="111" y="28"/>
                  </a:cubicBezTo>
                  <a:cubicBezTo>
                    <a:pt x="114" y="28"/>
                    <a:pt x="116" y="27"/>
                    <a:pt x="117" y="25"/>
                  </a:cubicBezTo>
                  <a:cubicBezTo>
                    <a:pt x="119" y="23"/>
                    <a:pt x="120" y="21"/>
                    <a:pt x="120" y="18"/>
                  </a:cubicBezTo>
                  <a:cubicBezTo>
                    <a:pt x="120" y="15"/>
                    <a:pt x="119" y="13"/>
                    <a:pt x="117" y="11"/>
                  </a:cubicBezTo>
                  <a:moveTo>
                    <a:pt x="115" y="23"/>
                  </a:moveTo>
                  <a:cubicBezTo>
                    <a:pt x="114" y="25"/>
                    <a:pt x="113" y="25"/>
                    <a:pt x="111" y="25"/>
                  </a:cubicBezTo>
                  <a:cubicBezTo>
                    <a:pt x="109" y="25"/>
                    <a:pt x="108" y="25"/>
                    <a:pt x="107" y="24"/>
                  </a:cubicBezTo>
                  <a:cubicBezTo>
                    <a:pt x="105" y="22"/>
                    <a:pt x="105" y="21"/>
                    <a:pt x="105" y="18"/>
                  </a:cubicBezTo>
                  <a:cubicBezTo>
                    <a:pt x="105" y="16"/>
                    <a:pt x="105" y="14"/>
                    <a:pt x="107" y="13"/>
                  </a:cubicBezTo>
                  <a:cubicBezTo>
                    <a:pt x="108" y="12"/>
                    <a:pt x="109" y="11"/>
                    <a:pt x="111" y="11"/>
                  </a:cubicBezTo>
                  <a:cubicBezTo>
                    <a:pt x="113" y="11"/>
                    <a:pt x="114" y="12"/>
                    <a:pt x="115" y="13"/>
                  </a:cubicBezTo>
                  <a:cubicBezTo>
                    <a:pt x="116" y="14"/>
                    <a:pt x="117" y="16"/>
                    <a:pt x="117" y="18"/>
                  </a:cubicBezTo>
                  <a:cubicBezTo>
                    <a:pt x="117" y="21"/>
                    <a:pt x="116" y="22"/>
                    <a:pt x="115" y="23"/>
                  </a:cubicBezTo>
                  <a:moveTo>
                    <a:pt x="132" y="0"/>
                  </a:moveTo>
                  <a:cubicBezTo>
                    <a:pt x="132" y="0"/>
                    <a:pt x="131" y="0"/>
                    <a:pt x="130" y="0"/>
                  </a:cubicBezTo>
                  <a:cubicBezTo>
                    <a:pt x="129" y="0"/>
                    <a:pt x="127" y="1"/>
                    <a:pt x="126" y="2"/>
                  </a:cubicBezTo>
                  <a:cubicBezTo>
                    <a:pt x="125" y="3"/>
                    <a:pt x="125" y="4"/>
                    <a:pt x="125" y="6"/>
                  </a:cubicBezTo>
                  <a:cubicBezTo>
                    <a:pt x="125" y="9"/>
                    <a:pt x="125" y="9"/>
                    <a:pt x="125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125" y="12"/>
                    <a:pt x="125" y="12"/>
                    <a:pt x="125" y="12"/>
                  </a:cubicBezTo>
                  <a:cubicBezTo>
                    <a:pt x="125" y="27"/>
                    <a:pt x="125" y="27"/>
                    <a:pt x="125" y="27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2" y="9"/>
                    <a:pt x="132" y="9"/>
                    <a:pt x="132" y="9"/>
                  </a:cubicBezTo>
                  <a:cubicBezTo>
                    <a:pt x="127" y="9"/>
                    <a:pt x="127" y="9"/>
                    <a:pt x="127" y="9"/>
                  </a:cubicBezTo>
                  <a:cubicBezTo>
                    <a:pt x="127" y="6"/>
                    <a:pt x="127" y="6"/>
                    <a:pt x="127" y="6"/>
                  </a:cubicBezTo>
                  <a:cubicBezTo>
                    <a:pt x="127" y="4"/>
                    <a:pt x="128" y="3"/>
                    <a:pt x="130" y="3"/>
                  </a:cubicBezTo>
                  <a:cubicBezTo>
                    <a:pt x="131" y="3"/>
                    <a:pt x="132" y="3"/>
                    <a:pt x="132" y="3"/>
                  </a:cubicBezTo>
                  <a:lnTo>
                    <a:pt x="132" y="0"/>
                  </a:lnTo>
                  <a:close/>
                  <a:moveTo>
                    <a:pt x="144" y="25"/>
                  </a:moveTo>
                  <a:cubicBezTo>
                    <a:pt x="143" y="25"/>
                    <a:pt x="142" y="25"/>
                    <a:pt x="142" y="25"/>
                  </a:cubicBezTo>
                  <a:cubicBezTo>
                    <a:pt x="141" y="25"/>
                    <a:pt x="140" y="25"/>
                    <a:pt x="140" y="25"/>
                  </a:cubicBezTo>
                  <a:cubicBezTo>
                    <a:pt x="139" y="24"/>
                    <a:pt x="139" y="23"/>
                    <a:pt x="139" y="2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44" y="9"/>
                    <a:pt x="144" y="9"/>
                    <a:pt x="144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8" y="4"/>
                    <a:pt x="137" y="5"/>
                    <a:pt x="136" y="5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36" y="22"/>
                    <a:pt x="136" y="22"/>
                    <a:pt x="136" y="22"/>
                  </a:cubicBezTo>
                  <a:cubicBezTo>
                    <a:pt x="136" y="26"/>
                    <a:pt x="138" y="28"/>
                    <a:pt x="141" y="28"/>
                  </a:cubicBezTo>
                  <a:cubicBezTo>
                    <a:pt x="142" y="28"/>
                    <a:pt x="143" y="28"/>
                    <a:pt x="144" y="27"/>
                  </a:cubicBezTo>
                  <a:lnTo>
                    <a:pt x="144" y="25"/>
                  </a:lnTo>
                  <a:close/>
                  <a:moveTo>
                    <a:pt x="170" y="19"/>
                  </a:moveTo>
                  <a:cubicBezTo>
                    <a:pt x="169" y="17"/>
                    <a:pt x="168" y="16"/>
                    <a:pt x="167" y="16"/>
                  </a:cubicBezTo>
                  <a:cubicBezTo>
                    <a:pt x="167" y="16"/>
                    <a:pt x="167" y="16"/>
                    <a:pt x="167" y="16"/>
                  </a:cubicBezTo>
                  <a:cubicBezTo>
                    <a:pt x="169" y="15"/>
                    <a:pt x="170" y="15"/>
                    <a:pt x="171" y="13"/>
                  </a:cubicBezTo>
                  <a:cubicBezTo>
                    <a:pt x="172" y="12"/>
                    <a:pt x="173" y="11"/>
                    <a:pt x="173" y="9"/>
                  </a:cubicBezTo>
                  <a:cubicBezTo>
                    <a:pt x="173" y="7"/>
                    <a:pt x="172" y="5"/>
                    <a:pt x="171" y="4"/>
                  </a:cubicBezTo>
                  <a:cubicBezTo>
                    <a:pt x="169" y="3"/>
                    <a:pt x="168" y="2"/>
                    <a:pt x="165" y="2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57" y="27"/>
                    <a:pt x="157" y="27"/>
                    <a:pt x="157" y="27"/>
                  </a:cubicBezTo>
                  <a:cubicBezTo>
                    <a:pt x="160" y="27"/>
                    <a:pt x="160" y="27"/>
                    <a:pt x="160" y="27"/>
                  </a:cubicBezTo>
                  <a:cubicBezTo>
                    <a:pt x="160" y="17"/>
                    <a:pt x="160" y="17"/>
                    <a:pt x="160" y="17"/>
                  </a:cubicBezTo>
                  <a:cubicBezTo>
                    <a:pt x="163" y="17"/>
                    <a:pt x="163" y="17"/>
                    <a:pt x="163" y="17"/>
                  </a:cubicBezTo>
                  <a:cubicBezTo>
                    <a:pt x="165" y="17"/>
                    <a:pt x="166" y="18"/>
                    <a:pt x="167" y="20"/>
                  </a:cubicBezTo>
                  <a:cubicBezTo>
                    <a:pt x="170" y="27"/>
                    <a:pt x="170" y="27"/>
                    <a:pt x="170" y="27"/>
                  </a:cubicBezTo>
                  <a:cubicBezTo>
                    <a:pt x="174" y="27"/>
                    <a:pt x="174" y="27"/>
                    <a:pt x="174" y="27"/>
                  </a:cubicBezTo>
                  <a:lnTo>
                    <a:pt x="170" y="19"/>
                  </a:lnTo>
                  <a:close/>
                  <a:moveTo>
                    <a:pt x="168" y="13"/>
                  </a:moveTo>
                  <a:cubicBezTo>
                    <a:pt x="167" y="13"/>
                    <a:pt x="166" y="14"/>
                    <a:pt x="164" y="14"/>
                  </a:cubicBezTo>
                  <a:cubicBezTo>
                    <a:pt x="160" y="14"/>
                    <a:pt x="160" y="14"/>
                    <a:pt x="160" y="14"/>
                  </a:cubicBezTo>
                  <a:cubicBezTo>
                    <a:pt x="160" y="5"/>
                    <a:pt x="160" y="5"/>
                    <a:pt x="160" y="5"/>
                  </a:cubicBezTo>
                  <a:cubicBezTo>
                    <a:pt x="165" y="5"/>
                    <a:pt x="165" y="5"/>
                    <a:pt x="165" y="5"/>
                  </a:cubicBezTo>
                  <a:cubicBezTo>
                    <a:pt x="166" y="5"/>
                    <a:pt x="167" y="5"/>
                    <a:pt x="168" y="6"/>
                  </a:cubicBezTo>
                  <a:cubicBezTo>
                    <a:pt x="169" y="7"/>
                    <a:pt x="170" y="8"/>
                    <a:pt x="170" y="9"/>
                  </a:cubicBezTo>
                  <a:cubicBezTo>
                    <a:pt x="170" y="10"/>
                    <a:pt x="169" y="12"/>
                    <a:pt x="168" y="13"/>
                  </a:cubicBezTo>
                  <a:moveTo>
                    <a:pt x="192" y="18"/>
                  </a:moveTo>
                  <a:cubicBezTo>
                    <a:pt x="192" y="15"/>
                    <a:pt x="192" y="13"/>
                    <a:pt x="190" y="11"/>
                  </a:cubicBezTo>
                  <a:cubicBezTo>
                    <a:pt x="189" y="10"/>
                    <a:pt x="187" y="9"/>
                    <a:pt x="185" y="9"/>
                  </a:cubicBezTo>
                  <a:cubicBezTo>
                    <a:pt x="182" y="9"/>
                    <a:pt x="180" y="10"/>
                    <a:pt x="179" y="11"/>
                  </a:cubicBezTo>
                  <a:cubicBezTo>
                    <a:pt x="177" y="13"/>
                    <a:pt x="176" y="15"/>
                    <a:pt x="176" y="18"/>
                  </a:cubicBezTo>
                  <a:cubicBezTo>
                    <a:pt x="176" y="21"/>
                    <a:pt x="177" y="24"/>
                    <a:pt x="179" y="25"/>
                  </a:cubicBezTo>
                  <a:cubicBezTo>
                    <a:pt x="180" y="27"/>
                    <a:pt x="182" y="28"/>
                    <a:pt x="185" y="28"/>
                  </a:cubicBezTo>
                  <a:cubicBezTo>
                    <a:pt x="187" y="28"/>
                    <a:pt x="189" y="27"/>
                    <a:pt x="191" y="26"/>
                  </a:cubicBezTo>
                  <a:cubicBezTo>
                    <a:pt x="191" y="23"/>
                    <a:pt x="191" y="23"/>
                    <a:pt x="191" y="23"/>
                  </a:cubicBezTo>
                  <a:cubicBezTo>
                    <a:pt x="189" y="25"/>
                    <a:pt x="187" y="25"/>
                    <a:pt x="185" y="25"/>
                  </a:cubicBezTo>
                  <a:cubicBezTo>
                    <a:pt x="183" y="25"/>
                    <a:pt x="182" y="25"/>
                    <a:pt x="181" y="24"/>
                  </a:cubicBezTo>
                  <a:cubicBezTo>
                    <a:pt x="180" y="23"/>
                    <a:pt x="179" y="21"/>
                    <a:pt x="179" y="19"/>
                  </a:cubicBezTo>
                  <a:cubicBezTo>
                    <a:pt x="192" y="19"/>
                    <a:pt x="192" y="19"/>
                    <a:pt x="192" y="19"/>
                  </a:cubicBezTo>
                  <a:lnTo>
                    <a:pt x="192" y="18"/>
                  </a:lnTo>
                  <a:close/>
                  <a:moveTo>
                    <a:pt x="179" y="17"/>
                  </a:moveTo>
                  <a:cubicBezTo>
                    <a:pt x="180" y="15"/>
                    <a:pt x="180" y="14"/>
                    <a:pt x="181" y="13"/>
                  </a:cubicBezTo>
                  <a:cubicBezTo>
                    <a:pt x="182" y="12"/>
                    <a:pt x="183" y="11"/>
                    <a:pt x="185" y="11"/>
                  </a:cubicBezTo>
                  <a:cubicBezTo>
                    <a:pt x="186" y="11"/>
                    <a:pt x="187" y="12"/>
                    <a:pt x="188" y="13"/>
                  </a:cubicBezTo>
                  <a:cubicBezTo>
                    <a:pt x="189" y="14"/>
                    <a:pt x="189" y="15"/>
                    <a:pt x="189" y="17"/>
                  </a:cubicBezTo>
                  <a:lnTo>
                    <a:pt x="179" y="17"/>
                  </a:lnTo>
                  <a:close/>
                  <a:moveTo>
                    <a:pt x="205" y="19"/>
                  </a:moveTo>
                  <a:cubicBezTo>
                    <a:pt x="204" y="19"/>
                    <a:pt x="203" y="18"/>
                    <a:pt x="201" y="17"/>
                  </a:cubicBezTo>
                  <a:cubicBezTo>
                    <a:pt x="200" y="17"/>
                    <a:pt x="199" y="16"/>
                    <a:pt x="199" y="16"/>
                  </a:cubicBezTo>
                  <a:cubicBezTo>
                    <a:pt x="198" y="15"/>
                    <a:pt x="198" y="15"/>
                    <a:pt x="198" y="14"/>
                  </a:cubicBezTo>
                  <a:cubicBezTo>
                    <a:pt x="198" y="13"/>
                    <a:pt x="198" y="12"/>
                    <a:pt x="199" y="12"/>
                  </a:cubicBezTo>
                  <a:cubicBezTo>
                    <a:pt x="199" y="12"/>
                    <a:pt x="200" y="11"/>
                    <a:pt x="201" y="11"/>
                  </a:cubicBezTo>
                  <a:cubicBezTo>
                    <a:pt x="203" y="11"/>
                    <a:pt x="204" y="12"/>
                    <a:pt x="205" y="13"/>
                  </a:cubicBezTo>
                  <a:cubicBezTo>
                    <a:pt x="205" y="10"/>
                    <a:pt x="205" y="10"/>
                    <a:pt x="205" y="10"/>
                  </a:cubicBezTo>
                  <a:cubicBezTo>
                    <a:pt x="204" y="9"/>
                    <a:pt x="203" y="9"/>
                    <a:pt x="201" y="9"/>
                  </a:cubicBezTo>
                  <a:cubicBezTo>
                    <a:pt x="200" y="9"/>
                    <a:pt x="198" y="9"/>
                    <a:pt x="197" y="10"/>
                  </a:cubicBezTo>
                  <a:cubicBezTo>
                    <a:pt x="196" y="11"/>
                    <a:pt x="195" y="13"/>
                    <a:pt x="195" y="14"/>
                  </a:cubicBezTo>
                  <a:cubicBezTo>
                    <a:pt x="195" y="15"/>
                    <a:pt x="195" y="17"/>
                    <a:pt x="196" y="17"/>
                  </a:cubicBezTo>
                  <a:cubicBezTo>
                    <a:pt x="197" y="18"/>
                    <a:pt x="198" y="19"/>
                    <a:pt x="199" y="19"/>
                  </a:cubicBezTo>
                  <a:cubicBezTo>
                    <a:pt x="201" y="20"/>
                    <a:pt x="202" y="21"/>
                    <a:pt x="202" y="21"/>
                  </a:cubicBezTo>
                  <a:cubicBezTo>
                    <a:pt x="203" y="22"/>
                    <a:pt x="203" y="22"/>
                    <a:pt x="203" y="23"/>
                  </a:cubicBezTo>
                  <a:cubicBezTo>
                    <a:pt x="203" y="25"/>
                    <a:pt x="202" y="25"/>
                    <a:pt x="200" y="25"/>
                  </a:cubicBezTo>
                  <a:cubicBezTo>
                    <a:pt x="198" y="25"/>
                    <a:pt x="196" y="25"/>
                    <a:pt x="195" y="24"/>
                  </a:cubicBezTo>
                  <a:cubicBezTo>
                    <a:pt x="195" y="27"/>
                    <a:pt x="195" y="27"/>
                    <a:pt x="195" y="27"/>
                  </a:cubicBezTo>
                  <a:cubicBezTo>
                    <a:pt x="196" y="27"/>
                    <a:pt x="198" y="28"/>
                    <a:pt x="200" y="28"/>
                  </a:cubicBezTo>
                  <a:cubicBezTo>
                    <a:pt x="202" y="28"/>
                    <a:pt x="203" y="27"/>
                    <a:pt x="204" y="26"/>
                  </a:cubicBezTo>
                  <a:cubicBezTo>
                    <a:pt x="206" y="25"/>
                    <a:pt x="206" y="24"/>
                    <a:pt x="206" y="23"/>
                  </a:cubicBezTo>
                  <a:cubicBezTo>
                    <a:pt x="206" y="21"/>
                    <a:pt x="206" y="20"/>
                    <a:pt x="205" y="19"/>
                  </a:cubicBezTo>
                  <a:moveTo>
                    <a:pt x="225" y="18"/>
                  </a:moveTo>
                  <a:cubicBezTo>
                    <a:pt x="225" y="15"/>
                    <a:pt x="224" y="13"/>
                    <a:pt x="223" y="11"/>
                  </a:cubicBezTo>
                  <a:cubicBezTo>
                    <a:pt x="222" y="10"/>
                    <a:pt x="220" y="9"/>
                    <a:pt x="217" y="9"/>
                  </a:cubicBezTo>
                  <a:cubicBezTo>
                    <a:pt x="215" y="9"/>
                    <a:pt x="213" y="10"/>
                    <a:pt x="211" y="11"/>
                  </a:cubicBezTo>
                  <a:cubicBezTo>
                    <a:pt x="210" y="13"/>
                    <a:pt x="209" y="15"/>
                    <a:pt x="209" y="18"/>
                  </a:cubicBezTo>
                  <a:cubicBezTo>
                    <a:pt x="209" y="21"/>
                    <a:pt x="210" y="24"/>
                    <a:pt x="211" y="25"/>
                  </a:cubicBezTo>
                  <a:cubicBezTo>
                    <a:pt x="213" y="27"/>
                    <a:pt x="215" y="28"/>
                    <a:pt x="217" y="28"/>
                  </a:cubicBezTo>
                  <a:cubicBezTo>
                    <a:pt x="220" y="28"/>
                    <a:pt x="222" y="27"/>
                    <a:pt x="223" y="26"/>
                  </a:cubicBezTo>
                  <a:cubicBezTo>
                    <a:pt x="223" y="23"/>
                    <a:pt x="223" y="23"/>
                    <a:pt x="223" y="23"/>
                  </a:cubicBezTo>
                  <a:cubicBezTo>
                    <a:pt x="222" y="25"/>
                    <a:pt x="220" y="25"/>
                    <a:pt x="218" y="25"/>
                  </a:cubicBezTo>
                  <a:cubicBezTo>
                    <a:pt x="216" y="25"/>
                    <a:pt x="215" y="25"/>
                    <a:pt x="213" y="24"/>
                  </a:cubicBezTo>
                  <a:cubicBezTo>
                    <a:pt x="212" y="23"/>
                    <a:pt x="212" y="21"/>
                    <a:pt x="212" y="19"/>
                  </a:cubicBezTo>
                  <a:cubicBezTo>
                    <a:pt x="225" y="19"/>
                    <a:pt x="225" y="19"/>
                    <a:pt x="225" y="19"/>
                  </a:cubicBezTo>
                  <a:lnTo>
                    <a:pt x="225" y="18"/>
                  </a:lnTo>
                  <a:close/>
                  <a:moveTo>
                    <a:pt x="212" y="17"/>
                  </a:moveTo>
                  <a:cubicBezTo>
                    <a:pt x="212" y="15"/>
                    <a:pt x="213" y="14"/>
                    <a:pt x="214" y="13"/>
                  </a:cubicBezTo>
                  <a:cubicBezTo>
                    <a:pt x="215" y="12"/>
                    <a:pt x="216" y="11"/>
                    <a:pt x="217" y="11"/>
                  </a:cubicBezTo>
                  <a:cubicBezTo>
                    <a:pt x="219" y="11"/>
                    <a:pt x="220" y="12"/>
                    <a:pt x="221" y="13"/>
                  </a:cubicBezTo>
                  <a:cubicBezTo>
                    <a:pt x="221" y="14"/>
                    <a:pt x="222" y="15"/>
                    <a:pt x="222" y="17"/>
                  </a:cubicBezTo>
                  <a:lnTo>
                    <a:pt x="212" y="17"/>
                  </a:lnTo>
                  <a:close/>
                  <a:moveTo>
                    <a:pt x="242" y="16"/>
                  </a:moveTo>
                  <a:cubicBezTo>
                    <a:pt x="242" y="11"/>
                    <a:pt x="239" y="9"/>
                    <a:pt x="235" y="9"/>
                  </a:cubicBezTo>
                  <a:cubicBezTo>
                    <a:pt x="234" y="9"/>
                    <a:pt x="233" y="9"/>
                    <a:pt x="232" y="9"/>
                  </a:cubicBezTo>
                  <a:cubicBezTo>
                    <a:pt x="230" y="10"/>
                    <a:pt x="230" y="10"/>
                    <a:pt x="229" y="11"/>
                  </a:cubicBezTo>
                  <a:cubicBezTo>
                    <a:pt x="229" y="14"/>
                    <a:pt x="229" y="14"/>
                    <a:pt x="229" y="14"/>
                  </a:cubicBezTo>
                  <a:cubicBezTo>
                    <a:pt x="231" y="12"/>
                    <a:pt x="233" y="11"/>
                    <a:pt x="235" y="11"/>
                  </a:cubicBezTo>
                  <a:cubicBezTo>
                    <a:pt x="237" y="11"/>
                    <a:pt x="239" y="13"/>
                    <a:pt x="239" y="16"/>
                  </a:cubicBezTo>
                  <a:cubicBezTo>
                    <a:pt x="233" y="17"/>
                    <a:pt x="233" y="17"/>
                    <a:pt x="233" y="17"/>
                  </a:cubicBezTo>
                  <a:cubicBezTo>
                    <a:pt x="229" y="17"/>
                    <a:pt x="227" y="19"/>
                    <a:pt x="227" y="23"/>
                  </a:cubicBezTo>
                  <a:cubicBezTo>
                    <a:pt x="227" y="24"/>
                    <a:pt x="228" y="25"/>
                    <a:pt x="229" y="26"/>
                  </a:cubicBezTo>
                  <a:cubicBezTo>
                    <a:pt x="230" y="27"/>
                    <a:pt x="231" y="28"/>
                    <a:pt x="233" y="28"/>
                  </a:cubicBezTo>
                  <a:cubicBezTo>
                    <a:pt x="235" y="28"/>
                    <a:pt x="237" y="27"/>
                    <a:pt x="239" y="25"/>
                  </a:cubicBezTo>
                  <a:cubicBezTo>
                    <a:pt x="239" y="25"/>
                    <a:pt x="239" y="25"/>
                    <a:pt x="239" y="25"/>
                  </a:cubicBezTo>
                  <a:cubicBezTo>
                    <a:pt x="239" y="27"/>
                    <a:pt x="239" y="27"/>
                    <a:pt x="239" y="27"/>
                  </a:cubicBezTo>
                  <a:cubicBezTo>
                    <a:pt x="242" y="27"/>
                    <a:pt x="242" y="27"/>
                    <a:pt x="242" y="27"/>
                  </a:cubicBezTo>
                  <a:lnTo>
                    <a:pt x="242" y="16"/>
                  </a:lnTo>
                  <a:close/>
                  <a:moveTo>
                    <a:pt x="239" y="20"/>
                  </a:moveTo>
                  <a:cubicBezTo>
                    <a:pt x="239" y="22"/>
                    <a:pt x="238" y="23"/>
                    <a:pt x="237" y="24"/>
                  </a:cubicBezTo>
                  <a:cubicBezTo>
                    <a:pt x="236" y="25"/>
                    <a:pt x="235" y="25"/>
                    <a:pt x="234" y="25"/>
                  </a:cubicBezTo>
                  <a:cubicBezTo>
                    <a:pt x="233" y="25"/>
                    <a:pt x="232" y="25"/>
                    <a:pt x="231" y="25"/>
                  </a:cubicBezTo>
                  <a:cubicBezTo>
                    <a:pt x="231" y="24"/>
                    <a:pt x="230" y="23"/>
                    <a:pt x="230" y="22"/>
                  </a:cubicBezTo>
                  <a:cubicBezTo>
                    <a:pt x="230" y="21"/>
                    <a:pt x="230" y="21"/>
                    <a:pt x="231" y="20"/>
                  </a:cubicBezTo>
                  <a:cubicBezTo>
                    <a:pt x="232" y="19"/>
                    <a:pt x="233" y="19"/>
                    <a:pt x="234" y="19"/>
                  </a:cubicBezTo>
                  <a:cubicBezTo>
                    <a:pt x="239" y="18"/>
                    <a:pt x="239" y="18"/>
                    <a:pt x="239" y="18"/>
                  </a:cubicBezTo>
                  <a:lnTo>
                    <a:pt x="239" y="20"/>
                  </a:lnTo>
                  <a:close/>
                  <a:moveTo>
                    <a:pt x="256" y="9"/>
                  </a:moveTo>
                  <a:cubicBezTo>
                    <a:pt x="256" y="9"/>
                    <a:pt x="255" y="9"/>
                    <a:pt x="255" y="9"/>
                  </a:cubicBezTo>
                  <a:cubicBezTo>
                    <a:pt x="254" y="9"/>
                    <a:pt x="253" y="9"/>
                    <a:pt x="252" y="10"/>
                  </a:cubicBezTo>
                  <a:cubicBezTo>
                    <a:pt x="251" y="11"/>
                    <a:pt x="250" y="12"/>
                    <a:pt x="250" y="13"/>
                  </a:cubicBezTo>
                  <a:cubicBezTo>
                    <a:pt x="250" y="13"/>
                    <a:pt x="250" y="13"/>
                    <a:pt x="250" y="13"/>
                  </a:cubicBezTo>
                  <a:cubicBezTo>
                    <a:pt x="250" y="9"/>
                    <a:pt x="250" y="9"/>
                    <a:pt x="250" y="9"/>
                  </a:cubicBezTo>
                  <a:cubicBezTo>
                    <a:pt x="247" y="9"/>
                    <a:pt x="247" y="9"/>
                    <a:pt x="247" y="9"/>
                  </a:cubicBezTo>
                  <a:cubicBezTo>
                    <a:pt x="247" y="27"/>
                    <a:pt x="247" y="27"/>
                    <a:pt x="247" y="27"/>
                  </a:cubicBezTo>
                  <a:cubicBezTo>
                    <a:pt x="250" y="27"/>
                    <a:pt x="250" y="27"/>
                    <a:pt x="250" y="27"/>
                  </a:cubicBezTo>
                  <a:cubicBezTo>
                    <a:pt x="250" y="18"/>
                    <a:pt x="250" y="18"/>
                    <a:pt x="250" y="18"/>
                  </a:cubicBezTo>
                  <a:cubicBezTo>
                    <a:pt x="250" y="16"/>
                    <a:pt x="250" y="14"/>
                    <a:pt x="251" y="13"/>
                  </a:cubicBezTo>
                  <a:cubicBezTo>
                    <a:pt x="252" y="12"/>
                    <a:pt x="253" y="12"/>
                    <a:pt x="254" y="12"/>
                  </a:cubicBezTo>
                  <a:cubicBezTo>
                    <a:pt x="255" y="12"/>
                    <a:pt x="256" y="12"/>
                    <a:pt x="256" y="12"/>
                  </a:cubicBezTo>
                  <a:lnTo>
                    <a:pt x="256" y="9"/>
                  </a:lnTo>
                  <a:close/>
                  <a:moveTo>
                    <a:pt x="271" y="24"/>
                  </a:moveTo>
                  <a:cubicBezTo>
                    <a:pt x="270" y="25"/>
                    <a:pt x="268" y="25"/>
                    <a:pt x="267" y="25"/>
                  </a:cubicBezTo>
                  <a:cubicBezTo>
                    <a:pt x="265" y="25"/>
                    <a:pt x="263" y="25"/>
                    <a:pt x="262" y="24"/>
                  </a:cubicBezTo>
                  <a:cubicBezTo>
                    <a:pt x="261" y="22"/>
                    <a:pt x="260" y="21"/>
                    <a:pt x="260" y="19"/>
                  </a:cubicBezTo>
                  <a:cubicBezTo>
                    <a:pt x="260" y="16"/>
                    <a:pt x="261" y="15"/>
                    <a:pt x="262" y="13"/>
                  </a:cubicBezTo>
                  <a:cubicBezTo>
                    <a:pt x="263" y="12"/>
                    <a:pt x="265" y="11"/>
                    <a:pt x="267" y="11"/>
                  </a:cubicBezTo>
                  <a:cubicBezTo>
                    <a:pt x="268" y="11"/>
                    <a:pt x="270" y="12"/>
                    <a:pt x="271" y="13"/>
                  </a:cubicBezTo>
                  <a:cubicBezTo>
                    <a:pt x="271" y="10"/>
                    <a:pt x="271" y="10"/>
                    <a:pt x="271" y="10"/>
                  </a:cubicBezTo>
                  <a:cubicBezTo>
                    <a:pt x="270" y="9"/>
                    <a:pt x="268" y="9"/>
                    <a:pt x="267" y="9"/>
                  </a:cubicBezTo>
                  <a:cubicBezTo>
                    <a:pt x="264" y="9"/>
                    <a:pt x="262" y="10"/>
                    <a:pt x="260" y="12"/>
                  </a:cubicBezTo>
                  <a:cubicBezTo>
                    <a:pt x="258" y="13"/>
                    <a:pt x="257" y="16"/>
                    <a:pt x="257" y="19"/>
                  </a:cubicBezTo>
                  <a:cubicBezTo>
                    <a:pt x="257" y="21"/>
                    <a:pt x="258" y="24"/>
                    <a:pt x="260" y="25"/>
                  </a:cubicBezTo>
                  <a:cubicBezTo>
                    <a:pt x="261" y="27"/>
                    <a:pt x="263" y="28"/>
                    <a:pt x="266" y="28"/>
                  </a:cubicBezTo>
                  <a:cubicBezTo>
                    <a:pt x="268" y="28"/>
                    <a:pt x="270" y="27"/>
                    <a:pt x="271" y="27"/>
                  </a:cubicBezTo>
                  <a:lnTo>
                    <a:pt x="271" y="24"/>
                  </a:lnTo>
                  <a:close/>
                  <a:moveTo>
                    <a:pt x="290" y="16"/>
                  </a:moveTo>
                  <a:cubicBezTo>
                    <a:pt x="290" y="11"/>
                    <a:pt x="288" y="9"/>
                    <a:pt x="284" y="9"/>
                  </a:cubicBezTo>
                  <a:cubicBezTo>
                    <a:pt x="282" y="9"/>
                    <a:pt x="280" y="10"/>
                    <a:pt x="278" y="12"/>
                  </a:cubicBezTo>
                  <a:cubicBezTo>
                    <a:pt x="278" y="12"/>
                    <a:pt x="278" y="12"/>
                    <a:pt x="278" y="12"/>
                  </a:cubicBezTo>
                  <a:cubicBezTo>
                    <a:pt x="278" y="1"/>
                    <a:pt x="278" y="1"/>
                    <a:pt x="278" y="1"/>
                  </a:cubicBezTo>
                  <a:cubicBezTo>
                    <a:pt x="275" y="1"/>
                    <a:pt x="275" y="1"/>
                    <a:pt x="275" y="1"/>
                  </a:cubicBezTo>
                  <a:cubicBezTo>
                    <a:pt x="275" y="27"/>
                    <a:pt x="275" y="27"/>
                    <a:pt x="275" y="27"/>
                  </a:cubicBezTo>
                  <a:cubicBezTo>
                    <a:pt x="278" y="27"/>
                    <a:pt x="278" y="27"/>
                    <a:pt x="278" y="27"/>
                  </a:cubicBezTo>
                  <a:cubicBezTo>
                    <a:pt x="278" y="17"/>
                    <a:pt x="278" y="17"/>
                    <a:pt x="278" y="17"/>
                  </a:cubicBezTo>
                  <a:cubicBezTo>
                    <a:pt x="278" y="15"/>
                    <a:pt x="279" y="14"/>
                    <a:pt x="280" y="13"/>
                  </a:cubicBezTo>
                  <a:cubicBezTo>
                    <a:pt x="281" y="12"/>
                    <a:pt x="282" y="11"/>
                    <a:pt x="283" y="11"/>
                  </a:cubicBezTo>
                  <a:cubicBezTo>
                    <a:pt x="286" y="11"/>
                    <a:pt x="287" y="13"/>
                    <a:pt x="287" y="17"/>
                  </a:cubicBezTo>
                  <a:cubicBezTo>
                    <a:pt x="287" y="27"/>
                    <a:pt x="287" y="27"/>
                    <a:pt x="287" y="27"/>
                  </a:cubicBezTo>
                  <a:cubicBezTo>
                    <a:pt x="290" y="27"/>
                    <a:pt x="290" y="27"/>
                    <a:pt x="290" y="27"/>
                  </a:cubicBezTo>
                  <a:lnTo>
                    <a:pt x="290" y="1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375964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DA897-D972-4B90-84F8-FD0F2C52BF39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2285D5-DFD6-4531-829A-7B18557B0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05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19266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19266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E20F72-AFAB-411F-B58F-17C724F72948}" type="datetime1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A87D8A5-F7F3-4E47-A864-458B99AF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A897-D972-4B90-84F8-FD0F2C52BF39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85D5-DFD6-4531-829A-7B18557B0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90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AE87-0387-44F0-9AAE-0FBF4D38CCA8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47F5-5A6F-45FE-9574-31A6DA1F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54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AE87-0387-44F0-9AAE-0FBF4D38CCA8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47F5-5A6F-45FE-9574-31A6DA1F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96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0F72-AFAB-411F-B58F-17C724F72948}" type="datetime1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D8A5-F7F3-4E47-A864-458B99AF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56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AE87-0387-44F0-9AAE-0FBF4D38CCA8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47F5-5A6F-45FE-9574-31A6DA1F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99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AE87-0387-44F0-9AAE-0FBF4D38CCA8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47F5-5A6F-45FE-9574-31A6DA1F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21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AE87-0387-44F0-9AAE-0FBF4D38CCA8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47F5-5A6F-45FE-9574-31A6DA1F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726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AE87-0387-44F0-9AAE-0FBF4D38CCA8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47F5-5A6F-45FE-9574-31A6DA1F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3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000000"/>
                    </a:gs>
                    <a:gs pos="18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1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5833">
                      <a:srgbClr val="000000"/>
                    </a:gs>
                    <a:gs pos="18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726926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AE87-0387-44F0-9AAE-0FBF4D38CCA8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47F5-5A6F-45FE-9574-31A6DA1F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4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AE87-0387-44F0-9AAE-0FBF4D38CCA8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47F5-5A6F-45FE-9574-31A6DA1F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94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AE87-0387-44F0-9AAE-0FBF4D38CCA8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47F5-5A6F-45FE-9574-31A6DA1F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055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ext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4549" r="1017" b="69178"/>
          <a:stretch/>
        </p:blipFill>
        <p:spPr>
          <a:xfrm>
            <a:off x="1" y="6408004"/>
            <a:ext cx="12191999" cy="4499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A747F5-5A6F-45FE-9574-31A6DA1F93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60867" y="449184"/>
            <a:ext cx="10972800" cy="1143000"/>
          </a:xfrm>
        </p:spPr>
        <p:txBody>
          <a:bodyPr/>
          <a:lstStyle>
            <a:lvl1pPr>
              <a:defRPr sz="4800">
                <a:solidFill>
                  <a:srgbClr val="003F8F"/>
                </a:solidFill>
              </a:defRPr>
            </a:lvl1pPr>
          </a:lstStyle>
          <a:p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60867" y="2220538"/>
            <a:ext cx="10972800" cy="806795"/>
          </a:xfrm>
        </p:spPr>
        <p:txBody>
          <a:bodyPr/>
          <a:lstStyle>
            <a:lvl1pPr marL="0" indent="0">
              <a:buNone/>
              <a:defRPr sz="3600" b="0" i="0">
                <a:solidFill>
                  <a:srgbClr val="003F8F"/>
                </a:solidFill>
                <a:latin typeface="Segoe Light"/>
                <a:cs typeface="Segoe Light"/>
              </a:defRPr>
            </a:lvl1pPr>
          </a:lstStyle>
          <a:p>
            <a:pPr lvl="0"/>
            <a:r>
              <a:rPr lang="en-US" dirty="0" smtClean="0"/>
              <a:t>subhead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66213" y="2950831"/>
            <a:ext cx="10967455" cy="2867027"/>
          </a:xfrm>
        </p:spPr>
        <p:txBody>
          <a:bodyPr/>
          <a:lstStyle>
            <a:lvl1pPr marL="0" indent="0">
              <a:buNone/>
              <a:defRPr>
                <a:solidFill>
                  <a:srgbClr val="003F8F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043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1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898" y="1768477"/>
            <a:ext cx="11231365" cy="914417"/>
          </a:xfrm>
        </p:spPr>
        <p:txBody>
          <a:bodyPr/>
          <a:lstStyle>
            <a:lvl1pPr marL="0" indent="0">
              <a:buNone/>
              <a:defRPr sz="6602" i="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219166"/>
            <a:ext cx="7515595" cy="332527"/>
          </a:xfrm>
        </p:spPr>
        <p:txBody>
          <a:bodyPr/>
          <a:lstStyle>
            <a:lvl1pPr marL="0" indent="0">
              <a:buNone/>
              <a:defRPr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665" y="6307019"/>
            <a:ext cx="1065860" cy="30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262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Color 1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898" y="1768477"/>
            <a:ext cx="11231365" cy="914417"/>
          </a:xfrm>
        </p:spPr>
        <p:txBody>
          <a:bodyPr/>
          <a:lstStyle>
            <a:lvl1pPr marL="0" indent="0">
              <a:buNone/>
              <a:defRPr sz="6602" i="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219167"/>
            <a:ext cx="7515595" cy="332527"/>
          </a:xfrm>
        </p:spPr>
        <p:txBody>
          <a:bodyPr/>
          <a:lstStyle>
            <a:lvl1pPr marL="0" indent="0">
              <a:buNone/>
              <a:defRPr lang="en-US" sz="2401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5955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665" y="6307019"/>
            <a:ext cx="1065860" cy="30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260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Color 1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898" y="1768477"/>
            <a:ext cx="11231365" cy="914417"/>
          </a:xfrm>
        </p:spPr>
        <p:txBody>
          <a:bodyPr/>
          <a:lstStyle>
            <a:lvl1pPr marL="0" indent="0">
              <a:buNone/>
              <a:defRPr lang="en-US" sz="6602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5955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219167"/>
            <a:ext cx="7515595" cy="332527"/>
          </a:xfrm>
        </p:spPr>
        <p:txBody>
          <a:bodyPr/>
          <a:lstStyle>
            <a:lvl1pPr marL="0" indent="0">
              <a:buNone/>
              <a:defRPr lang="en-US" sz="2401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5955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665" y="6307019"/>
            <a:ext cx="1065860" cy="30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388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Color 1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898" y="1768477"/>
            <a:ext cx="11231365" cy="914417"/>
          </a:xfrm>
        </p:spPr>
        <p:txBody>
          <a:bodyPr/>
          <a:lstStyle>
            <a:lvl1pPr marL="0" indent="0">
              <a:buNone/>
              <a:defRPr lang="en-US" sz="6602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5955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219167"/>
            <a:ext cx="7515595" cy="332527"/>
          </a:xfrm>
        </p:spPr>
        <p:txBody>
          <a:bodyPr/>
          <a:lstStyle>
            <a:lvl1pPr marL="0" indent="0">
              <a:buNone/>
              <a:defRPr lang="en-US" sz="2401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5955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665" y="6307019"/>
            <a:ext cx="1065860" cy="30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41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 1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2898" y="1768477"/>
            <a:ext cx="11231365" cy="914417"/>
          </a:xfrm>
        </p:spPr>
        <p:txBody>
          <a:bodyPr/>
          <a:lstStyle>
            <a:lvl1pPr marL="0" indent="0">
              <a:buNone/>
              <a:defRPr lang="en-US" sz="6602" i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5955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Click to edit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12897" y="3219167"/>
            <a:ext cx="7515595" cy="332527"/>
          </a:xfrm>
        </p:spPr>
        <p:txBody>
          <a:bodyPr/>
          <a:lstStyle>
            <a:lvl1pPr marL="0" indent="0">
              <a:buNone/>
              <a:defRPr lang="en-US" sz="2401" kern="1200" spc="-75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5955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665" y="6307019"/>
            <a:ext cx="1065860" cy="30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68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927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000000"/>
                    </a:gs>
                    <a:gs pos="18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963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2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388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3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97188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1212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Layout 5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6368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rangeTextureSmall.jpg"/>
          <p:cNvPicPr>
            <a:picLocks noChangeAspect="1"/>
          </p:cNvPicPr>
          <p:nvPr userDrawn="1"/>
        </p:nvPicPr>
        <p:blipFill>
          <a:blip r:embed="rId2"/>
          <a:srcRect l="370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6698" y="3200408"/>
            <a:ext cx="10242551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698" y="4953007"/>
            <a:ext cx="10242551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600"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940322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8000" y="1411560"/>
            <a:ext cx="11176000" cy="21359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48006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86397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741684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804743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WALKIN - Prints in GRAYSCAL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09390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rgbClr val="000000"/>
                    </a:gs>
                    <a:gs pos="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-76232" y="4790492"/>
            <a:ext cx="2018887" cy="2135889"/>
            <a:chOff x="-77761" y="4885858"/>
            <a:chExt cx="2059370" cy="2178409"/>
          </a:xfrm>
        </p:grpSpPr>
        <p:sp>
          <p:nvSpPr>
            <p:cNvPr id="3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-77761" y="4885858"/>
              <a:ext cx="2059370" cy="2178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1" name="Freeform 5"/>
            <p:cNvSpPr>
              <a:spLocks/>
            </p:cNvSpPr>
            <p:nvPr userDrawn="1"/>
          </p:nvSpPr>
          <p:spPr bwMode="auto">
            <a:xfrm>
              <a:off x="353424" y="5459889"/>
              <a:ext cx="391505" cy="399441"/>
            </a:xfrm>
            <a:custGeom>
              <a:avLst/>
              <a:gdLst>
                <a:gd name="T0" fmla="*/ 296 w 296"/>
                <a:gd name="T1" fmla="*/ 24 h 302"/>
                <a:gd name="T2" fmla="*/ 296 w 296"/>
                <a:gd name="T3" fmla="*/ 278 h 302"/>
                <a:gd name="T4" fmla="*/ 296 w 296"/>
                <a:gd name="T5" fmla="*/ 302 h 302"/>
                <a:gd name="T6" fmla="*/ 271 w 296"/>
                <a:gd name="T7" fmla="*/ 302 h 302"/>
                <a:gd name="T8" fmla="*/ 24 w 296"/>
                <a:gd name="T9" fmla="*/ 302 h 302"/>
                <a:gd name="T10" fmla="*/ 0 w 296"/>
                <a:gd name="T11" fmla="*/ 302 h 302"/>
                <a:gd name="T12" fmla="*/ 0 w 296"/>
                <a:gd name="T13" fmla="*/ 278 h 302"/>
                <a:gd name="T14" fmla="*/ 0 w 296"/>
                <a:gd name="T15" fmla="*/ 24 h 302"/>
                <a:gd name="T16" fmla="*/ 0 w 296"/>
                <a:gd name="T17" fmla="*/ 0 h 302"/>
                <a:gd name="T18" fmla="*/ 24 w 296"/>
                <a:gd name="T19" fmla="*/ 0 h 302"/>
                <a:gd name="T20" fmla="*/ 271 w 296"/>
                <a:gd name="T21" fmla="*/ 0 h 302"/>
                <a:gd name="T22" fmla="*/ 296 w 296"/>
                <a:gd name="T23" fmla="*/ 0 h 302"/>
                <a:gd name="T24" fmla="*/ 296 w 296"/>
                <a:gd name="T25" fmla="*/ 24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6" h="302">
                  <a:moveTo>
                    <a:pt x="296" y="24"/>
                  </a:moveTo>
                  <a:lnTo>
                    <a:pt x="296" y="278"/>
                  </a:lnTo>
                  <a:lnTo>
                    <a:pt x="296" y="302"/>
                  </a:lnTo>
                  <a:lnTo>
                    <a:pt x="271" y="302"/>
                  </a:lnTo>
                  <a:lnTo>
                    <a:pt x="24" y="302"/>
                  </a:lnTo>
                  <a:lnTo>
                    <a:pt x="0" y="302"/>
                  </a:lnTo>
                  <a:lnTo>
                    <a:pt x="0" y="27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71" y="0"/>
                  </a:lnTo>
                  <a:lnTo>
                    <a:pt x="296" y="0"/>
                  </a:lnTo>
                  <a:lnTo>
                    <a:pt x="296" y="24"/>
                  </a:lnTo>
                  <a:close/>
                </a:path>
              </a:pathLst>
            </a:custGeom>
            <a:solidFill>
              <a:srgbClr val="00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2" name="Freeform 6"/>
            <p:cNvSpPr>
              <a:spLocks/>
            </p:cNvSpPr>
            <p:nvPr userDrawn="1"/>
          </p:nvSpPr>
          <p:spPr bwMode="auto">
            <a:xfrm>
              <a:off x="353424" y="5459889"/>
              <a:ext cx="391505" cy="399441"/>
            </a:xfrm>
            <a:custGeom>
              <a:avLst/>
              <a:gdLst>
                <a:gd name="T0" fmla="*/ 296 w 296"/>
                <a:gd name="T1" fmla="*/ 24 h 302"/>
                <a:gd name="T2" fmla="*/ 296 w 296"/>
                <a:gd name="T3" fmla="*/ 278 h 302"/>
                <a:gd name="T4" fmla="*/ 296 w 296"/>
                <a:gd name="T5" fmla="*/ 302 h 302"/>
                <a:gd name="T6" fmla="*/ 271 w 296"/>
                <a:gd name="T7" fmla="*/ 302 h 302"/>
                <a:gd name="T8" fmla="*/ 24 w 296"/>
                <a:gd name="T9" fmla="*/ 302 h 302"/>
                <a:gd name="T10" fmla="*/ 0 w 296"/>
                <a:gd name="T11" fmla="*/ 302 h 302"/>
                <a:gd name="T12" fmla="*/ 0 w 296"/>
                <a:gd name="T13" fmla="*/ 278 h 302"/>
                <a:gd name="T14" fmla="*/ 0 w 296"/>
                <a:gd name="T15" fmla="*/ 24 h 302"/>
                <a:gd name="T16" fmla="*/ 0 w 296"/>
                <a:gd name="T17" fmla="*/ 0 h 302"/>
                <a:gd name="T18" fmla="*/ 24 w 296"/>
                <a:gd name="T19" fmla="*/ 0 h 302"/>
                <a:gd name="T20" fmla="*/ 271 w 296"/>
                <a:gd name="T21" fmla="*/ 0 h 302"/>
                <a:gd name="T22" fmla="*/ 296 w 296"/>
                <a:gd name="T23" fmla="*/ 0 h 302"/>
                <a:gd name="T24" fmla="*/ 296 w 296"/>
                <a:gd name="T25" fmla="*/ 24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6" h="302">
                  <a:moveTo>
                    <a:pt x="296" y="24"/>
                  </a:moveTo>
                  <a:lnTo>
                    <a:pt x="296" y="278"/>
                  </a:lnTo>
                  <a:lnTo>
                    <a:pt x="296" y="302"/>
                  </a:lnTo>
                  <a:lnTo>
                    <a:pt x="271" y="302"/>
                  </a:lnTo>
                  <a:lnTo>
                    <a:pt x="24" y="302"/>
                  </a:lnTo>
                  <a:lnTo>
                    <a:pt x="0" y="302"/>
                  </a:lnTo>
                  <a:lnTo>
                    <a:pt x="0" y="27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71" y="0"/>
                  </a:lnTo>
                  <a:lnTo>
                    <a:pt x="296" y="0"/>
                  </a:lnTo>
                  <a:lnTo>
                    <a:pt x="296" y="24"/>
                  </a:lnTo>
                  <a:close/>
                </a:path>
              </a:pathLst>
            </a:custGeom>
            <a:noFill/>
            <a:ln w="762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3" name="Freeform 7"/>
            <p:cNvSpPr>
              <a:spLocks/>
            </p:cNvSpPr>
            <p:nvPr userDrawn="1"/>
          </p:nvSpPr>
          <p:spPr bwMode="auto">
            <a:xfrm>
              <a:off x="-6287" y="5859330"/>
              <a:ext cx="1141399" cy="1135195"/>
            </a:xfrm>
            <a:custGeom>
              <a:avLst/>
              <a:gdLst>
                <a:gd name="T0" fmla="*/ 887 w 887"/>
                <a:gd name="T1" fmla="*/ 24 h 887"/>
                <a:gd name="T2" fmla="*/ 887 w 887"/>
                <a:gd name="T3" fmla="*/ 863 h 887"/>
                <a:gd name="T4" fmla="*/ 887 w 887"/>
                <a:gd name="T5" fmla="*/ 887 h 887"/>
                <a:gd name="T6" fmla="*/ 863 w 887"/>
                <a:gd name="T7" fmla="*/ 887 h 887"/>
                <a:gd name="T8" fmla="*/ 24 w 887"/>
                <a:gd name="T9" fmla="*/ 887 h 887"/>
                <a:gd name="T10" fmla="*/ 0 w 887"/>
                <a:gd name="T11" fmla="*/ 887 h 887"/>
                <a:gd name="T12" fmla="*/ 0 w 887"/>
                <a:gd name="T13" fmla="*/ 863 h 887"/>
                <a:gd name="T14" fmla="*/ 0 w 887"/>
                <a:gd name="T15" fmla="*/ 24 h 887"/>
                <a:gd name="T16" fmla="*/ 0 w 887"/>
                <a:gd name="T17" fmla="*/ 0 h 887"/>
                <a:gd name="T18" fmla="*/ 24 w 887"/>
                <a:gd name="T19" fmla="*/ 0 h 887"/>
                <a:gd name="T20" fmla="*/ 863 w 887"/>
                <a:gd name="T21" fmla="*/ 0 h 887"/>
                <a:gd name="T22" fmla="*/ 887 w 887"/>
                <a:gd name="T23" fmla="*/ 0 h 887"/>
                <a:gd name="T24" fmla="*/ 887 w 887"/>
                <a:gd name="T25" fmla="*/ 24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7" h="887">
                  <a:moveTo>
                    <a:pt x="887" y="24"/>
                  </a:moveTo>
                  <a:lnTo>
                    <a:pt x="887" y="863"/>
                  </a:lnTo>
                  <a:lnTo>
                    <a:pt x="887" y="887"/>
                  </a:lnTo>
                  <a:lnTo>
                    <a:pt x="863" y="887"/>
                  </a:lnTo>
                  <a:lnTo>
                    <a:pt x="24" y="887"/>
                  </a:lnTo>
                  <a:lnTo>
                    <a:pt x="0" y="887"/>
                  </a:lnTo>
                  <a:lnTo>
                    <a:pt x="0" y="863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4" y="0"/>
                  </a:lnTo>
                  <a:lnTo>
                    <a:pt x="863" y="0"/>
                  </a:lnTo>
                  <a:lnTo>
                    <a:pt x="887" y="0"/>
                  </a:lnTo>
                  <a:lnTo>
                    <a:pt x="887" y="2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4" name="Freeform 8"/>
            <p:cNvSpPr>
              <a:spLocks/>
            </p:cNvSpPr>
            <p:nvPr userDrawn="1"/>
          </p:nvSpPr>
          <p:spPr bwMode="auto">
            <a:xfrm>
              <a:off x="-6287" y="5859330"/>
              <a:ext cx="1141399" cy="1141399"/>
            </a:xfrm>
            <a:custGeom>
              <a:avLst/>
              <a:gdLst>
                <a:gd name="T0" fmla="*/ 887 w 887"/>
                <a:gd name="T1" fmla="*/ 24 h 887"/>
                <a:gd name="T2" fmla="*/ 887 w 887"/>
                <a:gd name="T3" fmla="*/ 863 h 887"/>
                <a:gd name="T4" fmla="*/ 887 w 887"/>
                <a:gd name="T5" fmla="*/ 887 h 887"/>
                <a:gd name="T6" fmla="*/ 863 w 887"/>
                <a:gd name="T7" fmla="*/ 887 h 887"/>
                <a:gd name="T8" fmla="*/ 24 w 887"/>
                <a:gd name="T9" fmla="*/ 887 h 887"/>
                <a:gd name="T10" fmla="*/ 0 w 887"/>
                <a:gd name="T11" fmla="*/ 887 h 887"/>
                <a:gd name="T12" fmla="*/ 0 w 887"/>
                <a:gd name="T13" fmla="*/ 863 h 887"/>
                <a:gd name="T14" fmla="*/ 0 w 887"/>
                <a:gd name="T15" fmla="*/ 24 h 887"/>
                <a:gd name="T16" fmla="*/ 0 w 887"/>
                <a:gd name="T17" fmla="*/ 0 h 887"/>
                <a:gd name="T18" fmla="*/ 24 w 887"/>
                <a:gd name="T19" fmla="*/ 0 h 887"/>
                <a:gd name="T20" fmla="*/ 863 w 887"/>
                <a:gd name="T21" fmla="*/ 0 h 887"/>
                <a:gd name="T22" fmla="*/ 887 w 887"/>
                <a:gd name="T23" fmla="*/ 0 h 887"/>
                <a:gd name="T24" fmla="*/ 887 w 887"/>
                <a:gd name="T25" fmla="*/ 24 h 887"/>
                <a:gd name="connsiteX0" fmla="*/ 10000 w 10000"/>
                <a:gd name="connsiteY0" fmla="*/ 271 h 10000"/>
                <a:gd name="connsiteX1" fmla="*/ 10000 w 10000"/>
                <a:gd name="connsiteY1" fmla="*/ 9729 h 10000"/>
                <a:gd name="connsiteX2" fmla="*/ 10000 w 10000"/>
                <a:gd name="connsiteY2" fmla="*/ 10000 h 10000"/>
                <a:gd name="connsiteX3" fmla="*/ 9729 w 10000"/>
                <a:gd name="connsiteY3" fmla="*/ 10000 h 10000"/>
                <a:gd name="connsiteX4" fmla="*/ 271 w 10000"/>
                <a:gd name="connsiteY4" fmla="*/ 10000 h 10000"/>
                <a:gd name="connsiteX5" fmla="*/ 0 w 10000"/>
                <a:gd name="connsiteY5" fmla="*/ 9729 h 10000"/>
                <a:gd name="connsiteX6" fmla="*/ 0 w 10000"/>
                <a:gd name="connsiteY6" fmla="*/ 271 h 10000"/>
                <a:gd name="connsiteX7" fmla="*/ 0 w 10000"/>
                <a:gd name="connsiteY7" fmla="*/ 0 h 10000"/>
                <a:gd name="connsiteX8" fmla="*/ 271 w 10000"/>
                <a:gd name="connsiteY8" fmla="*/ 0 h 10000"/>
                <a:gd name="connsiteX9" fmla="*/ 9729 w 10000"/>
                <a:gd name="connsiteY9" fmla="*/ 0 h 10000"/>
                <a:gd name="connsiteX10" fmla="*/ 10000 w 10000"/>
                <a:gd name="connsiteY10" fmla="*/ 0 h 10000"/>
                <a:gd name="connsiteX11" fmla="*/ 10000 w 10000"/>
                <a:gd name="connsiteY11" fmla="*/ 271 h 10000"/>
                <a:gd name="connsiteX0" fmla="*/ 10000 w 10000"/>
                <a:gd name="connsiteY0" fmla="*/ 271 h 10000"/>
                <a:gd name="connsiteX1" fmla="*/ 10000 w 10000"/>
                <a:gd name="connsiteY1" fmla="*/ 9729 h 10000"/>
                <a:gd name="connsiteX2" fmla="*/ 10000 w 10000"/>
                <a:gd name="connsiteY2" fmla="*/ 10000 h 10000"/>
                <a:gd name="connsiteX3" fmla="*/ 9729 w 10000"/>
                <a:gd name="connsiteY3" fmla="*/ 10000 h 10000"/>
                <a:gd name="connsiteX4" fmla="*/ 271 w 10000"/>
                <a:gd name="connsiteY4" fmla="*/ 10000 h 10000"/>
                <a:gd name="connsiteX5" fmla="*/ 0 w 10000"/>
                <a:gd name="connsiteY5" fmla="*/ 271 h 10000"/>
                <a:gd name="connsiteX6" fmla="*/ 0 w 10000"/>
                <a:gd name="connsiteY6" fmla="*/ 0 h 10000"/>
                <a:gd name="connsiteX7" fmla="*/ 271 w 10000"/>
                <a:gd name="connsiteY7" fmla="*/ 0 h 10000"/>
                <a:gd name="connsiteX8" fmla="*/ 9729 w 10000"/>
                <a:gd name="connsiteY8" fmla="*/ 0 h 10000"/>
                <a:gd name="connsiteX9" fmla="*/ 10000 w 10000"/>
                <a:gd name="connsiteY9" fmla="*/ 0 h 10000"/>
                <a:gd name="connsiteX10" fmla="*/ 10000 w 10000"/>
                <a:gd name="connsiteY10" fmla="*/ 271 h 10000"/>
                <a:gd name="connsiteX0" fmla="*/ 10000 w 10000"/>
                <a:gd name="connsiteY0" fmla="*/ 271 h 10000"/>
                <a:gd name="connsiteX1" fmla="*/ 10000 w 10000"/>
                <a:gd name="connsiteY1" fmla="*/ 9729 h 10000"/>
                <a:gd name="connsiteX2" fmla="*/ 10000 w 10000"/>
                <a:gd name="connsiteY2" fmla="*/ 10000 h 10000"/>
                <a:gd name="connsiteX3" fmla="*/ 9729 w 10000"/>
                <a:gd name="connsiteY3" fmla="*/ 10000 h 10000"/>
                <a:gd name="connsiteX4" fmla="*/ 0 w 10000"/>
                <a:gd name="connsiteY4" fmla="*/ 271 h 10000"/>
                <a:gd name="connsiteX5" fmla="*/ 0 w 10000"/>
                <a:gd name="connsiteY5" fmla="*/ 0 h 10000"/>
                <a:gd name="connsiteX6" fmla="*/ 271 w 10000"/>
                <a:gd name="connsiteY6" fmla="*/ 0 h 10000"/>
                <a:gd name="connsiteX7" fmla="*/ 9729 w 10000"/>
                <a:gd name="connsiteY7" fmla="*/ 0 h 10000"/>
                <a:gd name="connsiteX8" fmla="*/ 10000 w 10000"/>
                <a:gd name="connsiteY8" fmla="*/ 0 h 10000"/>
                <a:gd name="connsiteX9" fmla="*/ 10000 w 10000"/>
                <a:gd name="connsiteY9" fmla="*/ 271 h 10000"/>
                <a:gd name="connsiteX0" fmla="*/ 0 w 10000"/>
                <a:gd name="connsiteY0" fmla="*/ 271 h 10000"/>
                <a:gd name="connsiteX1" fmla="*/ 0 w 10000"/>
                <a:gd name="connsiteY1" fmla="*/ 0 h 10000"/>
                <a:gd name="connsiteX2" fmla="*/ 271 w 10000"/>
                <a:gd name="connsiteY2" fmla="*/ 0 h 10000"/>
                <a:gd name="connsiteX3" fmla="*/ 9729 w 10000"/>
                <a:gd name="connsiteY3" fmla="*/ 0 h 10000"/>
                <a:gd name="connsiteX4" fmla="*/ 10000 w 10000"/>
                <a:gd name="connsiteY4" fmla="*/ 0 h 10000"/>
                <a:gd name="connsiteX5" fmla="*/ 10000 w 10000"/>
                <a:gd name="connsiteY5" fmla="*/ 271 h 10000"/>
                <a:gd name="connsiteX6" fmla="*/ 10000 w 10000"/>
                <a:gd name="connsiteY6" fmla="*/ 9729 h 10000"/>
                <a:gd name="connsiteX7" fmla="*/ 10000 w 10000"/>
                <a:gd name="connsiteY7" fmla="*/ 10000 h 10000"/>
                <a:gd name="connsiteX8" fmla="*/ 9729 w 10000"/>
                <a:gd name="connsiteY8" fmla="*/ 10000 h 10000"/>
                <a:gd name="connsiteX9" fmla="*/ 779 w 10000"/>
                <a:gd name="connsiteY9" fmla="*/ 1050 h 10000"/>
                <a:gd name="connsiteX0" fmla="*/ 0 w 10000"/>
                <a:gd name="connsiteY0" fmla="*/ 271 h 10000"/>
                <a:gd name="connsiteX1" fmla="*/ 0 w 10000"/>
                <a:gd name="connsiteY1" fmla="*/ 0 h 10000"/>
                <a:gd name="connsiteX2" fmla="*/ 271 w 10000"/>
                <a:gd name="connsiteY2" fmla="*/ 0 h 10000"/>
                <a:gd name="connsiteX3" fmla="*/ 9729 w 10000"/>
                <a:gd name="connsiteY3" fmla="*/ 0 h 10000"/>
                <a:gd name="connsiteX4" fmla="*/ 10000 w 10000"/>
                <a:gd name="connsiteY4" fmla="*/ 0 h 10000"/>
                <a:gd name="connsiteX5" fmla="*/ 10000 w 10000"/>
                <a:gd name="connsiteY5" fmla="*/ 271 h 10000"/>
                <a:gd name="connsiteX6" fmla="*/ 10000 w 10000"/>
                <a:gd name="connsiteY6" fmla="*/ 9729 h 10000"/>
                <a:gd name="connsiteX7" fmla="*/ 10000 w 10000"/>
                <a:gd name="connsiteY7" fmla="*/ 10000 h 10000"/>
                <a:gd name="connsiteX8" fmla="*/ 9729 w 10000"/>
                <a:gd name="connsiteY8" fmla="*/ 10000 h 10000"/>
                <a:gd name="connsiteX0" fmla="*/ 0 w 10000"/>
                <a:gd name="connsiteY0" fmla="*/ 0 h 10000"/>
                <a:gd name="connsiteX1" fmla="*/ 271 w 10000"/>
                <a:gd name="connsiteY1" fmla="*/ 0 h 10000"/>
                <a:gd name="connsiteX2" fmla="*/ 9729 w 10000"/>
                <a:gd name="connsiteY2" fmla="*/ 0 h 10000"/>
                <a:gd name="connsiteX3" fmla="*/ 10000 w 10000"/>
                <a:gd name="connsiteY3" fmla="*/ 0 h 10000"/>
                <a:gd name="connsiteX4" fmla="*/ 10000 w 10000"/>
                <a:gd name="connsiteY4" fmla="*/ 271 h 10000"/>
                <a:gd name="connsiteX5" fmla="*/ 10000 w 10000"/>
                <a:gd name="connsiteY5" fmla="*/ 9729 h 10000"/>
                <a:gd name="connsiteX6" fmla="*/ 10000 w 10000"/>
                <a:gd name="connsiteY6" fmla="*/ 10000 h 10000"/>
                <a:gd name="connsiteX7" fmla="*/ 9729 w 10000"/>
                <a:gd name="connsiteY7" fmla="*/ 10000 h 10000"/>
                <a:gd name="connsiteX0" fmla="*/ 0 w 9729"/>
                <a:gd name="connsiteY0" fmla="*/ 0 h 10000"/>
                <a:gd name="connsiteX1" fmla="*/ 9458 w 9729"/>
                <a:gd name="connsiteY1" fmla="*/ 0 h 10000"/>
                <a:gd name="connsiteX2" fmla="*/ 9729 w 9729"/>
                <a:gd name="connsiteY2" fmla="*/ 0 h 10000"/>
                <a:gd name="connsiteX3" fmla="*/ 9729 w 9729"/>
                <a:gd name="connsiteY3" fmla="*/ 271 h 10000"/>
                <a:gd name="connsiteX4" fmla="*/ 9729 w 9729"/>
                <a:gd name="connsiteY4" fmla="*/ 9729 h 10000"/>
                <a:gd name="connsiteX5" fmla="*/ 9729 w 9729"/>
                <a:gd name="connsiteY5" fmla="*/ 10000 h 10000"/>
                <a:gd name="connsiteX6" fmla="*/ 9458 w 9729"/>
                <a:gd name="connsiteY6" fmla="*/ 10000 h 10000"/>
                <a:gd name="connsiteX0" fmla="*/ 0 w 10000"/>
                <a:gd name="connsiteY0" fmla="*/ 0 h 10000"/>
                <a:gd name="connsiteX1" fmla="*/ 9721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271 h 10000"/>
                <a:gd name="connsiteX4" fmla="*/ 10000 w 10000"/>
                <a:gd name="connsiteY4" fmla="*/ 9729 h 10000"/>
                <a:gd name="connsiteX5" fmla="*/ 10000 w 10000"/>
                <a:gd name="connsiteY5" fmla="*/ 10000 h 10000"/>
                <a:gd name="connsiteX0" fmla="*/ 0 w 10000"/>
                <a:gd name="connsiteY0" fmla="*/ 0 h 9729"/>
                <a:gd name="connsiteX1" fmla="*/ 9721 w 10000"/>
                <a:gd name="connsiteY1" fmla="*/ 0 h 9729"/>
                <a:gd name="connsiteX2" fmla="*/ 10000 w 10000"/>
                <a:gd name="connsiteY2" fmla="*/ 0 h 9729"/>
                <a:gd name="connsiteX3" fmla="*/ 10000 w 10000"/>
                <a:gd name="connsiteY3" fmla="*/ 271 h 9729"/>
                <a:gd name="connsiteX4" fmla="*/ 10000 w 10000"/>
                <a:gd name="connsiteY4" fmla="*/ 9729 h 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729">
                  <a:moveTo>
                    <a:pt x="0" y="0"/>
                  </a:moveTo>
                  <a:lnTo>
                    <a:pt x="9721" y="0"/>
                  </a:lnTo>
                  <a:lnTo>
                    <a:pt x="10000" y="0"/>
                  </a:lnTo>
                  <a:lnTo>
                    <a:pt x="10000" y="271"/>
                  </a:lnTo>
                  <a:lnTo>
                    <a:pt x="10000" y="9729"/>
                  </a:lnTo>
                </a:path>
              </a:pathLst>
            </a:custGeom>
            <a:noFill/>
            <a:ln w="762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5" name="Freeform 9"/>
            <p:cNvSpPr>
              <a:spLocks noEditPoints="1"/>
            </p:cNvSpPr>
            <p:nvPr userDrawn="1"/>
          </p:nvSpPr>
          <p:spPr bwMode="auto">
            <a:xfrm>
              <a:off x="153703" y="6059051"/>
              <a:ext cx="694393" cy="845175"/>
            </a:xfrm>
            <a:custGeom>
              <a:avLst/>
              <a:gdLst>
                <a:gd name="T0" fmla="*/ 59 w 87"/>
                <a:gd name="T1" fmla="*/ 98 h 106"/>
                <a:gd name="T2" fmla="*/ 77 w 87"/>
                <a:gd name="T3" fmla="*/ 103 h 106"/>
                <a:gd name="T4" fmla="*/ 82 w 87"/>
                <a:gd name="T5" fmla="*/ 84 h 106"/>
                <a:gd name="T6" fmla="*/ 65 w 87"/>
                <a:gd name="T7" fmla="*/ 79 h 106"/>
                <a:gd name="T8" fmla="*/ 58 w 87"/>
                <a:gd name="T9" fmla="*/ 67 h 106"/>
                <a:gd name="T10" fmla="*/ 55 w 87"/>
                <a:gd name="T11" fmla="*/ 68 h 106"/>
                <a:gd name="T12" fmla="*/ 63 w 87"/>
                <a:gd name="T13" fmla="*/ 80 h 106"/>
                <a:gd name="T14" fmla="*/ 59 w 87"/>
                <a:gd name="T15" fmla="*/ 98 h 106"/>
                <a:gd name="T16" fmla="*/ 14 w 87"/>
                <a:gd name="T17" fmla="*/ 66 h 106"/>
                <a:gd name="T18" fmla="*/ 26 w 87"/>
                <a:gd name="T19" fmla="*/ 73 h 106"/>
                <a:gd name="T20" fmla="*/ 33 w 87"/>
                <a:gd name="T21" fmla="*/ 62 h 106"/>
                <a:gd name="T22" fmla="*/ 40 w 87"/>
                <a:gd name="T23" fmla="*/ 60 h 106"/>
                <a:gd name="T24" fmla="*/ 40 w 87"/>
                <a:gd name="T25" fmla="*/ 58 h 106"/>
                <a:gd name="T26" fmla="*/ 32 w 87"/>
                <a:gd name="T27" fmla="*/ 60 h 106"/>
                <a:gd name="T28" fmla="*/ 21 w 87"/>
                <a:gd name="T29" fmla="*/ 54 h 106"/>
                <a:gd name="T30" fmla="*/ 14 w 87"/>
                <a:gd name="T31" fmla="*/ 66 h 106"/>
                <a:gd name="T32" fmla="*/ 40 w 87"/>
                <a:gd name="T33" fmla="*/ 27 h 106"/>
                <a:gd name="T34" fmla="*/ 25 w 87"/>
                <a:gd name="T35" fmla="*/ 4 h 106"/>
                <a:gd name="T36" fmla="*/ 2 w 87"/>
                <a:gd name="T37" fmla="*/ 20 h 106"/>
                <a:gd name="T38" fmla="*/ 17 w 87"/>
                <a:gd name="T39" fmla="*/ 42 h 106"/>
                <a:gd name="T40" fmla="*/ 32 w 87"/>
                <a:gd name="T41" fmla="*/ 39 h 106"/>
                <a:gd name="T42" fmla="*/ 41 w 87"/>
                <a:gd name="T43" fmla="*/ 48 h 106"/>
                <a:gd name="T44" fmla="*/ 45 w 87"/>
                <a:gd name="T45" fmla="*/ 44 h 106"/>
                <a:gd name="T46" fmla="*/ 36 w 87"/>
                <a:gd name="T47" fmla="*/ 35 h 106"/>
                <a:gd name="T48" fmla="*/ 40 w 87"/>
                <a:gd name="T49" fmla="*/ 27 h 106"/>
                <a:gd name="T50" fmla="*/ 57 w 87"/>
                <a:gd name="T51" fmla="*/ 46 h 106"/>
                <a:gd name="T52" fmla="*/ 43 w 87"/>
                <a:gd name="T53" fmla="*/ 50 h 106"/>
                <a:gd name="T54" fmla="*/ 48 w 87"/>
                <a:gd name="T55" fmla="*/ 64 h 106"/>
                <a:gd name="T56" fmla="*/ 62 w 87"/>
                <a:gd name="T57" fmla="*/ 60 h 106"/>
                <a:gd name="T58" fmla="*/ 57 w 87"/>
                <a:gd name="T59" fmla="*/ 46 h 106"/>
                <a:gd name="T60" fmla="*/ 78 w 87"/>
                <a:gd name="T61" fmla="*/ 3 h 106"/>
                <a:gd name="T62" fmla="*/ 60 w 87"/>
                <a:gd name="T63" fmla="*/ 9 h 106"/>
                <a:gd name="T64" fmla="*/ 64 w 87"/>
                <a:gd name="T65" fmla="*/ 27 h 106"/>
                <a:gd name="T66" fmla="*/ 56 w 87"/>
                <a:gd name="T67" fmla="*/ 43 h 106"/>
                <a:gd name="T68" fmla="*/ 58 w 87"/>
                <a:gd name="T69" fmla="*/ 43 h 106"/>
                <a:gd name="T70" fmla="*/ 59 w 87"/>
                <a:gd name="T71" fmla="*/ 44 h 106"/>
                <a:gd name="T72" fmla="*/ 67 w 87"/>
                <a:gd name="T73" fmla="*/ 28 h 106"/>
                <a:gd name="T74" fmla="*/ 84 w 87"/>
                <a:gd name="T75" fmla="*/ 21 h 106"/>
                <a:gd name="T76" fmla="*/ 78 w 87"/>
                <a:gd name="T77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106">
                  <a:moveTo>
                    <a:pt x="59" y="98"/>
                  </a:moveTo>
                  <a:cubicBezTo>
                    <a:pt x="62" y="104"/>
                    <a:pt x="71" y="106"/>
                    <a:pt x="77" y="103"/>
                  </a:cubicBezTo>
                  <a:cubicBezTo>
                    <a:pt x="83" y="99"/>
                    <a:pt x="86" y="91"/>
                    <a:pt x="82" y="84"/>
                  </a:cubicBezTo>
                  <a:cubicBezTo>
                    <a:pt x="79" y="78"/>
                    <a:pt x="71" y="76"/>
                    <a:pt x="65" y="7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6" y="67"/>
                    <a:pt x="55" y="68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57" y="84"/>
                    <a:pt x="55" y="92"/>
                    <a:pt x="59" y="98"/>
                  </a:cubicBezTo>
                  <a:moveTo>
                    <a:pt x="14" y="66"/>
                  </a:moveTo>
                  <a:cubicBezTo>
                    <a:pt x="15" y="71"/>
                    <a:pt x="21" y="74"/>
                    <a:pt x="26" y="73"/>
                  </a:cubicBezTo>
                  <a:cubicBezTo>
                    <a:pt x="31" y="72"/>
                    <a:pt x="34" y="67"/>
                    <a:pt x="33" y="62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9"/>
                    <a:pt x="40" y="58"/>
                    <a:pt x="40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1" y="55"/>
                    <a:pt x="26" y="52"/>
                    <a:pt x="21" y="54"/>
                  </a:cubicBezTo>
                  <a:cubicBezTo>
                    <a:pt x="15" y="55"/>
                    <a:pt x="12" y="61"/>
                    <a:pt x="14" y="66"/>
                  </a:cubicBezTo>
                  <a:moveTo>
                    <a:pt x="40" y="27"/>
                  </a:moveTo>
                  <a:cubicBezTo>
                    <a:pt x="42" y="17"/>
                    <a:pt x="35" y="6"/>
                    <a:pt x="25" y="4"/>
                  </a:cubicBezTo>
                  <a:cubicBezTo>
                    <a:pt x="14" y="2"/>
                    <a:pt x="4" y="9"/>
                    <a:pt x="2" y="20"/>
                  </a:cubicBezTo>
                  <a:cubicBezTo>
                    <a:pt x="0" y="30"/>
                    <a:pt x="7" y="40"/>
                    <a:pt x="17" y="42"/>
                  </a:cubicBezTo>
                  <a:cubicBezTo>
                    <a:pt x="22" y="43"/>
                    <a:pt x="28" y="42"/>
                    <a:pt x="32" y="3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4" y="45"/>
                    <a:pt x="45" y="4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8" y="33"/>
                    <a:pt x="39" y="30"/>
                    <a:pt x="40" y="27"/>
                  </a:cubicBezTo>
                  <a:moveTo>
                    <a:pt x="57" y="46"/>
                  </a:moveTo>
                  <a:cubicBezTo>
                    <a:pt x="52" y="43"/>
                    <a:pt x="46" y="45"/>
                    <a:pt x="43" y="50"/>
                  </a:cubicBezTo>
                  <a:cubicBezTo>
                    <a:pt x="41" y="56"/>
                    <a:pt x="43" y="62"/>
                    <a:pt x="48" y="64"/>
                  </a:cubicBezTo>
                  <a:cubicBezTo>
                    <a:pt x="53" y="67"/>
                    <a:pt x="59" y="65"/>
                    <a:pt x="62" y="60"/>
                  </a:cubicBezTo>
                  <a:cubicBezTo>
                    <a:pt x="64" y="55"/>
                    <a:pt x="62" y="49"/>
                    <a:pt x="57" y="46"/>
                  </a:cubicBezTo>
                  <a:moveTo>
                    <a:pt x="78" y="3"/>
                  </a:moveTo>
                  <a:cubicBezTo>
                    <a:pt x="71" y="0"/>
                    <a:pt x="63" y="3"/>
                    <a:pt x="60" y="9"/>
                  </a:cubicBezTo>
                  <a:cubicBezTo>
                    <a:pt x="57" y="16"/>
                    <a:pt x="59" y="23"/>
                    <a:pt x="64" y="27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3"/>
                    <a:pt x="58" y="43"/>
                    <a:pt x="58" y="43"/>
                  </a:cubicBezTo>
                  <a:cubicBezTo>
                    <a:pt x="59" y="43"/>
                    <a:pt x="59" y="44"/>
                    <a:pt x="59" y="44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3" y="30"/>
                    <a:pt x="81" y="28"/>
                    <a:pt x="84" y="21"/>
                  </a:cubicBezTo>
                  <a:cubicBezTo>
                    <a:pt x="87" y="15"/>
                    <a:pt x="84" y="7"/>
                    <a:pt x="78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6" name="Freeform 10"/>
            <p:cNvSpPr>
              <a:spLocks/>
            </p:cNvSpPr>
            <p:nvPr userDrawn="1"/>
          </p:nvSpPr>
          <p:spPr bwMode="auto">
            <a:xfrm>
              <a:off x="752865" y="4917602"/>
              <a:ext cx="941729" cy="941729"/>
            </a:xfrm>
            <a:custGeom>
              <a:avLst/>
              <a:gdLst>
                <a:gd name="T0" fmla="*/ 712 w 712"/>
                <a:gd name="T1" fmla="*/ 24 h 712"/>
                <a:gd name="T2" fmla="*/ 712 w 712"/>
                <a:gd name="T3" fmla="*/ 688 h 712"/>
                <a:gd name="T4" fmla="*/ 712 w 712"/>
                <a:gd name="T5" fmla="*/ 712 h 712"/>
                <a:gd name="T6" fmla="*/ 688 w 712"/>
                <a:gd name="T7" fmla="*/ 712 h 712"/>
                <a:gd name="T8" fmla="*/ 24 w 712"/>
                <a:gd name="T9" fmla="*/ 712 h 712"/>
                <a:gd name="T10" fmla="*/ 0 w 712"/>
                <a:gd name="T11" fmla="*/ 712 h 712"/>
                <a:gd name="T12" fmla="*/ 0 w 712"/>
                <a:gd name="T13" fmla="*/ 688 h 712"/>
                <a:gd name="T14" fmla="*/ 0 w 712"/>
                <a:gd name="T15" fmla="*/ 24 h 712"/>
                <a:gd name="T16" fmla="*/ 0 w 712"/>
                <a:gd name="T17" fmla="*/ 0 h 712"/>
                <a:gd name="T18" fmla="*/ 24 w 712"/>
                <a:gd name="T19" fmla="*/ 0 h 712"/>
                <a:gd name="T20" fmla="*/ 688 w 712"/>
                <a:gd name="T21" fmla="*/ 0 h 712"/>
                <a:gd name="T22" fmla="*/ 712 w 712"/>
                <a:gd name="T23" fmla="*/ 0 h 712"/>
                <a:gd name="T24" fmla="*/ 712 w 712"/>
                <a:gd name="T25" fmla="*/ 2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2" h="712">
                  <a:moveTo>
                    <a:pt x="712" y="24"/>
                  </a:moveTo>
                  <a:lnTo>
                    <a:pt x="712" y="688"/>
                  </a:lnTo>
                  <a:lnTo>
                    <a:pt x="712" y="712"/>
                  </a:lnTo>
                  <a:lnTo>
                    <a:pt x="688" y="712"/>
                  </a:lnTo>
                  <a:lnTo>
                    <a:pt x="24" y="712"/>
                  </a:lnTo>
                  <a:lnTo>
                    <a:pt x="0" y="712"/>
                  </a:lnTo>
                  <a:lnTo>
                    <a:pt x="0" y="68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4" y="0"/>
                  </a:lnTo>
                  <a:lnTo>
                    <a:pt x="688" y="0"/>
                  </a:lnTo>
                  <a:lnTo>
                    <a:pt x="712" y="0"/>
                  </a:lnTo>
                  <a:lnTo>
                    <a:pt x="712" y="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7" name="Freeform 11"/>
            <p:cNvSpPr>
              <a:spLocks/>
            </p:cNvSpPr>
            <p:nvPr userDrawn="1"/>
          </p:nvSpPr>
          <p:spPr bwMode="auto">
            <a:xfrm>
              <a:off x="752865" y="4917602"/>
              <a:ext cx="941729" cy="941729"/>
            </a:xfrm>
            <a:custGeom>
              <a:avLst/>
              <a:gdLst>
                <a:gd name="T0" fmla="*/ 712 w 712"/>
                <a:gd name="T1" fmla="*/ 24 h 712"/>
                <a:gd name="T2" fmla="*/ 712 w 712"/>
                <a:gd name="T3" fmla="*/ 688 h 712"/>
                <a:gd name="T4" fmla="*/ 712 w 712"/>
                <a:gd name="T5" fmla="*/ 712 h 712"/>
                <a:gd name="T6" fmla="*/ 688 w 712"/>
                <a:gd name="T7" fmla="*/ 712 h 712"/>
                <a:gd name="T8" fmla="*/ 24 w 712"/>
                <a:gd name="T9" fmla="*/ 712 h 712"/>
                <a:gd name="T10" fmla="*/ 0 w 712"/>
                <a:gd name="T11" fmla="*/ 712 h 712"/>
                <a:gd name="T12" fmla="*/ 0 w 712"/>
                <a:gd name="T13" fmla="*/ 688 h 712"/>
                <a:gd name="T14" fmla="*/ 0 w 712"/>
                <a:gd name="T15" fmla="*/ 24 h 712"/>
                <a:gd name="T16" fmla="*/ 0 w 712"/>
                <a:gd name="T17" fmla="*/ 0 h 712"/>
                <a:gd name="T18" fmla="*/ 24 w 712"/>
                <a:gd name="T19" fmla="*/ 0 h 712"/>
                <a:gd name="T20" fmla="*/ 688 w 712"/>
                <a:gd name="T21" fmla="*/ 0 h 712"/>
                <a:gd name="T22" fmla="*/ 712 w 712"/>
                <a:gd name="T23" fmla="*/ 0 h 712"/>
                <a:gd name="T24" fmla="*/ 712 w 712"/>
                <a:gd name="T25" fmla="*/ 2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2" h="712">
                  <a:moveTo>
                    <a:pt x="712" y="24"/>
                  </a:moveTo>
                  <a:lnTo>
                    <a:pt x="712" y="688"/>
                  </a:lnTo>
                  <a:lnTo>
                    <a:pt x="712" y="712"/>
                  </a:lnTo>
                  <a:lnTo>
                    <a:pt x="688" y="712"/>
                  </a:lnTo>
                  <a:lnTo>
                    <a:pt x="24" y="712"/>
                  </a:lnTo>
                  <a:lnTo>
                    <a:pt x="0" y="712"/>
                  </a:lnTo>
                  <a:lnTo>
                    <a:pt x="0" y="68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4" y="0"/>
                  </a:lnTo>
                  <a:lnTo>
                    <a:pt x="688" y="0"/>
                  </a:lnTo>
                  <a:lnTo>
                    <a:pt x="712" y="0"/>
                  </a:lnTo>
                  <a:lnTo>
                    <a:pt x="712" y="24"/>
                  </a:lnTo>
                  <a:close/>
                </a:path>
              </a:pathLst>
            </a:custGeom>
            <a:noFill/>
            <a:ln w="762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8" name="Freeform 12"/>
            <p:cNvSpPr>
              <a:spLocks/>
            </p:cNvSpPr>
            <p:nvPr userDrawn="1"/>
          </p:nvSpPr>
          <p:spPr bwMode="auto">
            <a:xfrm>
              <a:off x="952585" y="5149066"/>
              <a:ext cx="542288" cy="534352"/>
            </a:xfrm>
            <a:custGeom>
              <a:avLst/>
              <a:gdLst>
                <a:gd name="T0" fmla="*/ 60 w 68"/>
                <a:gd name="T1" fmla="*/ 0 h 67"/>
                <a:gd name="T2" fmla="*/ 9 w 68"/>
                <a:gd name="T3" fmla="*/ 0 h 67"/>
                <a:gd name="T4" fmla="*/ 0 w 68"/>
                <a:gd name="T5" fmla="*/ 9 h 67"/>
                <a:gd name="T6" fmla="*/ 0 w 68"/>
                <a:gd name="T7" fmla="*/ 41 h 67"/>
                <a:gd name="T8" fmla="*/ 9 w 68"/>
                <a:gd name="T9" fmla="*/ 50 h 67"/>
                <a:gd name="T10" fmla="*/ 21 w 68"/>
                <a:gd name="T11" fmla="*/ 50 h 67"/>
                <a:gd name="T12" fmla="*/ 47 w 68"/>
                <a:gd name="T13" fmla="*/ 67 h 67"/>
                <a:gd name="T14" fmla="*/ 41 w 68"/>
                <a:gd name="T15" fmla="*/ 50 h 67"/>
                <a:gd name="T16" fmla="*/ 60 w 68"/>
                <a:gd name="T17" fmla="*/ 50 h 67"/>
                <a:gd name="T18" fmla="*/ 68 w 68"/>
                <a:gd name="T19" fmla="*/ 41 h 67"/>
                <a:gd name="T20" fmla="*/ 68 w 68"/>
                <a:gd name="T21" fmla="*/ 9 h 67"/>
                <a:gd name="T22" fmla="*/ 60 w 68"/>
                <a:gd name="T2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4" y="50"/>
                    <a:pt x="9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4" y="50"/>
                    <a:pt x="68" y="46"/>
                    <a:pt x="68" y="41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4"/>
                    <a:pt x="64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9" name="Freeform 13"/>
            <p:cNvSpPr>
              <a:spLocks/>
            </p:cNvSpPr>
            <p:nvPr userDrawn="1"/>
          </p:nvSpPr>
          <p:spPr bwMode="auto">
            <a:xfrm>
              <a:off x="1135111" y="5859330"/>
              <a:ext cx="822690" cy="821367"/>
            </a:xfrm>
            <a:custGeom>
              <a:avLst/>
              <a:gdLst>
                <a:gd name="T0" fmla="*/ 622 w 622"/>
                <a:gd name="T1" fmla="*/ 24 h 621"/>
                <a:gd name="T2" fmla="*/ 622 w 622"/>
                <a:gd name="T3" fmla="*/ 597 h 621"/>
                <a:gd name="T4" fmla="*/ 622 w 622"/>
                <a:gd name="T5" fmla="*/ 621 h 621"/>
                <a:gd name="T6" fmla="*/ 598 w 622"/>
                <a:gd name="T7" fmla="*/ 621 h 621"/>
                <a:gd name="T8" fmla="*/ 25 w 622"/>
                <a:gd name="T9" fmla="*/ 621 h 621"/>
                <a:gd name="T10" fmla="*/ 0 w 622"/>
                <a:gd name="T11" fmla="*/ 621 h 621"/>
                <a:gd name="T12" fmla="*/ 0 w 622"/>
                <a:gd name="T13" fmla="*/ 597 h 621"/>
                <a:gd name="T14" fmla="*/ 0 w 622"/>
                <a:gd name="T15" fmla="*/ 24 h 621"/>
                <a:gd name="T16" fmla="*/ 0 w 622"/>
                <a:gd name="T17" fmla="*/ 0 h 621"/>
                <a:gd name="T18" fmla="*/ 25 w 622"/>
                <a:gd name="T19" fmla="*/ 0 h 621"/>
                <a:gd name="T20" fmla="*/ 598 w 622"/>
                <a:gd name="T21" fmla="*/ 0 h 621"/>
                <a:gd name="T22" fmla="*/ 622 w 622"/>
                <a:gd name="T23" fmla="*/ 0 h 621"/>
                <a:gd name="T24" fmla="*/ 622 w 622"/>
                <a:gd name="T25" fmla="*/ 24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2" h="621">
                  <a:moveTo>
                    <a:pt x="622" y="24"/>
                  </a:moveTo>
                  <a:lnTo>
                    <a:pt x="622" y="597"/>
                  </a:lnTo>
                  <a:lnTo>
                    <a:pt x="622" y="621"/>
                  </a:lnTo>
                  <a:lnTo>
                    <a:pt x="598" y="621"/>
                  </a:lnTo>
                  <a:lnTo>
                    <a:pt x="25" y="621"/>
                  </a:lnTo>
                  <a:lnTo>
                    <a:pt x="0" y="621"/>
                  </a:lnTo>
                  <a:lnTo>
                    <a:pt x="0" y="597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5" y="0"/>
                  </a:lnTo>
                  <a:lnTo>
                    <a:pt x="598" y="0"/>
                  </a:lnTo>
                  <a:lnTo>
                    <a:pt x="622" y="0"/>
                  </a:lnTo>
                  <a:lnTo>
                    <a:pt x="622" y="2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0" name="Freeform 14"/>
            <p:cNvSpPr>
              <a:spLocks/>
            </p:cNvSpPr>
            <p:nvPr userDrawn="1"/>
          </p:nvSpPr>
          <p:spPr bwMode="auto">
            <a:xfrm>
              <a:off x="1135111" y="5859330"/>
              <a:ext cx="822690" cy="821367"/>
            </a:xfrm>
            <a:custGeom>
              <a:avLst/>
              <a:gdLst>
                <a:gd name="T0" fmla="*/ 622 w 622"/>
                <a:gd name="T1" fmla="*/ 24 h 621"/>
                <a:gd name="T2" fmla="*/ 622 w 622"/>
                <a:gd name="T3" fmla="*/ 597 h 621"/>
                <a:gd name="T4" fmla="*/ 622 w 622"/>
                <a:gd name="T5" fmla="*/ 621 h 621"/>
                <a:gd name="T6" fmla="*/ 598 w 622"/>
                <a:gd name="T7" fmla="*/ 621 h 621"/>
                <a:gd name="T8" fmla="*/ 25 w 622"/>
                <a:gd name="T9" fmla="*/ 621 h 621"/>
                <a:gd name="T10" fmla="*/ 0 w 622"/>
                <a:gd name="T11" fmla="*/ 621 h 621"/>
                <a:gd name="T12" fmla="*/ 0 w 622"/>
                <a:gd name="T13" fmla="*/ 597 h 621"/>
                <a:gd name="T14" fmla="*/ 0 w 622"/>
                <a:gd name="T15" fmla="*/ 24 h 621"/>
                <a:gd name="T16" fmla="*/ 0 w 622"/>
                <a:gd name="T17" fmla="*/ 0 h 621"/>
                <a:gd name="T18" fmla="*/ 25 w 622"/>
                <a:gd name="T19" fmla="*/ 0 h 621"/>
                <a:gd name="T20" fmla="*/ 598 w 622"/>
                <a:gd name="T21" fmla="*/ 0 h 621"/>
                <a:gd name="T22" fmla="*/ 622 w 622"/>
                <a:gd name="T23" fmla="*/ 0 h 621"/>
                <a:gd name="T24" fmla="*/ 622 w 622"/>
                <a:gd name="T25" fmla="*/ 24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2" h="621">
                  <a:moveTo>
                    <a:pt x="622" y="24"/>
                  </a:moveTo>
                  <a:lnTo>
                    <a:pt x="622" y="597"/>
                  </a:lnTo>
                  <a:lnTo>
                    <a:pt x="622" y="621"/>
                  </a:lnTo>
                  <a:lnTo>
                    <a:pt x="598" y="621"/>
                  </a:lnTo>
                  <a:lnTo>
                    <a:pt x="25" y="621"/>
                  </a:lnTo>
                  <a:lnTo>
                    <a:pt x="0" y="621"/>
                  </a:lnTo>
                  <a:lnTo>
                    <a:pt x="0" y="597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5" y="0"/>
                  </a:lnTo>
                  <a:lnTo>
                    <a:pt x="598" y="0"/>
                  </a:lnTo>
                  <a:lnTo>
                    <a:pt x="622" y="0"/>
                  </a:lnTo>
                  <a:lnTo>
                    <a:pt x="622" y="24"/>
                  </a:lnTo>
                  <a:close/>
                </a:path>
              </a:pathLst>
            </a:custGeom>
            <a:noFill/>
            <a:ln w="762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1" name="Freeform 15"/>
            <p:cNvSpPr>
              <a:spLocks/>
            </p:cNvSpPr>
            <p:nvPr userDrawn="1"/>
          </p:nvSpPr>
          <p:spPr bwMode="auto">
            <a:xfrm>
              <a:off x="1263409" y="6130474"/>
              <a:ext cx="575354" cy="279080"/>
            </a:xfrm>
            <a:custGeom>
              <a:avLst/>
              <a:gdLst>
                <a:gd name="T0" fmla="*/ 59 w 72"/>
                <a:gd name="T1" fmla="*/ 9 h 35"/>
                <a:gd name="T2" fmla="*/ 52 w 72"/>
                <a:gd name="T3" fmla="*/ 11 h 35"/>
                <a:gd name="T4" fmla="*/ 34 w 72"/>
                <a:gd name="T5" fmla="*/ 0 h 35"/>
                <a:gd name="T6" fmla="*/ 14 w 72"/>
                <a:gd name="T7" fmla="*/ 15 h 35"/>
                <a:gd name="T8" fmla="*/ 10 w 72"/>
                <a:gd name="T9" fmla="*/ 15 h 35"/>
                <a:gd name="T10" fmla="*/ 0 w 72"/>
                <a:gd name="T11" fmla="*/ 25 h 35"/>
                <a:gd name="T12" fmla="*/ 10 w 72"/>
                <a:gd name="T13" fmla="*/ 35 h 35"/>
                <a:gd name="T14" fmla="*/ 59 w 72"/>
                <a:gd name="T15" fmla="*/ 35 h 35"/>
                <a:gd name="T16" fmla="*/ 72 w 72"/>
                <a:gd name="T17" fmla="*/ 22 h 35"/>
                <a:gd name="T18" fmla="*/ 59 w 72"/>
                <a:gd name="T1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5">
                  <a:moveTo>
                    <a:pt x="59" y="9"/>
                  </a:moveTo>
                  <a:cubicBezTo>
                    <a:pt x="56" y="9"/>
                    <a:pt x="54" y="10"/>
                    <a:pt x="52" y="11"/>
                  </a:cubicBezTo>
                  <a:cubicBezTo>
                    <a:pt x="49" y="5"/>
                    <a:pt x="42" y="0"/>
                    <a:pt x="34" y="0"/>
                  </a:cubicBezTo>
                  <a:cubicBezTo>
                    <a:pt x="24" y="0"/>
                    <a:pt x="16" y="7"/>
                    <a:pt x="14" y="15"/>
                  </a:cubicBezTo>
                  <a:cubicBezTo>
                    <a:pt x="13" y="15"/>
                    <a:pt x="12" y="15"/>
                    <a:pt x="10" y="15"/>
                  </a:cubicBezTo>
                  <a:cubicBezTo>
                    <a:pt x="5" y="15"/>
                    <a:pt x="0" y="19"/>
                    <a:pt x="0" y="25"/>
                  </a:cubicBezTo>
                  <a:cubicBezTo>
                    <a:pt x="0" y="30"/>
                    <a:pt x="5" y="35"/>
                    <a:pt x="10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6" y="35"/>
                    <a:pt x="72" y="29"/>
                    <a:pt x="72" y="22"/>
                  </a:cubicBezTo>
                  <a:cubicBezTo>
                    <a:pt x="72" y="15"/>
                    <a:pt x="66" y="9"/>
                    <a:pt x="59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59886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08000" y="1411562"/>
            <a:ext cx="11176000" cy="2135969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6378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08000" y="1411562"/>
            <a:ext cx="11176000" cy="2135969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7" y="6238877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885362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2pPr>
            <a:lvl3pP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3pPr>
            <a:lvl4pP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4pPr>
            <a:lvl5pP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48251"/>
            <a:ext cx="1807779" cy="373228"/>
          </a:xfrm>
          <a:prstGeom prst="rect">
            <a:avLst/>
          </a:prstGeom>
        </p:spPr>
        <p:txBody>
          <a:bodyPr lIns="68589" tIns="34295" rIns="68589" bIns="34295"/>
          <a:lstStyle/>
          <a:p>
            <a:pPr defTabSz="914363"/>
            <a:r>
              <a:rPr lang="en-US" smtClean="0">
                <a:solidFill>
                  <a:srgbClr val="FFFFFF"/>
                </a:solidFill>
              </a:rPr>
              <a:t>ratul | rws | june '12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83945" y="6356353"/>
            <a:ext cx="3860800" cy="365125"/>
          </a:xfrm>
          <a:prstGeom prst="rect">
            <a:avLst/>
          </a:prstGeom>
        </p:spPr>
        <p:txBody>
          <a:bodyPr lIns="68589" tIns="34295" rIns="68589" bIns="34295"/>
          <a:lstStyle/>
          <a:p>
            <a:pPr defTabSz="914363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25325" y="6356353"/>
            <a:ext cx="2844800" cy="365125"/>
          </a:xfrm>
          <a:prstGeom prst="rect">
            <a:avLst/>
          </a:prstGeom>
        </p:spPr>
        <p:txBody>
          <a:bodyPr lIns="68589" tIns="34295" rIns="68589" bIns="34295"/>
          <a:lstStyle/>
          <a:p>
            <a:pPr defTabSz="914363"/>
            <a:fld id="{70A744D2-D199-45C4-B9AC-203973B41C93}" type="slidenum">
              <a:rPr lang="en-US" smtClean="0">
                <a:solidFill>
                  <a:srgbClr val="FFFFFF"/>
                </a:solidFill>
              </a:rPr>
              <a:pPr defTabSz="914363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934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2pPr>
            <a:lvl3pP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3pPr>
            <a:lvl4pP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4pPr>
            <a:lvl5pP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48251"/>
            <a:ext cx="1807779" cy="373228"/>
          </a:xfrm>
          <a:prstGeom prst="rect">
            <a:avLst/>
          </a:prstGeom>
        </p:spPr>
        <p:txBody>
          <a:bodyPr lIns="68589" tIns="34295" rIns="68589" bIns="34295"/>
          <a:lstStyle/>
          <a:p>
            <a:pPr defTabSz="914363"/>
            <a:r>
              <a:rPr lang="en-US" smtClean="0">
                <a:solidFill>
                  <a:srgbClr val="FFFFFF"/>
                </a:solidFill>
              </a:rPr>
              <a:t>ratul | rws | june '12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83945" y="6356353"/>
            <a:ext cx="3860800" cy="365125"/>
          </a:xfrm>
          <a:prstGeom prst="rect">
            <a:avLst/>
          </a:prstGeom>
        </p:spPr>
        <p:txBody>
          <a:bodyPr lIns="68589" tIns="34295" rIns="68589" bIns="34295"/>
          <a:lstStyle/>
          <a:p>
            <a:pPr defTabSz="914363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25325" y="6356353"/>
            <a:ext cx="2844800" cy="365125"/>
          </a:xfrm>
          <a:prstGeom prst="rect">
            <a:avLst/>
          </a:prstGeom>
        </p:spPr>
        <p:txBody>
          <a:bodyPr lIns="68589" tIns="34295" rIns="68589" bIns="34295"/>
          <a:lstStyle/>
          <a:p>
            <a:pPr defTabSz="914363"/>
            <a:fld id="{70A744D2-D199-45C4-B9AC-203973B41C93}" type="slidenum">
              <a:rPr lang="en-US" smtClean="0">
                <a:solidFill>
                  <a:srgbClr val="FFFFFF"/>
                </a:solidFill>
              </a:rPr>
              <a:pPr defTabSz="914363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71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rangeTextureSmall.jpg"/>
          <p:cNvPicPr>
            <a:picLocks noChangeAspect="1"/>
          </p:cNvPicPr>
          <p:nvPr userDrawn="1"/>
        </p:nvPicPr>
        <p:blipFill>
          <a:blip r:embed="rId2"/>
          <a:srcRect l="370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6693" y="3200405"/>
            <a:ext cx="10242551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693" y="4953005"/>
            <a:ext cx="10242551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600"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162526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8000" y="1411558"/>
            <a:ext cx="11176000" cy="21359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6365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80021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964790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4332738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WALKIN - Prints in GRAYSCAL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66492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6566932"/>
            <a:ext cx="12192000" cy="291068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" name="Group 8"/>
          <p:cNvGrpSpPr>
            <a:grpSpLocks noChangeAspect="1"/>
          </p:cNvGrpSpPr>
          <p:nvPr/>
        </p:nvGrpSpPr>
        <p:grpSpPr bwMode="auto">
          <a:xfrm>
            <a:off x="11289350" y="6078675"/>
            <a:ext cx="633412" cy="669437"/>
            <a:chOff x="7062" y="3586"/>
            <a:chExt cx="617" cy="652"/>
          </a:xfrm>
        </p:grpSpPr>
        <p:sp>
          <p:nvSpPr>
            <p:cNvPr id="11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7062" y="3586"/>
              <a:ext cx="617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131" y="3937"/>
              <a:ext cx="208" cy="253"/>
            </a:xfrm>
            <a:custGeom>
              <a:avLst/>
              <a:gdLst>
                <a:gd name="T0" fmla="*/ 59 w 87"/>
                <a:gd name="T1" fmla="*/ 98 h 106"/>
                <a:gd name="T2" fmla="*/ 77 w 87"/>
                <a:gd name="T3" fmla="*/ 103 h 106"/>
                <a:gd name="T4" fmla="*/ 82 w 87"/>
                <a:gd name="T5" fmla="*/ 84 h 106"/>
                <a:gd name="T6" fmla="*/ 65 w 87"/>
                <a:gd name="T7" fmla="*/ 79 h 106"/>
                <a:gd name="T8" fmla="*/ 58 w 87"/>
                <a:gd name="T9" fmla="*/ 67 h 106"/>
                <a:gd name="T10" fmla="*/ 55 w 87"/>
                <a:gd name="T11" fmla="*/ 68 h 106"/>
                <a:gd name="T12" fmla="*/ 63 w 87"/>
                <a:gd name="T13" fmla="*/ 80 h 106"/>
                <a:gd name="T14" fmla="*/ 59 w 87"/>
                <a:gd name="T15" fmla="*/ 98 h 106"/>
                <a:gd name="T16" fmla="*/ 14 w 87"/>
                <a:gd name="T17" fmla="*/ 66 h 106"/>
                <a:gd name="T18" fmla="*/ 26 w 87"/>
                <a:gd name="T19" fmla="*/ 73 h 106"/>
                <a:gd name="T20" fmla="*/ 33 w 87"/>
                <a:gd name="T21" fmla="*/ 62 h 106"/>
                <a:gd name="T22" fmla="*/ 40 w 87"/>
                <a:gd name="T23" fmla="*/ 60 h 106"/>
                <a:gd name="T24" fmla="*/ 40 w 87"/>
                <a:gd name="T25" fmla="*/ 58 h 106"/>
                <a:gd name="T26" fmla="*/ 32 w 87"/>
                <a:gd name="T27" fmla="*/ 60 h 106"/>
                <a:gd name="T28" fmla="*/ 21 w 87"/>
                <a:gd name="T29" fmla="*/ 54 h 106"/>
                <a:gd name="T30" fmla="*/ 14 w 87"/>
                <a:gd name="T31" fmla="*/ 66 h 106"/>
                <a:gd name="T32" fmla="*/ 40 w 87"/>
                <a:gd name="T33" fmla="*/ 27 h 106"/>
                <a:gd name="T34" fmla="*/ 25 w 87"/>
                <a:gd name="T35" fmla="*/ 4 h 106"/>
                <a:gd name="T36" fmla="*/ 2 w 87"/>
                <a:gd name="T37" fmla="*/ 20 h 106"/>
                <a:gd name="T38" fmla="*/ 17 w 87"/>
                <a:gd name="T39" fmla="*/ 42 h 106"/>
                <a:gd name="T40" fmla="*/ 32 w 87"/>
                <a:gd name="T41" fmla="*/ 39 h 106"/>
                <a:gd name="T42" fmla="*/ 41 w 87"/>
                <a:gd name="T43" fmla="*/ 48 h 106"/>
                <a:gd name="T44" fmla="*/ 45 w 87"/>
                <a:gd name="T45" fmla="*/ 44 h 106"/>
                <a:gd name="T46" fmla="*/ 36 w 87"/>
                <a:gd name="T47" fmla="*/ 35 h 106"/>
                <a:gd name="T48" fmla="*/ 40 w 87"/>
                <a:gd name="T49" fmla="*/ 27 h 106"/>
                <a:gd name="T50" fmla="*/ 57 w 87"/>
                <a:gd name="T51" fmla="*/ 46 h 106"/>
                <a:gd name="T52" fmla="*/ 43 w 87"/>
                <a:gd name="T53" fmla="*/ 50 h 106"/>
                <a:gd name="T54" fmla="*/ 48 w 87"/>
                <a:gd name="T55" fmla="*/ 64 h 106"/>
                <a:gd name="T56" fmla="*/ 62 w 87"/>
                <a:gd name="T57" fmla="*/ 60 h 106"/>
                <a:gd name="T58" fmla="*/ 57 w 87"/>
                <a:gd name="T59" fmla="*/ 46 h 106"/>
                <a:gd name="T60" fmla="*/ 78 w 87"/>
                <a:gd name="T61" fmla="*/ 3 h 106"/>
                <a:gd name="T62" fmla="*/ 60 w 87"/>
                <a:gd name="T63" fmla="*/ 9 h 106"/>
                <a:gd name="T64" fmla="*/ 64 w 87"/>
                <a:gd name="T65" fmla="*/ 27 h 106"/>
                <a:gd name="T66" fmla="*/ 56 w 87"/>
                <a:gd name="T67" fmla="*/ 43 h 106"/>
                <a:gd name="T68" fmla="*/ 58 w 87"/>
                <a:gd name="T69" fmla="*/ 43 h 106"/>
                <a:gd name="T70" fmla="*/ 59 w 87"/>
                <a:gd name="T71" fmla="*/ 44 h 106"/>
                <a:gd name="T72" fmla="*/ 67 w 87"/>
                <a:gd name="T73" fmla="*/ 28 h 106"/>
                <a:gd name="T74" fmla="*/ 84 w 87"/>
                <a:gd name="T75" fmla="*/ 21 h 106"/>
                <a:gd name="T76" fmla="*/ 78 w 87"/>
                <a:gd name="T77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106">
                  <a:moveTo>
                    <a:pt x="59" y="98"/>
                  </a:moveTo>
                  <a:cubicBezTo>
                    <a:pt x="62" y="104"/>
                    <a:pt x="71" y="106"/>
                    <a:pt x="77" y="103"/>
                  </a:cubicBezTo>
                  <a:cubicBezTo>
                    <a:pt x="83" y="99"/>
                    <a:pt x="86" y="91"/>
                    <a:pt x="82" y="84"/>
                  </a:cubicBezTo>
                  <a:cubicBezTo>
                    <a:pt x="79" y="78"/>
                    <a:pt x="71" y="76"/>
                    <a:pt x="65" y="7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6" y="67"/>
                    <a:pt x="55" y="68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57" y="84"/>
                    <a:pt x="55" y="92"/>
                    <a:pt x="59" y="98"/>
                  </a:cubicBezTo>
                  <a:moveTo>
                    <a:pt x="14" y="66"/>
                  </a:moveTo>
                  <a:cubicBezTo>
                    <a:pt x="15" y="71"/>
                    <a:pt x="21" y="74"/>
                    <a:pt x="26" y="73"/>
                  </a:cubicBezTo>
                  <a:cubicBezTo>
                    <a:pt x="31" y="72"/>
                    <a:pt x="34" y="67"/>
                    <a:pt x="33" y="62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9"/>
                    <a:pt x="40" y="58"/>
                    <a:pt x="40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1" y="55"/>
                    <a:pt x="26" y="52"/>
                    <a:pt x="21" y="54"/>
                  </a:cubicBezTo>
                  <a:cubicBezTo>
                    <a:pt x="15" y="55"/>
                    <a:pt x="12" y="61"/>
                    <a:pt x="14" y="66"/>
                  </a:cubicBezTo>
                  <a:moveTo>
                    <a:pt x="40" y="27"/>
                  </a:moveTo>
                  <a:cubicBezTo>
                    <a:pt x="42" y="17"/>
                    <a:pt x="35" y="6"/>
                    <a:pt x="25" y="4"/>
                  </a:cubicBezTo>
                  <a:cubicBezTo>
                    <a:pt x="14" y="2"/>
                    <a:pt x="4" y="9"/>
                    <a:pt x="2" y="20"/>
                  </a:cubicBezTo>
                  <a:cubicBezTo>
                    <a:pt x="0" y="30"/>
                    <a:pt x="7" y="40"/>
                    <a:pt x="17" y="42"/>
                  </a:cubicBezTo>
                  <a:cubicBezTo>
                    <a:pt x="22" y="43"/>
                    <a:pt x="28" y="42"/>
                    <a:pt x="32" y="3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4" y="45"/>
                    <a:pt x="45" y="4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8" y="33"/>
                    <a:pt x="39" y="30"/>
                    <a:pt x="40" y="27"/>
                  </a:cubicBezTo>
                  <a:moveTo>
                    <a:pt x="57" y="46"/>
                  </a:moveTo>
                  <a:cubicBezTo>
                    <a:pt x="52" y="43"/>
                    <a:pt x="46" y="45"/>
                    <a:pt x="43" y="50"/>
                  </a:cubicBezTo>
                  <a:cubicBezTo>
                    <a:pt x="41" y="56"/>
                    <a:pt x="43" y="62"/>
                    <a:pt x="48" y="64"/>
                  </a:cubicBezTo>
                  <a:cubicBezTo>
                    <a:pt x="53" y="67"/>
                    <a:pt x="59" y="65"/>
                    <a:pt x="62" y="60"/>
                  </a:cubicBezTo>
                  <a:cubicBezTo>
                    <a:pt x="64" y="55"/>
                    <a:pt x="62" y="49"/>
                    <a:pt x="57" y="46"/>
                  </a:cubicBezTo>
                  <a:moveTo>
                    <a:pt x="78" y="3"/>
                  </a:moveTo>
                  <a:cubicBezTo>
                    <a:pt x="71" y="0"/>
                    <a:pt x="63" y="3"/>
                    <a:pt x="60" y="9"/>
                  </a:cubicBezTo>
                  <a:cubicBezTo>
                    <a:pt x="57" y="16"/>
                    <a:pt x="59" y="23"/>
                    <a:pt x="64" y="27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3"/>
                    <a:pt x="58" y="43"/>
                    <a:pt x="58" y="43"/>
                  </a:cubicBezTo>
                  <a:cubicBezTo>
                    <a:pt x="59" y="43"/>
                    <a:pt x="59" y="44"/>
                    <a:pt x="59" y="44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3" y="30"/>
                    <a:pt x="81" y="28"/>
                    <a:pt x="84" y="21"/>
                  </a:cubicBezTo>
                  <a:cubicBezTo>
                    <a:pt x="87" y="15"/>
                    <a:pt x="84" y="7"/>
                    <a:pt x="78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7370" y="3665"/>
              <a:ext cx="163" cy="160"/>
            </a:xfrm>
            <a:custGeom>
              <a:avLst/>
              <a:gdLst>
                <a:gd name="T0" fmla="*/ 60 w 68"/>
                <a:gd name="T1" fmla="*/ 0 h 67"/>
                <a:gd name="T2" fmla="*/ 9 w 68"/>
                <a:gd name="T3" fmla="*/ 0 h 67"/>
                <a:gd name="T4" fmla="*/ 0 w 68"/>
                <a:gd name="T5" fmla="*/ 9 h 67"/>
                <a:gd name="T6" fmla="*/ 0 w 68"/>
                <a:gd name="T7" fmla="*/ 41 h 67"/>
                <a:gd name="T8" fmla="*/ 9 w 68"/>
                <a:gd name="T9" fmla="*/ 50 h 67"/>
                <a:gd name="T10" fmla="*/ 21 w 68"/>
                <a:gd name="T11" fmla="*/ 50 h 67"/>
                <a:gd name="T12" fmla="*/ 47 w 68"/>
                <a:gd name="T13" fmla="*/ 67 h 67"/>
                <a:gd name="T14" fmla="*/ 41 w 68"/>
                <a:gd name="T15" fmla="*/ 50 h 67"/>
                <a:gd name="T16" fmla="*/ 60 w 68"/>
                <a:gd name="T17" fmla="*/ 50 h 67"/>
                <a:gd name="T18" fmla="*/ 68 w 68"/>
                <a:gd name="T19" fmla="*/ 41 h 67"/>
                <a:gd name="T20" fmla="*/ 68 w 68"/>
                <a:gd name="T21" fmla="*/ 9 h 67"/>
                <a:gd name="T22" fmla="*/ 60 w 68"/>
                <a:gd name="T2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4" y="50"/>
                    <a:pt x="9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4" y="50"/>
                    <a:pt x="68" y="46"/>
                    <a:pt x="68" y="41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4"/>
                    <a:pt x="64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7464" y="3959"/>
              <a:ext cx="172" cy="83"/>
            </a:xfrm>
            <a:custGeom>
              <a:avLst/>
              <a:gdLst>
                <a:gd name="T0" fmla="*/ 59 w 72"/>
                <a:gd name="T1" fmla="*/ 9 h 35"/>
                <a:gd name="T2" fmla="*/ 52 w 72"/>
                <a:gd name="T3" fmla="*/ 11 h 35"/>
                <a:gd name="T4" fmla="*/ 34 w 72"/>
                <a:gd name="T5" fmla="*/ 0 h 35"/>
                <a:gd name="T6" fmla="*/ 14 w 72"/>
                <a:gd name="T7" fmla="*/ 15 h 35"/>
                <a:gd name="T8" fmla="*/ 10 w 72"/>
                <a:gd name="T9" fmla="*/ 15 h 35"/>
                <a:gd name="T10" fmla="*/ 0 w 72"/>
                <a:gd name="T11" fmla="*/ 25 h 35"/>
                <a:gd name="T12" fmla="*/ 10 w 72"/>
                <a:gd name="T13" fmla="*/ 35 h 35"/>
                <a:gd name="T14" fmla="*/ 59 w 72"/>
                <a:gd name="T15" fmla="*/ 35 h 35"/>
                <a:gd name="T16" fmla="*/ 72 w 72"/>
                <a:gd name="T17" fmla="*/ 22 h 35"/>
                <a:gd name="T18" fmla="*/ 59 w 72"/>
                <a:gd name="T1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5">
                  <a:moveTo>
                    <a:pt x="59" y="9"/>
                  </a:moveTo>
                  <a:cubicBezTo>
                    <a:pt x="56" y="9"/>
                    <a:pt x="54" y="10"/>
                    <a:pt x="52" y="11"/>
                  </a:cubicBezTo>
                  <a:cubicBezTo>
                    <a:pt x="49" y="5"/>
                    <a:pt x="42" y="0"/>
                    <a:pt x="34" y="0"/>
                  </a:cubicBezTo>
                  <a:cubicBezTo>
                    <a:pt x="24" y="0"/>
                    <a:pt x="16" y="7"/>
                    <a:pt x="14" y="15"/>
                  </a:cubicBezTo>
                  <a:cubicBezTo>
                    <a:pt x="13" y="15"/>
                    <a:pt x="12" y="15"/>
                    <a:pt x="10" y="15"/>
                  </a:cubicBezTo>
                  <a:cubicBezTo>
                    <a:pt x="5" y="15"/>
                    <a:pt x="0" y="19"/>
                    <a:pt x="0" y="25"/>
                  </a:cubicBezTo>
                  <a:cubicBezTo>
                    <a:pt x="0" y="30"/>
                    <a:pt x="5" y="35"/>
                    <a:pt x="10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6" y="35"/>
                    <a:pt x="72" y="29"/>
                    <a:pt x="72" y="22"/>
                  </a:cubicBezTo>
                  <a:cubicBezTo>
                    <a:pt x="72" y="15"/>
                    <a:pt x="66" y="9"/>
                    <a:pt x="59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 sz="1961"/>
            </a:lvl3pPr>
            <a:lvl4pPr marL="448193" indent="0">
              <a:buNone/>
              <a:defRPr sz="1765"/>
            </a:lvl4pPr>
            <a:lvl5pPr marL="672290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11108820" y="5775145"/>
            <a:ext cx="812385" cy="85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31185573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08000" y="1411559"/>
            <a:ext cx="11176000" cy="2135969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639548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08000" y="1411559"/>
            <a:ext cx="11176000" cy="2135969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2" y="6238877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293562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2pPr>
            <a:lvl3pP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3pPr>
            <a:lvl4pP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4pPr>
            <a:lvl5pPr>
              <a:defRPr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48251"/>
            <a:ext cx="1807779" cy="373228"/>
          </a:xfrm>
          <a:prstGeom prst="rect">
            <a:avLst/>
          </a:prstGeom>
        </p:spPr>
        <p:txBody>
          <a:bodyPr lIns="68589" tIns="34295" rIns="68589" bIns="34295"/>
          <a:lstStyle/>
          <a:p>
            <a:pPr defTabSz="914363"/>
            <a:r>
              <a:rPr lang="en-US" smtClean="0">
                <a:solidFill>
                  <a:srgbClr val="FFFFFF"/>
                </a:solidFill>
              </a:rPr>
              <a:t>ratul | rws | june '12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83945" y="6356353"/>
            <a:ext cx="3860800" cy="365125"/>
          </a:xfrm>
          <a:prstGeom prst="rect">
            <a:avLst/>
          </a:prstGeom>
        </p:spPr>
        <p:txBody>
          <a:bodyPr lIns="68589" tIns="34295" rIns="68589" bIns="34295"/>
          <a:lstStyle/>
          <a:p>
            <a:pPr defTabSz="914363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25325" y="6356353"/>
            <a:ext cx="2844800" cy="365125"/>
          </a:xfrm>
          <a:prstGeom prst="rect">
            <a:avLst/>
          </a:prstGeom>
        </p:spPr>
        <p:txBody>
          <a:bodyPr lIns="68589" tIns="34295" rIns="68589" bIns="34295"/>
          <a:lstStyle/>
          <a:p>
            <a:pPr defTabSz="914363"/>
            <a:fld id="{70A744D2-D199-45C4-B9AC-203973B41C93}" type="slidenum">
              <a:rPr lang="en-US" smtClean="0">
                <a:solidFill>
                  <a:srgbClr val="FFFFFF"/>
                </a:solidFill>
              </a:rPr>
              <a:pPr defTabSz="914363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48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EE6E-060C-4EF7-8637-00E8D3E7DC7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D8A5-F7F3-4E47-A864-458B99AF6B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93448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EE6E-060C-4EF7-8637-00E8D3E7DC7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D8A5-F7F3-4E47-A864-458B99AF6B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07518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EE6E-060C-4EF7-8637-00E8D3E7DC7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D8A5-F7F3-4E47-A864-458B99AF6B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263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EE6E-060C-4EF7-8637-00E8D3E7DC7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D8A5-F7F3-4E47-A864-458B99AF6B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23762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EE6E-060C-4EF7-8637-00E8D3E7DC7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D8A5-F7F3-4E47-A864-458B99AF6B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7779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EE6E-060C-4EF7-8637-00E8D3E7DC7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D8A5-F7F3-4E47-A864-458B99AF6B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3357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EE6E-060C-4EF7-8637-00E8D3E7DC7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D8A5-F7F3-4E47-A864-458B99AF6B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48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0" y="6566932"/>
            <a:ext cx="12192000" cy="291068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oup 8"/>
          <p:cNvGrpSpPr>
            <a:grpSpLocks noChangeAspect="1"/>
          </p:cNvGrpSpPr>
          <p:nvPr/>
        </p:nvGrpSpPr>
        <p:grpSpPr bwMode="auto">
          <a:xfrm>
            <a:off x="11289350" y="6078675"/>
            <a:ext cx="633412" cy="669437"/>
            <a:chOff x="7062" y="3586"/>
            <a:chExt cx="617" cy="652"/>
          </a:xfrm>
        </p:grpSpPr>
        <p:sp>
          <p:nvSpPr>
            <p:cNvPr id="34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7062" y="3586"/>
              <a:ext cx="617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5" name="Freeform 9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6" name="Freeform 10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7" name="Freeform 11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8" name="Freeform 12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9" name="Freeform 13"/>
            <p:cNvSpPr>
              <a:spLocks noEditPoints="1"/>
            </p:cNvSpPr>
            <p:nvPr userDrawn="1"/>
          </p:nvSpPr>
          <p:spPr bwMode="auto">
            <a:xfrm>
              <a:off x="7131" y="3937"/>
              <a:ext cx="208" cy="253"/>
            </a:xfrm>
            <a:custGeom>
              <a:avLst/>
              <a:gdLst>
                <a:gd name="T0" fmla="*/ 59 w 87"/>
                <a:gd name="T1" fmla="*/ 98 h 106"/>
                <a:gd name="T2" fmla="*/ 77 w 87"/>
                <a:gd name="T3" fmla="*/ 103 h 106"/>
                <a:gd name="T4" fmla="*/ 82 w 87"/>
                <a:gd name="T5" fmla="*/ 84 h 106"/>
                <a:gd name="T6" fmla="*/ 65 w 87"/>
                <a:gd name="T7" fmla="*/ 79 h 106"/>
                <a:gd name="T8" fmla="*/ 58 w 87"/>
                <a:gd name="T9" fmla="*/ 67 h 106"/>
                <a:gd name="T10" fmla="*/ 55 w 87"/>
                <a:gd name="T11" fmla="*/ 68 h 106"/>
                <a:gd name="T12" fmla="*/ 63 w 87"/>
                <a:gd name="T13" fmla="*/ 80 h 106"/>
                <a:gd name="T14" fmla="*/ 59 w 87"/>
                <a:gd name="T15" fmla="*/ 98 h 106"/>
                <a:gd name="T16" fmla="*/ 14 w 87"/>
                <a:gd name="T17" fmla="*/ 66 h 106"/>
                <a:gd name="T18" fmla="*/ 26 w 87"/>
                <a:gd name="T19" fmla="*/ 73 h 106"/>
                <a:gd name="T20" fmla="*/ 33 w 87"/>
                <a:gd name="T21" fmla="*/ 62 h 106"/>
                <a:gd name="T22" fmla="*/ 40 w 87"/>
                <a:gd name="T23" fmla="*/ 60 h 106"/>
                <a:gd name="T24" fmla="*/ 40 w 87"/>
                <a:gd name="T25" fmla="*/ 58 h 106"/>
                <a:gd name="T26" fmla="*/ 32 w 87"/>
                <a:gd name="T27" fmla="*/ 60 h 106"/>
                <a:gd name="T28" fmla="*/ 21 w 87"/>
                <a:gd name="T29" fmla="*/ 54 h 106"/>
                <a:gd name="T30" fmla="*/ 14 w 87"/>
                <a:gd name="T31" fmla="*/ 66 h 106"/>
                <a:gd name="T32" fmla="*/ 40 w 87"/>
                <a:gd name="T33" fmla="*/ 27 h 106"/>
                <a:gd name="T34" fmla="*/ 25 w 87"/>
                <a:gd name="T35" fmla="*/ 4 h 106"/>
                <a:gd name="T36" fmla="*/ 2 w 87"/>
                <a:gd name="T37" fmla="*/ 20 h 106"/>
                <a:gd name="T38" fmla="*/ 17 w 87"/>
                <a:gd name="T39" fmla="*/ 42 h 106"/>
                <a:gd name="T40" fmla="*/ 32 w 87"/>
                <a:gd name="T41" fmla="*/ 39 h 106"/>
                <a:gd name="T42" fmla="*/ 41 w 87"/>
                <a:gd name="T43" fmla="*/ 48 h 106"/>
                <a:gd name="T44" fmla="*/ 45 w 87"/>
                <a:gd name="T45" fmla="*/ 44 h 106"/>
                <a:gd name="T46" fmla="*/ 36 w 87"/>
                <a:gd name="T47" fmla="*/ 35 h 106"/>
                <a:gd name="T48" fmla="*/ 40 w 87"/>
                <a:gd name="T49" fmla="*/ 27 h 106"/>
                <a:gd name="T50" fmla="*/ 57 w 87"/>
                <a:gd name="T51" fmla="*/ 46 h 106"/>
                <a:gd name="T52" fmla="*/ 43 w 87"/>
                <a:gd name="T53" fmla="*/ 50 h 106"/>
                <a:gd name="T54" fmla="*/ 48 w 87"/>
                <a:gd name="T55" fmla="*/ 64 h 106"/>
                <a:gd name="T56" fmla="*/ 62 w 87"/>
                <a:gd name="T57" fmla="*/ 60 h 106"/>
                <a:gd name="T58" fmla="*/ 57 w 87"/>
                <a:gd name="T59" fmla="*/ 46 h 106"/>
                <a:gd name="T60" fmla="*/ 78 w 87"/>
                <a:gd name="T61" fmla="*/ 3 h 106"/>
                <a:gd name="T62" fmla="*/ 60 w 87"/>
                <a:gd name="T63" fmla="*/ 9 h 106"/>
                <a:gd name="T64" fmla="*/ 64 w 87"/>
                <a:gd name="T65" fmla="*/ 27 h 106"/>
                <a:gd name="T66" fmla="*/ 56 w 87"/>
                <a:gd name="T67" fmla="*/ 43 h 106"/>
                <a:gd name="T68" fmla="*/ 58 w 87"/>
                <a:gd name="T69" fmla="*/ 43 h 106"/>
                <a:gd name="T70" fmla="*/ 59 w 87"/>
                <a:gd name="T71" fmla="*/ 44 h 106"/>
                <a:gd name="T72" fmla="*/ 67 w 87"/>
                <a:gd name="T73" fmla="*/ 28 h 106"/>
                <a:gd name="T74" fmla="*/ 84 w 87"/>
                <a:gd name="T75" fmla="*/ 21 h 106"/>
                <a:gd name="T76" fmla="*/ 78 w 87"/>
                <a:gd name="T77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106">
                  <a:moveTo>
                    <a:pt x="59" y="98"/>
                  </a:moveTo>
                  <a:cubicBezTo>
                    <a:pt x="62" y="104"/>
                    <a:pt x="71" y="106"/>
                    <a:pt x="77" y="103"/>
                  </a:cubicBezTo>
                  <a:cubicBezTo>
                    <a:pt x="83" y="99"/>
                    <a:pt x="86" y="91"/>
                    <a:pt x="82" y="84"/>
                  </a:cubicBezTo>
                  <a:cubicBezTo>
                    <a:pt x="79" y="78"/>
                    <a:pt x="71" y="76"/>
                    <a:pt x="65" y="7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6" y="67"/>
                    <a:pt x="55" y="68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57" y="84"/>
                    <a:pt x="55" y="92"/>
                    <a:pt x="59" y="98"/>
                  </a:cubicBezTo>
                  <a:moveTo>
                    <a:pt x="14" y="66"/>
                  </a:moveTo>
                  <a:cubicBezTo>
                    <a:pt x="15" y="71"/>
                    <a:pt x="21" y="74"/>
                    <a:pt x="26" y="73"/>
                  </a:cubicBezTo>
                  <a:cubicBezTo>
                    <a:pt x="31" y="72"/>
                    <a:pt x="34" y="67"/>
                    <a:pt x="33" y="62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9"/>
                    <a:pt x="40" y="58"/>
                    <a:pt x="40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1" y="55"/>
                    <a:pt x="26" y="52"/>
                    <a:pt x="21" y="54"/>
                  </a:cubicBezTo>
                  <a:cubicBezTo>
                    <a:pt x="15" y="55"/>
                    <a:pt x="12" y="61"/>
                    <a:pt x="14" y="66"/>
                  </a:cubicBezTo>
                  <a:moveTo>
                    <a:pt x="40" y="27"/>
                  </a:moveTo>
                  <a:cubicBezTo>
                    <a:pt x="42" y="17"/>
                    <a:pt x="35" y="6"/>
                    <a:pt x="25" y="4"/>
                  </a:cubicBezTo>
                  <a:cubicBezTo>
                    <a:pt x="14" y="2"/>
                    <a:pt x="4" y="9"/>
                    <a:pt x="2" y="20"/>
                  </a:cubicBezTo>
                  <a:cubicBezTo>
                    <a:pt x="0" y="30"/>
                    <a:pt x="7" y="40"/>
                    <a:pt x="17" y="42"/>
                  </a:cubicBezTo>
                  <a:cubicBezTo>
                    <a:pt x="22" y="43"/>
                    <a:pt x="28" y="42"/>
                    <a:pt x="32" y="3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4" y="45"/>
                    <a:pt x="45" y="4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8" y="33"/>
                    <a:pt x="39" y="30"/>
                    <a:pt x="40" y="27"/>
                  </a:cubicBezTo>
                  <a:moveTo>
                    <a:pt x="57" y="46"/>
                  </a:moveTo>
                  <a:cubicBezTo>
                    <a:pt x="52" y="43"/>
                    <a:pt x="46" y="45"/>
                    <a:pt x="43" y="50"/>
                  </a:cubicBezTo>
                  <a:cubicBezTo>
                    <a:pt x="41" y="56"/>
                    <a:pt x="43" y="62"/>
                    <a:pt x="48" y="64"/>
                  </a:cubicBezTo>
                  <a:cubicBezTo>
                    <a:pt x="53" y="67"/>
                    <a:pt x="59" y="65"/>
                    <a:pt x="62" y="60"/>
                  </a:cubicBezTo>
                  <a:cubicBezTo>
                    <a:pt x="64" y="55"/>
                    <a:pt x="62" y="49"/>
                    <a:pt x="57" y="46"/>
                  </a:cubicBezTo>
                  <a:moveTo>
                    <a:pt x="78" y="3"/>
                  </a:moveTo>
                  <a:cubicBezTo>
                    <a:pt x="71" y="0"/>
                    <a:pt x="63" y="3"/>
                    <a:pt x="60" y="9"/>
                  </a:cubicBezTo>
                  <a:cubicBezTo>
                    <a:pt x="57" y="16"/>
                    <a:pt x="59" y="23"/>
                    <a:pt x="64" y="27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3"/>
                    <a:pt x="58" y="43"/>
                    <a:pt x="58" y="43"/>
                  </a:cubicBezTo>
                  <a:cubicBezTo>
                    <a:pt x="59" y="43"/>
                    <a:pt x="59" y="44"/>
                    <a:pt x="59" y="44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3" y="30"/>
                    <a:pt x="81" y="28"/>
                    <a:pt x="84" y="21"/>
                  </a:cubicBezTo>
                  <a:cubicBezTo>
                    <a:pt x="87" y="15"/>
                    <a:pt x="84" y="7"/>
                    <a:pt x="78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0" name="Freeform 14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1" name="Freeform 15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2" name="Freeform 16"/>
            <p:cNvSpPr>
              <a:spLocks/>
            </p:cNvSpPr>
            <p:nvPr userDrawn="1"/>
          </p:nvSpPr>
          <p:spPr bwMode="auto">
            <a:xfrm>
              <a:off x="7370" y="3665"/>
              <a:ext cx="163" cy="160"/>
            </a:xfrm>
            <a:custGeom>
              <a:avLst/>
              <a:gdLst>
                <a:gd name="T0" fmla="*/ 60 w 68"/>
                <a:gd name="T1" fmla="*/ 0 h 67"/>
                <a:gd name="T2" fmla="*/ 9 w 68"/>
                <a:gd name="T3" fmla="*/ 0 h 67"/>
                <a:gd name="T4" fmla="*/ 0 w 68"/>
                <a:gd name="T5" fmla="*/ 9 h 67"/>
                <a:gd name="T6" fmla="*/ 0 w 68"/>
                <a:gd name="T7" fmla="*/ 41 h 67"/>
                <a:gd name="T8" fmla="*/ 9 w 68"/>
                <a:gd name="T9" fmla="*/ 50 h 67"/>
                <a:gd name="T10" fmla="*/ 21 w 68"/>
                <a:gd name="T11" fmla="*/ 50 h 67"/>
                <a:gd name="T12" fmla="*/ 47 w 68"/>
                <a:gd name="T13" fmla="*/ 67 h 67"/>
                <a:gd name="T14" fmla="*/ 41 w 68"/>
                <a:gd name="T15" fmla="*/ 50 h 67"/>
                <a:gd name="T16" fmla="*/ 60 w 68"/>
                <a:gd name="T17" fmla="*/ 50 h 67"/>
                <a:gd name="T18" fmla="*/ 68 w 68"/>
                <a:gd name="T19" fmla="*/ 41 h 67"/>
                <a:gd name="T20" fmla="*/ 68 w 68"/>
                <a:gd name="T21" fmla="*/ 9 h 67"/>
                <a:gd name="T22" fmla="*/ 60 w 68"/>
                <a:gd name="T2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4" y="50"/>
                    <a:pt x="9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4" y="50"/>
                    <a:pt x="68" y="46"/>
                    <a:pt x="68" y="41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4"/>
                    <a:pt x="64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3" name="Freeform 17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4" name="Freeform 18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5" name="Freeform 19"/>
            <p:cNvSpPr>
              <a:spLocks/>
            </p:cNvSpPr>
            <p:nvPr userDrawn="1"/>
          </p:nvSpPr>
          <p:spPr bwMode="auto">
            <a:xfrm>
              <a:off x="7464" y="3959"/>
              <a:ext cx="172" cy="83"/>
            </a:xfrm>
            <a:custGeom>
              <a:avLst/>
              <a:gdLst>
                <a:gd name="T0" fmla="*/ 59 w 72"/>
                <a:gd name="T1" fmla="*/ 9 h 35"/>
                <a:gd name="T2" fmla="*/ 52 w 72"/>
                <a:gd name="T3" fmla="*/ 11 h 35"/>
                <a:gd name="T4" fmla="*/ 34 w 72"/>
                <a:gd name="T5" fmla="*/ 0 h 35"/>
                <a:gd name="T6" fmla="*/ 14 w 72"/>
                <a:gd name="T7" fmla="*/ 15 h 35"/>
                <a:gd name="T8" fmla="*/ 10 w 72"/>
                <a:gd name="T9" fmla="*/ 15 h 35"/>
                <a:gd name="T10" fmla="*/ 0 w 72"/>
                <a:gd name="T11" fmla="*/ 25 h 35"/>
                <a:gd name="T12" fmla="*/ 10 w 72"/>
                <a:gd name="T13" fmla="*/ 35 h 35"/>
                <a:gd name="T14" fmla="*/ 59 w 72"/>
                <a:gd name="T15" fmla="*/ 35 h 35"/>
                <a:gd name="T16" fmla="*/ 72 w 72"/>
                <a:gd name="T17" fmla="*/ 22 h 35"/>
                <a:gd name="T18" fmla="*/ 59 w 72"/>
                <a:gd name="T1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5">
                  <a:moveTo>
                    <a:pt x="59" y="9"/>
                  </a:moveTo>
                  <a:cubicBezTo>
                    <a:pt x="56" y="9"/>
                    <a:pt x="54" y="10"/>
                    <a:pt x="52" y="11"/>
                  </a:cubicBezTo>
                  <a:cubicBezTo>
                    <a:pt x="49" y="5"/>
                    <a:pt x="42" y="0"/>
                    <a:pt x="34" y="0"/>
                  </a:cubicBezTo>
                  <a:cubicBezTo>
                    <a:pt x="24" y="0"/>
                    <a:pt x="16" y="7"/>
                    <a:pt x="14" y="15"/>
                  </a:cubicBezTo>
                  <a:cubicBezTo>
                    <a:pt x="13" y="15"/>
                    <a:pt x="12" y="15"/>
                    <a:pt x="10" y="15"/>
                  </a:cubicBezTo>
                  <a:cubicBezTo>
                    <a:pt x="5" y="15"/>
                    <a:pt x="0" y="19"/>
                    <a:pt x="0" y="25"/>
                  </a:cubicBezTo>
                  <a:cubicBezTo>
                    <a:pt x="0" y="30"/>
                    <a:pt x="5" y="35"/>
                    <a:pt x="10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6" y="35"/>
                    <a:pt x="72" y="29"/>
                    <a:pt x="72" y="22"/>
                  </a:cubicBezTo>
                  <a:cubicBezTo>
                    <a:pt x="72" y="15"/>
                    <a:pt x="66" y="9"/>
                    <a:pt x="59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 sz="1961"/>
            </a:lvl3pPr>
            <a:lvl4pPr marL="448193" indent="0">
              <a:buNone/>
              <a:defRPr sz="1765"/>
            </a:lvl4pPr>
            <a:lvl5pPr marL="672290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666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EE6E-060C-4EF7-8637-00E8D3E7DC7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D8A5-F7F3-4E47-A864-458B99AF6B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87232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EE6E-060C-4EF7-8637-00E8D3E7DC7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D8A5-F7F3-4E47-A864-458B99AF6B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49804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EE6E-060C-4EF7-8637-00E8D3E7DC7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D8A5-F7F3-4E47-A864-458B99AF6B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66246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EE6E-060C-4EF7-8637-00E8D3E7DC7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D8A5-F7F3-4E47-A864-458B99AF6B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97904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F83519-0986-6A4F-9867-35DB47F5FA02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60867" y="449184"/>
            <a:ext cx="10972800" cy="1143000"/>
          </a:xfrm>
        </p:spPr>
        <p:txBody>
          <a:bodyPr/>
          <a:lstStyle>
            <a:lvl1pPr>
              <a:defRPr sz="4800">
                <a:solidFill>
                  <a:srgbClr val="003F8F"/>
                </a:solidFill>
              </a:defRPr>
            </a:lvl1pPr>
          </a:lstStyle>
          <a:p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60867" y="2220538"/>
            <a:ext cx="10972800" cy="806795"/>
          </a:xfrm>
        </p:spPr>
        <p:txBody>
          <a:bodyPr/>
          <a:lstStyle>
            <a:lvl1pPr marL="0" indent="0">
              <a:buNone/>
              <a:defRPr sz="3600" b="0" i="0">
                <a:solidFill>
                  <a:srgbClr val="003F8F"/>
                </a:solidFill>
                <a:latin typeface="Segoe Light"/>
                <a:cs typeface="Segoe Light"/>
              </a:defRPr>
            </a:lvl1pPr>
          </a:lstStyle>
          <a:p>
            <a:pPr lvl="0"/>
            <a:r>
              <a:rPr lang="en-US" dirty="0" smtClean="0"/>
              <a:t>subhead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66213" y="2950831"/>
            <a:ext cx="10967455" cy="2867027"/>
          </a:xfrm>
        </p:spPr>
        <p:txBody>
          <a:bodyPr/>
          <a:lstStyle>
            <a:lvl1pPr marL="0" indent="0">
              <a:buNone/>
              <a:defRPr>
                <a:solidFill>
                  <a:srgbClr val="003F8F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641705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584997"/>
            <a:ext cx="11653523" cy="165621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90" indent="0">
              <a:buNone/>
              <a:defRPr sz="1471"/>
            </a:lvl3pPr>
            <a:lvl4pPr marL="336179" indent="0">
              <a:buNone/>
              <a:defRPr sz="1324"/>
            </a:lvl4pPr>
            <a:lvl5pPr marL="504269" indent="0">
              <a:buNone/>
              <a:defRPr sz="1324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53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 noEditPoints="1"/>
          </p:cNvSpPr>
          <p:nvPr userDrawn="1"/>
        </p:nvSpPr>
        <p:spPr bwMode="auto">
          <a:xfrm>
            <a:off x="7996997" y="5708882"/>
            <a:ext cx="2446493" cy="882544"/>
          </a:xfrm>
          <a:custGeom>
            <a:avLst/>
            <a:gdLst>
              <a:gd name="T0" fmla="*/ 188 w 203"/>
              <a:gd name="T1" fmla="*/ 35 h 73"/>
              <a:gd name="T2" fmla="*/ 201 w 203"/>
              <a:gd name="T3" fmla="*/ 17 h 73"/>
              <a:gd name="T4" fmla="*/ 179 w 203"/>
              <a:gd name="T5" fmla="*/ 0 h 73"/>
              <a:gd name="T6" fmla="*/ 163 w 203"/>
              <a:gd name="T7" fmla="*/ 16 h 73"/>
              <a:gd name="T8" fmla="*/ 186 w 203"/>
              <a:gd name="T9" fmla="*/ 20 h 73"/>
              <a:gd name="T10" fmla="*/ 167 w 203"/>
              <a:gd name="T11" fmla="*/ 30 h 73"/>
              <a:gd name="T12" fmla="*/ 173 w 203"/>
              <a:gd name="T13" fmla="*/ 42 h 73"/>
              <a:gd name="T14" fmla="*/ 188 w 203"/>
              <a:gd name="T15" fmla="*/ 51 h 73"/>
              <a:gd name="T16" fmla="*/ 176 w 203"/>
              <a:gd name="T17" fmla="*/ 61 h 73"/>
              <a:gd name="T18" fmla="*/ 160 w 203"/>
              <a:gd name="T19" fmla="*/ 70 h 73"/>
              <a:gd name="T20" fmla="*/ 197 w 203"/>
              <a:gd name="T21" fmla="*/ 67 h 73"/>
              <a:gd name="T22" fmla="*/ 199 w 203"/>
              <a:gd name="T23" fmla="*/ 41 h 73"/>
              <a:gd name="T24" fmla="*/ 138 w 203"/>
              <a:gd name="T25" fmla="*/ 60 h 73"/>
              <a:gd name="T26" fmla="*/ 108 w 203"/>
              <a:gd name="T27" fmla="*/ 6 h 73"/>
              <a:gd name="T28" fmla="*/ 123 w 203"/>
              <a:gd name="T29" fmla="*/ 15 h 73"/>
              <a:gd name="T30" fmla="*/ 109 w 203"/>
              <a:gd name="T31" fmla="*/ 60 h 73"/>
              <a:gd name="T32" fmla="*/ 151 w 203"/>
              <a:gd name="T33" fmla="*/ 72 h 73"/>
              <a:gd name="T34" fmla="*/ 76 w 203"/>
              <a:gd name="T35" fmla="*/ 61 h 73"/>
              <a:gd name="T36" fmla="*/ 76 w 203"/>
              <a:gd name="T37" fmla="*/ 12 h 73"/>
              <a:gd name="T38" fmla="*/ 76 w 203"/>
              <a:gd name="T39" fmla="*/ 61 h 73"/>
              <a:gd name="T40" fmla="*/ 58 w 203"/>
              <a:gd name="T41" fmla="*/ 9 h 73"/>
              <a:gd name="T42" fmla="*/ 75 w 203"/>
              <a:gd name="T43" fmla="*/ 73 h 73"/>
              <a:gd name="T44" fmla="*/ 100 w 203"/>
              <a:gd name="T45" fmla="*/ 36 h 73"/>
              <a:gd name="T46" fmla="*/ 45 w 203"/>
              <a:gd name="T47" fmla="*/ 59 h 73"/>
              <a:gd name="T48" fmla="*/ 18 w 203"/>
              <a:gd name="T49" fmla="*/ 59 h 73"/>
              <a:gd name="T50" fmla="*/ 46 w 203"/>
              <a:gd name="T51" fmla="*/ 20 h 73"/>
              <a:gd name="T52" fmla="*/ 24 w 203"/>
              <a:gd name="T53" fmla="*/ 0 h 73"/>
              <a:gd name="T54" fmla="*/ 4 w 203"/>
              <a:gd name="T55" fmla="*/ 20 h 73"/>
              <a:gd name="T56" fmla="*/ 30 w 203"/>
              <a:gd name="T57" fmla="*/ 22 h 73"/>
              <a:gd name="T58" fmla="*/ 20 w 203"/>
              <a:gd name="T59" fmla="*/ 40 h 73"/>
              <a:gd name="T60" fmla="*/ 0 w 203"/>
              <a:gd name="T61" fmla="*/ 72 h 73"/>
              <a:gd name="T62" fmla="*/ 45 w 203"/>
              <a:gd name="T63" fmla="*/ 5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03" h="73">
                <a:moveTo>
                  <a:pt x="199" y="41"/>
                </a:moveTo>
                <a:cubicBezTo>
                  <a:pt x="197" y="38"/>
                  <a:pt x="193" y="36"/>
                  <a:pt x="188" y="35"/>
                </a:cubicBezTo>
                <a:cubicBezTo>
                  <a:pt x="188" y="35"/>
                  <a:pt x="188" y="35"/>
                  <a:pt x="188" y="35"/>
                </a:cubicBezTo>
                <a:cubicBezTo>
                  <a:pt x="197" y="33"/>
                  <a:pt x="201" y="27"/>
                  <a:pt x="201" y="17"/>
                </a:cubicBezTo>
                <a:cubicBezTo>
                  <a:pt x="201" y="13"/>
                  <a:pt x="200" y="9"/>
                  <a:pt x="196" y="6"/>
                </a:cubicBezTo>
                <a:cubicBezTo>
                  <a:pt x="192" y="2"/>
                  <a:pt x="187" y="0"/>
                  <a:pt x="179" y="0"/>
                </a:cubicBezTo>
                <a:cubicBezTo>
                  <a:pt x="173" y="0"/>
                  <a:pt x="168" y="1"/>
                  <a:pt x="163" y="4"/>
                </a:cubicBezTo>
                <a:cubicBezTo>
                  <a:pt x="163" y="16"/>
                  <a:pt x="163" y="16"/>
                  <a:pt x="163" y="16"/>
                </a:cubicBezTo>
                <a:cubicBezTo>
                  <a:pt x="167" y="13"/>
                  <a:pt x="171" y="12"/>
                  <a:pt x="176" y="12"/>
                </a:cubicBezTo>
                <a:cubicBezTo>
                  <a:pt x="183" y="12"/>
                  <a:pt x="186" y="15"/>
                  <a:pt x="186" y="20"/>
                </a:cubicBezTo>
                <a:cubicBezTo>
                  <a:pt x="186" y="27"/>
                  <a:pt x="182" y="30"/>
                  <a:pt x="173" y="30"/>
                </a:cubicBezTo>
                <a:cubicBezTo>
                  <a:pt x="167" y="30"/>
                  <a:pt x="167" y="30"/>
                  <a:pt x="167" y="30"/>
                </a:cubicBezTo>
                <a:cubicBezTo>
                  <a:pt x="167" y="42"/>
                  <a:pt x="167" y="42"/>
                  <a:pt x="167" y="42"/>
                </a:cubicBezTo>
                <a:cubicBezTo>
                  <a:pt x="173" y="42"/>
                  <a:pt x="173" y="42"/>
                  <a:pt x="173" y="42"/>
                </a:cubicBezTo>
                <a:cubicBezTo>
                  <a:pt x="178" y="42"/>
                  <a:pt x="181" y="42"/>
                  <a:pt x="184" y="44"/>
                </a:cubicBezTo>
                <a:cubicBezTo>
                  <a:pt x="187" y="46"/>
                  <a:pt x="188" y="48"/>
                  <a:pt x="188" y="51"/>
                </a:cubicBezTo>
                <a:cubicBezTo>
                  <a:pt x="188" y="54"/>
                  <a:pt x="187" y="57"/>
                  <a:pt x="185" y="59"/>
                </a:cubicBezTo>
                <a:cubicBezTo>
                  <a:pt x="183" y="60"/>
                  <a:pt x="180" y="61"/>
                  <a:pt x="176" y="61"/>
                </a:cubicBezTo>
                <a:cubicBezTo>
                  <a:pt x="170" y="61"/>
                  <a:pt x="165" y="59"/>
                  <a:pt x="160" y="56"/>
                </a:cubicBezTo>
                <a:cubicBezTo>
                  <a:pt x="160" y="70"/>
                  <a:pt x="160" y="70"/>
                  <a:pt x="160" y="70"/>
                </a:cubicBezTo>
                <a:cubicBezTo>
                  <a:pt x="165" y="72"/>
                  <a:pt x="170" y="73"/>
                  <a:pt x="177" y="73"/>
                </a:cubicBezTo>
                <a:cubicBezTo>
                  <a:pt x="186" y="73"/>
                  <a:pt x="192" y="71"/>
                  <a:pt x="197" y="67"/>
                </a:cubicBezTo>
                <a:cubicBezTo>
                  <a:pt x="201" y="63"/>
                  <a:pt x="203" y="58"/>
                  <a:pt x="203" y="52"/>
                </a:cubicBezTo>
                <a:cubicBezTo>
                  <a:pt x="203" y="47"/>
                  <a:pt x="202" y="44"/>
                  <a:pt x="199" y="41"/>
                </a:cubicBezTo>
                <a:moveTo>
                  <a:pt x="151" y="60"/>
                </a:moveTo>
                <a:cubicBezTo>
                  <a:pt x="138" y="60"/>
                  <a:pt x="138" y="60"/>
                  <a:pt x="138" y="60"/>
                </a:cubicBezTo>
                <a:cubicBezTo>
                  <a:pt x="138" y="0"/>
                  <a:pt x="138" y="0"/>
                  <a:pt x="138" y="0"/>
                </a:cubicBezTo>
                <a:cubicBezTo>
                  <a:pt x="108" y="6"/>
                  <a:pt x="108" y="6"/>
                  <a:pt x="108" y="6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23" y="15"/>
                  <a:pt x="123" y="15"/>
                  <a:pt x="123" y="15"/>
                </a:cubicBezTo>
                <a:cubicBezTo>
                  <a:pt x="123" y="60"/>
                  <a:pt x="123" y="60"/>
                  <a:pt x="123" y="60"/>
                </a:cubicBezTo>
                <a:cubicBezTo>
                  <a:pt x="109" y="60"/>
                  <a:pt x="109" y="60"/>
                  <a:pt x="109" y="60"/>
                </a:cubicBezTo>
                <a:cubicBezTo>
                  <a:pt x="109" y="72"/>
                  <a:pt x="109" y="72"/>
                  <a:pt x="109" y="72"/>
                </a:cubicBezTo>
                <a:cubicBezTo>
                  <a:pt x="151" y="72"/>
                  <a:pt x="151" y="72"/>
                  <a:pt x="151" y="72"/>
                </a:cubicBezTo>
                <a:lnTo>
                  <a:pt x="151" y="60"/>
                </a:lnTo>
                <a:close/>
                <a:moveTo>
                  <a:pt x="76" y="61"/>
                </a:moveTo>
                <a:cubicBezTo>
                  <a:pt x="70" y="61"/>
                  <a:pt x="66" y="53"/>
                  <a:pt x="66" y="37"/>
                </a:cubicBezTo>
                <a:cubicBezTo>
                  <a:pt x="66" y="20"/>
                  <a:pt x="70" y="12"/>
                  <a:pt x="76" y="12"/>
                </a:cubicBezTo>
                <a:cubicBezTo>
                  <a:pt x="82" y="12"/>
                  <a:pt x="85" y="20"/>
                  <a:pt x="85" y="36"/>
                </a:cubicBezTo>
                <a:cubicBezTo>
                  <a:pt x="85" y="53"/>
                  <a:pt x="82" y="61"/>
                  <a:pt x="76" y="61"/>
                </a:cubicBezTo>
                <a:moveTo>
                  <a:pt x="77" y="0"/>
                </a:moveTo>
                <a:cubicBezTo>
                  <a:pt x="69" y="0"/>
                  <a:pt x="62" y="3"/>
                  <a:pt x="58" y="9"/>
                </a:cubicBezTo>
                <a:cubicBezTo>
                  <a:pt x="54" y="16"/>
                  <a:pt x="51" y="25"/>
                  <a:pt x="51" y="38"/>
                </a:cubicBezTo>
                <a:cubicBezTo>
                  <a:pt x="51" y="61"/>
                  <a:pt x="59" y="73"/>
                  <a:pt x="75" y="73"/>
                </a:cubicBezTo>
                <a:cubicBezTo>
                  <a:pt x="83" y="73"/>
                  <a:pt x="89" y="70"/>
                  <a:pt x="94" y="64"/>
                </a:cubicBezTo>
                <a:cubicBezTo>
                  <a:pt x="98" y="57"/>
                  <a:pt x="100" y="48"/>
                  <a:pt x="100" y="36"/>
                </a:cubicBezTo>
                <a:cubicBezTo>
                  <a:pt x="100" y="12"/>
                  <a:pt x="92" y="0"/>
                  <a:pt x="77" y="0"/>
                </a:cubicBezTo>
                <a:moveTo>
                  <a:pt x="45" y="59"/>
                </a:moveTo>
                <a:cubicBezTo>
                  <a:pt x="18" y="59"/>
                  <a:pt x="18" y="59"/>
                  <a:pt x="18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31" y="46"/>
                  <a:pt x="31" y="46"/>
                  <a:pt x="31" y="46"/>
                </a:cubicBezTo>
                <a:cubicBezTo>
                  <a:pt x="41" y="37"/>
                  <a:pt x="46" y="28"/>
                  <a:pt x="46" y="20"/>
                </a:cubicBezTo>
                <a:cubicBezTo>
                  <a:pt x="46" y="14"/>
                  <a:pt x="44" y="9"/>
                  <a:pt x="40" y="6"/>
                </a:cubicBezTo>
                <a:cubicBezTo>
                  <a:pt x="36" y="2"/>
                  <a:pt x="31" y="0"/>
                  <a:pt x="24" y="0"/>
                </a:cubicBezTo>
                <a:cubicBezTo>
                  <a:pt x="16" y="0"/>
                  <a:pt x="10" y="2"/>
                  <a:pt x="4" y="6"/>
                </a:cubicBezTo>
                <a:cubicBezTo>
                  <a:pt x="4" y="20"/>
                  <a:pt x="4" y="20"/>
                  <a:pt x="4" y="20"/>
                </a:cubicBezTo>
                <a:cubicBezTo>
                  <a:pt x="9" y="15"/>
                  <a:pt x="15" y="12"/>
                  <a:pt x="20" y="12"/>
                </a:cubicBezTo>
                <a:cubicBezTo>
                  <a:pt x="27" y="12"/>
                  <a:pt x="30" y="16"/>
                  <a:pt x="30" y="22"/>
                </a:cubicBezTo>
                <a:cubicBezTo>
                  <a:pt x="30" y="25"/>
                  <a:pt x="30" y="28"/>
                  <a:pt x="28" y="30"/>
                </a:cubicBezTo>
                <a:cubicBezTo>
                  <a:pt x="27" y="33"/>
                  <a:pt x="24" y="36"/>
                  <a:pt x="20" y="4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72"/>
                  <a:pt x="0" y="72"/>
                  <a:pt x="0" y="72"/>
                </a:cubicBezTo>
                <a:cubicBezTo>
                  <a:pt x="45" y="72"/>
                  <a:pt x="45" y="72"/>
                  <a:pt x="45" y="72"/>
                </a:cubicBezTo>
                <a:lnTo>
                  <a:pt x="45" y="59"/>
                </a:ln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505050"/>
              </a:solidFill>
            </a:endParaRPr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5623651" y="4104117"/>
            <a:ext cx="4832291" cy="1256107"/>
          </a:xfrm>
          <a:custGeom>
            <a:avLst/>
            <a:gdLst>
              <a:gd name="T0" fmla="*/ 392 w 401"/>
              <a:gd name="T1" fmla="*/ 97 h 104"/>
              <a:gd name="T2" fmla="*/ 382 w 401"/>
              <a:gd name="T3" fmla="*/ 83 h 104"/>
              <a:gd name="T4" fmla="*/ 401 w 401"/>
              <a:gd name="T5" fmla="*/ 36 h 104"/>
              <a:gd name="T6" fmla="*/ 382 w 401"/>
              <a:gd name="T7" fmla="*/ 31 h 104"/>
              <a:gd name="T8" fmla="*/ 379 w 401"/>
              <a:gd name="T9" fmla="*/ 11 h 104"/>
              <a:gd name="T10" fmla="*/ 376 w 401"/>
              <a:gd name="T11" fmla="*/ 31 h 104"/>
              <a:gd name="T12" fmla="*/ 363 w 401"/>
              <a:gd name="T13" fmla="*/ 36 h 104"/>
              <a:gd name="T14" fmla="*/ 376 w 401"/>
              <a:gd name="T15" fmla="*/ 84 h 104"/>
              <a:gd name="T16" fmla="*/ 401 w 401"/>
              <a:gd name="T17" fmla="*/ 101 h 104"/>
              <a:gd name="T18" fmla="*/ 355 w 401"/>
              <a:gd name="T19" fmla="*/ 31 h 104"/>
              <a:gd name="T20" fmla="*/ 349 w 401"/>
              <a:gd name="T21" fmla="*/ 102 h 104"/>
              <a:gd name="T22" fmla="*/ 355 w 401"/>
              <a:gd name="T23" fmla="*/ 31 h 104"/>
              <a:gd name="T24" fmla="*/ 358 w 401"/>
              <a:gd name="T25" fmla="*/ 7 h 104"/>
              <a:gd name="T26" fmla="*/ 352 w 401"/>
              <a:gd name="T27" fmla="*/ 2 h 104"/>
              <a:gd name="T28" fmla="*/ 347 w 401"/>
              <a:gd name="T29" fmla="*/ 7 h 104"/>
              <a:gd name="T30" fmla="*/ 352 w 401"/>
              <a:gd name="T31" fmla="*/ 13 h 104"/>
              <a:gd name="T32" fmla="*/ 336 w 401"/>
              <a:gd name="T33" fmla="*/ 102 h 104"/>
              <a:gd name="T34" fmla="*/ 313 w 401"/>
              <a:gd name="T35" fmla="*/ 29 h 104"/>
              <a:gd name="T36" fmla="*/ 290 w 401"/>
              <a:gd name="T37" fmla="*/ 45 h 104"/>
              <a:gd name="T38" fmla="*/ 269 w 401"/>
              <a:gd name="T39" fmla="*/ 29 h 104"/>
              <a:gd name="T40" fmla="*/ 247 w 401"/>
              <a:gd name="T41" fmla="*/ 42 h 104"/>
              <a:gd name="T42" fmla="*/ 240 w 401"/>
              <a:gd name="T43" fmla="*/ 31 h 104"/>
              <a:gd name="T44" fmla="*/ 247 w 401"/>
              <a:gd name="T45" fmla="*/ 102 h 104"/>
              <a:gd name="T46" fmla="*/ 253 w 401"/>
              <a:gd name="T47" fmla="*/ 42 h 104"/>
              <a:gd name="T48" fmla="*/ 285 w 401"/>
              <a:gd name="T49" fmla="*/ 58 h 104"/>
              <a:gd name="T50" fmla="*/ 292 w 401"/>
              <a:gd name="T51" fmla="*/ 102 h 104"/>
              <a:gd name="T52" fmla="*/ 298 w 401"/>
              <a:gd name="T53" fmla="*/ 42 h 104"/>
              <a:gd name="T54" fmla="*/ 326 w 401"/>
              <a:gd name="T55" fmla="*/ 40 h 104"/>
              <a:gd name="T56" fmla="*/ 330 w 401"/>
              <a:gd name="T57" fmla="*/ 102 h 104"/>
              <a:gd name="T58" fmla="*/ 228 w 401"/>
              <a:gd name="T59" fmla="*/ 102 h 104"/>
              <a:gd name="T60" fmla="*/ 204 w 401"/>
              <a:gd name="T61" fmla="*/ 29 h 104"/>
              <a:gd name="T62" fmla="*/ 181 w 401"/>
              <a:gd name="T63" fmla="*/ 45 h 104"/>
              <a:gd name="T64" fmla="*/ 160 w 401"/>
              <a:gd name="T65" fmla="*/ 29 h 104"/>
              <a:gd name="T66" fmla="*/ 138 w 401"/>
              <a:gd name="T67" fmla="*/ 42 h 104"/>
              <a:gd name="T68" fmla="*/ 132 w 401"/>
              <a:gd name="T69" fmla="*/ 31 h 104"/>
              <a:gd name="T70" fmla="*/ 138 w 401"/>
              <a:gd name="T71" fmla="*/ 102 h 104"/>
              <a:gd name="T72" fmla="*/ 144 w 401"/>
              <a:gd name="T73" fmla="*/ 42 h 104"/>
              <a:gd name="T74" fmla="*/ 177 w 401"/>
              <a:gd name="T75" fmla="*/ 58 h 104"/>
              <a:gd name="T76" fmla="*/ 183 w 401"/>
              <a:gd name="T77" fmla="*/ 102 h 104"/>
              <a:gd name="T78" fmla="*/ 189 w 401"/>
              <a:gd name="T79" fmla="*/ 42 h 104"/>
              <a:gd name="T80" fmla="*/ 217 w 401"/>
              <a:gd name="T81" fmla="*/ 40 h 104"/>
              <a:gd name="T82" fmla="*/ 221 w 401"/>
              <a:gd name="T83" fmla="*/ 102 h 104"/>
              <a:gd name="T84" fmla="*/ 118 w 401"/>
              <a:gd name="T85" fmla="*/ 102 h 104"/>
              <a:gd name="T86" fmla="*/ 111 w 401"/>
              <a:gd name="T87" fmla="*/ 31 h 104"/>
              <a:gd name="T88" fmla="*/ 105 w 401"/>
              <a:gd name="T89" fmla="*/ 90 h 104"/>
              <a:gd name="T90" fmla="*/ 74 w 401"/>
              <a:gd name="T91" fmla="*/ 91 h 104"/>
              <a:gd name="T92" fmla="*/ 69 w 401"/>
              <a:gd name="T93" fmla="*/ 31 h 104"/>
              <a:gd name="T94" fmla="*/ 63 w 401"/>
              <a:gd name="T95" fmla="*/ 72 h 104"/>
              <a:gd name="T96" fmla="*/ 111 w 401"/>
              <a:gd name="T97" fmla="*/ 89 h 104"/>
              <a:gd name="T98" fmla="*/ 111 w 401"/>
              <a:gd name="T99" fmla="*/ 102 h 104"/>
              <a:gd name="T100" fmla="*/ 10 w 401"/>
              <a:gd name="T101" fmla="*/ 102 h 104"/>
              <a:gd name="T102" fmla="*/ 45 w 401"/>
              <a:gd name="T103" fmla="*/ 96 h 104"/>
              <a:gd name="T104" fmla="*/ 48 w 401"/>
              <a:gd name="T105" fmla="*/ 63 h 104"/>
              <a:gd name="T106" fmla="*/ 12 w 401"/>
              <a:gd name="T107" fmla="*/ 37 h 104"/>
              <a:gd name="T108" fmla="*/ 14 w 401"/>
              <a:gd name="T109" fmla="*/ 12 h 104"/>
              <a:gd name="T110" fmla="*/ 49 w 401"/>
              <a:gd name="T111" fmla="*/ 11 h 104"/>
              <a:gd name="T112" fmla="*/ 31 w 401"/>
              <a:gd name="T113" fmla="*/ 0 h 104"/>
              <a:gd name="T114" fmla="*/ 1 w 401"/>
              <a:gd name="T115" fmla="*/ 26 h 104"/>
              <a:gd name="T116" fmla="*/ 24 w 401"/>
              <a:gd name="T117" fmla="*/ 54 h 104"/>
              <a:gd name="T118" fmla="*/ 46 w 401"/>
              <a:gd name="T119" fmla="*/ 79 h 104"/>
              <a:gd name="T120" fmla="*/ 22 w 401"/>
              <a:gd name="T121" fmla="*/ 97 h 104"/>
              <a:gd name="T122" fmla="*/ 0 w 401"/>
              <a:gd name="T123" fmla="*/ 98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01" h="104">
                <a:moveTo>
                  <a:pt x="401" y="95"/>
                </a:moveTo>
                <a:cubicBezTo>
                  <a:pt x="398" y="97"/>
                  <a:pt x="395" y="97"/>
                  <a:pt x="392" y="97"/>
                </a:cubicBezTo>
                <a:cubicBezTo>
                  <a:pt x="388" y="97"/>
                  <a:pt x="386" y="96"/>
                  <a:pt x="384" y="94"/>
                </a:cubicBezTo>
                <a:cubicBezTo>
                  <a:pt x="383" y="92"/>
                  <a:pt x="382" y="88"/>
                  <a:pt x="382" y="83"/>
                </a:cubicBezTo>
                <a:cubicBezTo>
                  <a:pt x="382" y="36"/>
                  <a:pt x="382" y="36"/>
                  <a:pt x="382" y="36"/>
                </a:cubicBezTo>
                <a:cubicBezTo>
                  <a:pt x="401" y="36"/>
                  <a:pt x="401" y="36"/>
                  <a:pt x="401" y="36"/>
                </a:cubicBezTo>
                <a:cubicBezTo>
                  <a:pt x="401" y="31"/>
                  <a:pt x="401" y="31"/>
                  <a:pt x="401" y="31"/>
                </a:cubicBezTo>
                <a:cubicBezTo>
                  <a:pt x="382" y="31"/>
                  <a:pt x="382" y="31"/>
                  <a:pt x="382" y="31"/>
                </a:cubicBezTo>
                <a:cubicBezTo>
                  <a:pt x="382" y="10"/>
                  <a:pt x="382" y="10"/>
                  <a:pt x="382" y="10"/>
                </a:cubicBezTo>
                <a:cubicBezTo>
                  <a:pt x="381" y="10"/>
                  <a:pt x="380" y="11"/>
                  <a:pt x="379" y="11"/>
                </a:cubicBezTo>
                <a:cubicBezTo>
                  <a:pt x="378" y="11"/>
                  <a:pt x="377" y="12"/>
                  <a:pt x="376" y="12"/>
                </a:cubicBezTo>
                <a:cubicBezTo>
                  <a:pt x="376" y="31"/>
                  <a:pt x="376" y="31"/>
                  <a:pt x="376" y="31"/>
                </a:cubicBezTo>
                <a:cubicBezTo>
                  <a:pt x="363" y="31"/>
                  <a:pt x="363" y="31"/>
                  <a:pt x="363" y="31"/>
                </a:cubicBezTo>
                <a:cubicBezTo>
                  <a:pt x="363" y="36"/>
                  <a:pt x="363" y="36"/>
                  <a:pt x="363" y="36"/>
                </a:cubicBezTo>
                <a:cubicBezTo>
                  <a:pt x="376" y="36"/>
                  <a:pt x="376" y="36"/>
                  <a:pt x="376" y="36"/>
                </a:cubicBezTo>
                <a:cubicBezTo>
                  <a:pt x="376" y="84"/>
                  <a:pt x="376" y="84"/>
                  <a:pt x="376" y="84"/>
                </a:cubicBezTo>
                <a:cubicBezTo>
                  <a:pt x="376" y="97"/>
                  <a:pt x="381" y="103"/>
                  <a:pt x="391" y="103"/>
                </a:cubicBezTo>
                <a:cubicBezTo>
                  <a:pt x="394" y="103"/>
                  <a:pt x="397" y="102"/>
                  <a:pt x="401" y="101"/>
                </a:cubicBezTo>
                <a:lnTo>
                  <a:pt x="401" y="95"/>
                </a:lnTo>
                <a:close/>
                <a:moveTo>
                  <a:pt x="355" y="31"/>
                </a:moveTo>
                <a:cubicBezTo>
                  <a:pt x="349" y="31"/>
                  <a:pt x="349" y="31"/>
                  <a:pt x="349" y="31"/>
                </a:cubicBezTo>
                <a:cubicBezTo>
                  <a:pt x="349" y="102"/>
                  <a:pt x="349" y="102"/>
                  <a:pt x="349" y="102"/>
                </a:cubicBezTo>
                <a:cubicBezTo>
                  <a:pt x="355" y="102"/>
                  <a:pt x="355" y="102"/>
                  <a:pt x="355" y="102"/>
                </a:cubicBezTo>
                <a:lnTo>
                  <a:pt x="355" y="31"/>
                </a:lnTo>
                <a:close/>
                <a:moveTo>
                  <a:pt x="356" y="11"/>
                </a:moveTo>
                <a:cubicBezTo>
                  <a:pt x="357" y="10"/>
                  <a:pt x="358" y="9"/>
                  <a:pt x="358" y="7"/>
                </a:cubicBezTo>
                <a:cubicBezTo>
                  <a:pt x="358" y="6"/>
                  <a:pt x="357" y="4"/>
                  <a:pt x="356" y="3"/>
                </a:cubicBezTo>
                <a:cubicBezTo>
                  <a:pt x="355" y="3"/>
                  <a:pt x="354" y="2"/>
                  <a:pt x="352" y="2"/>
                </a:cubicBezTo>
                <a:cubicBezTo>
                  <a:pt x="351" y="2"/>
                  <a:pt x="350" y="3"/>
                  <a:pt x="348" y="3"/>
                </a:cubicBezTo>
                <a:cubicBezTo>
                  <a:pt x="347" y="4"/>
                  <a:pt x="347" y="6"/>
                  <a:pt x="347" y="7"/>
                </a:cubicBezTo>
                <a:cubicBezTo>
                  <a:pt x="347" y="9"/>
                  <a:pt x="347" y="10"/>
                  <a:pt x="348" y="11"/>
                </a:cubicBezTo>
                <a:cubicBezTo>
                  <a:pt x="350" y="12"/>
                  <a:pt x="351" y="13"/>
                  <a:pt x="352" y="13"/>
                </a:cubicBezTo>
                <a:cubicBezTo>
                  <a:pt x="354" y="13"/>
                  <a:pt x="355" y="12"/>
                  <a:pt x="356" y="11"/>
                </a:cubicBezTo>
                <a:moveTo>
                  <a:pt x="336" y="102"/>
                </a:moveTo>
                <a:cubicBezTo>
                  <a:pt x="336" y="58"/>
                  <a:pt x="336" y="58"/>
                  <a:pt x="336" y="58"/>
                </a:cubicBezTo>
                <a:cubicBezTo>
                  <a:pt x="336" y="38"/>
                  <a:pt x="328" y="29"/>
                  <a:pt x="313" y="29"/>
                </a:cubicBezTo>
                <a:cubicBezTo>
                  <a:pt x="308" y="29"/>
                  <a:pt x="303" y="30"/>
                  <a:pt x="299" y="33"/>
                </a:cubicBezTo>
                <a:cubicBezTo>
                  <a:pt x="295" y="36"/>
                  <a:pt x="292" y="40"/>
                  <a:pt x="290" y="45"/>
                </a:cubicBezTo>
                <a:cubicBezTo>
                  <a:pt x="288" y="40"/>
                  <a:pt x="286" y="36"/>
                  <a:pt x="282" y="33"/>
                </a:cubicBezTo>
                <a:cubicBezTo>
                  <a:pt x="279" y="30"/>
                  <a:pt x="274" y="29"/>
                  <a:pt x="269" y="29"/>
                </a:cubicBezTo>
                <a:cubicBezTo>
                  <a:pt x="259" y="29"/>
                  <a:pt x="252" y="33"/>
                  <a:pt x="247" y="42"/>
                </a:cubicBezTo>
                <a:cubicBezTo>
                  <a:pt x="247" y="42"/>
                  <a:pt x="247" y="42"/>
                  <a:pt x="247" y="42"/>
                </a:cubicBezTo>
                <a:cubicBezTo>
                  <a:pt x="247" y="31"/>
                  <a:pt x="247" y="31"/>
                  <a:pt x="247" y="31"/>
                </a:cubicBezTo>
                <a:cubicBezTo>
                  <a:pt x="240" y="31"/>
                  <a:pt x="240" y="31"/>
                  <a:pt x="240" y="31"/>
                </a:cubicBezTo>
                <a:cubicBezTo>
                  <a:pt x="240" y="102"/>
                  <a:pt x="240" y="102"/>
                  <a:pt x="240" y="102"/>
                </a:cubicBezTo>
                <a:cubicBezTo>
                  <a:pt x="247" y="102"/>
                  <a:pt x="247" y="102"/>
                  <a:pt x="247" y="102"/>
                </a:cubicBezTo>
                <a:cubicBezTo>
                  <a:pt x="247" y="61"/>
                  <a:pt x="247" y="61"/>
                  <a:pt x="247" y="61"/>
                </a:cubicBezTo>
                <a:cubicBezTo>
                  <a:pt x="247" y="53"/>
                  <a:pt x="249" y="47"/>
                  <a:pt x="253" y="42"/>
                </a:cubicBezTo>
                <a:cubicBezTo>
                  <a:pt x="256" y="37"/>
                  <a:pt x="261" y="35"/>
                  <a:pt x="267" y="35"/>
                </a:cubicBezTo>
                <a:cubicBezTo>
                  <a:pt x="279" y="35"/>
                  <a:pt x="285" y="43"/>
                  <a:pt x="285" y="58"/>
                </a:cubicBezTo>
                <a:cubicBezTo>
                  <a:pt x="285" y="102"/>
                  <a:pt x="285" y="102"/>
                  <a:pt x="285" y="102"/>
                </a:cubicBezTo>
                <a:cubicBezTo>
                  <a:pt x="292" y="102"/>
                  <a:pt x="292" y="102"/>
                  <a:pt x="292" y="102"/>
                </a:cubicBezTo>
                <a:cubicBezTo>
                  <a:pt x="292" y="60"/>
                  <a:pt x="292" y="60"/>
                  <a:pt x="292" y="60"/>
                </a:cubicBezTo>
                <a:cubicBezTo>
                  <a:pt x="292" y="53"/>
                  <a:pt x="294" y="47"/>
                  <a:pt x="298" y="42"/>
                </a:cubicBezTo>
                <a:cubicBezTo>
                  <a:pt x="302" y="37"/>
                  <a:pt x="307" y="35"/>
                  <a:pt x="312" y="35"/>
                </a:cubicBezTo>
                <a:cubicBezTo>
                  <a:pt x="318" y="35"/>
                  <a:pt x="323" y="36"/>
                  <a:pt x="326" y="40"/>
                </a:cubicBezTo>
                <a:cubicBezTo>
                  <a:pt x="328" y="44"/>
                  <a:pt x="330" y="50"/>
                  <a:pt x="330" y="59"/>
                </a:cubicBezTo>
                <a:cubicBezTo>
                  <a:pt x="330" y="102"/>
                  <a:pt x="330" y="102"/>
                  <a:pt x="330" y="102"/>
                </a:cubicBezTo>
                <a:lnTo>
                  <a:pt x="336" y="102"/>
                </a:lnTo>
                <a:close/>
                <a:moveTo>
                  <a:pt x="228" y="102"/>
                </a:moveTo>
                <a:cubicBezTo>
                  <a:pt x="228" y="58"/>
                  <a:pt x="228" y="58"/>
                  <a:pt x="228" y="58"/>
                </a:cubicBezTo>
                <a:cubicBezTo>
                  <a:pt x="228" y="38"/>
                  <a:pt x="220" y="29"/>
                  <a:pt x="204" y="29"/>
                </a:cubicBezTo>
                <a:cubicBezTo>
                  <a:pt x="199" y="29"/>
                  <a:pt x="195" y="30"/>
                  <a:pt x="191" y="33"/>
                </a:cubicBezTo>
                <a:cubicBezTo>
                  <a:pt x="187" y="36"/>
                  <a:pt x="183" y="40"/>
                  <a:pt x="181" y="45"/>
                </a:cubicBezTo>
                <a:cubicBezTo>
                  <a:pt x="180" y="40"/>
                  <a:pt x="177" y="36"/>
                  <a:pt x="174" y="33"/>
                </a:cubicBezTo>
                <a:cubicBezTo>
                  <a:pt x="170" y="30"/>
                  <a:pt x="166" y="29"/>
                  <a:pt x="160" y="29"/>
                </a:cubicBezTo>
                <a:cubicBezTo>
                  <a:pt x="151" y="29"/>
                  <a:pt x="144" y="33"/>
                  <a:pt x="139" y="42"/>
                </a:cubicBezTo>
                <a:cubicBezTo>
                  <a:pt x="138" y="42"/>
                  <a:pt x="138" y="42"/>
                  <a:pt x="138" y="42"/>
                </a:cubicBezTo>
                <a:cubicBezTo>
                  <a:pt x="138" y="31"/>
                  <a:pt x="138" y="31"/>
                  <a:pt x="138" y="31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2" y="102"/>
                  <a:pt x="132" y="102"/>
                  <a:pt x="132" y="102"/>
                </a:cubicBezTo>
                <a:cubicBezTo>
                  <a:pt x="138" y="102"/>
                  <a:pt x="138" y="102"/>
                  <a:pt x="138" y="102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53"/>
                  <a:pt x="140" y="47"/>
                  <a:pt x="144" y="42"/>
                </a:cubicBezTo>
                <a:cubicBezTo>
                  <a:pt x="148" y="37"/>
                  <a:pt x="153" y="35"/>
                  <a:pt x="159" y="35"/>
                </a:cubicBezTo>
                <a:cubicBezTo>
                  <a:pt x="171" y="35"/>
                  <a:pt x="177" y="43"/>
                  <a:pt x="177" y="58"/>
                </a:cubicBezTo>
                <a:cubicBezTo>
                  <a:pt x="177" y="102"/>
                  <a:pt x="177" y="102"/>
                  <a:pt x="177" y="102"/>
                </a:cubicBezTo>
                <a:cubicBezTo>
                  <a:pt x="183" y="102"/>
                  <a:pt x="183" y="102"/>
                  <a:pt x="183" y="102"/>
                </a:cubicBezTo>
                <a:cubicBezTo>
                  <a:pt x="183" y="60"/>
                  <a:pt x="183" y="60"/>
                  <a:pt x="183" y="60"/>
                </a:cubicBezTo>
                <a:cubicBezTo>
                  <a:pt x="183" y="53"/>
                  <a:pt x="185" y="47"/>
                  <a:pt x="189" y="42"/>
                </a:cubicBezTo>
                <a:cubicBezTo>
                  <a:pt x="193" y="37"/>
                  <a:pt x="198" y="35"/>
                  <a:pt x="204" y="35"/>
                </a:cubicBezTo>
                <a:cubicBezTo>
                  <a:pt x="210" y="35"/>
                  <a:pt x="214" y="36"/>
                  <a:pt x="217" y="40"/>
                </a:cubicBezTo>
                <a:cubicBezTo>
                  <a:pt x="220" y="44"/>
                  <a:pt x="221" y="50"/>
                  <a:pt x="221" y="59"/>
                </a:cubicBezTo>
                <a:cubicBezTo>
                  <a:pt x="221" y="102"/>
                  <a:pt x="221" y="102"/>
                  <a:pt x="221" y="102"/>
                </a:cubicBezTo>
                <a:lnTo>
                  <a:pt x="228" y="102"/>
                </a:lnTo>
                <a:close/>
                <a:moveTo>
                  <a:pt x="118" y="102"/>
                </a:moveTo>
                <a:cubicBezTo>
                  <a:pt x="118" y="31"/>
                  <a:pt x="118" y="31"/>
                  <a:pt x="118" y="31"/>
                </a:cubicBezTo>
                <a:cubicBezTo>
                  <a:pt x="111" y="31"/>
                  <a:pt x="111" y="31"/>
                  <a:pt x="111" y="31"/>
                </a:cubicBezTo>
                <a:cubicBezTo>
                  <a:pt x="111" y="71"/>
                  <a:pt x="111" y="71"/>
                  <a:pt x="111" y="71"/>
                </a:cubicBezTo>
                <a:cubicBezTo>
                  <a:pt x="111" y="79"/>
                  <a:pt x="109" y="86"/>
                  <a:pt x="105" y="90"/>
                </a:cubicBezTo>
                <a:cubicBezTo>
                  <a:pt x="101" y="95"/>
                  <a:pt x="96" y="98"/>
                  <a:pt x="89" y="98"/>
                </a:cubicBezTo>
                <a:cubicBezTo>
                  <a:pt x="82" y="98"/>
                  <a:pt x="77" y="96"/>
                  <a:pt x="74" y="91"/>
                </a:cubicBezTo>
                <a:cubicBezTo>
                  <a:pt x="71" y="87"/>
                  <a:pt x="69" y="80"/>
                  <a:pt x="69" y="70"/>
                </a:cubicBezTo>
                <a:cubicBezTo>
                  <a:pt x="69" y="31"/>
                  <a:pt x="69" y="31"/>
                  <a:pt x="69" y="31"/>
                </a:cubicBezTo>
                <a:cubicBezTo>
                  <a:pt x="63" y="31"/>
                  <a:pt x="63" y="31"/>
                  <a:pt x="63" y="31"/>
                </a:cubicBezTo>
                <a:cubicBezTo>
                  <a:pt x="63" y="72"/>
                  <a:pt x="63" y="72"/>
                  <a:pt x="63" y="72"/>
                </a:cubicBezTo>
                <a:cubicBezTo>
                  <a:pt x="63" y="93"/>
                  <a:pt x="71" y="104"/>
                  <a:pt x="88" y="104"/>
                </a:cubicBezTo>
                <a:cubicBezTo>
                  <a:pt x="98" y="104"/>
                  <a:pt x="106" y="99"/>
                  <a:pt x="111" y="89"/>
                </a:cubicBezTo>
                <a:cubicBezTo>
                  <a:pt x="111" y="89"/>
                  <a:pt x="111" y="89"/>
                  <a:pt x="111" y="89"/>
                </a:cubicBezTo>
                <a:cubicBezTo>
                  <a:pt x="111" y="102"/>
                  <a:pt x="111" y="102"/>
                  <a:pt x="111" y="102"/>
                </a:cubicBezTo>
                <a:lnTo>
                  <a:pt x="118" y="102"/>
                </a:lnTo>
                <a:close/>
                <a:moveTo>
                  <a:pt x="10" y="102"/>
                </a:moveTo>
                <a:cubicBezTo>
                  <a:pt x="15" y="103"/>
                  <a:pt x="19" y="104"/>
                  <a:pt x="22" y="104"/>
                </a:cubicBezTo>
                <a:cubicBezTo>
                  <a:pt x="32" y="104"/>
                  <a:pt x="40" y="101"/>
                  <a:pt x="45" y="96"/>
                </a:cubicBezTo>
                <a:cubicBezTo>
                  <a:pt x="50" y="91"/>
                  <a:pt x="53" y="85"/>
                  <a:pt x="53" y="78"/>
                </a:cubicBezTo>
                <a:cubicBezTo>
                  <a:pt x="53" y="72"/>
                  <a:pt x="51" y="68"/>
                  <a:pt x="48" y="63"/>
                </a:cubicBezTo>
                <a:cubicBezTo>
                  <a:pt x="45" y="59"/>
                  <a:pt x="39" y="55"/>
                  <a:pt x="30" y="49"/>
                </a:cubicBezTo>
                <a:cubicBezTo>
                  <a:pt x="21" y="44"/>
                  <a:pt x="15" y="40"/>
                  <a:pt x="12" y="37"/>
                </a:cubicBezTo>
                <a:cubicBezTo>
                  <a:pt x="9" y="34"/>
                  <a:pt x="8" y="30"/>
                  <a:pt x="8" y="25"/>
                </a:cubicBezTo>
                <a:cubicBezTo>
                  <a:pt x="8" y="20"/>
                  <a:pt x="10" y="15"/>
                  <a:pt x="14" y="12"/>
                </a:cubicBezTo>
                <a:cubicBezTo>
                  <a:pt x="18" y="8"/>
                  <a:pt x="23" y="7"/>
                  <a:pt x="30" y="7"/>
                </a:cubicBezTo>
                <a:cubicBezTo>
                  <a:pt x="37" y="7"/>
                  <a:pt x="43" y="8"/>
                  <a:pt x="49" y="11"/>
                </a:cubicBezTo>
                <a:cubicBezTo>
                  <a:pt x="49" y="3"/>
                  <a:pt x="49" y="3"/>
                  <a:pt x="49" y="3"/>
                </a:cubicBezTo>
                <a:cubicBezTo>
                  <a:pt x="43" y="1"/>
                  <a:pt x="37" y="0"/>
                  <a:pt x="31" y="0"/>
                </a:cubicBezTo>
                <a:cubicBezTo>
                  <a:pt x="22" y="0"/>
                  <a:pt x="14" y="3"/>
                  <a:pt x="9" y="8"/>
                </a:cubicBezTo>
                <a:cubicBezTo>
                  <a:pt x="4" y="13"/>
                  <a:pt x="1" y="19"/>
                  <a:pt x="1" y="26"/>
                </a:cubicBezTo>
                <a:cubicBezTo>
                  <a:pt x="1" y="31"/>
                  <a:pt x="2" y="35"/>
                  <a:pt x="5" y="39"/>
                </a:cubicBezTo>
                <a:cubicBezTo>
                  <a:pt x="8" y="43"/>
                  <a:pt x="14" y="48"/>
                  <a:pt x="24" y="54"/>
                </a:cubicBezTo>
                <a:cubicBezTo>
                  <a:pt x="33" y="59"/>
                  <a:pt x="39" y="64"/>
                  <a:pt x="42" y="67"/>
                </a:cubicBezTo>
                <a:cubicBezTo>
                  <a:pt x="44" y="70"/>
                  <a:pt x="46" y="74"/>
                  <a:pt x="46" y="79"/>
                </a:cubicBezTo>
                <a:cubicBezTo>
                  <a:pt x="46" y="85"/>
                  <a:pt x="44" y="89"/>
                  <a:pt x="40" y="92"/>
                </a:cubicBezTo>
                <a:cubicBezTo>
                  <a:pt x="36" y="96"/>
                  <a:pt x="30" y="97"/>
                  <a:pt x="22" y="97"/>
                </a:cubicBezTo>
                <a:cubicBezTo>
                  <a:pt x="15" y="97"/>
                  <a:pt x="7" y="95"/>
                  <a:pt x="0" y="90"/>
                </a:cubicBezTo>
                <a:cubicBezTo>
                  <a:pt x="0" y="98"/>
                  <a:pt x="0" y="98"/>
                  <a:pt x="0" y="98"/>
                </a:cubicBezTo>
                <a:cubicBezTo>
                  <a:pt x="3" y="100"/>
                  <a:pt x="6" y="101"/>
                  <a:pt x="10" y="102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505050"/>
              </a:solidFill>
            </a:endParaRPr>
          </a:p>
        </p:txBody>
      </p:sp>
      <p:sp>
        <p:nvSpPr>
          <p:cNvPr id="9" name="Freeform 8"/>
          <p:cNvSpPr>
            <a:spLocks noEditPoints="1"/>
          </p:cNvSpPr>
          <p:nvPr userDrawn="1"/>
        </p:nvSpPr>
        <p:spPr bwMode="auto">
          <a:xfrm>
            <a:off x="5659446" y="2570951"/>
            <a:ext cx="4230005" cy="1677922"/>
          </a:xfrm>
          <a:custGeom>
            <a:avLst/>
            <a:gdLst>
              <a:gd name="T0" fmla="*/ 344 w 351"/>
              <a:gd name="T1" fmla="*/ 34 h 139"/>
              <a:gd name="T2" fmla="*/ 319 w 351"/>
              <a:gd name="T3" fmla="*/ 97 h 139"/>
              <a:gd name="T4" fmla="*/ 318 w 351"/>
              <a:gd name="T5" fmla="*/ 95 h 139"/>
              <a:gd name="T6" fmla="*/ 296 w 351"/>
              <a:gd name="T7" fmla="*/ 34 h 139"/>
              <a:gd name="T8" fmla="*/ 316 w 351"/>
              <a:gd name="T9" fmla="*/ 105 h 139"/>
              <a:gd name="T10" fmla="*/ 296 w 351"/>
              <a:gd name="T11" fmla="*/ 133 h 139"/>
              <a:gd name="T12" fmla="*/ 290 w 351"/>
              <a:gd name="T13" fmla="*/ 138 h 139"/>
              <a:gd name="T14" fmla="*/ 307 w 351"/>
              <a:gd name="T15" fmla="*/ 134 h 139"/>
              <a:gd name="T16" fmla="*/ 351 w 351"/>
              <a:gd name="T17" fmla="*/ 34 h 139"/>
              <a:gd name="T18" fmla="*/ 282 w 351"/>
              <a:gd name="T19" fmla="*/ 101 h 139"/>
              <a:gd name="T20" fmla="*/ 272 w 351"/>
              <a:gd name="T21" fmla="*/ 87 h 139"/>
              <a:gd name="T22" fmla="*/ 290 w 351"/>
              <a:gd name="T23" fmla="*/ 40 h 139"/>
              <a:gd name="T24" fmla="*/ 272 w 351"/>
              <a:gd name="T25" fmla="*/ 34 h 139"/>
              <a:gd name="T26" fmla="*/ 268 w 351"/>
              <a:gd name="T27" fmla="*/ 15 h 139"/>
              <a:gd name="T28" fmla="*/ 265 w 351"/>
              <a:gd name="T29" fmla="*/ 34 h 139"/>
              <a:gd name="T30" fmla="*/ 252 w 351"/>
              <a:gd name="T31" fmla="*/ 40 h 139"/>
              <a:gd name="T32" fmla="*/ 265 w 351"/>
              <a:gd name="T33" fmla="*/ 88 h 139"/>
              <a:gd name="T34" fmla="*/ 290 w 351"/>
              <a:gd name="T35" fmla="*/ 104 h 139"/>
              <a:gd name="T36" fmla="*/ 245 w 351"/>
              <a:gd name="T37" fmla="*/ 0 h 139"/>
              <a:gd name="T38" fmla="*/ 239 w 351"/>
              <a:gd name="T39" fmla="*/ 105 h 139"/>
              <a:gd name="T40" fmla="*/ 245 w 351"/>
              <a:gd name="T41" fmla="*/ 0 h 139"/>
              <a:gd name="T42" fmla="*/ 224 w 351"/>
              <a:gd name="T43" fmla="*/ 34 h 139"/>
              <a:gd name="T44" fmla="*/ 218 w 351"/>
              <a:gd name="T45" fmla="*/ 75 h 139"/>
              <a:gd name="T46" fmla="*/ 196 w 351"/>
              <a:gd name="T47" fmla="*/ 101 h 139"/>
              <a:gd name="T48" fmla="*/ 176 w 351"/>
              <a:gd name="T49" fmla="*/ 74 h 139"/>
              <a:gd name="T50" fmla="*/ 169 w 351"/>
              <a:gd name="T51" fmla="*/ 34 h 139"/>
              <a:gd name="T52" fmla="*/ 195 w 351"/>
              <a:gd name="T53" fmla="*/ 107 h 139"/>
              <a:gd name="T54" fmla="*/ 218 w 351"/>
              <a:gd name="T55" fmla="*/ 93 h 139"/>
              <a:gd name="T56" fmla="*/ 224 w 351"/>
              <a:gd name="T57" fmla="*/ 105 h 139"/>
              <a:gd name="T58" fmla="*/ 138 w 351"/>
              <a:gd name="T59" fmla="*/ 101 h 139"/>
              <a:gd name="T60" fmla="*/ 112 w 351"/>
              <a:gd name="T61" fmla="*/ 71 h 139"/>
              <a:gd name="T62" fmla="*/ 140 w 351"/>
              <a:gd name="T63" fmla="*/ 38 h 139"/>
              <a:gd name="T64" fmla="*/ 157 w 351"/>
              <a:gd name="T65" fmla="*/ 36 h 139"/>
              <a:gd name="T66" fmla="*/ 115 w 351"/>
              <a:gd name="T67" fmla="*/ 43 h 139"/>
              <a:gd name="T68" fmla="*/ 114 w 351"/>
              <a:gd name="T69" fmla="*/ 97 h 139"/>
              <a:gd name="T70" fmla="*/ 157 w 351"/>
              <a:gd name="T71" fmla="*/ 102 h 139"/>
              <a:gd name="T72" fmla="*/ 91 w 351"/>
              <a:gd name="T73" fmla="*/ 67 h 139"/>
              <a:gd name="T74" fmla="*/ 84 w 351"/>
              <a:gd name="T75" fmla="*/ 94 h 139"/>
              <a:gd name="T76" fmla="*/ 56 w 351"/>
              <a:gd name="T77" fmla="*/ 97 h 139"/>
              <a:gd name="T78" fmla="*/ 56 w 351"/>
              <a:gd name="T79" fmla="*/ 75 h 139"/>
              <a:gd name="T80" fmla="*/ 91 w 351"/>
              <a:gd name="T81" fmla="*/ 67 h 139"/>
              <a:gd name="T82" fmla="*/ 98 w 351"/>
              <a:gd name="T83" fmla="*/ 59 h 139"/>
              <a:gd name="T84" fmla="*/ 75 w 351"/>
              <a:gd name="T85" fmla="*/ 32 h 139"/>
              <a:gd name="T86" fmla="*/ 51 w 351"/>
              <a:gd name="T87" fmla="*/ 40 h 139"/>
              <a:gd name="T88" fmla="*/ 74 w 351"/>
              <a:gd name="T89" fmla="*/ 38 h 139"/>
              <a:gd name="T90" fmla="*/ 69 w 351"/>
              <a:gd name="T91" fmla="*/ 65 h 139"/>
              <a:gd name="T92" fmla="*/ 51 w 351"/>
              <a:gd name="T93" fmla="*/ 101 h 139"/>
              <a:gd name="T94" fmla="*/ 81 w 351"/>
              <a:gd name="T95" fmla="*/ 103 h 139"/>
              <a:gd name="T96" fmla="*/ 91 w 351"/>
              <a:gd name="T97" fmla="*/ 91 h 139"/>
              <a:gd name="T98" fmla="*/ 98 w 351"/>
              <a:gd name="T99" fmla="*/ 105 h 139"/>
              <a:gd name="T100" fmla="*/ 47 w 351"/>
              <a:gd name="T101" fmla="*/ 6 h 139"/>
              <a:gd name="T102" fmla="*/ 0 w 351"/>
              <a:gd name="T103" fmla="*/ 105 h 139"/>
              <a:gd name="T104" fmla="*/ 7 w 351"/>
              <a:gd name="T105" fmla="*/ 59 h 139"/>
              <a:gd name="T106" fmla="*/ 44 w 351"/>
              <a:gd name="T107" fmla="*/ 53 h 139"/>
              <a:gd name="T108" fmla="*/ 7 w 351"/>
              <a:gd name="T109" fmla="*/ 12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51" h="139">
                <a:moveTo>
                  <a:pt x="351" y="34"/>
                </a:moveTo>
                <a:cubicBezTo>
                  <a:pt x="344" y="34"/>
                  <a:pt x="344" y="34"/>
                  <a:pt x="344" y="34"/>
                </a:cubicBezTo>
                <a:cubicBezTo>
                  <a:pt x="321" y="93"/>
                  <a:pt x="321" y="93"/>
                  <a:pt x="321" y="93"/>
                </a:cubicBezTo>
                <a:cubicBezTo>
                  <a:pt x="319" y="97"/>
                  <a:pt x="319" y="97"/>
                  <a:pt x="319" y="97"/>
                </a:cubicBezTo>
                <a:cubicBezTo>
                  <a:pt x="319" y="97"/>
                  <a:pt x="319" y="97"/>
                  <a:pt x="319" y="97"/>
                </a:cubicBezTo>
                <a:cubicBezTo>
                  <a:pt x="319" y="97"/>
                  <a:pt x="319" y="96"/>
                  <a:pt x="318" y="95"/>
                </a:cubicBezTo>
                <a:cubicBezTo>
                  <a:pt x="318" y="94"/>
                  <a:pt x="318" y="93"/>
                  <a:pt x="317" y="92"/>
                </a:cubicBezTo>
                <a:cubicBezTo>
                  <a:pt x="296" y="34"/>
                  <a:pt x="296" y="34"/>
                  <a:pt x="296" y="34"/>
                </a:cubicBezTo>
                <a:cubicBezTo>
                  <a:pt x="289" y="34"/>
                  <a:pt x="289" y="34"/>
                  <a:pt x="289" y="34"/>
                </a:cubicBezTo>
                <a:cubicBezTo>
                  <a:pt x="316" y="105"/>
                  <a:pt x="316" y="105"/>
                  <a:pt x="316" y="105"/>
                </a:cubicBezTo>
                <a:cubicBezTo>
                  <a:pt x="309" y="121"/>
                  <a:pt x="309" y="121"/>
                  <a:pt x="309" y="121"/>
                </a:cubicBezTo>
                <a:cubicBezTo>
                  <a:pt x="306" y="129"/>
                  <a:pt x="301" y="133"/>
                  <a:pt x="296" y="133"/>
                </a:cubicBezTo>
                <a:cubicBezTo>
                  <a:pt x="293" y="133"/>
                  <a:pt x="291" y="132"/>
                  <a:pt x="290" y="132"/>
                </a:cubicBezTo>
                <a:cubicBezTo>
                  <a:pt x="290" y="138"/>
                  <a:pt x="290" y="138"/>
                  <a:pt x="290" y="138"/>
                </a:cubicBezTo>
                <a:cubicBezTo>
                  <a:pt x="291" y="139"/>
                  <a:pt x="293" y="139"/>
                  <a:pt x="295" y="139"/>
                </a:cubicBezTo>
                <a:cubicBezTo>
                  <a:pt x="300" y="139"/>
                  <a:pt x="304" y="137"/>
                  <a:pt x="307" y="134"/>
                </a:cubicBezTo>
                <a:cubicBezTo>
                  <a:pt x="311" y="131"/>
                  <a:pt x="314" y="126"/>
                  <a:pt x="316" y="120"/>
                </a:cubicBezTo>
                <a:lnTo>
                  <a:pt x="351" y="34"/>
                </a:lnTo>
                <a:close/>
                <a:moveTo>
                  <a:pt x="290" y="98"/>
                </a:moveTo>
                <a:cubicBezTo>
                  <a:pt x="287" y="100"/>
                  <a:pt x="284" y="101"/>
                  <a:pt x="282" y="101"/>
                </a:cubicBezTo>
                <a:cubicBezTo>
                  <a:pt x="278" y="101"/>
                  <a:pt x="275" y="100"/>
                  <a:pt x="274" y="98"/>
                </a:cubicBezTo>
                <a:cubicBezTo>
                  <a:pt x="272" y="96"/>
                  <a:pt x="272" y="92"/>
                  <a:pt x="272" y="87"/>
                </a:cubicBezTo>
                <a:cubicBezTo>
                  <a:pt x="272" y="40"/>
                  <a:pt x="272" y="40"/>
                  <a:pt x="272" y="40"/>
                </a:cubicBezTo>
                <a:cubicBezTo>
                  <a:pt x="290" y="40"/>
                  <a:pt x="290" y="40"/>
                  <a:pt x="290" y="40"/>
                </a:cubicBezTo>
                <a:cubicBezTo>
                  <a:pt x="290" y="34"/>
                  <a:pt x="290" y="34"/>
                  <a:pt x="290" y="34"/>
                </a:cubicBezTo>
                <a:cubicBezTo>
                  <a:pt x="272" y="34"/>
                  <a:pt x="272" y="34"/>
                  <a:pt x="272" y="34"/>
                </a:cubicBezTo>
                <a:cubicBezTo>
                  <a:pt x="272" y="14"/>
                  <a:pt x="272" y="14"/>
                  <a:pt x="272" y="14"/>
                </a:cubicBezTo>
                <a:cubicBezTo>
                  <a:pt x="270" y="14"/>
                  <a:pt x="269" y="14"/>
                  <a:pt x="268" y="15"/>
                </a:cubicBezTo>
                <a:cubicBezTo>
                  <a:pt x="267" y="15"/>
                  <a:pt x="266" y="15"/>
                  <a:pt x="265" y="16"/>
                </a:cubicBezTo>
                <a:cubicBezTo>
                  <a:pt x="265" y="34"/>
                  <a:pt x="265" y="34"/>
                  <a:pt x="265" y="34"/>
                </a:cubicBezTo>
                <a:cubicBezTo>
                  <a:pt x="252" y="34"/>
                  <a:pt x="252" y="34"/>
                  <a:pt x="252" y="34"/>
                </a:cubicBezTo>
                <a:cubicBezTo>
                  <a:pt x="252" y="40"/>
                  <a:pt x="252" y="40"/>
                  <a:pt x="252" y="40"/>
                </a:cubicBezTo>
                <a:cubicBezTo>
                  <a:pt x="265" y="40"/>
                  <a:pt x="265" y="40"/>
                  <a:pt x="265" y="40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101"/>
                  <a:pt x="270" y="107"/>
                  <a:pt x="281" y="107"/>
                </a:cubicBezTo>
                <a:cubicBezTo>
                  <a:pt x="284" y="107"/>
                  <a:pt x="287" y="106"/>
                  <a:pt x="290" y="104"/>
                </a:cubicBezTo>
                <a:lnTo>
                  <a:pt x="290" y="98"/>
                </a:lnTo>
                <a:close/>
                <a:moveTo>
                  <a:pt x="245" y="0"/>
                </a:moveTo>
                <a:cubicBezTo>
                  <a:pt x="239" y="0"/>
                  <a:pt x="239" y="0"/>
                  <a:pt x="239" y="0"/>
                </a:cubicBezTo>
                <a:cubicBezTo>
                  <a:pt x="239" y="105"/>
                  <a:pt x="239" y="105"/>
                  <a:pt x="239" y="105"/>
                </a:cubicBezTo>
                <a:cubicBezTo>
                  <a:pt x="245" y="105"/>
                  <a:pt x="245" y="105"/>
                  <a:pt x="245" y="105"/>
                </a:cubicBezTo>
                <a:lnTo>
                  <a:pt x="245" y="0"/>
                </a:lnTo>
                <a:close/>
                <a:moveTo>
                  <a:pt x="224" y="105"/>
                </a:moveTo>
                <a:cubicBezTo>
                  <a:pt x="224" y="34"/>
                  <a:pt x="224" y="34"/>
                  <a:pt x="224" y="34"/>
                </a:cubicBezTo>
                <a:cubicBezTo>
                  <a:pt x="218" y="34"/>
                  <a:pt x="218" y="34"/>
                  <a:pt x="218" y="34"/>
                </a:cubicBezTo>
                <a:cubicBezTo>
                  <a:pt x="218" y="75"/>
                  <a:pt x="218" y="75"/>
                  <a:pt x="218" y="75"/>
                </a:cubicBezTo>
                <a:cubicBezTo>
                  <a:pt x="218" y="83"/>
                  <a:pt x="216" y="89"/>
                  <a:pt x="212" y="94"/>
                </a:cubicBezTo>
                <a:cubicBezTo>
                  <a:pt x="208" y="99"/>
                  <a:pt x="202" y="101"/>
                  <a:pt x="196" y="101"/>
                </a:cubicBezTo>
                <a:cubicBezTo>
                  <a:pt x="189" y="101"/>
                  <a:pt x="184" y="99"/>
                  <a:pt x="181" y="95"/>
                </a:cubicBezTo>
                <a:cubicBezTo>
                  <a:pt x="177" y="90"/>
                  <a:pt x="176" y="83"/>
                  <a:pt x="176" y="74"/>
                </a:cubicBezTo>
                <a:cubicBezTo>
                  <a:pt x="176" y="34"/>
                  <a:pt x="176" y="34"/>
                  <a:pt x="176" y="34"/>
                </a:cubicBezTo>
                <a:cubicBezTo>
                  <a:pt x="169" y="34"/>
                  <a:pt x="169" y="34"/>
                  <a:pt x="169" y="34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69" y="97"/>
                  <a:pt x="178" y="107"/>
                  <a:pt x="195" y="107"/>
                </a:cubicBezTo>
                <a:cubicBezTo>
                  <a:pt x="205" y="107"/>
                  <a:pt x="213" y="102"/>
                  <a:pt x="218" y="93"/>
                </a:cubicBezTo>
                <a:cubicBezTo>
                  <a:pt x="218" y="93"/>
                  <a:pt x="218" y="93"/>
                  <a:pt x="218" y="93"/>
                </a:cubicBezTo>
                <a:cubicBezTo>
                  <a:pt x="218" y="105"/>
                  <a:pt x="218" y="105"/>
                  <a:pt x="218" y="105"/>
                </a:cubicBezTo>
                <a:lnTo>
                  <a:pt x="224" y="105"/>
                </a:lnTo>
                <a:close/>
                <a:moveTo>
                  <a:pt x="157" y="96"/>
                </a:moveTo>
                <a:cubicBezTo>
                  <a:pt x="151" y="99"/>
                  <a:pt x="145" y="101"/>
                  <a:pt x="138" y="101"/>
                </a:cubicBezTo>
                <a:cubicBezTo>
                  <a:pt x="130" y="101"/>
                  <a:pt x="124" y="99"/>
                  <a:pt x="119" y="93"/>
                </a:cubicBezTo>
                <a:cubicBezTo>
                  <a:pt x="114" y="87"/>
                  <a:pt x="112" y="80"/>
                  <a:pt x="112" y="71"/>
                </a:cubicBezTo>
                <a:cubicBezTo>
                  <a:pt x="112" y="61"/>
                  <a:pt x="115" y="53"/>
                  <a:pt x="120" y="47"/>
                </a:cubicBezTo>
                <a:cubicBezTo>
                  <a:pt x="125" y="41"/>
                  <a:pt x="132" y="38"/>
                  <a:pt x="140" y="38"/>
                </a:cubicBezTo>
                <a:cubicBezTo>
                  <a:pt x="146" y="38"/>
                  <a:pt x="152" y="40"/>
                  <a:pt x="157" y="43"/>
                </a:cubicBezTo>
                <a:cubicBezTo>
                  <a:pt x="157" y="36"/>
                  <a:pt x="157" y="36"/>
                  <a:pt x="157" y="36"/>
                </a:cubicBezTo>
                <a:cubicBezTo>
                  <a:pt x="152" y="34"/>
                  <a:pt x="147" y="32"/>
                  <a:pt x="141" y="32"/>
                </a:cubicBezTo>
                <a:cubicBezTo>
                  <a:pt x="131" y="32"/>
                  <a:pt x="122" y="36"/>
                  <a:pt x="115" y="43"/>
                </a:cubicBezTo>
                <a:cubicBezTo>
                  <a:pt x="109" y="51"/>
                  <a:pt x="105" y="60"/>
                  <a:pt x="105" y="71"/>
                </a:cubicBezTo>
                <a:cubicBezTo>
                  <a:pt x="105" y="82"/>
                  <a:pt x="108" y="91"/>
                  <a:pt x="114" y="97"/>
                </a:cubicBezTo>
                <a:cubicBezTo>
                  <a:pt x="120" y="104"/>
                  <a:pt x="128" y="107"/>
                  <a:pt x="138" y="107"/>
                </a:cubicBezTo>
                <a:cubicBezTo>
                  <a:pt x="145" y="107"/>
                  <a:pt x="151" y="106"/>
                  <a:pt x="157" y="102"/>
                </a:cubicBezTo>
                <a:lnTo>
                  <a:pt x="157" y="96"/>
                </a:lnTo>
                <a:close/>
                <a:moveTo>
                  <a:pt x="91" y="67"/>
                </a:moveTo>
                <a:cubicBezTo>
                  <a:pt x="91" y="74"/>
                  <a:pt x="91" y="74"/>
                  <a:pt x="91" y="74"/>
                </a:cubicBezTo>
                <a:cubicBezTo>
                  <a:pt x="91" y="82"/>
                  <a:pt x="89" y="89"/>
                  <a:pt x="84" y="94"/>
                </a:cubicBezTo>
                <a:cubicBezTo>
                  <a:pt x="80" y="99"/>
                  <a:pt x="74" y="101"/>
                  <a:pt x="67" y="101"/>
                </a:cubicBezTo>
                <a:cubicBezTo>
                  <a:pt x="62" y="101"/>
                  <a:pt x="58" y="100"/>
                  <a:pt x="56" y="97"/>
                </a:cubicBezTo>
                <a:cubicBezTo>
                  <a:pt x="53" y="95"/>
                  <a:pt x="51" y="91"/>
                  <a:pt x="51" y="87"/>
                </a:cubicBezTo>
                <a:cubicBezTo>
                  <a:pt x="51" y="81"/>
                  <a:pt x="53" y="78"/>
                  <a:pt x="56" y="75"/>
                </a:cubicBezTo>
                <a:cubicBezTo>
                  <a:pt x="59" y="73"/>
                  <a:pt x="64" y="71"/>
                  <a:pt x="72" y="70"/>
                </a:cubicBezTo>
                <a:lnTo>
                  <a:pt x="91" y="67"/>
                </a:lnTo>
                <a:close/>
                <a:moveTo>
                  <a:pt x="98" y="105"/>
                </a:moveTo>
                <a:cubicBezTo>
                  <a:pt x="98" y="59"/>
                  <a:pt x="98" y="59"/>
                  <a:pt x="98" y="59"/>
                </a:cubicBezTo>
                <a:cubicBezTo>
                  <a:pt x="98" y="50"/>
                  <a:pt x="96" y="44"/>
                  <a:pt x="92" y="39"/>
                </a:cubicBezTo>
                <a:cubicBezTo>
                  <a:pt x="88" y="35"/>
                  <a:pt x="82" y="32"/>
                  <a:pt x="75" y="32"/>
                </a:cubicBezTo>
                <a:cubicBezTo>
                  <a:pt x="71" y="32"/>
                  <a:pt x="66" y="33"/>
                  <a:pt x="62" y="35"/>
                </a:cubicBezTo>
                <a:cubicBezTo>
                  <a:pt x="57" y="36"/>
                  <a:pt x="54" y="38"/>
                  <a:pt x="51" y="40"/>
                </a:cubicBezTo>
                <a:cubicBezTo>
                  <a:pt x="51" y="48"/>
                  <a:pt x="51" y="48"/>
                  <a:pt x="51" y="48"/>
                </a:cubicBezTo>
                <a:cubicBezTo>
                  <a:pt x="59" y="41"/>
                  <a:pt x="66" y="38"/>
                  <a:pt x="74" y="38"/>
                </a:cubicBezTo>
                <a:cubicBezTo>
                  <a:pt x="85" y="38"/>
                  <a:pt x="91" y="46"/>
                  <a:pt x="91" y="61"/>
                </a:cubicBezTo>
                <a:cubicBezTo>
                  <a:pt x="69" y="65"/>
                  <a:pt x="69" y="65"/>
                  <a:pt x="69" y="65"/>
                </a:cubicBezTo>
                <a:cubicBezTo>
                  <a:pt x="53" y="67"/>
                  <a:pt x="45" y="75"/>
                  <a:pt x="45" y="87"/>
                </a:cubicBezTo>
                <a:cubicBezTo>
                  <a:pt x="45" y="93"/>
                  <a:pt x="47" y="98"/>
                  <a:pt x="51" y="101"/>
                </a:cubicBezTo>
                <a:cubicBezTo>
                  <a:pt x="54" y="105"/>
                  <a:pt x="60" y="107"/>
                  <a:pt x="67" y="107"/>
                </a:cubicBezTo>
                <a:cubicBezTo>
                  <a:pt x="72" y="107"/>
                  <a:pt x="77" y="106"/>
                  <a:pt x="81" y="103"/>
                </a:cubicBezTo>
                <a:cubicBezTo>
                  <a:pt x="85" y="100"/>
                  <a:pt x="89" y="96"/>
                  <a:pt x="91" y="91"/>
                </a:cubicBezTo>
                <a:cubicBezTo>
                  <a:pt x="91" y="91"/>
                  <a:pt x="91" y="91"/>
                  <a:pt x="91" y="91"/>
                </a:cubicBezTo>
                <a:cubicBezTo>
                  <a:pt x="91" y="105"/>
                  <a:pt x="91" y="105"/>
                  <a:pt x="91" y="105"/>
                </a:cubicBezTo>
                <a:lnTo>
                  <a:pt x="98" y="105"/>
                </a:lnTo>
                <a:close/>
                <a:moveTo>
                  <a:pt x="47" y="12"/>
                </a:moveTo>
                <a:cubicBezTo>
                  <a:pt x="47" y="6"/>
                  <a:pt x="47" y="6"/>
                  <a:pt x="47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105"/>
                  <a:pt x="0" y="105"/>
                  <a:pt x="0" y="105"/>
                </a:cubicBezTo>
                <a:cubicBezTo>
                  <a:pt x="7" y="105"/>
                  <a:pt x="7" y="105"/>
                  <a:pt x="7" y="105"/>
                </a:cubicBezTo>
                <a:cubicBezTo>
                  <a:pt x="7" y="59"/>
                  <a:pt x="7" y="59"/>
                  <a:pt x="7" y="59"/>
                </a:cubicBezTo>
                <a:cubicBezTo>
                  <a:pt x="44" y="59"/>
                  <a:pt x="44" y="59"/>
                  <a:pt x="44" y="59"/>
                </a:cubicBezTo>
                <a:cubicBezTo>
                  <a:pt x="44" y="53"/>
                  <a:pt x="44" y="53"/>
                  <a:pt x="44" y="53"/>
                </a:cubicBezTo>
                <a:cubicBezTo>
                  <a:pt x="7" y="53"/>
                  <a:pt x="7" y="53"/>
                  <a:pt x="7" y="53"/>
                </a:cubicBezTo>
                <a:cubicBezTo>
                  <a:pt x="7" y="12"/>
                  <a:pt x="7" y="12"/>
                  <a:pt x="7" y="12"/>
                </a:cubicBezTo>
                <a:lnTo>
                  <a:pt x="4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505050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-2349" y="686011"/>
            <a:ext cx="1108081" cy="1824234"/>
          </a:xfrm>
          <a:prstGeom prst="rect">
            <a:avLst/>
          </a:prstGeom>
          <a:solidFill>
            <a:srgbClr val="E90C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505050"/>
              </a:solidFill>
            </a:endParaRPr>
          </a:p>
        </p:txBody>
      </p:sp>
      <p:sp>
        <p:nvSpPr>
          <p:cNvPr id="44" name="Freeform 43"/>
          <p:cNvSpPr>
            <a:spLocks/>
          </p:cNvSpPr>
          <p:nvPr userDrawn="1"/>
        </p:nvSpPr>
        <p:spPr bwMode="auto">
          <a:xfrm>
            <a:off x="-2348" y="1048680"/>
            <a:ext cx="843511" cy="1207855"/>
          </a:xfrm>
          <a:custGeom>
            <a:avLst/>
            <a:gdLst>
              <a:gd name="connsiteX0" fmla="*/ 1193800 w 2054225"/>
              <a:gd name="connsiteY0" fmla="*/ 147639 h 1379539"/>
              <a:gd name="connsiteX1" fmla="*/ 1209130 w 2054225"/>
              <a:gd name="connsiteY1" fmla="*/ 147639 h 1379539"/>
              <a:gd name="connsiteX2" fmla="*/ 1906588 w 2054225"/>
              <a:gd name="connsiteY2" fmla="*/ 147639 h 1379539"/>
              <a:gd name="connsiteX3" fmla="*/ 2054225 w 2054225"/>
              <a:gd name="connsiteY3" fmla="*/ 320105 h 1379539"/>
              <a:gd name="connsiteX4" fmla="*/ 2054225 w 2054225"/>
              <a:gd name="connsiteY4" fmla="*/ 899098 h 1379539"/>
              <a:gd name="connsiteX5" fmla="*/ 1906588 w 2054225"/>
              <a:gd name="connsiteY5" fmla="*/ 1071564 h 1379539"/>
              <a:gd name="connsiteX6" fmla="*/ 1574403 w 2054225"/>
              <a:gd name="connsiteY6" fmla="*/ 1071564 h 1379539"/>
              <a:gd name="connsiteX7" fmla="*/ 1685131 w 2054225"/>
              <a:gd name="connsiteY7" fmla="*/ 1379539 h 1379539"/>
              <a:gd name="connsiteX8" fmla="*/ 1205309 w 2054225"/>
              <a:gd name="connsiteY8" fmla="*/ 1071564 h 1379539"/>
              <a:gd name="connsiteX9" fmla="*/ 1201849 w 2054225"/>
              <a:gd name="connsiteY9" fmla="*/ 1071564 h 1379539"/>
              <a:gd name="connsiteX10" fmla="*/ 1193800 w 2054225"/>
              <a:gd name="connsiteY10" fmla="*/ 1071564 h 1379539"/>
              <a:gd name="connsiteX11" fmla="*/ 0 w 2054225"/>
              <a:gd name="connsiteY11" fmla="*/ 0 h 1379539"/>
              <a:gd name="connsiteX12" fmla="*/ 1193800 w 2054225"/>
              <a:gd name="connsiteY12" fmla="*/ 0 h 1379539"/>
              <a:gd name="connsiteX13" fmla="*/ 1193800 w 2054225"/>
              <a:gd name="connsiteY13" fmla="*/ 147639 h 1379539"/>
              <a:gd name="connsiteX14" fmla="*/ 1148080 w 2054225"/>
              <a:gd name="connsiteY14" fmla="*/ 147639 h 1379539"/>
              <a:gd name="connsiteX15" fmla="*/ 983853 w 2054225"/>
              <a:gd name="connsiteY15" fmla="*/ 147639 h 1379539"/>
              <a:gd name="connsiteX16" fmla="*/ 823912 w 2054225"/>
              <a:gd name="connsiteY16" fmla="*/ 320105 h 1379539"/>
              <a:gd name="connsiteX17" fmla="*/ 823912 w 2054225"/>
              <a:gd name="connsiteY17" fmla="*/ 899098 h 1379539"/>
              <a:gd name="connsiteX18" fmla="*/ 983853 w 2054225"/>
              <a:gd name="connsiteY18" fmla="*/ 1071564 h 1379539"/>
              <a:gd name="connsiteX19" fmla="*/ 1177627 w 2054225"/>
              <a:gd name="connsiteY19" fmla="*/ 1071564 h 1379539"/>
              <a:gd name="connsiteX20" fmla="*/ 1193800 w 2054225"/>
              <a:gd name="connsiteY20" fmla="*/ 1071564 h 1379539"/>
              <a:gd name="connsiteX21" fmla="*/ 1193800 w 2054225"/>
              <a:gd name="connsiteY21" fmla="*/ 1203745 h 1379539"/>
              <a:gd name="connsiteX22" fmla="*/ 0 w 2054225"/>
              <a:gd name="connsiteY22" fmla="*/ 1203745 h 1379539"/>
              <a:gd name="connsiteX0" fmla="*/ 1193800 w 2054225"/>
              <a:gd name="connsiteY0" fmla="*/ 147639 h 1379539"/>
              <a:gd name="connsiteX1" fmla="*/ 1209130 w 2054225"/>
              <a:gd name="connsiteY1" fmla="*/ 147639 h 1379539"/>
              <a:gd name="connsiteX2" fmla="*/ 1906588 w 2054225"/>
              <a:gd name="connsiteY2" fmla="*/ 147639 h 1379539"/>
              <a:gd name="connsiteX3" fmla="*/ 2054225 w 2054225"/>
              <a:gd name="connsiteY3" fmla="*/ 320105 h 1379539"/>
              <a:gd name="connsiteX4" fmla="*/ 2054225 w 2054225"/>
              <a:gd name="connsiteY4" fmla="*/ 899098 h 1379539"/>
              <a:gd name="connsiteX5" fmla="*/ 1906588 w 2054225"/>
              <a:gd name="connsiteY5" fmla="*/ 1071564 h 1379539"/>
              <a:gd name="connsiteX6" fmla="*/ 1574403 w 2054225"/>
              <a:gd name="connsiteY6" fmla="*/ 1071564 h 1379539"/>
              <a:gd name="connsiteX7" fmla="*/ 1685131 w 2054225"/>
              <a:gd name="connsiteY7" fmla="*/ 1379539 h 1379539"/>
              <a:gd name="connsiteX8" fmla="*/ 1205309 w 2054225"/>
              <a:gd name="connsiteY8" fmla="*/ 1071564 h 1379539"/>
              <a:gd name="connsiteX9" fmla="*/ 1201849 w 2054225"/>
              <a:gd name="connsiteY9" fmla="*/ 1071564 h 1379539"/>
              <a:gd name="connsiteX10" fmla="*/ 1193800 w 2054225"/>
              <a:gd name="connsiteY10" fmla="*/ 1071564 h 1379539"/>
              <a:gd name="connsiteX11" fmla="*/ 1193800 w 2054225"/>
              <a:gd name="connsiteY11" fmla="*/ 147639 h 1379539"/>
              <a:gd name="connsiteX12" fmla="*/ 0 w 2054225"/>
              <a:gd name="connsiteY12" fmla="*/ 1203745 h 1379539"/>
              <a:gd name="connsiteX13" fmla="*/ 1193800 w 2054225"/>
              <a:gd name="connsiteY13" fmla="*/ 0 h 1379539"/>
              <a:gd name="connsiteX14" fmla="*/ 1193800 w 2054225"/>
              <a:gd name="connsiteY14" fmla="*/ 147639 h 1379539"/>
              <a:gd name="connsiteX15" fmla="*/ 1148080 w 2054225"/>
              <a:gd name="connsiteY15" fmla="*/ 147639 h 1379539"/>
              <a:gd name="connsiteX16" fmla="*/ 983853 w 2054225"/>
              <a:gd name="connsiteY16" fmla="*/ 147639 h 1379539"/>
              <a:gd name="connsiteX17" fmla="*/ 823912 w 2054225"/>
              <a:gd name="connsiteY17" fmla="*/ 320105 h 1379539"/>
              <a:gd name="connsiteX18" fmla="*/ 823912 w 2054225"/>
              <a:gd name="connsiteY18" fmla="*/ 899098 h 1379539"/>
              <a:gd name="connsiteX19" fmla="*/ 983853 w 2054225"/>
              <a:gd name="connsiteY19" fmla="*/ 1071564 h 1379539"/>
              <a:gd name="connsiteX20" fmla="*/ 1177627 w 2054225"/>
              <a:gd name="connsiteY20" fmla="*/ 1071564 h 1379539"/>
              <a:gd name="connsiteX21" fmla="*/ 1193800 w 2054225"/>
              <a:gd name="connsiteY21" fmla="*/ 1071564 h 1379539"/>
              <a:gd name="connsiteX22" fmla="*/ 1193800 w 2054225"/>
              <a:gd name="connsiteY22" fmla="*/ 1203745 h 1379539"/>
              <a:gd name="connsiteX23" fmla="*/ 0 w 2054225"/>
              <a:gd name="connsiteY23" fmla="*/ 1203745 h 1379539"/>
              <a:gd name="connsiteX0" fmla="*/ 369888 w 1230313"/>
              <a:gd name="connsiteY0" fmla="*/ 147639 h 1379539"/>
              <a:gd name="connsiteX1" fmla="*/ 385218 w 1230313"/>
              <a:gd name="connsiteY1" fmla="*/ 147639 h 1379539"/>
              <a:gd name="connsiteX2" fmla="*/ 1082676 w 1230313"/>
              <a:gd name="connsiteY2" fmla="*/ 147639 h 1379539"/>
              <a:gd name="connsiteX3" fmla="*/ 1230313 w 1230313"/>
              <a:gd name="connsiteY3" fmla="*/ 320105 h 1379539"/>
              <a:gd name="connsiteX4" fmla="*/ 1230313 w 1230313"/>
              <a:gd name="connsiteY4" fmla="*/ 899098 h 1379539"/>
              <a:gd name="connsiteX5" fmla="*/ 1082676 w 1230313"/>
              <a:gd name="connsiteY5" fmla="*/ 1071564 h 1379539"/>
              <a:gd name="connsiteX6" fmla="*/ 750491 w 1230313"/>
              <a:gd name="connsiteY6" fmla="*/ 1071564 h 1379539"/>
              <a:gd name="connsiteX7" fmla="*/ 861219 w 1230313"/>
              <a:gd name="connsiteY7" fmla="*/ 1379539 h 1379539"/>
              <a:gd name="connsiteX8" fmla="*/ 381397 w 1230313"/>
              <a:gd name="connsiteY8" fmla="*/ 1071564 h 1379539"/>
              <a:gd name="connsiteX9" fmla="*/ 377937 w 1230313"/>
              <a:gd name="connsiteY9" fmla="*/ 1071564 h 1379539"/>
              <a:gd name="connsiteX10" fmla="*/ 369888 w 1230313"/>
              <a:gd name="connsiteY10" fmla="*/ 1071564 h 1379539"/>
              <a:gd name="connsiteX11" fmla="*/ 369888 w 1230313"/>
              <a:gd name="connsiteY11" fmla="*/ 147639 h 1379539"/>
              <a:gd name="connsiteX12" fmla="*/ 369888 w 1230313"/>
              <a:gd name="connsiteY12" fmla="*/ 1203745 h 1379539"/>
              <a:gd name="connsiteX13" fmla="*/ 369888 w 1230313"/>
              <a:gd name="connsiteY13" fmla="*/ 0 h 1379539"/>
              <a:gd name="connsiteX14" fmla="*/ 369888 w 1230313"/>
              <a:gd name="connsiteY14" fmla="*/ 147639 h 1379539"/>
              <a:gd name="connsiteX15" fmla="*/ 324168 w 1230313"/>
              <a:gd name="connsiteY15" fmla="*/ 147639 h 1379539"/>
              <a:gd name="connsiteX16" fmla="*/ 159941 w 1230313"/>
              <a:gd name="connsiteY16" fmla="*/ 147639 h 1379539"/>
              <a:gd name="connsiteX17" fmla="*/ 0 w 1230313"/>
              <a:gd name="connsiteY17" fmla="*/ 320105 h 1379539"/>
              <a:gd name="connsiteX18" fmla="*/ 0 w 1230313"/>
              <a:gd name="connsiteY18" fmla="*/ 899098 h 1379539"/>
              <a:gd name="connsiteX19" fmla="*/ 159941 w 1230313"/>
              <a:gd name="connsiteY19" fmla="*/ 1071564 h 1379539"/>
              <a:gd name="connsiteX20" fmla="*/ 353715 w 1230313"/>
              <a:gd name="connsiteY20" fmla="*/ 1071564 h 1379539"/>
              <a:gd name="connsiteX21" fmla="*/ 369888 w 1230313"/>
              <a:gd name="connsiteY21" fmla="*/ 1071564 h 1379539"/>
              <a:gd name="connsiteX22" fmla="*/ 369888 w 1230313"/>
              <a:gd name="connsiteY22" fmla="*/ 1203745 h 1379539"/>
              <a:gd name="connsiteX0" fmla="*/ 369888 w 1230313"/>
              <a:gd name="connsiteY0" fmla="*/ 147639 h 1379539"/>
              <a:gd name="connsiteX1" fmla="*/ 385218 w 1230313"/>
              <a:gd name="connsiteY1" fmla="*/ 147639 h 1379539"/>
              <a:gd name="connsiteX2" fmla="*/ 1082676 w 1230313"/>
              <a:gd name="connsiteY2" fmla="*/ 147639 h 1379539"/>
              <a:gd name="connsiteX3" fmla="*/ 1230313 w 1230313"/>
              <a:gd name="connsiteY3" fmla="*/ 320105 h 1379539"/>
              <a:gd name="connsiteX4" fmla="*/ 1230313 w 1230313"/>
              <a:gd name="connsiteY4" fmla="*/ 899098 h 1379539"/>
              <a:gd name="connsiteX5" fmla="*/ 1082676 w 1230313"/>
              <a:gd name="connsiteY5" fmla="*/ 1071564 h 1379539"/>
              <a:gd name="connsiteX6" fmla="*/ 750491 w 1230313"/>
              <a:gd name="connsiteY6" fmla="*/ 1071564 h 1379539"/>
              <a:gd name="connsiteX7" fmla="*/ 861219 w 1230313"/>
              <a:gd name="connsiteY7" fmla="*/ 1379539 h 1379539"/>
              <a:gd name="connsiteX8" fmla="*/ 381397 w 1230313"/>
              <a:gd name="connsiteY8" fmla="*/ 1071564 h 1379539"/>
              <a:gd name="connsiteX9" fmla="*/ 377937 w 1230313"/>
              <a:gd name="connsiteY9" fmla="*/ 1071564 h 1379539"/>
              <a:gd name="connsiteX10" fmla="*/ 369888 w 1230313"/>
              <a:gd name="connsiteY10" fmla="*/ 1071564 h 1379539"/>
              <a:gd name="connsiteX11" fmla="*/ 369888 w 1230313"/>
              <a:gd name="connsiteY11" fmla="*/ 147639 h 1379539"/>
              <a:gd name="connsiteX12" fmla="*/ 369888 w 1230313"/>
              <a:gd name="connsiteY12" fmla="*/ 1203745 h 1379539"/>
              <a:gd name="connsiteX13" fmla="*/ 369888 w 1230313"/>
              <a:gd name="connsiteY13" fmla="*/ 0 h 1379539"/>
              <a:gd name="connsiteX14" fmla="*/ 369888 w 1230313"/>
              <a:gd name="connsiteY14" fmla="*/ 147639 h 1379539"/>
              <a:gd name="connsiteX15" fmla="*/ 159941 w 1230313"/>
              <a:gd name="connsiteY15" fmla="*/ 147639 h 1379539"/>
              <a:gd name="connsiteX16" fmla="*/ 0 w 1230313"/>
              <a:gd name="connsiteY16" fmla="*/ 320105 h 1379539"/>
              <a:gd name="connsiteX17" fmla="*/ 0 w 1230313"/>
              <a:gd name="connsiteY17" fmla="*/ 899098 h 1379539"/>
              <a:gd name="connsiteX18" fmla="*/ 159941 w 1230313"/>
              <a:gd name="connsiteY18" fmla="*/ 1071564 h 1379539"/>
              <a:gd name="connsiteX19" fmla="*/ 353715 w 1230313"/>
              <a:gd name="connsiteY19" fmla="*/ 1071564 h 1379539"/>
              <a:gd name="connsiteX20" fmla="*/ 369888 w 1230313"/>
              <a:gd name="connsiteY20" fmla="*/ 1071564 h 1379539"/>
              <a:gd name="connsiteX21" fmla="*/ 369888 w 1230313"/>
              <a:gd name="connsiteY21" fmla="*/ 1203745 h 1379539"/>
              <a:gd name="connsiteX0" fmla="*/ 369888 w 1230313"/>
              <a:gd name="connsiteY0" fmla="*/ 0 h 1231900"/>
              <a:gd name="connsiteX1" fmla="*/ 385218 w 1230313"/>
              <a:gd name="connsiteY1" fmla="*/ 0 h 1231900"/>
              <a:gd name="connsiteX2" fmla="*/ 1082676 w 1230313"/>
              <a:gd name="connsiteY2" fmla="*/ 0 h 1231900"/>
              <a:gd name="connsiteX3" fmla="*/ 1230313 w 1230313"/>
              <a:gd name="connsiteY3" fmla="*/ 172466 h 1231900"/>
              <a:gd name="connsiteX4" fmla="*/ 1230313 w 1230313"/>
              <a:gd name="connsiteY4" fmla="*/ 751459 h 1231900"/>
              <a:gd name="connsiteX5" fmla="*/ 1082676 w 1230313"/>
              <a:gd name="connsiteY5" fmla="*/ 923925 h 1231900"/>
              <a:gd name="connsiteX6" fmla="*/ 750491 w 1230313"/>
              <a:gd name="connsiteY6" fmla="*/ 923925 h 1231900"/>
              <a:gd name="connsiteX7" fmla="*/ 861219 w 1230313"/>
              <a:gd name="connsiteY7" fmla="*/ 1231900 h 1231900"/>
              <a:gd name="connsiteX8" fmla="*/ 381397 w 1230313"/>
              <a:gd name="connsiteY8" fmla="*/ 923925 h 1231900"/>
              <a:gd name="connsiteX9" fmla="*/ 377937 w 1230313"/>
              <a:gd name="connsiteY9" fmla="*/ 923925 h 1231900"/>
              <a:gd name="connsiteX10" fmla="*/ 369888 w 1230313"/>
              <a:gd name="connsiteY10" fmla="*/ 923925 h 1231900"/>
              <a:gd name="connsiteX11" fmla="*/ 369888 w 1230313"/>
              <a:gd name="connsiteY11" fmla="*/ 0 h 1231900"/>
              <a:gd name="connsiteX12" fmla="*/ 369888 w 1230313"/>
              <a:gd name="connsiteY12" fmla="*/ 1056106 h 1231900"/>
              <a:gd name="connsiteX13" fmla="*/ 369888 w 1230313"/>
              <a:gd name="connsiteY13" fmla="*/ 0 h 1231900"/>
              <a:gd name="connsiteX14" fmla="*/ 159941 w 1230313"/>
              <a:gd name="connsiteY14" fmla="*/ 0 h 1231900"/>
              <a:gd name="connsiteX15" fmla="*/ 0 w 1230313"/>
              <a:gd name="connsiteY15" fmla="*/ 172466 h 1231900"/>
              <a:gd name="connsiteX16" fmla="*/ 0 w 1230313"/>
              <a:gd name="connsiteY16" fmla="*/ 751459 h 1231900"/>
              <a:gd name="connsiteX17" fmla="*/ 159941 w 1230313"/>
              <a:gd name="connsiteY17" fmla="*/ 923925 h 1231900"/>
              <a:gd name="connsiteX18" fmla="*/ 353715 w 1230313"/>
              <a:gd name="connsiteY18" fmla="*/ 923925 h 1231900"/>
              <a:gd name="connsiteX19" fmla="*/ 369888 w 1230313"/>
              <a:gd name="connsiteY19" fmla="*/ 923925 h 1231900"/>
              <a:gd name="connsiteX20" fmla="*/ 369888 w 1230313"/>
              <a:gd name="connsiteY20" fmla="*/ 1056106 h 1231900"/>
              <a:gd name="connsiteX0" fmla="*/ 369888 w 1230313"/>
              <a:gd name="connsiteY0" fmla="*/ 0 h 1231900"/>
              <a:gd name="connsiteX1" fmla="*/ 385218 w 1230313"/>
              <a:gd name="connsiteY1" fmla="*/ 0 h 1231900"/>
              <a:gd name="connsiteX2" fmla="*/ 1082676 w 1230313"/>
              <a:gd name="connsiteY2" fmla="*/ 0 h 1231900"/>
              <a:gd name="connsiteX3" fmla="*/ 1230313 w 1230313"/>
              <a:gd name="connsiteY3" fmla="*/ 172466 h 1231900"/>
              <a:gd name="connsiteX4" fmla="*/ 1230313 w 1230313"/>
              <a:gd name="connsiteY4" fmla="*/ 751459 h 1231900"/>
              <a:gd name="connsiteX5" fmla="*/ 1082676 w 1230313"/>
              <a:gd name="connsiteY5" fmla="*/ 923925 h 1231900"/>
              <a:gd name="connsiteX6" fmla="*/ 750491 w 1230313"/>
              <a:gd name="connsiteY6" fmla="*/ 923925 h 1231900"/>
              <a:gd name="connsiteX7" fmla="*/ 861219 w 1230313"/>
              <a:gd name="connsiteY7" fmla="*/ 1231900 h 1231900"/>
              <a:gd name="connsiteX8" fmla="*/ 381397 w 1230313"/>
              <a:gd name="connsiteY8" fmla="*/ 923925 h 1231900"/>
              <a:gd name="connsiteX9" fmla="*/ 377937 w 1230313"/>
              <a:gd name="connsiteY9" fmla="*/ 923925 h 1231900"/>
              <a:gd name="connsiteX10" fmla="*/ 369888 w 1230313"/>
              <a:gd name="connsiteY10" fmla="*/ 923925 h 1231900"/>
              <a:gd name="connsiteX11" fmla="*/ 369888 w 1230313"/>
              <a:gd name="connsiteY11" fmla="*/ 0 h 1231900"/>
              <a:gd name="connsiteX12" fmla="*/ 369888 w 1230313"/>
              <a:gd name="connsiteY12" fmla="*/ 923925 h 1231900"/>
              <a:gd name="connsiteX13" fmla="*/ 369888 w 1230313"/>
              <a:gd name="connsiteY13" fmla="*/ 0 h 1231900"/>
              <a:gd name="connsiteX14" fmla="*/ 159941 w 1230313"/>
              <a:gd name="connsiteY14" fmla="*/ 0 h 1231900"/>
              <a:gd name="connsiteX15" fmla="*/ 0 w 1230313"/>
              <a:gd name="connsiteY15" fmla="*/ 172466 h 1231900"/>
              <a:gd name="connsiteX16" fmla="*/ 0 w 1230313"/>
              <a:gd name="connsiteY16" fmla="*/ 751459 h 1231900"/>
              <a:gd name="connsiteX17" fmla="*/ 159941 w 1230313"/>
              <a:gd name="connsiteY17" fmla="*/ 923925 h 1231900"/>
              <a:gd name="connsiteX18" fmla="*/ 353715 w 1230313"/>
              <a:gd name="connsiteY18" fmla="*/ 923925 h 1231900"/>
              <a:gd name="connsiteX19" fmla="*/ 369888 w 1230313"/>
              <a:gd name="connsiteY19" fmla="*/ 923925 h 1231900"/>
              <a:gd name="connsiteX0" fmla="*/ 369888 w 1230313"/>
              <a:gd name="connsiteY0" fmla="*/ 0 h 1231900"/>
              <a:gd name="connsiteX1" fmla="*/ 385218 w 1230313"/>
              <a:gd name="connsiteY1" fmla="*/ 0 h 1231900"/>
              <a:gd name="connsiteX2" fmla="*/ 1082676 w 1230313"/>
              <a:gd name="connsiteY2" fmla="*/ 0 h 1231900"/>
              <a:gd name="connsiteX3" fmla="*/ 1230313 w 1230313"/>
              <a:gd name="connsiteY3" fmla="*/ 172466 h 1231900"/>
              <a:gd name="connsiteX4" fmla="*/ 1230313 w 1230313"/>
              <a:gd name="connsiteY4" fmla="*/ 751459 h 1231900"/>
              <a:gd name="connsiteX5" fmla="*/ 1082676 w 1230313"/>
              <a:gd name="connsiteY5" fmla="*/ 923925 h 1231900"/>
              <a:gd name="connsiteX6" fmla="*/ 750491 w 1230313"/>
              <a:gd name="connsiteY6" fmla="*/ 923925 h 1231900"/>
              <a:gd name="connsiteX7" fmla="*/ 861219 w 1230313"/>
              <a:gd name="connsiteY7" fmla="*/ 1231900 h 1231900"/>
              <a:gd name="connsiteX8" fmla="*/ 381397 w 1230313"/>
              <a:gd name="connsiteY8" fmla="*/ 923925 h 1231900"/>
              <a:gd name="connsiteX9" fmla="*/ 377937 w 1230313"/>
              <a:gd name="connsiteY9" fmla="*/ 923925 h 1231900"/>
              <a:gd name="connsiteX10" fmla="*/ 369888 w 1230313"/>
              <a:gd name="connsiteY10" fmla="*/ 923925 h 1231900"/>
              <a:gd name="connsiteX11" fmla="*/ 369888 w 1230313"/>
              <a:gd name="connsiteY11" fmla="*/ 0 h 1231900"/>
              <a:gd name="connsiteX12" fmla="*/ 369888 w 1230313"/>
              <a:gd name="connsiteY12" fmla="*/ 923925 h 1231900"/>
              <a:gd name="connsiteX13" fmla="*/ 369888 w 1230313"/>
              <a:gd name="connsiteY13" fmla="*/ 0 h 1231900"/>
              <a:gd name="connsiteX14" fmla="*/ 159941 w 1230313"/>
              <a:gd name="connsiteY14" fmla="*/ 0 h 1231900"/>
              <a:gd name="connsiteX15" fmla="*/ 0 w 1230313"/>
              <a:gd name="connsiteY15" fmla="*/ 172466 h 1231900"/>
              <a:gd name="connsiteX16" fmla="*/ 159941 w 1230313"/>
              <a:gd name="connsiteY16" fmla="*/ 923925 h 1231900"/>
              <a:gd name="connsiteX17" fmla="*/ 353715 w 1230313"/>
              <a:gd name="connsiteY17" fmla="*/ 923925 h 1231900"/>
              <a:gd name="connsiteX18" fmla="*/ 369888 w 1230313"/>
              <a:gd name="connsiteY18" fmla="*/ 923925 h 1231900"/>
              <a:gd name="connsiteX0" fmla="*/ 235190 w 1095615"/>
              <a:gd name="connsiteY0" fmla="*/ 68438 h 1300338"/>
              <a:gd name="connsiteX1" fmla="*/ 250520 w 1095615"/>
              <a:gd name="connsiteY1" fmla="*/ 68438 h 1300338"/>
              <a:gd name="connsiteX2" fmla="*/ 947978 w 1095615"/>
              <a:gd name="connsiteY2" fmla="*/ 68438 h 1300338"/>
              <a:gd name="connsiteX3" fmla="*/ 1095615 w 1095615"/>
              <a:gd name="connsiteY3" fmla="*/ 240904 h 1300338"/>
              <a:gd name="connsiteX4" fmla="*/ 1095615 w 1095615"/>
              <a:gd name="connsiteY4" fmla="*/ 819897 h 1300338"/>
              <a:gd name="connsiteX5" fmla="*/ 947978 w 1095615"/>
              <a:gd name="connsiteY5" fmla="*/ 992363 h 1300338"/>
              <a:gd name="connsiteX6" fmla="*/ 615793 w 1095615"/>
              <a:gd name="connsiteY6" fmla="*/ 992363 h 1300338"/>
              <a:gd name="connsiteX7" fmla="*/ 726521 w 1095615"/>
              <a:gd name="connsiteY7" fmla="*/ 1300338 h 1300338"/>
              <a:gd name="connsiteX8" fmla="*/ 246699 w 1095615"/>
              <a:gd name="connsiteY8" fmla="*/ 992363 h 1300338"/>
              <a:gd name="connsiteX9" fmla="*/ 243239 w 1095615"/>
              <a:gd name="connsiteY9" fmla="*/ 992363 h 1300338"/>
              <a:gd name="connsiteX10" fmla="*/ 235190 w 1095615"/>
              <a:gd name="connsiteY10" fmla="*/ 992363 h 1300338"/>
              <a:gd name="connsiteX11" fmla="*/ 235190 w 1095615"/>
              <a:gd name="connsiteY11" fmla="*/ 68438 h 1300338"/>
              <a:gd name="connsiteX12" fmla="*/ 235190 w 1095615"/>
              <a:gd name="connsiteY12" fmla="*/ 992363 h 1300338"/>
              <a:gd name="connsiteX13" fmla="*/ 235190 w 1095615"/>
              <a:gd name="connsiteY13" fmla="*/ 68438 h 1300338"/>
              <a:gd name="connsiteX14" fmla="*/ 25243 w 1095615"/>
              <a:gd name="connsiteY14" fmla="*/ 68438 h 1300338"/>
              <a:gd name="connsiteX15" fmla="*/ 25243 w 1095615"/>
              <a:gd name="connsiteY15" fmla="*/ 992363 h 1300338"/>
              <a:gd name="connsiteX16" fmla="*/ 219017 w 1095615"/>
              <a:gd name="connsiteY16" fmla="*/ 992363 h 1300338"/>
              <a:gd name="connsiteX17" fmla="*/ 235190 w 1095615"/>
              <a:gd name="connsiteY17" fmla="*/ 992363 h 1300338"/>
              <a:gd name="connsiteX0" fmla="*/ 209988 w 1070413"/>
              <a:gd name="connsiteY0" fmla="*/ 0 h 1231900"/>
              <a:gd name="connsiteX1" fmla="*/ 225318 w 1070413"/>
              <a:gd name="connsiteY1" fmla="*/ 0 h 1231900"/>
              <a:gd name="connsiteX2" fmla="*/ 922776 w 1070413"/>
              <a:gd name="connsiteY2" fmla="*/ 0 h 1231900"/>
              <a:gd name="connsiteX3" fmla="*/ 1070413 w 1070413"/>
              <a:gd name="connsiteY3" fmla="*/ 172466 h 1231900"/>
              <a:gd name="connsiteX4" fmla="*/ 1070413 w 1070413"/>
              <a:gd name="connsiteY4" fmla="*/ 751459 h 1231900"/>
              <a:gd name="connsiteX5" fmla="*/ 922776 w 1070413"/>
              <a:gd name="connsiteY5" fmla="*/ 923925 h 1231900"/>
              <a:gd name="connsiteX6" fmla="*/ 590591 w 1070413"/>
              <a:gd name="connsiteY6" fmla="*/ 923925 h 1231900"/>
              <a:gd name="connsiteX7" fmla="*/ 701319 w 1070413"/>
              <a:gd name="connsiteY7" fmla="*/ 1231900 h 1231900"/>
              <a:gd name="connsiteX8" fmla="*/ 221497 w 1070413"/>
              <a:gd name="connsiteY8" fmla="*/ 923925 h 1231900"/>
              <a:gd name="connsiteX9" fmla="*/ 218037 w 1070413"/>
              <a:gd name="connsiteY9" fmla="*/ 923925 h 1231900"/>
              <a:gd name="connsiteX10" fmla="*/ 209988 w 1070413"/>
              <a:gd name="connsiteY10" fmla="*/ 923925 h 1231900"/>
              <a:gd name="connsiteX11" fmla="*/ 209988 w 1070413"/>
              <a:gd name="connsiteY11" fmla="*/ 0 h 1231900"/>
              <a:gd name="connsiteX12" fmla="*/ 209988 w 1070413"/>
              <a:gd name="connsiteY12" fmla="*/ 923925 h 1231900"/>
              <a:gd name="connsiteX13" fmla="*/ 209988 w 1070413"/>
              <a:gd name="connsiteY13" fmla="*/ 0 h 1231900"/>
              <a:gd name="connsiteX14" fmla="*/ 41 w 1070413"/>
              <a:gd name="connsiteY14" fmla="*/ 923925 h 1231900"/>
              <a:gd name="connsiteX15" fmla="*/ 193815 w 1070413"/>
              <a:gd name="connsiteY15" fmla="*/ 923925 h 1231900"/>
              <a:gd name="connsiteX16" fmla="*/ 209988 w 1070413"/>
              <a:gd name="connsiteY16" fmla="*/ 923925 h 1231900"/>
              <a:gd name="connsiteX0" fmla="*/ 16173 w 876598"/>
              <a:gd name="connsiteY0" fmla="*/ 0 h 1231900"/>
              <a:gd name="connsiteX1" fmla="*/ 31503 w 876598"/>
              <a:gd name="connsiteY1" fmla="*/ 0 h 1231900"/>
              <a:gd name="connsiteX2" fmla="*/ 728961 w 876598"/>
              <a:gd name="connsiteY2" fmla="*/ 0 h 1231900"/>
              <a:gd name="connsiteX3" fmla="*/ 876598 w 876598"/>
              <a:gd name="connsiteY3" fmla="*/ 172466 h 1231900"/>
              <a:gd name="connsiteX4" fmla="*/ 876598 w 876598"/>
              <a:gd name="connsiteY4" fmla="*/ 751459 h 1231900"/>
              <a:gd name="connsiteX5" fmla="*/ 728961 w 876598"/>
              <a:gd name="connsiteY5" fmla="*/ 923925 h 1231900"/>
              <a:gd name="connsiteX6" fmla="*/ 396776 w 876598"/>
              <a:gd name="connsiteY6" fmla="*/ 923925 h 1231900"/>
              <a:gd name="connsiteX7" fmla="*/ 507504 w 876598"/>
              <a:gd name="connsiteY7" fmla="*/ 1231900 h 1231900"/>
              <a:gd name="connsiteX8" fmla="*/ 27682 w 876598"/>
              <a:gd name="connsiteY8" fmla="*/ 923925 h 1231900"/>
              <a:gd name="connsiteX9" fmla="*/ 24222 w 876598"/>
              <a:gd name="connsiteY9" fmla="*/ 923925 h 1231900"/>
              <a:gd name="connsiteX10" fmla="*/ 16173 w 876598"/>
              <a:gd name="connsiteY10" fmla="*/ 923925 h 1231900"/>
              <a:gd name="connsiteX11" fmla="*/ 16173 w 876598"/>
              <a:gd name="connsiteY11" fmla="*/ 0 h 1231900"/>
              <a:gd name="connsiteX12" fmla="*/ 16173 w 876598"/>
              <a:gd name="connsiteY12" fmla="*/ 923925 h 1231900"/>
              <a:gd name="connsiteX13" fmla="*/ 16173 w 876598"/>
              <a:gd name="connsiteY13" fmla="*/ 0 h 1231900"/>
              <a:gd name="connsiteX14" fmla="*/ 0 w 876598"/>
              <a:gd name="connsiteY14" fmla="*/ 923925 h 1231900"/>
              <a:gd name="connsiteX15" fmla="*/ 16173 w 876598"/>
              <a:gd name="connsiteY15" fmla="*/ 923925 h 1231900"/>
              <a:gd name="connsiteX0" fmla="*/ 16173 w 876598"/>
              <a:gd name="connsiteY0" fmla="*/ 0 h 1231900"/>
              <a:gd name="connsiteX1" fmla="*/ 31503 w 876598"/>
              <a:gd name="connsiteY1" fmla="*/ 0 h 1231900"/>
              <a:gd name="connsiteX2" fmla="*/ 728961 w 876598"/>
              <a:gd name="connsiteY2" fmla="*/ 0 h 1231900"/>
              <a:gd name="connsiteX3" fmla="*/ 876598 w 876598"/>
              <a:gd name="connsiteY3" fmla="*/ 172466 h 1231900"/>
              <a:gd name="connsiteX4" fmla="*/ 876598 w 876598"/>
              <a:gd name="connsiteY4" fmla="*/ 751459 h 1231900"/>
              <a:gd name="connsiteX5" fmla="*/ 728961 w 876598"/>
              <a:gd name="connsiteY5" fmla="*/ 923925 h 1231900"/>
              <a:gd name="connsiteX6" fmla="*/ 396776 w 876598"/>
              <a:gd name="connsiteY6" fmla="*/ 923925 h 1231900"/>
              <a:gd name="connsiteX7" fmla="*/ 507504 w 876598"/>
              <a:gd name="connsiteY7" fmla="*/ 1231900 h 1231900"/>
              <a:gd name="connsiteX8" fmla="*/ 27682 w 876598"/>
              <a:gd name="connsiteY8" fmla="*/ 923925 h 1231900"/>
              <a:gd name="connsiteX9" fmla="*/ 24222 w 876598"/>
              <a:gd name="connsiteY9" fmla="*/ 923925 h 1231900"/>
              <a:gd name="connsiteX10" fmla="*/ 16173 w 876598"/>
              <a:gd name="connsiteY10" fmla="*/ 923925 h 1231900"/>
              <a:gd name="connsiteX11" fmla="*/ 16173 w 876598"/>
              <a:gd name="connsiteY11" fmla="*/ 0 h 1231900"/>
              <a:gd name="connsiteX12" fmla="*/ 0 w 876598"/>
              <a:gd name="connsiteY12" fmla="*/ 923925 h 1231900"/>
              <a:gd name="connsiteX13" fmla="*/ 16173 w 876598"/>
              <a:gd name="connsiteY13" fmla="*/ 0 h 1231900"/>
              <a:gd name="connsiteX14" fmla="*/ 0 w 876598"/>
              <a:gd name="connsiteY14" fmla="*/ 923925 h 1231900"/>
              <a:gd name="connsiteX0" fmla="*/ 0 w 860425"/>
              <a:gd name="connsiteY0" fmla="*/ 0 h 1231900"/>
              <a:gd name="connsiteX1" fmla="*/ 15330 w 860425"/>
              <a:gd name="connsiteY1" fmla="*/ 0 h 1231900"/>
              <a:gd name="connsiteX2" fmla="*/ 712788 w 860425"/>
              <a:gd name="connsiteY2" fmla="*/ 0 h 1231900"/>
              <a:gd name="connsiteX3" fmla="*/ 860425 w 860425"/>
              <a:gd name="connsiteY3" fmla="*/ 172466 h 1231900"/>
              <a:gd name="connsiteX4" fmla="*/ 860425 w 860425"/>
              <a:gd name="connsiteY4" fmla="*/ 751459 h 1231900"/>
              <a:gd name="connsiteX5" fmla="*/ 712788 w 860425"/>
              <a:gd name="connsiteY5" fmla="*/ 923925 h 1231900"/>
              <a:gd name="connsiteX6" fmla="*/ 380603 w 860425"/>
              <a:gd name="connsiteY6" fmla="*/ 923925 h 1231900"/>
              <a:gd name="connsiteX7" fmla="*/ 491331 w 860425"/>
              <a:gd name="connsiteY7" fmla="*/ 1231900 h 1231900"/>
              <a:gd name="connsiteX8" fmla="*/ 11509 w 860425"/>
              <a:gd name="connsiteY8" fmla="*/ 923925 h 1231900"/>
              <a:gd name="connsiteX9" fmla="*/ 8049 w 860425"/>
              <a:gd name="connsiteY9" fmla="*/ 923925 h 1231900"/>
              <a:gd name="connsiteX10" fmla="*/ 0 w 860425"/>
              <a:gd name="connsiteY10" fmla="*/ 923925 h 1231900"/>
              <a:gd name="connsiteX11" fmla="*/ 0 w 860425"/>
              <a:gd name="connsiteY11" fmla="*/ 0 h 123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60425" h="1231900">
                <a:moveTo>
                  <a:pt x="0" y="0"/>
                </a:moveTo>
                <a:lnTo>
                  <a:pt x="15330" y="0"/>
                </a:lnTo>
                <a:lnTo>
                  <a:pt x="712788" y="0"/>
                </a:lnTo>
                <a:cubicBezTo>
                  <a:pt x="786606" y="0"/>
                  <a:pt x="860425" y="73914"/>
                  <a:pt x="860425" y="172466"/>
                </a:cubicBezTo>
                <a:lnTo>
                  <a:pt x="860425" y="751459"/>
                </a:lnTo>
                <a:cubicBezTo>
                  <a:pt x="860425" y="850011"/>
                  <a:pt x="786606" y="923925"/>
                  <a:pt x="712788" y="923925"/>
                </a:cubicBezTo>
                <a:lnTo>
                  <a:pt x="380603" y="923925"/>
                </a:lnTo>
                <a:lnTo>
                  <a:pt x="491331" y="1231900"/>
                </a:lnTo>
                <a:lnTo>
                  <a:pt x="11509" y="923925"/>
                </a:lnTo>
                <a:lnTo>
                  <a:pt x="8049" y="923925"/>
                </a:lnTo>
                <a:lnTo>
                  <a:pt x="0" y="9239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  <a:noAutofit/>
          </a:bodyPr>
          <a:lstStyle/>
          <a:p>
            <a:pPr defTabSz="914367"/>
            <a:endParaRPr lang="en-US" sz="1765">
              <a:solidFill>
                <a:srgbClr val="505050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250468" y="-1967"/>
            <a:ext cx="2505632" cy="2512213"/>
          </a:xfrm>
          <a:prstGeom prst="rect">
            <a:avLst/>
          </a:prstGeom>
          <a:solidFill>
            <a:srgbClr val="FBD0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505050"/>
              </a:solidFill>
            </a:endParaRPr>
          </a:p>
        </p:txBody>
      </p:sp>
      <p:sp>
        <p:nvSpPr>
          <p:cNvPr id="13" name="Freeform 12"/>
          <p:cNvSpPr>
            <a:spLocks noEditPoints="1"/>
          </p:cNvSpPr>
          <p:nvPr userDrawn="1"/>
        </p:nvSpPr>
        <p:spPr bwMode="auto">
          <a:xfrm>
            <a:off x="1611528" y="432300"/>
            <a:ext cx="1518942" cy="1860035"/>
          </a:xfrm>
          <a:custGeom>
            <a:avLst/>
            <a:gdLst>
              <a:gd name="T0" fmla="*/ 85 w 126"/>
              <a:gd name="T1" fmla="*/ 141 h 154"/>
              <a:gd name="T2" fmla="*/ 112 w 126"/>
              <a:gd name="T3" fmla="*/ 149 h 154"/>
              <a:gd name="T4" fmla="*/ 119 w 126"/>
              <a:gd name="T5" fmla="*/ 122 h 154"/>
              <a:gd name="T6" fmla="*/ 94 w 126"/>
              <a:gd name="T7" fmla="*/ 114 h 154"/>
              <a:gd name="T8" fmla="*/ 84 w 126"/>
              <a:gd name="T9" fmla="*/ 96 h 154"/>
              <a:gd name="T10" fmla="*/ 80 w 126"/>
              <a:gd name="T11" fmla="*/ 98 h 154"/>
              <a:gd name="T12" fmla="*/ 91 w 126"/>
              <a:gd name="T13" fmla="*/ 116 h 154"/>
              <a:gd name="T14" fmla="*/ 85 w 126"/>
              <a:gd name="T15" fmla="*/ 141 h 154"/>
              <a:gd name="T16" fmla="*/ 20 w 126"/>
              <a:gd name="T17" fmla="*/ 95 h 154"/>
              <a:gd name="T18" fmla="*/ 38 w 126"/>
              <a:gd name="T19" fmla="*/ 105 h 154"/>
              <a:gd name="T20" fmla="*/ 48 w 126"/>
              <a:gd name="T21" fmla="*/ 89 h 154"/>
              <a:gd name="T22" fmla="*/ 58 w 126"/>
              <a:gd name="T23" fmla="*/ 86 h 154"/>
              <a:gd name="T24" fmla="*/ 58 w 126"/>
              <a:gd name="T25" fmla="*/ 83 h 154"/>
              <a:gd name="T26" fmla="*/ 47 w 126"/>
              <a:gd name="T27" fmla="*/ 86 h 154"/>
              <a:gd name="T28" fmla="*/ 30 w 126"/>
              <a:gd name="T29" fmla="*/ 78 h 154"/>
              <a:gd name="T30" fmla="*/ 20 w 126"/>
              <a:gd name="T31" fmla="*/ 95 h 154"/>
              <a:gd name="T32" fmla="*/ 58 w 126"/>
              <a:gd name="T33" fmla="*/ 39 h 154"/>
              <a:gd name="T34" fmla="*/ 36 w 126"/>
              <a:gd name="T35" fmla="*/ 6 h 154"/>
              <a:gd name="T36" fmla="*/ 3 w 126"/>
              <a:gd name="T37" fmla="*/ 28 h 154"/>
              <a:gd name="T38" fmla="*/ 25 w 126"/>
              <a:gd name="T39" fmla="*/ 61 h 154"/>
              <a:gd name="T40" fmla="*/ 46 w 126"/>
              <a:gd name="T41" fmla="*/ 57 h 154"/>
              <a:gd name="T42" fmla="*/ 60 w 126"/>
              <a:gd name="T43" fmla="*/ 70 h 154"/>
              <a:gd name="T44" fmla="*/ 66 w 126"/>
              <a:gd name="T45" fmla="*/ 64 h 154"/>
              <a:gd name="T46" fmla="*/ 52 w 126"/>
              <a:gd name="T47" fmla="*/ 51 h 154"/>
              <a:gd name="T48" fmla="*/ 58 w 126"/>
              <a:gd name="T49" fmla="*/ 39 h 154"/>
              <a:gd name="T50" fmla="*/ 83 w 126"/>
              <a:gd name="T51" fmla="*/ 66 h 154"/>
              <a:gd name="T52" fmla="*/ 63 w 126"/>
              <a:gd name="T53" fmla="*/ 73 h 154"/>
              <a:gd name="T54" fmla="*/ 69 w 126"/>
              <a:gd name="T55" fmla="*/ 93 h 154"/>
              <a:gd name="T56" fmla="*/ 90 w 126"/>
              <a:gd name="T57" fmla="*/ 87 h 154"/>
              <a:gd name="T58" fmla="*/ 83 w 126"/>
              <a:gd name="T59" fmla="*/ 66 h 154"/>
              <a:gd name="T60" fmla="*/ 113 w 126"/>
              <a:gd name="T61" fmla="*/ 5 h 154"/>
              <a:gd name="T62" fmla="*/ 87 w 126"/>
              <a:gd name="T63" fmla="*/ 13 h 154"/>
              <a:gd name="T64" fmla="*/ 93 w 126"/>
              <a:gd name="T65" fmla="*/ 39 h 154"/>
              <a:gd name="T66" fmla="*/ 82 w 126"/>
              <a:gd name="T67" fmla="*/ 62 h 154"/>
              <a:gd name="T68" fmla="*/ 85 w 126"/>
              <a:gd name="T69" fmla="*/ 63 h 154"/>
              <a:gd name="T70" fmla="*/ 86 w 126"/>
              <a:gd name="T71" fmla="*/ 63 h 154"/>
              <a:gd name="T72" fmla="*/ 97 w 126"/>
              <a:gd name="T73" fmla="*/ 40 h 154"/>
              <a:gd name="T74" fmla="*/ 121 w 126"/>
              <a:gd name="T75" fmla="*/ 31 h 154"/>
              <a:gd name="T76" fmla="*/ 113 w 126"/>
              <a:gd name="T77" fmla="*/ 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6" h="154">
                <a:moveTo>
                  <a:pt x="85" y="141"/>
                </a:moveTo>
                <a:cubicBezTo>
                  <a:pt x="90" y="151"/>
                  <a:pt x="102" y="154"/>
                  <a:pt x="112" y="149"/>
                </a:cubicBezTo>
                <a:cubicBezTo>
                  <a:pt x="121" y="143"/>
                  <a:pt x="124" y="131"/>
                  <a:pt x="119" y="122"/>
                </a:cubicBezTo>
                <a:cubicBezTo>
                  <a:pt x="114" y="113"/>
                  <a:pt x="103" y="110"/>
                  <a:pt x="94" y="114"/>
                </a:cubicBezTo>
                <a:cubicBezTo>
                  <a:pt x="84" y="96"/>
                  <a:pt x="84" y="96"/>
                  <a:pt x="84" y="96"/>
                </a:cubicBezTo>
                <a:cubicBezTo>
                  <a:pt x="83" y="97"/>
                  <a:pt x="82" y="97"/>
                  <a:pt x="80" y="98"/>
                </a:cubicBezTo>
                <a:cubicBezTo>
                  <a:pt x="91" y="116"/>
                  <a:pt x="91" y="116"/>
                  <a:pt x="91" y="116"/>
                </a:cubicBezTo>
                <a:cubicBezTo>
                  <a:pt x="83" y="122"/>
                  <a:pt x="80" y="133"/>
                  <a:pt x="85" y="141"/>
                </a:cubicBezTo>
                <a:moveTo>
                  <a:pt x="20" y="95"/>
                </a:moveTo>
                <a:cubicBezTo>
                  <a:pt x="22" y="103"/>
                  <a:pt x="30" y="108"/>
                  <a:pt x="38" y="105"/>
                </a:cubicBezTo>
                <a:cubicBezTo>
                  <a:pt x="45" y="103"/>
                  <a:pt x="49" y="96"/>
                  <a:pt x="48" y="89"/>
                </a:cubicBezTo>
                <a:cubicBezTo>
                  <a:pt x="58" y="86"/>
                  <a:pt x="58" y="86"/>
                  <a:pt x="58" y="86"/>
                </a:cubicBezTo>
                <a:cubicBezTo>
                  <a:pt x="58" y="85"/>
                  <a:pt x="58" y="84"/>
                  <a:pt x="58" y="83"/>
                </a:cubicBezTo>
                <a:cubicBezTo>
                  <a:pt x="47" y="86"/>
                  <a:pt x="47" y="86"/>
                  <a:pt x="47" y="86"/>
                </a:cubicBezTo>
                <a:cubicBezTo>
                  <a:pt x="44" y="80"/>
                  <a:pt x="37" y="76"/>
                  <a:pt x="30" y="78"/>
                </a:cubicBezTo>
                <a:cubicBezTo>
                  <a:pt x="22" y="80"/>
                  <a:pt x="18" y="88"/>
                  <a:pt x="20" y="95"/>
                </a:cubicBezTo>
                <a:moveTo>
                  <a:pt x="58" y="39"/>
                </a:moveTo>
                <a:cubicBezTo>
                  <a:pt x="61" y="24"/>
                  <a:pt x="51" y="9"/>
                  <a:pt x="36" y="6"/>
                </a:cubicBezTo>
                <a:cubicBezTo>
                  <a:pt x="21" y="3"/>
                  <a:pt x="6" y="13"/>
                  <a:pt x="3" y="28"/>
                </a:cubicBezTo>
                <a:cubicBezTo>
                  <a:pt x="0" y="43"/>
                  <a:pt x="10" y="58"/>
                  <a:pt x="25" y="61"/>
                </a:cubicBezTo>
                <a:cubicBezTo>
                  <a:pt x="33" y="62"/>
                  <a:pt x="40" y="61"/>
                  <a:pt x="46" y="57"/>
                </a:cubicBezTo>
                <a:cubicBezTo>
                  <a:pt x="60" y="70"/>
                  <a:pt x="60" y="70"/>
                  <a:pt x="60" y="70"/>
                </a:cubicBezTo>
                <a:cubicBezTo>
                  <a:pt x="61" y="68"/>
                  <a:pt x="63" y="66"/>
                  <a:pt x="66" y="64"/>
                </a:cubicBezTo>
                <a:cubicBezTo>
                  <a:pt x="52" y="51"/>
                  <a:pt x="52" y="51"/>
                  <a:pt x="52" y="51"/>
                </a:cubicBezTo>
                <a:cubicBezTo>
                  <a:pt x="55" y="47"/>
                  <a:pt x="57" y="43"/>
                  <a:pt x="58" y="39"/>
                </a:cubicBezTo>
                <a:moveTo>
                  <a:pt x="83" y="66"/>
                </a:moveTo>
                <a:cubicBezTo>
                  <a:pt x="76" y="63"/>
                  <a:pt x="67" y="66"/>
                  <a:pt x="63" y="73"/>
                </a:cubicBezTo>
                <a:cubicBezTo>
                  <a:pt x="59" y="80"/>
                  <a:pt x="62" y="89"/>
                  <a:pt x="69" y="93"/>
                </a:cubicBezTo>
                <a:cubicBezTo>
                  <a:pt x="77" y="97"/>
                  <a:pt x="86" y="94"/>
                  <a:pt x="90" y="87"/>
                </a:cubicBezTo>
                <a:cubicBezTo>
                  <a:pt x="93" y="79"/>
                  <a:pt x="90" y="70"/>
                  <a:pt x="83" y="66"/>
                </a:cubicBezTo>
                <a:moveTo>
                  <a:pt x="113" y="5"/>
                </a:moveTo>
                <a:cubicBezTo>
                  <a:pt x="103" y="0"/>
                  <a:pt x="92" y="4"/>
                  <a:pt x="87" y="13"/>
                </a:cubicBezTo>
                <a:cubicBezTo>
                  <a:pt x="82" y="22"/>
                  <a:pt x="85" y="33"/>
                  <a:pt x="93" y="39"/>
                </a:cubicBezTo>
                <a:cubicBezTo>
                  <a:pt x="82" y="62"/>
                  <a:pt x="82" y="62"/>
                  <a:pt x="82" y="62"/>
                </a:cubicBezTo>
                <a:cubicBezTo>
                  <a:pt x="83" y="62"/>
                  <a:pt x="84" y="62"/>
                  <a:pt x="85" y="63"/>
                </a:cubicBezTo>
                <a:cubicBezTo>
                  <a:pt x="85" y="63"/>
                  <a:pt x="85" y="63"/>
                  <a:pt x="86" y="63"/>
                </a:cubicBezTo>
                <a:cubicBezTo>
                  <a:pt x="97" y="40"/>
                  <a:pt x="97" y="40"/>
                  <a:pt x="97" y="40"/>
                </a:cubicBezTo>
                <a:cubicBezTo>
                  <a:pt x="106" y="44"/>
                  <a:pt x="117" y="40"/>
                  <a:pt x="121" y="31"/>
                </a:cubicBezTo>
                <a:cubicBezTo>
                  <a:pt x="126" y="22"/>
                  <a:pt x="122" y="10"/>
                  <a:pt x="113" y="5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505050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1238017" y="2655002"/>
            <a:ext cx="3770899" cy="3779217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505050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-2349" y="2655002"/>
            <a:ext cx="1108081" cy="1111351"/>
          </a:xfrm>
          <a:prstGeom prst="rect">
            <a:avLst/>
          </a:prstGeom>
          <a:solidFill>
            <a:srgbClr val="0054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505050"/>
              </a:solidFill>
            </a:endParaRPr>
          </a:p>
        </p:txBody>
      </p:sp>
      <p:sp>
        <p:nvSpPr>
          <p:cNvPr id="16" name="Freeform 15"/>
          <p:cNvSpPr>
            <a:spLocks noEditPoints="1"/>
          </p:cNvSpPr>
          <p:nvPr userDrawn="1"/>
        </p:nvSpPr>
        <p:spPr bwMode="auto">
          <a:xfrm>
            <a:off x="5659446" y="1954571"/>
            <a:ext cx="4808946" cy="459172"/>
          </a:xfrm>
          <a:custGeom>
            <a:avLst/>
            <a:gdLst>
              <a:gd name="T0" fmla="*/ 18 w 399"/>
              <a:gd name="T1" fmla="*/ 31 h 38"/>
              <a:gd name="T2" fmla="*/ 4 w 399"/>
              <a:gd name="T3" fmla="*/ 37 h 38"/>
              <a:gd name="T4" fmla="*/ 17 w 399"/>
              <a:gd name="T5" fmla="*/ 37 h 38"/>
              <a:gd name="T6" fmla="*/ 32 w 399"/>
              <a:gd name="T7" fmla="*/ 14 h 38"/>
              <a:gd name="T8" fmla="*/ 46 w 399"/>
              <a:gd name="T9" fmla="*/ 1 h 38"/>
              <a:gd name="T10" fmla="*/ 48 w 399"/>
              <a:gd name="T11" fmla="*/ 5 h 38"/>
              <a:gd name="T12" fmla="*/ 44 w 399"/>
              <a:gd name="T13" fmla="*/ 37 h 38"/>
              <a:gd name="T14" fmla="*/ 60 w 399"/>
              <a:gd name="T15" fmla="*/ 32 h 38"/>
              <a:gd name="T16" fmla="*/ 73 w 399"/>
              <a:gd name="T17" fmla="*/ 13 h 38"/>
              <a:gd name="T18" fmla="*/ 66 w 399"/>
              <a:gd name="T19" fmla="*/ 38 h 38"/>
              <a:gd name="T20" fmla="*/ 85 w 399"/>
              <a:gd name="T21" fmla="*/ 13 h 38"/>
              <a:gd name="T22" fmla="*/ 78 w 399"/>
              <a:gd name="T23" fmla="*/ 37 h 38"/>
              <a:gd name="T24" fmla="*/ 91 w 399"/>
              <a:gd name="T25" fmla="*/ 17 h 38"/>
              <a:gd name="T26" fmla="*/ 93 w 399"/>
              <a:gd name="T27" fmla="*/ 25 h 38"/>
              <a:gd name="T28" fmla="*/ 114 w 399"/>
              <a:gd name="T29" fmla="*/ 15 h 38"/>
              <a:gd name="T30" fmla="*/ 99 w 399"/>
              <a:gd name="T31" fmla="*/ 18 h 38"/>
              <a:gd name="T32" fmla="*/ 135 w 399"/>
              <a:gd name="T33" fmla="*/ 26 h 38"/>
              <a:gd name="T34" fmla="*/ 130 w 399"/>
              <a:gd name="T35" fmla="*/ 15 h 38"/>
              <a:gd name="T36" fmla="*/ 122 w 399"/>
              <a:gd name="T37" fmla="*/ 19 h 38"/>
              <a:gd name="T38" fmla="*/ 128 w 399"/>
              <a:gd name="T39" fmla="*/ 35 h 38"/>
              <a:gd name="T40" fmla="*/ 137 w 399"/>
              <a:gd name="T41" fmla="*/ 31 h 38"/>
              <a:gd name="T42" fmla="*/ 140 w 399"/>
              <a:gd name="T43" fmla="*/ 25 h 38"/>
              <a:gd name="T44" fmla="*/ 162 w 399"/>
              <a:gd name="T45" fmla="*/ 15 h 38"/>
              <a:gd name="T46" fmla="*/ 147 w 399"/>
              <a:gd name="T47" fmla="*/ 18 h 38"/>
              <a:gd name="T48" fmla="*/ 182 w 399"/>
              <a:gd name="T49" fmla="*/ 1 h 38"/>
              <a:gd name="T50" fmla="*/ 167 w 399"/>
              <a:gd name="T51" fmla="*/ 13 h 38"/>
              <a:gd name="T52" fmla="*/ 175 w 399"/>
              <a:gd name="T53" fmla="*/ 16 h 38"/>
              <a:gd name="T54" fmla="*/ 180 w 399"/>
              <a:gd name="T55" fmla="*/ 3 h 38"/>
              <a:gd name="T56" fmla="*/ 192 w 399"/>
              <a:gd name="T57" fmla="*/ 33 h 38"/>
              <a:gd name="T58" fmla="*/ 191 w 399"/>
              <a:gd name="T59" fmla="*/ 13 h 38"/>
              <a:gd name="T60" fmla="*/ 183 w 399"/>
              <a:gd name="T61" fmla="*/ 16 h 38"/>
              <a:gd name="T62" fmla="*/ 198 w 399"/>
              <a:gd name="T63" fmla="*/ 34 h 38"/>
              <a:gd name="T64" fmla="*/ 238 w 399"/>
              <a:gd name="T65" fmla="*/ 12 h 38"/>
              <a:gd name="T66" fmla="*/ 221 w 399"/>
              <a:gd name="T67" fmla="*/ 37 h 38"/>
              <a:gd name="T68" fmla="*/ 239 w 399"/>
              <a:gd name="T69" fmla="*/ 37 h 38"/>
              <a:gd name="T70" fmla="*/ 221 w 399"/>
              <a:gd name="T71" fmla="*/ 6 h 38"/>
              <a:gd name="T72" fmla="*/ 264 w 399"/>
              <a:gd name="T73" fmla="*/ 24 h 38"/>
              <a:gd name="T74" fmla="*/ 246 w 399"/>
              <a:gd name="T75" fmla="*/ 35 h 38"/>
              <a:gd name="T76" fmla="*/ 249 w 399"/>
              <a:gd name="T77" fmla="*/ 32 h 38"/>
              <a:gd name="T78" fmla="*/ 249 w 399"/>
              <a:gd name="T79" fmla="*/ 17 h 38"/>
              <a:gd name="T80" fmla="*/ 282 w 399"/>
              <a:gd name="T81" fmla="*/ 26 h 38"/>
              <a:gd name="T82" fmla="*/ 277 w 399"/>
              <a:gd name="T83" fmla="*/ 15 h 38"/>
              <a:gd name="T84" fmla="*/ 268 w 399"/>
              <a:gd name="T85" fmla="*/ 19 h 38"/>
              <a:gd name="T86" fmla="*/ 275 w 399"/>
              <a:gd name="T87" fmla="*/ 35 h 38"/>
              <a:gd name="T88" fmla="*/ 283 w 399"/>
              <a:gd name="T89" fmla="*/ 31 h 38"/>
              <a:gd name="T90" fmla="*/ 291 w 399"/>
              <a:gd name="T91" fmla="*/ 15 h 38"/>
              <a:gd name="T92" fmla="*/ 307 w 399"/>
              <a:gd name="T93" fmla="*/ 32 h 38"/>
              <a:gd name="T94" fmla="*/ 309 w 399"/>
              <a:gd name="T95" fmla="*/ 24 h 38"/>
              <a:gd name="T96" fmla="*/ 305 w 399"/>
              <a:gd name="T97" fmla="*/ 23 h 38"/>
              <a:gd name="T98" fmla="*/ 315 w 399"/>
              <a:gd name="T99" fmla="*/ 14 h 38"/>
              <a:gd name="T100" fmla="*/ 312 w 399"/>
              <a:gd name="T101" fmla="*/ 31 h 38"/>
              <a:gd name="T102" fmla="*/ 328 w 399"/>
              <a:gd name="T103" fmla="*/ 37 h 38"/>
              <a:gd name="T104" fmla="*/ 321 w 399"/>
              <a:gd name="T105" fmla="*/ 35 h 38"/>
              <a:gd name="T106" fmla="*/ 328 w 399"/>
              <a:gd name="T107" fmla="*/ 25 h 38"/>
              <a:gd name="T108" fmla="*/ 343 w 399"/>
              <a:gd name="T109" fmla="*/ 18 h 38"/>
              <a:gd name="T110" fmla="*/ 343 w 399"/>
              <a:gd name="T111" fmla="*/ 37 h 38"/>
              <a:gd name="T112" fmla="*/ 352 w 399"/>
              <a:gd name="T113" fmla="*/ 12 h 38"/>
              <a:gd name="T114" fmla="*/ 360 w 399"/>
              <a:gd name="T115" fmla="*/ 18 h 38"/>
              <a:gd name="T116" fmla="*/ 357 w 399"/>
              <a:gd name="T117" fmla="*/ 16 h 38"/>
              <a:gd name="T118" fmla="*/ 372 w 399"/>
              <a:gd name="T119" fmla="*/ 32 h 38"/>
              <a:gd name="T120" fmla="*/ 382 w 399"/>
              <a:gd name="T121" fmla="*/ 1 h 38"/>
              <a:gd name="T122" fmla="*/ 384 w 399"/>
              <a:gd name="T123" fmla="*/ 17 h 38"/>
              <a:gd name="T124" fmla="*/ 399 w 399"/>
              <a:gd name="T125" fmla="*/ 2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99" h="38">
                <a:moveTo>
                  <a:pt x="36" y="3"/>
                </a:moveTo>
                <a:cubicBezTo>
                  <a:pt x="31" y="3"/>
                  <a:pt x="31" y="3"/>
                  <a:pt x="31" y="3"/>
                </a:cubicBezTo>
                <a:cubicBezTo>
                  <a:pt x="20" y="27"/>
                  <a:pt x="20" y="27"/>
                  <a:pt x="20" y="27"/>
                </a:cubicBezTo>
                <a:cubicBezTo>
                  <a:pt x="19" y="28"/>
                  <a:pt x="19" y="29"/>
                  <a:pt x="18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30"/>
                  <a:pt x="17" y="29"/>
                  <a:pt x="16" y="27"/>
                </a:cubicBezTo>
                <a:cubicBezTo>
                  <a:pt x="6" y="3"/>
                  <a:pt x="6" y="3"/>
                  <a:pt x="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37"/>
                  <a:pt x="0" y="37"/>
                  <a:pt x="0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1"/>
                  <a:pt x="4" y="9"/>
                  <a:pt x="4" y="7"/>
                </a:cubicBezTo>
                <a:cubicBezTo>
                  <a:pt x="4" y="7"/>
                  <a:pt x="4" y="7"/>
                  <a:pt x="4" y="7"/>
                </a:cubicBezTo>
                <a:cubicBezTo>
                  <a:pt x="4" y="9"/>
                  <a:pt x="5" y="10"/>
                  <a:pt x="5" y="11"/>
                </a:cubicBezTo>
                <a:cubicBezTo>
                  <a:pt x="17" y="37"/>
                  <a:pt x="17" y="37"/>
                  <a:pt x="17" y="37"/>
                </a:cubicBezTo>
                <a:cubicBezTo>
                  <a:pt x="19" y="37"/>
                  <a:pt x="19" y="37"/>
                  <a:pt x="19" y="37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10"/>
                  <a:pt x="31" y="9"/>
                  <a:pt x="32" y="7"/>
                </a:cubicBezTo>
                <a:cubicBezTo>
                  <a:pt x="32" y="7"/>
                  <a:pt x="32" y="7"/>
                  <a:pt x="32" y="7"/>
                </a:cubicBezTo>
                <a:cubicBezTo>
                  <a:pt x="32" y="10"/>
                  <a:pt x="32" y="12"/>
                  <a:pt x="32" y="14"/>
                </a:cubicBezTo>
                <a:cubicBezTo>
                  <a:pt x="32" y="37"/>
                  <a:pt x="32" y="37"/>
                  <a:pt x="32" y="37"/>
                </a:cubicBezTo>
                <a:cubicBezTo>
                  <a:pt x="36" y="37"/>
                  <a:pt x="36" y="37"/>
                  <a:pt x="36" y="37"/>
                </a:cubicBezTo>
                <a:lnTo>
                  <a:pt x="36" y="3"/>
                </a:lnTo>
                <a:close/>
                <a:moveTo>
                  <a:pt x="48" y="2"/>
                </a:moveTo>
                <a:cubicBezTo>
                  <a:pt x="47" y="1"/>
                  <a:pt x="47" y="1"/>
                  <a:pt x="46" y="1"/>
                </a:cubicBezTo>
                <a:cubicBezTo>
                  <a:pt x="45" y="1"/>
                  <a:pt x="45" y="1"/>
                  <a:pt x="44" y="2"/>
                </a:cubicBezTo>
                <a:cubicBezTo>
                  <a:pt x="44" y="2"/>
                  <a:pt x="43" y="3"/>
                  <a:pt x="43" y="4"/>
                </a:cubicBezTo>
                <a:cubicBezTo>
                  <a:pt x="43" y="4"/>
                  <a:pt x="44" y="5"/>
                  <a:pt x="44" y="6"/>
                </a:cubicBezTo>
                <a:cubicBezTo>
                  <a:pt x="45" y="6"/>
                  <a:pt x="45" y="6"/>
                  <a:pt x="46" y="6"/>
                </a:cubicBezTo>
                <a:cubicBezTo>
                  <a:pt x="47" y="6"/>
                  <a:pt x="47" y="6"/>
                  <a:pt x="48" y="5"/>
                </a:cubicBezTo>
                <a:cubicBezTo>
                  <a:pt x="48" y="5"/>
                  <a:pt x="49" y="4"/>
                  <a:pt x="49" y="4"/>
                </a:cubicBezTo>
                <a:cubicBezTo>
                  <a:pt x="49" y="3"/>
                  <a:pt x="48" y="2"/>
                  <a:pt x="48" y="2"/>
                </a:cubicBezTo>
                <a:moveTo>
                  <a:pt x="48" y="13"/>
                </a:moveTo>
                <a:cubicBezTo>
                  <a:pt x="44" y="13"/>
                  <a:pt x="44" y="13"/>
                  <a:pt x="44" y="13"/>
                </a:cubicBezTo>
                <a:cubicBezTo>
                  <a:pt x="44" y="37"/>
                  <a:pt x="44" y="37"/>
                  <a:pt x="44" y="37"/>
                </a:cubicBezTo>
                <a:cubicBezTo>
                  <a:pt x="48" y="37"/>
                  <a:pt x="48" y="37"/>
                  <a:pt x="48" y="37"/>
                </a:cubicBezTo>
                <a:lnTo>
                  <a:pt x="48" y="13"/>
                </a:lnTo>
                <a:close/>
                <a:moveTo>
                  <a:pt x="73" y="32"/>
                </a:moveTo>
                <a:cubicBezTo>
                  <a:pt x="71" y="34"/>
                  <a:pt x="69" y="35"/>
                  <a:pt x="66" y="35"/>
                </a:cubicBezTo>
                <a:cubicBezTo>
                  <a:pt x="64" y="35"/>
                  <a:pt x="62" y="34"/>
                  <a:pt x="60" y="32"/>
                </a:cubicBezTo>
                <a:cubicBezTo>
                  <a:pt x="59" y="30"/>
                  <a:pt x="58" y="28"/>
                  <a:pt x="58" y="25"/>
                </a:cubicBezTo>
                <a:cubicBezTo>
                  <a:pt x="58" y="22"/>
                  <a:pt x="59" y="20"/>
                  <a:pt x="60" y="18"/>
                </a:cubicBezTo>
                <a:cubicBezTo>
                  <a:pt x="62" y="16"/>
                  <a:pt x="64" y="15"/>
                  <a:pt x="67" y="15"/>
                </a:cubicBezTo>
                <a:cubicBezTo>
                  <a:pt x="69" y="15"/>
                  <a:pt x="71" y="16"/>
                  <a:pt x="73" y="17"/>
                </a:cubicBezTo>
                <a:cubicBezTo>
                  <a:pt x="73" y="13"/>
                  <a:pt x="73" y="13"/>
                  <a:pt x="73" y="13"/>
                </a:cubicBezTo>
                <a:cubicBezTo>
                  <a:pt x="71" y="12"/>
                  <a:pt x="69" y="12"/>
                  <a:pt x="67" y="12"/>
                </a:cubicBezTo>
                <a:cubicBezTo>
                  <a:pt x="63" y="12"/>
                  <a:pt x="60" y="13"/>
                  <a:pt x="57" y="16"/>
                </a:cubicBezTo>
                <a:cubicBezTo>
                  <a:pt x="55" y="18"/>
                  <a:pt x="54" y="21"/>
                  <a:pt x="54" y="26"/>
                </a:cubicBezTo>
                <a:cubicBezTo>
                  <a:pt x="54" y="29"/>
                  <a:pt x="55" y="32"/>
                  <a:pt x="57" y="34"/>
                </a:cubicBezTo>
                <a:cubicBezTo>
                  <a:pt x="59" y="37"/>
                  <a:pt x="62" y="38"/>
                  <a:pt x="66" y="38"/>
                </a:cubicBezTo>
                <a:cubicBezTo>
                  <a:pt x="68" y="38"/>
                  <a:pt x="71" y="37"/>
                  <a:pt x="73" y="36"/>
                </a:cubicBezTo>
                <a:lnTo>
                  <a:pt x="73" y="32"/>
                </a:lnTo>
                <a:close/>
                <a:moveTo>
                  <a:pt x="91" y="12"/>
                </a:moveTo>
                <a:cubicBezTo>
                  <a:pt x="91" y="12"/>
                  <a:pt x="90" y="12"/>
                  <a:pt x="89" y="12"/>
                </a:cubicBezTo>
                <a:cubicBezTo>
                  <a:pt x="87" y="12"/>
                  <a:pt x="86" y="13"/>
                  <a:pt x="85" y="13"/>
                </a:cubicBezTo>
                <a:cubicBezTo>
                  <a:pt x="84" y="14"/>
                  <a:pt x="83" y="16"/>
                  <a:pt x="82" y="18"/>
                </a:cubicBezTo>
                <a:cubicBezTo>
                  <a:pt x="82" y="18"/>
                  <a:pt x="82" y="18"/>
                  <a:pt x="82" y="18"/>
                </a:cubicBezTo>
                <a:cubicBezTo>
                  <a:pt x="82" y="13"/>
                  <a:pt x="82" y="13"/>
                  <a:pt x="82" y="13"/>
                </a:cubicBezTo>
                <a:cubicBezTo>
                  <a:pt x="78" y="13"/>
                  <a:pt x="78" y="13"/>
                  <a:pt x="78" y="13"/>
                </a:cubicBezTo>
                <a:cubicBezTo>
                  <a:pt x="78" y="37"/>
                  <a:pt x="78" y="37"/>
                  <a:pt x="78" y="37"/>
                </a:cubicBezTo>
                <a:cubicBezTo>
                  <a:pt x="82" y="37"/>
                  <a:pt x="82" y="37"/>
                  <a:pt x="82" y="37"/>
                </a:cubicBezTo>
                <a:cubicBezTo>
                  <a:pt x="82" y="25"/>
                  <a:pt x="82" y="25"/>
                  <a:pt x="82" y="25"/>
                </a:cubicBezTo>
                <a:cubicBezTo>
                  <a:pt x="82" y="22"/>
                  <a:pt x="83" y="20"/>
                  <a:pt x="84" y="18"/>
                </a:cubicBezTo>
                <a:cubicBezTo>
                  <a:pt x="85" y="16"/>
                  <a:pt x="87" y="16"/>
                  <a:pt x="88" y="16"/>
                </a:cubicBezTo>
                <a:cubicBezTo>
                  <a:pt x="90" y="16"/>
                  <a:pt x="91" y="16"/>
                  <a:pt x="91" y="17"/>
                </a:cubicBezTo>
                <a:lnTo>
                  <a:pt x="91" y="12"/>
                </a:lnTo>
                <a:close/>
                <a:moveTo>
                  <a:pt x="114" y="15"/>
                </a:moveTo>
                <a:cubicBezTo>
                  <a:pt x="112" y="13"/>
                  <a:pt x="109" y="12"/>
                  <a:pt x="105" y="12"/>
                </a:cubicBezTo>
                <a:cubicBezTo>
                  <a:pt x="102" y="12"/>
                  <a:pt x="99" y="13"/>
                  <a:pt x="96" y="15"/>
                </a:cubicBezTo>
                <a:cubicBezTo>
                  <a:pt x="94" y="18"/>
                  <a:pt x="93" y="21"/>
                  <a:pt x="93" y="25"/>
                </a:cubicBezTo>
                <a:cubicBezTo>
                  <a:pt x="93" y="29"/>
                  <a:pt x="94" y="32"/>
                  <a:pt x="96" y="34"/>
                </a:cubicBezTo>
                <a:cubicBezTo>
                  <a:pt x="98" y="37"/>
                  <a:pt x="101" y="38"/>
                  <a:pt x="105" y="38"/>
                </a:cubicBezTo>
                <a:cubicBezTo>
                  <a:pt x="109" y="38"/>
                  <a:pt x="112" y="37"/>
                  <a:pt x="114" y="34"/>
                </a:cubicBezTo>
                <a:cubicBezTo>
                  <a:pt x="116" y="32"/>
                  <a:pt x="117" y="29"/>
                  <a:pt x="117" y="25"/>
                </a:cubicBezTo>
                <a:cubicBezTo>
                  <a:pt x="117" y="21"/>
                  <a:pt x="116" y="18"/>
                  <a:pt x="114" y="15"/>
                </a:cubicBezTo>
                <a:moveTo>
                  <a:pt x="111" y="32"/>
                </a:moveTo>
                <a:cubicBezTo>
                  <a:pt x="110" y="34"/>
                  <a:pt x="108" y="35"/>
                  <a:pt x="105" y="35"/>
                </a:cubicBezTo>
                <a:cubicBezTo>
                  <a:pt x="103" y="35"/>
                  <a:pt x="101" y="34"/>
                  <a:pt x="99" y="32"/>
                </a:cubicBezTo>
                <a:cubicBezTo>
                  <a:pt x="98" y="30"/>
                  <a:pt x="97" y="28"/>
                  <a:pt x="97" y="25"/>
                </a:cubicBezTo>
                <a:cubicBezTo>
                  <a:pt x="97" y="22"/>
                  <a:pt x="98" y="19"/>
                  <a:pt x="99" y="18"/>
                </a:cubicBezTo>
                <a:cubicBezTo>
                  <a:pt x="101" y="16"/>
                  <a:pt x="103" y="15"/>
                  <a:pt x="105" y="15"/>
                </a:cubicBezTo>
                <a:cubicBezTo>
                  <a:pt x="108" y="15"/>
                  <a:pt x="110" y="16"/>
                  <a:pt x="111" y="18"/>
                </a:cubicBezTo>
                <a:cubicBezTo>
                  <a:pt x="112" y="19"/>
                  <a:pt x="113" y="22"/>
                  <a:pt x="113" y="25"/>
                </a:cubicBezTo>
                <a:cubicBezTo>
                  <a:pt x="113" y="28"/>
                  <a:pt x="113" y="30"/>
                  <a:pt x="111" y="32"/>
                </a:cubicBezTo>
                <a:moveTo>
                  <a:pt x="135" y="26"/>
                </a:moveTo>
                <a:cubicBezTo>
                  <a:pt x="134" y="25"/>
                  <a:pt x="132" y="24"/>
                  <a:pt x="130" y="23"/>
                </a:cubicBezTo>
                <a:cubicBezTo>
                  <a:pt x="128" y="23"/>
                  <a:pt x="127" y="22"/>
                  <a:pt x="127" y="21"/>
                </a:cubicBezTo>
                <a:cubicBezTo>
                  <a:pt x="126" y="21"/>
                  <a:pt x="126" y="20"/>
                  <a:pt x="126" y="19"/>
                </a:cubicBezTo>
                <a:cubicBezTo>
                  <a:pt x="126" y="18"/>
                  <a:pt x="126" y="17"/>
                  <a:pt x="127" y="16"/>
                </a:cubicBezTo>
                <a:cubicBezTo>
                  <a:pt x="128" y="16"/>
                  <a:pt x="129" y="15"/>
                  <a:pt x="130" y="15"/>
                </a:cubicBezTo>
                <a:cubicBezTo>
                  <a:pt x="132" y="15"/>
                  <a:pt x="134" y="16"/>
                  <a:pt x="136" y="17"/>
                </a:cubicBezTo>
                <a:cubicBezTo>
                  <a:pt x="136" y="13"/>
                  <a:pt x="136" y="13"/>
                  <a:pt x="136" y="13"/>
                </a:cubicBezTo>
                <a:cubicBezTo>
                  <a:pt x="134" y="12"/>
                  <a:pt x="132" y="12"/>
                  <a:pt x="130" y="12"/>
                </a:cubicBezTo>
                <a:cubicBezTo>
                  <a:pt x="128" y="12"/>
                  <a:pt x="126" y="13"/>
                  <a:pt x="124" y="14"/>
                </a:cubicBezTo>
                <a:cubicBezTo>
                  <a:pt x="122" y="15"/>
                  <a:pt x="122" y="17"/>
                  <a:pt x="122" y="19"/>
                </a:cubicBezTo>
                <a:cubicBezTo>
                  <a:pt x="122" y="21"/>
                  <a:pt x="122" y="22"/>
                  <a:pt x="123" y="24"/>
                </a:cubicBezTo>
                <a:cubicBezTo>
                  <a:pt x="124" y="25"/>
                  <a:pt x="125" y="26"/>
                  <a:pt x="128" y="26"/>
                </a:cubicBezTo>
                <a:cubicBezTo>
                  <a:pt x="130" y="27"/>
                  <a:pt x="131" y="28"/>
                  <a:pt x="132" y="29"/>
                </a:cubicBezTo>
                <a:cubicBezTo>
                  <a:pt x="132" y="29"/>
                  <a:pt x="133" y="30"/>
                  <a:pt x="133" y="31"/>
                </a:cubicBezTo>
                <a:cubicBezTo>
                  <a:pt x="133" y="33"/>
                  <a:pt x="131" y="35"/>
                  <a:pt x="128" y="35"/>
                </a:cubicBezTo>
                <a:cubicBezTo>
                  <a:pt x="126" y="35"/>
                  <a:pt x="123" y="34"/>
                  <a:pt x="122" y="32"/>
                </a:cubicBezTo>
                <a:cubicBezTo>
                  <a:pt x="122" y="36"/>
                  <a:pt x="122" y="36"/>
                  <a:pt x="122" y="36"/>
                </a:cubicBezTo>
                <a:cubicBezTo>
                  <a:pt x="123" y="37"/>
                  <a:pt x="125" y="38"/>
                  <a:pt x="128" y="38"/>
                </a:cubicBezTo>
                <a:cubicBezTo>
                  <a:pt x="131" y="38"/>
                  <a:pt x="133" y="37"/>
                  <a:pt x="134" y="36"/>
                </a:cubicBezTo>
                <a:cubicBezTo>
                  <a:pt x="136" y="34"/>
                  <a:pt x="137" y="33"/>
                  <a:pt x="137" y="31"/>
                </a:cubicBezTo>
                <a:cubicBezTo>
                  <a:pt x="137" y="29"/>
                  <a:pt x="136" y="27"/>
                  <a:pt x="135" y="26"/>
                </a:cubicBezTo>
                <a:moveTo>
                  <a:pt x="162" y="15"/>
                </a:moveTo>
                <a:cubicBezTo>
                  <a:pt x="160" y="13"/>
                  <a:pt x="157" y="12"/>
                  <a:pt x="153" y="12"/>
                </a:cubicBezTo>
                <a:cubicBezTo>
                  <a:pt x="149" y="12"/>
                  <a:pt x="146" y="13"/>
                  <a:pt x="144" y="15"/>
                </a:cubicBezTo>
                <a:cubicBezTo>
                  <a:pt x="142" y="18"/>
                  <a:pt x="140" y="21"/>
                  <a:pt x="140" y="25"/>
                </a:cubicBezTo>
                <a:cubicBezTo>
                  <a:pt x="140" y="29"/>
                  <a:pt x="142" y="32"/>
                  <a:pt x="144" y="34"/>
                </a:cubicBezTo>
                <a:cubicBezTo>
                  <a:pt x="146" y="37"/>
                  <a:pt x="149" y="38"/>
                  <a:pt x="153" y="38"/>
                </a:cubicBezTo>
                <a:cubicBezTo>
                  <a:pt x="156" y="38"/>
                  <a:pt x="159" y="37"/>
                  <a:pt x="162" y="34"/>
                </a:cubicBezTo>
                <a:cubicBezTo>
                  <a:pt x="164" y="32"/>
                  <a:pt x="165" y="29"/>
                  <a:pt x="165" y="25"/>
                </a:cubicBezTo>
                <a:cubicBezTo>
                  <a:pt x="165" y="21"/>
                  <a:pt x="164" y="18"/>
                  <a:pt x="162" y="15"/>
                </a:cubicBezTo>
                <a:moveTo>
                  <a:pt x="159" y="32"/>
                </a:moveTo>
                <a:cubicBezTo>
                  <a:pt x="157" y="34"/>
                  <a:pt x="155" y="35"/>
                  <a:pt x="153" y="35"/>
                </a:cubicBezTo>
                <a:cubicBezTo>
                  <a:pt x="150" y="35"/>
                  <a:pt x="148" y="34"/>
                  <a:pt x="147" y="32"/>
                </a:cubicBezTo>
                <a:cubicBezTo>
                  <a:pt x="145" y="30"/>
                  <a:pt x="145" y="28"/>
                  <a:pt x="145" y="25"/>
                </a:cubicBezTo>
                <a:cubicBezTo>
                  <a:pt x="145" y="22"/>
                  <a:pt x="145" y="19"/>
                  <a:pt x="147" y="18"/>
                </a:cubicBezTo>
                <a:cubicBezTo>
                  <a:pt x="148" y="16"/>
                  <a:pt x="150" y="15"/>
                  <a:pt x="153" y="15"/>
                </a:cubicBezTo>
                <a:cubicBezTo>
                  <a:pt x="155" y="15"/>
                  <a:pt x="157" y="16"/>
                  <a:pt x="159" y="18"/>
                </a:cubicBezTo>
                <a:cubicBezTo>
                  <a:pt x="160" y="19"/>
                  <a:pt x="161" y="22"/>
                  <a:pt x="161" y="25"/>
                </a:cubicBezTo>
                <a:cubicBezTo>
                  <a:pt x="161" y="28"/>
                  <a:pt x="160" y="30"/>
                  <a:pt x="159" y="32"/>
                </a:cubicBezTo>
                <a:moveTo>
                  <a:pt x="182" y="1"/>
                </a:moveTo>
                <a:cubicBezTo>
                  <a:pt x="182" y="0"/>
                  <a:pt x="181" y="0"/>
                  <a:pt x="179" y="0"/>
                </a:cubicBezTo>
                <a:cubicBezTo>
                  <a:pt x="177" y="0"/>
                  <a:pt x="175" y="1"/>
                  <a:pt x="174" y="2"/>
                </a:cubicBezTo>
                <a:cubicBezTo>
                  <a:pt x="172" y="4"/>
                  <a:pt x="171" y="6"/>
                  <a:pt x="171" y="9"/>
                </a:cubicBezTo>
                <a:cubicBezTo>
                  <a:pt x="171" y="13"/>
                  <a:pt x="171" y="13"/>
                  <a:pt x="171" y="13"/>
                </a:cubicBezTo>
                <a:cubicBezTo>
                  <a:pt x="167" y="13"/>
                  <a:pt x="167" y="13"/>
                  <a:pt x="167" y="13"/>
                </a:cubicBezTo>
                <a:cubicBezTo>
                  <a:pt x="167" y="16"/>
                  <a:pt x="167" y="16"/>
                  <a:pt x="167" y="16"/>
                </a:cubicBezTo>
                <a:cubicBezTo>
                  <a:pt x="171" y="16"/>
                  <a:pt x="171" y="16"/>
                  <a:pt x="171" y="16"/>
                </a:cubicBezTo>
                <a:cubicBezTo>
                  <a:pt x="171" y="37"/>
                  <a:pt x="171" y="37"/>
                  <a:pt x="171" y="37"/>
                </a:cubicBezTo>
                <a:cubicBezTo>
                  <a:pt x="175" y="37"/>
                  <a:pt x="175" y="37"/>
                  <a:pt x="175" y="37"/>
                </a:cubicBezTo>
                <a:cubicBezTo>
                  <a:pt x="175" y="16"/>
                  <a:pt x="175" y="16"/>
                  <a:pt x="175" y="16"/>
                </a:cubicBezTo>
                <a:cubicBezTo>
                  <a:pt x="181" y="16"/>
                  <a:pt x="181" y="16"/>
                  <a:pt x="181" y="16"/>
                </a:cubicBezTo>
                <a:cubicBezTo>
                  <a:pt x="181" y="13"/>
                  <a:pt x="181" y="13"/>
                  <a:pt x="181" y="13"/>
                </a:cubicBezTo>
                <a:cubicBezTo>
                  <a:pt x="175" y="13"/>
                  <a:pt x="175" y="13"/>
                  <a:pt x="175" y="13"/>
                </a:cubicBezTo>
                <a:cubicBezTo>
                  <a:pt x="175" y="9"/>
                  <a:pt x="175" y="9"/>
                  <a:pt x="175" y="9"/>
                </a:cubicBezTo>
                <a:cubicBezTo>
                  <a:pt x="175" y="5"/>
                  <a:pt x="177" y="3"/>
                  <a:pt x="180" y="3"/>
                </a:cubicBezTo>
                <a:cubicBezTo>
                  <a:pt x="181" y="3"/>
                  <a:pt x="181" y="4"/>
                  <a:pt x="182" y="4"/>
                </a:cubicBezTo>
                <a:lnTo>
                  <a:pt x="182" y="1"/>
                </a:lnTo>
                <a:close/>
                <a:moveTo>
                  <a:pt x="198" y="34"/>
                </a:moveTo>
                <a:cubicBezTo>
                  <a:pt x="197" y="34"/>
                  <a:pt x="196" y="35"/>
                  <a:pt x="195" y="35"/>
                </a:cubicBezTo>
                <a:cubicBezTo>
                  <a:pt x="194" y="35"/>
                  <a:pt x="193" y="34"/>
                  <a:pt x="192" y="33"/>
                </a:cubicBezTo>
                <a:cubicBezTo>
                  <a:pt x="192" y="33"/>
                  <a:pt x="191" y="32"/>
                  <a:pt x="191" y="30"/>
                </a:cubicBezTo>
                <a:cubicBezTo>
                  <a:pt x="191" y="16"/>
                  <a:pt x="191" y="16"/>
                  <a:pt x="191" y="16"/>
                </a:cubicBezTo>
                <a:cubicBezTo>
                  <a:pt x="198" y="16"/>
                  <a:pt x="198" y="16"/>
                  <a:pt x="198" y="16"/>
                </a:cubicBezTo>
                <a:cubicBezTo>
                  <a:pt x="198" y="13"/>
                  <a:pt x="198" y="13"/>
                  <a:pt x="198" y="13"/>
                </a:cubicBezTo>
                <a:cubicBezTo>
                  <a:pt x="191" y="13"/>
                  <a:pt x="191" y="13"/>
                  <a:pt x="191" y="13"/>
                </a:cubicBezTo>
                <a:cubicBezTo>
                  <a:pt x="191" y="5"/>
                  <a:pt x="191" y="5"/>
                  <a:pt x="191" y="5"/>
                </a:cubicBezTo>
                <a:cubicBezTo>
                  <a:pt x="190" y="6"/>
                  <a:pt x="189" y="6"/>
                  <a:pt x="187" y="6"/>
                </a:cubicBezTo>
                <a:cubicBezTo>
                  <a:pt x="187" y="13"/>
                  <a:pt x="187" y="13"/>
                  <a:pt x="187" y="13"/>
                </a:cubicBezTo>
                <a:cubicBezTo>
                  <a:pt x="183" y="13"/>
                  <a:pt x="183" y="13"/>
                  <a:pt x="183" y="13"/>
                </a:cubicBezTo>
                <a:cubicBezTo>
                  <a:pt x="183" y="16"/>
                  <a:pt x="183" y="16"/>
                  <a:pt x="183" y="16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187" y="31"/>
                  <a:pt x="187" y="31"/>
                  <a:pt x="187" y="31"/>
                </a:cubicBezTo>
                <a:cubicBezTo>
                  <a:pt x="187" y="36"/>
                  <a:pt x="190" y="38"/>
                  <a:pt x="194" y="38"/>
                </a:cubicBezTo>
                <a:cubicBezTo>
                  <a:pt x="195" y="38"/>
                  <a:pt x="197" y="38"/>
                  <a:pt x="198" y="37"/>
                </a:cubicBezTo>
                <a:lnTo>
                  <a:pt x="198" y="34"/>
                </a:lnTo>
                <a:close/>
                <a:moveTo>
                  <a:pt x="233" y="26"/>
                </a:moveTo>
                <a:cubicBezTo>
                  <a:pt x="232" y="23"/>
                  <a:pt x="231" y="22"/>
                  <a:pt x="230" y="22"/>
                </a:cubicBezTo>
                <a:cubicBezTo>
                  <a:pt x="230" y="21"/>
                  <a:pt x="230" y="21"/>
                  <a:pt x="230" y="21"/>
                </a:cubicBezTo>
                <a:cubicBezTo>
                  <a:pt x="232" y="21"/>
                  <a:pt x="234" y="20"/>
                  <a:pt x="236" y="18"/>
                </a:cubicBezTo>
                <a:cubicBezTo>
                  <a:pt x="237" y="16"/>
                  <a:pt x="238" y="14"/>
                  <a:pt x="238" y="12"/>
                </a:cubicBezTo>
                <a:cubicBezTo>
                  <a:pt x="238" y="9"/>
                  <a:pt x="237" y="7"/>
                  <a:pt x="235" y="5"/>
                </a:cubicBezTo>
                <a:cubicBezTo>
                  <a:pt x="233" y="3"/>
                  <a:pt x="230" y="3"/>
                  <a:pt x="227" y="3"/>
                </a:cubicBezTo>
                <a:cubicBezTo>
                  <a:pt x="217" y="3"/>
                  <a:pt x="217" y="3"/>
                  <a:pt x="217" y="3"/>
                </a:cubicBezTo>
                <a:cubicBezTo>
                  <a:pt x="217" y="37"/>
                  <a:pt x="217" y="37"/>
                  <a:pt x="217" y="37"/>
                </a:cubicBezTo>
                <a:cubicBezTo>
                  <a:pt x="221" y="37"/>
                  <a:pt x="221" y="37"/>
                  <a:pt x="221" y="37"/>
                </a:cubicBezTo>
                <a:cubicBezTo>
                  <a:pt x="221" y="23"/>
                  <a:pt x="221" y="23"/>
                  <a:pt x="221" y="23"/>
                </a:cubicBezTo>
                <a:cubicBezTo>
                  <a:pt x="224" y="23"/>
                  <a:pt x="224" y="23"/>
                  <a:pt x="224" y="23"/>
                </a:cubicBezTo>
                <a:cubicBezTo>
                  <a:pt x="227" y="23"/>
                  <a:pt x="228" y="24"/>
                  <a:pt x="230" y="27"/>
                </a:cubicBezTo>
                <a:cubicBezTo>
                  <a:pt x="234" y="37"/>
                  <a:pt x="234" y="37"/>
                  <a:pt x="234" y="37"/>
                </a:cubicBezTo>
                <a:cubicBezTo>
                  <a:pt x="239" y="37"/>
                  <a:pt x="239" y="37"/>
                  <a:pt x="239" y="37"/>
                </a:cubicBezTo>
                <a:lnTo>
                  <a:pt x="233" y="26"/>
                </a:lnTo>
                <a:close/>
                <a:moveTo>
                  <a:pt x="231" y="17"/>
                </a:moveTo>
                <a:cubicBezTo>
                  <a:pt x="230" y="18"/>
                  <a:pt x="228" y="19"/>
                  <a:pt x="226" y="19"/>
                </a:cubicBezTo>
                <a:cubicBezTo>
                  <a:pt x="221" y="19"/>
                  <a:pt x="221" y="19"/>
                  <a:pt x="221" y="19"/>
                </a:cubicBezTo>
                <a:cubicBezTo>
                  <a:pt x="221" y="6"/>
                  <a:pt x="221" y="6"/>
                  <a:pt x="221" y="6"/>
                </a:cubicBezTo>
                <a:cubicBezTo>
                  <a:pt x="226" y="6"/>
                  <a:pt x="226" y="6"/>
                  <a:pt x="226" y="6"/>
                </a:cubicBezTo>
                <a:cubicBezTo>
                  <a:pt x="229" y="6"/>
                  <a:pt x="230" y="7"/>
                  <a:pt x="232" y="8"/>
                </a:cubicBezTo>
                <a:cubicBezTo>
                  <a:pt x="233" y="9"/>
                  <a:pt x="233" y="10"/>
                  <a:pt x="233" y="12"/>
                </a:cubicBezTo>
                <a:cubicBezTo>
                  <a:pt x="233" y="14"/>
                  <a:pt x="233" y="16"/>
                  <a:pt x="231" y="17"/>
                </a:cubicBezTo>
                <a:moveTo>
                  <a:pt x="264" y="24"/>
                </a:moveTo>
                <a:cubicBezTo>
                  <a:pt x="264" y="20"/>
                  <a:pt x="263" y="17"/>
                  <a:pt x="262" y="15"/>
                </a:cubicBezTo>
                <a:cubicBezTo>
                  <a:pt x="260" y="13"/>
                  <a:pt x="257" y="12"/>
                  <a:pt x="254" y="12"/>
                </a:cubicBezTo>
                <a:cubicBezTo>
                  <a:pt x="251" y="12"/>
                  <a:pt x="248" y="13"/>
                  <a:pt x="246" y="15"/>
                </a:cubicBezTo>
                <a:cubicBezTo>
                  <a:pt x="244" y="18"/>
                  <a:pt x="243" y="21"/>
                  <a:pt x="243" y="25"/>
                </a:cubicBezTo>
                <a:cubicBezTo>
                  <a:pt x="243" y="29"/>
                  <a:pt x="244" y="33"/>
                  <a:pt x="246" y="35"/>
                </a:cubicBezTo>
                <a:cubicBezTo>
                  <a:pt x="248" y="37"/>
                  <a:pt x="250" y="38"/>
                  <a:pt x="254" y="38"/>
                </a:cubicBezTo>
                <a:cubicBezTo>
                  <a:pt x="257" y="38"/>
                  <a:pt x="260" y="37"/>
                  <a:pt x="262" y="36"/>
                </a:cubicBezTo>
                <a:cubicBezTo>
                  <a:pt x="262" y="32"/>
                  <a:pt x="262" y="32"/>
                  <a:pt x="262" y="32"/>
                </a:cubicBezTo>
                <a:cubicBezTo>
                  <a:pt x="260" y="34"/>
                  <a:pt x="258" y="35"/>
                  <a:pt x="255" y="35"/>
                </a:cubicBezTo>
                <a:cubicBezTo>
                  <a:pt x="252" y="35"/>
                  <a:pt x="250" y="34"/>
                  <a:pt x="249" y="32"/>
                </a:cubicBezTo>
                <a:cubicBezTo>
                  <a:pt x="247" y="31"/>
                  <a:pt x="247" y="29"/>
                  <a:pt x="247" y="26"/>
                </a:cubicBezTo>
                <a:cubicBezTo>
                  <a:pt x="264" y="26"/>
                  <a:pt x="264" y="26"/>
                  <a:pt x="264" y="26"/>
                </a:cubicBezTo>
                <a:lnTo>
                  <a:pt x="264" y="24"/>
                </a:lnTo>
                <a:close/>
                <a:moveTo>
                  <a:pt x="247" y="23"/>
                </a:moveTo>
                <a:cubicBezTo>
                  <a:pt x="247" y="20"/>
                  <a:pt x="248" y="19"/>
                  <a:pt x="249" y="17"/>
                </a:cubicBezTo>
                <a:cubicBezTo>
                  <a:pt x="250" y="16"/>
                  <a:pt x="252" y="15"/>
                  <a:pt x="254" y="15"/>
                </a:cubicBezTo>
                <a:cubicBezTo>
                  <a:pt x="256" y="15"/>
                  <a:pt x="257" y="16"/>
                  <a:pt x="259" y="17"/>
                </a:cubicBezTo>
                <a:cubicBezTo>
                  <a:pt x="260" y="19"/>
                  <a:pt x="260" y="20"/>
                  <a:pt x="260" y="23"/>
                </a:cubicBezTo>
                <a:lnTo>
                  <a:pt x="247" y="23"/>
                </a:lnTo>
                <a:close/>
                <a:moveTo>
                  <a:pt x="282" y="26"/>
                </a:moveTo>
                <a:cubicBezTo>
                  <a:pt x="281" y="25"/>
                  <a:pt x="279" y="24"/>
                  <a:pt x="277" y="23"/>
                </a:cubicBezTo>
                <a:cubicBezTo>
                  <a:pt x="275" y="23"/>
                  <a:pt x="274" y="22"/>
                  <a:pt x="273" y="21"/>
                </a:cubicBezTo>
                <a:cubicBezTo>
                  <a:pt x="273" y="21"/>
                  <a:pt x="272" y="20"/>
                  <a:pt x="272" y="19"/>
                </a:cubicBezTo>
                <a:cubicBezTo>
                  <a:pt x="272" y="18"/>
                  <a:pt x="273" y="17"/>
                  <a:pt x="273" y="16"/>
                </a:cubicBezTo>
                <a:cubicBezTo>
                  <a:pt x="274" y="16"/>
                  <a:pt x="275" y="15"/>
                  <a:pt x="277" y="15"/>
                </a:cubicBezTo>
                <a:cubicBezTo>
                  <a:pt x="279" y="15"/>
                  <a:pt x="281" y="16"/>
                  <a:pt x="282" y="17"/>
                </a:cubicBezTo>
                <a:cubicBezTo>
                  <a:pt x="282" y="13"/>
                  <a:pt x="282" y="13"/>
                  <a:pt x="282" y="13"/>
                </a:cubicBezTo>
                <a:cubicBezTo>
                  <a:pt x="281" y="12"/>
                  <a:pt x="279" y="12"/>
                  <a:pt x="277" y="12"/>
                </a:cubicBezTo>
                <a:cubicBezTo>
                  <a:pt x="274" y="12"/>
                  <a:pt x="272" y="13"/>
                  <a:pt x="271" y="14"/>
                </a:cubicBezTo>
                <a:cubicBezTo>
                  <a:pt x="269" y="15"/>
                  <a:pt x="268" y="17"/>
                  <a:pt x="268" y="19"/>
                </a:cubicBezTo>
                <a:cubicBezTo>
                  <a:pt x="268" y="21"/>
                  <a:pt x="269" y="22"/>
                  <a:pt x="270" y="24"/>
                </a:cubicBezTo>
                <a:cubicBezTo>
                  <a:pt x="271" y="25"/>
                  <a:pt x="272" y="26"/>
                  <a:pt x="274" y="26"/>
                </a:cubicBezTo>
                <a:cubicBezTo>
                  <a:pt x="276" y="27"/>
                  <a:pt x="278" y="28"/>
                  <a:pt x="278" y="29"/>
                </a:cubicBezTo>
                <a:cubicBezTo>
                  <a:pt x="279" y="29"/>
                  <a:pt x="279" y="30"/>
                  <a:pt x="279" y="31"/>
                </a:cubicBezTo>
                <a:cubicBezTo>
                  <a:pt x="279" y="33"/>
                  <a:pt x="278" y="35"/>
                  <a:pt x="275" y="35"/>
                </a:cubicBezTo>
                <a:cubicBezTo>
                  <a:pt x="272" y="35"/>
                  <a:pt x="270" y="34"/>
                  <a:pt x="268" y="32"/>
                </a:cubicBezTo>
                <a:cubicBezTo>
                  <a:pt x="268" y="36"/>
                  <a:pt x="268" y="36"/>
                  <a:pt x="268" y="36"/>
                </a:cubicBezTo>
                <a:cubicBezTo>
                  <a:pt x="270" y="37"/>
                  <a:pt x="272" y="38"/>
                  <a:pt x="274" y="38"/>
                </a:cubicBezTo>
                <a:cubicBezTo>
                  <a:pt x="277" y="38"/>
                  <a:pt x="279" y="37"/>
                  <a:pt x="281" y="36"/>
                </a:cubicBezTo>
                <a:cubicBezTo>
                  <a:pt x="283" y="34"/>
                  <a:pt x="283" y="33"/>
                  <a:pt x="283" y="31"/>
                </a:cubicBezTo>
                <a:cubicBezTo>
                  <a:pt x="283" y="29"/>
                  <a:pt x="283" y="27"/>
                  <a:pt x="282" y="26"/>
                </a:cubicBezTo>
                <a:moveTo>
                  <a:pt x="309" y="24"/>
                </a:moveTo>
                <a:cubicBezTo>
                  <a:pt x="309" y="20"/>
                  <a:pt x="308" y="17"/>
                  <a:pt x="306" y="15"/>
                </a:cubicBezTo>
                <a:cubicBezTo>
                  <a:pt x="304" y="13"/>
                  <a:pt x="302" y="12"/>
                  <a:pt x="298" y="12"/>
                </a:cubicBezTo>
                <a:cubicBezTo>
                  <a:pt x="295" y="12"/>
                  <a:pt x="293" y="13"/>
                  <a:pt x="291" y="15"/>
                </a:cubicBezTo>
                <a:cubicBezTo>
                  <a:pt x="288" y="18"/>
                  <a:pt x="287" y="21"/>
                  <a:pt x="287" y="25"/>
                </a:cubicBezTo>
                <a:cubicBezTo>
                  <a:pt x="287" y="29"/>
                  <a:pt x="288" y="33"/>
                  <a:pt x="290" y="35"/>
                </a:cubicBezTo>
                <a:cubicBezTo>
                  <a:pt x="292" y="37"/>
                  <a:pt x="295" y="38"/>
                  <a:pt x="298" y="38"/>
                </a:cubicBezTo>
                <a:cubicBezTo>
                  <a:pt x="302" y="38"/>
                  <a:pt x="305" y="37"/>
                  <a:pt x="307" y="36"/>
                </a:cubicBezTo>
                <a:cubicBezTo>
                  <a:pt x="307" y="32"/>
                  <a:pt x="307" y="32"/>
                  <a:pt x="307" y="32"/>
                </a:cubicBezTo>
                <a:cubicBezTo>
                  <a:pt x="305" y="34"/>
                  <a:pt x="302" y="35"/>
                  <a:pt x="299" y="35"/>
                </a:cubicBezTo>
                <a:cubicBezTo>
                  <a:pt x="297" y="35"/>
                  <a:pt x="295" y="34"/>
                  <a:pt x="293" y="32"/>
                </a:cubicBezTo>
                <a:cubicBezTo>
                  <a:pt x="292" y="31"/>
                  <a:pt x="291" y="29"/>
                  <a:pt x="291" y="26"/>
                </a:cubicBezTo>
                <a:cubicBezTo>
                  <a:pt x="309" y="26"/>
                  <a:pt x="309" y="26"/>
                  <a:pt x="309" y="26"/>
                </a:cubicBezTo>
                <a:lnTo>
                  <a:pt x="309" y="24"/>
                </a:lnTo>
                <a:close/>
                <a:moveTo>
                  <a:pt x="291" y="23"/>
                </a:moveTo>
                <a:cubicBezTo>
                  <a:pt x="292" y="20"/>
                  <a:pt x="292" y="19"/>
                  <a:pt x="294" y="17"/>
                </a:cubicBezTo>
                <a:cubicBezTo>
                  <a:pt x="295" y="16"/>
                  <a:pt x="297" y="15"/>
                  <a:pt x="298" y="15"/>
                </a:cubicBezTo>
                <a:cubicBezTo>
                  <a:pt x="300" y="15"/>
                  <a:pt x="302" y="16"/>
                  <a:pt x="303" y="17"/>
                </a:cubicBezTo>
                <a:cubicBezTo>
                  <a:pt x="304" y="19"/>
                  <a:pt x="305" y="20"/>
                  <a:pt x="305" y="23"/>
                </a:cubicBezTo>
                <a:lnTo>
                  <a:pt x="291" y="23"/>
                </a:lnTo>
                <a:close/>
                <a:moveTo>
                  <a:pt x="332" y="21"/>
                </a:moveTo>
                <a:cubicBezTo>
                  <a:pt x="332" y="15"/>
                  <a:pt x="329" y="12"/>
                  <a:pt x="323" y="12"/>
                </a:cubicBezTo>
                <a:cubicBezTo>
                  <a:pt x="322" y="12"/>
                  <a:pt x="320" y="12"/>
                  <a:pt x="318" y="13"/>
                </a:cubicBezTo>
                <a:cubicBezTo>
                  <a:pt x="317" y="13"/>
                  <a:pt x="315" y="14"/>
                  <a:pt x="315" y="14"/>
                </a:cubicBezTo>
                <a:cubicBezTo>
                  <a:pt x="315" y="18"/>
                  <a:pt x="315" y="18"/>
                  <a:pt x="315" y="18"/>
                </a:cubicBezTo>
                <a:cubicBezTo>
                  <a:pt x="317" y="16"/>
                  <a:pt x="320" y="15"/>
                  <a:pt x="323" y="15"/>
                </a:cubicBezTo>
                <a:cubicBezTo>
                  <a:pt x="326" y="15"/>
                  <a:pt x="328" y="17"/>
                  <a:pt x="328" y="22"/>
                </a:cubicBezTo>
                <a:cubicBezTo>
                  <a:pt x="320" y="23"/>
                  <a:pt x="320" y="23"/>
                  <a:pt x="320" y="23"/>
                </a:cubicBezTo>
                <a:cubicBezTo>
                  <a:pt x="315" y="23"/>
                  <a:pt x="312" y="26"/>
                  <a:pt x="312" y="31"/>
                </a:cubicBezTo>
                <a:cubicBezTo>
                  <a:pt x="312" y="33"/>
                  <a:pt x="313" y="35"/>
                  <a:pt x="314" y="36"/>
                </a:cubicBezTo>
                <a:cubicBezTo>
                  <a:pt x="316" y="37"/>
                  <a:pt x="318" y="38"/>
                  <a:pt x="320" y="38"/>
                </a:cubicBezTo>
                <a:cubicBezTo>
                  <a:pt x="324" y="38"/>
                  <a:pt x="326" y="37"/>
                  <a:pt x="328" y="34"/>
                </a:cubicBezTo>
                <a:cubicBezTo>
                  <a:pt x="328" y="34"/>
                  <a:pt x="328" y="34"/>
                  <a:pt x="328" y="34"/>
                </a:cubicBezTo>
                <a:cubicBezTo>
                  <a:pt x="328" y="37"/>
                  <a:pt x="328" y="37"/>
                  <a:pt x="328" y="37"/>
                </a:cubicBezTo>
                <a:cubicBezTo>
                  <a:pt x="332" y="37"/>
                  <a:pt x="332" y="37"/>
                  <a:pt x="332" y="37"/>
                </a:cubicBezTo>
                <a:lnTo>
                  <a:pt x="332" y="21"/>
                </a:lnTo>
                <a:close/>
                <a:moveTo>
                  <a:pt x="328" y="27"/>
                </a:moveTo>
                <a:cubicBezTo>
                  <a:pt x="328" y="29"/>
                  <a:pt x="327" y="31"/>
                  <a:pt x="326" y="33"/>
                </a:cubicBezTo>
                <a:cubicBezTo>
                  <a:pt x="325" y="34"/>
                  <a:pt x="323" y="35"/>
                  <a:pt x="321" y="35"/>
                </a:cubicBezTo>
                <a:cubicBezTo>
                  <a:pt x="320" y="35"/>
                  <a:pt x="318" y="34"/>
                  <a:pt x="318" y="33"/>
                </a:cubicBezTo>
                <a:cubicBezTo>
                  <a:pt x="317" y="33"/>
                  <a:pt x="316" y="32"/>
                  <a:pt x="316" y="30"/>
                </a:cubicBezTo>
                <a:cubicBezTo>
                  <a:pt x="316" y="29"/>
                  <a:pt x="317" y="28"/>
                  <a:pt x="317" y="27"/>
                </a:cubicBezTo>
                <a:cubicBezTo>
                  <a:pt x="318" y="27"/>
                  <a:pt x="320" y="26"/>
                  <a:pt x="322" y="26"/>
                </a:cubicBezTo>
                <a:cubicBezTo>
                  <a:pt x="328" y="25"/>
                  <a:pt x="328" y="25"/>
                  <a:pt x="328" y="25"/>
                </a:cubicBezTo>
                <a:lnTo>
                  <a:pt x="328" y="27"/>
                </a:lnTo>
                <a:close/>
                <a:moveTo>
                  <a:pt x="352" y="12"/>
                </a:moveTo>
                <a:cubicBezTo>
                  <a:pt x="352" y="12"/>
                  <a:pt x="351" y="12"/>
                  <a:pt x="350" y="12"/>
                </a:cubicBezTo>
                <a:cubicBezTo>
                  <a:pt x="348" y="12"/>
                  <a:pt x="347" y="13"/>
                  <a:pt x="346" y="13"/>
                </a:cubicBezTo>
                <a:cubicBezTo>
                  <a:pt x="345" y="14"/>
                  <a:pt x="344" y="16"/>
                  <a:pt x="343" y="18"/>
                </a:cubicBezTo>
                <a:cubicBezTo>
                  <a:pt x="343" y="18"/>
                  <a:pt x="343" y="18"/>
                  <a:pt x="343" y="18"/>
                </a:cubicBezTo>
                <a:cubicBezTo>
                  <a:pt x="343" y="13"/>
                  <a:pt x="343" y="13"/>
                  <a:pt x="343" y="13"/>
                </a:cubicBezTo>
                <a:cubicBezTo>
                  <a:pt x="339" y="13"/>
                  <a:pt x="339" y="13"/>
                  <a:pt x="339" y="13"/>
                </a:cubicBezTo>
                <a:cubicBezTo>
                  <a:pt x="339" y="37"/>
                  <a:pt x="339" y="37"/>
                  <a:pt x="339" y="37"/>
                </a:cubicBezTo>
                <a:cubicBezTo>
                  <a:pt x="343" y="37"/>
                  <a:pt x="343" y="37"/>
                  <a:pt x="343" y="37"/>
                </a:cubicBezTo>
                <a:cubicBezTo>
                  <a:pt x="343" y="25"/>
                  <a:pt x="343" y="25"/>
                  <a:pt x="343" y="25"/>
                </a:cubicBezTo>
                <a:cubicBezTo>
                  <a:pt x="343" y="22"/>
                  <a:pt x="344" y="20"/>
                  <a:pt x="345" y="18"/>
                </a:cubicBezTo>
                <a:cubicBezTo>
                  <a:pt x="346" y="16"/>
                  <a:pt x="347" y="16"/>
                  <a:pt x="349" y="16"/>
                </a:cubicBezTo>
                <a:cubicBezTo>
                  <a:pt x="350" y="16"/>
                  <a:pt x="351" y="16"/>
                  <a:pt x="352" y="17"/>
                </a:cubicBezTo>
                <a:lnTo>
                  <a:pt x="352" y="12"/>
                </a:lnTo>
                <a:close/>
                <a:moveTo>
                  <a:pt x="372" y="32"/>
                </a:moveTo>
                <a:cubicBezTo>
                  <a:pt x="370" y="34"/>
                  <a:pt x="368" y="35"/>
                  <a:pt x="366" y="35"/>
                </a:cubicBezTo>
                <a:cubicBezTo>
                  <a:pt x="364" y="35"/>
                  <a:pt x="362" y="34"/>
                  <a:pt x="360" y="32"/>
                </a:cubicBezTo>
                <a:cubicBezTo>
                  <a:pt x="358" y="30"/>
                  <a:pt x="358" y="28"/>
                  <a:pt x="358" y="25"/>
                </a:cubicBezTo>
                <a:cubicBezTo>
                  <a:pt x="358" y="22"/>
                  <a:pt x="359" y="20"/>
                  <a:pt x="360" y="18"/>
                </a:cubicBezTo>
                <a:cubicBezTo>
                  <a:pt x="362" y="16"/>
                  <a:pt x="364" y="15"/>
                  <a:pt x="366" y="15"/>
                </a:cubicBezTo>
                <a:cubicBezTo>
                  <a:pt x="369" y="15"/>
                  <a:pt x="370" y="16"/>
                  <a:pt x="372" y="17"/>
                </a:cubicBezTo>
                <a:cubicBezTo>
                  <a:pt x="372" y="13"/>
                  <a:pt x="372" y="13"/>
                  <a:pt x="372" y="13"/>
                </a:cubicBezTo>
                <a:cubicBezTo>
                  <a:pt x="371" y="12"/>
                  <a:pt x="369" y="12"/>
                  <a:pt x="367" y="12"/>
                </a:cubicBezTo>
                <a:cubicBezTo>
                  <a:pt x="363" y="12"/>
                  <a:pt x="359" y="13"/>
                  <a:pt x="357" y="16"/>
                </a:cubicBezTo>
                <a:cubicBezTo>
                  <a:pt x="355" y="18"/>
                  <a:pt x="354" y="21"/>
                  <a:pt x="354" y="26"/>
                </a:cubicBezTo>
                <a:cubicBezTo>
                  <a:pt x="354" y="29"/>
                  <a:pt x="355" y="32"/>
                  <a:pt x="357" y="34"/>
                </a:cubicBezTo>
                <a:cubicBezTo>
                  <a:pt x="359" y="37"/>
                  <a:pt x="362" y="38"/>
                  <a:pt x="365" y="38"/>
                </a:cubicBezTo>
                <a:cubicBezTo>
                  <a:pt x="368" y="38"/>
                  <a:pt x="370" y="37"/>
                  <a:pt x="372" y="36"/>
                </a:cubicBezTo>
                <a:lnTo>
                  <a:pt x="372" y="32"/>
                </a:lnTo>
                <a:close/>
                <a:moveTo>
                  <a:pt x="399" y="22"/>
                </a:moveTo>
                <a:cubicBezTo>
                  <a:pt x="399" y="15"/>
                  <a:pt x="396" y="12"/>
                  <a:pt x="390" y="12"/>
                </a:cubicBezTo>
                <a:cubicBezTo>
                  <a:pt x="387" y="12"/>
                  <a:pt x="384" y="14"/>
                  <a:pt x="382" y="17"/>
                </a:cubicBezTo>
                <a:cubicBezTo>
                  <a:pt x="382" y="17"/>
                  <a:pt x="382" y="17"/>
                  <a:pt x="382" y="17"/>
                </a:cubicBezTo>
                <a:cubicBezTo>
                  <a:pt x="382" y="1"/>
                  <a:pt x="382" y="1"/>
                  <a:pt x="382" y="1"/>
                </a:cubicBezTo>
                <a:cubicBezTo>
                  <a:pt x="378" y="1"/>
                  <a:pt x="378" y="1"/>
                  <a:pt x="378" y="1"/>
                </a:cubicBezTo>
                <a:cubicBezTo>
                  <a:pt x="378" y="37"/>
                  <a:pt x="378" y="37"/>
                  <a:pt x="378" y="37"/>
                </a:cubicBezTo>
                <a:cubicBezTo>
                  <a:pt x="382" y="37"/>
                  <a:pt x="382" y="37"/>
                  <a:pt x="382" y="37"/>
                </a:cubicBezTo>
                <a:cubicBezTo>
                  <a:pt x="382" y="23"/>
                  <a:pt x="382" y="23"/>
                  <a:pt x="382" y="23"/>
                </a:cubicBezTo>
                <a:cubicBezTo>
                  <a:pt x="382" y="21"/>
                  <a:pt x="383" y="19"/>
                  <a:pt x="384" y="17"/>
                </a:cubicBezTo>
                <a:cubicBezTo>
                  <a:pt x="385" y="16"/>
                  <a:pt x="387" y="15"/>
                  <a:pt x="389" y="15"/>
                </a:cubicBezTo>
                <a:cubicBezTo>
                  <a:pt x="393" y="15"/>
                  <a:pt x="395" y="18"/>
                  <a:pt x="395" y="23"/>
                </a:cubicBezTo>
                <a:cubicBezTo>
                  <a:pt x="395" y="37"/>
                  <a:pt x="395" y="37"/>
                  <a:pt x="395" y="37"/>
                </a:cubicBezTo>
                <a:cubicBezTo>
                  <a:pt x="399" y="37"/>
                  <a:pt x="399" y="37"/>
                  <a:pt x="399" y="37"/>
                </a:cubicBezTo>
                <a:lnTo>
                  <a:pt x="399" y="2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505050"/>
              </a:solidFill>
            </a:endParaRPr>
          </a:p>
        </p:txBody>
      </p:sp>
      <p:sp>
        <p:nvSpPr>
          <p:cNvPr id="17" name="Freeform 16"/>
          <p:cNvSpPr>
            <a:spLocks/>
          </p:cNvSpPr>
          <p:nvPr userDrawn="1"/>
        </p:nvSpPr>
        <p:spPr bwMode="auto">
          <a:xfrm>
            <a:off x="3237854" y="4708044"/>
            <a:ext cx="266127" cy="132304"/>
          </a:xfrm>
          <a:custGeom>
            <a:avLst/>
            <a:gdLst>
              <a:gd name="T0" fmla="*/ 19 w 22"/>
              <a:gd name="T1" fmla="*/ 3 h 11"/>
              <a:gd name="T2" fmla="*/ 13 w 22"/>
              <a:gd name="T3" fmla="*/ 0 h 11"/>
              <a:gd name="T4" fmla="*/ 4 w 22"/>
              <a:gd name="T5" fmla="*/ 0 h 11"/>
              <a:gd name="T6" fmla="*/ 0 w 22"/>
              <a:gd name="T7" fmla="*/ 0 h 11"/>
              <a:gd name="T8" fmla="*/ 4 w 22"/>
              <a:gd name="T9" fmla="*/ 11 h 11"/>
              <a:gd name="T10" fmla="*/ 22 w 22"/>
              <a:gd name="T11" fmla="*/ 11 h 11"/>
              <a:gd name="T12" fmla="*/ 19 w 22"/>
              <a:gd name="T13" fmla="*/ 3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11">
                <a:moveTo>
                  <a:pt x="19" y="3"/>
                </a:moveTo>
                <a:cubicBezTo>
                  <a:pt x="18" y="0"/>
                  <a:pt x="18" y="0"/>
                  <a:pt x="13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1" y="0"/>
                  <a:pt x="0" y="0"/>
                </a:cubicBezTo>
                <a:cubicBezTo>
                  <a:pt x="4" y="11"/>
                  <a:pt x="4" y="11"/>
                  <a:pt x="4" y="11"/>
                </a:cubicBezTo>
                <a:cubicBezTo>
                  <a:pt x="22" y="11"/>
                  <a:pt x="22" y="11"/>
                  <a:pt x="22" y="11"/>
                </a:cubicBezTo>
                <a:lnTo>
                  <a:pt x="19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505050"/>
              </a:solidFill>
            </a:endParaRPr>
          </a:p>
        </p:txBody>
      </p:sp>
      <p:sp>
        <p:nvSpPr>
          <p:cNvPr id="18" name="Freeform 17"/>
          <p:cNvSpPr>
            <a:spLocks noEditPoints="1"/>
          </p:cNvSpPr>
          <p:nvPr userDrawn="1"/>
        </p:nvSpPr>
        <p:spPr bwMode="auto">
          <a:xfrm>
            <a:off x="2574873" y="5251267"/>
            <a:ext cx="1760168" cy="470067"/>
          </a:xfrm>
          <a:custGeom>
            <a:avLst/>
            <a:gdLst>
              <a:gd name="T0" fmla="*/ 142 w 146"/>
              <a:gd name="T1" fmla="*/ 0 h 39"/>
              <a:gd name="T2" fmla="*/ 5 w 146"/>
              <a:gd name="T3" fmla="*/ 0 h 39"/>
              <a:gd name="T4" fmla="*/ 0 w 146"/>
              <a:gd name="T5" fmla="*/ 4 h 39"/>
              <a:gd name="T6" fmla="*/ 0 w 146"/>
              <a:gd name="T7" fmla="*/ 17 h 39"/>
              <a:gd name="T8" fmla="*/ 12 w 146"/>
              <a:gd name="T9" fmla="*/ 39 h 39"/>
              <a:gd name="T10" fmla="*/ 15 w 146"/>
              <a:gd name="T11" fmla="*/ 37 h 39"/>
              <a:gd name="T12" fmla="*/ 34 w 146"/>
              <a:gd name="T13" fmla="*/ 37 h 39"/>
              <a:gd name="T14" fmla="*/ 46 w 146"/>
              <a:gd name="T15" fmla="*/ 37 h 39"/>
              <a:gd name="T16" fmla="*/ 65 w 146"/>
              <a:gd name="T17" fmla="*/ 37 h 39"/>
              <a:gd name="T18" fmla="*/ 77 w 146"/>
              <a:gd name="T19" fmla="*/ 37 h 39"/>
              <a:gd name="T20" fmla="*/ 87 w 146"/>
              <a:gd name="T21" fmla="*/ 35 h 39"/>
              <a:gd name="T22" fmla="*/ 96 w 146"/>
              <a:gd name="T23" fmla="*/ 37 h 39"/>
              <a:gd name="T24" fmla="*/ 108 w 146"/>
              <a:gd name="T25" fmla="*/ 37 h 39"/>
              <a:gd name="T26" fmla="*/ 127 w 146"/>
              <a:gd name="T27" fmla="*/ 37 h 39"/>
              <a:gd name="T28" fmla="*/ 130 w 146"/>
              <a:gd name="T29" fmla="*/ 38 h 39"/>
              <a:gd name="T30" fmla="*/ 145 w 146"/>
              <a:gd name="T31" fmla="*/ 4 h 39"/>
              <a:gd name="T32" fmla="*/ 146 w 146"/>
              <a:gd name="T33" fmla="*/ 0 h 39"/>
              <a:gd name="T34" fmla="*/ 142 w 146"/>
              <a:gd name="T35" fmla="*/ 0 h 39"/>
              <a:gd name="T36" fmla="*/ 36 w 146"/>
              <a:gd name="T37" fmla="*/ 28 h 39"/>
              <a:gd name="T38" fmla="*/ 29 w 146"/>
              <a:gd name="T39" fmla="*/ 22 h 39"/>
              <a:gd name="T40" fmla="*/ 36 w 146"/>
              <a:gd name="T41" fmla="*/ 15 h 39"/>
              <a:gd name="T42" fmla="*/ 43 w 146"/>
              <a:gd name="T43" fmla="*/ 21 h 39"/>
              <a:gd name="T44" fmla="*/ 36 w 146"/>
              <a:gd name="T45" fmla="*/ 28 h 39"/>
              <a:gd name="T46" fmla="*/ 60 w 146"/>
              <a:gd name="T47" fmla="*/ 28 h 39"/>
              <a:gd name="T48" fmla="*/ 53 w 146"/>
              <a:gd name="T49" fmla="*/ 22 h 39"/>
              <a:gd name="T50" fmla="*/ 60 w 146"/>
              <a:gd name="T51" fmla="*/ 15 h 39"/>
              <a:gd name="T52" fmla="*/ 67 w 146"/>
              <a:gd name="T53" fmla="*/ 21 h 39"/>
              <a:gd name="T54" fmla="*/ 60 w 146"/>
              <a:gd name="T55" fmla="*/ 28 h 39"/>
              <a:gd name="T56" fmla="*/ 84 w 146"/>
              <a:gd name="T57" fmla="*/ 28 h 39"/>
              <a:gd name="T58" fmla="*/ 77 w 146"/>
              <a:gd name="T59" fmla="*/ 22 h 39"/>
              <a:gd name="T60" fmla="*/ 84 w 146"/>
              <a:gd name="T61" fmla="*/ 15 h 39"/>
              <a:gd name="T62" fmla="*/ 91 w 146"/>
              <a:gd name="T63" fmla="*/ 22 h 39"/>
              <a:gd name="T64" fmla="*/ 84 w 146"/>
              <a:gd name="T65" fmla="*/ 28 h 39"/>
              <a:gd name="T66" fmla="*/ 108 w 146"/>
              <a:gd name="T67" fmla="*/ 28 h 39"/>
              <a:gd name="T68" fmla="*/ 101 w 146"/>
              <a:gd name="T69" fmla="*/ 22 h 39"/>
              <a:gd name="T70" fmla="*/ 108 w 146"/>
              <a:gd name="T71" fmla="*/ 15 h 39"/>
              <a:gd name="T72" fmla="*/ 115 w 146"/>
              <a:gd name="T73" fmla="*/ 22 h 39"/>
              <a:gd name="T74" fmla="*/ 108 w 146"/>
              <a:gd name="T75" fmla="*/ 2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39">
                <a:moveTo>
                  <a:pt x="142" y="0"/>
                </a:moveTo>
                <a:cubicBezTo>
                  <a:pt x="5" y="0"/>
                  <a:pt x="5" y="0"/>
                  <a:pt x="5" y="0"/>
                </a:cubicBezTo>
                <a:cubicBezTo>
                  <a:pt x="0" y="0"/>
                  <a:pt x="0" y="0"/>
                  <a:pt x="0" y="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26"/>
                  <a:pt x="4" y="34"/>
                  <a:pt x="12" y="39"/>
                </a:cubicBezTo>
                <a:cubicBezTo>
                  <a:pt x="13" y="38"/>
                  <a:pt x="14" y="38"/>
                  <a:pt x="15" y="37"/>
                </a:cubicBezTo>
                <a:cubicBezTo>
                  <a:pt x="21" y="35"/>
                  <a:pt x="28" y="35"/>
                  <a:pt x="34" y="37"/>
                </a:cubicBezTo>
                <a:cubicBezTo>
                  <a:pt x="38" y="39"/>
                  <a:pt x="42" y="39"/>
                  <a:pt x="46" y="37"/>
                </a:cubicBezTo>
                <a:cubicBezTo>
                  <a:pt x="52" y="35"/>
                  <a:pt x="59" y="35"/>
                  <a:pt x="65" y="37"/>
                </a:cubicBezTo>
                <a:cubicBezTo>
                  <a:pt x="69" y="39"/>
                  <a:pt x="73" y="39"/>
                  <a:pt x="77" y="37"/>
                </a:cubicBezTo>
                <a:cubicBezTo>
                  <a:pt x="80" y="36"/>
                  <a:pt x="83" y="35"/>
                  <a:pt x="87" y="35"/>
                </a:cubicBezTo>
                <a:cubicBezTo>
                  <a:pt x="90" y="35"/>
                  <a:pt x="93" y="36"/>
                  <a:pt x="96" y="37"/>
                </a:cubicBezTo>
                <a:cubicBezTo>
                  <a:pt x="100" y="39"/>
                  <a:pt x="104" y="39"/>
                  <a:pt x="108" y="37"/>
                </a:cubicBezTo>
                <a:cubicBezTo>
                  <a:pt x="114" y="35"/>
                  <a:pt x="121" y="35"/>
                  <a:pt x="127" y="37"/>
                </a:cubicBezTo>
                <a:cubicBezTo>
                  <a:pt x="128" y="38"/>
                  <a:pt x="129" y="38"/>
                  <a:pt x="130" y="38"/>
                </a:cubicBezTo>
                <a:cubicBezTo>
                  <a:pt x="145" y="4"/>
                  <a:pt x="145" y="4"/>
                  <a:pt x="145" y="4"/>
                </a:cubicBezTo>
                <a:cubicBezTo>
                  <a:pt x="146" y="1"/>
                  <a:pt x="146" y="0"/>
                  <a:pt x="146" y="0"/>
                </a:cubicBezTo>
                <a:cubicBezTo>
                  <a:pt x="146" y="0"/>
                  <a:pt x="145" y="0"/>
                  <a:pt x="142" y="0"/>
                </a:cubicBezTo>
                <a:close/>
                <a:moveTo>
                  <a:pt x="36" y="28"/>
                </a:moveTo>
                <a:cubicBezTo>
                  <a:pt x="32" y="28"/>
                  <a:pt x="29" y="25"/>
                  <a:pt x="29" y="22"/>
                </a:cubicBezTo>
                <a:cubicBezTo>
                  <a:pt x="29" y="18"/>
                  <a:pt x="32" y="15"/>
                  <a:pt x="36" y="15"/>
                </a:cubicBezTo>
                <a:cubicBezTo>
                  <a:pt x="39" y="15"/>
                  <a:pt x="43" y="18"/>
                  <a:pt x="43" y="21"/>
                </a:cubicBezTo>
                <a:cubicBezTo>
                  <a:pt x="43" y="25"/>
                  <a:pt x="39" y="28"/>
                  <a:pt x="36" y="28"/>
                </a:cubicBezTo>
                <a:close/>
                <a:moveTo>
                  <a:pt x="60" y="28"/>
                </a:moveTo>
                <a:cubicBezTo>
                  <a:pt x="56" y="28"/>
                  <a:pt x="53" y="25"/>
                  <a:pt x="53" y="22"/>
                </a:cubicBezTo>
                <a:cubicBezTo>
                  <a:pt x="53" y="18"/>
                  <a:pt x="56" y="15"/>
                  <a:pt x="60" y="15"/>
                </a:cubicBezTo>
                <a:cubicBezTo>
                  <a:pt x="64" y="15"/>
                  <a:pt x="67" y="18"/>
                  <a:pt x="67" y="21"/>
                </a:cubicBezTo>
                <a:cubicBezTo>
                  <a:pt x="67" y="25"/>
                  <a:pt x="64" y="28"/>
                  <a:pt x="60" y="28"/>
                </a:cubicBezTo>
                <a:close/>
                <a:moveTo>
                  <a:pt x="84" y="28"/>
                </a:moveTo>
                <a:cubicBezTo>
                  <a:pt x="80" y="28"/>
                  <a:pt x="77" y="25"/>
                  <a:pt x="77" y="22"/>
                </a:cubicBezTo>
                <a:cubicBezTo>
                  <a:pt x="77" y="18"/>
                  <a:pt x="80" y="15"/>
                  <a:pt x="84" y="15"/>
                </a:cubicBezTo>
                <a:cubicBezTo>
                  <a:pt x="88" y="15"/>
                  <a:pt x="91" y="18"/>
                  <a:pt x="91" y="22"/>
                </a:cubicBezTo>
                <a:cubicBezTo>
                  <a:pt x="91" y="25"/>
                  <a:pt x="88" y="28"/>
                  <a:pt x="84" y="28"/>
                </a:cubicBezTo>
                <a:close/>
                <a:moveTo>
                  <a:pt x="108" y="28"/>
                </a:moveTo>
                <a:cubicBezTo>
                  <a:pt x="104" y="28"/>
                  <a:pt x="101" y="25"/>
                  <a:pt x="101" y="22"/>
                </a:cubicBezTo>
                <a:cubicBezTo>
                  <a:pt x="101" y="18"/>
                  <a:pt x="104" y="15"/>
                  <a:pt x="108" y="15"/>
                </a:cubicBezTo>
                <a:cubicBezTo>
                  <a:pt x="112" y="15"/>
                  <a:pt x="115" y="18"/>
                  <a:pt x="115" y="22"/>
                </a:cubicBezTo>
                <a:cubicBezTo>
                  <a:pt x="115" y="25"/>
                  <a:pt x="112" y="28"/>
                  <a:pt x="108" y="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505050"/>
              </a:solidFill>
            </a:endParaRPr>
          </a:p>
        </p:txBody>
      </p:sp>
      <p:sp>
        <p:nvSpPr>
          <p:cNvPr id="19" name="Freeform 18"/>
          <p:cNvSpPr>
            <a:spLocks noEditPoints="1"/>
          </p:cNvSpPr>
          <p:nvPr userDrawn="1"/>
        </p:nvSpPr>
        <p:spPr bwMode="auto">
          <a:xfrm>
            <a:off x="2889244" y="4924399"/>
            <a:ext cx="1072286" cy="230364"/>
          </a:xfrm>
          <a:custGeom>
            <a:avLst/>
            <a:gdLst>
              <a:gd name="T0" fmla="*/ 84 w 89"/>
              <a:gd name="T1" fmla="*/ 0 h 19"/>
              <a:gd name="T2" fmla="*/ 4 w 89"/>
              <a:gd name="T3" fmla="*/ 0 h 19"/>
              <a:gd name="T4" fmla="*/ 0 w 89"/>
              <a:gd name="T5" fmla="*/ 5 h 19"/>
              <a:gd name="T6" fmla="*/ 0 w 89"/>
              <a:gd name="T7" fmla="*/ 19 h 19"/>
              <a:gd name="T8" fmla="*/ 89 w 89"/>
              <a:gd name="T9" fmla="*/ 19 h 19"/>
              <a:gd name="T10" fmla="*/ 89 w 89"/>
              <a:gd name="T11" fmla="*/ 5 h 19"/>
              <a:gd name="T12" fmla="*/ 84 w 89"/>
              <a:gd name="T13" fmla="*/ 0 h 19"/>
              <a:gd name="T14" fmla="*/ 26 w 89"/>
              <a:gd name="T15" fmla="*/ 15 h 19"/>
              <a:gd name="T16" fmla="*/ 17 w 89"/>
              <a:gd name="T17" fmla="*/ 15 h 19"/>
              <a:gd name="T18" fmla="*/ 17 w 89"/>
              <a:gd name="T19" fmla="*/ 5 h 19"/>
              <a:gd name="T20" fmla="*/ 26 w 89"/>
              <a:gd name="T21" fmla="*/ 5 h 19"/>
              <a:gd name="T22" fmla="*/ 26 w 89"/>
              <a:gd name="T23" fmla="*/ 15 h 19"/>
              <a:gd name="T24" fmla="*/ 42 w 89"/>
              <a:gd name="T25" fmla="*/ 15 h 19"/>
              <a:gd name="T26" fmla="*/ 32 w 89"/>
              <a:gd name="T27" fmla="*/ 15 h 19"/>
              <a:gd name="T28" fmla="*/ 32 w 89"/>
              <a:gd name="T29" fmla="*/ 5 h 19"/>
              <a:gd name="T30" fmla="*/ 42 w 89"/>
              <a:gd name="T31" fmla="*/ 5 h 19"/>
              <a:gd name="T32" fmla="*/ 42 w 89"/>
              <a:gd name="T33" fmla="*/ 15 h 19"/>
              <a:gd name="T34" fmla="*/ 57 w 89"/>
              <a:gd name="T35" fmla="*/ 15 h 19"/>
              <a:gd name="T36" fmla="*/ 47 w 89"/>
              <a:gd name="T37" fmla="*/ 15 h 19"/>
              <a:gd name="T38" fmla="*/ 47 w 89"/>
              <a:gd name="T39" fmla="*/ 5 h 19"/>
              <a:gd name="T40" fmla="*/ 57 w 89"/>
              <a:gd name="T41" fmla="*/ 5 h 19"/>
              <a:gd name="T42" fmla="*/ 57 w 89"/>
              <a:gd name="T43" fmla="*/ 15 h 19"/>
              <a:gd name="T44" fmla="*/ 72 w 89"/>
              <a:gd name="T45" fmla="*/ 15 h 19"/>
              <a:gd name="T46" fmla="*/ 62 w 89"/>
              <a:gd name="T47" fmla="*/ 15 h 19"/>
              <a:gd name="T48" fmla="*/ 62 w 89"/>
              <a:gd name="T49" fmla="*/ 5 h 19"/>
              <a:gd name="T50" fmla="*/ 72 w 89"/>
              <a:gd name="T51" fmla="*/ 5 h 19"/>
              <a:gd name="T52" fmla="*/ 72 w 89"/>
              <a:gd name="T53" fmla="*/ 15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9" h="19">
                <a:moveTo>
                  <a:pt x="84" y="0"/>
                </a:moveTo>
                <a:cubicBezTo>
                  <a:pt x="4" y="0"/>
                  <a:pt x="4" y="0"/>
                  <a:pt x="4" y="0"/>
                </a:cubicBezTo>
                <a:cubicBezTo>
                  <a:pt x="1" y="0"/>
                  <a:pt x="0" y="3"/>
                  <a:pt x="0" y="5"/>
                </a:cubicBezTo>
                <a:cubicBezTo>
                  <a:pt x="0" y="19"/>
                  <a:pt x="0" y="19"/>
                  <a:pt x="0" y="19"/>
                </a:cubicBezTo>
                <a:cubicBezTo>
                  <a:pt x="89" y="19"/>
                  <a:pt x="89" y="19"/>
                  <a:pt x="89" y="19"/>
                </a:cubicBezTo>
                <a:cubicBezTo>
                  <a:pt x="89" y="5"/>
                  <a:pt x="89" y="5"/>
                  <a:pt x="89" y="5"/>
                </a:cubicBezTo>
                <a:cubicBezTo>
                  <a:pt x="89" y="0"/>
                  <a:pt x="85" y="0"/>
                  <a:pt x="84" y="0"/>
                </a:cubicBezTo>
                <a:close/>
                <a:moveTo>
                  <a:pt x="26" y="15"/>
                </a:moveTo>
                <a:cubicBezTo>
                  <a:pt x="17" y="15"/>
                  <a:pt x="17" y="15"/>
                  <a:pt x="17" y="15"/>
                </a:cubicBezTo>
                <a:cubicBezTo>
                  <a:pt x="17" y="5"/>
                  <a:pt x="17" y="5"/>
                  <a:pt x="17" y="5"/>
                </a:cubicBezTo>
                <a:cubicBezTo>
                  <a:pt x="26" y="5"/>
                  <a:pt x="26" y="5"/>
                  <a:pt x="26" y="5"/>
                </a:cubicBezTo>
                <a:lnTo>
                  <a:pt x="26" y="15"/>
                </a:lnTo>
                <a:close/>
                <a:moveTo>
                  <a:pt x="42" y="15"/>
                </a:moveTo>
                <a:cubicBezTo>
                  <a:pt x="32" y="15"/>
                  <a:pt x="32" y="15"/>
                  <a:pt x="32" y="15"/>
                </a:cubicBezTo>
                <a:cubicBezTo>
                  <a:pt x="32" y="5"/>
                  <a:pt x="32" y="5"/>
                  <a:pt x="32" y="5"/>
                </a:cubicBezTo>
                <a:cubicBezTo>
                  <a:pt x="42" y="5"/>
                  <a:pt x="42" y="5"/>
                  <a:pt x="42" y="5"/>
                </a:cubicBezTo>
                <a:lnTo>
                  <a:pt x="42" y="15"/>
                </a:lnTo>
                <a:close/>
                <a:moveTo>
                  <a:pt x="57" y="15"/>
                </a:moveTo>
                <a:cubicBezTo>
                  <a:pt x="47" y="15"/>
                  <a:pt x="47" y="15"/>
                  <a:pt x="47" y="15"/>
                </a:cubicBezTo>
                <a:cubicBezTo>
                  <a:pt x="47" y="5"/>
                  <a:pt x="47" y="5"/>
                  <a:pt x="47" y="5"/>
                </a:cubicBezTo>
                <a:cubicBezTo>
                  <a:pt x="57" y="5"/>
                  <a:pt x="57" y="5"/>
                  <a:pt x="57" y="5"/>
                </a:cubicBezTo>
                <a:lnTo>
                  <a:pt x="57" y="15"/>
                </a:lnTo>
                <a:close/>
                <a:moveTo>
                  <a:pt x="72" y="15"/>
                </a:moveTo>
                <a:cubicBezTo>
                  <a:pt x="62" y="15"/>
                  <a:pt x="62" y="15"/>
                  <a:pt x="62" y="15"/>
                </a:cubicBezTo>
                <a:cubicBezTo>
                  <a:pt x="62" y="5"/>
                  <a:pt x="62" y="5"/>
                  <a:pt x="62" y="5"/>
                </a:cubicBezTo>
                <a:cubicBezTo>
                  <a:pt x="72" y="5"/>
                  <a:pt x="72" y="5"/>
                  <a:pt x="72" y="5"/>
                </a:cubicBezTo>
                <a:lnTo>
                  <a:pt x="72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505050"/>
              </a:solidFill>
            </a:endParaRPr>
          </a:p>
        </p:txBody>
      </p:sp>
      <p:sp>
        <p:nvSpPr>
          <p:cNvPr id="20" name="Freeform 19"/>
          <p:cNvSpPr>
            <a:spLocks/>
          </p:cNvSpPr>
          <p:nvPr userDrawn="1"/>
        </p:nvSpPr>
        <p:spPr bwMode="auto">
          <a:xfrm>
            <a:off x="2671363" y="3367886"/>
            <a:ext cx="1120531" cy="820283"/>
          </a:xfrm>
          <a:custGeom>
            <a:avLst/>
            <a:gdLst>
              <a:gd name="T0" fmla="*/ 2 w 93"/>
              <a:gd name="T1" fmla="*/ 65 h 68"/>
              <a:gd name="T2" fmla="*/ 17 w 93"/>
              <a:gd name="T3" fmla="*/ 59 h 68"/>
              <a:gd name="T4" fmla="*/ 41 w 93"/>
              <a:gd name="T5" fmla="*/ 48 h 68"/>
              <a:gd name="T6" fmla="*/ 63 w 93"/>
              <a:gd name="T7" fmla="*/ 62 h 68"/>
              <a:gd name="T8" fmla="*/ 76 w 93"/>
              <a:gd name="T9" fmla="*/ 67 h 68"/>
              <a:gd name="T10" fmla="*/ 88 w 93"/>
              <a:gd name="T11" fmla="*/ 57 h 68"/>
              <a:gd name="T12" fmla="*/ 88 w 93"/>
              <a:gd name="T13" fmla="*/ 56 h 68"/>
              <a:gd name="T14" fmla="*/ 93 w 93"/>
              <a:gd name="T15" fmla="*/ 48 h 68"/>
              <a:gd name="T16" fmla="*/ 69 w 93"/>
              <a:gd name="T17" fmla="*/ 10 h 68"/>
              <a:gd name="T18" fmla="*/ 51 w 93"/>
              <a:gd name="T19" fmla="*/ 0 h 68"/>
              <a:gd name="T20" fmla="*/ 36 w 93"/>
              <a:gd name="T21" fmla="*/ 8 h 68"/>
              <a:gd name="T22" fmla="*/ 0 w 93"/>
              <a:gd name="T23" fmla="*/ 64 h 68"/>
              <a:gd name="T24" fmla="*/ 2 w 93"/>
              <a:gd name="T25" fmla="*/ 65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3" h="68">
                <a:moveTo>
                  <a:pt x="2" y="65"/>
                </a:moveTo>
                <a:cubicBezTo>
                  <a:pt x="7" y="67"/>
                  <a:pt x="13" y="63"/>
                  <a:pt x="17" y="59"/>
                </a:cubicBezTo>
                <a:cubicBezTo>
                  <a:pt x="25" y="51"/>
                  <a:pt x="33" y="47"/>
                  <a:pt x="41" y="48"/>
                </a:cubicBezTo>
                <a:cubicBezTo>
                  <a:pt x="49" y="49"/>
                  <a:pt x="57" y="53"/>
                  <a:pt x="63" y="62"/>
                </a:cubicBezTo>
                <a:cubicBezTo>
                  <a:pt x="67" y="67"/>
                  <a:pt x="72" y="68"/>
                  <a:pt x="76" y="67"/>
                </a:cubicBezTo>
                <a:cubicBezTo>
                  <a:pt x="81" y="66"/>
                  <a:pt x="86" y="62"/>
                  <a:pt x="88" y="57"/>
                </a:cubicBezTo>
                <a:cubicBezTo>
                  <a:pt x="88" y="56"/>
                  <a:pt x="88" y="56"/>
                  <a:pt x="88" y="56"/>
                </a:cubicBezTo>
                <a:cubicBezTo>
                  <a:pt x="90" y="53"/>
                  <a:pt x="92" y="50"/>
                  <a:pt x="93" y="48"/>
                </a:cubicBezTo>
                <a:cubicBezTo>
                  <a:pt x="69" y="10"/>
                  <a:pt x="69" y="10"/>
                  <a:pt x="69" y="10"/>
                </a:cubicBezTo>
                <a:cubicBezTo>
                  <a:pt x="64" y="4"/>
                  <a:pt x="58" y="0"/>
                  <a:pt x="51" y="0"/>
                </a:cubicBezTo>
                <a:cubicBezTo>
                  <a:pt x="45" y="0"/>
                  <a:pt x="40" y="3"/>
                  <a:pt x="36" y="8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5"/>
                  <a:pt x="1" y="65"/>
                  <a:pt x="2" y="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505050"/>
              </a:solidFill>
            </a:endParaRPr>
          </a:p>
        </p:txBody>
      </p:sp>
      <p:sp>
        <p:nvSpPr>
          <p:cNvPr id="21" name="Freeform 20"/>
          <p:cNvSpPr>
            <a:spLocks/>
          </p:cNvSpPr>
          <p:nvPr userDrawn="1"/>
        </p:nvSpPr>
        <p:spPr bwMode="auto">
          <a:xfrm>
            <a:off x="1804508" y="4055864"/>
            <a:ext cx="2988083" cy="1568966"/>
          </a:xfrm>
          <a:custGeom>
            <a:avLst/>
            <a:gdLst>
              <a:gd name="T0" fmla="*/ 239 w 248"/>
              <a:gd name="T1" fmla="*/ 106 h 130"/>
              <a:gd name="T2" fmla="*/ 171 w 248"/>
              <a:gd name="T3" fmla="*/ 0 h 130"/>
              <a:gd name="T4" fmla="*/ 169 w 248"/>
              <a:gd name="T5" fmla="*/ 3 h 130"/>
              <a:gd name="T6" fmla="*/ 150 w 248"/>
              <a:gd name="T7" fmla="*/ 20 h 130"/>
              <a:gd name="T8" fmla="*/ 146 w 248"/>
              <a:gd name="T9" fmla="*/ 20 h 130"/>
              <a:gd name="T10" fmla="*/ 128 w 248"/>
              <a:gd name="T11" fmla="*/ 11 h 130"/>
              <a:gd name="T12" fmla="*/ 113 w 248"/>
              <a:gd name="T13" fmla="*/ 0 h 130"/>
              <a:gd name="T14" fmla="*/ 95 w 248"/>
              <a:gd name="T15" fmla="*/ 9 h 130"/>
              <a:gd name="T16" fmla="*/ 71 w 248"/>
              <a:gd name="T17" fmla="*/ 18 h 130"/>
              <a:gd name="T18" fmla="*/ 66 w 248"/>
              <a:gd name="T19" fmla="*/ 15 h 130"/>
              <a:gd name="T20" fmla="*/ 9 w 248"/>
              <a:gd name="T21" fmla="*/ 104 h 130"/>
              <a:gd name="T22" fmla="*/ 3 w 248"/>
              <a:gd name="T23" fmla="*/ 126 h 130"/>
              <a:gd name="T24" fmla="*/ 11 w 248"/>
              <a:gd name="T25" fmla="*/ 130 h 130"/>
              <a:gd name="T26" fmla="*/ 59 w 248"/>
              <a:gd name="T27" fmla="*/ 130 h 130"/>
              <a:gd name="T28" fmla="*/ 56 w 248"/>
              <a:gd name="T29" fmla="*/ 116 h 130"/>
              <a:gd name="T30" fmla="*/ 56 w 248"/>
              <a:gd name="T31" fmla="*/ 103 h 130"/>
              <a:gd name="T32" fmla="*/ 69 w 248"/>
              <a:gd name="T33" fmla="*/ 91 h 130"/>
              <a:gd name="T34" fmla="*/ 82 w 248"/>
              <a:gd name="T35" fmla="*/ 91 h 130"/>
              <a:gd name="T36" fmla="*/ 82 w 248"/>
              <a:gd name="T37" fmla="*/ 77 h 130"/>
              <a:gd name="T38" fmla="*/ 94 w 248"/>
              <a:gd name="T39" fmla="*/ 65 h 130"/>
              <a:gd name="T40" fmla="*/ 115 w 248"/>
              <a:gd name="T41" fmla="*/ 65 h 130"/>
              <a:gd name="T42" fmla="*/ 111 w 248"/>
              <a:gd name="T43" fmla="*/ 54 h 130"/>
              <a:gd name="T44" fmla="*/ 111 w 248"/>
              <a:gd name="T45" fmla="*/ 54 h 130"/>
              <a:gd name="T46" fmla="*/ 123 w 248"/>
              <a:gd name="T47" fmla="*/ 46 h 130"/>
              <a:gd name="T48" fmla="*/ 132 w 248"/>
              <a:gd name="T49" fmla="*/ 46 h 130"/>
              <a:gd name="T50" fmla="*/ 145 w 248"/>
              <a:gd name="T51" fmla="*/ 55 h 130"/>
              <a:gd name="T52" fmla="*/ 149 w 248"/>
              <a:gd name="T53" fmla="*/ 65 h 130"/>
              <a:gd name="T54" fmla="*/ 174 w 248"/>
              <a:gd name="T55" fmla="*/ 65 h 130"/>
              <a:gd name="T56" fmla="*/ 186 w 248"/>
              <a:gd name="T57" fmla="*/ 77 h 130"/>
              <a:gd name="T58" fmla="*/ 186 w 248"/>
              <a:gd name="T59" fmla="*/ 91 h 130"/>
              <a:gd name="T60" fmla="*/ 206 w 248"/>
              <a:gd name="T61" fmla="*/ 91 h 130"/>
              <a:gd name="T62" fmla="*/ 218 w 248"/>
              <a:gd name="T63" fmla="*/ 99 h 130"/>
              <a:gd name="T64" fmla="*/ 216 w 248"/>
              <a:gd name="T65" fmla="*/ 106 h 130"/>
              <a:gd name="T66" fmla="*/ 205 w 248"/>
              <a:gd name="T67" fmla="*/ 130 h 130"/>
              <a:gd name="T68" fmla="*/ 237 w 248"/>
              <a:gd name="T69" fmla="*/ 130 h 130"/>
              <a:gd name="T70" fmla="*/ 237 w 248"/>
              <a:gd name="T71" fmla="*/ 130 h 130"/>
              <a:gd name="T72" fmla="*/ 245 w 248"/>
              <a:gd name="T73" fmla="*/ 126 h 130"/>
              <a:gd name="T74" fmla="*/ 239 w 248"/>
              <a:gd name="T75" fmla="*/ 106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48" h="130">
                <a:moveTo>
                  <a:pt x="239" y="106"/>
                </a:moveTo>
                <a:cubicBezTo>
                  <a:pt x="171" y="0"/>
                  <a:pt x="171" y="0"/>
                  <a:pt x="171" y="0"/>
                </a:cubicBezTo>
                <a:cubicBezTo>
                  <a:pt x="170" y="1"/>
                  <a:pt x="170" y="2"/>
                  <a:pt x="169" y="3"/>
                </a:cubicBezTo>
                <a:cubicBezTo>
                  <a:pt x="166" y="12"/>
                  <a:pt x="158" y="18"/>
                  <a:pt x="150" y="20"/>
                </a:cubicBezTo>
                <a:cubicBezTo>
                  <a:pt x="148" y="20"/>
                  <a:pt x="147" y="20"/>
                  <a:pt x="146" y="20"/>
                </a:cubicBezTo>
                <a:cubicBezTo>
                  <a:pt x="139" y="20"/>
                  <a:pt x="132" y="17"/>
                  <a:pt x="128" y="11"/>
                </a:cubicBezTo>
                <a:cubicBezTo>
                  <a:pt x="124" y="6"/>
                  <a:pt x="119" y="1"/>
                  <a:pt x="113" y="0"/>
                </a:cubicBezTo>
                <a:cubicBezTo>
                  <a:pt x="107" y="0"/>
                  <a:pt x="101" y="3"/>
                  <a:pt x="95" y="9"/>
                </a:cubicBezTo>
                <a:cubicBezTo>
                  <a:pt x="85" y="19"/>
                  <a:pt x="77" y="19"/>
                  <a:pt x="71" y="18"/>
                </a:cubicBezTo>
                <a:cubicBezTo>
                  <a:pt x="70" y="17"/>
                  <a:pt x="68" y="16"/>
                  <a:pt x="66" y="15"/>
                </a:cubicBezTo>
                <a:cubicBezTo>
                  <a:pt x="9" y="104"/>
                  <a:pt x="9" y="104"/>
                  <a:pt x="9" y="104"/>
                </a:cubicBezTo>
                <a:cubicBezTo>
                  <a:pt x="3" y="114"/>
                  <a:pt x="0" y="120"/>
                  <a:pt x="3" y="126"/>
                </a:cubicBezTo>
                <a:cubicBezTo>
                  <a:pt x="5" y="128"/>
                  <a:pt x="7" y="130"/>
                  <a:pt x="11" y="130"/>
                </a:cubicBezTo>
                <a:cubicBezTo>
                  <a:pt x="59" y="130"/>
                  <a:pt x="59" y="130"/>
                  <a:pt x="59" y="130"/>
                </a:cubicBezTo>
                <a:cubicBezTo>
                  <a:pt x="57" y="126"/>
                  <a:pt x="56" y="121"/>
                  <a:pt x="56" y="116"/>
                </a:cubicBezTo>
                <a:cubicBezTo>
                  <a:pt x="56" y="103"/>
                  <a:pt x="56" y="103"/>
                  <a:pt x="56" y="103"/>
                </a:cubicBezTo>
                <a:cubicBezTo>
                  <a:pt x="56" y="91"/>
                  <a:pt x="64" y="91"/>
                  <a:pt x="69" y="91"/>
                </a:cubicBezTo>
                <a:cubicBezTo>
                  <a:pt x="82" y="91"/>
                  <a:pt x="82" y="91"/>
                  <a:pt x="82" y="91"/>
                </a:cubicBezTo>
                <a:cubicBezTo>
                  <a:pt x="82" y="77"/>
                  <a:pt x="82" y="77"/>
                  <a:pt x="82" y="77"/>
                </a:cubicBezTo>
                <a:cubicBezTo>
                  <a:pt x="82" y="72"/>
                  <a:pt x="85" y="65"/>
                  <a:pt x="94" y="65"/>
                </a:cubicBezTo>
                <a:cubicBezTo>
                  <a:pt x="115" y="65"/>
                  <a:pt x="115" y="65"/>
                  <a:pt x="115" y="65"/>
                </a:cubicBezTo>
                <a:cubicBezTo>
                  <a:pt x="111" y="54"/>
                  <a:pt x="111" y="54"/>
                  <a:pt x="111" y="54"/>
                </a:cubicBezTo>
                <a:cubicBezTo>
                  <a:pt x="111" y="54"/>
                  <a:pt x="111" y="54"/>
                  <a:pt x="111" y="54"/>
                </a:cubicBezTo>
                <a:cubicBezTo>
                  <a:pt x="111" y="46"/>
                  <a:pt x="120" y="46"/>
                  <a:pt x="123" y="46"/>
                </a:cubicBezTo>
                <a:cubicBezTo>
                  <a:pt x="132" y="46"/>
                  <a:pt x="132" y="46"/>
                  <a:pt x="132" y="46"/>
                </a:cubicBezTo>
                <a:cubicBezTo>
                  <a:pt x="140" y="46"/>
                  <a:pt x="143" y="47"/>
                  <a:pt x="145" y="55"/>
                </a:cubicBezTo>
                <a:cubicBezTo>
                  <a:pt x="149" y="65"/>
                  <a:pt x="149" y="65"/>
                  <a:pt x="149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79" y="65"/>
                  <a:pt x="186" y="68"/>
                  <a:pt x="186" y="77"/>
                </a:cubicBezTo>
                <a:cubicBezTo>
                  <a:pt x="186" y="91"/>
                  <a:pt x="186" y="91"/>
                  <a:pt x="186" y="91"/>
                </a:cubicBezTo>
                <a:cubicBezTo>
                  <a:pt x="206" y="91"/>
                  <a:pt x="206" y="91"/>
                  <a:pt x="206" y="91"/>
                </a:cubicBezTo>
                <a:cubicBezTo>
                  <a:pt x="214" y="91"/>
                  <a:pt x="218" y="94"/>
                  <a:pt x="218" y="99"/>
                </a:cubicBezTo>
                <a:cubicBezTo>
                  <a:pt x="218" y="101"/>
                  <a:pt x="217" y="103"/>
                  <a:pt x="216" y="106"/>
                </a:cubicBezTo>
                <a:cubicBezTo>
                  <a:pt x="205" y="130"/>
                  <a:pt x="205" y="130"/>
                  <a:pt x="205" y="130"/>
                </a:cubicBezTo>
                <a:cubicBezTo>
                  <a:pt x="237" y="130"/>
                  <a:pt x="237" y="130"/>
                  <a:pt x="237" y="130"/>
                </a:cubicBezTo>
                <a:cubicBezTo>
                  <a:pt x="237" y="130"/>
                  <a:pt x="237" y="130"/>
                  <a:pt x="237" y="130"/>
                </a:cubicBezTo>
                <a:cubicBezTo>
                  <a:pt x="240" y="130"/>
                  <a:pt x="243" y="128"/>
                  <a:pt x="245" y="126"/>
                </a:cubicBezTo>
                <a:cubicBezTo>
                  <a:pt x="246" y="124"/>
                  <a:pt x="248" y="119"/>
                  <a:pt x="239" y="1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505050"/>
              </a:solidFill>
            </a:endParaRPr>
          </a:p>
        </p:txBody>
      </p:sp>
      <p:sp>
        <p:nvSpPr>
          <p:cNvPr id="22" name="Freeform 21"/>
          <p:cNvSpPr>
            <a:spLocks/>
          </p:cNvSpPr>
          <p:nvPr userDrawn="1"/>
        </p:nvSpPr>
        <p:spPr bwMode="auto">
          <a:xfrm>
            <a:off x="1491693" y="3995161"/>
            <a:ext cx="806160" cy="1545619"/>
          </a:xfrm>
          <a:custGeom>
            <a:avLst/>
            <a:gdLst>
              <a:gd name="T0" fmla="*/ 61 w 67"/>
              <a:gd name="T1" fmla="*/ 57 h 128"/>
              <a:gd name="T2" fmla="*/ 48 w 67"/>
              <a:gd name="T3" fmla="*/ 35 h 128"/>
              <a:gd name="T4" fmla="*/ 55 w 67"/>
              <a:gd name="T5" fmla="*/ 35 h 128"/>
              <a:gd name="T6" fmla="*/ 35 w 67"/>
              <a:gd name="T7" fmla="*/ 2 h 128"/>
              <a:gd name="T8" fmla="*/ 31 w 67"/>
              <a:gd name="T9" fmla="*/ 1 h 128"/>
              <a:gd name="T10" fmla="*/ 11 w 67"/>
              <a:gd name="T11" fmla="*/ 35 h 128"/>
              <a:gd name="T12" fmla="*/ 18 w 67"/>
              <a:gd name="T13" fmla="*/ 35 h 128"/>
              <a:gd name="T14" fmla="*/ 5 w 67"/>
              <a:gd name="T15" fmla="*/ 57 h 128"/>
              <a:gd name="T16" fmla="*/ 13 w 67"/>
              <a:gd name="T17" fmla="*/ 57 h 128"/>
              <a:gd name="T18" fmla="*/ 0 w 67"/>
              <a:gd name="T19" fmla="*/ 82 h 128"/>
              <a:gd name="T20" fmla="*/ 28 w 67"/>
              <a:gd name="T21" fmla="*/ 82 h 128"/>
              <a:gd name="T22" fmla="*/ 28 w 67"/>
              <a:gd name="T23" fmla="*/ 128 h 128"/>
              <a:gd name="T24" fmla="*/ 38 w 67"/>
              <a:gd name="T25" fmla="*/ 128 h 128"/>
              <a:gd name="T26" fmla="*/ 38 w 67"/>
              <a:gd name="T27" fmla="*/ 82 h 128"/>
              <a:gd name="T28" fmla="*/ 67 w 67"/>
              <a:gd name="T29" fmla="*/ 82 h 128"/>
              <a:gd name="T30" fmla="*/ 53 w 67"/>
              <a:gd name="T31" fmla="*/ 57 h 128"/>
              <a:gd name="T32" fmla="*/ 61 w 67"/>
              <a:gd name="T33" fmla="*/ 5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7" h="128">
                <a:moveTo>
                  <a:pt x="61" y="57"/>
                </a:moveTo>
                <a:cubicBezTo>
                  <a:pt x="60" y="54"/>
                  <a:pt x="48" y="35"/>
                  <a:pt x="48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4" y="32"/>
                  <a:pt x="35" y="2"/>
                  <a:pt x="35" y="2"/>
                </a:cubicBezTo>
                <a:cubicBezTo>
                  <a:pt x="34" y="0"/>
                  <a:pt x="32" y="0"/>
                  <a:pt x="31" y="1"/>
                </a:cubicBezTo>
                <a:cubicBezTo>
                  <a:pt x="31" y="1"/>
                  <a:pt x="12" y="33"/>
                  <a:pt x="11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7" y="54"/>
                  <a:pt x="5" y="57"/>
                </a:cubicBezTo>
                <a:cubicBezTo>
                  <a:pt x="13" y="57"/>
                  <a:pt x="13" y="57"/>
                  <a:pt x="13" y="57"/>
                </a:cubicBezTo>
                <a:cubicBezTo>
                  <a:pt x="13" y="57"/>
                  <a:pt x="1" y="79"/>
                  <a:pt x="0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128"/>
                  <a:pt x="28" y="128"/>
                  <a:pt x="28" y="128"/>
                </a:cubicBezTo>
                <a:cubicBezTo>
                  <a:pt x="38" y="128"/>
                  <a:pt x="38" y="128"/>
                  <a:pt x="38" y="128"/>
                </a:cubicBezTo>
                <a:cubicBezTo>
                  <a:pt x="38" y="82"/>
                  <a:pt x="38" y="82"/>
                  <a:pt x="38" y="82"/>
                </a:cubicBezTo>
                <a:cubicBezTo>
                  <a:pt x="67" y="82"/>
                  <a:pt x="67" y="82"/>
                  <a:pt x="67" y="82"/>
                </a:cubicBezTo>
                <a:cubicBezTo>
                  <a:pt x="65" y="79"/>
                  <a:pt x="53" y="57"/>
                  <a:pt x="53" y="57"/>
                </a:cubicBezTo>
                <a:lnTo>
                  <a:pt x="61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505050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129912" y="471123"/>
            <a:ext cx="1611541" cy="34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467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pos="288">
          <p15:clr>
            <a:srgbClr val="C35EA4"/>
          </p15:clr>
        </p15:guide>
        <p15:guide id="3" pos="7546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86"/>
            <a:ext cx="8067760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9819" y="471123"/>
            <a:ext cx="2507467" cy="537211"/>
          </a:xfrm>
          <a:prstGeom prst="rect">
            <a:avLst/>
          </a:prstGeom>
        </p:spPr>
      </p:pic>
      <p:grpSp>
        <p:nvGrpSpPr>
          <p:cNvPr id="8" name="Group 4"/>
          <p:cNvGrpSpPr>
            <a:grpSpLocks noChangeAspect="1"/>
          </p:cNvGrpSpPr>
          <p:nvPr userDrawn="1"/>
        </p:nvGrpSpPr>
        <p:grpSpPr bwMode="auto">
          <a:xfrm>
            <a:off x="6533386" y="2061991"/>
            <a:ext cx="5389375" cy="4513563"/>
            <a:chOff x="2611" y="1821"/>
            <a:chExt cx="990" cy="829"/>
          </a:xfrm>
        </p:grpSpPr>
        <p:sp>
          <p:nvSpPr>
            <p:cNvPr id="11" name="Freeform 5"/>
            <p:cNvSpPr>
              <a:spLocks noEditPoints="1"/>
            </p:cNvSpPr>
            <p:nvPr userDrawn="1"/>
          </p:nvSpPr>
          <p:spPr bwMode="auto">
            <a:xfrm>
              <a:off x="3025" y="1821"/>
              <a:ext cx="576" cy="507"/>
            </a:xfrm>
            <a:custGeom>
              <a:avLst/>
              <a:gdLst>
                <a:gd name="T0" fmla="*/ 136 w 243"/>
                <a:gd name="T1" fmla="*/ 168 h 213"/>
                <a:gd name="T2" fmla="*/ 191 w 243"/>
                <a:gd name="T3" fmla="*/ 199 h 213"/>
                <a:gd name="T4" fmla="*/ 166 w 243"/>
                <a:gd name="T5" fmla="*/ 199 h 213"/>
                <a:gd name="T6" fmla="*/ 185 w 243"/>
                <a:gd name="T7" fmla="*/ 202 h 213"/>
                <a:gd name="T8" fmla="*/ 210 w 243"/>
                <a:gd name="T9" fmla="*/ 202 h 213"/>
                <a:gd name="T10" fmla="*/ 204 w 243"/>
                <a:gd name="T11" fmla="*/ 196 h 213"/>
                <a:gd name="T12" fmla="*/ 185 w 243"/>
                <a:gd name="T13" fmla="*/ 207 h 213"/>
                <a:gd name="T14" fmla="*/ 160 w 243"/>
                <a:gd name="T15" fmla="*/ 207 h 213"/>
                <a:gd name="T16" fmla="*/ 134 w 243"/>
                <a:gd name="T17" fmla="*/ 207 h 213"/>
                <a:gd name="T18" fmla="*/ 115 w 243"/>
                <a:gd name="T19" fmla="*/ 213 h 213"/>
                <a:gd name="T20" fmla="*/ 141 w 243"/>
                <a:gd name="T21" fmla="*/ 213 h 213"/>
                <a:gd name="T22" fmla="*/ 166 w 243"/>
                <a:gd name="T23" fmla="*/ 213 h 213"/>
                <a:gd name="T24" fmla="*/ 191 w 243"/>
                <a:gd name="T25" fmla="*/ 213 h 213"/>
                <a:gd name="T26" fmla="*/ 216 w 243"/>
                <a:gd name="T27" fmla="*/ 213 h 213"/>
                <a:gd name="T28" fmla="*/ 148 w 243"/>
                <a:gd name="T29" fmla="*/ 164 h 213"/>
                <a:gd name="T30" fmla="*/ 148 w 243"/>
                <a:gd name="T31" fmla="*/ 164 h 213"/>
                <a:gd name="T32" fmla="*/ 143 w 243"/>
                <a:gd name="T33" fmla="*/ 145 h 213"/>
                <a:gd name="T34" fmla="*/ 146 w 243"/>
                <a:gd name="T35" fmla="*/ 145 h 213"/>
                <a:gd name="T36" fmla="*/ 157 w 243"/>
                <a:gd name="T37" fmla="*/ 138 h 213"/>
                <a:gd name="T38" fmla="*/ 235 w 243"/>
                <a:gd name="T39" fmla="*/ 147 h 213"/>
                <a:gd name="T40" fmla="*/ 228 w 243"/>
                <a:gd name="T41" fmla="*/ 66 h 213"/>
                <a:gd name="T42" fmla="*/ 214 w 243"/>
                <a:gd name="T43" fmla="*/ 19 h 213"/>
                <a:gd name="T44" fmla="*/ 188 w 243"/>
                <a:gd name="T45" fmla="*/ 66 h 213"/>
                <a:gd name="T46" fmla="*/ 161 w 243"/>
                <a:gd name="T47" fmla="*/ 42 h 213"/>
                <a:gd name="T48" fmla="*/ 108 w 243"/>
                <a:gd name="T49" fmla="*/ 6 h 213"/>
                <a:gd name="T50" fmla="*/ 100 w 243"/>
                <a:gd name="T51" fmla="*/ 165 h 213"/>
                <a:gd name="T52" fmla="*/ 118 w 243"/>
                <a:gd name="T53" fmla="*/ 184 h 213"/>
                <a:gd name="T54" fmla="*/ 162 w 243"/>
                <a:gd name="T55" fmla="*/ 184 h 213"/>
                <a:gd name="T56" fmla="*/ 194 w 243"/>
                <a:gd name="T57" fmla="*/ 184 h 213"/>
                <a:gd name="T58" fmla="*/ 236 w 243"/>
                <a:gd name="T59" fmla="*/ 165 h 213"/>
                <a:gd name="T60" fmla="*/ 208 w 243"/>
                <a:gd name="T61" fmla="*/ 87 h 213"/>
                <a:gd name="T62" fmla="*/ 114 w 243"/>
                <a:gd name="T63" fmla="*/ 11 h 213"/>
                <a:gd name="T64" fmla="*/ 133 w 243"/>
                <a:gd name="T65" fmla="*/ 67 h 213"/>
                <a:gd name="T66" fmla="*/ 83 w 243"/>
                <a:gd name="T67" fmla="*/ 62 h 213"/>
                <a:gd name="T68" fmla="*/ 198 w 243"/>
                <a:gd name="T69" fmla="*/ 181 h 213"/>
                <a:gd name="T70" fmla="*/ 167 w 243"/>
                <a:gd name="T71" fmla="*/ 179 h 213"/>
                <a:gd name="T72" fmla="*/ 129 w 243"/>
                <a:gd name="T73" fmla="*/ 180 h 213"/>
                <a:gd name="T74" fmla="*/ 104 w 243"/>
                <a:gd name="T75" fmla="*/ 155 h 213"/>
                <a:gd name="T76" fmla="*/ 209 w 243"/>
                <a:gd name="T77" fmla="*/ 155 h 213"/>
                <a:gd name="T78" fmla="*/ 123 w 243"/>
                <a:gd name="T79" fmla="*/ 147 h 213"/>
                <a:gd name="T80" fmla="*/ 143 w 243"/>
                <a:gd name="T81" fmla="*/ 120 h 213"/>
                <a:gd name="T82" fmla="*/ 159 w 243"/>
                <a:gd name="T83" fmla="*/ 122 h 213"/>
                <a:gd name="T84" fmla="*/ 213 w 243"/>
                <a:gd name="T85" fmla="*/ 158 h 213"/>
                <a:gd name="T86" fmla="*/ 192 w 243"/>
                <a:gd name="T87" fmla="*/ 147 h 213"/>
                <a:gd name="T88" fmla="*/ 163 w 243"/>
                <a:gd name="T89" fmla="*/ 121 h 213"/>
                <a:gd name="T90" fmla="*/ 142 w 243"/>
                <a:gd name="T91" fmla="*/ 128 h 213"/>
                <a:gd name="T92" fmla="*/ 108 w 243"/>
                <a:gd name="T93" fmla="*/ 147 h 213"/>
                <a:gd name="T94" fmla="*/ 15 w 243"/>
                <a:gd name="T95" fmla="*/ 149 h 213"/>
                <a:gd name="T96" fmla="*/ 108 w 243"/>
                <a:gd name="T97" fmla="*/ 55 h 213"/>
                <a:gd name="T98" fmla="*/ 152 w 243"/>
                <a:gd name="T99" fmla="*/ 58 h 213"/>
                <a:gd name="T100" fmla="*/ 213 w 243"/>
                <a:gd name="T101" fmla="*/ 158 h 213"/>
                <a:gd name="T102" fmla="*/ 170 w 243"/>
                <a:gd name="T103" fmla="*/ 168 h 213"/>
                <a:gd name="T104" fmla="*/ 168 w 243"/>
                <a:gd name="T105" fmla="*/ 145 h 213"/>
                <a:gd name="T106" fmla="*/ 177 w 243"/>
                <a:gd name="T107" fmla="*/ 16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" h="213">
                  <a:moveTo>
                    <a:pt x="131" y="164"/>
                  </a:moveTo>
                  <a:cubicBezTo>
                    <a:pt x="128" y="164"/>
                    <a:pt x="126" y="166"/>
                    <a:pt x="126" y="168"/>
                  </a:cubicBezTo>
                  <a:cubicBezTo>
                    <a:pt x="126" y="171"/>
                    <a:pt x="128" y="172"/>
                    <a:pt x="131" y="172"/>
                  </a:cubicBezTo>
                  <a:cubicBezTo>
                    <a:pt x="134" y="172"/>
                    <a:pt x="136" y="171"/>
                    <a:pt x="136" y="168"/>
                  </a:cubicBezTo>
                  <a:cubicBezTo>
                    <a:pt x="136" y="166"/>
                    <a:pt x="133" y="164"/>
                    <a:pt x="131" y="164"/>
                  </a:cubicBezTo>
                  <a:close/>
                  <a:moveTo>
                    <a:pt x="204" y="196"/>
                  </a:moveTo>
                  <a:cubicBezTo>
                    <a:pt x="201" y="196"/>
                    <a:pt x="199" y="196"/>
                    <a:pt x="197" y="197"/>
                  </a:cubicBezTo>
                  <a:cubicBezTo>
                    <a:pt x="195" y="198"/>
                    <a:pt x="193" y="199"/>
                    <a:pt x="191" y="199"/>
                  </a:cubicBezTo>
                  <a:cubicBezTo>
                    <a:pt x="189" y="199"/>
                    <a:pt x="187" y="198"/>
                    <a:pt x="185" y="197"/>
                  </a:cubicBezTo>
                  <a:cubicBezTo>
                    <a:pt x="183" y="196"/>
                    <a:pt x="181" y="196"/>
                    <a:pt x="179" y="196"/>
                  </a:cubicBezTo>
                  <a:cubicBezTo>
                    <a:pt x="176" y="196"/>
                    <a:pt x="174" y="196"/>
                    <a:pt x="172" y="197"/>
                  </a:cubicBezTo>
                  <a:cubicBezTo>
                    <a:pt x="170" y="198"/>
                    <a:pt x="168" y="199"/>
                    <a:pt x="166" y="199"/>
                  </a:cubicBezTo>
                  <a:cubicBezTo>
                    <a:pt x="166" y="203"/>
                    <a:pt x="166" y="203"/>
                    <a:pt x="166" y="203"/>
                  </a:cubicBezTo>
                  <a:cubicBezTo>
                    <a:pt x="168" y="203"/>
                    <a:pt x="170" y="203"/>
                    <a:pt x="172" y="202"/>
                  </a:cubicBezTo>
                  <a:cubicBezTo>
                    <a:pt x="174" y="201"/>
                    <a:pt x="176" y="201"/>
                    <a:pt x="179" y="201"/>
                  </a:cubicBezTo>
                  <a:cubicBezTo>
                    <a:pt x="181" y="201"/>
                    <a:pt x="183" y="201"/>
                    <a:pt x="185" y="202"/>
                  </a:cubicBezTo>
                  <a:cubicBezTo>
                    <a:pt x="187" y="203"/>
                    <a:pt x="189" y="203"/>
                    <a:pt x="191" y="203"/>
                  </a:cubicBezTo>
                  <a:cubicBezTo>
                    <a:pt x="193" y="203"/>
                    <a:pt x="195" y="203"/>
                    <a:pt x="197" y="202"/>
                  </a:cubicBezTo>
                  <a:cubicBezTo>
                    <a:pt x="199" y="201"/>
                    <a:pt x="201" y="201"/>
                    <a:pt x="204" y="201"/>
                  </a:cubicBezTo>
                  <a:cubicBezTo>
                    <a:pt x="206" y="201"/>
                    <a:pt x="208" y="201"/>
                    <a:pt x="210" y="202"/>
                  </a:cubicBezTo>
                  <a:cubicBezTo>
                    <a:pt x="212" y="203"/>
                    <a:pt x="214" y="203"/>
                    <a:pt x="216" y="203"/>
                  </a:cubicBezTo>
                  <a:cubicBezTo>
                    <a:pt x="216" y="199"/>
                    <a:pt x="216" y="199"/>
                    <a:pt x="216" y="199"/>
                  </a:cubicBezTo>
                  <a:cubicBezTo>
                    <a:pt x="214" y="199"/>
                    <a:pt x="212" y="198"/>
                    <a:pt x="210" y="197"/>
                  </a:cubicBezTo>
                  <a:cubicBezTo>
                    <a:pt x="208" y="196"/>
                    <a:pt x="206" y="196"/>
                    <a:pt x="204" y="196"/>
                  </a:cubicBezTo>
                  <a:close/>
                  <a:moveTo>
                    <a:pt x="204" y="206"/>
                  </a:moveTo>
                  <a:cubicBezTo>
                    <a:pt x="201" y="206"/>
                    <a:pt x="199" y="206"/>
                    <a:pt x="197" y="207"/>
                  </a:cubicBezTo>
                  <a:cubicBezTo>
                    <a:pt x="195" y="208"/>
                    <a:pt x="193" y="208"/>
                    <a:pt x="191" y="208"/>
                  </a:cubicBezTo>
                  <a:cubicBezTo>
                    <a:pt x="189" y="208"/>
                    <a:pt x="187" y="208"/>
                    <a:pt x="185" y="207"/>
                  </a:cubicBezTo>
                  <a:cubicBezTo>
                    <a:pt x="183" y="206"/>
                    <a:pt x="181" y="206"/>
                    <a:pt x="179" y="206"/>
                  </a:cubicBezTo>
                  <a:cubicBezTo>
                    <a:pt x="176" y="206"/>
                    <a:pt x="174" y="206"/>
                    <a:pt x="172" y="207"/>
                  </a:cubicBezTo>
                  <a:cubicBezTo>
                    <a:pt x="170" y="208"/>
                    <a:pt x="168" y="208"/>
                    <a:pt x="166" y="208"/>
                  </a:cubicBezTo>
                  <a:cubicBezTo>
                    <a:pt x="164" y="208"/>
                    <a:pt x="162" y="208"/>
                    <a:pt x="160" y="207"/>
                  </a:cubicBezTo>
                  <a:cubicBezTo>
                    <a:pt x="158" y="206"/>
                    <a:pt x="156" y="206"/>
                    <a:pt x="153" y="206"/>
                  </a:cubicBezTo>
                  <a:cubicBezTo>
                    <a:pt x="151" y="206"/>
                    <a:pt x="149" y="206"/>
                    <a:pt x="147" y="207"/>
                  </a:cubicBezTo>
                  <a:cubicBezTo>
                    <a:pt x="145" y="208"/>
                    <a:pt x="143" y="208"/>
                    <a:pt x="141" y="208"/>
                  </a:cubicBezTo>
                  <a:cubicBezTo>
                    <a:pt x="138" y="208"/>
                    <a:pt x="136" y="208"/>
                    <a:pt x="134" y="207"/>
                  </a:cubicBezTo>
                  <a:cubicBezTo>
                    <a:pt x="132" y="206"/>
                    <a:pt x="130" y="206"/>
                    <a:pt x="128" y="206"/>
                  </a:cubicBezTo>
                  <a:cubicBezTo>
                    <a:pt x="126" y="206"/>
                    <a:pt x="124" y="206"/>
                    <a:pt x="122" y="207"/>
                  </a:cubicBezTo>
                  <a:cubicBezTo>
                    <a:pt x="120" y="208"/>
                    <a:pt x="118" y="208"/>
                    <a:pt x="115" y="208"/>
                  </a:cubicBezTo>
                  <a:cubicBezTo>
                    <a:pt x="115" y="213"/>
                    <a:pt x="115" y="213"/>
                    <a:pt x="115" y="213"/>
                  </a:cubicBezTo>
                  <a:cubicBezTo>
                    <a:pt x="118" y="213"/>
                    <a:pt x="120" y="212"/>
                    <a:pt x="122" y="212"/>
                  </a:cubicBezTo>
                  <a:cubicBezTo>
                    <a:pt x="124" y="211"/>
                    <a:pt x="126" y="210"/>
                    <a:pt x="128" y="210"/>
                  </a:cubicBezTo>
                  <a:cubicBezTo>
                    <a:pt x="130" y="210"/>
                    <a:pt x="132" y="211"/>
                    <a:pt x="134" y="212"/>
                  </a:cubicBezTo>
                  <a:cubicBezTo>
                    <a:pt x="136" y="212"/>
                    <a:pt x="138" y="213"/>
                    <a:pt x="141" y="213"/>
                  </a:cubicBezTo>
                  <a:cubicBezTo>
                    <a:pt x="143" y="213"/>
                    <a:pt x="145" y="212"/>
                    <a:pt x="147" y="212"/>
                  </a:cubicBezTo>
                  <a:cubicBezTo>
                    <a:pt x="149" y="211"/>
                    <a:pt x="151" y="210"/>
                    <a:pt x="153" y="210"/>
                  </a:cubicBezTo>
                  <a:cubicBezTo>
                    <a:pt x="156" y="210"/>
                    <a:pt x="158" y="211"/>
                    <a:pt x="160" y="212"/>
                  </a:cubicBezTo>
                  <a:cubicBezTo>
                    <a:pt x="162" y="212"/>
                    <a:pt x="164" y="213"/>
                    <a:pt x="166" y="213"/>
                  </a:cubicBezTo>
                  <a:cubicBezTo>
                    <a:pt x="168" y="213"/>
                    <a:pt x="170" y="212"/>
                    <a:pt x="172" y="212"/>
                  </a:cubicBezTo>
                  <a:cubicBezTo>
                    <a:pt x="174" y="211"/>
                    <a:pt x="176" y="210"/>
                    <a:pt x="179" y="210"/>
                  </a:cubicBezTo>
                  <a:cubicBezTo>
                    <a:pt x="181" y="210"/>
                    <a:pt x="183" y="211"/>
                    <a:pt x="185" y="212"/>
                  </a:cubicBezTo>
                  <a:cubicBezTo>
                    <a:pt x="187" y="212"/>
                    <a:pt x="189" y="213"/>
                    <a:pt x="191" y="213"/>
                  </a:cubicBezTo>
                  <a:cubicBezTo>
                    <a:pt x="193" y="213"/>
                    <a:pt x="195" y="212"/>
                    <a:pt x="197" y="212"/>
                  </a:cubicBezTo>
                  <a:cubicBezTo>
                    <a:pt x="199" y="211"/>
                    <a:pt x="201" y="210"/>
                    <a:pt x="204" y="210"/>
                  </a:cubicBezTo>
                  <a:cubicBezTo>
                    <a:pt x="206" y="210"/>
                    <a:pt x="208" y="211"/>
                    <a:pt x="210" y="212"/>
                  </a:cubicBezTo>
                  <a:cubicBezTo>
                    <a:pt x="212" y="212"/>
                    <a:pt x="214" y="213"/>
                    <a:pt x="216" y="213"/>
                  </a:cubicBezTo>
                  <a:cubicBezTo>
                    <a:pt x="216" y="208"/>
                    <a:pt x="216" y="208"/>
                    <a:pt x="216" y="208"/>
                  </a:cubicBezTo>
                  <a:cubicBezTo>
                    <a:pt x="214" y="208"/>
                    <a:pt x="212" y="208"/>
                    <a:pt x="210" y="207"/>
                  </a:cubicBezTo>
                  <a:cubicBezTo>
                    <a:pt x="208" y="206"/>
                    <a:pt x="206" y="206"/>
                    <a:pt x="204" y="206"/>
                  </a:cubicBezTo>
                  <a:close/>
                  <a:moveTo>
                    <a:pt x="148" y="164"/>
                  </a:moveTo>
                  <a:cubicBezTo>
                    <a:pt x="145" y="164"/>
                    <a:pt x="143" y="166"/>
                    <a:pt x="143" y="168"/>
                  </a:cubicBezTo>
                  <a:cubicBezTo>
                    <a:pt x="143" y="171"/>
                    <a:pt x="145" y="172"/>
                    <a:pt x="148" y="172"/>
                  </a:cubicBezTo>
                  <a:cubicBezTo>
                    <a:pt x="151" y="172"/>
                    <a:pt x="153" y="170"/>
                    <a:pt x="153" y="168"/>
                  </a:cubicBezTo>
                  <a:cubicBezTo>
                    <a:pt x="153" y="166"/>
                    <a:pt x="151" y="164"/>
                    <a:pt x="148" y="164"/>
                  </a:cubicBezTo>
                  <a:close/>
                  <a:moveTo>
                    <a:pt x="143" y="138"/>
                  </a:moveTo>
                  <a:cubicBezTo>
                    <a:pt x="136" y="138"/>
                    <a:pt x="136" y="138"/>
                    <a:pt x="136" y="138"/>
                  </a:cubicBezTo>
                  <a:cubicBezTo>
                    <a:pt x="136" y="145"/>
                    <a:pt x="136" y="145"/>
                    <a:pt x="136" y="145"/>
                  </a:cubicBezTo>
                  <a:cubicBezTo>
                    <a:pt x="143" y="145"/>
                    <a:pt x="143" y="145"/>
                    <a:pt x="143" y="145"/>
                  </a:cubicBezTo>
                  <a:lnTo>
                    <a:pt x="143" y="138"/>
                  </a:lnTo>
                  <a:close/>
                  <a:moveTo>
                    <a:pt x="153" y="138"/>
                  </a:moveTo>
                  <a:cubicBezTo>
                    <a:pt x="146" y="138"/>
                    <a:pt x="146" y="138"/>
                    <a:pt x="146" y="138"/>
                  </a:cubicBezTo>
                  <a:cubicBezTo>
                    <a:pt x="146" y="145"/>
                    <a:pt x="146" y="145"/>
                    <a:pt x="146" y="145"/>
                  </a:cubicBezTo>
                  <a:cubicBezTo>
                    <a:pt x="153" y="145"/>
                    <a:pt x="153" y="145"/>
                    <a:pt x="153" y="145"/>
                  </a:cubicBezTo>
                  <a:lnTo>
                    <a:pt x="153" y="138"/>
                  </a:lnTo>
                  <a:close/>
                  <a:moveTo>
                    <a:pt x="164" y="138"/>
                  </a:moveTo>
                  <a:cubicBezTo>
                    <a:pt x="157" y="138"/>
                    <a:pt x="157" y="138"/>
                    <a:pt x="157" y="138"/>
                  </a:cubicBezTo>
                  <a:cubicBezTo>
                    <a:pt x="157" y="145"/>
                    <a:pt x="157" y="145"/>
                    <a:pt x="157" y="145"/>
                  </a:cubicBezTo>
                  <a:cubicBezTo>
                    <a:pt x="164" y="145"/>
                    <a:pt x="164" y="145"/>
                    <a:pt x="164" y="145"/>
                  </a:cubicBezTo>
                  <a:lnTo>
                    <a:pt x="164" y="138"/>
                  </a:lnTo>
                  <a:close/>
                  <a:moveTo>
                    <a:pt x="235" y="147"/>
                  </a:moveTo>
                  <a:cubicBezTo>
                    <a:pt x="216" y="120"/>
                    <a:pt x="216" y="120"/>
                    <a:pt x="216" y="120"/>
                  </a:cubicBezTo>
                  <a:cubicBezTo>
                    <a:pt x="216" y="87"/>
                    <a:pt x="216" y="87"/>
                    <a:pt x="216" y="87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39" y="84"/>
                    <a:pt x="228" y="66"/>
                    <a:pt x="228" y="66"/>
                  </a:cubicBezTo>
                  <a:cubicBezTo>
                    <a:pt x="236" y="66"/>
                    <a:pt x="236" y="66"/>
                    <a:pt x="236" y="66"/>
                  </a:cubicBezTo>
                  <a:cubicBezTo>
                    <a:pt x="234" y="63"/>
                    <a:pt x="225" y="47"/>
                    <a:pt x="225" y="47"/>
                  </a:cubicBezTo>
                  <a:cubicBezTo>
                    <a:pt x="231" y="47"/>
                    <a:pt x="231" y="47"/>
                    <a:pt x="231" y="47"/>
                  </a:cubicBezTo>
                  <a:cubicBezTo>
                    <a:pt x="229" y="44"/>
                    <a:pt x="214" y="19"/>
                    <a:pt x="214" y="19"/>
                  </a:cubicBezTo>
                  <a:cubicBezTo>
                    <a:pt x="213" y="17"/>
                    <a:pt x="211" y="17"/>
                    <a:pt x="210" y="19"/>
                  </a:cubicBezTo>
                  <a:cubicBezTo>
                    <a:pt x="210" y="19"/>
                    <a:pt x="195" y="45"/>
                    <a:pt x="194" y="47"/>
                  </a:cubicBezTo>
                  <a:cubicBezTo>
                    <a:pt x="199" y="47"/>
                    <a:pt x="199" y="47"/>
                    <a:pt x="199" y="47"/>
                  </a:cubicBezTo>
                  <a:cubicBezTo>
                    <a:pt x="199" y="47"/>
                    <a:pt x="190" y="63"/>
                    <a:pt x="188" y="66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96" y="66"/>
                    <a:pt x="191" y="74"/>
                    <a:pt x="187" y="80"/>
                  </a:cubicBezTo>
                  <a:cubicBezTo>
                    <a:pt x="161" y="43"/>
                    <a:pt x="161" y="43"/>
                    <a:pt x="161" y="43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1" y="42"/>
                    <a:pt x="161" y="43"/>
                    <a:pt x="160" y="43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32" y="3"/>
                    <a:pt x="127" y="0"/>
                    <a:pt x="121" y="0"/>
                  </a:cubicBezTo>
                  <a:cubicBezTo>
                    <a:pt x="116" y="0"/>
                    <a:pt x="112" y="3"/>
                    <a:pt x="108" y="6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3" y="153"/>
                    <a:pt x="0" y="158"/>
                    <a:pt x="2" y="162"/>
                  </a:cubicBezTo>
                  <a:cubicBezTo>
                    <a:pt x="3" y="163"/>
                    <a:pt x="4" y="165"/>
                    <a:pt x="7" y="165"/>
                  </a:cubicBezTo>
                  <a:cubicBezTo>
                    <a:pt x="100" y="165"/>
                    <a:pt x="100" y="165"/>
                    <a:pt x="100" y="165"/>
                  </a:cubicBezTo>
                  <a:cubicBezTo>
                    <a:pt x="100" y="174"/>
                    <a:pt x="104" y="181"/>
                    <a:pt x="112" y="185"/>
                  </a:cubicBezTo>
                  <a:cubicBezTo>
                    <a:pt x="112" y="186"/>
                    <a:pt x="112" y="186"/>
                    <a:pt x="112" y="186"/>
                  </a:cubicBezTo>
                  <a:cubicBezTo>
                    <a:pt x="113" y="186"/>
                    <a:pt x="113" y="186"/>
                    <a:pt x="113" y="186"/>
                  </a:cubicBezTo>
                  <a:cubicBezTo>
                    <a:pt x="115" y="186"/>
                    <a:pt x="116" y="185"/>
                    <a:pt x="118" y="184"/>
                  </a:cubicBezTo>
                  <a:cubicBezTo>
                    <a:pt x="121" y="183"/>
                    <a:pt x="124" y="183"/>
                    <a:pt x="127" y="184"/>
                  </a:cubicBezTo>
                  <a:cubicBezTo>
                    <a:pt x="131" y="186"/>
                    <a:pt x="136" y="186"/>
                    <a:pt x="140" y="184"/>
                  </a:cubicBezTo>
                  <a:cubicBezTo>
                    <a:pt x="143" y="183"/>
                    <a:pt x="147" y="183"/>
                    <a:pt x="150" y="184"/>
                  </a:cubicBezTo>
                  <a:cubicBezTo>
                    <a:pt x="154" y="186"/>
                    <a:pt x="158" y="186"/>
                    <a:pt x="162" y="184"/>
                  </a:cubicBezTo>
                  <a:cubicBezTo>
                    <a:pt x="165" y="183"/>
                    <a:pt x="169" y="183"/>
                    <a:pt x="172" y="184"/>
                  </a:cubicBezTo>
                  <a:cubicBezTo>
                    <a:pt x="174" y="185"/>
                    <a:pt x="176" y="186"/>
                    <a:pt x="178" y="186"/>
                  </a:cubicBezTo>
                  <a:cubicBezTo>
                    <a:pt x="180" y="186"/>
                    <a:pt x="183" y="185"/>
                    <a:pt x="185" y="184"/>
                  </a:cubicBezTo>
                  <a:cubicBezTo>
                    <a:pt x="188" y="183"/>
                    <a:pt x="191" y="183"/>
                    <a:pt x="194" y="184"/>
                  </a:cubicBezTo>
                  <a:cubicBezTo>
                    <a:pt x="196" y="185"/>
                    <a:pt x="198" y="186"/>
                    <a:pt x="200" y="186"/>
                  </a:cubicBezTo>
                  <a:cubicBezTo>
                    <a:pt x="201" y="186"/>
                    <a:pt x="201" y="186"/>
                    <a:pt x="201" y="186"/>
                  </a:cubicBezTo>
                  <a:cubicBezTo>
                    <a:pt x="210" y="165"/>
                    <a:pt x="210" y="165"/>
                    <a:pt x="210" y="165"/>
                  </a:cubicBezTo>
                  <a:cubicBezTo>
                    <a:pt x="236" y="165"/>
                    <a:pt x="236" y="165"/>
                    <a:pt x="236" y="165"/>
                  </a:cubicBezTo>
                  <a:cubicBezTo>
                    <a:pt x="236" y="165"/>
                    <a:pt x="236" y="165"/>
                    <a:pt x="236" y="165"/>
                  </a:cubicBezTo>
                  <a:cubicBezTo>
                    <a:pt x="238" y="165"/>
                    <a:pt x="240" y="164"/>
                    <a:pt x="241" y="162"/>
                  </a:cubicBezTo>
                  <a:cubicBezTo>
                    <a:pt x="242" y="161"/>
                    <a:pt x="243" y="157"/>
                    <a:pt x="235" y="147"/>
                  </a:cubicBezTo>
                  <a:close/>
                  <a:moveTo>
                    <a:pt x="208" y="87"/>
                  </a:moveTo>
                  <a:cubicBezTo>
                    <a:pt x="208" y="109"/>
                    <a:pt x="208" y="109"/>
                    <a:pt x="208" y="109"/>
                  </a:cubicBezTo>
                  <a:cubicBezTo>
                    <a:pt x="192" y="87"/>
                    <a:pt x="192" y="87"/>
                    <a:pt x="192" y="87"/>
                  </a:cubicBezTo>
                  <a:lnTo>
                    <a:pt x="208" y="87"/>
                  </a:lnTo>
                  <a:close/>
                  <a:moveTo>
                    <a:pt x="114" y="11"/>
                  </a:moveTo>
                  <a:cubicBezTo>
                    <a:pt x="118" y="6"/>
                    <a:pt x="126" y="7"/>
                    <a:pt x="130" y="13"/>
                  </a:cubicBezTo>
                  <a:cubicBezTo>
                    <a:pt x="153" y="45"/>
                    <a:pt x="153" y="45"/>
                    <a:pt x="153" y="45"/>
                  </a:cubicBezTo>
                  <a:cubicBezTo>
                    <a:pt x="150" y="47"/>
                    <a:pt x="148" y="51"/>
                    <a:pt x="146" y="56"/>
                  </a:cubicBezTo>
                  <a:cubicBezTo>
                    <a:pt x="143" y="62"/>
                    <a:pt x="138" y="66"/>
                    <a:pt x="133" y="67"/>
                  </a:cubicBezTo>
                  <a:cubicBezTo>
                    <a:pt x="130" y="67"/>
                    <a:pt x="128" y="65"/>
                    <a:pt x="126" y="62"/>
                  </a:cubicBezTo>
                  <a:cubicBezTo>
                    <a:pt x="121" y="54"/>
                    <a:pt x="115" y="49"/>
                    <a:pt x="109" y="49"/>
                  </a:cubicBezTo>
                  <a:cubicBezTo>
                    <a:pt x="102" y="48"/>
                    <a:pt x="96" y="52"/>
                    <a:pt x="90" y="59"/>
                  </a:cubicBezTo>
                  <a:cubicBezTo>
                    <a:pt x="87" y="62"/>
                    <a:pt x="85" y="63"/>
                    <a:pt x="83" y="62"/>
                  </a:cubicBezTo>
                  <a:cubicBezTo>
                    <a:pt x="81" y="62"/>
                    <a:pt x="80" y="61"/>
                    <a:pt x="79" y="59"/>
                  </a:cubicBezTo>
                  <a:lnTo>
                    <a:pt x="114" y="11"/>
                  </a:lnTo>
                  <a:close/>
                  <a:moveTo>
                    <a:pt x="209" y="155"/>
                  </a:moveTo>
                  <a:cubicBezTo>
                    <a:pt x="198" y="181"/>
                    <a:pt x="198" y="181"/>
                    <a:pt x="198" y="181"/>
                  </a:cubicBezTo>
                  <a:cubicBezTo>
                    <a:pt x="198" y="181"/>
                    <a:pt x="197" y="181"/>
                    <a:pt x="196" y="180"/>
                  </a:cubicBezTo>
                  <a:cubicBezTo>
                    <a:pt x="192" y="179"/>
                    <a:pt x="187" y="179"/>
                    <a:pt x="183" y="180"/>
                  </a:cubicBezTo>
                  <a:cubicBezTo>
                    <a:pt x="180" y="182"/>
                    <a:pt x="176" y="182"/>
                    <a:pt x="174" y="180"/>
                  </a:cubicBezTo>
                  <a:cubicBezTo>
                    <a:pt x="172" y="179"/>
                    <a:pt x="169" y="179"/>
                    <a:pt x="167" y="179"/>
                  </a:cubicBezTo>
                  <a:cubicBezTo>
                    <a:pt x="165" y="179"/>
                    <a:pt x="163" y="180"/>
                    <a:pt x="161" y="180"/>
                  </a:cubicBezTo>
                  <a:cubicBezTo>
                    <a:pt x="158" y="182"/>
                    <a:pt x="154" y="182"/>
                    <a:pt x="151" y="180"/>
                  </a:cubicBezTo>
                  <a:cubicBezTo>
                    <a:pt x="147" y="179"/>
                    <a:pt x="142" y="179"/>
                    <a:pt x="138" y="180"/>
                  </a:cubicBezTo>
                  <a:cubicBezTo>
                    <a:pt x="135" y="182"/>
                    <a:pt x="132" y="182"/>
                    <a:pt x="129" y="180"/>
                  </a:cubicBezTo>
                  <a:cubicBezTo>
                    <a:pt x="125" y="178"/>
                    <a:pt x="120" y="179"/>
                    <a:pt x="116" y="180"/>
                  </a:cubicBezTo>
                  <a:cubicBezTo>
                    <a:pt x="115" y="181"/>
                    <a:pt x="114" y="181"/>
                    <a:pt x="113" y="181"/>
                  </a:cubicBezTo>
                  <a:cubicBezTo>
                    <a:pt x="107" y="178"/>
                    <a:pt x="104" y="172"/>
                    <a:pt x="104" y="165"/>
                  </a:cubicBezTo>
                  <a:cubicBezTo>
                    <a:pt x="104" y="155"/>
                    <a:pt x="104" y="155"/>
                    <a:pt x="104" y="155"/>
                  </a:cubicBezTo>
                  <a:cubicBezTo>
                    <a:pt x="104" y="152"/>
                    <a:pt x="105" y="152"/>
                    <a:pt x="108" y="152"/>
                  </a:cubicBezTo>
                  <a:cubicBezTo>
                    <a:pt x="207" y="152"/>
                    <a:pt x="207" y="152"/>
                    <a:pt x="207" y="152"/>
                  </a:cubicBezTo>
                  <a:cubicBezTo>
                    <a:pt x="210" y="152"/>
                    <a:pt x="210" y="152"/>
                    <a:pt x="210" y="153"/>
                  </a:cubicBezTo>
                  <a:cubicBezTo>
                    <a:pt x="210" y="153"/>
                    <a:pt x="210" y="153"/>
                    <a:pt x="209" y="155"/>
                  </a:cubicBezTo>
                  <a:close/>
                  <a:moveTo>
                    <a:pt x="184" y="133"/>
                  </a:moveTo>
                  <a:cubicBezTo>
                    <a:pt x="185" y="133"/>
                    <a:pt x="188" y="133"/>
                    <a:pt x="188" y="137"/>
                  </a:cubicBezTo>
                  <a:cubicBezTo>
                    <a:pt x="188" y="147"/>
                    <a:pt x="188" y="147"/>
                    <a:pt x="188" y="147"/>
                  </a:cubicBezTo>
                  <a:cubicBezTo>
                    <a:pt x="123" y="147"/>
                    <a:pt x="123" y="147"/>
                    <a:pt x="123" y="147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23" y="136"/>
                    <a:pt x="123" y="133"/>
                    <a:pt x="127" y="133"/>
                  </a:cubicBezTo>
                  <a:lnTo>
                    <a:pt x="184" y="133"/>
                  </a:lnTo>
                  <a:close/>
                  <a:moveTo>
                    <a:pt x="143" y="120"/>
                  </a:moveTo>
                  <a:cubicBezTo>
                    <a:pt x="143" y="120"/>
                    <a:pt x="143" y="120"/>
                    <a:pt x="143" y="120"/>
                  </a:cubicBezTo>
                  <a:cubicBezTo>
                    <a:pt x="144" y="120"/>
                    <a:pt x="144" y="119"/>
                    <a:pt x="147" y="119"/>
                  </a:cubicBezTo>
                  <a:cubicBezTo>
                    <a:pt x="154" y="119"/>
                    <a:pt x="154" y="119"/>
                    <a:pt x="154" y="119"/>
                  </a:cubicBezTo>
                  <a:cubicBezTo>
                    <a:pt x="158" y="119"/>
                    <a:pt x="158" y="119"/>
                    <a:pt x="159" y="122"/>
                  </a:cubicBezTo>
                  <a:cubicBezTo>
                    <a:pt x="161" y="128"/>
                    <a:pt x="161" y="128"/>
                    <a:pt x="161" y="128"/>
                  </a:cubicBezTo>
                  <a:cubicBezTo>
                    <a:pt x="147" y="128"/>
                    <a:pt x="147" y="128"/>
                    <a:pt x="147" y="128"/>
                  </a:cubicBezTo>
                  <a:lnTo>
                    <a:pt x="143" y="120"/>
                  </a:lnTo>
                  <a:close/>
                  <a:moveTo>
                    <a:pt x="213" y="158"/>
                  </a:moveTo>
                  <a:cubicBezTo>
                    <a:pt x="213" y="157"/>
                    <a:pt x="213" y="157"/>
                    <a:pt x="213" y="157"/>
                  </a:cubicBezTo>
                  <a:cubicBezTo>
                    <a:pt x="214" y="155"/>
                    <a:pt x="215" y="154"/>
                    <a:pt x="215" y="153"/>
                  </a:cubicBezTo>
                  <a:cubicBezTo>
                    <a:pt x="215" y="147"/>
                    <a:pt x="209" y="147"/>
                    <a:pt x="207" y="147"/>
                  </a:cubicBezTo>
                  <a:cubicBezTo>
                    <a:pt x="192" y="147"/>
                    <a:pt x="192" y="147"/>
                    <a:pt x="192" y="147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2" y="131"/>
                    <a:pt x="188" y="128"/>
                    <a:pt x="184" y="128"/>
                  </a:cubicBezTo>
                  <a:cubicBezTo>
                    <a:pt x="165" y="128"/>
                    <a:pt x="165" y="128"/>
                    <a:pt x="165" y="128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2" y="115"/>
                    <a:pt x="159" y="115"/>
                    <a:pt x="154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5" y="115"/>
                    <a:pt x="139" y="115"/>
                    <a:pt x="139" y="120"/>
                  </a:cubicBezTo>
                  <a:cubicBezTo>
                    <a:pt x="142" y="128"/>
                    <a:pt x="142" y="128"/>
                    <a:pt x="142" y="128"/>
                  </a:cubicBezTo>
                  <a:cubicBezTo>
                    <a:pt x="127" y="128"/>
                    <a:pt x="127" y="128"/>
                    <a:pt x="127" y="128"/>
                  </a:cubicBezTo>
                  <a:cubicBezTo>
                    <a:pt x="121" y="128"/>
                    <a:pt x="118" y="133"/>
                    <a:pt x="118" y="137"/>
                  </a:cubicBezTo>
                  <a:cubicBezTo>
                    <a:pt x="118" y="147"/>
                    <a:pt x="118" y="147"/>
                    <a:pt x="118" y="147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5" y="147"/>
                    <a:pt x="100" y="147"/>
                    <a:pt x="100" y="155"/>
                  </a:cubicBezTo>
                  <a:cubicBezTo>
                    <a:pt x="100" y="158"/>
                    <a:pt x="100" y="158"/>
                    <a:pt x="100" y="158"/>
                  </a:cubicBezTo>
                  <a:cubicBezTo>
                    <a:pt x="9" y="158"/>
                    <a:pt x="9" y="158"/>
                    <a:pt x="9" y="158"/>
                  </a:cubicBezTo>
                  <a:cubicBezTo>
                    <a:pt x="10" y="156"/>
                    <a:pt x="12" y="154"/>
                    <a:pt x="15" y="149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77" y="67"/>
                    <a:pt x="79" y="68"/>
                    <a:pt x="81" y="69"/>
                  </a:cubicBezTo>
                  <a:cubicBezTo>
                    <a:pt x="86" y="70"/>
                    <a:pt x="91" y="68"/>
                    <a:pt x="95" y="64"/>
                  </a:cubicBezTo>
                  <a:cubicBezTo>
                    <a:pt x="100" y="58"/>
                    <a:pt x="104" y="55"/>
                    <a:pt x="108" y="55"/>
                  </a:cubicBezTo>
                  <a:cubicBezTo>
                    <a:pt x="113" y="56"/>
                    <a:pt x="117" y="61"/>
                    <a:pt x="120" y="65"/>
                  </a:cubicBezTo>
                  <a:cubicBezTo>
                    <a:pt x="123" y="70"/>
                    <a:pt x="128" y="73"/>
                    <a:pt x="133" y="73"/>
                  </a:cubicBezTo>
                  <a:cubicBezTo>
                    <a:pt x="133" y="73"/>
                    <a:pt x="133" y="73"/>
                    <a:pt x="134" y="73"/>
                  </a:cubicBezTo>
                  <a:cubicBezTo>
                    <a:pt x="141" y="73"/>
                    <a:pt x="148" y="67"/>
                    <a:pt x="152" y="58"/>
                  </a:cubicBezTo>
                  <a:cubicBezTo>
                    <a:pt x="154" y="54"/>
                    <a:pt x="155" y="52"/>
                    <a:pt x="157" y="51"/>
                  </a:cubicBezTo>
                  <a:cubicBezTo>
                    <a:pt x="229" y="151"/>
                    <a:pt x="229" y="151"/>
                    <a:pt x="229" y="151"/>
                  </a:cubicBezTo>
                  <a:cubicBezTo>
                    <a:pt x="231" y="154"/>
                    <a:pt x="233" y="156"/>
                    <a:pt x="234" y="158"/>
                  </a:cubicBezTo>
                  <a:lnTo>
                    <a:pt x="213" y="158"/>
                  </a:lnTo>
                  <a:close/>
                  <a:moveTo>
                    <a:pt x="165" y="164"/>
                  </a:moveTo>
                  <a:cubicBezTo>
                    <a:pt x="163" y="164"/>
                    <a:pt x="160" y="166"/>
                    <a:pt x="160" y="168"/>
                  </a:cubicBezTo>
                  <a:cubicBezTo>
                    <a:pt x="160" y="171"/>
                    <a:pt x="163" y="173"/>
                    <a:pt x="165" y="173"/>
                  </a:cubicBezTo>
                  <a:cubicBezTo>
                    <a:pt x="168" y="173"/>
                    <a:pt x="170" y="171"/>
                    <a:pt x="170" y="168"/>
                  </a:cubicBezTo>
                  <a:cubicBezTo>
                    <a:pt x="170" y="166"/>
                    <a:pt x="168" y="164"/>
                    <a:pt x="165" y="164"/>
                  </a:cubicBezTo>
                  <a:close/>
                  <a:moveTo>
                    <a:pt x="175" y="138"/>
                  </a:moveTo>
                  <a:cubicBezTo>
                    <a:pt x="168" y="138"/>
                    <a:pt x="168" y="138"/>
                    <a:pt x="168" y="138"/>
                  </a:cubicBezTo>
                  <a:cubicBezTo>
                    <a:pt x="168" y="145"/>
                    <a:pt x="168" y="145"/>
                    <a:pt x="168" y="145"/>
                  </a:cubicBezTo>
                  <a:cubicBezTo>
                    <a:pt x="175" y="145"/>
                    <a:pt x="175" y="145"/>
                    <a:pt x="175" y="145"/>
                  </a:cubicBezTo>
                  <a:lnTo>
                    <a:pt x="175" y="138"/>
                  </a:lnTo>
                  <a:close/>
                  <a:moveTo>
                    <a:pt x="182" y="164"/>
                  </a:moveTo>
                  <a:cubicBezTo>
                    <a:pt x="179" y="164"/>
                    <a:pt x="177" y="166"/>
                    <a:pt x="177" y="168"/>
                  </a:cubicBezTo>
                  <a:cubicBezTo>
                    <a:pt x="177" y="171"/>
                    <a:pt x="179" y="173"/>
                    <a:pt x="182" y="173"/>
                  </a:cubicBezTo>
                  <a:cubicBezTo>
                    <a:pt x="185" y="173"/>
                    <a:pt x="187" y="171"/>
                    <a:pt x="187" y="168"/>
                  </a:cubicBezTo>
                  <a:cubicBezTo>
                    <a:pt x="187" y="166"/>
                    <a:pt x="185" y="164"/>
                    <a:pt x="182" y="164"/>
                  </a:cubicBezTo>
                  <a:close/>
                </a:path>
              </a:pathLst>
            </a:custGeom>
            <a:solidFill>
              <a:srgbClr val="6DCF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12" name="Line 6"/>
            <p:cNvSpPr>
              <a:spLocks noChangeShapeType="1"/>
            </p:cNvSpPr>
            <p:nvPr userDrawn="1"/>
          </p:nvSpPr>
          <p:spPr bwMode="auto">
            <a:xfrm>
              <a:off x="3371" y="2130"/>
              <a:ext cx="0" cy="0"/>
            </a:xfrm>
            <a:prstGeom prst="line">
              <a:avLst/>
            </a:prstGeom>
            <a:noFill/>
            <a:ln w="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2729" y="2176"/>
              <a:ext cx="119" cy="119"/>
            </a:xfrm>
            <a:custGeom>
              <a:avLst/>
              <a:gdLst>
                <a:gd name="T0" fmla="*/ 119 w 119"/>
                <a:gd name="T1" fmla="*/ 9 h 119"/>
                <a:gd name="T2" fmla="*/ 119 w 119"/>
                <a:gd name="T3" fmla="*/ 109 h 119"/>
                <a:gd name="T4" fmla="*/ 119 w 119"/>
                <a:gd name="T5" fmla="*/ 119 h 119"/>
                <a:gd name="T6" fmla="*/ 107 w 119"/>
                <a:gd name="T7" fmla="*/ 119 h 119"/>
                <a:gd name="T8" fmla="*/ 10 w 119"/>
                <a:gd name="T9" fmla="*/ 119 h 119"/>
                <a:gd name="T10" fmla="*/ 0 w 119"/>
                <a:gd name="T11" fmla="*/ 119 h 119"/>
                <a:gd name="T12" fmla="*/ 0 w 119"/>
                <a:gd name="T13" fmla="*/ 109 h 119"/>
                <a:gd name="T14" fmla="*/ 0 w 119"/>
                <a:gd name="T15" fmla="*/ 9 h 119"/>
                <a:gd name="T16" fmla="*/ 0 w 119"/>
                <a:gd name="T17" fmla="*/ 0 h 119"/>
                <a:gd name="T18" fmla="*/ 10 w 119"/>
                <a:gd name="T19" fmla="*/ 0 h 119"/>
                <a:gd name="T20" fmla="*/ 107 w 119"/>
                <a:gd name="T21" fmla="*/ 0 h 119"/>
                <a:gd name="T22" fmla="*/ 119 w 119"/>
                <a:gd name="T23" fmla="*/ 0 h 119"/>
                <a:gd name="T24" fmla="*/ 119 w 119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19">
                  <a:moveTo>
                    <a:pt x="119" y="9"/>
                  </a:moveTo>
                  <a:lnTo>
                    <a:pt x="119" y="109"/>
                  </a:lnTo>
                  <a:lnTo>
                    <a:pt x="119" y="119"/>
                  </a:lnTo>
                  <a:lnTo>
                    <a:pt x="107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09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7" y="0"/>
                  </a:lnTo>
                  <a:lnTo>
                    <a:pt x="119" y="0"/>
                  </a:lnTo>
                  <a:lnTo>
                    <a:pt x="119" y="9"/>
                  </a:lnTo>
                  <a:close/>
                </a:path>
              </a:pathLst>
            </a:custGeom>
            <a:solidFill>
              <a:srgbClr val="00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729" y="2176"/>
              <a:ext cx="119" cy="119"/>
            </a:xfrm>
            <a:custGeom>
              <a:avLst/>
              <a:gdLst>
                <a:gd name="T0" fmla="*/ 119 w 119"/>
                <a:gd name="T1" fmla="*/ 9 h 119"/>
                <a:gd name="T2" fmla="*/ 119 w 119"/>
                <a:gd name="T3" fmla="*/ 109 h 119"/>
                <a:gd name="T4" fmla="*/ 119 w 119"/>
                <a:gd name="T5" fmla="*/ 119 h 119"/>
                <a:gd name="T6" fmla="*/ 107 w 119"/>
                <a:gd name="T7" fmla="*/ 119 h 119"/>
                <a:gd name="T8" fmla="*/ 10 w 119"/>
                <a:gd name="T9" fmla="*/ 119 h 119"/>
                <a:gd name="T10" fmla="*/ 0 w 119"/>
                <a:gd name="T11" fmla="*/ 119 h 119"/>
                <a:gd name="T12" fmla="*/ 0 w 119"/>
                <a:gd name="T13" fmla="*/ 109 h 119"/>
                <a:gd name="T14" fmla="*/ 0 w 119"/>
                <a:gd name="T15" fmla="*/ 9 h 119"/>
                <a:gd name="T16" fmla="*/ 0 w 119"/>
                <a:gd name="T17" fmla="*/ 0 h 119"/>
                <a:gd name="T18" fmla="*/ 10 w 119"/>
                <a:gd name="T19" fmla="*/ 0 h 119"/>
                <a:gd name="T20" fmla="*/ 107 w 119"/>
                <a:gd name="T21" fmla="*/ 0 h 119"/>
                <a:gd name="T22" fmla="*/ 119 w 119"/>
                <a:gd name="T23" fmla="*/ 0 h 119"/>
                <a:gd name="T24" fmla="*/ 119 w 119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19">
                  <a:moveTo>
                    <a:pt x="119" y="9"/>
                  </a:moveTo>
                  <a:lnTo>
                    <a:pt x="119" y="109"/>
                  </a:lnTo>
                  <a:lnTo>
                    <a:pt x="119" y="119"/>
                  </a:lnTo>
                  <a:lnTo>
                    <a:pt x="107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09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7" y="0"/>
                  </a:lnTo>
                  <a:lnTo>
                    <a:pt x="119" y="0"/>
                  </a:lnTo>
                  <a:lnTo>
                    <a:pt x="119" y="9"/>
                  </a:lnTo>
                  <a:close/>
                </a:path>
              </a:pathLst>
            </a:custGeom>
            <a:noFill/>
            <a:ln w="11112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2611" y="2295"/>
              <a:ext cx="353" cy="355"/>
            </a:xfrm>
            <a:custGeom>
              <a:avLst/>
              <a:gdLst>
                <a:gd name="T0" fmla="*/ 353 w 353"/>
                <a:gd name="T1" fmla="*/ 9 h 355"/>
                <a:gd name="T2" fmla="*/ 353 w 353"/>
                <a:gd name="T3" fmla="*/ 343 h 355"/>
                <a:gd name="T4" fmla="*/ 353 w 353"/>
                <a:gd name="T5" fmla="*/ 355 h 355"/>
                <a:gd name="T6" fmla="*/ 343 w 353"/>
                <a:gd name="T7" fmla="*/ 355 h 355"/>
                <a:gd name="T8" fmla="*/ 9 w 353"/>
                <a:gd name="T9" fmla="*/ 355 h 355"/>
                <a:gd name="T10" fmla="*/ 0 w 353"/>
                <a:gd name="T11" fmla="*/ 355 h 355"/>
                <a:gd name="T12" fmla="*/ 0 w 353"/>
                <a:gd name="T13" fmla="*/ 343 h 355"/>
                <a:gd name="T14" fmla="*/ 0 w 353"/>
                <a:gd name="T15" fmla="*/ 9 h 355"/>
                <a:gd name="T16" fmla="*/ 0 w 353"/>
                <a:gd name="T17" fmla="*/ 0 h 355"/>
                <a:gd name="T18" fmla="*/ 9 w 353"/>
                <a:gd name="T19" fmla="*/ 0 h 355"/>
                <a:gd name="T20" fmla="*/ 343 w 353"/>
                <a:gd name="T21" fmla="*/ 0 h 355"/>
                <a:gd name="T22" fmla="*/ 353 w 353"/>
                <a:gd name="T23" fmla="*/ 0 h 355"/>
                <a:gd name="T24" fmla="*/ 353 w 353"/>
                <a:gd name="T25" fmla="*/ 9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3" h="355">
                  <a:moveTo>
                    <a:pt x="353" y="9"/>
                  </a:moveTo>
                  <a:lnTo>
                    <a:pt x="353" y="343"/>
                  </a:lnTo>
                  <a:lnTo>
                    <a:pt x="353" y="355"/>
                  </a:lnTo>
                  <a:lnTo>
                    <a:pt x="343" y="355"/>
                  </a:lnTo>
                  <a:lnTo>
                    <a:pt x="9" y="355"/>
                  </a:lnTo>
                  <a:lnTo>
                    <a:pt x="0" y="355"/>
                  </a:lnTo>
                  <a:lnTo>
                    <a:pt x="0" y="343"/>
                  </a:lnTo>
                  <a:lnTo>
                    <a:pt x="0" y="9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3" y="0"/>
                  </a:lnTo>
                  <a:lnTo>
                    <a:pt x="353" y="0"/>
                  </a:lnTo>
                  <a:lnTo>
                    <a:pt x="353" y="9"/>
                  </a:lnTo>
                  <a:close/>
                </a:path>
              </a:pathLst>
            </a:custGeom>
            <a:solidFill>
              <a:srgbClr val="FBD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2611" y="2295"/>
              <a:ext cx="353" cy="355"/>
            </a:xfrm>
            <a:custGeom>
              <a:avLst/>
              <a:gdLst>
                <a:gd name="T0" fmla="*/ 353 w 353"/>
                <a:gd name="T1" fmla="*/ 9 h 355"/>
                <a:gd name="T2" fmla="*/ 353 w 353"/>
                <a:gd name="T3" fmla="*/ 343 h 355"/>
                <a:gd name="T4" fmla="*/ 353 w 353"/>
                <a:gd name="T5" fmla="*/ 355 h 355"/>
                <a:gd name="T6" fmla="*/ 343 w 353"/>
                <a:gd name="T7" fmla="*/ 355 h 355"/>
                <a:gd name="T8" fmla="*/ 9 w 353"/>
                <a:gd name="T9" fmla="*/ 355 h 355"/>
                <a:gd name="T10" fmla="*/ 0 w 353"/>
                <a:gd name="T11" fmla="*/ 355 h 355"/>
                <a:gd name="T12" fmla="*/ 0 w 353"/>
                <a:gd name="T13" fmla="*/ 343 h 355"/>
                <a:gd name="T14" fmla="*/ 0 w 353"/>
                <a:gd name="T15" fmla="*/ 9 h 355"/>
                <a:gd name="T16" fmla="*/ 0 w 353"/>
                <a:gd name="T17" fmla="*/ 0 h 355"/>
                <a:gd name="T18" fmla="*/ 9 w 353"/>
                <a:gd name="T19" fmla="*/ 0 h 355"/>
                <a:gd name="T20" fmla="*/ 343 w 353"/>
                <a:gd name="T21" fmla="*/ 0 h 355"/>
                <a:gd name="T22" fmla="*/ 353 w 353"/>
                <a:gd name="T23" fmla="*/ 0 h 355"/>
                <a:gd name="T24" fmla="*/ 353 w 353"/>
                <a:gd name="T25" fmla="*/ 9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3" h="355">
                  <a:moveTo>
                    <a:pt x="353" y="9"/>
                  </a:moveTo>
                  <a:lnTo>
                    <a:pt x="353" y="343"/>
                  </a:lnTo>
                  <a:lnTo>
                    <a:pt x="353" y="355"/>
                  </a:lnTo>
                  <a:lnTo>
                    <a:pt x="343" y="355"/>
                  </a:lnTo>
                  <a:lnTo>
                    <a:pt x="9" y="355"/>
                  </a:lnTo>
                  <a:lnTo>
                    <a:pt x="0" y="355"/>
                  </a:lnTo>
                  <a:lnTo>
                    <a:pt x="0" y="343"/>
                  </a:lnTo>
                  <a:lnTo>
                    <a:pt x="0" y="9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3" y="0"/>
                  </a:lnTo>
                  <a:lnTo>
                    <a:pt x="353" y="0"/>
                  </a:lnTo>
                  <a:lnTo>
                    <a:pt x="353" y="9"/>
                  </a:lnTo>
                  <a:close/>
                </a:path>
              </a:pathLst>
            </a:custGeom>
            <a:noFill/>
            <a:ln w="11112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2668" y="2357"/>
              <a:ext cx="208" cy="255"/>
            </a:xfrm>
            <a:custGeom>
              <a:avLst/>
              <a:gdLst>
                <a:gd name="T0" fmla="*/ 60 w 88"/>
                <a:gd name="T1" fmla="*/ 98 h 107"/>
                <a:gd name="T2" fmla="*/ 78 w 88"/>
                <a:gd name="T3" fmla="*/ 103 h 107"/>
                <a:gd name="T4" fmla="*/ 83 w 88"/>
                <a:gd name="T5" fmla="*/ 85 h 107"/>
                <a:gd name="T6" fmla="*/ 66 w 88"/>
                <a:gd name="T7" fmla="*/ 79 h 107"/>
                <a:gd name="T8" fmla="*/ 59 w 88"/>
                <a:gd name="T9" fmla="*/ 67 h 107"/>
                <a:gd name="T10" fmla="*/ 56 w 88"/>
                <a:gd name="T11" fmla="*/ 68 h 107"/>
                <a:gd name="T12" fmla="*/ 64 w 88"/>
                <a:gd name="T13" fmla="*/ 80 h 107"/>
                <a:gd name="T14" fmla="*/ 60 w 88"/>
                <a:gd name="T15" fmla="*/ 98 h 107"/>
                <a:gd name="T16" fmla="*/ 14 w 88"/>
                <a:gd name="T17" fmla="*/ 66 h 107"/>
                <a:gd name="T18" fmla="*/ 27 w 88"/>
                <a:gd name="T19" fmla="*/ 73 h 107"/>
                <a:gd name="T20" fmla="*/ 34 w 88"/>
                <a:gd name="T21" fmla="*/ 62 h 107"/>
                <a:gd name="T22" fmla="*/ 41 w 88"/>
                <a:gd name="T23" fmla="*/ 60 h 107"/>
                <a:gd name="T24" fmla="*/ 41 w 88"/>
                <a:gd name="T25" fmla="*/ 58 h 107"/>
                <a:gd name="T26" fmla="*/ 33 w 88"/>
                <a:gd name="T27" fmla="*/ 60 h 107"/>
                <a:gd name="T28" fmla="*/ 21 w 88"/>
                <a:gd name="T29" fmla="*/ 54 h 107"/>
                <a:gd name="T30" fmla="*/ 14 w 88"/>
                <a:gd name="T31" fmla="*/ 66 h 107"/>
                <a:gd name="T32" fmla="*/ 41 w 88"/>
                <a:gd name="T33" fmla="*/ 27 h 107"/>
                <a:gd name="T34" fmla="*/ 25 w 88"/>
                <a:gd name="T35" fmla="*/ 4 h 107"/>
                <a:gd name="T36" fmla="*/ 2 w 88"/>
                <a:gd name="T37" fmla="*/ 19 h 107"/>
                <a:gd name="T38" fmla="*/ 18 w 88"/>
                <a:gd name="T39" fmla="*/ 42 h 107"/>
                <a:gd name="T40" fmla="*/ 33 w 88"/>
                <a:gd name="T41" fmla="*/ 39 h 107"/>
                <a:gd name="T42" fmla="*/ 42 w 88"/>
                <a:gd name="T43" fmla="*/ 48 h 107"/>
                <a:gd name="T44" fmla="*/ 46 w 88"/>
                <a:gd name="T45" fmla="*/ 44 h 107"/>
                <a:gd name="T46" fmla="*/ 37 w 88"/>
                <a:gd name="T47" fmla="*/ 35 h 107"/>
                <a:gd name="T48" fmla="*/ 41 w 88"/>
                <a:gd name="T49" fmla="*/ 27 h 107"/>
                <a:gd name="T50" fmla="*/ 58 w 88"/>
                <a:gd name="T51" fmla="*/ 46 h 107"/>
                <a:gd name="T52" fmla="*/ 44 w 88"/>
                <a:gd name="T53" fmla="*/ 50 h 107"/>
                <a:gd name="T54" fmla="*/ 49 w 88"/>
                <a:gd name="T55" fmla="*/ 64 h 107"/>
                <a:gd name="T56" fmla="*/ 63 w 88"/>
                <a:gd name="T57" fmla="*/ 60 h 107"/>
                <a:gd name="T58" fmla="*/ 58 w 88"/>
                <a:gd name="T59" fmla="*/ 46 h 107"/>
                <a:gd name="T60" fmla="*/ 79 w 88"/>
                <a:gd name="T61" fmla="*/ 3 h 107"/>
                <a:gd name="T62" fmla="*/ 61 w 88"/>
                <a:gd name="T63" fmla="*/ 9 h 107"/>
                <a:gd name="T64" fmla="*/ 66 w 88"/>
                <a:gd name="T65" fmla="*/ 26 h 107"/>
                <a:gd name="T66" fmla="*/ 57 w 88"/>
                <a:gd name="T67" fmla="*/ 42 h 107"/>
                <a:gd name="T68" fmla="*/ 60 w 88"/>
                <a:gd name="T69" fmla="*/ 43 h 107"/>
                <a:gd name="T70" fmla="*/ 60 w 88"/>
                <a:gd name="T71" fmla="*/ 43 h 107"/>
                <a:gd name="T72" fmla="*/ 68 w 88"/>
                <a:gd name="T73" fmla="*/ 28 h 107"/>
                <a:gd name="T74" fmla="*/ 85 w 88"/>
                <a:gd name="T75" fmla="*/ 21 h 107"/>
                <a:gd name="T76" fmla="*/ 79 w 88"/>
                <a:gd name="T77" fmla="*/ 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8" h="107">
                  <a:moveTo>
                    <a:pt x="60" y="98"/>
                  </a:moveTo>
                  <a:cubicBezTo>
                    <a:pt x="63" y="104"/>
                    <a:pt x="72" y="107"/>
                    <a:pt x="78" y="103"/>
                  </a:cubicBezTo>
                  <a:cubicBezTo>
                    <a:pt x="85" y="99"/>
                    <a:pt x="87" y="91"/>
                    <a:pt x="83" y="85"/>
                  </a:cubicBezTo>
                  <a:cubicBezTo>
                    <a:pt x="80" y="78"/>
                    <a:pt x="72" y="76"/>
                    <a:pt x="66" y="79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8" y="67"/>
                    <a:pt x="57" y="67"/>
                    <a:pt x="56" y="68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8" y="84"/>
                    <a:pt x="56" y="92"/>
                    <a:pt x="60" y="98"/>
                  </a:cubicBezTo>
                  <a:moveTo>
                    <a:pt x="14" y="66"/>
                  </a:moveTo>
                  <a:cubicBezTo>
                    <a:pt x="16" y="71"/>
                    <a:pt x="21" y="74"/>
                    <a:pt x="27" y="73"/>
                  </a:cubicBezTo>
                  <a:cubicBezTo>
                    <a:pt x="32" y="72"/>
                    <a:pt x="35" y="67"/>
                    <a:pt x="34" y="62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41" y="59"/>
                    <a:pt x="41" y="58"/>
                    <a:pt x="41" y="58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1" y="55"/>
                    <a:pt x="26" y="52"/>
                    <a:pt x="21" y="54"/>
                  </a:cubicBezTo>
                  <a:cubicBezTo>
                    <a:pt x="16" y="55"/>
                    <a:pt x="13" y="61"/>
                    <a:pt x="14" y="66"/>
                  </a:cubicBezTo>
                  <a:moveTo>
                    <a:pt x="41" y="27"/>
                  </a:moveTo>
                  <a:cubicBezTo>
                    <a:pt x="43" y="16"/>
                    <a:pt x="36" y="6"/>
                    <a:pt x="25" y="4"/>
                  </a:cubicBezTo>
                  <a:cubicBezTo>
                    <a:pt x="15" y="2"/>
                    <a:pt x="5" y="9"/>
                    <a:pt x="2" y="19"/>
                  </a:cubicBezTo>
                  <a:cubicBezTo>
                    <a:pt x="0" y="30"/>
                    <a:pt x="7" y="40"/>
                    <a:pt x="18" y="42"/>
                  </a:cubicBezTo>
                  <a:cubicBezTo>
                    <a:pt x="23" y="43"/>
                    <a:pt x="28" y="42"/>
                    <a:pt x="33" y="39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3" y="47"/>
                    <a:pt x="45" y="45"/>
                    <a:pt x="46" y="44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9" y="32"/>
                    <a:pt x="40" y="30"/>
                    <a:pt x="41" y="27"/>
                  </a:cubicBezTo>
                  <a:moveTo>
                    <a:pt x="58" y="46"/>
                  </a:moveTo>
                  <a:cubicBezTo>
                    <a:pt x="53" y="43"/>
                    <a:pt x="47" y="45"/>
                    <a:pt x="44" y="50"/>
                  </a:cubicBezTo>
                  <a:cubicBezTo>
                    <a:pt x="42" y="55"/>
                    <a:pt x="44" y="62"/>
                    <a:pt x="49" y="64"/>
                  </a:cubicBezTo>
                  <a:cubicBezTo>
                    <a:pt x="54" y="67"/>
                    <a:pt x="60" y="65"/>
                    <a:pt x="63" y="60"/>
                  </a:cubicBezTo>
                  <a:cubicBezTo>
                    <a:pt x="65" y="55"/>
                    <a:pt x="63" y="48"/>
                    <a:pt x="58" y="46"/>
                  </a:cubicBezTo>
                  <a:moveTo>
                    <a:pt x="79" y="3"/>
                  </a:moveTo>
                  <a:cubicBezTo>
                    <a:pt x="72" y="0"/>
                    <a:pt x="64" y="2"/>
                    <a:pt x="61" y="9"/>
                  </a:cubicBezTo>
                  <a:cubicBezTo>
                    <a:pt x="58" y="15"/>
                    <a:pt x="60" y="23"/>
                    <a:pt x="66" y="26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8" y="43"/>
                    <a:pt x="59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8" y="28"/>
                    <a:pt x="68" y="28"/>
                    <a:pt x="68" y="28"/>
                  </a:cubicBezTo>
                  <a:cubicBezTo>
                    <a:pt x="74" y="30"/>
                    <a:pt x="82" y="27"/>
                    <a:pt x="85" y="21"/>
                  </a:cubicBezTo>
                  <a:cubicBezTo>
                    <a:pt x="88" y="14"/>
                    <a:pt x="86" y="6"/>
                    <a:pt x="79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2964" y="2295"/>
              <a:ext cx="246" cy="248"/>
            </a:xfrm>
            <a:custGeom>
              <a:avLst/>
              <a:gdLst>
                <a:gd name="T0" fmla="*/ 246 w 246"/>
                <a:gd name="T1" fmla="*/ 9 h 248"/>
                <a:gd name="T2" fmla="*/ 246 w 246"/>
                <a:gd name="T3" fmla="*/ 238 h 248"/>
                <a:gd name="T4" fmla="*/ 246 w 246"/>
                <a:gd name="T5" fmla="*/ 248 h 248"/>
                <a:gd name="T6" fmla="*/ 237 w 246"/>
                <a:gd name="T7" fmla="*/ 248 h 248"/>
                <a:gd name="T8" fmla="*/ 9 w 246"/>
                <a:gd name="T9" fmla="*/ 248 h 248"/>
                <a:gd name="T10" fmla="*/ 0 w 246"/>
                <a:gd name="T11" fmla="*/ 248 h 248"/>
                <a:gd name="T12" fmla="*/ 0 w 246"/>
                <a:gd name="T13" fmla="*/ 238 h 248"/>
                <a:gd name="T14" fmla="*/ 0 w 246"/>
                <a:gd name="T15" fmla="*/ 9 h 248"/>
                <a:gd name="T16" fmla="*/ 0 w 246"/>
                <a:gd name="T17" fmla="*/ 0 h 248"/>
                <a:gd name="T18" fmla="*/ 9 w 246"/>
                <a:gd name="T19" fmla="*/ 0 h 248"/>
                <a:gd name="T20" fmla="*/ 237 w 246"/>
                <a:gd name="T21" fmla="*/ 0 h 248"/>
                <a:gd name="T22" fmla="*/ 246 w 246"/>
                <a:gd name="T23" fmla="*/ 0 h 248"/>
                <a:gd name="T24" fmla="*/ 246 w 246"/>
                <a:gd name="T25" fmla="*/ 9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6" h="248">
                  <a:moveTo>
                    <a:pt x="246" y="9"/>
                  </a:moveTo>
                  <a:lnTo>
                    <a:pt x="246" y="238"/>
                  </a:lnTo>
                  <a:lnTo>
                    <a:pt x="246" y="248"/>
                  </a:lnTo>
                  <a:lnTo>
                    <a:pt x="237" y="248"/>
                  </a:lnTo>
                  <a:lnTo>
                    <a:pt x="9" y="248"/>
                  </a:lnTo>
                  <a:lnTo>
                    <a:pt x="0" y="248"/>
                  </a:lnTo>
                  <a:lnTo>
                    <a:pt x="0" y="238"/>
                  </a:lnTo>
                  <a:lnTo>
                    <a:pt x="0" y="9"/>
                  </a:lnTo>
                  <a:lnTo>
                    <a:pt x="0" y="0"/>
                  </a:lnTo>
                  <a:lnTo>
                    <a:pt x="9" y="0"/>
                  </a:lnTo>
                  <a:lnTo>
                    <a:pt x="237" y="0"/>
                  </a:lnTo>
                  <a:lnTo>
                    <a:pt x="246" y="0"/>
                  </a:lnTo>
                  <a:lnTo>
                    <a:pt x="246" y="9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2964" y="2295"/>
              <a:ext cx="246" cy="248"/>
            </a:xfrm>
            <a:custGeom>
              <a:avLst/>
              <a:gdLst>
                <a:gd name="T0" fmla="*/ 246 w 246"/>
                <a:gd name="T1" fmla="*/ 9 h 248"/>
                <a:gd name="T2" fmla="*/ 246 w 246"/>
                <a:gd name="T3" fmla="*/ 238 h 248"/>
                <a:gd name="T4" fmla="*/ 246 w 246"/>
                <a:gd name="T5" fmla="*/ 248 h 248"/>
                <a:gd name="T6" fmla="*/ 237 w 246"/>
                <a:gd name="T7" fmla="*/ 248 h 248"/>
                <a:gd name="T8" fmla="*/ 9 w 246"/>
                <a:gd name="T9" fmla="*/ 248 h 248"/>
                <a:gd name="T10" fmla="*/ 0 w 246"/>
                <a:gd name="T11" fmla="*/ 248 h 248"/>
                <a:gd name="T12" fmla="*/ 0 w 246"/>
                <a:gd name="T13" fmla="*/ 238 h 248"/>
                <a:gd name="T14" fmla="*/ 0 w 246"/>
                <a:gd name="T15" fmla="*/ 9 h 248"/>
                <a:gd name="T16" fmla="*/ 0 w 246"/>
                <a:gd name="T17" fmla="*/ 0 h 248"/>
                <a:gd name="T18" fmla="*/ 9 w 246"/>
                <a:gd name="T19" fmla="*/ 0 h 248"/>
                <a:gd name="T20" fmla="*/ 237 w 246"/>
                <a:gd name="T21" fmla="*/ 0 h 248"/>
                <a:gd name="T22" fmla="*/ 246 w 246"/>
                <a:gd name="T23" fmla="*/ 0 h 248"/>
                <a:gd name="T24" fmla="*/ 246 w 246"/>
                <a:gd name="T25" fmla="*/ 9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6" h="248">
                  <a:moveTo>
                    <a:pt x="246" y="9"/>
                  </a:moveTo>
                  <a:lnTo>
                    <a:pt x="246" y="238"/>
                  </a:lnTo>
                  <a:lnTo>
                    <a:pt x="246" y="248"/>
                  </a:lnTo>
                  <a:lnTo>
                    <a:pt x="237" y="248"/>
                  </a:lnTo>
                  <a:lnTo>
                    <a:pt x="9" y="248"/>
                  </a:lnTo>
                  <a:lnTo>
                    <a:pt x="0" y="248"/>
                  </a:lnTo>
                  <a:lnTo>
                    <a:pt x="0" y="238"/>
                  </a:lnTo>
                  <a:lnTo>
                    <a:pt x="0" y="9"/>
                  </a:lnTo>
                  <a:lnTo>
                    <a:pt x="0" y="0"/>
                  </a:lnTo>
                  <a:lnTo>
                    <a:pt x="9" y="0"/>
                  </a:lnTo>
                  <a:lnTo>
                    <a:pt x="237" y="0"/>
                  </a:lnTo>
                  <a:lnTo>
                    <a:pt x="246" y="0"/>
                  </a:lnTo>
                  <a:lnTo>
                    <a:pt x="246" y="9"/>
                  </a:lnTo>
                  <a:close/>
                </a:path>
              </a:pathLst>
            </a:custGeom>
            <a:noFill/>
            <a:ln w="111125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002" y="2378"/>
              <a:ext cx="170" cy="84"/>
            </a:xfrm>
            <a:custGeom>
              <a:avLst/>
              <a:gdLst>
                <a:gd name="T0" fmla="*/ 59 w 72"/>
                <a:gd name="T1" fmla="*/ 9 h 35"/>
                <a:gd name="T2" fmla="*/ 52 w 72"/>
                <a:gd name="T3" fmla="*/ 11 h 35"/>
                <a:gd name="T4" fmla="*/ 34 w 72"/>
                <a:gd name="T5" fmla="*/ 0 h 35"/>
                <a:gd name="T6" fmla="*/ 14 w 72"/>
                <a:gd name="T7" fmla="*/ 15 h 35"/>
                <a:gd name="T8" fmla="*/ 10 w 72"/>
                <a:gd name="T9" fmla="*/ 14 h 35"/>
                <a:gd name="T10" fmla="*/ 0 w 72"/>
                <a:gd name="T11" fmla="*/ 24 h 35"/>
                <a:gd name="T12" fmla="*/ 10 w 72"/>
                <a:gd name="T13" fmla="*/ 35 h 35"/>
                <a:gd name="T14" fmla="*/ 59 w 72"/>
                <a:gd name="T15" fmla="*/ 35 h 35"/>
                <a:gd name="T16" fmla="*/ 72 w 72"/>
                <a:gd name="T17" fmla="*/ 22 h 35"/>
                <a:gd name="T18" fmla="*/ 59 w 72"/>
                <a:gd name="T1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5">
                  <a:moveTo>
                    <a:pt x="59" y="9"/>
                  </a:moveTo>
                  <a:cubicBezTo>
                    <a:pt x="56" y="9"/>
                    <a:pt x="54" y="10"/>
                    <a:pt x="52" y="11"/>
                  </a:cubicBezTo>
                  <a:cubicBezTo>
                    <a:pt x="49" y="4"/>
                    <a:pt x="42" y="0"/>
                    <a:pt x="34" y="0"/>
                  </a:cubicBezTo>
                  <a:cubicBezTo>
                    <a:pt x="24" y="0"/>
                    <a:pt x="16" y="6"/>
                    <a:pt x="14" y="15"/>
                  </a:cubicBezTo>
                  <a:cubicBezTo>
                    <a:pt x="13" y="15"/>
                    <a:pt x="11" y="14"/>
                    <a:pt x="10" y="14"/>
                  </a:cubicBezTo>
                  <a:cubicBezTo>
                    <a:pt x="4" y="14"/>
                    <a:pt x="0" y="19"/>
                    <a:pt x="0" y="24"/>
                  </a:cubicBezTo>
                  <a:cubicBezTo>
                    <a:pt x="0" y="30"/>
                    <a:pt x="4" y="35"/>
                    <a:pt x="10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6" y="35"/>
                    <a:pt x="72" y="29"/>
                    <a:pt x="72" y="22"/>
                  </a:cubicBezTo>
                  <a:cubicBezTo>
                    <a:pt x="72" y="15"/>
                    <a:pt x="66" y="9"/>
                    <a:pt x="59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1" name="Rectangle 15"/>
            <p:cNvSpPr>
              <a:spLocks noChangeArrowheads="1"/>
            </p:cNvSpPr>
            <p:nvPr userDrawn="1"/>
          </p:nvSpPr>
          <p:spPr bwMode="auto">
            <a:xfrm>
              <a:off x="2857" y="2021"/>
              <a:ext cx="263" cy="264"/>
            </a:xfrm>
            <a:prstGeom prst="rect">
              <a:avLst/>
            </a:prstGeom>
            <a:solidFill>
              <a:srgbClr val="662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2907" y="2080"/>
              <a:ext cx="163" cy="162"/>
            </a:xfrm>
            <a:custGeom>
              <a:avLst/>
              <a:gdLst>
                <a:gd name="T0" fmla="*/ 60 w 69"/>
                <a:gd name="T1" fmla="*/ 0 h 68"/>
                <a:gd name="T2" fmla="*/ 9 w 69"/>
                <a:gd name="T3" fmla="*/ 0 h 68"/>
                <a:gd name="T4" fmla="*/ 0 w 69"/>
                <a:gd name="T5" fmla="*/ 9 h 68"/>
                <a:gd name="T6" fmla="*/ 0 w 69"/>
                <a:gd name="T7" fmla="*/ 42 h 68"/>
                <a:gd name="T8" fmla="*/ 9 w 69"/>
                <a:gd name="T9" fmla="*/ 51 h 68"/>
                <a:gd name="T10" fmla="*/ 22 w 69"/>
                <a:gd name="T11" fmla="*/ 51 h 68"/>
                <a:gd name="T12" fmla="*/ 48 w 69"/>
                <a:gd name="T13" fmla="*/ 68 h 68"/>
                <a:gd name="T14" fmla="*/ 42 w 69"/>
                <a:gd name="T15" fmla="*/ 51 h 68"/>
                <a:gd name="T16" fmla="*/ 60 w 69"/>
                <a:gd name="T17" fmla="*/ 51 h 68"/>
                <a:gd name="T18" fmla="*/ 69 w 69"/>
                <a:gd name="T19" fmla="*/ 42 h 68"/>
                <a:gd name="T20" fmla="*/ 69 w 69"/>
                <a:gd name="T21" fmla="*/ 9 h 68"/>
                <a:gd name="T22" fmla="*/ 60 w 69"/>
                <a:gd name="T2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8">
                  <a:moveTo>
                    <a:pt x="6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7"/>
                    <a:pt x="4" y="51"/>
                    <a:pt x="9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64" y="51"/>
                    <a:pt x="69" y="47"/>
                    <a:pt x="69" y="42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9" y="4"/>
                    <a:pt x="64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3" name="Rectangle 17"/>
            <p:cNvSpPr>
              <a:spLocks noChangeArrowheads="1"/>
            </p:cNvSpPr>
            <p:nvPr userDrawn="1"/>
          </p:nvSpPr>
          <p:spPr bwMode="auto">
            <a:xfrm>
              <a:off x="2857" y="2021"/>
              <a:ext cx="263" cy="264"/>
            </a:xfrm>
            <a:prstGeom prst="rect">
              <a:avLst/>
            </a:prstGeom>
            <a:solidFill>
              <a:srgbClr val="E90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2907" y="2080"/>
              <a:ext cx="163" cy="162"/>
            </a:xfrm>
            <a:custGeom>
              <a:avLst/>
              <a:gdLst>
                <a:gd name="T0" fmla="*/ 60 w 69"/>
                <a:gd name="T1" fmla="*/ 0 h 68"/>
                <a:gd name="T2" fmla="*/ 9 w 69"/>
                <a:gd name="T3" fmla="*/ 0 h 68"/>
                <a:gd name="T4" fmla="*/ 0 w 69"/>
                <a:gd name="T5" fmla="*/ 9 h 68"/>
                <a:gd name="T6" fmla="*/ 0 w 69"/>
                <a:gd name="T7" fmla="*/ 42 h 68"/>
                <a:gd name="T8" fmla="*/ 9 w 69"/>
                <a:gd name="T9" fmla="*/ 51 h 68"/>
                <a:gd name="T10" fmla="*/ 22 w 69"/>
                <a:gd name="T11" fmla="*/ 51 h 68"/>
                <a:gd name="T12" fmla="*/ 48 w 69"/>
                <a:gd name="T13" fmla="*/ 68 h 68"/>
                <a:gd name="T14" fmla="*/ 42 w 69"/>
                <a:gd name="T15" fmla="*/ 51 h 68"/>
                <a:gd name="T16" fmla="*/ 60 w 69"/>
                <a:gd name="T17" fmla="*/ 51 h 68"/>
                <a:gd name="T18" fmla="*/ 69 w 69"/>
                <a:gd name="T19" fmla="*/ 42 h 68"/>
                <a:gd name="T20" fmla="*/ 69 w 69"/>
                <a:gd name="T21" fmla="*/ 9 h 68"/>
                <a:gd name="T22" fmla="*/ 60 w 69"/>
                <a:gd name="T2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8">
                  <a:moveTo>
                    <a:pt x="6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7"/>
                    <a:pt x="4" y="51"/>
                    <a:pt x="9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64" y="51"/>
                    <a:pt x="69" y="47"/>
                    <a:pt x="69" y="42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9" y="4"/>
                    <a:pt x="64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</p:grpSp>
      <p:grpSp>
        <p:nvGrpSpPr>
          <p:cNvPr id="27" name="Group 22"/>
          <p:cNvGrpSpPr>
            <a:grpSpLocks noChangeAspect="1"/>
          </p:cNvGrpSpPr>
          <p:nvPr userDrawn="1"/>
        </p:nvGrpSpPr>
        <p:grpSpPr bwMode="auto">
          <a:xfrm>
            <a:off x="8715684" y="5837405"/>
            <a:ext cx="2749087" cy="710830"/>
            <a:chOff x="3332" y="2051"/>
            <a:chExt cx="1172" cy="303"/>
          </a:xfrm>
        </p:grpSpPr>
        <p:sp>
          <p:nvSpPr>
            <p:cNvPr id="29" name="Freeform 23"/>
            <p:cNvSpPr>
              <a:spLocks noEditPoints="1"/>
            </p:cNvSpPr>
            <p:nvPr userDrawn="1"/>
          </p:nvSpPr>
          <p:spPr bwMode="auto">
            <a:xfrm>
              <a:off x="3332" y="2141"/>
              <a:ext cx="1170" cy="213"/>
            </a:xfrm>
            <a:custGeom>
              <a:avLst/>
              <a:gdLst>
                <a:gd name="T0" fmla="*/ 480 w 492"/>
                <a:gd name="T1" fmla="*/ 55 h 88"/>
                <a:gd name="T2" fmla="*/ 480 w 492"/>
                <a:gd name="T3" fmla="*/ 21 h 88"/>
                <a:gd name="T4" fmla="*/ 476 w 492"/>
                <a:gd name="T5" fmla="*/ 21 h 88"/>
                <a:gd name="T6" fmla="*/ 476 w 492"/>
                <a:gd name="T7" fmla="*/ 56 h 88"/>
                <a:gd name="T8" fmla="*/ 463 w 492"/>
                <a:gd name="T9" fmla="*/ 21 h 88"/>
                <a:gd name="T10" fmla="*/ 463 w 492"/>
                <a:gd name="T11" fmla="*/ 21 h 88"/>
                <a:gd name="T12" fmla="*/ 461 w 492"/>
                <a:gd name="T13" fmla="*/ 3 h 88"/>
                <a:gd name="T14" fmla="*/ 461 w 492"/>
                <a:gd name="T15" fmla="*/ 10 h 88"/>
                <a:gd name="T16" fmla="*/ 436 w 492"/>
                <a:gd name="T17" fmla="*/ 20 h 88"/>
                <a:gd name="T18" fmla="*/ 408 w 492"/>
                <a:gd name="T19" fmla="*/ 20 h 88"/>
                <a:gd name="T20" fmla="*/ 390 w 492"/>
                <a:gd name="T21" fmla="*/ 21 h 88"/>
                <a:gd name="T22" fmla="*/ 397 w 492"/>
                <a:gd name="T23" fmla="*/ 29 h 88"/>
                <a:gd name="T24" fmla="*/ 422 w 492"/>
                <a:gd name="T25" fmla="*/ 67 h 88"/>
                <a:gd name="T26" fmla="*/ 444 w 492"/>
                <a:gd name="T27" fmla="*/ 27 h 88"/>
                <a:gd name="T28" fmla="*/ 381 w 492"/>
                <a:gd name="T29" fmla="*/ 67 h 88"/>
                <a:gd name="T30" fmla="*/ 352 w 492"/>
                <a:gd name="T31" fmla="*/ 31 h 88"/>
                <a:gd name="T32" fmla="*/ 325 w 492"/>
                <a:gd name="T33" fmla="*/ 29 h 88"/>
                <a:gd name="T34" fmla="*/ 325 w 492"/>
                <a:gd name="T35" fmla="*/ 67 h 88"/>
                <a:gd name="T36" fmla="*/ 349 w 492"/>
                <a:gd name="T37" fmla="*/ 39 h 88"/>
                <a:gd name="T38" fmla="*/ 357 w 492"/>
                <a:gd name="T39" fmla="*/ 29 h 88"/>
                <a:gd name="T40" fmla="*/ 377 w 492"/>
                <a:gd name="T41" fmla="*/ 67 h 88"/>
                <a:gd name="T42" fmla="*/ 307 w 492"/>
                <a:gd name="T43" fmla="*/ 21 h 88"/>
                <a:gd name="T44" fmla="*/ 284 w 492"/>
                <a:gd name="T45" fmla="*/ 60 h 88"/>
                <a:gd name="T46" fmla="*/ 276 w 492"/>
                <a:gd name="T47" fmla="*/ 48 h 88"/>
                <a:gd name="T48" fmla="*/ 307 w 492"/>
                <a:gd name="T49" fmla="*/ 67 h 88"/>
                <a:gd name="T50" fmla="*/ 265 w 492"/>
                <a:gd name="T51" fmla="*/ 63 h 88"/>
                <a:gd name="T52" fmla="*/ 244 w 492"/>
                <a:gd name="T53" fmla="*/ 25 h 88"/>
                <a:gd name="T54" fmla="*/ 267 w 492"/>
                <a:gd name="T55" fmla="*/ 9 h 88"/>
                <a:gd name="T56" fmla="*/ 237 w 492"/>
                <a:gd name="T57" fmla="*/ 18 h 88"/>
                <a:gd name="T58" fmla="*/ 266 w 492"/>
                <a:gd name="T59" fmla="*/ 52 h 88"/>
                <a:gd name="T60" fmla="*/ 237 w 492"/>
                <a:gd name="T61" fmla="*/ 64 h 88"/>
                <a:gd name="T62" fmla="*/ 197 w 492"/>
                <a:gd name="T63" fmla="*/ 59 h 88"/>
                <a:gd name="T64" fmla="*/ 195 w 492"/>
                <a:gd name="T65" fmla="*/ 58 h 88"/>
                <a:gd name="T66" fmla="*/ 189 w 492"/>
                <a:gd name="T67" fmla="*/ 76 h 88"/>
                <a:gd name="T68" fmla="*/ 181 w 492"/>
                <a:gd name="T69" fmla="*/ 88 h 88"/>
                <a:gd name="T70" fmla="*/ 179 w 492"/>
                <a:gd name="T71" fmla="*/ 62 h 88"/>
                <a:gd name="T72" fmla="*/ 167 w 492"/>
                <a:gd name="T73" fmla="*/ 25 h 88"/>
                <a:gd name="T74" fmla="*/ 167 w 492"/>
                <a:gd name="T75" fmla="*/ 8 h 88"/>
                <a:gd name="T76" fmla="*/ 155 w 492"/>
                <a:gd name="T77" fmla="*/ 21 h 88"/>
                <a:gd name="T78" fmla="*/ 173 w 492"/>
                <a:gd name="T79" fmla="*/ 68 h 88"/>
                <a:gd name="T80" fmla="*/ 148 w 492"/>
                <a:gd name="T81" fmla="*/ 0 h 88"/>
                <a:gd name="T82" fmla="*/ 139 w 492"/>
                <a:gd name="T83" fmla="*/ 67 h 88"/>
                <a:gd name="T84" fmla="*/ 131 w 492"/>
                <a:gd name="T85" fmla="*/ 59 h 88"/>
                <a:gd name="T86" fmla="*/ 108 w 492"/>
                <a:gd name="T87" fmla="*/ 21 h 88"/>
                <a:gd name="T88" fmla="*/ 135 w 492"/>
                <a:gd name="T89" fmla="*/ 58 h 88"/>
                <a:gd name="T90" fmla="*/ 99 w 492"/>
                <a:gd name="T91" fmla="*/ 60 h 88"/>
                <a:gd name="T92" fmla="*/ 76 w 492"/>
                <a:gd name="T93" fmla="*/ 30 h 88"/>
                <a:gd name="T94" fmla="*/ 90 w 492"/>
                <a:gd name="T95" fmla="*/ 20 h 88"/>
                <a:gd name="T96" fmla="*/ 87 w 492"/>
                <a:gd name="T97" fmla="*/ 68 h 88"/>
                <a:gd name="T98" fmla="*/ 58 w 492"/>
                <a:gd name="T99" fmla="*/ 47 h 88"/>
                <a:gd name="T100" fmla="*/ 32 w 492"/>
                <a:gd name="T101" fmla="*/ 55 h 88"/>
                <a:gd name="T102" fmla="*/ 62 w 492"/>
                <a:gd name="T103" fmla="*/ 67 h 88"/>
                <a:gd name="T104" fmla="*/ 39 w 492"/>
                <a:gd name="T105" fmla="*/ 22 h 88"/>
                <a:gd name="T106" fmla="*/ 58 w 492"/>
                <a:gd name="T107" fmla="*/ 39 h 88"/>
                <a:gd name="T108" fmla="*/ 42 w 492"/>
                <a:gd name="T109" fmla="*/ 68 h 88"/>
                <a:gd name="T110" fmla="*/ 58 w 492"/>
                <a:gd name="T111" fmla="*/ 67 h 88"/>
                <a:gd name="T112" fmla="*/ 0 w 492"/>
                <a:gd name="T113" fmla="*/ 3 h 88"/>
                <a:gd name="T114" fmla="*/ 28 w 492"/>
                <a:gd name="T115" fmla="*/ 37 h 88"/>
                <a:gd name="T116" fmla="*/ 30 w 492"/>
                <a:gd name="T117" fmla="*/ 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2" h="88">
                  <a:moveTo>
                    <a:pt x="492" y="62"/>
                  </a:moveTo>
                  <a:cubicBezTo>
                    <a:pt x="490" y="63"/>
                    <a:pt x="488" y="64"/>
                    <a:pt x="486" y="64"/>
                  </a:cubicBezTo>
                  <a:cubicBezTo>
                    <a:pt x="484" y="64"/>
                    <a:pt x="482" y="63"/>
                    <a:pt x="481" y="62"/>
                  </a:cubicBezTo>
                  <a:cubicBezTo>
                    <a:pt x="480" y="60"/>
                    <a:pt x="480" y="58"/>
                    <a:pt x="480" y="55"/>
                  </a:cubicBezTo>
                  <a:cubicBezTo>
                    <a:pt x="480" y="25"/>
                    <a:pt x="480" y="25"/>
                    <a:pt x="480" y="25"/>
                  </a:cubicBezTo>
                  <a:cubicBezTo>
                    <a:pt x="492" y="25"/>
                    <a:pt x="492" y="25"/>
                    <a:pt x="492" y="25"/>
                  </a:cubicBezTo>
                  <a:cubicBezTo>
                    <a:pt x="492" y="21"/>
                    <a:pt x="492" y="21"/>
                    <a:pt x="492" y="21"/>
                  </a:cubicBezTo>
                  <a:cubicBezTo>
                    <a:pt x="480" y="21"/>
                    <a:pt x="480" y="21"/>
                    <a:pt x="480" y="21"/>
                  </a:cubicBezTo>
                  <a:cubicBezTo>
                    <a:pt x="480" y="8"/>
                    <a:pt x="480" y="8"/>
                    <a:pt x="480" y="8"/>
                  </a:cubicBezTo>
                  <a:cubicBezTo>
                    <a:pt x="479" y="8"/>
                    <a:pt x="478" y="9"/>
                    <a:pt x="478" y="9"/>
                  </a:cubicBezTo>
                  <a:cubicBezTo>
                    <a:pt x="477" y="9"/>
                    <a:pt x="476" y="9"/>
                    <a:pt x="476" y="10"/>
                  </a:cubicBezTo>
                  <a:cubicBezTo>
                    <a:pt x="476" y="21"/>
                    <a:pt x="476" y="21"/>
                    <a:pt x="476" y="21"/>
                  </a:cubicBezTo>
                  <a:cubicBezTo>
                    <a:pt x="467" y="21"/>
                    <a:pt x="467" y="21"/>
                    <a:pt x="467" y="21"/>
                  </a:cubicBezTo>
                  <a:cubicBezTo>
                    <a:pt x="467" y="25"/>
                    <a:pt x="467" y="25"/>
                    <a:pt x="467" y="25"/>
                  </a:cubicBezTo>
                  <a:cubicBezTo>
                    <a:pt x="476" y="25"/>
                    <a:pt x="476" y="25"/>
                    <a:pt x="476" y="25"/>
                  </a:cubicBezTo>
                  <a:cubicBezTo>
                    <a:pt x="476" y="56"/>
                    <a:pt x="476" y="56"/>
                    <a:pt x="476" y="56"/>
                  </a:cubicBezTo>
                  <a:cubicBezTo>
                    <a:pt x="476" y="64"/>
                    <a:pt x="479" y="68"/>
                    <a:pt x="486" y="68"/>
                  </a:cubicBezTo>
                  <a:cubicBezTo>
                    <a:pt x="487" y="68"/>
                    <a:pt x="489" y="67"/>
                    <a:pt x="492" y="66"/>
                  </a:cubicBezTo>
                  <a:lnTo>
                    <a:pt x="492" y="62"/>
                  </a:lnTo>
                  <a:close/>
                  <a:moveTo>
                    <a:pt x="463" y="21"/>
                  </a:moveTo>
                  <a:cubicBezTo>
                    <a:pt x="459" y="21"/>
                    <a:pt x="459" y="21"/>
                    <a:pt x="459" y="21"/>
                  </a:cubicBezTo>
                  <a:cubicBezTo>
                    <a:pt x="459" y="67"/>
                    <a:pt x="459" y="67"/>
                    <a:pt x="459" y="67"/>
                  </a:cubicBezTo>
                  <a:cubicBezTo>
                    <a:pt x="463" y="67"/>
                    <a:pt x="463" y="67"/>
                    <a:pt x="463" y="67"/>
                  </a:cubicBezTo>
                  <a:lnTo>
                    <a:pt x="463" y="21"/>
                  </a:lnTo>
                  <a:close/>
                  <a:moveTo>
                    <a:pt x="463" y="9"/>
                  </a:moveTo>
                  <a:cubicBezTo>
                    <a:pt x="464" y="8"/>
                    <a:pt x="464" y="7"/>
                    <a:pt x="464" y="6"/>
                  </a:cubicBezTo>
                  <a:cubicBezTo>
                    <a:pt x="464" y="5"/>
                    <a:pt x="464" y="5"/>
                    <a:pt x="463" y="4"/>
                  </a:cubicBezTo>
                  <a:cubicBezTo>
                    <a:pt x="462" y="3"/>
                    <a:pt x="462" y="3"/>
                    <a:pt x="461" y="3"/>
                  </a:cubicBezTo>
                  <a:cubicBezTo>
                    <a:pt x="460" y="3"/>
                    <a:pt x="459" y="3"/>
                    <a:pt x="458" y="4"/>
                  </a:cubicBezTo>
                  <a:cubicBezTo>
                    <a:pt x="458" y="5"/>
                    <a:pt x="457" y="5"/>
                    <a:pt x="457" y="6"/>
                  </a:cubicBezTo>
                  <a:cubicBezTo>
                    <a:pt x="457" y="7"/>
                    <a:pt x="458" y="8"/>
                    <a:pt x="458" y="9"/>
                  </a:cubicBezTo>
                  <a:cubicBezTo>
                    <a:pt x="459" y="10"/>
                    <a:pt x="460" y="10"/>
                    <a:pt x="461" y="10"/>
                  </a:cubicBezTo>
                  <a:cubicBezTo>
                    <a:pt x="462" y="10"/>
                    <a:pt x="462" y="10"/>
                    <a:pt x="463" y="9"/>
                  </a:cubicBezTo>
                  <a:moveTo>
                    <a:pt x="450" y="67"/>
                  </a:moveTo>
                  <a:cubicBezTo>
                    <a:pt x="450" y="39"/>
                    <a:pt x="450" y="39"/>
                    <a:pt x="450" y="39"/>
                  </a:cubicBezTo>
                  <a:cubicBezTo>
                    <a:pt x="450" y="26"/>
                    <a:pt x="446" y="20"/>
                    <a:pt x="436" y="20"/>
                  </a:cubicBezTo>
                  <a:cubicBezTo>
                    <a:pt x="432" y="20"/>
                    <a:pt x="430" y="21"/>
                    <a:pt x="427" y="23"/>
                  </a:cubicBezTo>
                  <a:cubicBezTo>
                    <a:pt x="424" y="25"/>
                    <a:pt x="422" y="27"/>
                    <a:pt x="421" y="31"/>
                  </a:cubicBezTo>
                  <a:cubicBezTo>
                    <a:pt x="420" y="27"/>
                    <a:pt x="418" y="25"/>
                    <a:pt x="416" y="23"/>
                  </a:cubicBezTo>
                  <a:cubicBezTo>
                    <a:pt x="414" y="21"/>
                    <a:pt x="411" y="20"/>
                    <a:pt x="408" y="20"/>
                  </a:cubicBezTo>
                  <a:cubicBezTo>
                    <a:pt x="402" y="20"/>
                    <a:pt x="397" y="23"/>
                    <a:pt x="394" y="29"/>
                  </a:cubicBezTo>
                  <a:cubicBezTo>
                    <a:pt x="394" y="29"/>
                    <a:pt x="394" y="29"/>
                    <a:pt x="394" y="29"/>
                  </a:cubicBezTo>
                  <a:cubicBezTo>
                    <a:pt x="394" y="21"/>
                    <a:pt x="394" y="21"/>
                    <a:pt x="394" y="21"/>
                  </a:cubicBezTo>
                  <a:cubicBezTo>
                    <a:pt x="390" y="21"/>
                    <a:pt x="390" y="21"/>
                    <a:pt x="390" y="21"/>
                  </a:cubicBezTo>
                  <a:cubicBezTo>
                    <a:pt x="390" y="67"/>
                    <a:pt x="390" y="67"/>
                    <a:pt x="390" y="67"/>
                  </a:cubicBezTo>
                  <a:cubicBezTo>
                    <a:pt x="394" y="67"/>
                    <a:pt x="394" y="67"/>
                    <a:pt x="394" y="67"/>
                  </a:cubicBezTo>
                  <a:cubicBezTo>
                    <a:pt x="394" y="41"/>
                    <a:pt x="394" y="41"/>
                    <a:pt x="394" y="41"/>
                  </a:cubicBezTo>
                  <a:cubicBezTo>
                    <a:pt x="394" y="36"/>
                    <a:pt x="395" y="32"/>
                    <a:pt x="397" y="29"/>
                  </a:cubicBezTo>
                  <a:cubicBezTo>
                    <a:pt x="400" y="25"/>
                    <a:pt x="403" y="24"/>
                    <a:pt x="407" y="24"/>
                  </a:cubicBezTo>
                  <a:cubicBezTo>
                    <a:pt x="414" y="24"/>
                    <a:pt x="418" y="29"/>
                    <a:pt x="418" y="39"/>
                  </a:cubicBezTo>
                  <a:cubicBezTo>
                    <a:pt x="418" y="67"/>
                    <a:pt x="418" y="67"/>
                    <a:pt x="418" y="67"/>
                  </a:cubicBezTo>
                  <a:cubicBezTo>
                    <a:pt x="422" y="67"/>
                    <a:pt x="422" y="67"/>
                    <a:pt x="422" y="67"/>
                  </a:cubicBezTo>
                  <a:cubicBezTo>
                    <a:pt x="422" y="40"/>
                    <a:pt x="422" y="40"/>
                    <a:pt x="422" y="40"/>
                  </a:cubicBezTo>
                  <a:cubicBezTo>
                    <a:pt x="422" y="35"/>
                    <a:pt x="423" y="32"/>
                    <a:pt x="426" y="29"/>
                  </a:cubicBezTo>
                  <a:cubicBezTo>
                    <a:pt x="429" y="25"/>
                    <a:pt x="432" y="24"/>
                    <a:pt x="435" y="24"/>
                  </a:cubicBezTo>
                  <a:cubicBezTo>
                    <a:pt x="439" y="24"/>
                    <a:pt x="442" y="25"/>
                    <a:pt x="444" y="27"/>
                  </a:cubicBezTo>
                  <a:cubicBezTo>
                    <a:pt x="446" y="30"/>
                    <a:pt x="446" y="34"/>
                    <a:pt x="446" y="39"/>
                  </a:cubicBezTo>
                  <a:cubicBezTo>
                    <a:pt x="446" y="67"/>
                    <a:pt x="446" y="67"/>
                    <a:pt x="446" y="67"/>
                  </a:cubicBezTo>
                  <a:lnTo>
                    <a:pt x="450" y="67"/>
                  </a:lnTo>
                  <a:close/>
                  <a:moveTo>
                    <a:pt x="381" y="67"/>
                  </a:moveTo>
                  <a:cubicBezTo>
                    <a:pt x="381" y="39"/>
                    <a:pt x="381" y="39"/>
                    <a:pt x="381" y="39"/>
                  </a:cubicBezTo>
                  <a:cubicBezTo>
                    <a:pt x="381" y="26"/>
                    <a:pt x="376" y="20"/>
                    <a:pt x="367" y="20"/>
                  </a:cubicBezTo>
                  <a:cubicBezTo>
                    <a:pt x="363" y="20"/>
                    <a:pt x="361" y="21"/>
                    <a:pt x="358" y="23"/>
                  </a:cubicBezTo>
                  <a:cubicBezTo>
                    <a:pt x="355" y="25"/>
                    <a:pt x="353" y="27"/>
                    <a:pt x="352" y="31"/>
                  </a:cubicBezTo>
                  <a:cubicBezTo>
                    <a:pt x="351" y="27"/>
                    <a:pt x="349" y="25"/>
                    <a:pt x="347" y="23"/>
                  </a:cubicBezTo>
                  <a:cubicBezTo>
                    <a:pt x="345" y="21"/>
                    <a:pt x="342" y="20"/>
                    <a:pt x="339" y="20"/>
                  </a:cubicBezTo>
                  <a:cubicBezTo>
                    <a:pt x="332" y="20"/>
                    <a:pt x="328" y="23"/>
                    <a:pt x="325" y="29"/>
                  </a:cubicBezTo>
                  <a:cubicBezTo>
                    <a:pt x="325" y="29"/>
                    <a:pt x="325" y="29"/>
                    <a:pt x="325" y="29"/>
                  </a:cubicBezTo>
                  <a:cubicBezTo>
                    <a:pt x="325" y="21"/>
                    <a:pt x="325" y="21"/>
                    <a:pt x="325" y="21"/>
                  </a:cubicBezTo>
                  <a:cubicBezTo>
                    <a:pt x="320" y="21"/>
                    <a:pt x="320" y="21"/>
                    <a:pt x="320" y="21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5" y="67"/>
                    <a:pt x="325" y="67"/>
                    <a:pt x="325" y="67"/>
                  </a:cubicBezTo>
                  <a:cubicBezTo>
                    <a:pt x="325" y="41"/>
                    <a:pt x="325" y="41"/>
                    <a:pt x="325" y="41"/>
                  </a:cubicBezTo>
                  <a:cubicBezTo>
                    <a:pt x="325" y="36"/>
                    <a:pt x="326" y="32"/>
                    <a:pt x="328" y="29"/>
                  </a:cubicBezTo>
                  <a:cubicBezTo>
                    <a:pt x="331" y="25"/>
                    <a:pt x="334" y="24"/>
                    <a:pt x="337" y="24"/>
                  </a:cubicBezTo>
                  <a:cubicBezTo>
                    <a:pt x="345" y="24"/>
                    <a:pt x="349" y="29"/>
                    <a:pt x="349" y="39"/>
                  </a:cubicBezTo>
                  <a:cubicBezTo>
                    <a:pt x="349" y="67"/>
                    <a:pt x="349" y="67"/>
                    <a:pt x="349" y="67"/>
                  </a:cubicBezTo>
                  <a:cubicBezTo>
                    <a:pt x="353" y="67"/>
                    <a:pt x="353" y="67"/>
                    <a:pt x="353" y="67"/>
                  </a:cubicBezTo>
                  <a:cubicBezTo>
                    <a:pt x="353" y="40"/>
                    <a:pt x="353" y="40"/>
                    <a:pt x="353" y="40"/>
                  </a:cubicBezTo>
                  <a:cubicBezTo>
                    <a:pt x="353" y="35"/>
                    <a:pt x="354" y="32"/>
                    <a:pt x="357" y="29"/>
                  </a:cubicBezTo>
                  <a:cubicBezTo>
                    <a:pt x="360" y="25"/>
                    <a:pt x="363" y="24"/>
                    <a:pt x="366" y="24"/>
                  </a:cubicBezTo>
                  <a:cubicBezTo>
                    <a:pt x="370" y="24"/>
                    <a:pt x="373" y="25"/>
                    <a:pt x="375" y="27"/>
                  </a:cubicBezTo>
                  <a:cubicBezTo>
                    <a:pt x="376" y="30"/>
                    <a:pt x="377" y="34"/>
                    <a:pt x="377" y="39"/>
                  </a:cubicBezTo>
                  <a:cubicBezTo>
                    <a:pt x="377" y="67"/>
                    <a:pt x="377" y="67"/>
                    <a:pt x="377" y="67"/>
                  </a:cubicBezTo>
                  <a:lnTo>
                    <a:pt x="381" y="67"/>
                  </a:lnTo>
                  <a:close/>
                  <a:moveTo>
                    <a:pt x="311" y="67"/>
                  </a:moveTo>
                  <a:cubicBezTo>
                    <a:pt x="311" y="21"/>
                    <a:pt x="311" y="21"/>
                    <a:pt x="311" y="21"/>
                  </a:cubicBezTo>
                  <a:cubicBezTo>
                    <a:pt x="307" y="21"/>
                    <a:pt x="307" y="21"/>
                    <a:pt x="307" y="21"/>
                  </a:cubicBezTo>
                  <a:cubicBezTo>
                    <a:pt x="307" y="47"/>
                    <a:pt x="307" y="47"/>
                    <a:pt x="307" y="47"/>
                  </a:cubicBezTo>
                  <a:cubicBezTo>
                    <a:pt x="307" y="52"/>
                    <a:pt x="306" y="56"/>
                    <a:pt x="303" y="59"/>
                  </a:cubicBezTo>
                  <a:cubicBezTo>
                    <a:pt x="301" y="63"/>
                    <a:pt x="297" y="64"/>
                    <a:pt x="293" y="64"/>
                  </a:cubicBezTo>
                  <a:cubicBezTo>
                    <a:pt x="289" y="64"/>
                    <a:pt x="286" y="63"/>
                    <a:pt x="284" y="60"/>
                  </a:cubicBezTo>
                  <a:cubicBezTo>
                    <a:pt x="282" y="57"/>
                    <a:pt x="281" y="53"/>
                    <a:pt x="281" y="47"/>
                  </a:cubicBezTo>
                  <a:cubicBezTo>
                    <a:pt x="281" y="21"/>
                    <a:pt x="281" y="21"/>
                    <a:pt x="281" y="21"/>
                  </a:cubicBezTo>
                  <a:cubicBezTo>
                    <a:pt x="276" y="21"/>
                    <a:pt x="276" y="21"/>
                    <a:pt x="276" y="21"/>
                  </a:cubicBezTo>
                  <a:cubicBezTo>
                    <a:pt x="276" y="48"/>
                    <a:pt x="276" y="48"/>
                    <a:pt x="276" y="48"/>
                  </a:cubicBezTo>
                  <a:cubicBezTo>
                    <a:pt x="276" y="61"/>
                    <a:pt x="282" y="68"/>
                    <a:pt x="293" y="68"/>
                  </a:cubicBezTo>
                  <a:cubicBezTo>
                    <a:pt x="299" y="68"/>
                    <a:pt x="304" y="65"/>
                    <a:pt x="307" y="58"/>
                  </a:cubicBezTo>
                  <a:cubicBezTo>
                    <a:pt x="307" y="58"/>
                    <a:pt x="307" y="58"/>
                    <a:pt x="307" y="58"/>
                  </a:cubicBezTo>
                  <a:cubicBezTo>
                    <a:pt x="307" y="67"/>
                    <a:pt x="307" y="67"/>
                    <a:pt x="307" y="67"/>
                  </a:cubicBezTo>
                  <a:lnTo>
                    <a:pt x="311" y="67"/>
                  </a:lnTo>
                  <a:close/>
                  <a:moveTo>
                    <a:pt x="243" y="67"/>
                  </a:moveTo>
                  <a:cubicBezTo>
                    <a:pt x="246" y="67"/>
                    <a:pt x="249" y="68"/>
                    <a:pt x="251" y="68"/>
                  </a:cubicBezTo>
                  <a:cubicBezTo>
                    <a:pt x="257" y="68"/>
                    <a:pt x="262" y="66"/>
                    <a:pt x="265" y="63"/>
                  </a:cubicBezTo>
                  <a:cubicBezTo>
                    <a:pt x="268" y="60"/>
                    <a:pt x="270" y="56"/>
                    <a:pt x="270" y="51"/>
                  </a:cubicBezTo>
                  <a:cubicBezTo>
                    <a:pt x="270" y="48"/>
                    <a:pt x="269" y="45"/>
                    <a:pt x="267" y="42"/>
                  </a:cubicBezTo>
                  <a:cubicBezTo>
                    <a:pt x="265" y="40"/>
                    <a:pt x="261" y="37"/>
                    <a:pt x="255" y="33"/>
                  </a:cubicBezTo>
                  <a:cubicBezTo>
                    <a:pt x="250" y="30"/>
                    <a:pt x="246" y="27"/>
                    <a:pt x="244" y="25"/>
                  </a:cubicBezTo>
                  <a:cubicBezTo>
                    <a:pt x="242" y="24"/>
                    <a:pt x="242" y="21"/>
                    <a:pt x="242" y="18"/>
                  </a:cubicBezTo>
                  <a:cubicBezTo>
                    <a:pt x="242" y="14"/>
                    <a:pt x="243" y="12"/>
                    <a:pt x="245" y="9"/>
                  </a:cubicBezTo>
                  <a:cubicBezTo>
                    <a:pt x="248" y="7"/>
                    <a:pt x="251" y="6"/>
                    <a:pt x="256" y="6"/>
                  </a:cubicBezTo>
                  <a:cubicBezTo>
                    <a:pt x="260" y="6"/>
                    <a:pt x="264" y="7"/>
                    <a:pt x="267" y="9"/>
                  </a:cubicBezTo>
                  <a:cubicBezTo>
                    <a:pt x="267" y="4"/>
                    <a:pt x="267" y="4"/>
                    <a:pt x="267" y="4"/>
                  </a:cubicBezTo>
                  <a:cubicBezTo>
                    <a:pt x="264" y="3"/>
                    <a:pt x="260" y="2"/>
                    <a:pt x="256" y="2"/>
                  </a:cubicBezTo>
                  <a:cubicBezTo>
                    <a:pt x="250" y="2"/>
                    <a:pt x="246" y="4"/>
                    <a:pt x="242" y="7"/>
                  </a:cubicBezTo>
                  <a:cubicBezTo>
                    <a:pt x="239" y="10"/>
                    <a:pt x="237" y="14"/>
                    <a:pt x="237" y="18"/>
                  </a:cubicBezTo>
                  <a:cubicBezTo>
                    <a:pt x="237" y="22"/>
                    <a:pt x="238" y="24"/>
                    <a:pt x="240" y="27"/>
                  </a:cubicBezTo>
                  <a:cubicBezTo>
                    <a:pt x="241" y="30"/>
                    <a:pt x="245" y="33"/>
                    <a:pt x="252" y="36"/>
                  </a:cubicBezTo>
                  <a:cubicBezTo>
                    <a:pt x="258" y="40"/>
                    <a:pt x="261" y="42"/>
                    <a:pt x="263" y="44"/>
                  </a:cubicBezTo>
                  <a:cubicBezTo>
                    <a:pt x="265" y="46"/>
                    <a:pt x="266" y="49"/>
                    <a:pt x="266" y="52"/>
                  </a:cubicBezTo>
                  <a:cubicBezTo>
                    <a:pt x="266" y="56"/>
                    <a:pt x="264" y="59"/>
                    <a:pt x="262" y="61"/>
                  </a:cubicBezTo>
                  <a:cubicBezTo>
                    <a:pt x="259" y="63"/>
                    <a:pt x="255" y="64"/>
                    <a:pt x="250" y="64"/>
                  </a:cubicBezTo>
                  <a:cubicBezTo>
                    <a:pt x="246" y="64"/>
                    <a:pt x="241" y="62"/>
                    <a:pt x="237" y="59"/>
                  </a:cubicBezTo>
                  <a:cubicBezTo>
                    <a:pt x="237" y="64"/>
                    <a:pt x="237" y="64"/>
                    <a:pt x="237" y="64"/>
                  </a:cubicBezTo>
                  <a:cubicBezTo>
                    <a:pt x="238" y="65"/>
                    <a:pt x="240" y="66"/>
                    <a:pt x="243" y="67"/>
                  </a:cubicBezTo>
                  <a:moveTo>
                    <a:pt x="216" y="21"/>
                  </a:moveTo>
                  <a:cubicBezTo>
                    <a:pt x="211" y="21"/>
                    <a:pt x="211" y="21"/>
                    <a:pt x="211" y="21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6" y="62"/>
                    <a:pt x="196" y="62"/>
                    <a:pt x="196" y="62"/>
                  </a:cubicBezTo>
                  <a:cubicBezTo>
                    <a:pt x="196" y="62"/>
                    <a:pt x="196" y="62"/>
                    <a:pt x="196" y="62"/>
                  </a:cubicBezTo>
                  <a:cubicBezTo>
                    <a:pt x="195" y="61"/>
                    <a:pt x="195" y="61"/>
                    <a:pt x="195" y="60"/>
                  </a:cubicBezTo>
                  <a:cubicBezTo>
                    <a:pt x="195" y="60"/>
                    <a:pt x="195" y="59"/>
                    <a:pt x="195" y="58"/>
                  </a:cubicBezTo>
                  <a:cubicBezTo>
                    <a:pt x="181" y="21"/>
                    <a:pt x="181" y="21"/>
                    <a:pt x="181" y="21"/>
                  </a:cubicBezTo>
                  <a:cubicBezTo>
                    <a:pt x="176" y="21"/>
                    <a:pt x="176" y="21"/>
                    <a:pt x="176" y="21"/>
                  </a:cubicBezTo>
                  <a:cubicBezTo>
                    <a:pt x="193" y="66"/>
                    <a:pt x="193" y="66"/>
                    <a:pt x="193" y="66"/>
                  </a:cubicBezTo>
                  <a:cubicBezTo>
                    <a:pt x="189" y="76"/>
                    <a:pt x="189" y="76"/>
                    <a:pt x="189" y="76"/>
                  </a:cubicBezTo>
                  <a:cubicBezTo>
                    <a:pt x="187" y="81"/>
                    <a:pt x="184" y="84"/>
                    <a:pt x="181" y="84"/>
                  </a:cubicBezTo>
                  <a:cubicBezTo>
                    <a:pt x="179" y="84"/>
                    <a:pt x="178" y="84"/>
                    <a:pt x="177" y="83"/>
                  </a:cubicBezTo>
                  <a:cubicBezTo>
                    <a:pt x="177" y="87"/>
                    <a:pt x="177" y="87"/>
                    <a:pt x="177" y="87"/>
                  </a:cubicBezTo>
                  <a:cubicBezTo>
                    <a:pt x="178" y="88"/>
                    <a:pt x="179" y="88"/>
                    <a:pt x="181" y="88"/>
                  </a:cubicBezTo>
                  <a:cubicBezTo>
                    <a:pt x="184" y="88"/>
                    <a:pt x="186" y="87"/>
                    <a:pt x="188" y="85"/>
                  </a:cubicBezTo>
                  <a:cubicBezTo>
                    <a:pt x="190" y="83"/>
                    <a:pt x="192" y="80"/>
                    <a:pt x="194" y="76"/>
                  </a:cubicBezTo>
                  <a:lnTo>
                    <a:pt x="216" y="21"/>
                  </a:lnTo>
                  <a:close/>
                  <a:moveTo>
                    <a:pt x="179" y="62"/>
                  </a:moveTo>
                  <a:cubicBezTo>
                    <a:pt x="177" y="63"/>
                    <a:pt x="175" y="64"/>
                    <a:pt x="174" y="64"/>
                  </a:cubicBezTo>
                  <a:cubicBezTo>
                    <a:pt x="171" y="64"/>
                    <a:pt x="170" y="63"/>
                    <a:pt x="169" y="62"/>
                  </a:cubicBezTo>
                  <a:cubicBezTo>
                    <a:pt x="168" y="60"/>
                    <a:pt x="167" y="58"/>
                    <a:pt x="167" y="55"/>
                  </a:cubicBezTo>
                  <a:cubicBezTo>
                    <a:pt x="167" y="25"/>
                    <a:pt x="167" y="25"/>
                    <a:pt x="167" y="25"/>
                  </a:cubicBezTo>
                  <a:cubicBezTo>
                    <a:pt x="179" y="25"/>
                    <a:pt x="179" y="25"/>
                    <a:pt x="179" y="25"/>
                  </a:cubicBezTo>
                  <a:cubicBezTo>
                    <a:pt x="179" y="21"/>
                    <a:pt x="179" y="21"/>
                    <a:pt x="179" y="21"/>
                  </a:cubicBezTo>
                  <a:cubicBezTo>
                    <a:pt x="167" y="21"/>
                    <a:pt x="167" y="21"/>
                    <a:pt x="167" y="21"/>
                  </a:cubicBezTo>
                  <a:cubicBezTo>
                    <a:pt x="167" y="8"/>
                    <a:pt x="167" y="8"/>
                    <a:pt x="167" y="8"/>
                  </a:cubicBezTo>
                  <a:cubicBezTo>
                    <a:pt x="167" y="8"/>
                    <a:pt x="166" y="9"/>
                    <a:pt x="165" y="9"/>
                  </a:cubicBezTo>
                  <a:cubicBezTo>
                    <a:pt x="164" y="9"/>
                    <a:pt x="164" y="9"/>
                    <a:pt x="163" y="10"/>
                  </a:cubicBezTo>
                  <a:cubicBezTo>
                    <a:pt x="163" y="21"/>
                    <a:pt x="163" y="21"/>
                    <a:pt x="163" y="21"/>
                  </a:cubicBezTo>
                  <a:cubicBezTo>
                    <a:pt x="155" y="21"/>
                    <a:pt x="155" y="21"/>
                    <a:pt x="155" y="21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63" y="25"/>
                    <a:pt x="163" y="25"/>
                    <a:pt x="163" y="25"/>
                  </a:cubicBezTo>
                  <a:cubicBezTo>
                    <a:pt x="163" y="56"/>
                    <a:pt x="163" y="56"/>
                    <a:pt x="163" y="56"/>
                  </a:cubicBezTo>
                  <a:cubicBezTo>
                    <a:pt x="163" y="64"/>
                    <a:pt x="166" y="68"/>
                    <a:pt x="173" y="68"/>
                  </a:cubicBezTo>
                  <a:cubicBezTo>
                    <a:pt x="175" y="68"/>
                    <a:pt x="177" y="67"/>
                    <a:pt x="179" y="66"/>
                  </a:cubicBezTo>
                  <a:lnTo>
                    <a:pt x="179" y="62"/>
                  </a:lnTo>
                  <a:close/>
                  <a:moveTo>
                    <a:pt x="152" y="0"/>
                  </a:moveTo>
                  <a:cubicBezTo>
                    <a:pt x="148" y="0"/>
                    <a:pt x="148" y="0"/>
                    <a:pt x="148" y="0"/>
                  </a:cubicBezTo>
                  <a:cubicBezTo>
                    <a:pt x="148" y="67"/>
                    <a:pt x="148" y="67"/>
                    <a:pt x="148" y="67"/>
                  </a:cubicBezTo>
                  <a:cubicBezTo>
                    <a:pt x="152" y="67"/>
                    <a:pt x="152" y="67"/>
                    <a:pt x="152" y="67"/>
                  </a:cubicBezTo>
                  <a:lnTo>
                    <a:pt x="152" y="0"/>
                  </a:lnTo>
                  <a:close/>
                  <a:moveTo>
                    <a:pt x="139" y="67"/>
                  </a:moveTo>
                  <a:cubicBezTo>
                    <a:pt x="139" y="21"/>
                    <a:pt x="139" y="21"/>
                    <a:pt x="139" y="21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47"/>
                    <a:pt x="135" y="47"/>
                    <a:pt x="135" y="47"/>
                  </a:cubicBezTo>
                  <a:cubicBezTo>
                    <a:pt x="135" y="52"/>
                    <a:pt x="134" y="56"/>
                    <a:pt x="131" y="59"/>
                  </a:cubicBezTo>
                  <a:cubicBezTo>
                    <a:pt x="128" y="63"/>
                    <a:pt x="125" y="64"/>
                    <a:pt x="121" y="64"/>
                  </a:cubicBezTo>
                  <a:cubicBezTo>
                    <a:pt x="116" y="64"/>
                    <a:pt x="113" y="63"/>
                    <a:pt x="111" y="60"/>
                  </a:cubicBezTo>
                  <a:cubicBezTo>
                    <a:pt x="109" y="57"/>
                    <a:pt x="108" y="53"/>
                    <a:pt x="108" y="47"/>
                  </a:cubicBezTo>
                  <a:cubicBezTo>
                    <a:pt x="108" y="21"/>
                    <a:pt x="108" y="21"/>
                    <a:pt x="108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61"/>
                    <a:pt x="109" y="68"/>
                    <a:pt x="120" y="68"/>
                  </a:cubicBezTo>
                  <a:cubicBezTo>
                    <a:pt x="127" y="68"/>
                    <a:pt x="132" y="65"/>
                    <a:pt x="135" y="58"/>
                  </a:cubicBezTo>
                  <a:cubicBezTo>
                    <a:pt x="135" y="58"/>
                    <a:pt x="135" y="58"/>
                    <a:pt x="135" y="58"/>
                  </a:cubicBezTo>
                  <a:cubicBezTo>
                    <a:pt x="135" y="67"/>
                    <a:pt x="135" y="67"/>
                    <a:pt x="135" y="67"/>
                  </a:cubicBezTo>
                  <a:lnTo>
                    <a:pt x="139" y="67"/>
                  </a:lnTo>
                  <a:close/>
                  <a:moveTo>
                    <a:pt x="99" y="60"/>
                  </a:moveTo>
                  <a:cubicBezTo>
                    <a:pt x="96" y="63"/>
                    <a:pt x="92" y="64"/>
                    <a:pt x="88" y="64"/>
                  </a:cubicBezTo>
                  <a:cubicBezTo>
                    <a:pt x="83" y="64"/>
                    <a:pt x="79" y="62"/>
                    <a:pt x="76" y="59"/>
                  </a:cubicBezTo>
                  <a:cubicBezTo>
                    <a:pt x="73" y="55"/>
                    <a:pt x="71" y="50"/>
                    <a:pt x="71" y="45"/>
                  </a:cubicBezTo>
                  <a:cubicBezTo>
                    <a:pt x="71" y="38"/>
                    <a:pt x="73" y="34"/>
                    <a:pt x="76" y="30"/>
                  </a:cubicBezTo>
                  <a:cubicBezTo>
                    <a:pt x="79" y="26"/>
                    <a:pt x="84" y="24"/>
                    <a:pt x="89" y="24"/>
                  </a:cubicBezTo>
                  <a:cubicBezTo>
                    <a:pt x="93" y="24"/>
                    <a:pt x="96" y="25"/>
                    <a:pt x="100" y="27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96" y="21"/>
                    <a:pt x="93" y="20"/>
                    <a:pt x="90" y="20"/>
                  </a:cubicBezTo>
                  <a:cubicBezTo>
                    <a:pt x="83" y="20"/>
                    <a:pt x="77" y="23"/>
                    <a:pt x="73" y="27"/>
                  </a:cubicBezTo>
                  <a:cubicBezTo>
                    <a:pt x="69" y="32"/>
                    <a:pt x="67" y="38"/>
                    <a:pt x="67" y="45"/>
                  </a:cubicBezTo>
                  <a:cubicBezTo>
                    <a:pt x="67" y="52"/>
                    <a:pt x="69" y="57"/>
                    <a:pt x="73" y="61"/>
                  </a:cubicBezTo>
                  <a:cubicBezTo>
                    <a:pt x="76" y="66"/>
                    <a:pt x="81" y="68"/>
                    <a:pt x="87" y="68"/>
                  </a:cubicBezTo>
                  <a:cubicBezTo>
                    <a:pt x="92" y="68"/>
                    <a:pt x="96" y="67"/>
                    <a:pt x="99" y="65"/>
                  </a:cubicBezTo>
                  <a:lnTo>
                    <a:pt x="99" y="60"/>
                  </a:lnTo>
                  <a:close/>
                  <a:moveTo>
                    <a:pt x="58" y="42"/>
                  </a:moveTo>
                  <a:cubicBezTo>
                    <a:pt x="58" y="47"/>
                    <a:pt x="58" y="47"/>
                    <a:pt x="58" y="47"/>
                  </a:cubicBezTo>
                  <a:cubicBezTo>
                    <a:pt x="58" y="52"/>
                    <a:pt x="56" y="56"/>
                    <a:pt x="54" y="59"/>
                  </a:cubicBezTo>
                  <a:cubicBezTo>
                    <a:pt x="51" y="62"/>
                    <a:pt x="47" y="64"/>
                    <a:pt x="43" y="64"/>
                  </a:cubicBezTo>
                  <a:cubicBezTo>
                    <a:pt x="39" y="64"/>
                    <a:pt x="37" y="63"/>
                    <a:pt x="35" y="61"/>
                  </a:cubicBezTo>
                  <a:cubicBezTo>
                    <a:pt x="33" y="60"/>
                    <a:pt x="32" y="58"/>
                    <a:pt x="32" y="55"/>
                  </a:cubicBezTo>
                  <a:cubicBezTo>
                    <a:pt x="32" y="51"/>
                    <a:pt x="33" y="49"/>
                    <a:pt x="35" y="47"/>
                  </a:cubicBezTo>
                  <a:cubicBezTo>
                    <a:pt x="37" y="46"/>
                    <a:pt x="41" y="45"/>
                    <a:pt x="45" y="44"/>
                  </a:cubicBezTo>
                  <a:lnTo>
                    <a:pt x="58" y="42"/>
                  </a:lnTo>
                  <a:close/>
                  <a:moveTo>
                    <a:pt x="62" y="67"/>
                  </a:moveTo>
                  <a:cubicBezTo>
                    <a:pt x="62" y="37"/>
                    <a:pt x="62" y="37"/>
                    <a:pt x="62" y="37"/>
                  </a:cubicBezTo>
                  <a:cubicBezTo>
                    <a:pt x="62" y="32"/>
                    <a:pt x="61" y="27"/>
                    <a:pt x="58" y="25"/>
                  </a:cubicBezTo>
                  <a:cubicBezTo>
                    <a:pt x="56" y="22"/>
                    <a:pt x="52" y="20"/>
                    <a:pt x="47" y="20"/>
                  </a:cubicBezTo>
                  <a:cubicBezTo>
                    <a:pt x="45" y="20"/>
                    <a:pt x="42" y="21"/>
                    <a:pt x="39" y="22"/>
                  </a:cubicBezTo>
                  <a:cubicBezTo>
                    <a:pt x="36" y="23"/>
                    <a:pt x="34" y="24"/>
                    <a:pt x="32" y="25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7" y="26"/>
                    <a:pt x="42" y="24"/>
                    <a:pt x="47" y="24"/>
                  </a:cubicBezTo>
                  <a:cubicBezTo>
                    <a:pt x="54" y="24"/>
                    <a:pt x="58" y="29"/>
                    <a:pt x="58" y="39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33" y="42"/>
                    <a:pt x="28" y="47"/>
                    <a:pt x="28" y="55"/>
                  </a:cubicBezTo>
                  <a:cubicBezTo>
                    <a:pt x="28" y="59"/>
                    <a:pt x="29" y="62"/>
                    <a:pt x="32" y="64"/>
                  </a:cubicBezTo>
                  <a:cubicBezTo>
                    <a:pt x="34" y="67"/>
                    <a:pt x="38" y="68"/>
                    <a:pt x="42" y="68"/>
                  </a:cubicBezTo>
                  <a:cubicBezTo>
                    <a:pt x="46" y="68"/>
                    <a:pt x="49" y="67"/>
                    <a:pt x="51" y="65"/>
                  </a:cubicBezTo>
                  <a:cubicBezTo>
                    <a:pt x="54" y="63"/>
                    <a:pt x="56" y="61"/>
                    <a:pt x="58" y="5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8" y="67"/>
                    <a:pt x="58" y="67"/>
                    <a:pt x="58" y="67"/>
                  </a:cubicBezTo>
                  <a:lnTo>
                    <a:pt x="62" y="67"/>
                  </a:lnTo>
                  <a:close/>
                  <a:moveTo>
                    <a:pt x="30" y="7"/>
                  </a:moveTo>
                  <a:cubicBezTo>
                    <a:pt x="30" y="3"/>
                    <a:pt x="30" y="3"/>
                    <a:pt x="3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7"/>
                    <a:pt x="4" y="7"/>
                    <a:pt x="4" y="7"/>
                  </a:cubicBezTo>
                  <a:lnTo>
                    <a:pt x="3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0" name="Freeform 24"/>
            <p:cNvSpPr>
              <a:spLocks noEditPoints="1"/>
            </p:cNvSpPr>
            <p:nvPr userDrawn="1"/>
          </p:nvSpPr>
          <p:spPr bwMode="auto">
            <a:xfrm>
              <a:off x="3815" y="2051"/>
              <a:ext cx="689" cy="68"/>
            </a:xfrm>
            <a:custGeom>
              <a:avLst/>
              <a:gdLst>
                <a:gd name="T0" fmla="*/ 12 w 290"/>
                <a:gd name="T1" fmla="*/ 23 h 28"/>
                <a:gd name="T2" fmla="*/ 2 w 290"/>
                <a:gd name="T3" fmla="*/ 27 h 28"/>
                <a:gd name="T4" fmla="*/ 12 w 290"/>
                <a:gd name="T5" fmla="*/ 27 h 28"/>
                <a:gd name="T6" fmla="*/ 23 w 290"/>
                <a:gd name="T7" fmla="*/ 10 h 28"/>
                <a:gd name="T8" fmla="*/ 33 w 290"/>
                <a:gd name="T9" fmla="*/ 1 h 28"/>
                <a:gd name="T10" fmla="*/ 34 w 290"/>
                <a:gd name="T11" fmla="*/ 4 h 28"/>
                <a:gd name="T12" fmla="*/ 32 w 290"/>
                <a:gd name="T13" fmla="*/ 27 h 28"/>
                <a:gd name="T14" fmla="*/ 43 w 290"/>
                <a:gd name="T15" fmla="*/ 24 h 28"/>
                <a:gd name="T16" fmla="*/ 52 w 290"/>
                <a:gd name="T17" fmla="*/ 10 h 28"/>
                <a:gd name="T18" fmla="*/ 47 w 290"/>
                <a:gd name="T19" fmla="*/ 28 h 28"/>
                <a:gd name="T20" fmla="*/ 62 w 290"/>
                <a:gd name="T21" fmla="*/ 10 h 28"/>
                <a:gd name="T22" fmla="*/ 57 w 290"/>
                <a:gd name="T23" fmla="*/ 27 h 28"/>
                <a:gd name="T24" fmla="*/ 66 w 290"/>
                <a:gd name="T25" fmla="*/ 12 h 28"/>
                <a:gd name="T26" fmla="*/ 67 w 290"/>
                <a:gd name="T27" fmla="*/ 19 h 28"/>
                <a:gd name="T28" fmla="*/ 83 w 290"/>
                <a:gd name="T29" fmla="*/ 11 h 28"/>
                <a:gd name="T30" fmla="*/ 72 w 290"/>
                <a:gd name="T31" fmla="*/ 13 h 28"/>
                <a:gd name="T32" fmla="*/ 98 w 290"/>
                <a:gd name="T33" fmla="*/ 19 h 28"/>
                <a:gd name="T34" fmla="*/ 94 w 290"/>
                <a:gd name="T35" fmla="*/ 11 h 28"/>
                <a:gd name="T36" fmla="*/ 88 w 290"/>
                <a:gd name="T37" fmla="*/ 14 h 28"/>
                <a:gd name="T38" fmla="*/ 93 w 290"/>
                <a:gd name="T39" fmla="*/ 25 h 28"/>
                <a:gd name="T40" fmla="*/ 99 w 290"/>
                <a:gd name="T41" fmla="*/ 23 h 28"/>
                <a:gd name="T42" fmla="*/ 102 w 290"/>
                <a:gd name="T43" fmla="*/ 19 h 28"/>
                <a:gd name="T44" fmla="*/ 117 w 290"/>
                <a:gd name="T45" fmla="*/ 11 h 28"/>
                <a:gd name="T46" fmla="*/ 107 w 290"/>
                <a:gd name="T47" fmla="*/ 13 h 28"/>
                <a:gd name="T48" fmla="*/ 132 w 290"/>
                <a:gd name="T49" fmla="*/ 0 h 28"/>
                <a:gd name="T50" fmla="*/ 121 w 290"/>
                <a:gd name="T51" fmla="*/ 9 h 28"/>
                <a:gd name="T52" fmla="*/ 127 w 290"/>
                <a:gd name="T53" fmla="*/ 12 h 28"/>
                <a:gd name="T54" fmla="*/ 130 w 290"/>
                <a:gd name="T55" fmla="*/ 3 h 28"/>
                <a:gd name="T56" fmla="*/ 140 w 290"/>
                <a:gd name="T57" fmla="*/ 25 h 28"/>
                <a:gd name="T58" fmla="*/ 139 w 290"/>
                <a:gd name="T59" fmla="*/ 9 h 28"/>
                <a:gd name="T60" fmla="*/ 133 w 290"/>
                <a:gd name="T61" fmla="*/ 12 h 28"/>
                <a:gd name="T62" fmla="*/ 144 w 290"/>
                <a:gd name="T63" fmla="*/ 25 h 28"/>
                <a:gd name="T64" fmla="*/ 173 w 290"/>
                <a:gd name="T65" fmla="*/ 9 h 28"/>
                <a:gd name="T66" fmla="*/ 160 w 290"/>
                <a:gd name="T67" fmla="*/ 27 h 28"/>
                <a:gd name="T68" fmla="*/ 174 w 290"/>
                <a:gd name="T69" fmla="*/ 27 h 28"/>
                <a:gd name="T70" fmla="*/ 160 w 290"/>
                <a:gd name="T71" fmla="*/ 5 h 28"/>
                <a:gd name="T72" fmla="*/ 192 w 290"/>
                <a:gd name="T73" fmla="*/ 18 h 28"/>
                <a:gd name="T74" fmla="*/ 179 w 290"/>
                <a:gd name="T75" fmla="*/ 25 h 28"/>
                <a:gd name="T76" fmla="*/ 181 w 290"/>
                <a:gd name="T77" fmla="*/ 24 h 28"/>
                <a:gd name="T78" fmla="*/ 181 w 290"/>
                <a:gd name="T79" fmla="*/ 13 h 28"/>
                <a:gd name="T80" fmla="*/ 205 w 290"/>
                <a:gd name="T81" fmla="*/ 19 h 28"/>
                <a:gd name="T82" fmla="*/ 201 w 290"/>
                <a:gd name="T83" fmla="*/ 11 h 28"/>
                <a:gd name="T84" fmla="*/ 195 w 290"/>
                <a:gd name="T85" fmla="*/ 14 h 28"/>
                <a:gd name="T86" fmla="*/ 200 w 290"/>
                <a:gd name="T87" fmla="*/ 25 h 28"/>
                <a:gd name="T88" fmla="*/ 206 w 290"/>
                <a:gd name="T89" fmla="*/ 23 h 28"/>
                <a:gd name="T90" fmla="*/ 211 w 290"/>
                <a:gd name="T91" fmla="*/ 11 h 28"/>
                <a:gd name="T92" fmla="*/ 223 w 290"/>
                <a:gd name="T93" fmla="*/ 23 h 28"/>
                <a:gd name="T94" fmla="*/ 225 w 290"/>
                <a:gd name="T95" fmla="*/ 18 h 28"/>
                <a:gd name="T96" fmla="*/ 222 w 290"/>
                <a:gd name="T97" fmla="*/ 17 h 28"/>
                <a:gd name="T98" fmla="*/ 229 w 290"/>
                <a:gd name="T99" fmla="*/ 11 h 28"/>
                <a:gd name="T100" fmla="*/ 227 w 290"/>
                <a:gd name="T101" fmla="*/ 23 h 28"/>
                <a:gd name="T102" fmla="*/ 239 w 290"/>
                <a:gd name="T103" fmla="*/ 27 h 28"/>
                <a:gd name="T104" fmla="*/ 234 w 290"/>
                <a:gd name="T105" fmla="*/ 25 h 28"/>
                <a:gd name="T106" fmla="*/ 239 w 290"/>
                <a:gd name="T107" fmla="*/ 18 h 28"/>
                <a:gd name="T108" fmla="*/ 250 w 290"/>
                <a:gd name="T109" fmla="*/ 13 h 28"/>
                <a:gd name="T110" fmla="*/ 250 w 290"/>
                <a:gd name="T111" fmla="*/ 27 h 28"/>
                <a:gd name="T112" fmla="*/ 256 w 290"/>
                <a:gd name="T113" fmla="*/ 9 h 28"/>
                <a:gd name="T114" fmla="*/ 262 w 290"/>
                <a:gd name="T115" fmla="*/ 13 h 28"/>
                <a:gd name="T116" fmla="*/ 260 w 290"/>
                <a:gd name="T117" fmla="*/ 12 h 28"/>
                <a:gd name="T118" fmla="*/ 271 w 290"/>
                <a:gd name="T119" fmla="*/ 24 h 28"/>
                <a:gd name="T120" fmla="*/ 278 w 290"/>
                <a:gd name="T121" fmla="*/ 1 h 28"/>
                <a:gd name="T122" fmla="*/ 280 w 290"/>
                <a:gd name="T123" fmla="*/ 13 h 28"/>
                <a:gd name="T124" fmla="*/ 290 w 290"/>
                <a:gd name="T125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90" h="28">
                  <a:moveTo>
                    <a:pt x="26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3" y="21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2"/>
                    <a:pt x="12" y="21"/>
                    <a:pt x="11" y="2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8"/>
                    <a:pt x="2" y="6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7"/>
                    <a:pt x="23" y="9"/>
                    <a:pt x="23" y="10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6" y="27"/>
                    <a:pt x="26" y="27"/>
                    <a:pt x="26" y="27"/>
                  </a:cubicBezTo>
                  <a:lnTo>
                    <a:pt x="26" y="2"/>
                  </a:lnTo>
                  <a:close/>
                  <a:moveTo>
                    <a:pt x="34" y="1"/>
                  </a:moveTo>
                  <a:cubicBezTo>
                    <a:pt x="34" y="1"/>
                    <a:pt x="34" y="1"/>
                    <a:pt x="33" y="1"/>
                  </a:cubicBezTo>
                  <a:cubicBezTo>
                    <a:pt x="33" y="1"/>
                    <a:pt x="32" y="1"/>
                    <a:pt x="32" y="1"/>
                  </a:cubicBezTo>
                  <a:cubicBezTo>
                    <a:pt x="31" y="2"/>
                    <a:pt x="31" y="2"/>
                    <a:pt x="31" y="3"/>
                  </a:cubicBezTo>
                  <a:cubicBezTo>
                    <a:pt x="31" y="3"/>
                    <a:pt x="31" y="4"/>
                    <a:pt x="32" y="4"/>
                  </a:cubicBezTo>
                  <a:cubicBezTo>
                    <a:pt x="32" y="4"/>
                    <a:pt x="33" y="5"/>
                    <a:pt x="33" y="5"/>
                  </a:cubicBezTo>
                  <a:cubicBezTo>
                    <a:pt x="34" y="5"/>
                    <a:pt x="34" y="4"/>
                    <a:pt x="34" y="4"/>
                  </a:cubicBezTo>
                  <a:cubicBezTo>
                    <a:pt x="35" y="4"/>
                    <a:pt x="35" y="3"/>
                    <a:pt x="35" y="3"/>
                  </a:cubicBezTo>
                  <a:cubicBezTo>
                    <a:pt x="35" y="2"/>
                    <a:pt x="35" y="2"/>
                    <a:pt x="34" y="1"/>
                  </a:cubicBezTo>
                  <a:moveTo>
                    <a:pt x="34" y="9"/>
                  </a:moveTo>
                  <a:cubicBezTo>
                    <a:pt x="32" y="9"/>
                    <a:pt x="32" y="9"/>
                    <a:pt x="32" y="9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4" y="27"/>
                    <a:pt x="34" y="27"/>
                    <a:pt x="34" y="27"/>
                  </a:cubicBezTo>
                  <a:lnTo>
                    <a:pt x="34" y="9"/>
                  </a:lnTo>
                  <a:close/>
                  <a:moveTo>
                    <a:pt x="52" y="24"/>
                  </a:moveTo>
                  <a:cubicBezTo>
                    <a:pt x="51" y="25"/>
                    <a:pt x="50" y="25"/>
                    <a:pt x="48" y="25"/>
                  </a:cubicBezTo>
                  <a:cubicBezTo>
                    <a:pt x="46" y="25"/>
                    <a:pt x="45" y="25"/>
                    <a:pt x="43" y="24"/>
                  </a:cubicBezTo>
                  <a:cubicBezTo>
                    <a:pt x="42" y="22"/>
                    <a:pt x="42" y="21"/>
                    <a:pt x="42" y="19"/>
                  </a:cubicBezTo>
                  <a:cubicBezTo>
                    <a:pt x="42" y="16"/>
                    <a:pt x="42" y="15"/>
                    <a:pt x="44" y="13"/>
                  </a:cubicBezTo>
                  <a:cubicBezTo>
                    <a:pt x="45" y="12"/>
                    <a:pt x="46" y="11"/>
                    <a:pt x="48" y="11"/>
                  </a:cubicBezTo>
                  <a:cubicBezTo>
                    <a:pt x="50" y="11"/>
                    <a:pt x="51" y="12"/>
                    <a:pt x="52" y="13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1" y="9"/>
                    <a:pt x="50" y="9"/>
                    <a:pt x="48" y="9"/>
                  </a:cubicBezTo>
                  <a:cubicBezTo>
                    <a:pt x="45" y="9"/>
                    <a:pt x="43" y="10"/>
                    <a:pt x="41" y="12"/>
                  </a:cubicBezTo>
                  <a:cubicBezTo>
                    <a:pt x="40" y="13"/>
                    <a:pt x="39" y="16"/>
                    <a:pt x="39" y="19"/>
                  </a:cubicBezTo>
                  <a:cubicBezTo>
                    <a:pt x="39" y="21"/>
                    <a:pt x="40" y="24"/>
                    <a:pt x="41" y="25"/>
                  </a:cubicBezTo>
                  <a:cubicBezTo>
                    <a:pt x="43" y="27"/>
                    <a:pt x="45" y="28"/>
                    <a:pt x="47" y="28"/>
                  </a:cubicBezTo>
                  <a:cubicBezTo>
                    <a:pt x="49" y="28"/>
                    <a:pt x="51" y="27"/>
                    <a:pt x="52" y="27"/>
                  </a:cubicBezTo>
                  <a:lnTo>
                    <a:pt x="52" y="24"/>
                  </a:lnTo>
                  <a:close/>
                  <a:moveTo>
                    <a:pt x="66" y="9"/>
                  </a:moveTo>
                  <a:cubicBezTo>
                    <a:pt x="66" y="9"/>
                    <a:pt x="65" y="9"/>
                    <a:pt x="64" y="9"/>
                  </a:cubicBezTo>
                  <a:cubicBezTo>
                    <a:pt x="63" y="9"/>
                    <a:pt x="62" y="9"/>
                    <a:pt x="62" y="10"/>
                  </a:cubicBezTo>
                  <a:cubicBezTo>
                    <a:pt x="61" y="11"/>
                    <a:pt x="60" y="12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0" y="16"/>
                    <a:pt x="60" y="14"/>
                    <a:pt x="61" y="13"/>
                  </a:cubicBezTo>
                  <a:cubicBezTo>
                    <a:pt x="62" y="12"/>
                    <a:pt x="63" y="12"/>
                    <a:pt x="64" y="12"/>
                  </a:cubicBezTo>
                  <a:cubicBezTo>
                    <a:pt x="65" y="12"/>
                    <a:pt x="66" y="12"/>
                    <a:pt x="66" y="12"/>
                  </a:cubicBezTo>
                  <a:lnTo>
                    <a:pt x="66" y="9"/>
                  </a:lnTo>
                  <a:close/>
                  <a:moveTo>
                    <a:pt x="83" y="11"/>
                  </a:moveTo>
                  <a:cubicBezTo>
                    <a:pt x="81" y="10"/>
                    <a:pt x="79" y="9"/>
                    <a:pt x="76" y="9"/>
                  </a:cubicBezTo>
                  <a:cubicBezTo>
                    <a:pt x="74" y="9"/>
                    <a:pt x="71" y="10"/>
                    <a:pt x="70" y="11"/>
                  </a:cubicBezTo>
                  <a:cubicBezTo>
                    <a:pt x="68" y="13"/>
                    <a:pt x="67" y="15"/>
                    <a:pt x="67" y="19"/>
                  </a:cubicBezTo>
                  <a:cubicBezTo>
                    <a:pt x="67" y="21"/>
                    <a:pt x="68" y="24"/>
                    <a:pt x="70" y="25"/>
                  </a:cubicBezTo>
                  <a:cubicBezTo>
                    <a:pt x="71" y="27"/>
                    <a:pt x="73" y="28"/>
                    <a:pt x="76" y="28"/>
                  </a:cubicBezTo>
                  <a:cubicBezTo>
                    <a:pt x="79" y="28"/>
                    <a:pt x="81" y="27"/>
                    <a:pt x="83" y="25"/>
                  </a:cubicBezTo>
                  <a:cubicBezTo>
                    <a:pt x="84" y="23"/>
                    <a:pt x="85" y="21"/>
                    <a:pt x="85" y="18"/>
                  </a:cubicBezTo>
                  <a:cubicBezTo>
                    <a:pt x="85" y="15"/>
                    <a:pt x="84" y="13"/>
                    <a:pt x="83" y="11"/>
                  </a:cubicBezTo>
                  <a:moveTo>
                    <a:pt x="81" y="23"/>
                  </a:moveTo>
                  <a:cubicBezTo>
                    <a:pt x="80" y="25"/>
                    <a:pt x="78" y="25"/>
                    <a:pt x="76" y="25"/>
                  </a:cubicBezTo>
                  <a:cubicBezTo>
                    <a:pt x="74" y="25"/>
                    <a:pt x="73" y="25"/>
                    <a:pt x="72" y="24"/>
                  </a:cubicBezTo>
                  <a:cubicBezTo>
                    <a:pt x="71" y="22"/>
                    <a:pt x="70" y="21"/>
                    <a:pt x="70" y="18"/>
                  </a:cubicBezTo>
                  <a:cubicBezTo>
                    <a:pt x="70" y="16"/>
                    <a:pt x="71" y="14"/>
                    <a:pt x="72" y="13"/>
                  </a:cubicBezTo>
                  <a:cubicBezTo>
                    <a:pt x="73" y="12"/>
                    <a:pt x="74" y="11"/>
                    <a:pt x="76" y="11"/>
                  </a:cubicBezTo>
                  <a:cubicBezTo>
                    <a:pt x="78" y="11"/>
                    <a:pt x="79" y="12"/>
                    <a:pt x="80" y="13"/>
                  </a:cubicBezTo>
                  <a:cubicBezTo>
                    <a:pt x="82" y="14"/>
                    <a:pt x="82" y="16"/>
                    <a:pt x="82" y="18"/>
                  </a:cubicBezTo>
                  <a:cubicBezTo>
                    <a:pt x="82" y="21"/>
                    <a:pt x="82" y="22"/>
                    <a:pt x="81" y="23"/>
                  </a:cubicBezTo>
                  <a:moveTo>
                    <a:pt x="98" y="19"/>
                  </a:moveTo>
                  <a:cubicBezTo>
                    <a:pt x="97" y="19"/>
                    <a:pt x="96" y="18"/>
                    <a:pt x="95" y="17"/>
                  </a:cubicBezTo>
                  <a:cubicBezTo>
                    <a:pt x="93" y="17"/>
                    <a:pt x="92" y="16"/>
                    <a:pt x="92" y="16"/>
                  </a:cubicBezTo>
                  <a:cubicBezTo>
                    <a:pt x="91" y="15"/>
                    <a:pt x="91" y="15"/>
                    <a:pt x="91" y="14"/>
                  </a:cubicBezTo>
                  <a:cubicBezTo>
                    <a:pt x="91" y="13"/>
                    <a:pt x="91" y="12"/>
                    <a:pt x="92" y="12"/>
                  </a:cubicBezTo>
                  <a:cubicBezTo>
                    <a:pt x="93" y="12"/>
                    <a:pt x="93" y="11"/>
                    <a:pt x="94" y="11"/>
                  </a:cubicBezTo>
                  <a:cubicBezTo>
                    <a:pt x="96" y="11"/>
                    <a:pt x="97" y="12"/>
                    <a:pt x="98" y="13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97" y="9"/>
                    <a:pt x="96" y="9"/>
                    <a:pt x="95" y="9"/>
                  </a:cubicBezTo>
                  <a:cubicBezTo>
                    <a:pt x="93" y="9"/>
                    <a:pt x="91" y="9"/>
                    <a:pt x="90" y="10"/>
                  </a:cubicBezTo>
                  <a:cubicBezTo>
                    <a:pt x="89" y="11"/>
                    <a:pt x="88" y="13"/>
                    <a:pt x="88" y="14"/>
                  </a:cubicBezTo>
                  <a:cubicBezTo>
                    <a:pt x="88" y="15"/>
                    <a:pt x="89" y="17"/>
                    <a:pt x="89" y="17"/>
                  </a:cubicBezTo>
                  <a:cubicBezTo>
                    <a:pt x="90" y="18"/>
                    <a:pt x="91" y="19"/>
                    <a:pt x="93" y="19"/>
                  </a:cubicBezTo>
                  <a:cubicBezTo>
                    <a:pt x="94" y="20"/>
                    <a:pt x="95" y="21"/>
                    <a:pt x="96" y="21"/>
                  </a:cubicBezTo>
                  <a:cubicBezTo>
                    <a:pt x="96" y="22"/>
                    <a:pt x="96" y="22"/>
                    <a:pt x="96" y="23"/>
                  </a:cubicBezTo>
                  <a:cubicBezTo>
                    <a:pt x="96" y="25"/>
                    <a:pt x="95" y="25"/>
                    <a:pt x="93" y="25"/>
                  </a:cubicBezTo>
                  <a:cubicBezTo>
                    <a:pt x="91" y="25"/>
                    <a:pt x="90" y="25"/>
                    <a:pt x="88" y="24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89" y="27"/>
                    <a:pt x="91" y="28"/>
                    <a:pt x="93" y="28"/>
                  </a:cubicBezTo>
                  <a:cubicBezTo>
                    <a:pt x="95" y="28"/>
                    <a:pt x="96" y="27"/>
                    <a:pt x="98" y="26"/>
                  </a:cubicBezTo>
                  <a:cubicBezTo>
                    <a:pt x="99" y="25"/>
                    <a:pt x="99" y="24"/>
                    <a:pt x="99" y="23"/>
                  </a:cubicBezTo>
                  <a:cubicBezTo>
                    <a:pt x="99" y="21"/>
                    <a:pt x="99" y="20"/>
                    <a:pt x="98" y="19"/>
                  </a:cubicBezTo>
                  <a:moveTo>
                    <a:pt x="117" y="11"/>
                  </a:moveTo>
                  <a:cubicBezTo>
                    <a:pt x="116" y="10"/>
                    <a:pt x="114" y="9"/>
                    <a:pt x="111" y="9"/>
                  </a:cubicBezTo>
                  <a:cubicBezTo>
                    <a:pt x="108" y="9"/>
                    <a:pt x="106" y="10"/>
                    <a:pt x="105" y="11"/>
                  </a:cubicBezTo>
                  <a:cubicBezTo>
                    <a:pt x="103" y="13"/>
                    <a:pt x="102" y="15"/>
                    <a:pt x="102" y="19"/>
                  </a:cubicBezTo>
                  <a:cubicBezTo>
                    <a:pt x="102" y="21"/>
                    <a:pt x="103" y="24"/>
                    <a:pt x="104" y="25"/>
                  </a:cubicBezTo>
                  <a:cubicBezTo>
                    <a:pt x="106" y="27"/>
                    <a:pt x="108" y="28"/>
                    <a:pt x="111" y="28"/>
                  </a:cubicBezTo>
                  <a:cubicBezTo>
                    <a:pt x="114" y="28"/>
                    <a:pt x="116" y="27"/>
                    <a:pt x="117" y="25"/>
                  </a:cubicBezTo>
                  <a:cubicBezTo>
                    <a:pt x="119" y="23"/>
                    <a:pt x="120" y="21"/>
                    <a:pt x="120" y="18"/>
                  </a:cubicBezTo>
                  <a:cubicBezTo>
                    <a:pt x="120" y="15"/>
                    <a:pt x="119" y="13"/>
                    <a:pt x="117" y="11"/>
                  </a:cubicBezTo>
                  <a:moveTo>
                    <a:pt x="115" y="23"/>
                  </a:moveTo>
                  <a:cubicBezTo>
                    <a:pt x="114" y="25"/>
                    <a:pt x="113" y="25"/>
                    <a:pt x="111" y="25"/>
                  </a:cubicBezTo>
                  <a:cubicBezTo>
                    <a:pt x="109" y="25"/>
                    <a:pt x="108" y="25"/>
                    <a:pt x="107" y="24"/>
                  </a:cubicBezTo>
                  <a:cubicBezTo>
                    <a:pt x="105" y="22"/>
                    <a:pt x="105" y="21"/>
                    <a:pt x="105" y="18"/>
                  </a:cubicBezTo>
                  <a:cubicBezTo>
                    <a:pt x="105" y="16"/>
                    <a:pt x="105" y="14"/>
                    <a:pt x="107" y="13"/>
                  </a:cubicBezTo>
                  <a:cubicBezTo>
                    <a:pt x="108" y="12"/>
                    <a:pt x="109" y="11"/>
                    <a:pt x="111" y="11"/>
                  </a:cubicBezTo>
                  <a:cubicBezTo>
                    <a:pt x="113" y="11"/>
                    <a:pt x="114" y="12"/>
                    <a:pt x="115" y="13"/>
                  </a:cubicBezTo>
                  <a:cubicBezTo>
                    <a:pt x="116" y="14"/>
                    <a:pt x="117" y="16"/>
                    <a:pt x="117" y="18"/>
                  </a:cubicBezTo>
                  <a:cubicBezTo>
                    <a:pt x="117" y="21"/>
                    <a:pt x="116" y="22"/>
                    <a:pt x="115" y="23"/>
                  </a:cubicBezTo>
                  <a:moveTo>
                    <a:pt x="132" y="0"/>
                  </a:moveTo>
                  <a:cubicBezTo>
                    <a:pt x="132" y="0"/>
                    <a:pt x="131" y="0"/>
                    <a:pt x="130" y="0"/>
                  </a:cubicBezTo>
                  <a:cubicBezTo>
                    <a:pt x="129" y="0"/>
                    <a:pt x="127" y="1"/>
                    <a:pt x="126" y="2"/>
                  </a:cubicBezTo>
                  <a:cubicBezTo>
                    <a:pt x="125" y="3"/>
                    <a:pt x="125" y="4"/>
                    <a:pt x="125" y="6"/>
                  </a:cubicBezTo>
                  <a:cubicBezTo>
                    <a:pt x="125" y="9"/>
                    <a:pt x="125" y="9"/>
                    <a:pt x="125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125" y="12"/>
                    <a:pt x="125" y="12"/>
                    <a:pt x="125" y="12"/>
                  </a:cubicBezTo>
                  <a:cubicBezTo>
                    <a:pt x="125" y="27"/>
                    <a:pt x="125" y="27"/>
                    <a:pt x="125" y="27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2" y="9"/>
                    <a:pt x="132" y="9"/>
                    <a:pt x="132" y="9"/>
                  </a:cubicBezTo>
                  <a:cubicBezTo>
                    <a:pt x="127" y="9"/>
                    <a:pt x="127" y="9"/>
                    <a:pt x="127" y="9"/>
                  </a:cubicBezTo>
                  <a:cubicBezTo>
                    <a:pt x="127" y="6"/>
                    <a:pt x="127" y="6"/>
                    <a:pt x="127" y="6"/>
                  </a:cubicBezTo>
                  <a:cubicBezTo>
                    <a:pt x="127" y="4"/>
                    <a:pt x="128" y="3"/>
                    <a:pt x="130" y="3"/>
                  </a:cubicBezTo>
                  <a:cubicBezTo>
                    <a:pt x="131" y="3"/>
                    <a:pt x="132" y="3"/>
                    <a:pt x="132" y="3"/>
                  </a:cubicBezTo>
                  <a:lnTo>
                    <a:pt x="132" y="0"/>
                  </a:lnTo>
                  <a:close/>
                  <a:moveTo>
                    <a:pt x="144" y="25"/>
                  </a:moveTo>
                  <a:cubicBezTo>
                    <a:pt x="143" y="25"/>
                    <a:pt x="142" y="25"/>
                    <a:pt x="142" y="25"/>
                  </a:cubicBezTo>
                  <a:cubicBezTo>
                    <a:pt x="141" y="25"/>
                    <a:pt x="140" y="25"/>
                    <a:pt x="140" y="25"/>
                  </a:cubicBezTo>
                  <a:cubicBezTo>
                    <a:pt x="139" y="24"/>
                    <a:pt x="139" y="23"/>
                    <a:pt x="139" y="2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44" y="9"/>
                    <a:pt x="144" y="9"/>
                    <a:pt x="144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8" y="4"/>
                    <a:pt x="137" y="5"/>
                    <a:pt x="136" y="5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36" y="22"/>
                    <a:pt x="136" y="22"/>
                    <a:pt x="136" y="22"/>
                  </a:cubicBezTo>
                  <a:cubicBezTo>
                    <a:pt x="136" y="26"/>
                    <a:pt x="138" y="28"/>
                    <a:pt x="141" y="28"/>
                  </a:cubicBezTo>
                  <a:cubicBezTo>
                    <a:pt x="142" y="28"/>
                    <a:pt x="143" y="28"/>
                    <a:pt x="144" y="27"/>
                  </a:cubicBezTo>
                  <a:lnTo>
                    <a:pt x="144" y="25"/>
                  </a:lnTo>
                  <a:close/>
                  <a:moveTo>
                    <a:pt x="170" y="19"/>
                  </a:moveTo>
                  <a:cubicBezTo>
                    <a:pt x="169" y="17"/>
                    <a:pt x="168" y="16"/>
                    <a:pt x="167" y="16"/>
                  </a:cubicBezTo>
                  <a:cubicBezTo>
                    <a:pt x="167" y="16"/>
                    <a:pt x="167" y="16"/>
                    <a:pt x="167" y="16"/>
                  </a:cubicBezTo>
                  <a:cubicBezTo>
                    <a:pt x="169" y="15"/>
                    <a:pt x="170" y="15"/>
                    <a:pt x="171" y="13"/>
                  </a:cubicBezTo>
                  <a:cubicBezTo>
                    <a:pt x="172" y="12"/>
                    <a:pt x="173" y="11"/>
                    <a:pt x="173" y="9"/>
                  </a:cubicBezTo>
                  <a:cubicBezTo>
                    <a:pt x="173" y="7"/>
                    <a:pt x="172" y="5"/>
                    <a:pt x="171" y="4"/>
                  </a:cubicBezTo>
                  <a:cubicBezTo>
                    <a:pt x="169" y="3"/>
                    <a:pt x="168" y="2"/>
                    <a:pt x="165" y="2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57" y="27"/>
                    <a:pt x="157" y="27"/>
                    <a:pt x="157" y="27"/>
                  </a:cubicBezTo>
                  <a:cubicBezTo>
                    <a:pt x="160" y="27"/>
                    <a:pt x="160" y="27"/>
                    <a:pt x="160" y="27"/>
                  </a:cubicBezTo>
                  <a:cubicBezTo>
                    <a:pt x="160" y="17"/>
                    <a:pt x="160" y="17"/>
                    <a:pt x="160" y="17"/>
                  </a:cubicBezTo>
                  <a:cubicBezTo>
                    <a:pt x="163" y="17"/>
                    <a:pt x="163" y="17"/>
                    <a:pt x="163" y="17"/>
                  </a:cubicBezTo>
                  <a:cubicBezTo>
                    <a:pt x="165" y="17"/>
                    <a:pt x="166" y="18"/>
                    <a:pt x="167" y="20"/>
                  </a:cubicBezTo>
                  <a:cubicBezTo>
                    <a:pt x="170" y="27"/>
                    <a:pt x="170" y="27"/>
                    <a:pt x="170" y="27"/>
                  </a:cubicBezTo>
                  <a:cubicBezTo>
                    <a:pt x="174" y="27"/>
                    <a:pt x="174" y="27"/>
                    <a:pt x="174" y="27"/>
                  </a:cubicBezTo>
                  <a:lnTo>
                    <a:pt x="170" y="19"/>
                  </a:lnTo>
                  <a:close/>
                  <a:moveTo>
                    <a:pt x="168" y="13"/>
                  </a:moveTo>
                  <a:cubicBezTo>
                    <a:pt x="167" y="13"/>
                    <a:pt x="166" y="14"/>
                    <a:pt x="164" y="14"/>
                  </a:cubicBezTo>
                  <a:cubicBezTo>
                    <a:pt x="160" y="14"/>
                    <a:pt x="160" y="14"/>
                    <a:pt x="160" y="14"/>
                  </a:cubicBezTo>
                  <a:cubicBezTo>
                    <a:pt x="160" y="5"/>
                    <a:pt x="160" y="5"/>
                    <a:pt x="160" y="5"/>
                  </a:cubicBezTo>
                  <a:cubicBezTo>
                    <a:pt x="165" y="5"/>
                    <a:pt x="165" y="5"/>
                    <a:pt x="165" y="5"/>
                  </a:cubicBezTo>
                  <a:cubicBezTo>
                    <a:pt x="166" y="5"/>
                    <a:pt x="167" y="5"/>
                    <a:pt x="168" y="6"/>
                  </a:cubicBezTo>
                  <a:cubicBezTo>
                    <a:pt x="169" y="7"/>
                    <a:pt x="170" y="8"/>
                    <a:pt x="170" y="9"/>
                  </a:cubicBezTo>
                  <a:cubicBezTo>
                    <a:pt x="170" y="10"/>
                    <a:pt x="169" y="12"/>
                    <a:pt x="168" y="13"/>
                  </a:cubicBezTo>
                  <a:moveTo>
                    <a:pt x="192" y="18"/>
                  </a:moveTo>
                  <a:cubicBezTo>
                    <a:pt x="192" y="15"/>
                    <a:pt x="192" y="13"/>
                    <a:pt x="190" y="11"/>
                  </a:cubicBezTo>
                  <a:cubicBezTo>
                    <a:pt x="189" y="10"/>
                    <a:pt x="187" y="9"/>
                    <a:pt x="185" y="9"/>
                  </a:cubicBezTo>
                  <a:cubicBezTo>
                    <a:pt x="182" y="9"/>
                    <a:pt x="180" y="10"/>
                    <a:pt x="179" y="11"/>
                  </a:cubicBezTo>
                  <a:cubicBezTo>
                    <a:pt x="177" y="13"/>
                    <a:pt x="176" y="15"/>
                    <a:pt x="176" y="18"/>
                  </a:cubicBezTo>
                  <a:cubicBezTo>
                    <a:pt x="176" y="21"/>
                    <a:pt x="177" y="24"/>
                    <a:pt x="179" y="25"/>
                  </a:cubicBezTo>
                  <a:cubicBezTo>
                    <a:pt x="180" y="27"/>
                    <a:pt x="182" y="28"/>
                    <a:pt x="185" y="28"/>
                  </a:cubicBezTo>
                  <a:cubicBezTo>
                    <a:pt x="187" y="28"/>
                    <a:pt x="189" y="27"/>
                    <a:pt x="191" y="26"/>
                  </a:cubicBezTo>
                  <a:cubicBezTo>
                    <a:pt x="191" y="23"/>
                    <a:pt x="191" y="23"/>
                    <a:pt x="191" y="23"/>
                  </a:cubicBezTo>
                  <a:cubicBezTo>
                    <a:pt x="189" y="25"/>
                    <a:pt x="187" y="25"/>
                    <a:pt x="185" y="25"/>
                  </a:cubicBezTo>
                  <a:cubicBezTo>
                    <a:pt x="183" y="25"/>
                    <a:pt x="182" y="25"/>
                    <a:pt x="181" y="24"/>
                  </a:cubicBezTo>
                  <a:cubicBezTo>
                    <a:pt x="180" y="23"/>
                    <a:pt x="179" y="21"/>
                    <a:pt x="179" y="19"/>
                  </a:cubicBezTo>
                  <a:cubicBezTo>
                    <a:pt x="192" y="19"/>
                    <a:pt x="192" y="19"/>
                    <a:pt x="192" y="19"/>
                  </a:cubicBezTo>
                  <a:lnTo>
                    <a:pt x="192" y="18"/>
                  </a:lnTo>
                  <a:close/>
                  <a:moveTo>
                    <a:pt x="179" y="17"/>
                  </a:moveTo>
                  <a:cubicBezTo>
                    <a:pt x="180" y="15"/>
                    <a:pt x="180" y="14"/>
                    <a:pt x="181" y="13"/>
                  </a:cubicBezTo>
                  <a:cubicBezTo>
                    <a:pt x="182" y="12"/>
                    <a:pt x="183" y="11"/>
                    <a:pt x="185" y="11"/>
                  </a:cubicBezTo>
                  <a:cubicBezTo>
                    <a:pt x="186" y="11"/>
                    <a:pt x="187" y="12"/>
                    <a:pt x="188" y="13"/>
                  </a:cubicBezTo>
                  <a:cubicBezTo>
                    <a:pt x="189" y="14"/>
                    <a:pt x="189" y="15"/>
                    <a:pt x="189" y="17"/>
                  </a:cubicBezTo>
                  <a:lnTo>
                    <a:pt x="179" y="17"/>
                  </a:lnTo>
                  <a:close/>
                  <a:moveTo>
                    <a:pt x="205" y="19"/>
                  </a:moveTo>
                  <a:cubicBezTo>
                    <a:pt x="204" y="19"/>
                    <a:pt x="203" y="18"/>
                    <a:pt x="201" y="17"/>
                  </a:cubicBezTo>
                  <a:cubicBezTo>
                    <a:pt x="200" y="17"/>
                    <a:pt x="199" y="16"/>
                    <a:pt x="199" y="16"/>
                  </a:cubicBezTo>
                  <a:cubicBezTo>
                    <a:pt x="198" y="15"/>
                    <a:pt x="198" y="15"/>
                    <a:pt x="198" y="14"/>
                  </a:cubicBezTo>
                  <a:cubicBezTo>
                    <a:pt x="198" y="13"/>
                    <a:pt x="198" y="12"/>
                    <a:pt x="199" y="12"/>
                  </a:cubicBezTo>
                  <a:cubicBezTo>
                    <a:pt x="199" y="12"/>
                    <a:pt x="200" y="11"/>
                    <a:pt x="201" y="11"/>
                  </a:cubicBezTo>
                  <a:cubicBezTo>
                    <a:pt x="203" y="11"/>
                    <a:pt x="204" y="12"/>
                    <a:pt x="205" y="13"/>
                  </a:cubicBezTo>
                  <a:cubicBezTo>
                    <a:pt x="205" y="10"/>
                    <a:pt x="205" y="10"/>
                    <a:pt x="205" y="10"/>
                  </a:cubicBezTo>
                  <a:cubicBezTo>
                    <a:pt x="204" y="9"/>
                    <a:pt x="203" y="9"/>
                    <a:pt x="201" y="9"/>
                  </a:cubicBezTo>
                  <a:cubicBezTo>
                    <a:pt x="200" y="9"/>
                    <a:pt x="198" y="9"/>
                    <a:pt x="197" y="10"/>
                  </a:cubicBezTo>
                  <a:cubicBezTo>
                    <a:pt x="196" y="11"/>
                    <a:pt x="195" y="13"/>
                    <a:pt x="195" y="14"/>
                  </a:cubicBezTo>
                  <a:cubicBezTo>
                    <a:pt x="195" y="15"/>
                    <a:pt x="195" y="17"/>
                    <a:pt x="196" y="17"/>
                  </a:cubicBezTo>
                  <a:cubicBezTo>
                    <a:pt x="197" y="18"/>
                    <a:pt x="198" y="19"/>
                    <a:pt x="199" y="19"/>
                  </a:cubicBezTo>
                  <a:cubicBezTo>
                    <a:pt x="201" y="20"/>
                    <a:pt x="202" y="21"/>
                    <a:pt x="202" y="21"/>
                  </a:cubicBezTo>
                  <a:cubicBezTo>
                    <a:pt x="203" y="22"/>
                    <a:pt x="203" y="22"/>
                    <a:pt x="203" y="23"/>
                  </a:cubicBezTo>
                  <a:cubicBezTo>
                    <a:pt x="203" y="25"/>
                    <a:pt x="202" y="25"/>
                    <a:pt x="200" y="25"/>
                  </a:cubicBezTo>
                  <a:cubicBezTo>
                    <a:pt x="198" y="25"/>
                    <a:pt x="196" y="25"/>
                    <a:pt x="195" y="24"/>
                  </a:cubicBezTo>
                  <a:cubicBezTo>
                    <a:pt x="195" y="27"/>
                    <a:pt x="195" y="27"/>
                    <a:pt x="195" y="27"/>
                  </a:cubicBezTo>
                  <a:cubicBezTo>
                    <a:pt x="196" y="27"/>
                    <a:pt x="198" y="28"/>
                    <a:pt x="200" y="28"/>
                  </a:cubicBezTo>
                  <a:cubicBezTo>
                    <a:pt x="202" y="28"/>
                    <a:pt x="203" y="27"/>
                    <a:pt x="204" y="26"/>
                  </a:cubicBezTo>
                  <a:cubicBezTo>
                    <a:pt x="206" y="25"/>
                    <a:pt x="206" y="24"/>
                    <a:pt x="206" y="23"/>
                  </a:cubicBezTo>
                  <a:cubicBezTo>
                    <a:pt x="206" y="21"/>
                    <a:pt x="206" y="20"/>
                    <a:pt x="205" y="19"/>
                  </a:cubicBezTo>
                  <a:moveTo>
                    <a:pt x="225" y="18"/>
                  </a:moveTo>
                  <a:cubicBezTo>
                    <a:pt x="225" y="15"/>
                    <a:pt x="224" y="13"/>
                    <a:pt x="223" y="11"/>
                  </a:cubicBezTo>
                  <a:cubicBezTo>
                    <a:pt x="222" y="10"/>
                    <a:pt x="220" y="9"/>
                    <a:pt x="217" y="9"/>
                  </a:cubicBezTo>
                  <a:cubicBezTo>
                    <a:pt x="215" y="9"/>
                    <a:pt x="213" y="10"/>
                    <a:pt x="211" y="11"/>
                  </a:cubicBezTo>
                  <a:cubicBezTo>
                    <a:pt x="210" y="13"/>
                    <a:pt x="209" y="15"/>
                    <a:pt x="209" y="18"/>
                  </a:cubicBezTo>
                  <a:cubicBezTo>
                    <a:pt x="209" y="21"/>
                    <a:pt x="210" y="24"/>
                    <a:pt x="211" y="25"/>
                  </a:cubicBezTo>
                  <a:cubicBezTo>
                    <a:pt x="213" y="27"/>
                    <a:pt x="215" y="28"/>
                    <a:pt x="217" y="28"/>
                  </a:cubicBezTo>
                  <a:cubicBezTo>
                    <a:pt x="220" y="28"/>
                    <a:pt x="222" y="27"/>
                    <a:pt x="223" y="26"/>
                  </a:cubicBezTo>
                  <a:cubicBezTo>
                    <a:pt x="223" y="23"/>
                    <a:pt x="223" y="23"/>
                    <a:pt x="223" y="23"/>
                  </a:cubicBezTo>
                  <a:cubicBezTo>
                    <a:pt x="222" y="25"/>
                    <a:pt x="220" y="25"/>
                    <a:pt x="218" y="25"/>
                  </a:cubicBezTo>
                  <a:cubicBezTo>
                    <a:pt x="216" y="25"/>
                    <a:pt x="215" y="25"/>
                    <a:pt x="213" y="24"/>
                  </a:cubicBezTo>
                  <a:cubicBezTo>
                    <a:pt x="212" y="23"/>
                    <a:pt x="212" y="21"/>
                    <a:pt x="212" y="19"/>
                  </a:cubicBezTo>
                  <a:cubicBezTo>
                    <a:pt x="225" y="19"/>
                    <a:pt x="225" y="19"/>
                    <a:pt x="225" y="19"/>
                  </a:cubicBezTo>
                  <a:lnTo>
                    <a:pt x="225" y="18"/>
                  </a:lnTo>
                  <a:close/>
                  <a:moveTo>
                    <a:pt x="212" y="17"/>
                  </a:moveTo>
                  <a:cubicBezTo>
                    <a:pt x="212" y="15"/>
                    <a:pt x="213" y="14"/>
                    <a:pt x="214" y="13"/>
                  </a:cubicBezTo>
                  <a:cubicBezTo>
                    <a:pt x="215" y="12"/>
                    <a:pt x="216" y="11"/>
                    <a:pt x="217" y="11"/>
                  </a:cubicBezTo>
                  <a:cubicBezTo>
                    <a:pt x="219" y="11"/>
                    <a:pt x="220" y="12"/>
                    <a:pt x="221" y="13"/>
                  </a:cubicBezTo>
                  <a:cubicBezTo>
                    <a:pt x="221" y="14"/>
                    <a:pt x="222" y="15"/>
                    <a:pt x="222" y="17"/>
                  </a:cubicBezTo>
                  <a:lnTo>
                    <a:pt x="212" y="17"/>
                  </a:lnTo>
                  <a:close/>
                  <a:moveTo>
                    <a:pt x="242" y="16"/>
                  </a:moveTo>
                  <a:cubicBezTo>
                    <a:pt x="242" y="11"/>
                    <a:pt x="239" y="9"/>
                    <a:pt x="235" y="9"/>
                  </a:cubicBezTo>
                  <a:cubicBezTo>
                    <a:pt x="234" y="9"/>
                    <a:pt x="233" y="9"/>
                    <a:pt x="232" y="9"/>
                  </a:cubicBezTo>
                  <a:cubicBezTo>
                    <a:pt x="230" y="10"/>
                    <a:pt x="230" y="10"/>
                    <a:pt x="229" y="11"/>
                  </a:cubicBezTo>
                  <a:cubicBezTo>
                    <a:pt x="229" y="14"/>
                    <a:pt x="229" y="14"/>
                    <a:pt x="229" y="14"/>
                  </a:cubicBezTo>
                  <a:cubicBezTo>
                    <a:pt x="231" y="12"/>
                    <a:pt x="233" y="11"/>
                    <a:pt x="235" y="11"/>
                  </a:cubicBezTo>
                  <a:cubicBezTo>
                    <a:pt x="237" y="11"/>
                    <a:pt x="239" y="13"/>
                    <a:pt x="239" y="16"/>
                  </a:cubicBezTo>
                  <a:cubicBezTo>
                    <a:pt x="233" y="17"/>
                    <a:pt x="233" y="17"/>
                    <a:pt x="233" y="17"/>
                  </a:cubicBezTo>
                  <a:cubicBezTo>
                    <a:pt x="229" y="17"/>
                    <a:pt x="227" y="19"/>
                    <a:pt x="227" y="23"/>
                  </a:cubicBezTo>
                  <a:cubicBezTo>
                    <a:pt x="227" y="24"/>
                    <a:pt x="228" y="25"/>
                    <a:pt x="229" y="26"/>
                  </a:cubicBezTo>
                  <a:cubicBezTo>
                    <a:pt x="230" y="27"/>
                    <a:pt x="231" y="28"/>
                    <a:pt x="233" y="28"/>
                  </a:cubicBezTo>
                  <a:cubicBezTo>
                    <a:pt x="235" y="28"/>
                    <a:pt x="237" y="27"/>
                    <a:pt x="239" y="25"/>
                  </a:cubicBezTo>
                  <a:cubicBezTo>
                    <a:pt x="239" y="25"/>
                    <a:pt x="239" y="25"/>
                    <a:pt x="239" y="25"/>
                  </a:cubicBezTo>
                  <a:cubicBezTo>
                    <a:pt x="239" y="27"/>
                    <a:pt x="239" y="27"/>
                    <a:pt x="239" y="27"/>
                  </a:cubicBezTo>
                  <a:cubicBezTo>
                    <a:pt x="242" y="27"/>
                    <a:pt x="242" y="27"/>
                    <a:pt x="242" y="27"/>
                  </a:cubicBezTo>
                  <a:lnTo>
                    <a:pt x="242" y="16"/>
                  </a:lnTo>
                  <a:close/>
                  <a:moveTo>
                    <a:pt x="239" y="20"/>
                  </a:moveTo>
                  <a:cubicBezTo>
                    <a:pt x="239" y="22"/>
                    <a:pt x="238" y="23"/>
                    <a:pt x="237" y="24"/>
                  </a:cubicBezTo>
                  <a:cubicBezTo>
                    <a:pt x="236" y="25"/>
                    <a:pt x="235" y="25"/>
                    <a:pt x="234" y="25"/>
                  </a:cubicBezTo>
                  <a:cubicBezTo>
                    <a:pt x="233" y="25"/>
                    <a:pt x="232" y="25"/>
                    <a:pt x="231" y="25"/>
                  </a:cubicBezTo>
                  <a:cubicBezTo>
                    <a:pt x="231" y="24"/>
                    <a:pt x="230" y="23"/>
                    <a:pt x="230" y="22"/>
                  </a:cubicBezTo>
                  <a:cubicBezTo>
                    <a:pt x="230" y="21"/>
                    <a:pt x="230" y="21"/>
                    <a:pt x="231" y="20"/>
                  </a:cubicBezTo>
                  <a:cubicBezTo>
                    <a:pt x="232" y="19"/>
                    <a:pt x="233" y="19"/>
                    <a:pt x="234" y="19"/>
                  </a:cubicBezTo>
                  <a:cubicBezTo>
                    <a:pt x="239" y="18"/>
                    <a:pt x="239" y="18"/>
                    <a:pt x="239" y="18"/>
                  </a:cubicBezTo>
                  <a:lnTo>
                    <a:pt x="239" y="20"/>
                  </a:lnTo>
                  <a:close/>
                  <a:moveTo>
                    <a:pt x="256" y="9"/>
                  </a:moveTo>
                  <a:cubicBezTo>
                    <a:pt x="256" y="9"/>
                    <a:pt x="255" y="9"/>
                    <a:pt x="255" y="9"/>
                  </a:cubicBezTo>
                  <a:cubicBezTo>
                    <a:pt x="254" y="9"/>
                    <a:pt x="253" y="9"/>
                    <a:pt x="252" y="10"/>
                  </a:cubicBezTo>
                  <a:cubicBezTo>
                    <a:pt x="251" y="11"/>
                    <a:pt x="250" y="12"/>
                    <a:pt x="250" y="13"/>
                  </a:cubicBezTo>
                  <a:cubicBezTo>
                    <a:pt x="250" y="13"/>
                    <a:pt x="250" y="13"/>
                    <a:pt x="250" y="13"/>
                  </a:cubicBezTo>
                  <a:cubicBezTo>
                    <a:pt x="250" y="9"/>
                    <a:pt x="250" y="9"/>
                    <a:pt x="250" y="9"/>
                  </a:cubicBezTo>
                  <a:cubicBezTo>
                    <a:pt x="247" y="9"/>
                    <a:pt x="247" y="9"/>
                    <a:pt x="247" y="9"/>
                  </a:cubicBezTo>
                  <a:cubicBezTo>
                    <a:pt x="247" y="27"/>
                    <a:pt x="247" y="27"/>
                    <a:pt x="247" y="27"/>
                  </a:cubicBezTo>
                  <a:cubicBezTo>
                    <a:pt x="250" y="27"/>
                    <a:pt x="250" y="27"/>
                    <a:pt x="250" y="27"/>
                  </a:cubicBezTo>
                  <a:cubicBezTo>
                    <a:pt x="250" y="18"/>
                    <a:pt x="250" y="18"/>
                    <a:pt x="250" y="18"/>
                  </a:cubicBezTo>
                  <a:cubicBezTo>
                    <a:pt x="250" y="16"/>
                    <a:pt x="250" y="14"/>
                    <a:pt x="251" y="13"/>
                  </a:cubicBezTo>
                  <a:cubicBezTo>
                    <a:pt x="252" y="12"/>
                    <a:pt x="253" y="12"/>
                    <a:pt x="254" y="12"/>
                  </a:cubicBezTo>
                  <a:cubicBezTo>
                    <a:pt x="255" y="12"/>
                    <a:pt x="256" y="12"/>
                    <a:pt x="256" y="12"/>
                  </a:cubicBezTo>
                  <a:lnTo>
                    <a:pt x="256" y="9"/>
                  </a:lnTo>
                  <a:close/>
                  <a:moveTo>
                    <a:pt x="271" y="24"/>
                  </a:moveTo>
                  <a:cubicBezTo>
                    <a:pt x="270" y="25"/>
                    <a:pt x="268" y="25"/>
                    <a:pt x="267" y="25"/>
                  </a:cubicBezTo>
                  <a:cubicBezTo>
                    <a:pt x="265" y="25"/>
                    <a:pt x="263" y="25"/>
                    <a:pt x="262" y="24"/>
                  </a:cubicBezTo>
                  <a:cubicBezTo>
                    <a:pt x="261" y="22"/>
                    <a:pt x="260" y="21"/>
                    <a:pt x="260" y="19"/>
                  </a:cubicBezTo>
                  <a:cubicBezTo>
                    <a:pt x="260" y="16"/>
                    <a:pt x="261" y="15"/>
                    <a:pt x="262" y="13"/>
                  </a:cubicBezTo>
                  <a:cubicBezTo>
                    <a:pt x="263" y="12"/>
                    <a:pt x="265" y="11"/>
                    <a:pt x="267" y="11"/>
                  </a:cubicBezTo>
                  <a:cubicBezTo>
                    <a:pt x="268" y="11"/>
                    <a:pt x="270" y="12"/>
                    <a:pt x="271" y="13"/>
                  </a:cubicBezTo>
                  <a:cubicBezTo>
                    <a:pt x="271" y="10"/>
                    <a:pt x="271" y="10"/>
                    <a:pt x="271" y="10"/>
                  </a:cubicBezTo>
                  <a:cubicBezTo>
                    <a:pt x="270" y="9"/>
                    <a:pt x="268" y="9"/>
                    <a:pt x="267" y="9"/>
                  </a:cubicBezTo>
                  <a:cubicBezTo>
                    <a:pt x="264" y="9"/>
                    <a:pt x="262" y="10"/>
                    <a:pt x="260" y="12"/>
                  </a:cubicBezTo>
                  <a:cubicBezTo>
                    <a:pt x="258" y="13"/>
                    <a:pt x="257" y="16"/>
                    <a:pt x="257" y="19"/>
                  </a:cubicBezTo>
                  <a:cubicBezTo>
                    <a:pt x="257" y="21"/>
                    <a:pt x="258" y="24"/>
                    <a:pt x="260" y="25"/>
                  </a:cubicBezTo>
                  <a:cubicBezTo>
                    <a:pt x="261" y="27"/>
                    <a:pt x="263" y="28"/>
                    <a:pt x="266" y="28"/>
                  </a:cubicBezTo>
                  <a:cubicBezTo>
                    <a:pt x="268" y="28"/>
                    <a:pt x="270" y="27"/>
                    <a:pt x="271" y="27"/>
                  </a:cubicBezTo>
                  <a:lnTo>
                    <a:pt x="271" y="24"/>
                  </a:lnTo>
                  <a:close/>
                  <a:moveTo>
                    <a:pt x="290" y="16"/>
                  </a:moveTo>
                  <a:cubicBezTo>
                    <a:pt x="290" y="11"/>
                    <a:pt x="288" y="9"/>
                    <a:pt x="284" y="9"/>
                  </a:cubicBezTo>
                  <a:cubicBezTo>
                    <a:pt x="282" y="9"/>
                    <a:pt x="280" y="10"/>
                    <a:pt x="278" y="12"/>
                  </a:cubicBezTo>
                  <a:cubicBezTo>
                    <a:pt x="278" y="12"/>
                    <a:pt x="278" y="12"/>
                    <a:pt x="278" y="12"/>
                  </a:cubicBezTo>
                  <a:cubicBezTo>
                    <a:pt x="278" y="1"/>
                    <a:pt x="278" y="1"/>
                    <a:pt x="278" y="1"/>
                  </a:cubicBezTo>
                  <a:cubicBezTo>
                    <a:pt x="275" y="1"/>
                    <a:pt x="275" y="1"/>
                    <a:pt x="275" y="1"/>
                  </a:cubicBezTo>
                  <a:cubicBezTo>
                    <a:pt x="275" y="27"/>
                    <a:pt x="275" y="27"/>
                    <a:pt x="275" y="27"/>
                  </a:cubicBezTo>
                  <a:cubicBezTo>
                    <a:pt x="278" y="27"/>
                    <a:pt x="278" y="27"/>
                    <a:pt x="278" y="27"/>
                  </a:cubicBezTo>
                  <a:cubicBezTo>
                    <a:pt x="278" y="17"/>
                    <a:pt x="278" y="17"/>
                    <a:pt x="278" y="17"/>
                  </a:cubicBezTo>
                  <a:cubicBezTo>
                    <a:pt x="278" y="15"/>
                    <a:pt x="279" y="14"/>
                    <a:pt x="280" y="13"/>
                  </a:cubicBezTo>
                  <a:cubicBezTo>
                    <a:pt x="281" y="12"/>
                    <a:pt x="282" y="11"/>
                    <a:pt x="283" y="11"/>
                  </a:cubicBezTo>
                  <a:cubicBezTo>
                    <a:pt x="286" y="11"/>
                    <a:pt x="287" y="13"/>
                    <a:pt x="287" y="17"/>
                  </a:cubicBezTo>
                  <a:cubicBezTo>
                    <a:pt x="287" y="27"/>
                    <a:pt x="287" y="27"/>
                    <a:pt x="287" y="27"/>
                  </a:cubicBezTo>
                  <a:cubicBezTo>
                    <a:pt x="290" y="27"/>
                    <a:pt x="290" y="27"/>
                    <a:pt x="290" y="27"/>
                  </a:cubicBezTo>
                  <a:lnTo>
                    <a:pt x="290" y="1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332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000000"/>
                    </a:gs>
                    <a:gs pos="18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1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5833">
                      <a:srgbClr val="000000"/>
                    </a:gs>
                    <a:gs pos="18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9407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000000"/>
                    </a:gs>
                    <a:gs pos="18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71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0" y="6566932"/>
            <a:ext cx="12192000" cy="291068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oup 8"/>
          <p:cNvGrpSpPr>
            <a:grpSpLocks noChangeAspect="1"/>
          </p:cNvGrpSpPr>
          <p:nvPr/>
        </p:nvGrpSpPr>
        <p:grpSpPr bwMode="auto">
          <a:xfrm>
            <a:off x="11289350" y="6078675"/>
            <a:ext cx="633412" cy="669437"/>
            <a:chOff x="7062" y="3586"/>
            <a:chExt cx="617" cy="652"/>
          </a:xfrm>
        </p:grpSpPr>
        <p:sp>
          <p:nvSpPr>
            <p:cNvPr id="20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7062" y="3586"/>
              <a:ext cx="617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5" name="Freeform 9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6" name="Freeform 10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7" name="Freeform 11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8" name="Freeform 12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9" name="Freeform 13"/>
            <p:cNvSpPr>
              <a:spLocks noEditPoints="1"/>
            </p:cNvSpPr>
            <p:nvPr userDrawn="1"/>
          </p:nvSpPr>
          <p:spPr bwMode="auto">
            <a:xfrm>
              <a:off x="7131" y="3937"/>
              <a:ext cx="208" cy="253"/>
            </a:xfrm>
            <a:custGeom>
              <a:avLst/>
              <a:gdLst>
                <a:gd name="T0" fmla="*/ 59 w 87"/>
                <a:gd name="T1" fmla="*/ 98 h 106"/>
                <a:gd name="T2" fmla="*/ 77 w 87"/>
                <a:gd name="T3" fmla="*/ 103 h 106"/>
                <a:gd name="T4" fmla="*/ 82 w 87"/>
                <a:gd name="T5" fmla="*/ 84 h 106"/>
                <a:gd name="T6" fmla="*/ 65 w 87"/>
                <a:gd name="T7" fmla="*/ 79 h 106"/>
                <a:gd name="T8" fmla="*/ 58 w 87"/>
                <a:gd name="T9" fmla="*/ 67 h 106"/>
                <a:gd name="T10" fmla="*/ 55 w 87"/>
                <a:gd name="T11" fmla="*/ 68 h 106"/>
                <a:gd name="T12" fmla="*/ 63 w 87"/>
                <a:gd name="T13" fmla="*/ 80 h 106"/>
                <a:gd name="T14" fmla="*/ 59 w 87"/>
                <a:gd name="T15" fmla="*/ 98 h 106"/>
                <a:gd name="T16" fmla="*/ 14 w 87"/>
                <a:gd name="T17" fmla="*/ 66 h 106"/>
                <a:gd name="T18" fmla="*/ 26 w 87"/>
                <a:gd name="T19" fmla="*/ 73 h 106"/>
                <a:gd name="T20" fmla="*/ 33 w 87"/>
                <a:gd name="T21" fmla="*/ 62 h 106"/>
                <a:gd name="T22" fmla="*/ 40 w 87"/>
                <a:gd name="T23" fmla="*/ 60 h 106"/>
                <a:gd name="T24" fmla="*/ 40 w 87"/>
                <a:gd name="T25" fmla="*/ 58 h 106"/>
                <a:gd name="T26" fmla="*/ 32 w 87"/>
                <a:gd name="T27" fmla="*/ 60 h 106"/>
                <a:gd name="T28" fmla="*/ 21 w 87"/>
                <a:gd name="T29" fmla="*/ 54 h 106"/>
                <a:gd name="T30" fmla="*/ 14 w 87"/>
                <a:gd name="T31" fmla="*/ 66 h 106"/>
                <a:gd name="T32" fmla="*/ 40 w 87"/>
                <a:gd name="T33" fmla="*/ 27 h 106"/>
                <a:gd name="T34" fmla="*/ 25 w 87"/>
                <a:gd name="T35" fmla="*/ 4 h 106"/>
                <a:gd name="T36" fmla="*/ 2 w 87"/>
                <a:gd name="T37" fmla="*/ 20 h 106"/>
                <a:gd name="T38" fmla="*/ 17 w 87"/>
                <a:gd name="T39" fmla="*/ 42 h 106"/>
                <a:gd name="T40" fmla="*/ 32 w 87"/>
                <a:gd name="T41" fmla="*/ 39 h 106"/>
                <a:gd name="T42" fmla="*/ 41 w 87"/>
                <a:gd name="T43" fmla="*/ 48 h 106"/>
                <a:gd name="T44" fmla="*/ 45 w 87"/>
                <a:gd name="T45" fmla="*/ 44 h 106"/>
                <a:gd name="T46" fmla="*/ 36 w 87"/>
                <a:gd name="T47" fmla="*/ 35 h 106"/>
                <a:gd name="T48" fmla="*/ 40 w 87"/>
                <a:gd name="T49" fmla="*/ 27 h 106"/>
                <a:gd name="T50" fmla="*/ 57 w 87"/>
                <a:gd name="T51" fmla="*/ 46 h 106"/>
                <a:gd name="T52" fmla="*/ 43 w 87"/>
                <a:gd name="T53" fmla="*/ 50 h 106"/>
                <a:gd name="T54" fmla="*/ 48 w 87"/>
                <a:gd name="T55" fmla="*/ 64 h 106"/>
                <a:gd name="T56" fmla="*/ 62 w 87"/>
                <a:gd name="T57" fmla="*/ 60 h 106"/>
                <a:gd name="T58" fmla="*/ 57 w 87"/>
                <a:gd name="T59" fmla="*/ 46 h 106"/>
                <a:gd name="T60" fmla="*/ 78 w 87"/>
                <a:gd name="T61" fmla="*/ 3 h 106"/>
                <a:gd name="T62" fmla="*/ 60 w 87"/>
                <a:gd name="T63" fmla="*/ 9 h 106"/>
                <a:gd name="T64" fmla="*/ 64 w 87"/>
                <a:gd name="T65" fmla="*/ 27 h 106"/>
                <a:gd name="T66" fmla="*/ 56 w 87"/>
                <a:gd name="T67" fmla="*/ 43 h 106"/>
                <a:gd name="T68" fmla="*/ 58 w 87"/>
                <a:gd name="T69" fmla="*/ 43 h 106"/>
                <a:gd name="T70" fmla="*/ 59 w 87"/>
                <a:gd name="T71" fmla="*/ 44 h 106"/>
                <a:gd name="T72" fmla="*/ 67 w 87"/>
                <a:gd name="T73" fmla="*/ 28 h 106"/>
                <a:gd name="T74" fmla="*/ 84 w 87"/>
                <a:gd name="T75" fmla="*/ 21 h 106"/>
                <a:gd name="T76" fmla="*/ 78 w 87"/>
                <a:gd name="T77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106">
                  <a:moveTo>
                    <a:pt x="59" y="98"/>
                  </a:moveTo>
                  <a:cubicBezTo>
                    <a:pt x="62" y="104"/>
                    <a:pt x="71" y="106"/>
                    <a:pt x="77" y="103"/>
                  </a:cubicBezTo>
                  <a:cubicBezTo>
                    <a:pt x="83" y="99"/>
                    <a:pt x="86" y="91"/>
                    <a:pt x="82" y="84"/>
                  </a:cubicBezTo>
                  <a:cubicBezTo>
                    <a:pt x="79" y="78"/>
                    <a:pt x="71" y="76"/>
                    <a:pt x="65" y="7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6" y="67"/>
                    <a:pt x="55" y="68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57" y="84"/>
                    <a:pt x="55" y="92"/>
                    <a:pt x="59" y="98"/>
                  </a:cubicBezTo>
                  <a:moveTo>
                    <a:pt x="14" y="66"/>
                  </a:moveTo>
                  <a:cubicBezTo>
                    <a:pt x="15" y="71"/>
                    <a:pt x="21" y="74"/>
                    <a:pt x="26" y="73"/>
                  </a:cubicBezTo>
                  <a:cubicBezTo>
                    <a:pt x="31" y="72"/>
                    <a:pt x="34" y="67"/>
                    <a:pt x="33" y="62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9"/>
                    <a:pt x="40" y="58"/>
                    <a:pt x="40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1" y="55"/>
                    <a:pt x="26" y="52"/>
                    <a:pt x="21" y="54"/>
                  </a:cubicBezTo>
                  <a:cubicBezTo>
                    <a:pt x="15" y="55"/>
                    <a:pt x="12" y="61"/>
                    <a:pt x="14" y="66"/>
                  </a:cubicBezTo>
                  <a:moveTo>
                    <a:pt x="40" y="27"/>
                  </a:moveTo>
                  <a:cubicBezTo>
                    <a:pt x="42" y="17"/>
                    <a:pt x="35" y="6"/>
                    <a:pt x="25" y="4"/>
                  </a:cubicBezTo>
                  <a:cubicBezTo>
                    <a:pt x="14" y="2"/>
                    <a:pt x="4" y="9"/>
                    <a:pt x="2" y="20"/>
                  </a:cubicBezTo>
                  <a:cubicBezTo>
                    <a:pt x="0" y="30"/>
                    <a:pt x="7" y="40"/>
                    <a:pt x="17" y="42"/>
                  </a:cubicBezTo>
                  <a:cubicBezTo>
                    <a:pt x="22" y="43"/>
                    <a:pt x="28" y="42"/>
                    <a:pt x="32" y="3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4" y="45"/>
                    <a:pt x="45" y="4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8" y="33"/>
                    <a:pt x="39" y="30"/>
                    <a:pt x="40" y="27"/>
                  </a:cubicBezTo>
                  <a:moveTo>
                    <a:pt x="57" y="46"/>
                  </a:moveTo>
                  <a:cubicBezTo>
                    <a:pt x="52" y="43"/>
                    <a:pt x="46" y="45"/>
                    <a:pt x="43" y="50"/>
                  </a:cubicBezTo>
                  <a:cubicBezTo>
                    <a:pt x="41" y="56"/>
                    <a:pt x="43" y="62"/>
                    <a:pt x="48" y="64"/>
                  </a:cubicBezTo>
                  <a:cubicBezTo>
                    <a:pt x="53" y="67"/>
                    <a:pt x="59" y="65"/>
                    <a:pt x="62" y="60"/>
                  </a:cubicBezTo>
                  <a:cubicBezTo>
                    <a:pt x="64" y="55"/>
                    <a:pt x="62" y="49"/>
                    <a:pt x="57" y="46"/>
                  </a:cubicBezTo>
                  <a:moveTo>
                    <a:pt x="78" y="3"/>
                  </a:moveTo>
                  <a:cubicBezTo>
                    <a:pt x="71" y="0"/>
                    <a:pt x="63" y="3"/>
                    <a:pt x="60" y="9"/>
                  </a:cubicBezTo>
                  <a:cubicBezTo>
                    <a:pt x="57" y="16"/>
                    <a:pt x="59" y="23"/>
                    <a:pt x="64" y="27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3"/>
                    <a:pt x="58" y="43"/>
                    <a:pt x="58" y="43"/>
                  </a:cubicBezTo>
                  <a:cubicBezTo>
                    <a:pt x="59" y="43"/>
                    <a:pt x="59" y="44"/>
                    <a:pt x="59" y="44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3" y="30"/>
                    <a:pt x="81" y="28"/>
                    <a:pt x="84" y="21"/>
                  </a:cubicBezTo>
                  <a:cubicBezTo>
                    <a:pt x="87" y="15"/>
                    <a:pt x="84" y="7"/>
                    <a:pt x="78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0" name="Freeform 14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1" name="Freeform 15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2" name="Freeform 16"/>
            <p:cNvSpPr>
              <a:spLocks/>
            </p:cNvSpPr>
            <p:nvPr userDrawn="1"/>
          </p:nvSpPr>
          <p:spPr bwMode="auto">
            <a:xfrm>
              <a:off x="7370" y="3665"/>
              <a:ext cx="163" cy="160"/>
            </a:xfrm>
            <a:custGeom>
              <a:avLst/>
              <a:gdLst>
                <a:gd name="T0" fmla="*/ 60 w 68"/>
                <a:gd name="T1" fmla="*/ 0 h 67"/>
                <a:gd name="T2" fmla="*/ 9 w 68"/>
                <a:gd name="T3" fmla="*/ 0 h 67"/>
                <a:gd name="T4" fmla="*/ 0 w 68"/>
                <a:gd name="T5" fmla="*/ 9 h 67"/>
                <a:gd name="T6" fmla="*/ 0 w 68"/>
                <a:gd name="T7" fmla="*/ 41 h 67"/>
                <a:gd name="T8" fmla="*/ 9 w 68"/>
                <a:gd name="T9" fmla="*/ 50 h 67"/>
                <a:gd name="T10" fmla="*/ 21 w 68"/>
                <a:gd name="T11" fmla="*/ 50 h 67"/>
                <a:gd name="T12" fmla="*/ 47 w 68"/>
                <a:gd name="T13" fmla="*/ 67 h 67"/>
                <a:gd name="T14" fmla="*/ 41 w 68"/>
                <a:gd name="T15" fmla="*/ 50 h 67"/>
                <a:gd name="T16" fmla="*/ 60 w 68"/>
                <a:gd name="T17" fmla="*/ 50 h 67"/>
                <a:gd name="T18" fmla="*/ 68 w 68"/>
                <a:gd name="T19" fmla="*/ 41 h 67"/>
                <a:gd name="T20" fmla="*/ 68 w 68"/>
                <a:gd name="T21" fmla="*/ 9 h 67"/>
                <a:gd name="T22" fmla="*/ 60 w 68"/>
                <a:gd name="T2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4" y="50"/>
                    <a:pt x="9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4" y="50"/>
                    <a:pt x="68" y="46"/>
                    <a:pt x="68" y="41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4"/>
                    <a:pt x="64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3" name="Freeform 17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4" name="Freeform 18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5" name="Freeform 19"/>
            <p:cNvSpPr>
              <a:spLocks/>
            </p:cNvSpPr>
            <p:nvPr userDrawn="1"/>
          </p:nvSpPr>
          <p:spPr bwMode="auto">
            <a:xfrm>
              <a:off x="7464" y="3959"/>
              <a:ext cx="172" cy="83"/>
            </a:xfrm>
            <a:custGeom>
              <a:avLst/>
              <a:gdLst>
                <a:gd name="T0" fmla="*/ 59 w 72"/>
                <a:gd name="T1" fmla="*/ 9 h 35"/>
                <a:gd name="T2" fmla="*/ 52 w 72"/>
                <a:gd name="T3" fmla="*/ 11 h 35"/>
                <a:gd name="T4" fmla="*/ 34 w 72"/>
                <a:gd name="T5" fmla="*/ 0 h 35"/>
                <a:gd name="T6" fmla="*/ 14 w 72"/>
                <a:gd name="T7" fmla="*/ 15 h 35"/>
                <a:gd name="T8" fmla="*/ 10 w 72"/>
                <a:gd name="T9" fmla="*/ 15 h 35"/>
                <a:gd name="T10" fmla="*/ 0 w 72"/>
                <a:gd name="T11" fmla="*/ 25 h 35"/>
                <a:gd name="T12" fmla="*/ 10 w 72"/>
                <a:gd name="T13" fmla="*/ 35 h 35"/>
                <a:gd name="T14" fmla="*/ 59 w 72"/>
                <a:gd name="T15" fmla="*/ 35 h 35"/>
                <a:gd name="T16" fmla="*/ 72 w 72"/>
                <a:gd name="T17" fmla="*/ 22 h 35"/>
                <a:gd name="T18" fmla="*/ 59 w 72"/>
                <a:gd name="T1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5">
                  <a:moveTo>
                    <a:pt x="59" y="9"/>
                  </a:moveTo>
                  <a:cubicBezTo>
                    <a:pt x="56" y="9"/>
                    <a:pt x="54" y="10"/>
                    <a:pt x="52" y="11"/>
                  </a:cubicBezTo>
                  <a:cubicBezTo>
                    <a:pt x="49" y="5"/>
                    <a:pt x="42" y="0"/>
                    <a:pt x="34" y="0"/>
                  </a:cubicBezTo>
                  <a:cubicBezTo>
                    <a:pt x="24" y="0"/>
                    <a:pt x="16" y="7"/>
                    <a:pt x="14" y="15"/>
                  </a:cubicBezTo>
                  <a:cubicBezTo>
                    <a:pt x="13" y="15"/>
                    <a:pt x="12" y="15"/>
                    <a:pt x="10" y="15"/>
                  </a:cubicBezTo>
                  <a:cubicBezTo>
                    <a:pt x="5" y="15"/>
                    <a:pt x="0" y="19"/>
                    <a:pt x="0" y="25"/>
                  </a:cubicBezTo>
                  <a:cubicBezTo>
                    <a:pt x="0" y="30"/>
                    <a:pt x="5" y="35"/>
                    <a:pt x="10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6" y="35"/>
                    <a:pt x="72" y="29"/>
                    <a:pt x="72" y="22"/>
                  </a:cubicBezTo>
                  <a:cubicBezTo>
                    <a:pt x="72" y="15"/>
                    <a:pt x="66" y="9"/>
                    <a:pt x="59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69239" y="1190734"/>
            <a:ext cx="11653523" cy="21879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903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rgbClr val="000000"/>
                    </a:gs>
                    <a:gs pos="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-76232" y="4790492"/>
            <a:ext cx="2018887" cy="2135889"/>
            <a:chOff x="-77761" y="4885858"/>
            <a:chExt cx="2059370" cy="2178409"/>
          </a:xfrm>
        </p:grpSpPr>
        <p:sp>
          <p:nvSpPr>
            <p:cNvPr id="3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-77761" y="4885858"/>
              <a:ext cx="2059370" cy="2178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31" name="Freeform 5"/>
            <p:cNvSpPr>
              <a:spLocks/>
            </p:cNvSpPr>
            <p:nvPr userDrawn="1"/>
          </p:nvSpPr>
          <p:spPr bwMode="auto">
            <a:xfrm>
              <a:off x="353424" y="5459889"/>
              <a:ext cx="391505" cy="399441"/>
            </a:xfrm>
            <a:custGeom>
              <a:avLst/>
              <a:gdLst>
                <a:gd name="T0" fmla="*/ 296 w 296"/>
                <a:gd name="T1" fmla="*/ 24 h 302"/>
                <a:gd name="T2" fmla="*/ 296 w 296"/>
                <a:gd name="T3" fmla="*/ 278 h 302"/>
                <a:gd name="T4" fmla="*/ 296 w 296"/>
                <a:gd name="T5" fmla="*/ 302 h 302"/>
                <a:gd name="T6" fmla="*/ 271 w 296"/>
                <a:gd name="T7" fmla="*/ 302 h 302"/>
                <a:gd name="T8" fmla="*/ 24 w 296"/>
                <a:gd name="T9" fmla="*/ 302 h 302"/>
                <a:gd name="T10" fmla="*/ 0 w 296"/>
                <a:gd name="T11" fmla="*/ 302 h 302"/>
                <a:gd name="T12" fmla="*/ 0 w 296"/>
                <a:gd name="T13" fmla="*/ 278 h 302"/>
                <a:gd name="T14" fmla="*/ 0 w 296"/>
                <a:gd name="T15" fmla="*/ 24 h 302"/>
                <a:gd name="T16" fmla="*/ 0 w 296"/>
                <a:gd name="T17" fmla="*/ 0 h 302"/>
                <a:gd name="T18" fmla="*/ 24 w 296"/>
                <a:gd name="T19" fmla="*/ 0 h 302"/>
                <a:gd name="T20" fmla="*/ 271 w 296"/>
                <a:gd name="T21" fmla="*/ 0 h 302"/>
                <a:gd name="T22" fmla="*/ 296 w 296"/>
                <a:gd name="T23" fmla="*/ 0 h 302"/>
                <a:gd name="T24" fmla="*/ 296 w 296"/>
                <a:gd name="T25" fmla="*/ 24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6" h="302">
                  <a:moveTo>
                    <a:pt x="296" y="24"/>
                  </a:moveTo>
                  <a:lnTo>
                    <a:pt x="296" y="278"/>
                  </a:lnTo>
                  <a:lnTo>
                    <a:pt x="296" y="302"/>
                  </a:lnTo>
                  <a:lnTo>
                    <a:pt x="271" y="302"/>
                  </a:lnTo>
                  <a:lnTo>
                    <a:pt x="24" y="302"/>
                  </a:lnTo>
                  <a:lnTo>
                    <a:pt x="0" y="302"/>
                  </a:lnTo>
                  <a:lnTo>
                    <a:pt x="0" y="27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71" y="0"/>
                  </a:lnTo>
                  <a:lnTo>
                    <a:pt x="296" y="0"/>
                  </a:lnTo>
                  <a:lnTo>
                    <a:pt x="296" y="24"/>
                  </a:lnTo>
                  <a:close/>
                </a:path>
              </a:pathLst>
            </a:custGeom>
            <a:solidFill>
              <a:srgbClr val="00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32" name="Freeform 6"/>
            <p:cNvSpPr>
              <a:spLocks/>
            </p:cNvSpPr>
            <p:nvPr userDrawn="1"/>
          </p:nvSpPr>
          <p:spPr bwMode="auto">
            <a:xfrm>
              <a:off x="353424" y="5459889"/>
              <a:ext cx="391505" cy="399441"/>
            </a:xfrm>
            <a:custGeom>
              <a:avLst/>
              <a:gdLst>
                <a:gd name="T0" fmla="*/ 296 w 296"/>
                <a:gd name="T1" fmla="*/ 24 h 302"/>
                <a:gd name="T2" fmla="*/ 296 w 296"/>
                <a:gd name="T3" fmla="*/ 278 h 302"/>
                <a:gd name="T4" fmla="*/ 296 w 296"/>
                <a:gd name="T5" fmla="*/ 302 h 302"/>
                <a:gd name="T6" fmla="*/ 271 w 296"/>
                <a:gd name="T7" fmla="*/ 302 h 302"/>
                <a:gd name="T8" fmla="*/ 24 w 296"/>
                <a:gd name="T9" fmla="*/ 302 h 302"/>
                <a:gd name="T10" fmla="*/ 0 w 296"/>
                <a:gd name="T11" fmla="*/ 302 h 302"/>
                <a:gd name="T12" fmla="*/ 0 w 296"/>
                <a:gd name="T13" fmla="*/ 278 h 302"/>
                <a:gd name="T14" fmla="*/ 0 w 296"/>
                <a:gd name="T15" fmla="*/ 24 h 302"/>
                <a:gd name="T16" fmla="*/ 0 w 296"/>
                <a:gd name="T17" fmla="*/ 0 h 302"/>
                <a:gd name="T18" fmla="*/ 24 w 296"/>
                <a:gd name="T19" fmla="*/ 0 h 302"/>
                <a:gd name="T20" fmla="*/ 271 w 296"/>
                <a:gd name="T21" fmla="*/ 0 h 302"/>
                <a:gd name="T22" fmla="*/ 296 w 296"/>
                <a:gd name="T23" fmla="*/ 0 h 302"/>
                <a:gd name="T24" fmla="*/ 296 w 296"/>
                <a:gd name="T25" fmla="*/ 24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6" h="302">
                  <a:moveTo>
                    <a:pt x="296" y="24"/>
                  </a:moveTo>
                  <a:lnTo>
                    <a:pt x="296" y="278"/>
                  </a:lnTo>
                  <a:lnTo>
                    <a:pt x="296" y="302"/>
                  </a:lnTo>
                  <a:lnTo>
                    <a:pt x="271" y="302"/>
                  </a:lnTo>
                  <a:lnTo>
                    <a:pt x="24" y="302"/>
                  </a:lnTo>
                  <a:lnTo>
                    <a:pt x="0" y="302"/>
                  </a:lnTo>
                  <a:lnTo>
                    <a:pt x="0" y="27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71" y="0"/>
                  </a:lnTo>
                  <a:lnTo>
                    <a:pt x="296" y="0"/>
                  </a:lnTo>
                  <a:lnTo>
                    <a:pt x="296" y="24"/>
                  </a:lnTo>
                  <a:close/>
                </a:path>
              </a:pathLst>
            </a:custGeom>
            <a:noFill/>
            <a:ln w="762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33" name="Freeform 7"/>
            <p:cNvSpPr>
              <a:spLocks/>
            </p:cNvSpPr>
            <p:nvPr userDrawn="1"/>
          </p:nvSpPr>
          <p:spPr bwMode="auto">
            <a:xfrm>
              <a:off x="-6287" y="5859330"/>
              <a:ext cx="1141399" cy="1135195"/>
            </a:xfrm>
            <a:custGeom>
              <a:avLst/>
              <a:gdLst>
                <a:gd name="T0" fmla="*/ 887 w 887"/>
                <a:gd name="T1" fmla="*/ 24 h 887"/>
                <a:gd name="T2" fmla="*/ 887 w 887"/>
                <a:gd name="T3" fmla="*/ 863 h 887"/>
                <a:gd name="T4" fmla="*/ 887 w 887"/>
                <a:gd name="T5" fmla="*/ 887 h 887"/>
                <a:gd name="T6" fmla="*/ 863 w 887"/>
                <a:gd name="T7" fmla="*/ 887 h 887"/>
                <a:gd name="T8" fmla="*/ 24 w 887"/>
                <a:gd name="T9" fmla="*/ 887 h 887"/>
                <a:gd name="T10" fmla="*/ 0 w 887"/>
                <a:gd name="T11" fmla="*/ 887 h 887"/>
                <a:gd name="T12" fmla="*/ 0 w 887"/>
                <a:gd name="T13" fmla="*/ 863 h 887"/>
                <a:gd name="T14" fmla="*/ 0 w 887"/>
                <a:gd name="T15" fmla="*/ 24 h 887"/>
                <a:gd name="T16" fmla="*/ 0 w 887"/>
                <a:gd name="T17" fmla="*/ 0 h 887"/>
                <a:gd name="T18" fmla="*/ 24 w 887"/>
                <a:gd name="T19" fmla="*/ 0 h 887"/>
                <a:gd name="T20" fmla="*/ 863 w 887"/>
                <a:gd name="T21" fmla="*/ 0 h 887"/>
                <a:gd name="T22" fmla="*/ 887 w 887"/>
                <a:gd name="T23" fmla="*/ 0 h 887"/>
                <a:gd name="T24" fmla="*/ 887 w 887"/>
                <a:gd name="T25" fmla="*/ 24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7" h="887">
                  <a:moveTo>
                    <a:pt x="887" y="24"/>
                  </a:moveTo>
                  <a:lnTo>
                    <a:pt x="887" y="863"/>
                  </a:lnTo>
                  <a:lnTo>
                    <a:pt x="887" y="887"/>
                  </a:lnTo>
                  <a:lnTo>
                    <a:pt x="863" y="887"/>
                  </a:lnTo>
                  <a:lnTo>
                    <a:pt x="24" y="887"/>
                  </a:lnTo>
                  <a:lnTo>
                    <a:pt x="0" y="887"/>
                  </a:lnTo>
                  <a:lnTo>
                    <a:pt x="0" y="863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4" y="0"/>
                  </a:lnTo>
                  <a:lnTo>
                    <a:pt x="863" y="0"/>
                  </a:lnTo>
                  <a:lnTo>
                    <a:pt x="887" y="0"/>
                  </a:lnTo>
                  <a:lnTo>
                    <a:pt x="887" y="2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34" name="Freeform 8"/>
            <p:cNvSpPr>
              <a:spLocks/>
            </p:cNvSpPr>
            <p:nvPr userDrawn="1"/>
          </p:nvSpPr>
          <p:spPr bwMode="auto">
            <a:xfrm>
              <a:off x="-6287" y="5859330"/>
              <a:ext cx="1141399" cy="1141399"/>
            </a:xfrm>
            <a:custGeom>
              <a:avLst/>
              <a:gdLst>
                <a:gd name="T0" fmla="*/ 887 w 887"/>
                <a:gd name="T1" fmla="*/ 24 h 887"/>
                <a:gd name="T2" fmla="*/ 887 w 887"/>
                <a:gd name="T3" fmla="*/ 863 h 887"/>
                <a:gd name="T4" fmla="*/ 887 w 887"/>
                <a:gd name="T5" fmla="*/ 887 h 887"/>
                <a:gd name="T6" fmla="*/ 863 w 887"/>
                <a:gd name="T7" fmla="*/ 887 h 887"/>
                <a:gd name="T8" fmla="*/ 24 w 887"/>
                <a:gd name="T9" fmla="*/ 887 h 887"/>
                <a:gd name="T10" fmla="*/ 0 w 887"/>
                <a:gd name="T11" fmla="*/ 887 h 887"/>
                <a:gd name="T12" fmla="*/ 0 w 887"/>
                <a:gd name="T13" fmla="*/ 863 h 887"/>
                <a:gd name="T14" fmla="*/ 0 w 887"/>
                <a:gd name="T15" fmla="*/ 24 h 887"/>
                <a:gd name="T16" fmla="*/ 0 w 887"/>
                <a:gd name="T17" fmla="*/ 0 h 887"/>
                <a:gd name="T18" fmla="*/ 24 w 887"/>
                <a:gd name="T19" fmla="*/ 0 h 887"/>
                <a:gd name="T20" fmla="*/ 863 w 887"/>
                <a:gd name="T21" fmla="*/ 0 h 887"/>
                <a:gd name="T22" fmla="*/ 887 w 887"/>
                <a:gd name="T23" fmla="*/ 0 h 887"/>
                <a:gd name="T24" fmla="*/ 887 w 887"/>
                <a:gd name="T25" fmla="*/ 24 h 887"/>
                <a:gd name="connsiteX0" fmla="*/ 10000 w 10000"/>
                <a:gd name="connsiteY0" fmla="*/ 271 h 10000"/>
                <a:gd name="connsiteX1" fmla="*/ 10000 w 10000"/>
                <a:gd name="connsiteY1" fmla="*/ 9729 h 10000"/>
                <a:gd name="connsiteX2" fmla="*/ 10000 w 10000"/>
                <a:gd name="connsiteY2" fmla="*/ 10000 h 10000"/>
                <a:gd name="connsiteX3" fmla="*/ 9729 w 10000"/>
                <a:gd name="connsiteY3" fmla="*/ 10000 h 10000"/>
                <a:gd name="connsiteX4" fmla="*/ 271 w 10000"/>
                <a:gd name="connsiteY4" fmla="*/ 10000 h 10000"/>
                <a:gd name="connsiteX5" fmla="*/ 0 w 10000"/>
                <a:gd name="connsiteY5" fmla="*/ 9729 h 10000"/>
                <a:gd name="connsiteX6" fmla="*/ 0 w 10000"/>
                <a:gd name="connsiteY6" fmla="*/ 271 h 10000"/>
                <a:gd name="connsiteX7" fmla="*/ 0 w 10000"/>
                <a:gd name="connsiteY7" fmla="*/ 0 h 10000"/>
                <a:gd name="connsiteX8" fmla="*/ 271 w 10000"/>
                <a:gd name="connsiteY8" fmla="*/ 0 h 10000"/>
                <a:gd name="connsiteX9" fmla="*/ 9729 w 10000"/>
                <a:gd name="connsiteY9" fmla="*/ 0 h 10000"/>
                <a:gd name="connsiteX10" fmla="*/ 10000 w 10000"/>
                <a:gd name="connsiteY10" fmla="*/ 0 h 10000"/>
                <a:gd name="connsiteX11" fmla="*/ 10000 w 10000"/>
                <a:gd name="connsiteY11" fmla="*/ 271 h 10000"/>
                <a:gd name="connsiteX0" fmla="*/ 10000 w 10000"/>
                <a:gd name="connsiteY0" fmla="*/ 271 h 10000"/>
                <a:gd name="connsiteX1" fmla="*/ 10000 w 10000"/>
                <a:gd name="connsiteY1" fmla="*/ 9729 h 10000"/>
                <a:gd name="connsiteX2" fmla="*/ 10000 w 10000"/>
                <a:gd name="connsiteY2" fmla="*/ 10000 h 10000"/>
                <a:gd name="connsiteX3" fmla="*/ 9729 w 10000"/>
                <a:gd name="connsiteY3" fmla="*/ 10000 h 10000"/>
                <a:gd name="connsiteX4" fmla="*/ 271 w 10000"/>
                <a:gd name="connsiteY4" fmla="*/ 10000 h 10000"/>
                <a:gd name="connsiteX5" fmla="*/ 0 w 10000"/>
                <a:gd name="connsiteY5" fmla="*/ 271 h 10000"/>
                <a:gd name="connsiteX6" fmla="*/ 0 w 10000"/>
                <a:gd name="connsiteY6" fmla="*/ 0 h 10000"/>
                <a:gd name="connsiteX7" fmla="*/ 271 w 10000"/>
                <a:gd name="connsiteY7" fmla="*/ 0 h 10000"/>
                <a:gd name="connsiteX8" fmla="*/ 9729 w 10000"/>
                <a:gd name="connsiteY8" fmla="*/ 0 h 10000"/>
                <a:gd name="connsiteX9" fmla="*/ 10000 w 10000"/>
                <a:gd name="connsiteY9" fmla="*/ 0 h 10000"/>
                <a:gd name="connsiteX10" fmla="*/ 10000 w 10000"/>
                <a:gd name="connsiteY10" fmla="*/ 271 h 10000"/>
                <a:gd name="connsiteX0" fmla="*/ 10000 w 10000"/>
                <a:gd name="connsiteY0" fmla="*/ 271 h 10000"/>
                <a:gd name="connsiteX1" fmla="*/ 10000 w 10000"/>
                <a:gd name="connsiteY1" fmla="*/ 9729 h 10000"/>
                <a:gd name="connsiteX2" fmla="*/ 10000 w 10000"/>
                <a:gd name="connsiteY2" fmla="*/ 10000 h 10000"/>
                <a:gd name="connsiteX3" fmla="*/ 9729 w 10000"/>
                <a:gd name="connsiteY3" fmla="*/ 10000 h 10000"/>
                <a:gd name="connsiteX4" fmla="*/ 0 w 10000"/>
                <a:gd name="connsiteY4" fmla="*/ 271 h 10000"/>
                <a:gd name="connsiteX5" fmla="*/ 0 w 10000"/>
                <a:gd name="connsiteY5" fmla="*/ 0 h 10000"/>
                <a:gd name="connsiteX6" fmla="*/ 271 w 10000"/>
                <a:gd name="connsiteY6" fmla="*/ 0 h 10000"/>
                <a:gd name="connsiteX7" fmla="*/ 9729 w 10000"/>
                <a:gd name="connsiteY7" fmla="*/ 0 h 10000"/>
                <a:gd name="connsiteX8" fmla="*/ 10000 w 10000"/>
                <a:gd name="connsiteY8" fmla="*/ 0 h 10000"/>
                <a:gd name="connsiteX9" fmla="*/ 10000 w 10000"/>
                <a:gd name="connsiteY9" fmla="*/ 271 h 10000"/>
                <a:gd name="connsiteX0" fmla="*/ 0 w 10000"/>
                <a:gd name="connsiteY0" fmla="*/ 271 h 10000"/>
                <a:gd name="connsiteX1" fmla="*/ 0 w 10000"/>
                <a:gd name="connsiteY1" fmla="*/ 0 h 10000"/>
                <a:gd name="connsiteX2" fmla="*/ 271 w 10000"/>
                <a:gd name="connsiteY2" fmla="*/ 0 h 10000"/>
                <a:gd name="connsiteX3" fmla="*/ 9729 w 10000"/>
                <a:gd name="connsiteY3" fmla="*/ 0 h 10000"/>
                <a:gd name="connsiteX4" fmla="*/ 10000 w 10000"/>
                <a:gd name="connsiteY4" fmla="*/ 0 h 10000"/>
                <a:gd name="connsiteX5" fmla="*/ 10000 w 10000"/>
                <a:gd name="connsiteY5" fmla="*/ 271 h 10000"/>
                <a:gd name="connsiteX6" fmla="*/ 10000 w 10000"/>
                <a:gd name="connsiteY6" fmla="*/ 9729 h 10000"/>
                <a:gd name="connsiteX7" fmla="*/ 10000 w 10000"/>
                <a:gd name="connsiteY7" fmla="*/ 10000 h 10000"/>
                <a:gd name="connsiteX8" fmla="*/ 9729 w 10000"/>
                <a:gd name="connsiteY8" fmla="*/ 10000 h 10000"/>
                <a:gd name="connsiteX9" fmla="*/ 779 w 10000"/>
                <a:gd name="connsiteY9" fmla="*/ 1050 h 10000"/>
                <a:gd name="connsiteX0" fmla="*/ 0 w 10000"/>
                <a:gd name="connsiteY0" fmla="*/ 271 h 10000"/>
                <a:gd name="connsiteX1" fmla="*/ 0 w 10000"/>
                <a:gd name="connsiteY1" fmla="*/ 0 h 10000"/>
                <a:gd name="connsiteX2" fmla="*/ 271 w 10000"/>
                <a:gd name="connsiteY2" fmla="*/ 0 h 10000"/>
                <a:gd name="connsiteX3" fmla="*/ 9729 w 10000"/>
                <a:gd name="connsiteY3" fmla="*/ 0 h 10000"/>
                <a:gd name="connsiteX4" fmla="*/ 10000 w 10000"/>
                <a:gd name="connsiteY4" fmla="*/ 0 h 10000"/>
                <a:gd name="connsiteX5" fmla="*/ 10000 w 10000"/>
                <a:gd name="connsiteY5" fmla="*/ 271 h 10000"/>
                <a:gd name="connsiteX6" fmla="*/ 10000 w 10000"/>
                <a:gd name="connsiteY6" fmla="*/ 9729 h 10000"/>
                <a:gd name="connsiteX7" fmla="*/ 10000 w 10000"/>
                <a:gd name="connsiteY7" fmla="*/ 10000 h 10000"/>
                <a:gd name="connsiteX8" fmla="*/ 9729 w 10000"/>
                <a:gd name="connsiteY8" fmla="*/ 10000 h 10000"/>
                <a:gd name="connsiteX0" fmla="*/ 0 w 10000"/>
                <a:gd name="connsiteY0" fmla="*/ 0 h 10000"/>
                <a:gd name="connsiteX1" fmla="*/ 271 w 10000"/>
                <a:gd name="connsiteY1" fmla="*/ 0 h 10000"/>
                <a:gd name="connsiteX2" fmla="*/ 9729 w 10000"/>
                <a:gd name="connsiteY2" fmla="*/ 0 h 10000"/>
                <a:gd name="connsiteX3" fmla="*/ 10000 w 10000"/>
                <a:gd name="connsiteY3" fmla="*/ 0 h 10000"/>
                <a:gd name="connsiteX4" fmla="*/ 10000 w 10000"/>
                <a:gd name="connsiteY4" fmla="*/ 271 h 10000"/>
                <a:gd name="connsiteX5" fmla="*/ 10000 w 10000"/>
                <a:gd name="connsiteY5" fmla="*/ 9729 h 10000"/>
                <a:gd name="connsiteX6" fmla="*/ 10000 w 10000"/>
                <a:gd name="connsiteY6" fmla="*/ 10000 h 10000"/>
                <a:gd name="connsiteX7" fmla="*/ 9729 w 10000"/>
                <a:gd name="connsiteY7" fmla="*/ 10000 h 10000"/>
                <a:gd name="connsiteX0" fmla="*/ 0 w 9729"/>
                <a:gd name="connsiteY0" fmla="*/ 0 h 10000"/>
                <a:gd name="connsiteX1" fmla="*/ 9458 w 9729"/>
                <a:gd name="connsiteY1" fmla="*/ 0 h 10000"/>
                <a:gd name="connsiteX2" fmla="*/ 9729 w 9729"/>
                <a:gd name="connsiteY2" fmla="*/ 0 h 10000"/>
                <a:gd name="connsiteX3" fmla="*/ 9729 w 9729"/>
                <a:gd name="connsiteY3" fmla="*/ 271 h 10000"/>
                <a:gd name="connsiteX4" fmla="*/ 9729 w 9729"/>
                <a:gd name="connsiteY4" fmla="*/ 9729 h 10000"/>
                <a:gd name="connsiteX5" fmla="*/ 9729 w 9729"/>
                <a:gd name="connsiteY5" fmla="*/ 10000 h 10000"/>
                <a:gd name="connsiteX6" fmla="*/ 9458 w 9729"/>
                <a:gd name="connsiteY6" fmla="*/ 10000 h 10000"/>
                <a:gd name="connsiteX0" fmla="*/ 0 w 10000"/>
                <a:gd name="connsiteY0" fmla="*/ 0 h 10000"/>
                <a:gd name="connsiteX1" fmla="*/ 9721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271 h 10000"/>
                <a:gd name="connsiteX4" fmla="*/ 10000 w 10000"/>
                <a:gd name="connsiteY4" fmla="*/ 9729 h 10000"/>
                <a:gd name="connsiteX5" fmla="*/ 10000 w 10000"/>
                <a:gd name="connsiteY5" fmla="*/ 10000 h 10000"/>
                <a:gd name="connsiteX0" fmla="*/ 0 w 10000"/>
                <a:gd name="connsiteY0" fmla="*/ 0 h 9729"/>
                <a:gd name="connsiteX1" fmla="*/ 9721 w 10000"/>
                <a:gd name="connsiteY1" fmla="*/ 0 h 9729"/>
                <a:gd name="connsiteX2" fmla="*/ 10000 w 10000"/>
                <a:gd name="connsiteY2" fmla="*/ 0 h 9729"/>
                <a:gd name="connsiteX3" fmla="*/ 10000 w 10000"/>
                <a:gd name="connsiteY3" fmla="*/ 271 h 9729"/>
                <a:gd name="connsiteX4" fmla="*/ 10000 w 10000"/>
                <a:gd name="connsiteY4" fmla="*/ 9729 h 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729">
                  <a:moveTo>
                    <a:pt x="0" y="0"/>
                  </a:moveTo>
                  <a:lnTo>
                    <a:pt x="9721" y="0"/>
                  </a:lnTo>
                  <a:lnTo>
                    <a:pt x="10000" y="0"/>
                  </a:lnTo>
                  <a:lnTo>
                    <a:pt x="10000" y="271"/>
                  </a:lnTo>
                  <a:lnTo>
                    <a:pt x="10000" y="9729"/>
                  </a:lnTo>
                </a:path>
              </a:pathLst>
            </a:custGeom>
            <a:noFill/>
            <a:ln w="762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35" name="Freeform 9"/>
            <p:cNvSpPr>
              <a:spLocks noEditPoints="1"/>
            </p:cNvSpPr>
            <p:nvPr userDrawn="1"/>
          </p:nvSpPr>
          <p:spPr bwMode="auto">
            <a:xfrm>
              <a:off x="153703" y="6059051"/>
              <a:ext cx="694393" cy="845175"/>
            </a:xfrm>
            <a:custGeom>
              <a:avLst/>
              <a:gdLst>
                <a:gd name="T0" fmla="*/ 59 w 87"/>
                <a:gd name="T1" fmla="*/ 98 h 106"/>
                <a:gd name="T2" fmla="*/ 77 w 87"/>
                <a:gd name="T3" fmla="*/ 103 h 106"/>
                <a:gd name="T4" fmla="*/ 82 w 87"/>
                <a:gd name="T5" fmla="*/ 84 h 106"/>
                <a:gd name="T6" fmla="*/ 65 w 87"/>
                <a:gd name="T7" fmla="*/ 79 h 106"/>
                <a:gd name="T8" fmla="*/ 58 w 87"/>
                <a:gd name="T9" fmla="*/ 67 h 106"/>
                <a:gd name="T10" fmla="*/ 55 w 87"/>
                <a:gd name="T11" fmla="*/ 68 h 106"/>
                <a:gd name="T12" fmla="*/ 63 w 87"/>
                <a:gd name="T13" fmla="*/ 80 h 106"/>
                <a:gd name="T14" fmla="*/ 59 w 87"/>
                <a:gd name="T15" fmla="*/ 98 h 106"/>
                <a:gd name="T16" fmla="*/ 14 w 87"/>
                <a:gd name="T17" fmla="*/ 66 h 106"/>
                <a:gd name="T18" fmla="*/ 26 w 87"/>
                <a:gd name="T19" fmla="*/ 73 h 106"/>
                <a:gd name="T20" fmla="*/ 33 w 87"/>
                <a:gd name="T21" fmla="*/ 62 h 106"/>
                <a:gd name="T22" fmla="*/ 40 w 87"/>
                <a:gd name="T23" fmla="*/ 60 h 106"/>
                <a:gd name="T24" fmla="*/ 40 w 87"/>
                <a:gd name="T25" fmla="*/ 58 h 106"/>
                <a:gd name="T26" fmla="*/ 32 w 87"/>
                <a:gd name="T27" fmla="*/ 60 h 106"/>
                <a:gd name="T28" fmla="*/ 21 w 87"/>
                <a:gd name="T29" fmla="*/ 54 h 106"/>
                <a:gd name="T30" fmla="*/ 14 w 87"/>
                <a:gd name="T31" fmla="*/ 66 h 106"/>
                <a:gd name="T32" fmla="*/ 40 w 87"/>
                <a:gd name="T33" fmla="*/ 27 h 106"/>
                <a:gd name="T34" fmla="*/ 25 w 87"/>
                <a:gd name="T35" fmla="*/ 4 h 106"/>
                <a:gd name="T36" fmla="*/ 2 w 87"/>
                <a:gd name="T37" fmla="*/ 20 h 106"/>
                <a:gd name="T38" fmla="*/ 17 w 87"/>
                <a:gd name="T39" fmla="*/ 42 h 106"/>
                <a:gd name="T40" fmla="*/ 32 w 87"/>
                <a:gd name="T41" fmla="*/ 39 h 106"/>
                <a:gd name="T42" fmla="*/ 41 w 87"/>
                <a:gd name="T43" fmla="*/ 48 h 106"/>
                <a:gd name="T44" fmla="*/ 45 w 87"/>
                <a:gd name="T45" fmla="*/ 44 h 106"/>
                <a:gd name="T46" fmla="*/ 36 w 87"/>
                <a:gd name="T47" fmla="*/ 35 h 106"/>
                <a:gd name="T48" fmla="*/ 40 w 87"/>
                <a:gd name="T49" fmla="*/ 27 h 106"/>
                <a:gd name="T50" fmla="*/ 57 w 87"/>
                <a:gd name="T51" fmla="*/ 46 h 106"/>
                <a:gd name="T52" fmla="*/ 43 w 87"/>
                <a:gd name="T53" fmla="*/ 50 h 106"/>
                <a:gd name="T54" fmla="*/ 48 w 87"/>
                <a:gd name="T55" fmla="*/ 64 h 106"/>
                <a:gd name="T56" fmla="*/ 62 w 87"/>
                <a:gd name="T57" fmla="*/ 60 h 106"/>
                <a:gd name="T58" fmla="*/ 57 w 87"/>
                <a:gd name="T59" fmla="*/ 46 h 106"/>
                <a:gd name="T60" fmla="*/ 78 w 87"/>
                <a:gd name="T61" fmla="*/ 3 h 106"/>
                <a:gd name="T62" fmla="*/ 60 w 87"/>
                <a:gd name="T63" fmla="*/ 9 h 106"/>
                <a:gd name="T64" fmla="*/ 64 w 87"/>
                <a:gd name="T65" fmla="*/ 27 h 106"/>
                <a:gd name="T66" fmla="*/ 56 w 87"/>
                <a:gd name="T67" fmla="*/ 43 h 106"/>
                <a:gd name="T68" fmla="*/ 58 w 87"/>
                <a:gd name="T69" fmla="*/ 43 h 106"/>
                <a:gd name="T70" fmla="*/ 59 w 87"/>
                <a:gd name="T71" fmla="*/ 44 h 106"/>
                <a:gd name="T72" fmla="*/ 67 w 87"/>
                <a:gd name="T73" fmla="*/ 28 h 106"/>
                <a:gd name="T74" fmla="*/ 84 w 87"/>
                <a:gd name="T75" fmla="*/ 21 h 106"/>
                <a:gd name="T76" fmla="*/ 78 w 87"/>
                <a:gd name="T77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106">
                  <a:moveTo>
                    <a:pt x="59" y="98"/>
                  </a:moveTo>
                  <a:cubicBezTo>
                    <a:pt x="62" y="104"/>
                    <a:pt x="71" y="106"/>
                    <a:pt x="77" y="103"/>
                  </a:cubicBezTo>
                  <a:cubicBezTo>
                    <a:pt x="83" y="99"/>
                    <a:pt x="86" y="91"/>
                    <a:pt x="82" y="84"/>
                  </a:cubicBezTo>
                  <a:cubicBezTo>
                    <a:pt x="79" y="78"/>
                    <a:pt x="71" y="76"/>
                    <a:pt x="65" y="7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6" y="67"/>
                    <a:pt x="55" y="68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57" y="84"/>
                    <a:pt x="55" y="92"/>
                    <a:pt x="59" y="98"/>
                  </a:cubicBezTo>
                  <a:moveTo>
                    <a:pt x="14" y="66"/>
                  </a:moveTo>
                  <a:cubicBezTo>
                    <a:pt x="15" y="71"/>
                    <a:pt x="21" y="74"/>
                    <a:pt x="26" y="73"/>
                  </a:cubicBezTo>
                  <a:cubicBezTo>
                    <a:pt x="31" y="72"/>
                    <a:pt x="34" y="67"/>
                    <a:pt x="33" y="62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9"/>
                    <a:pt x="40" y="58"/>
                    <a:pt x="40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1" y="55"/>
                    <a:pt x="26" y="52"/>
                    <a:pt x="21" y="54"/>
                  </a:cubicBezTo>
                  <a:cubicBezTo>
                    <a:pt x="15" y="55"/>
                    <a:pt x="12" y="61"/>
                    <a:pt x="14" y="66"/>
                  </a:cubicBezTo>
                  <a:moveTo>
                    <a:pt x="40" y="27"/>
                  </a:moveTo>
                  <a:cubicBezTo>
                    <a:pt x="42" y="17"/>
                    <a:pt x="35" y="6"/>
                    <a:pt x="25" y="4"/>
                  </a:cubicBezTo>
                  <a:cubicBezTo>
                    <a:pt x="14" y="2"/>
                    <a:pt x="4" y="9"/>
                    <a:pt x="2" y="20"/>
                  </a:cubicBezTo>
                  <a:cubicBezTo>
                    <a:pt x="0" y="30"/>
                    <a:pt x="7" y="40"/>
                    <a:pt x="17" y="42"/>
                  </a:cubicBezTo>
                  <a:cubicBezTo>
                    <a:pt x="22" y="43"/>
                    <a:pt x="28" y="42"/>
                    <a:pt x="32" y="3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4" y="45"/>
                    <a:pt x="45" y="4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8" y="33"/>
                    <a:pt x="39" y="30"/>
                    <a:pt x="40" y="27"/>
                  </a:cubicBezTo>
                  <a:moveTo>
                    <a:pt x="57" y="46"/>
                  </a:moveTo>
                  <a:cubicBezTo>
                    <a:pt x="52" y="43"/>
                    <a:pt x="46" y="45"/>
                    <a:pt x="43" y="50"/>
                  </a:cubicBezTo>
                  <a:cubicBezTo>
                    <a:pt x="41" y="56"/>
                    <a:pt x="43" y="62"/>
                    <a:pt x="48" y="64"/>
                  </a:cubicBezTo>
                  <a:cubicBezTo>
                    <a:pt x="53" y="67"/>
                    <a:pt x="59" y="65"/>
                    <a:pt x="62" y="60"/>
                  </a:cubicBezTo>
                  <a:cubicBezTo>
                    <a:pt x="64" y="55"/>
                    <a:pt x="62" y="49"/>
                    <a:pt x="57" y="46"/>
                  </a:cubicBezTo>
                  <a:moveTo>
                    <a:pt x="78" y="3"/>
                  </a:moveTo>
                  <a:cubicBezTo>
                    <a:pt x="71" y="0"/>
                    <a:pt x="63" y="3"/>
                    <a:pt x="60" y="9"/>
                  </a:cubicBezTo>
                  <a:cubicBezTo>
                    <a:pt x="57" y="16"/>
                    <a:pt x="59" y="23"/>
                    <a:pt x="64" y="27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3"/>
                    <a:pt x="58" y="43"/>
                    <a:pt x="58" y="43"/>
                  </a:cubicBezTo>
                  <a:cubicBezTo>
                    <a:pt x="59" y="43"/>
                    <a:pt x="59" y="44"/>
                    <a:pt x="59" y="44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3" y="30"/>
                    <a:pt x="81" y="28"/>
                    <a:pt x="84" y="21"/>
                  </a:cubicBezTo>
                  <a:cubicBezTo>
                    <a:pt x="87" y="15"/>
                    <a:pt x="84" y="7"/>
                    <a:pt x="78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36" name="Freeform 10"/>
            <p:cNvSpPr>
              <a:spLocks/>
            </p:cNvSpPr>
            <p:nvPr userDrawn="1"/>
          </p:nvSpPr>
          <p:spPr bwMode="auto">
            <a:xfrm>
              <a:off x="752865" y="4917602"/>
              <a:ext cx="941729" cy="941729"/>
            </a:xfrm>
            <a:custGeom>
              <a:avLst/>
              <a:gdLst>
                <a:gd name="T0" fmla="*/ 712 w 712"/>
                <a:gd name="T1" fmla="*/ 24 h 712"/>
                <a:gd name="T2" fmla="*/ 712 w 712"/>
                <a:gd name="T3" fmla="*/ 688 h 712"/>
                <a:gd name="T4" fmla="*/ 712 w 712"/>
                <a:gd name="T5" fmla="*/ 712 h 712"/>
                <a:gd name="T6" fmla="*/ 688 w 712"/>
                <a:gd name="T7" fmla="*/ 712 h 712"/>
                <a:gd name="T8" fmla="*/ 24 w 712"/>
                <a:gd name="T9" fmla="*/ 712 h 712"/>
                <a:gd name="T10" fmla="*/ 0 w 712"/>
                <a:gd name="T11" fmla="*/ 712 h 712"/>
                <a:gd name="T12" fmla="*/ 0 w 712"/>
                <a:gd name="T13" fmla="*/ 688 h 712"/>
                <a:gd name="T14" fmla="*/ 0 w 712"/>
                <a:gd name="T15" fmla="*/ 24 h 712"/>
                <a:gd name="T16" fmla="*/ 0 w 712"/>
                <a:gd name="T17" fmla="*/ 0 h 712"/>
                <a:gd name="T18" fmla="*/ 24 w 712"/>
                <a:gd name="T19" fmla="*/ 0 h 712"/>
                <a:gd name="T20" fmla="*/ 688 w 712"/>
                <a:gd name="T21" fmla="*/ 0 h 712"/>
                <a:gd name="T22" fmla="*/ 712 w 712"/>
                <a:gd name="T23" fmla="*/ 0 h 712"/>
                <a:gd name="T24" fmla="*/ 712 w 712"/>
                <a:gd name="T25" fmla="*/ 2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2" h="712">
                  <a:moveTo>
                    <a:pt x="712" y="24"/>
                  </a:moveTo>
                  <a:lnTo>
                    <a:pt x="712" y="688"/>
                  </a:lnTo>
                  <a:lnTo>
                    <a:pt x="712" y="712"/>
                  </a:lnTo>
                  <a:lnTo>
                    <a:pt x="688" y="712"/>
                  </a:lnTo>
                  <a:lnTo>
                    <a:pt x="24" y="712"/>
                  </a:lnTo>
                  <a:lnTo>
                    <a:pt x="0" y="712"/>
                  </a:lnTo>
                  <a:lnTo>
                    <a:pt x="0" y="68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4" y="0"/>
                  </a:lnTo>
                  <a:lnTo>
                    <a:pt x="688" y="0"/>
                  </a:lnTo>
                  <a:lnTo>
                    <a:pt x="712" y="0"/>
                  </a:lnTo>
                  <a:lnTo>
                    <a:pt x="712" y="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37" name="Freeform 11"/>
            <p:cNvSpPr>
              <a:spLocks/>
            </p:cNvSpPr>
            <p:nvPr userDrawn="1"/>
          </p:nvSpPr>
          <p:spPr bwMode="auto">
            <a:xfrm>
              <a:off x="752865" y="4917602"/>
              <a:ext cx="941729" cy="941729"/>
            </a:xfrm>
            <a:custGeom>
              <a:avLst/>
              <a:gdLst>
                <a:gd name="T0" fmla="*/ 712 w 712"/>
                <a:gd name="T1" fmla="*/ 24 h 712"/>
                <a:gd name="T2" fmla="*/ 712 w 712"/>
                <a:gd name="T3" fmla="*/ 688 h 712"/>
                <a:gd name="T4" fmla="*/ 712 w 712"/>
                <a:gd name="T5" fmla="*/ 712 h 712"/>
                <a:gd name="T6" fmla="*/ 688 w 712"/>
                <a:gd name="T7" fmla="*/ 712 h 712"/>
                <a:gd name="T8" fmla="*/ 24 w 712"/>
                <a:gd name="T9" fmla="*/ 712 h 712"/>
                <a:gd name="T10" fmla="*/ 0 w 712"/>
                <a:gd name="T11" fmla="*/ 712 h 712"/>
                <a:gd name="T12" fmla="*/ 0 w 712"/>
                <a:gd name="T13" fmla="*/ 688 h 712"/>
                <a:gd name="T14" fmla="*/ 0 w 712"/>
                <a:gd name="T15" fmla="*/ 24 h 712"/>
                <a:gd name="T16" fmla="*/ 0 w 712"/>
                <a:gd name="T17" fmla="*/ 0 h 712"/>
                <a:gd name="T18" fmla="*/ 24 w 712"/>
                <a:gd name="T19" fmla="*/ 0 h 712"/>
                <a:gd name="T20" fmla="*/ 688 w 712"/>
                <a:gd name="T21" fmla="*/ 0 h 712"/>
                <a:gd name="T22" fmla="*/ 712 w 712"/>
                <a:gd name="T23" fmla="*/ 0 h 712"/>
                <a:gd name="T24" fmla="*/ 712 w 712"/>
                <a:gd name="T25" fmla="*/ 2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2" h="712">
                  <a:moveTo>
                    <a:pt x="712" y="24"/>
                  </a:moveTo>
                  <a:lnTo>
                    <a:pt x="712" y="688"/>
                  </a:lnTo>
                  <a:lnTo>
                    <a:pt x="712" y="712"/>
                  </a:lnTo>
                  <a:lnTo>
                    <a:pt x="688" y="712"/>
                  </a:lnTo>
                  <a:lnTo>
                    <a:pt x="24" y="712"/>
                  </a:lnTo>
                  <a:lnTo>
                    <a:pt x="0" y="712"/>
                  </a:lnTo>
                  <a:lnTo>
                    <a:pt x="0" y="68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4" y="0"/>
                  </a:lnTo>
                  <a:lnTo>
                    <a:pt x="688" y="0"/>
                  </a:lnTo>
                  <a:lnTo>
                    <a:pt x="712" y="0"/>
                  </a:lnTo>
                  <a:lnTo>
                    <a:pt x="712" y="24"/>
                  </a:lnTo>
                  <a:close/>
                </a:path>
              </a:pathLst>
            </a:custGeom>
            <a:noFill/>
            <a:ln w="762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38" name="Freeform 12"/>
            <p:cNvSpPr>
              <a:spLocks/>
            </p:cNvSpPr>
            <p:nvPr userDrawn="1"/>
          </p:nvSpPr>
          <p:spPr bwMode="auto">
            <a:xfrm>
              <a:off x="952585" y="5149066"/>
              <a:ext cx="542288" cy="534352"/>
            </a:xfrm>
            <a:custGeom>
              <a:avLst/>
              <a:gdLst>
                <a:gd name="T0" fmla="*/ 60 w 68"/>
                <a:gd name="T1" fmla="*/ 0 h 67"/>
                <a:gd name="T2" fmla="*/ 9 w 68"/>
                <a:gd name="T3" fmla="*/ 0 h 67"/>
                <a:gd name="T4" fmla="*/ 0 w 68"/>
                <a:gd name="T5" fmla="*/ 9 h 67"/>
                <a:gd name="T6" fmla="*/ 0 w 68"/>
                <a:gd name="T7" fmla="*/ 41 h 67"/>
                <a:gd name="T8" fmla="*/ 9 w 68"/>
                <a:gd name="T9" fmla="*/ 50 h 67"/>
                <a:gd name="T10" fmla="*/ 21 w 68"/>
                <a:gd name="T11" fmla="*/ 50 h 67"/>
                <a:gd name="T12" fmla="*/ 47 w 68"/>
                <a:gd name="T13" fmla="*/ 67 h 67"/>
                <a:gd name="T14" fmla="*/ 41 w 68"/>
                <a:gd name="T15" fmla="*/ 50 h 67"/>
                <a:gd name="T16" fmla="*/ 60 w 68"/>
                <a:gd name="T17" fmla="*/ 50 h 67"/>
                <a:gd name="T18" fmla="*/ 68 w 68"/>
                <a:gd name="T19" fmla="*/ 41 h 67"/>
                <a:gd name="T20" fmla="*/ 68 w 68"/>
                <a:gd name="T21" fmla="*/ 9 h 67"/>
                <a:gd name="T22" fmla="*/ 60 w 68"/>
                <a:gd name="T2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4" y="50"/>
                    <a:pt x="9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4" y="50"/>
                    <a:pt x="68" y="46"/>
                    <a:pt x="68" y="41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4"/>
                    <a:pt x="64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39" name="Freeform 13"/>
            <p:cNvSpPr>
              <a:spLocks/>
            </p:cNvSpPr>
            <p:nvPr userDrawn="1"/>
          </p:nvSpPr>
          <p:spPr bwMode="auto">
            <a:xfrm>
              <a:off x="1135111" y="5859330"/>
              <a:ext cx="822690" cy="821367"/>
            </a:xfrm>
            <a:custGeom>
              <a:avLst/>
              <a:gdLst>
                <a:gd name="T0" fmla="*/ 622 w 622"/>
                <a:gd name="T1" fmla="*/ 24 h 621"/>
                <a:gd name="T2" fmla="*/ 622 w 622"/>
                <a:gd name="T3" fmla="*/ 597 h 621"/>
                <a:gd name="T4" fmla="*/ 622 w 622"/>
                <a:gd name="T5" fmla="*/ 621 h 621"/>
                <a:gd name="T6" fmla="*/ 598 w 622"/>
                <a:gd name="T7" fmla="*/ 621 h 621"/>
                <a:gd name="T8" fmla="*/ 25 w 622"/>
                <a:gd name="T9" fmla="*/ 621 h 621"/>
                <a:gd name="T10" fmla="*/ 0 w 622"/>
                <a:gd name="T11" fmla="*/ 621 h 621"/>
                <a:gd name="T12" fmla="*/ 0 w 622"/>
                <a:gd name="T13" fmla="*/ 597 h 621"/>
                <a:gd name="T14" fmla="*/ 0 w 622"/>
                <a:gd name="T15" fmla="*/ 24 h 621"/>
                <a:gd name="T16" fmla="*/ 0 w 622"/>
                <a:gd name="T17" fmla="*/ 0 h 621"/>
                <a:gd name="T18" fmla="*/ 25 w 622"/>
                <a:gd name="T19" fmla="*/ 0 h 621"/>
                <a:gd name="T20" fmla="*/ 598 w 622"/>
                <a:gd name="T21" fmla="*/ 0 h 621"/>
                <a:gd name="T22" fmla="*/ 622 w 622"/>
                <a:gd name="T23" fmla="*/ 0 h 621"/>
                <a:gd name="T24" fmla="*/ 622 w 622"/>
                <a:gd name="T25" fmla="*/ 24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2" h="621">
                  <a:moveTo>
                    <a:pt x="622" y="24"/>
                  </a:moveTo>
                  <a:lnTo>
                    <a:pt x="622" y="597"/>
                  </a:lnTo>
                  <a:lnTo>
                    <a:pt x="622" y="621"/>
                  </a:lnTo>
                  <a:lnTo>
                    <a:pt x="598" y="621"/>
                  </a:lnTo>
                  <a:lnTo>
                    <a:pt x="25" y="621"/>
                  </a:lnTo>
                  <a:lnTo>
                    <a:pt x="0" y="621"/>
                  </a:lnTo>
                  <a:lnTo>
                    <a:pt x="0" y="597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5" y="0"/>
                  </a:lnTo>
                  <a:lnTo>
                    <a:pt x="598" y="0"/>
                  </a:lnTo>
                  <a:lnTo>
                    <a:pt x="622" y="0"/>
                  </a:lnTo>
                  <a:lnTo>
                    <a:pt x="622" y="2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40" name="Freeform 14"/>
            <p:cNvSpPr>
              <a:spLocks/>
            </p:cNvSpPr>
            <p:nvPr userDrawn="1"/>
          </p:nvSpPr>
          <p:spPr bwMode="auto">
            <a:xfrm>
              <a:off x="1135111" y="5859330"/>
              <a:ext cx="822690" cy="821367"/>
            </a:xfrm>
            <a:custGeom>
              <a:avLst/>
              <a:gdLst>
                <a:gd name="T0" fmla="*/ 622 w 622"/>
                <a:gd name="T1" fmla="*/ 24 h 621"/>
                <a:gd name="T2" fmla="*/ 622 w 622"/>
                <a:gd name="T3" fmla="*/ 597 h 621"/>
                <a:gd name="T4" fmla="*/ 622 w 622"/>
                <a:gd name="T5" fmla="*/ 621 h 621"/>
                <a:gd name="T6" fmla="*/ 598 w 622"/>
                <a:gd name="T7" fmla="*/ 621 h 621"/>
                <a:gd name="T8" fmla="*/ 25 w 622"/>
                <a:gd name="T9" fmla="*/ 621 h 621"/>
                <a:gd name="T10" fmla="*/ 0 w 622"/>
                <a:gd name="T11" fmla="*/ 621 h 621"/>
                <a:gd name="T12" fmla="*/ 0 w 622"/>
                <a:gd name="T13" fmla="*/ 597 h 621"/>
                <a:gd name="T14" fmla="*/ 0 w 622"/>
                <a:gd name="T15" fmla="*/ 24 h 621"/>
                <a:gd name="T16" fmla="*/ 0 w 622"/>
                <a:gd name="T17" fmla="*/ 0 h 621"/>
                <a:gd name="T18" fmla="*/ 25 w 622"/>
                <a:gd name="T19" fmla="*/ 0 h 621"/>
                <a:gd name="T20" fmla="*/ 598 w 622"/>
                <a:gd name="T21" fmla="*/ 0 h 621"/>
                <a:gd name="T22" fmla="*/ 622 w 622"/>
                <a:gd name="T23" fmla="*/ 0 h 621"/>
                <a:gd name="T24" fmla="*/ 622 w 622"/>
                <a:gd name="T25" fmla="*/ 24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2" h="621">
                  <a:moveTo>
                    <a:pt x="622" y="24"/>
                  </a:moveTo>
                  <a:lnTo>
                    <a:pt x="622" y="597"/>
                  </a:lnTo>
                  <a:lnTo>
                    <a:pt x="622" y="621"/>
                  </a:lnTo>
                  <a:lnTo>
                    <a:pt x="598" y="621"/>
                  </a:lnTo>
                  <a:lnTo>
                    <a:pt x="25" y="621"/>
                  </a:lnTo>
                  <a:lnTo>
                    <a:pt x="0" y="621"/>
                  </a:lnTo>
                  <a:lnTo>
                    <a:pt x="0" y="597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5" y="0"/>
                  </a:lnTo>
                  <a:lnTo>
                    <a:pt x="598" y="0"/>
                  </a:lnTo>
                  <a:lnTo>
                    <a:pt x="622" y="0"/>
                  </a:lnTo>
                  <a:lnTo>
                    <a:pt x="622" y="24"/>
                  </a:lnTo>
                  <a:close/>
                </a:path>
              </a:pathLst>
            </a:custGeom>
            <a:noFill/>
            <a:ln w="762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41" name="Freeform 15"/>
            <p:cNvSpPr>
              <a:spLocks/>
            </p:cNvSpPr>
            <p:nvPr userDrawn="1"/>
          </p:nvSpPr>
          <p:spPr bwMode="auto">
            <a:xfrm>
              <a:off x="1263409" y="6130474"/>
              <a:ext cx="575354" cy="279080"/>
            </a:xfrm>
            <a:custGeom>
              <a:avLst/>
              <a:gdLst>
                <a:gd name="T0" fmla="*/ 59 w 72"/>
                <a:gd name="T1" fmla="*/ 9 h 35"/>
                <a:gd name="T2" fmla="*/ 52 w 72"/>
                <a:gd name="T3" fmla="*/ 11 h 35"/>
                <a:gd name="T4" fmla="*/ 34 w 72"/>
                <a:gd name="T5" fmla="*/ 0 h 35"/>
                <a:gd name="T6" fmla="*/ 14 w 72"/>
                <a:gd name="T7" fmla="*/ 15 h 35"/>
                <a:gd name="T8" fmla="*/ 10 w 72"/>
                <a:gd name="T9" fmla="*/ 15 h 35"/>
                <a:gd name="T10" fmla="*/ 0 w 72"/>
                <a:gd name="T11" fmla="*/ 25 h 35"/>
                <a:gd name="T12" fmla="*/ 10 w 72"/>
                <a:gd name="T13" fmla="*/ 35 h 35"/>
                <a:gd name="T14" fmla="*/ 59 w 72"/>
                <a:gd name="T15" fmla="*/ 35 h 35"/>
                <a:gd name="T16" fmla="*/ 72 w 72"/>
                <a:gd name="T17" fmla="*/ 22 h 35"/>
                <a:gd name="T18" fmla="*/ 59 w 72"/>
                <a:gd name="T1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5">
                  <a:moveTo>
                    <a:pt x="59" y="9"/>
                  </a:moveTo>
                  <a:cubicBezTo>
                    <a:pt x="56" y="9"/>
                    <a:pt x="54" y="10"/>
                    <a:pt x="52" y="11"/>
                  </a:cubicBezTo>
                  <a:cubicBezTo>
                    <a:pt x="49" y="5"/>
                    <a:pt x="42" y="0"/>
                    <a:pt x="34" y="0"/>
                  </a:cubicBezTo>
                  <a:cubicBezTo>
                    <a:pt x="24" y="0"/>
                    <a:pt x="16" y="7"/>
                    <a:pt x="14" y="15"/>
                  </a:cubicBezTo>
                  <a:cubicBezTo>
                    <a:pt x="13" y="15"/>
                    <a:pt x="12" y="15"/>
                    <a:pt x="10" y="15"/>
                  </a:cubicBezTo>
                  <a:cubicBezTo>
                    <a:pt x="5" y="15"/>
                    <a:pt x="0" y="19"/>
                    <a:pt x="0" y="25"/>
                  </a:cubicBezTo>
                  <a:cubicBezTo>
                    <a:pt x="0" y="30"/>
                    <a:pt x="5" y="35"/>
                    <a:pt x="10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6" y="35"/>
                    <a:pt x="72" y="29"/>
                    <a:pt x="72" y="22"/>
                  </a:cubicBezTo>
                  <a:cubicBezTo>
                    <a:pt x="72" y="15"/>
                    <a:pt x="66" y="9"/>
                    <a:pt x="59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0098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 sz="1961"/>
            </a:lvl3pPr>
            <a:lvl4pPr marL="448193" indent="0">
              <a:buNone/>
              <a:defRPr sz="1765"/>
            </a:lvl4pPr>
            <a:lvl5pPr marL="672290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80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auto">
          <a:xfrm>
            <a:off x="0" y="6566932"/>
            <a:ext cx="12192000" cy="291068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oup 8"/>
          <p:cNvGrpSpPr>
            <a:grpSpLocks noChangeAspect="1"/>
          </p:cNvGrpSpPr>
          <p:nvPr userDrawn="1"/>
        </p:nvGrpSpPr>
        <p:grpSpPr bwMode="auto">
          <a:xfrm>
            <a:off x="11289350" y="6078675"/>
            <a:ext cx="633412" cy="669437"/>
            <a:chOff x="7062" y="3586"/>
            <a:chExt cx="617" cy="652"/>
          </a:xfrm>
        </p:grpSpPr>
        <p:sp>
          <p:nvSpPr>
            <p:cNvPr id="34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7062" y="3586"/>
              <a:ext cx="617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5" name="Freeform 9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6" name="Freeform 10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7" name="Freeform 11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8" name="Freeform 12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9" name="Freeform 13"/>
            <p:cNvSpPr>
              <a:spLocks noEditPoints="1"/>
            </p:cNvSpPr>
            <p:nvPr userDrawn="1"/>
          </p:nvSpPr>
          <p:spPr bwMode="auto">
            <a:xfrm>
              <a:off x="7131" y="3937"/>
              <a:ext cx="208" cy="253"/>
            </a:xfrm>
            <a:custGeom>
              <a:avLst/>
              <a:gdLst>
                <a:gd name="T0" fmla="*/ 59 w 87"/>
                <a:gd name="T1" fmla="*/ 98 h 106"/>
                <a:gd name="T2" fmla="*/ 77 w 87"/>
                <a:gd name="T3" fmla="*/ 103 h 106"/>
                <a:gd name="T4" fmla="*/ 82 w 87"/>
                <a:gd name="T5" fmla="*/ 84 h 106"/>
                <a:gd name="T6" fmla="*/ 65 w 87"/>
                <a:gd name="T7" fmla="*/ 79 h 106"/>
                <a:gd name="T8" fmla="*/ 58 w 87"/>
                <a:gd name="T9" fmla="*/ 67 h 106"/>
                <a:gd name="T10" fmla="*/ 55 w 87"/>
                <a:gd name="T11" fmla="*/ 68 h 106"/>
                <a:gd name="T12" fmla="*/ 63 w 87"/>
                <a:gd name="T13" fmla="*/ 80 h 106"/>
                <a:gd name="T14" fmla="*/ 59 w 87"/>
                <a:gd name="T15" fmla="*/ 98 h 106"/>
                <a:gd name="T16" fmla="*/ 14 w 87"/>
                <a:gd name="T17" fmla="*/ 66 h 106"/>
                <a:gd name="T18" fmla="*/ 26 w 87"/>
                <a:gd name="T19" fmla="*/ 73 h 106"/>
                <a:gd name="T20" fmla="*/ 33 w 87"/>
                <a:gd name="T21" fmla="*/ 62 h 106"/>
                <a:gd name="T22" fmla="*/ 40 w 87"/>
                <a:gd name="T23" fmla="*/ 60 h 106"/>
                <a:gd name="T24" fmla="*/ 40 w 87"/>
                <a:gd name="T25" fmla="*/ 58 h 106"/>
                <a:gd name="T26" fmla="*/ 32 w 87"/>
                <a:gd name="T27" fmla="*/ 60 h 106"/>
                <a:gd name="T28" fmla="*/ 21 w 87"/>
                <a:gd name="T29" fmla="*/ 54 h 106"/>
                <a:gd name="T30" fmla="*/ 14 w 87"/>
                <a:gd name="T31" fmla="*/ 66 h 106"/>
                <a:gd name="T32" fmla="*/ 40 w 87"/>
                <a:gd name="T33" fmla="*/ 27 h 106"/>
                <a:gd name="T34" fmla="*/ 25 w 87"/>
                <a:gd name="T35" fmla="*/ 4 h 106"/>
                <a:gd name="T36" fmla="*/ 2 w 87"/>
                <a:gd name="T37" fmla="*/ 20 h 106"/>
                <a:gd name="T38" fmla="*/ 17 w 87"/>
                <a:gd name="T39" fmla="*/ 42 h 106"/>
                <a:gd name="T40" fmla="*/ 32 w 87"/>
                <a:gd name="T41" fmla="*/ 39 h 106"/>
                <a:gd name="T42" fmla="*/ 41 w 87"/>
                <a:gd name="T43" fmla="*/ 48 h 106"/>
                <a:gd name="T44" fmla="*/ 45 w 87"/>
                <a:gd name="T45" fmla="*/ 44 h 106"/>
                <a:gd name="T46" fmla="*/ 36 w 87"/>
                <a:gd name="T47" fmla="*/ 35 h 106"/>
                <a:gd name="T48" fmla="*/ 40 w 87"/>
                <a:gd name="T49" fmla="*/ 27 h 106"/>
                <a:gd name="T50" fmla="*/ 57 w 87"/>
                <a:gd name="T51" fmla="*/ 46 h 106"/>
                <a:gd name="T52" fmla="*/ 43 w 87"/>
                <a:gd name="T53" fmla="*/ 50 h 106"/>
                <a:gd name="T54" fmla="*/ 48 w 87"/>
                <a:gd name="T55" fmla="*/ 64 h 106"/>
                <a:gd name="T56" fmla="*/ 62 w 87"/>
                <a:gd name="T57" fmla="*/ 60 h 106"/>
                <a:gd name="T58" fmla="*/ 57 w 87"/>
                <a:gd name="T59" fmla="*/ 46 h 106"/>
                <a:gd name="T60" fmla="*/ 78 w 87"/>
                <a:gd name="T61" fmla="*/ 3 h 106"/>
                <a:gd name="T62" fmla="*/ 60 w 87"/>
                <a:gd name="T63" fmla="*/ 9 h 106"/>
                <a:gd name="T64" fmla="*/ 64 w 87"/>
                <a:gd name="T65" fmla="*/ 27 h 106"/>
                <a:gd name="T66" fmla="*/ 56 w 87"/>
                <a:gd name="T67" fmla="*/ 43 h 106"/>
                <a:gd name="T68" fmla="*/ 58 w 87"/>
                <a:gd name="T69" fmla="*/ 43 h 106"/>
                <a:gd name="T70" fmla="*/ 59 w 87"/>
                <a:gd name="T71" fmla="*/ 44 h 106"/>
                <a:gd name="T72" fmla="*/ 67 w 87"/>
                <a:gd name="T73" fmla="*/ 28 h 106"/>
                <a:gd name="T74" fmla="*/ 84 w 87"/>
                <a:gd name="T75" fmla="*/ 21 h 106"/>
                <a:gd name="T76" fmla="*/ 78 w 87"/>
                <a:gd name="T77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106">
                  <a:moveTo>
                    <a:pt x="59" y="98"/>
                  </a:moveTo>
                  <a:cubicBezTo>
                    <a:pt x="62" y="104"/>
                    <a:pt x="71" y="106"/>
                    <a:pt x="77" y="103"/>
                  </a:cubicBezTo>
                  <a:cubicBezTo>
                    <a:pt x="83" y="99"/>
                    <a:pt x="86" y="91"/>
                    <a:pt x="82" y="84"/>
                  </a:cubicBezTo>
                  <a:cubicBezTo>
                    <a:pt x="79" y="78"/>
                    <a:pt x="71" y="76"/>
                    <a:pt x="65" y="7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6" y="67"/>
                    <a:pt x="55" y="68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57" y="84"/>
                    <a:pt x="55" y="92"/>
                    <a:pt x="59" y="98"/>
                  </a:cubicBezTo>
                  <a:moveTo>
                    <a:pt x="14" y="66"/>
                  </a:moveTo>
                  <a:cubicBezTo>
                    <a:pt x="15" y="71"/>
                    <a:pt x="21" y="74"/>
                    <a:pt x="26" y="73"/>
                  </a:cubicBezTo>
                  <a:cubicBezTo>
                    <a:pt x="31" y="72"/>
                    <a:pt x="34" y="67"/>
                    <a:pt x="33" y="62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9"/>
                    <a:pt x="40" y="58"/>
                    <a:pt x="40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1" y="55"/>
                    <a:pt x="26" y="52"/>
                    <a:pt x="21" y="54"/>
                  </a:cubicBezTo>
                  <a:cubicBezTo>
                    <a:pt x="15" y="55"/>
                    <a:pt x="12" y="61"/>
                    <a:pt x="14" y="66"/>
                  </a:cubicBezTo>
                  <a:moveTo>
                    <a:pt x="40" y="27"/>
                  </a:moveTo>
                  <a:cubicBezTo>
                    <a:pt x="42" y="17"/>
                    <a:pt x="35" y="6"/>
                    <a:pt x="25" y="4"/>
                  </a:cubicBezTo>
                  <a:cubicBezTo>
                    <a:pt x="14" y="2"/>
                    <a:pt x="4" y="9"/>
                    <a:pt x="2" y="20"/>
                  </a:cubicBezTo>
                  <a:cubicBezTo>
                    <a:pt x="0" y="30"/>
                    <a:pt x="7" y="40"/>
                    <a:pt x="17" y="42"/>
                  </a:cubicBezTo>
                  <a:cubicBezTo>
                    <a:pt x="22" y="43"/>
                    <a:pt x="28" y="42"/>
                    <a:pt x="32" y="3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4" y="45"/>
                    <a:pt x="45" y="4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8" y="33"/>
                    <a:pt x="39" y="30"/>
                    <a:pt x="40" y="27"/>
                  </a:cubicBezTo>
                  <a:moveTo>
                    <a:pt x="57" y="46"/>
                  </a:moveTo>
                  <a:cubicBezTo>
                    <a:pt x="52" y="43"/>
                    <a:pt x="46" y="45"/>
                    <a:pt x="43" y="50"/>
                  </a:cubicBezTo>
                  <a:cubicBezTo>
                    <a:pt x="41" y="56"/>
                    <a:pt x="43" y="62"/>
                    <a:pt x="48" y="64"/>
                  </a:cubicBezTo>
                  <a:cubicBezTo>
                    <a:pt x="53" y="67"/>
                    <a:pt x="59" y="65"/>
                    <a:pt x="62" y="60"/>
                  </a:cubicBezTo>
                  <a:cubicBezTo>
                    <a:pt x="64" y="55"/>
                    <a:pt x="62" y="49"/>
                    <a:pt x="57" y="46"/>
                  </a:cubicBezTo>
                  <a:moveTo>
                    <a:pt x="78" y="3"/>
                  </a:moveTo>
                  <a:cubicBezTo>
                    <a:pt x="71" y="0"/>
                    <a:pt x="63" y="3"/>
                    <a:pt x="60" y="9"/>
                  </a:cubicBezTo>
                  <a:cubicBezTo>
                    <a:pt x="57" y="16"/>
                    <a:pt x="59" y="23"/>
                    <a:pt x="64" y="27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3"/>
                    <a:pt x="58" y="43"/>
                    <a:pt x="58" y="43"/>
                  </a:cubicBezTo>
                  <a:cubicBezTo>
                    <a:pt x="59" y="43"/>
                    <a:pt x="59" y="44"/>
                    <a:pt x="59" y="44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3" y="30"/>
                    <a:pt x="81" y="28"/>
                    <a:pt x="84" y="21"/>
                  </a:cubicBezTo>
                  <a:cubicBezTo>
                    <a:pt x="87" y="15"/>
                    <a:pt x="84" y="7"/>
                    <a:pt x="78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0" name="Freeform 14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1" name="Freeform 15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2" name="Freeform 16"/>
            <p:cNvSpPr>
              <a:spLocks/>
            </p:cNvSpPr>
            <p:nvPr userDrawn="1"/>
          </p:nvSpPr>
          <p:spPr bwMode="auto">
            <a:xfrm>
              <a:off x="7370" y="3665"/>
              <a:ext cx="163" cy="160"/>
            </a:xfrm>
            <a:custGeom>
              <a:avLst/>
              <a:gdLst>
                <a:gd name="T0" fmla="*/ 60 w 68"/>
                <a:gd name="T1" fmla="*/ 0 h 67"/>
                <a:gd name="T2" fmla="*/ 9 w 68"/>
                <a:gd name="T3" fmla="*/ 0 h 67"/>
                <a:gd name="T4" fmla="*/ 0 w 68"/>
                <a:gd name="T5" fmla="*/ 9 h 67"/>
                <a:gd name="T6" fmla="*/ 0 w 68"/>
                <a:gd name="T7" fmla="*/ 41 h 67"/>
                <a:gd name="T8" fmla="*/ 9 w 68"/>
                <a:gd name="T9" fmla="*/ 50 h 67"/>
                <a:gd name="T10" fmla="*/ 21 w 68"/>
                <a:gd name="T11" fmla="*/ 50 h 67"/>
                <a:gd name="T12" fmla="*/ 47 w 68"/>
                <a:gd name="T13" fmla="*/ 67 h 67"/>
                <a:gd name="T14" fmla="*/ 41 w 68"/>
                <a:gd name="T15" fmla="*/ 50 h 67"/>
                <a:gd name="T16" fmla="*/ 60 w 68"/>
                <a:gd name="T17" fmla="*/ 50 h 67"/>
                <a:gd name="T18" fmla="*/ 68 w 68"/>
                <a:gd name="T19" fmla="*/ 41 h 67"/>
                <a:gd name="T20" fmla="*/ 68 w 68"/>
                <a:gd name="T21" fmla="*/ 9 h 67"/>
                <a:gd name="T22" fmla="*/ 60 w 68"/>
                <a:gd name="T2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4" y="50"/>
                    <a:pt x="9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4" y="50"/>
                    <a:pt x="68" y="46"/>
                    <a:pt x="68" y="41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4"/>
                    <a:pt x="64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3" name="Freeform 17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4" name="Freeform 18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5" name="Freeform 19"/>
            <p:cNvSpPr>
              <a:spLocks/>
            </p:cNvSpPr>
            <p:nvPr userDrawn="1"/>
          </p:nvSpPr>
          <p:spPr bwMode="auto">
            <a:xfrm>
              <a:off x="7464" y="3959"/>
              <a:ext cx="172" cy="83"/>
            </a:xfrm>
            <a:custGeom>
              <a:avLst/>
              <a:gdLst>
                <a:gd name="T0" fmla="*/ 59 w 72"/>
                <a:gd name="T1" fmla="*/ 9 h 35"/>
                <a:gd name="T2" fmla="*/ 52 w 72"/>
                <a:gd name="T3" fmla="*/ 11 h 35"/>
                <a:gd name="T4" fmla="*/ 34 w 72"/>
                <a:gd name="T5" fmla="*/ 0 h 35"/>
                <a:gd name="T6" fmla="*/ 14 w 72"/>
                <a:gd name="T7" fmla="*/ 15 h 35"/>
                <a:gd name="T8" fmla="*/ 10 w 72"/>
                <a:gd name="T9" fmla="*/ 15 h 35"/>
                <a:gd name="T10" fmla="*/ 0 w 72"/>
                <a:gd name="T11" fmla="*/ 25 h 35"/>
                <a:gd name="T12" fmla="*/ 10 w 72"/>
                <a:gd name="T13" fmla="*/ 35 h 35"/>
                <a:gd name="T14" fmla="*/ 59 w 72"/>
                <a:gd name="T15" fmla="*/ 35 h 35"/>
                <a:gd name="T16" fmla="*/ 72 w 72"/>
                <a:gd name="T17" fmla="*/ 22 h 35"/>
                <a:gd name="T18" fmla="*/ 59 w 72"/>
                <a:gd name="T1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5">
                  <a:moveTo>
                    <a:pt x="59" y="9"/>
                  </a:moveTo>
                  <a:cubicBezTo>
                    <a:pt x="56" y="9"/>
                    <a:pt x="54" y="10"/>
                    <a:pt x="52" y="11"/>
                  </a:cubicBezTo>
                  <a:cubicBezTo>
                    <a:pt x="49" y="5"/>
                    <a:pt x="42" y="0"/>
                    <a:pt x="34" y="0"/>
                  </a:cubicBezTo>
                  <a:cubicBezTo>
                    <a:pt x="24" y="0"/>
                    <a:pt x="16" y="7"/>
                    <a:pt x="14" y="15"/>
                  </a:cubicBezTo>
                  <a:cubicBezTo>
                    <a:pt x="13" y="15"/>
                    <a:pt x="12" y="15"/>
                    <a:pt x="10" y="15"/>
                  </a:cubicBezTo>
                  <a:cubicBezTo>
                    <a:pt x="5" y="15"/>
                    <a:pt x="0" y="19"/>
                    <a:pt x="0" y="25"/>
                  </a:cubicBezTo>
                  <a:cubicBezTo>
                    <a:pt x="0" y="30"/>
                    <a:pt x="5" y="35"/>
                    <a:pt x="10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6" y="35"/>
                    <a:pt x="72" y="29"/>
                    <a:pt x="72" y="22"/>
                  </a:cubicBezTo>
                  <a:cubicBezTo>
                    <a:pt x="72" y="15"/>
                    <a:pt x="66" y="9"/>
                    <a:pt x="59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 sz="1961"/>
            </a:lvl3pPr>
            <a:lvl4pPr marL="448193" indent="0">
              <a:buNone/>
              <a:defRPr sz="1765"/>
            </a:lvl4pPr>
            <a:lvl5pPr marL="672290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175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auto">
          <a:xfrm>
            <a:off x="0" y="6566932"/>
            <a:ext cx="12192000" cy="291068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oup 8"/>
          <p:cNvGrpSpPr>
            <a:grpSpLocks noChangeAspect="1"/>
          </p:cNvGrpSpPr>
          <p:nvPr userDrawn="1"/>
        </p:nvGrpSpPr>
        <p:grpSpPr bwMode="auto">
          <a:xfrm>
            <a:off x="11289350" y="6078675"/>
            <a:ext cx="633412" cy="669437"/>
            <a:chOff x="7062" y="3586"/>
            <a:chExt cx="617" cy="652"/>
          </a:xfrm>
        </p:grpSpPr>
        <p:sp>
          <p:nvSpPr>
            <p:cNvPr id="20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7062" y="3586"/>
              <a:ext cx="617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5" name="Freeform 9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6" name="Freeform 10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7" name="Freeform 11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8" name="Freeform 12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9" name="Freeform 13"/>
            <p:cNvSpPr>
              <a:spLocks noEditPoints="1"/>
            </p:cNvSpPr>
            <p:nvPr userDrawn="1"/>
          </p:nvSpPr>
          <p:spPr bwMode="auto">
            <a:xfrm>
              <a:off x="7131" y="3937"/>
              <a:ext cx="208" cy="253"/>
            </a:xfrm>
            <a:custGeom>
              <a:avLst/>
              <a:gdLst>
                <a:gd name="T0" fmla="*/ 59 w 87"/>
                <a:gd name="T1" fmla="*/ 98 h 106"/>
                <a:gd name="T2" fmla="*/ 77 w 87"/>
                <a:gd name="T3" fmla="*/ 103 h 106"/>
                <a:gd name="T4" fmla="*/ 82 w 87"/>
                <a:gd name="T5" fmla="*/ 84 h 106"/>
                <a:gd name="T6" fmla="*/ 65 w 87"/>
                <a:gd name="T7" fmla="*/ 79 h 106"/>
                <a:gd name="T8" fmla="*/ 58 w 87"/>
                <a:gd name="T9" fmla="*/ 67 h 106"/>
                <a:gd name="T10" fmla="*/ 55 w 87"/>
                <a:gd name="T11" fmla="*/ 68 h 106"/>
                <a:gd name="T12" fmla="*/ 63 w 87"/>
                <a:gd name="T13" fmla="*/ 80 h 106"/>
                <a:gd name="T14" fmla="*/ 59 w 87"/>
                <a:gd name="T15" fmla="*/ 98 h 106"/>
                <a:gd name="T16" fmla="*/ 14 w 87"/>
                <a:gd name="T17" fmla="*/ 66 h 106"/>
                <a:gd name="T18" fmla="*/ 26 w 87"/>
                <a:gd name="T19" fmla="*/ 73 h 106"/>
                <a:gd name="T20" fmla="*/ 33 w 87"/>
                <a:gd name="T21" fmla="*/ 62 h 106"/>
                <a:gd name="T22" fmla="*/ 40 w 87"/>
                <a:gd name="T23" fmla="*/ 60 h 106"/>
                <a:gd name="T24" fmla="*/ 40 w 87"/>
                <a:gd name="T25" fmla="*/ 58 h 106"/>
                <a:gd name="T26" fmla="*/ 32 w 87"/>
                <a:gd name="T27" fmla="*/ 60 h 106"/>
                <a:gd name="T28" fmla="*/ 21 w 87"/>
                <a:gd name="T29" fmla="*/ 54 h 106"/>
                <a:gd name="T30" fmla="*/ 14 w 87"/>
                <a:gd name="T31" fmla="*/ 66 h 106"/>
                <a:gd name="T32" fmla="*/ 40 w 87"/>
                <a:gd name="T33" fmla="*/ 27 h 106"/>
                <a:gd name="T34" fmla="*/ 25 w 87"/>
                <a:gd name="T35" fmla="*/ 4 h 106"/>
                <a:gd name="T36" fmla="*/ 2 w 87"/>
                <a:gd name="T37" fmla="*/ 20 h 106"/>
                <a:gd name="T38" fmla="*/ 17 w 87"/>
                <a:gd name="T39" fmla="*/ 42 h 106"/>
                <a:gd name="T40" fmla="*/ 32 w 87"/>
                <a:gd name="T41" fmla="*/ 39 h 106"/>
                <a:gd name="T42" fmla="*/ 41 w 87"/>
                <a:gd name="T43" fmla="*/ 48 h 106"/>
                <a:gd name="T44" fmla="*/ 45 w 87"/>
                <a:gd name="T45" fmla="*/ 44 h 106"/>
                <a:gd name="T46" fmla="*/ 36 w 87"/>
                <a:gd name="T47" fmla="*/ 35 h 106"/>
                <a:gd name="T48" fmla="*/ 40 w 87"/>
                <a:gd name="T49" fmla="*/ 27 h 106"/>
                <a:gd name="T50" fmla="*/ 57 w 87"/>
                <a:gd name="T51" fmla="*/ 46 h 106"/>
                <a:gd name="T52" fmla="*/ 43 w 87"/>
                <a:gd name="T53" fmla="*/ 50 h 106"/>
                <a:gd name="T54" fmla="*/ 48 w 87"/>
                <a:gd name="T55" fmla="*/ 64 h 106"/>
                <a:gd name="T56" fmla="*/ 62 w 87"/>
                <a:gd name="T57" fmla="*/ 60 h 106"/>
                <a:gd name="T58" fmla="*/ 57 w 87"/>
                <a:gd name="T59" fmla="*/ 46 h 106"/>
                <a:gd name="T60" fmla="*/ 78 w 87"/>
                <a:gd name="T61" fmla="*/ 3 h 106"/>
                <a:gd name="T62" fmla="*/ 60 w 87"/>
                <a:gd name="T63" fmla="*/ 9 h 106"/>
                <a:gd name="T64" fmla="*/ 64 w 87"/>
                <a:gd name="T65" fmla="*/ 27 h 106"/>
                <a:gd name="T66" fmla="*/ 56 w 87"/>
                <a:gd name="T67" fmla="*/ 43 h 106"/>
                <a:gd name="T68" fmla="*/ 58 w 87"/>
                <a:gd name="T69" fmla="*/ 43 h 106"/>
                <a:gd name="T70" fmla="*/ 59 w 87"/>
                <a:gd name="T71" fmla="*/ 44 h 106"/>
                <a:gd name="T72" fmla="*/ 67 w 87"/>
                <a:gd name="T73" fmla="*/ 28 h 106"/>
                <a:gd name="T74" fmla="*/ 84 w 87"/>
                <a:gd name="T75" fmla="*/ 21 h 106"/>
                <a:gd name="T76" fmla="*/ 78 w 87"/>
                <a:gd name="T77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106">
                  <a:moveTo>
                    <a:pt x="59" y="98"/>
                  </a:moveTo>
                  <a:cubicBezTo>
                    <a:pt x="62" y="104"/>
                    <a:pt x="71" y="106"/>
                    <a:pt x="77" y="103"/>
                  </a:cubicBezTo>
                  <a:cubicBezTo>
                    <a:pt x="83" y="99"/>
                    <a:pt x="86" y="91"/>
                    <a:pt x="82" y="84"/>
                  </a:cubicBezTo>
                  <a:cubicBezTo>
                    <a:pt x="79" y="78"/>
                    <a:pt x="71" y="76"/>
                    <a:pt x="65" y="7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6" y="67"/>
                    <a:pt x="55" y="68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57" y="84"/>
                    <a:pt x="55" y="92"/>
                    <a:pt x="59" y="98"/>
                  </a:cubicBezTo>
                  <a:moveTo>
                    <a:pt x="14" y="66"/>
                  </a:moveTo>
                  <a:cubicBezTo>
                    <a:pt x="15" y="71"/>
                    <a:pt x="21" y="74"/>
                    <a:pt x="26" y="73"/>
                  </a:cubicBezTo>
                  <a:cubicBezTo>
                    <a:pt x="31" y="72"/>
                    <a:pt x="34" y="67"/>
                    <a:pt x="33" y="62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9"/>
                    <a:pt x="40" y="58"/>
                    <a:pt x="40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1" y="55"/>
                    <a:pt x="26" y="52"/>
                    <a:pt x="21" y="54"/>
                  </a:cubicBezTo>
                  <a:cubicBezTo>
                    <a:pt x="15" y="55"/>
                    <a:pt x="12" y="61"/>
                    <a:pt x="14" y="66"/>
                  </a:cubicBezTo>
                  <a:moveTo>
                    <a:pt x="40" y="27"/>
                  </a:moveTo>
                  <a:cubicBezTo>
                    <a:pt x="42" y="17"/>
                    <a:pt x="35" y="6"/>
                    <a:pt x="25" y="4"/>
                  </a:cubicBezTo>
                  <a:cubicBezTo>
                    <a:pt x="14" y="2"/>
                    <a:pt x="4" y="9"/>
                    <a:pt x="2" y="20"/>
                  </a:cubicBezTo>
                  <a:cubicBezTo>
                    <a:pt x="0" y="30"/>
                    <a:pt x="7" y="40"/>
                    <a:pt x="17" y="42"/>
                  </a:cubicBezTo>
                  <a:cubicBezTo>
                    <a:pt x="22" y="43"/>
                    <a:pt x="28" y="42"/>
                    <a:pt x="32" y="3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4" y="45"/>
                    <a:pt x="45" y="4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8" y="33"/>
                    <a:pt x="39" y="30"/>
                    <a:pt x="40" y="27"/>
                  </a:cubicBezTo>
                  <a:moveTo>
                    <a:pt x="57" y="46"/>
                  </a:moveTo>
                  <a:cubicBezTo>
                    <a:pt x="52" y="43"/>
                    <a:pt x="46" y="45"/>
                    <a:pt x="43" y="50"/>
                  </a:cubicBezTo>
                  <a:cubicBezTo>
                    <a:pt x="41" y="56"/>
                    <a:pt x="43" y="62"/>
                    <a:pt x="48" y="64"/>
                  </a:cubicBezTo>
                  <a:cubicBezTo>
                    <a:pt x="53" y="67"/>
                    <a:pt x="59" y="65"/>
                    <a:pt x="62" y="60"/>
                  </a:cubicBezTo>
                  <a:cubicBezTo>
                    <a:pt x="64" y="55"/>
                    <a:pt x="62" y="49"/>
                    <a:pt x="57" y="46"/>
                  </a:cubicBezTo>
                  <a:moveTo>
                    <a:pt x="78" y="3"/>
                  </a:moveTo>
                  <a:cubicBezTo>
                    <a:pt x="71" y="0"/>
                    <a:pt x="63" y="3"/>
                    <a:pt x="60" y="9"/>
                  </a:cubicBezTo>
                  <a:cubicBezTo>
                    <a:pt x="57" y="16"/>
                    <a:pt x="59" y="23"/>
                    <a:pt x="64" y="27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3"/>
                    <a:pt x="58" y="43"/>
                    <a:pt x="58" y="43"/>
                  </a:cubicBezTo>
                  <a:cubicBezTo>
                    <a:pt x="59" y="43"/>
                    <a:pt x="59" y="44"/>
                    <a:pt x="59" y="44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3" y="30"/>
                    <a:pt x="81" y="28"/>
                    <a:pt x="84" y="21"/>
                  </a:cubicBezTo>
                  <a:cubicBezTo>
                    <a:pt x="87" y="15"/>
                    <a:pt x="84" y="7"/>
                    <a:pt x="78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0" name="Freeform 14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1" name="Freeform 15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2" name="Freeform 16"/>
            <p:cNvSpPr>
              <a:spLocks/>
            </p:cNvSpPr>
            <p:nvPr userDrawn="1"/>
          </p:nvSpPr>
          <p:spPr bwMode="auto">
            <a:xfrm>
              <a:off x="7370" y="3665"/>
              <a:ext cx="163" cy="160"/>
            </a:xfrm>
            <a:custGeom>
              <a:avLst/>
              <a:gdLst>
                <a:gd name="T0" fmla="*/ 60 w 68"/>
                <a:gd name="T1" fmla="*/ 0 h 67"/>
                <a:gd name="T2" fmla="*/ 9 w 68"/>
                <a:gd name="T3" fmla="*/ 0 h 67"/>
                <a:gd name="T4" fmla="*/ 0 w 68"/>
                <a:gd name="T5" fmla="*/ 9 h 67"/>
                <a:gd name="T6" fmla="*/ 0 w 68"/>
                <a:gd name="T7" fmla="*/ 41 h 67"/>
                <a:gd name="T8" fmla="*/ 9 w 68"/>
                <a:gd name="T9" fmla="*/ 50 h 67"/>
                <a:gd name="T10" fmla="*/ 21 w 68"/>
                <a:gd name="T11" fmla="*/ 50 h 67"/>
                <a:gd name="T12" fmla="*/ 47 w 68"/>
                <a:gd name="T13" fmla="*/ 67 h 67"/>
                <a:gd name="T14" fmla="*/ 41 w 68"/>
                <a:gd name="T15" fmla="*/ 50 h 67"/>
                <a:gd name="T16" fmla="*/ 60 w 68"/>
                <a:gd name="T17" fmla="*/ 50 h 67"/>
                <a:gd name="T18" fmla="*/ 68 w 68"/>
                <a:gd name="T19" fmla="*/ 41 h 67"/>
                <a:gd name="T20" fmla="*/ 68 w 68"/>
                <a:gd name="T21" fmla="*/ 9 h 67"/>
                <a:gd name="T22" fmla="*/ 60 w 68"/>
                <a:gd name="T2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4" y="50"/>
                    <a:pt x="9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4" y="50"/>
                    <a:pt x="68" y="46"/>
                    <a:pt x="68" y="41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4"/>
                    <a:pt x="64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3" name="Freeform 17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4" name="Freeform 18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5" name="Freeform 19"/>
            <p:cNvSpPr>
              <a:spLocks/>
            </p:cNvSpPr>
            <p:nvPr userDrawn="1"/>
          </p:nvSpPr>
          <p:spPr bwMode="auto">
            <a:xfrm>
              <a:off x="7464" y="3959"/>
              <a:ext cx="172" cy="83"/>
            </a:xfrm>
            <a:custGeom>
              <a:avLst/>
              <a:gdLst>
                <a:gd name="T0" fmla="*/ 59 w 72"/>
                <a:gd name="T1" fmla="*/ 9 h 35"/>
                <a:gd name="T2" fmla="*/ 52 w 72"/>
                <a:gd name="T3" fmla="*/ 11 h 35"/>
                <a:gd name="T4" fmla="*/ 34 w 72"/>
                <a:gd name="T5" fmla="*/ 0 h 35"/>
                <a:gd name="T6" fmla="*/ 14 w 72"/>
                <a:gd name="T7" fmla="*/ 15 h 35"/>
                <a:gd name="T8" fmla="*/ 10 w 72"/>
                <a:gd name="T9" fmla="*/ 15 h 35"/>
                <a:gd name="T10" fmla="*/ 0 w 72"/>
                <a:gd name="T11" fmla="*/ 25 h 35"/>
                <a:gd name="T12" fmla="*/ 10 w 72"/>
                <a:gd name="T13" fmla="*/ 35 h 35"/>
                <a:gd name="T14" fmla="*/ 59 w 72"/>
                <a:gd name="T15" fmla="*/ 35 h 35"/>
                <a:gd name="T16" fmla="*/ 72 w 72"/>
                <a:gd name="T17" fmla="*/ 22 h 35"/>
                <a:gd name="T18" fmla="*/ 59 w 72"/>
                <a:gd name="T1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5">
                  <a:moveTo>
                    <a:pt x="59" y="9"/>
                  </a:moveTo>
                  <a:cubicBezTo>
                    <a:pt x="56" y="9"/>
                    <a:pt x="54" y="10"/>
                    <a:pt x="52" y="11"/>
                  </a:cubicBezTo>
                  <a:cubicBezTo>
                    <a:pt x="49" y="5"/>
                    <a:pt x="42" y="0"/>
                    <a:pt x="34" y="0"/>
                  </a:cubicBezTo>
                  <a:cubicBezTo>
                    <a:pt x="24" y="0"/>
                    <a:pt x="16" y="7"/>
                    <a:pt x="14" y="15"/>
                  </a:cubicBezTo>
                  <a:cubicBezTo>
                    <a:pt x="13" y="15"/>
                    <a:pt x="12" y="15"/>
                    <a:pt x="10" y="15"/>
                  </a:cubicBezTo>
                  <a:cubicBezTo>
                    <a:pt x="5" y="15"/>
                    <a:pt x="0" y="19"/>
                    <a:pt x="0" y="25"/>
                  </a:cubicBezTo>
                  <a:cubicBezTo>
                    <a:pt x="0" y="30"/>
                    <a:pt x="5" y="35"/>
                    <a:pt x="10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6" y="35"/>
                    <a:pt x="72" y="29"/>
                    <a:pt x="72" y="22"/>
                  </a:cubicBezTo>
                  <a:cubicBezTo>
                    <a:pt x="72" y="15"/>
                    <a:pt x="66" y="9"/>
                    <a:pt x="59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69239" y="1190734"/>
            <a:ext cx="11653523" cy="21879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907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auto">
          <a:xfrm>
            <a:off x="0" y="6566932"/>
            <a:ext cx="12192000" cy="291068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oup 8"/>
          <p:cNvGrpSpPr>
            <a:grpSpLocks noChangeAspect="1"/>
          </p:cNvGrpSpPr>
          <p:nvPr userDrawn="1"/>
        </p:nvGrpSpPr>
        <p:grpSpPr bwMode="auto">
          <a:xfrm>
            <a:off x="11289350" y="6078675"/>
            <a:ext cx="633412" cy="669437"/>
            <a:chOff x="7062" y="3586"/>
            <a:chExt cx="617" cy="652"/>
          </a:xfrm>
        </p:grpSpPr>
        <p:sp>
          <p:nvSpPr>
            <p:cNvPr id="20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7062" y="3586"/>
              <a:ext cx="617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5" name="Freeform 9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6" name="Freeform 10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7" name="Freeform 11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8" name="Freeform 12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9" name="Freeform 13"/>
            <p:cNvSpPr>
              <a:spLocks noEditPoints="1"/>
            </p:cNvSpPr>
            <p:nvPr userDrawn="1"/>
          </p:nvSpPr>
          <p:spPr bwMode="auto">
            <a:xfrm>
              <a:off x="7131" y="3937"/>
              <a:ext cx="208" cy="253"/>
            </a:xfrm>
            <a:custGeom>
              <a:avLst/>
              <a:gdLst>
                <a:gd name="T0" fmla="*/ 59 w 87"/>
                <a:gd name="T1" fmla="*/ 98 h 106"/>
                <a:gd name="T2" fmla="*/ 77 w 87"/>
                <a:gd name="T3" fmla="*/ 103 h 106"/>
                <a:gd name="T4" fmla="*/ 82 w 87"/>
                <a:gd name="T5" fmla="*/ 84 h 106"/>
                <a:gd name="T6" fmla="*/ 65 w 87"/>
                <a:gd name="T7" fmla="*/ 79 h 106"/>
                <a:gd name="T8" fmla="*/ 58 w 87"/>
                <a:gd name="T9" fmla="*/ 67 h 106"/>
                <a:gd name="T10" fmla="*/ 55 w 87"/>
                <a:gd name="T11" fmla="*/ 68 h 106"/>
                <a:gd name="T12" fmla="*/ 63 w 87"/>
                <a:gd name="T13" fmla="*/ 80 h 106"/>
                <a:gd name="T14" fmla="*/ 59 w 87"/>
                <a:gd name="T15" fmla="*/ 98 h 106"/>
                <a:gd name="T16" fmla="*/ 14 w 87"/>
                <a:gd name="T17" fmla="*/ 66 h 106"/>
                <a:gd name="T18" fmla="*/ 26 w 87"/>
                <a:gd name="T19" fmla="*/ 73 h 106"/>
                <a:gd name="T20" fmla="*/ 33 w 87"/>
                <a:gd name="T21" fmla="*/ 62 h 106"/>
                <a:gd name="T22" fmla="*/ 40 w 87"/>
                <a:gd name="T23" fmla="*/ 60 h 106"/>
                <a:gd name="T24" fmla="*/ 40 w 87"/>
                <a:gd name="T25" fmla="*/ 58 h 106"/>
                <a:gd name="T26" fmla="*/ 32 w 87"/>
                <a:gd name="T27" fmla="*/ 60 h 106"/>
                <a:gd name="T28" fmla="*/ 21 w 87"/>
                <a:gd name="T29" fmla="*/ 54 h 106"/>
                <a:gd name="T30" fmla="*/ 14 w 87"/>
                <a:gd name="T31" fmla="*/ 66 h 106"/>
                <a:gd name="T32" fmla="*/ 40 w 87"/>
                <a:gd name="T33" fmla="*/ 27 h 106"/>
                <a:gd name="T34" fmla="*/ 25 w 87"/>
                <a:gd name="T35" fmla="*/ 4 h 106"/>
                <a:gd name="T36" fmla="*/ 2 w 87"/>
                <a:gd name="T37" fmla="*/ 20 h 106"/>
                <a:gd name="T38" fmla="*/ 17 w 87"/>
                <a:gd name="T39" fmla="*/ 42 h 106"/>
                <a:gd name="T40" fmla="*/ 32 w 87"/>
                <a:gd name="T41" fmla="*/ 39 h 106"/>
                <a:gd name="T42" fmla="*/ 41 w 87"/>
                <a:gd name="T43" fmla="*/ 48 h 106"/>
                <a:gd name="T44" fmla="*/ 45 w 87"/>
                <a:gd name="T45" fmla="*/ 44 h 106"/>
                <a:gd name="T46" fmla="*/ 36 w 87"/>
                <a:gd name="T47" fmla="*/ 35 h 106"/>
                <a:gd name="T48" fmla="*/ 40 w 87"/>
                <a:gd name="T49" fmla="*/ 27 h 106"/>
                <a:gd name="T50" fmla="*/ 57 w 87"/>
                <a:gd name="T51" fmla="*/ 46 h 106"/>
                <a:gd name="T52" fmla="*/ 43 w 87"/>
                <a:gd name="T53" fmla="*/ 50 h 106"/>
                <a:gd name="T54" fmla="*/ 48 w 87"/>
                <a:gd name="T55" fmla="*/ 64 h 106"/>
                <a:gd name="T56" fmla="*/ 62 w 87"/>
                <a:gd name="T57" fmla="*/ 60 h 106"/>
                <a:gd name="T58" fmla="*/ 57 w 87"/>
                <a:gd name="T59" fmla="*/ 46 h 106"/>
                <a:gd name="T60" fmla="*/ 78 w 87"/>
                <a:gd name="T61" fmla="*/ 3 h 106"/>
                <a:gd name="T62" fmla="*/ 60 w 87"/>
                <a:gd name="T63" fmla="*/ 9 h 106"/>
                <a:gd name="T64" fmla="*/ 64 w 87"/>
                <a:gd name="T65" fmla="*/ 27 h 106"/>
                <a:gd name="T66" fmla="*/ 56 w 87"/>
                <a:gd name="T67" fmla="*/ 43 h 106"/>
                <a:gd name="T68" fmla="*/ 58 w 87"/>
                <a:gd name="T69" fmla="*/ 43 h 106"/>
                <a:gd name="T70" fmla="*/ 59 w 87"/>
                <a:gd name="T71" fmla="*/ 44 h 106"/>
                <a:gd name="T72" fmla="*/ 67 w 87"/>
                <a:gd name="T73" fmla="*/ 28 h 106"/>
                <a:gd name="T74" fmla="*/ 84 w 87"/>
                <a:gd name="T75" fmla="*/ 21 h 106"/>
                <a:gd name="T76" fmla="*/ 78 w 87"/>
                <a:gd name="T77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106">
                  <a:moveTo>
                    <a:pt x="59" y="98"/>
                  </a:moveTo>
                  <a:cubicBezTo>
                    <a:pt x="62" y="104"/>
                    <a:pt x="71" y="106"/>
                    <a:pt x="77" y="103"/>
                  </a:cubicBezTo>
                  <a:cubicBezTo>
                    <a:pt x="83" y="99"/>
                    <a:pt x="86" y="91"/>
                    <a:pt x="82" y="84"/>
                  </a:cubicBezTo>
                  <a:cubicBezTo>
                    <a:pt x="79" y="78"/>
                    <a:pt x="71" y="76"/>
                    <a:pt x="65" y="7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6" y="67"/>
                    <a:pt x="55" y="68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57" y="84"/>
                    <a:pt x="55" y="92"/>
                    <a:pt x="59" y="98"/>
                  </a:cubicBezTo>
                  <a:moveTo>
                    <a:pt x="14" y="66"/>
                  </a:moveTo>
                  <a:cubicBezTo>
                    <a:pt x="15" y="71"/>
                    <a:pt x="21" y="74"/>
                    <a:pt x="26" y="73"/>
                  </a:cubicBezTo>
                  <a:cubicBezTo>
                    <a:pt x="31" y="72"/>
                    <a:pt x="34" y="67"/>
                    <a:pt x="33" y="62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9"/>
                    <a:pt x="40" y="58"/>
                    <a:pt x="40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1" y="55"/>
                    <a:pt x="26" y="52"/>
                    <a:pt x="21" y="54"/>
                  </a:cubicBezTo>
                  <a:cubicBezTo>
                    <a:pt x="15" y="55"/>
                    <a:pt x="12" y="61"/>
                    <a:pt x="14" y="66"/>
                  </a:cubicBezTo>
                  <a:moveTo>
                    <a:pt x="40" y="27"/>
                  </a:moveTo>
                  <a:cubicBezTo>
                    <a:pt x="42" y="17"/>
                    <a:pt x="35" y="6"/>
                    <a:pt x="25" y="4"/>
                  </a:cubicBezTo>
                  <a:cubicBezTo>
                    <a:pt x="14" y="2"/>
                    <a:pt x="4" y="9"/>
                    <a:pt x="2" y="20"/>
                  </a:cubicBezTo>
                  <a:cubicBezTo>
                    <a:pt x="0" y="30"/>
                    <a:pt x="7" y="40"/>
                    <a:pt x="17" y="42"/>
                  </a:cubicBezTo>
                  <a:cubicBezTo>
                    <a:pt x="22" y="43"/>
                    <a:pt x="28" y="42"/>
                    <a:pt x="32" y="3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4" y="45"/>
                    <a:pt x="45" y="4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8" y="33"/>
                    <a:pt x="39" y="30"/>
                    <a:pt x="40" y="27"/>
                  </a:cubicBezTo>
                  <a:moveTo>
                    <a:pt x="57" y="46"/>
                  </a:moveTo>
                  <a:cubicBezTo>
                    <a:pt x="52" y="43"/>
                    <a:pt x="46" y="45"/>
                    <a:pt x="43" y="50"/>
                  </a:cubicBezTo>
                  <a:cubicBezTo>
                    <a:pt x="41" y="56"/>
                    <a:pt x="43" y="62"/>
                    <a:pt x="48" y="64"/>
                  </a:cubicBezTo>
                  <a:cubicBezTo>
                    <a:pt x="53" y="67"/>
                    <a:pt x="59" y="65"/>
                    <a:pt x="62" y="60"/>
                  </a:cubicBezTo>
                  <a:cubicBezTo>
                    <a:pt x="64" y="55"/>
                    <a:pt x="62" y="49"/>
                    <a:pt x="57" y="46"/>
                  </a:cubicBezTo>
                  <a:moveTo>
                    <a:pt x="78" y="3"/>
                  </a:moveTo>
                  <a:cubicBezTo>
                    <a:pt x="71" y="0"/>
                    <a:pt x="63" y="3"/>
                    <a:pt x="60" y="9"/>
                  </a:cubicBezTo>
                  <a:cubicBezTo>
                    <a:pt x="57" y="16"/>
                    <a:pt x="59" y="23"/>
                    <a:pt x="64" y="27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3"/>
                    <a:pt x="58" y="43"/>
                    <a:pt x="58" y="43"/>
                  </a:cubicBezTo>
                  <a:cubicBezTo>
                    <a:pt x="59" y="43"/>
                    <a:pt x="59" y="44"/>
                    <a:pt x="59" y="44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3" y="30"/>
                    <a:pt x="81" y="28"/>
                    <a:pt x="84" y="21"/>
                  </a:cubicBezTo>
                  <a:cubicBezTo>
                    <a:pt x="87" y="15"/>
                    <a:pt x="84" y="7"/>
                    <a:pt x="78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0" name="Freeform 14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1" name="Freeform 15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2" name="Freeform 16"/>
            <p:cNvSpPr>
              <a:spLocks/>
            </p:cNvSpPr>
            <p:nvPr userDrawn="1"/>
          </p:nvSpPr>
          <p:spPr bwMode="auto">
            <a:xfrm>
              <a:off x="7370" y="3665"/>
              <a:ext cx="163" cy="160"/>
            </a:xfrm>
            <a:custGeom>
              <a:avLst/>
              <a:gdLst>
                <a:gd name="T0" fmla="*/ 60 w 68"/>
                <a:gd name="T1" fmla="*/ 0 h 67"/>
                <a:gd name="T2" fmla="*/ 9 w 68"/>
                <a:gd name="T3" fmla="*/ 0 h 67"/>
                <a:gd name="T4" fmla="*/ 0 w 68"/>
                <a:gd name="T5" fmla="*/ 9 h 67"/>
                <a:gd name="T6" fmla="*/ 0 w 68"/>
                <a:gd name="T7" fmla="*/ 41 h 67"/>
                <a:gd name="T8" fmla="*/ 9 w 68"/>
                <a:gd name="T9" fmla="*/ 50 h 67"/>
                <a:gd name="T10" fmla="*/ 21 w 68"/>
                <a:gd name="T11" fmla="*/ 50 h 67"/>
                <a:gd name="T12" fmla="*/ 47 w 68"/>
                <a:gd name="T13" fmla="*/ 67 h 67"/>
                <a:gd name="T14" fmla="*/ 41 w 68"/>
                <a:gd name="T15" fmla="*/ 50 h 67"/>
                <a:gd name="T16" fmla="*/ 60 w 68"/>
                <a:gd name="T17" fmla="*/ 50 h 67"/>
                <a:gd name="T18" fmla="*/ 68 w 68"/>
                <a:gd name="T19" fmla="*/ 41 h 67"/>
                <a:gd name="T20" fmla="*/ 68 w 68"/>
                <a:gd name="T21" fmla="*/ 9 h 67"/>
                <a:gd name="T22" fmla="*/ 60 w 68"/>
                <a:gd name="T2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4" y="50"/>
                    <a:pt x="9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4" y="50"/>
                    <a:pt x="68" y="46"/>
                    <a:pt x="68" y="41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4"/>
                    <a:pt x="64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3" name="Freeform 17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4" name="Freeform 18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5" name="Freeform 19"/>
            <p:cNvSpPr>
              <a:spLocks/>
            </p:cNvSpPr>
            <p:nvPr userDrawn="1"/>
          </p:nvSpPr>
          <p:spPr bwMode="auto">
            <a:xfrm>
              <a:off x="7464" y="3959"/>
              <a:ext cx="172" cy="83"/>
            </a:xfrm>
            <a:custGeom>
              <a:avLst/>
              <a:gdLst>
                <a:gd name="T0" fmla="*/ 59 w 72"/>
                <a:gd name="T1" fmla="*/ 9 h 35"/>
                <a:gd name="T2" fmla="*/ 52 w 72"/>
                <a:gd name="T3" fmla="*/ 11 h 35"/>
                <a:gd name="T4" fmla="*/ 34 w 72"/>
                <a:gd name="T5" fmla="*/ 0 h 35"/>
                <a:gd name="T6" fmla="*/ 14 w 72"/>
                <a:gd name="T7" fmla="*/ 15 h 35"/>
                <a:gd name="T8" fmla="*/ 10 w 72"/>
                <a:gd name="T9" fmla="*/ 15 h 35"/>
                <a:gd name="T10" fmla="*/ 0 w 72"/>
                <a:gd name="T11" fmla="*/ 25 h 35"/>
                <a:gd name="T12" fmla="*/ 10 w 72"/>
                <a:gd name="T13" fmla="*/ 35 h 35"/>
                <a:gd name="T14" fmla="*/ 59 w 72"/>
                <a:gd name="T15" fmla="*/ 35 h 35"/>
                <a:gd name="T16" fmla="*/ 72 w 72"/>
                <a:gd name="T17" fmla="*/ 22 h 35"/>
                <a:gd name="T18" fmla="*/ 59 w 72"/>
                <a:gd name="T1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5">
                  <a:moveTo>
                    <a:pt x="59" y="9"/>
                  </a:moveTo>
                  <a:cubicBezTo>
                    <a:pt x="56" y="9"/>
                    <a:pt x="54" y="10"/>
                    <a:pt x="52" y="11"/>
                  </a:cubicBezTo>
                  <a:cubicBezTo>
                    <a:pt x="49" y="5"/>
                    <a:pt x="42" y="0"/>
                    <a:pt x="34" y="0"/>
                  </a:cubicBezTo>
                  <a:cubicBezTo>
                    <a:pt x="24" y="0"/>
                    <a:pt x="16" y="7"/>
                    <a:pt x="14" y="15"/>
                  </a:cubicBezTo>
                  <a:cubicBezTo>
                    <a:pt x="13" y="15"/>
                    <a:pt x="12" y="15"/>
                    <a:pt x="10" y="15"/>
                  </a:cubicBezTo>
                  <a:cubicBezTo>
                    <a:pt x="5" y="15"/>
                    <a:pt x="0" y="19"/>
                    <a:pt x="0" y="25"/>
                  </a:cubicBezTo>
                  <a:cubicBezTo>
                    <a:pt x="0" y="30"/>
                    <a:pt x="5" y="35"/>
                    <a:pt x="10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6" y="35"/>
                    <a:pt x="72" y="29"/>
                    <a:pt x="72" y="22"/>
                  </a:cubicBezTo>
                  <a:cubicBezTo>
                    <a:pt x="72" y="15"/>
                    <a:pt x="66" y="9"/>
                    <a:pt x="59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7971"/>
          </a:xfrm>
        </p:spPr>
        <p:txBody>
          <a:bodyPr>
            <a:spAutoFit/>
          </a:bodyPr>
          <a:lstStyle>
            <a:lvl1pPr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957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auto">
          <a:xfrm>
            <a:off x="0" y="6566932"/>
            <a:ext cx="12192000" cy="291068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" name="Group 8"/>
          <p:cNvGrpSpPr>
            <a:grpSpLocks noChangeAspect="1"/>
          </p:cNvGrpSpPr>
          <p:nvPr userDrawn="1"/>
        </p:nvGrpSpPr>
        <p:grpSpPr bwMode="auto">
          <a:xfrm>
            <a:off x="11289350" y="6078675"/>
            <a:ext cx="633412" cy="669437"/>
            <a:chOff x="7062" y="3586"/>
            <a:chExt cx="617" cy="652"/>
          </a:xfrm>
        </p:grpSpPr>
        <p:sp>
          <p:nvSpPr>
            <p:cNvPr id="35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7062" y="3586"/>
              <a:ext cx="617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6" name="Freeform 9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7" name="Freeform 10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8" name="Freeform 11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9" name="Freeform 12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0" name="Freeform 13"/>
            <p:cNvSpPr>
              <a:spLocks noEditPoints="1"/>
            </p:cNvSpPr>
            <p:nvPr userDrawn="1"/>
          </p:nvSpPr>
          <p:spPr bwMode="auto">
            <a:xfrm>
              <a:off x="7131" y="3937"/>
              <a:ext cx="208" cy="253"/>
            </a:xfrm>
            <a:custGeom>
              <a:avLst/>
              <a:gdLst>
                <a:gd name="T0" fmla="*/ 59 w 87"/>
                <a:gd name="T1" fmla="*/ 98 h 106"/>
                <a:gd name="T2" fmla="*/ 77 w 87"/>
                <a:gd name="T3" fmla="*/ 103 h 106"/>
                <a:gd name="T4" fmla="*/ 82 w 87"/>
                <a:gd name="T5" fmla="*/ 84 h 106"/>
                <a:gd name="T6" fmla="*/ 65 w 87"/>
                <a:gd name="T7" fmla="*/ 79 h 106"/>
                <a:gd name="T8" fmla="*/ 58 w 87"/>
                <a:gd name="T9" fmla="*/ 67 h 106"/>
                <a:gd name="T10" fmla="*/ 55 w 87"/>
                <a:gd name="T11" fmla="*/ 68 h 106"/>
                <a:gd name="T12" fmla="*/ 63 w 87"/>
                <a:gd name="T13" fmla="*/ 80 h 106"/>
                <a:gd name="T14" fmla="*/ 59 w 87"/>
                <a:gd name="T15" fmla="*/ 98 h 106"/>
                <a:gd name="T16" fmla="*/ 14 w 87"/>
                <a:gd name="T17" fmla="*/ 66 h 106"/>
                <a:gd name="T18" fmla="*/ 26 w 87"/>
                <a:gd name="T19" fmla="*/ 73 h 106"/>
                <a:gd name="T20" fmla="*/ 33 w 87"/>
                <a:gd name="T21" fmla="*/ 62 h 106"/>
                <a:gd name="T22" fmla="*/ 40 w 87"/>
                <a:gd name="T23" fmla="*/ 60 h 106"/>
                <a:gd name="T24" fmla="*/ 40 w 87"/>
                <a:gd name="T25" fmla="*/ 58 h 106"/>
                <a:gd name="T26" fmla="*/ 32 w 87"/>
                <a:gd name="T27" fmla="*/ 60 h 106"/>
                <a:gd name="T28" fmla="*/ 21 w 87"/>
                <a:gd name="T29" fmla="*/ 54 h 106"/>
                <a:gd name="T30" fmla="*/ 14 w 87"/>
                <a:gd name="T31" fmla="*/ 66 h 106"/>
                <a:gd name="T32" fmla="*/ 40 w 87"/>
                <a:gd name="T33" fmla="*/ 27 h 106"/>
                <a:gd name="T34" fmla="*/ 25 w 87"/>
                <a:gd name="T35" fmla="*/ 4 h 106"/>
                <a:gd name="T36" fmla="*/ 2 w 87"/>
                <a:gd name="T37" fmla="*/ 20 h 106"/>
                <a:gd name="T38" fmla="*/ 17 w 87"/>
                <a:gd name="T39" fmla="*/ 42 h 106"/>
                <a:gd name="T40" fmla="*/ 32 w 87"/>
                <a:gd name="T41" fmla="*/ 39 h 106"/>
                <a:gd name="T42" fmla="*/ 41 w 87"/>
                <a:gd name="T43" fmla="*/ 48 h 106"/>
                <a:gd name="T44" fmla="*/ 45 w 87"/>
                <a:gd name="T45" fmla="*/ 44 h 106"/>
                <a:gd name="T46" fmla="*/ 36 w 87"/>
                <a:gd name="T47" fmla="*/ 35 h 106"/>
                <a:gd name="T48" fmla="*/ 40 w 87"/>
                <a:gd name="T49" fmla="*/ 27 h 106"/>
                <a:gd name="T50" fmla="*/ 57 w 87"/>
                <a:gd name="T51" fmla="*/ 46 h 106"/>
                <a:gd name="T52" fmla="*/ 43 w 87"/>
                <a:gd name="T53" fmla="*/ 50 h 106"/>
                <a:gd name="T54" fmla="*/ 48 w 87"/>
                <a:gd name="T55" fmla="*/ 64 h 106"/>
                <a:gd name="T56" fmla="*/ 62 w 87"/>
                <a:gd name="T57" fmla="*/ 60 h 106"/>
                <a:gd name="T58" fmla="*/ 57 w 87"/>
                <a:gd name="T59" fmla="*/ 46 h 106"/>
                <a:gd name="T60" fmla="*/ 78 w 87"/>
                <a:gd name="T61" fmla="*/ 3 h 106"/>
                <a:gd name="T62" fmla="*/ 60 w 87"/>
                <a:gd name="T63" fmla="*/ 9 h 106"/>
                <a:gd name="T64" fmla="*/ 64 w 87"/>
                <a:gd name="T65" fmla="*/ 27 h 106"/>
                <a:gd name="T66" fmla="*/ 56 w 87"/>
                <a:gd name="T67" fmla="*/ 43 h 106"/>
                <a:gd name="T68" fmla="*/ 58 w 87"/>
                <a:gd name="T69" fmla="*/ 43 h 106"/>
                <a:gd name="T70" fmla="*/ 59 w 87"/>
                <a:gd name="T71" fmla="*/ 44 h 106"/>
                <a:gd name="T72" fmla="*/ 67 w 87"/>
                <a:gd name="T73" fmla="*/ 28 h 106"/>
                <a:gd name="T74" fmla="*/ 84 w 87"/>
                <a:gd name="T75" fmla="*/ 21 h 106"/>
                <a:gd name="T76" fmla="*/ 78 w 87"/>
                <a:gd name="T77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106">
                  <a:moveTo>
                    <a:pt x="59" y="98"/>
                  </a:moveTo>
                  <a:cubicBezTo>
                    <a:pt x="62" y="104"/>
                    <a:pt x="71" y="106"/>
                    <a:pt x="77" y="103"/>
                  </a:cubicBezTo>
                  <a:cubicBezTo>
                    <a:pt x="83" y="99"/>
                    <a:pt x="86" y="91"/>
                    <a:pt x="82" y="84"/>
                  </a:cubicBezTo>
                  <a:cubicBezTo>
                    <a:pt x="79" y="78"/>
                    <a:pt x="71" y="76"/>
                    <a:pt x="65" y="7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6" y="67"/>
                    <a:pt x="55" y="68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57" y="84"/>
                    <a:pt x="55" y="92"/>
                    <a:pt x="59" y="98"/>
                  </a:cubicBezTo>
                  <a:moveTo>
                    <a:pt x="14" y="66"/>
                  </a:moveTo>
                  <a:cubicBezTo>
                    <a:pt x="15" y="71"/>
                    <a:pt x="21" y="74"/>
                    <a:pt x="26" y="73"/>
                  </a:cubicBezTo>
                  <a:cubicBezTo>
                    <a:pt x="31" y="72"/>
                    <a:pt x="34" y="67"/>
                    <a:pt x="33" y="62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9"/>
                    <a:pt x="40" y="58"/>
                    <a:pt x="40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1" y="55"/>
                    <a:pt x="26" y="52"/>
                    <a:pt x="21" y="54"/>
                  </a:cubicBezTo>
                  <a:cubicBezTo>
                    <a:pt x="15" y="55"/>
                    <a:pt x="12" y="61"/>
                    <a:pt x="14" y="66"/>
                  </a:cubicBezTo>
                  <a:moveTo>
                    <a:pt x="40" y="27"/>
                  </a:moveTo>
                  <a:cubicBezTo>
                    <a:pt x="42" y="17"/>
                    <a:pt x="35" y="6"/>
                    <a:pt x="25" y="4"/>
                  </a:cubicBezTo>
                  <a:cubicBezTo>
                    <a:pt x="14" y="2"/>
                    <a:pt x="4" y="9"/>
                    <a:pt x="2" y="20"/>
                  </a:cubicBezTo>
                  <a:cubicBezTo>
                    <a:pt x="0" y="30"/>
                    <a:pt x="7" y="40"/>
                    <a:pt x="17" y="42"/>
                  </a:cubicBezTo>
                  <a:cubicBezTo>
                    <a:pt x="22" y="43"/>
                    <a:pt x="28" y="42"/>
                    <a:pt x="32" y="3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4" y="45"/>
                    <a:pt x="45" y="4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8" y="33"/>
                    <a:pt x="39" y="30"/>
                    <a:pt x="40" y="27"/>
                  </a:cubicBezTo>
                  <a:moveTo>
                    <a:pt x="57" y="46"/>
                  </a:moveTo>
                  <a:cubicBezTo>
                    <a:pt x="52" y="43"/>
                    <a:pt x="46" y="45"/>
                    <a:pt x="43" y="50"/>
                  </a:cubicBezTo>
                  <a:cubicBezTo>
                    <a:pt x="41" y="56"/>
                    <a:pt x="43" y="62"/>
                    <a:pt x="48" y="64"/>
                  </a:cubicBezTo>
                  <a:cubicBezTo>
                    <a:pt x="53" y="67"/>
                    <a:pt x="59" y="65"/>
                    <a:pt x="62" y="60"/>
                  </a:cubicBezTo>
                  <a:cubicBezTo>
                    <a:pt x="64" y="55"/>
                    <a:pt x="62" y="49"/>
                    <a:pt x="57" y="46"/>
                  </a:cubicBezTo>
                  <a:moveTo>
                    <a:pt x="78" y="3"/>
                  </a:moveTo>
                  <a:cubicBezTo>
                    <a:pt x="71" y="0"/>
                    <a:pt x="63" y="3"/>
                    <a:pt x="60" y="9"/>
                  </a:cubicBezTo>
                  <a:cubicBezTo>
                    <a:pt x="57" y="16"/>
                    <a:pt x="59" y="23"/>
                    <a:pt x="64" y="27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3"/>
                    <a:pt x="58" y="43"/>
                    <a:pt x="58" y="43"/>
                  </a:cubicBezTo>
                  <a:cubicBezTo>
                    <a:pt x="59" y="43"/>
                    <a:pt x="59" y="44"/>
                    <a:pt x="59" y="44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3" y="30"/>
                    <a:pt x="81" y="28"/>
                    <a:pt x="84" y="21"/>
                  </a:cubicBezTo>
                  <a:cubicBezTo>
                    <a:pt x="87" y="15"/>
                    <a:pt x="84" y="7"/>
                    <a:pt x="78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1" name="Freeform 14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2" name="Freeform 15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3" name="Freeform 16"/>
            <p:cNvSpPr>
              <a:spLocks/>
            </p:cNvSpPr>
            <p:nvPr userDrawn="1"/>
          </p:nvSpPr>
          <p:spPr bwMode="auto">
            <a:xfrm>
              <a:off x="7370" y="3665"/>
              <a:ext cx="163" cy="160"/>
            </a:xfrm>
            <a:custGeom>
              <a:avLst/>
              <a:gdLst>
                <a:gd name="T0" fmla="*/ 60 w 68"/>
                <a:gd name="T1" fmla="*/ 0 h 67"/>
                <a:gd name="T2" fmla="*/ 9 w 68"/>
                <a:gd name="T3" fmla="*/ 0 h 67"/>
                <a:gd name="T4" fmla="*/ 0 w 68"/>
                <a:gd name="T5" fmla="*/ 9 h 67"/>
                <a:gd name="T6" fmla="*/ 0 w 68"/>
                <a:gd name="T7" fmla="*/ 41 h 67"/>
                <a:gd name="T8" fmla="*/ 9 w 68"/>
                <a:gd name="T9" fmla="*/ 50 h 67"/>
                <a:gd name="T10" fmla="*/ 21 w 68"/>
                <a:gd name="T11" fmla="*/ 50 h 67"/>
                <a:gd name="T12" fmla="*/ 47 w 68"/>
                <a:gd name="T13" fmla="*/ 67 h 67"/>
                <a:gd name="T14" fmla="*/ 41 w 68"/>
                <a:gd name="T15" fmla="*/ 50 h 67"/>
                <a:gd name="T16" fmla="*/ 60 w 68"/>
                <a:gd name="T17" fmla="*/ 50 h 67"/>
                <a:gd name="T18" fmla="*/ 68 w 68"/>
                <a:gd name="T19" fmla="*/ 41 h 67"/>
                <a:gd name="T20" fmla="*/ 68 w 68"/>
                <a:gd name="T21" fmla="*/ 9 h 67"/>
                <a:gd name="T22" fmla="*/ 60 w 68"/>
                <a:gd name="T2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4" y="50"/>
                    <a:pt x="9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4" y="50"/>
                    <a:pt x="68" y="46"/>
                    <a:pt x="68" y="41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4"/>
                    <a:pt x="64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4" name="Freeform 17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6" name="Freeform 19"/>
            <p:cNvSpPr>
              <a:spLocks/>
            </p:cNvSpPr>
            <p:nvPr userDrawn="1"/>
          </p:nvSpPr>
          <p:spPr bwMode="auto">
            <a:xfrm>
              <a:off x="7464" y="3959"/>
              <a:ext cx="172" cy="83"/>
            </a:xfrm>
            <a:custGeom>
              <a:avLst/>
              <a:gdLst>
                <a:gd name="T0" fmla="*/ 59 w 72"/>
                <a:gd name="T1" fmla="*/ 9 h 35"/>
                <a:gd name="T2" fmla="*/ 52 w 72"/>
                <a:gd name="T3" fmla="*/ 11 h 35"/>
                <a:gd name="T4" fmla="*/ 34 w 72"/>
                <a:gd name="T5" fmla="*/ 0 h 35"/>
                <a:gd name="T6" fmla="*/ 14 w 72"/>
                <a:gd name="T7" fmla="*/ 15 h 35"/>
                <a:gd name="T8" fmla="*/ 10 w 72"/>
                <a:gd name="T9" fmla="*/ 15 h 35"/>
                <a:gd name="T10" fmla="*/ 0 w 72"/>
                <a:gd name="T11" fmla="*/ 25 h 35"/>
                <a:gd name="T12" fmla="*/ 10 w 72"/>
                <a:gd name="T13" fmla="*/ 35 h 35"/>
                <a:gd name="T14" fmla="*/ 59 w 72"/>
                <a:gd name="T15" fmla="*/ 35 h 35"/>
                <a:gd name="T16" fmla="*/ 72 w 72"/>
                <a:gd name="T17" fmla="*/ 22 h 35"/>
                <a:gd name="T18" fmla="*/ 59 w 72"/>
                <a:gd name="T1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5">
                  <a:moveTo>
                    <a:pt x="59" y="9"/>
                  </a:moveTo>
                  <a:cubicBezTo>
                    <a:pt x="56" y="9"/>
                    <a:pt x="54" y="10"/>
                    <a:pt x="52" y="11"/>
                  </a:cubicBezTo>
                  <a:cubicBezTo>
                    <a:pt x="49" y="5"/>
                    <a:pt x="42" y="0"/>
                    <a:pt x="34" y="0"/>
                  </a:cubicBezTo>
                  <a:cubicBezTo>
                    <a:pt x="24" y="0"/>
                    <a:pt x="16" y="7"/>
                    <a:pt x="14" y="15"/>
                  </a:cubicBezTo>
                  <a:cubicBezTo>
                    <a:pt x="13" y="15"/>
                    <a:pt x="12" y="15"/>
                    <a:pt x="10" y="15"/>
                  </a:cubicBezTo>
                  <a:cubicBezTo>
                    <a:pt x="5" y="15"/>
                    <a:pt x="0" y="19"/>
                    <a:pt x="0" y="25"/>
                  </a:cubicBezTo>
                  <a:cubicBezTo>
                    <a:pt x="0" y="30"/>
                    <a:pt x="5" y="35"/>
                    <a:pt x="10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6" y="35"/>
                    <a:pt x="72" y="29"/>
                    <a:pt x="72" y="22"/>
                  </a:cubicBezTo>
                  <a:cubicBezTo>
                    <a:pt x="72" y="15"/>
                    <a:pt x="66" y="9"/>
                    <a:pt x="59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 sz="1765"/>
            </a:lvl4pPr>
            <a:lvl5pPr marL="672290" indent="0">
              <a:buNone/>
              <a:tabLst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 sz="1765"/>
            </a:lvl4pPr>
            <a:lvl5pPr marL="672290" indent="0">
              <a:buNone/>
              <a:tabLst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159464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auto">
          <a:xfrm>
            <a:off x="0" y="6566932"/>
            <a:ext cx="12192000" cy="291068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" name="Group 8"/>
          <p:cNvGrpSpPr>
            <a:grpSpLocks noChangeAspect="1"/>
          </p:cNvGrpSpPr>
          <p:nvPr userDrawn="1"/>
        </p:nvGrpSpPr>
        <p:grpSpPr bwMode="auto">
          <a:xfrm>
            <a:off x="11289350" y="6078675"/>
            <a:ext cx="633412" cy="669437"/>
            <a:chOff x="7062" y="3586"/>
            <a:chExt cx="617" cy="652"/>
          </a:xfrm>
        </p:grpSpPr>
        <p:sp>
          <p:nvSpPr>
            <p:cNvPr id="35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7062" y="3586"/>
              <a:ext cx="617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6" name="Freeform 9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7" name="Freeform 10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8" name="Freeform 11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9" name="Freeform 12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0" name="Freeform 13"/>
            <p:cNvSpPr>
              <a:spLocks noEditPoints="1"/>
            </p:cNvSpPr>
            <p:nvPr userDrawn="1"/>
          </p:nvSpPr>
          <p:spPr bwMode="auto">
            <a:xfrm>
              <a:off x="7131" y="3937"/>
              <a:ext cx="208" cy="253"/>
            </a:xfrm>
            <a:custGeom>
              <a:avLst/>
              <a:gdLst>
                <a:gd name="T0" fmla="*/ 59 w 87"/>
                <a:gd name="T1" fmla="*/ 98 h 106"/>
                <a:gd name="T2" fmla="*/ 77 w 87"/>
                <a:gd name="T3" fmla="*/ 103 h 106"/>
                <a:gd name="T4" fmla="*/ 82 w 87"/>
                <a:gd name="T5" fmla="*/ 84 h 106"/>
                <a:gd name="T6" fmla="*/ 65 w 87"/>
                <a:gd name="T7" fmla="*/ 79 h 106"/>
                <a:gd name="T8" fmla="*/ 58 w 87"/>
                <a:gd name="T9" fmla="*/ 67 h 106"/>
                <a:gd name="T10" fmla="*/ 55 w 87"/>
                <a:gd name="T11" fmla="*/ 68 h 106"/>
                <a:gd name="T12" fmla="*/ 63 w 87"/>
                <a:gd name="T13" fmla="*/ 80 h 106"/>
                <a:gd name="T14" fmla="*/ 59 w 87"/>
                <a:gd name="T15" fmla="*/ 98 h 106"/>
                <a:gd name="T16" fmla="*/ 14 w 87"/>
                <a:gd name="T17" fmla="*/ 66 h 106"/>
                <a:gd name="T18" fmla="*/ 26 w 87"/>
                <a:gd name="T19" fmla="*/ 73 h 106"/>
                <a:gd name="T20" fmla="*/ 33 w 87"/>
                <a:gd name="T21" fmla="*/ 62 h 106"/>
                <a:gd name="T22" fmla="*/ 40 w 87"/>
                <a:gd name="T23" fmla="*/ 60 h 106"/>
                <a:gd name="T24" fmla="*/ 40 w 87"/>
                <a:gd name="T25" fmla="*/ 58 h 106"/>
                <a:gd name="T26" fmla="*/ 32 w 87"/>
                <a:gd name="T27" fmla="*/ 60 h 106"/>
                <a:gd name="T28" fmla="*/ 21 w 87"/>
                <a:gd name="T29" fmla="*/ 54 h 106"/>
                <a:gd name="T30" fmla="*/ 14 w 87"/>
                <a:gd name="T31" fmla="*/ 66 h 106"/>
                <a:gd name="T32" fmla="*/ 40 w 87"/>
                <a:gd name="T33" fmla="*/ 27 h 106"/>
                <a:gd name="T34" fmla="*/ 25 w 87"/>
                <a:gd name="T35" fmla="*/ 4 h 106"/>
                <a:gd name="T36" fmla="*/ 2 w 87"/>
                <a:gd name="T37" fmla="*/ 20 h 106"/>
                <a:gd name="T38" fmla="*/ 17 w 87"/>
                <a:gd name="T39" fmla="*/ 42 h 106"/>
                <a:gd name="T40" fmla="*/ 32 w 87"/>
                <a:gd name="T41" fmla="*/ 39 h 106"/>
                <a:gd name="T42" fmla="*/ 41 w 87"/>
                <a:gd name="T43" fmla="*/ 48 h 106"/>
                <a:gd name="T44" fmla="*/ 45 w 87"/>
                <a:gd name="T45" fmla="*/ 44 h 106"/>
                <a:gd name="T46" fmla="*/ 36 w 87"/>
                <a:gd name="T47" fmla="*/ 35 h 106"/>
                <a:gd name="T48" fmla="*/ 40 w 87"/>
                <a:gd name="T49" fmla="*/ 27 h 106"/>
                <a:gd name="T50" fmla="*/ 57 w 87"/>
                <a:gd name="T51" fmla="*/ 46 h 106"/>
                <a:gd name="T52" fmla="*/ 43 w 87"/>
                <a:gd name="T53" fmla="*/ 50 h 106"/>
                <a:gd name="T54" fmla="*/ 48 w 87"/>
                <a:gd name="T55" fmla="*/ 64 h 106"/>
                <a:gd name="T56" fmla="*/ 62 w 87"/>
                <a:gd name="T57" fmla="*/ 60 h 106"/>
                <a:gd name="T58" fmla="*/ 57 w 87"/>
                <a:gd name="T59" fmla="*/ 46 h 106"/>
                <a:gd name="T60" fmla="*/ 78 w 87"/>
                <a:gd name="T61" fmla="*/ 3 h 106"/>
                <a:gd name="T62" fmla="*/ 60 w 87"/>
                <a:gd name="T63" fmla="*/ 9 h 106"/>
                <a:gd name="T64" fmla="*/ 64 w 87"/>
                <a:gd name="T65" fmla="*/ 27 h 106"/>
                <a:gd name="T66" fmla="*/ 56 w 87"/>
                <a:gd name="T67" fmla="*/ 43 h 106"/>
                <a:gd name="T68" fmla="*/ 58 w 87"/>
                <a:gd name="T69" fmla="*/ 43 h 106"/>
                <a:gd name="T70" fmla="*/ 59 w 87"/>
                <a:gd name="T71" fmla="*/ 44 h 106"/>
                <a:gd name="T72" fmla="*/ 67 w 87"/>
                <a:gd name="T73" fmla="*/ 28 h 106"/>
                <a:gd name="T74" fmla="*/ 84 w 87"/>
                <a:gd name="T75" fmla="*/ 21 h 106"/>
                <a:gd name="T76" fmla="*/ 78 w 87"/>
                <a:gd name="T77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106">
                  <a:moveTo>
                    <a:pt x="59" y="98"/>
                  </a:moveTo>
                  <a:cubicBezTo>
                    <a:pt x="62" y="104"/>
                    <a:pt x="71" y="106"/>
                    <a:pt x="77" y="103"/>
                  </a:cubicBezTo>
                  <a:cubicBezTo>
                    <a:pt x="83" y="99"/>
                    <a:pt x="86" y="91"/>
                    <a:pt x="82" y="84"/>
                  </a:cubicBezTo>
                  <a:cubicBezTo>
                    <a:pt x="79" y="78"/>
                    <a:pt x="71" y="76"/>
                    <a:pt x="65" y="7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6" y="67"/>
                    <a:pt x="55" y="68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57" y="84"/>
                    <a:pt x="55" y="92"/>
                    <a:pt x="59" y="98"/>
                  </a:cubicBezTo>
                  <a:moveTo>
                    <a:pt x="14" y="66"/>
                  </a:moveTo>
                  <a:cubicBezTo>
                    <a:pt x="15" y="71"/>
                    <a:pt x="21" y="74"/>
                    <a:pt x="26" y="73"/>
                  </a:cubicBezTo>
                  <a:cubicBezTo>
                    <a:pt x="31" y="72"/>
                    <a:pt x="34" y="67"/>
                    <a:pt x="33" y="62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9"/>
                    <a:pt x="40" y="58"/>
                    <a:pt x="40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1" y="55"/>
                    <a:pt x="26" y="52"/>
                    <a:pt x="21" y="54"/>
                  </a:cubicBezTo>
                  <a:cubicBezTo>
                    <a:pt x="15" y="55"/>
                    <a:pt x="12" y="61"/>
                    <a:pt x="14" y="66"/>
                  </a:cubicBezTo>
                  <a:moveTo>
                    <a:pt x="40" y="27"/>
                  </a:moveTo>
                  <a:cubicBezTo>
                    <a:pt x="42" y="17"/>
                    <a:pt x="35" y="6"/>
                    <a:pt x="25" y="4"/>
                  </a:cubicBezTo>
                  <a:cubicBezTo>
                    <a:pt x="14" y="2"/>
                    <a:pt x="4" y="9"/>
                    <a:pt x="2" y="20"/>
                  </a:cubicBezTo>
                  <a:cubicBezTo>
                    <a:pt x="0" y="30"/>
                    <a:pt x="7" y="40"/>
                    <a:pt x="17" y="42"/>
                  </a:cubicBezTo>
                  <a:cubicBezTo>
                    <a:pt x="22" y="43"/>
                    <a:pt x="28" y="42"/>
                    <a:pt x="32" y="3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4" y="45"/>
                    <a:pt x="45" y="4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8" y="33"/>
                    <a:pt x="39" y="30"/>
                    <a:pt x="40" y="27"/>
                  </a:cubicBezTo>
                  <a:moveTo>
                    <a:pt x="57" y="46"/>
                  </a:moveTo>
                  <a:cubicBezTo>
                    <a:pt x="52" y="43"/>
                    <a:pt x="46" y="45"/>
                    <a:pt x="43" y="50"/>
                  </a:cubicBezTo>
                  <a:cubicBezTo>
                    <a:pt x="41" y="56"/>
                    <a:pt x="43" y="62"/>
                    <a:pt x="48" y="64"/>
                  </a:cubicBezTo>
                  <a:cubicBezTo>
                    <a:pt x="53" y="67"/>
                    <a:pt x="59" y="65"/>
                    <a:pt x="62" y="60"/>
                  </a:cubicBezTo>
                  <a:cubicBezTo>
                    <a:pt x="64" y="55"/>
                    <a:pt x="62" y="49"/>
                    <a:pt x="57" y="46"/>
                  </a:cubicBezTo>
                  <a:moveTo>
                    <a:pt x="78" y="3"/>
                  </a:moveTo>
                  <a:cubicBezTo>
                    <a:pt x="71" y="0"/>
                    <a:pt x="63" y="3"/>
                    <a:pt x="60" y="9"/>
                  </a:cubicBezTo>
                  <a:cubicBezTo>
                    <a:pt x="57" y="16"/>
                    <a:pt x="59" y="23"/>
                    <a:pt x="64" y="27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3"/>
                    <a:pt x="58" y="43"/>
                    <a:pt x="58" y="43"/>
                  </a:cubicBezTo>
                  <a:cubicBezTo>
                    <a:pt x="59" y="43"/>
                    <a:pt x="59" y="44"/>
                    <a:pt x="59" y="44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3" y="30"/>
                    <a:pt x="81" y="28"/>
                    <a:pt x="84" y="21"/>
                  </a:cubicBezTo>
                  <a:cubicBezTo>
                    <a:pt x="87" y="15"/>
                    <a:pt x="84" y="7"/>
                    <a:pt x="78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1" name="Freeform 14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2" name="Freeform 15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3" name="Freeform 16"/>
            <p:cNvSpPr>
              <a:spLocks/>
            </p:cNvSpPr>
            <p:nvPr userDrawn="1"/>
          </p:nvSpPr>
          <p:spPr bwMode="auto">
            <a:xfrm>
              <a:off x="7370" y="3665"/>
              <a:ext cx="163" cy="160"/>
            </a:xfrm>
            <a:custGeom>
              <a:avLst/>
              <a:gdLst>
                <a:gd name="T0" fmla="*/ 60 w 68"/>
                <a:gd name="T1" fmla="*/ 0 h 67"/>
                <a:gd name="T2" fmla="*/ 9 w 68"/>
                <a:gd name="T3" fmla="*/ 0 h 67"/>
                <a:gd name="T4" fmla="*/ 0 w 68"/>
                <a:gd name="T5" fmla="*/ 9 h 67"/>
                <a:gd name="T6" fmla="*/ 0 w 68"/>
                <a:gd name="T7" fmla="*/ 41 h 67"/>
                <a:gd name="T8" fmla="*/ 9 w 68"/>
                <a:gd name="T9" fmla="*/ 50 h 67"/>
                <a:gd name="T10" fmla="*/ 21 w 68"/>
                <a:gd name="T11" fmla="*/ 50 h 67"/>
                <a:gd name="T12" fmla="*/ 47 w 68"/>
                <a:gd name="T13" fmla="*/ 67 h 67"/>
                <a:gd name="T14" fmla="*/ 41 w 68"/>
                <a:gd name="T15" fmla="*/ 50 h 67"/>
                <a:gd name="T16" fmla="*/ 60 w 68"/>
                <a:gd name="T17" fmla="*/ 50 h 67"/>
                <a:gd name="T18" fmla="*/ 68 w 68"/>
                <a:gd name="T19" fmla="*/ 41 h 67"/>
                <a:gd name="T20" fmla="*/ 68 w 68"/>
                <a:gd name="T21" fmla="*/ 9 h 67"/>
                <a:gd name="T22" fmla="*/ 60 w 68"/>
                <a:gd name="T2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4" y="50"/>
                    <a:pt x="9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4" y="50"/>
                    <a:pt x="68" y="46"/>
                    <a:pt x="68" y="41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4"/>
                    <a:pt x="64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4" name="Freeform 17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6" name="Freeform 19"/>
            <p:cNvSpPr>
              <a:spLocks/>
            </p:cNvSpPr>
            <p:nvPr userDrawn="1"/>
          </p:nvSpPr>
          <p:spPr bwMode="auto">
            <a:xfrm>
              <a:off x="7464" y="3959"/>
              <a:ext cx="172" cy="83"/>
            </a:xfrm>
            <a:custGeom>
              <a:avLst/>
              <a:gdLst>
                <a:gd name="T0" fmla="*/ 59 w 72"/>
                <a:gd name="T1" fmla="*/ 9 h 35"/>
                <a:gd name="T2" fmla="*/ 52 w 72"/>
                <a:gd name="T3" fmla="*/ 11 h 35"/>
                <a:gd name="T4" fmla="*/ 34 w 72"/>
                <a:gd name="T5" fmla="*/ 0 h 35"/>
                <a:gd name="T6" fmla="*/ 14 w 72"/>
                <a:gd name="T7" fmla="*/ 15 h 35"/>
                <a:gd name="T8" fmla="*/ 10 w 72"/>
                <a:gd name="T9" fmla="*/ 15 h 35"/>
                <a:gd name="T10" fmla="*/ 0 w 72"/>
                <a:gd name="T11" fmla="*/ 25 h 35"/>
                <a:gd name="T12" fmla="*/ 10 w 72"/>
                <a:gd name="T13" fmla="*/ 35 h 35"/>
                <a:gd name="T14" fmla="*/ 59 w 72"/>
                <a:gd name="T15" fmla="*/ 35 h 35"/>
                <a:gd name="T16" fmla="*/ 72 w 72"/>
                <a:gd name="T17" fmla="*/ 22 h 35"/>
                <a:gd name="T18" fmla="*/ 59 w 72"/>
                <a:gd name="T1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5">
                  <a:moveTo>
                    <a:pt x="59" y="9"/>
                  </a:moveTo>
                  <a:cubicBezTo>
                    <a:pt x="56" y="9"/>
                    <a:pt x="54" y="10"/>
                    <a:pt x="52" y="11"/>
                  </a:cubicBezTo>
                  <a:cubicBezTo>
                    <a:pt x="49" y="5"/>
                    <a:pt x="42" y="0"/>
                    <a:pt x="34" y="0"/>
                  </a:cubicBezTo>
                  <a:cubicBezTo>
                    <a:pt x="24" y="0"/>
                    <a:pt x="16" y="7"/>
                    <a:pt x="14" y="15"/>
                  </a:cubicBezTo>
                  <a:cubicBezTo>
                    <a:pt x="13" y="15"/>
                    <a:pt x="12" y="15"/>
                    <a:pt x="10" y="15"/>
                  </a:cubicBezTo>
                  <a:cubicBezTo>
                    <a:pt x="5" y="15"/>
                    <a:pt x="0" y="19"/>
                    <a:pt x="0" y="25"/>
                  </a:cubicBezTo>
                  <a:cubicBezTo>
                    <a:pt x="0" y="30"/>
                    <a:pt x="5" y="35"/>
                    <a:pt x="10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6" y="35"/>
                    <a:pt x="72" y="29"/>
                    <a:pt x="72" y="22"/>
                  </a:cubicBezTo>
                  <a:cubicBezTo>
                    <a:pt x="72" y="15"/>
                    <a:pt x="66" y="9"/>
                    <a:pt x="59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 sz="1765"/>
            </a:lvl4pPr>
            <a:lvl5pPr marL="672290" indent="0">
              <a:buNone/>
              <a:tabLst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 sz="1765"/>
            </a:lvl4pPr>
            <a:lvl5pPr marL="672290" indent="0">
              <a:buNone/>
              <a:tabLst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626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auto">
          <a:xfrm>
            <a:off x="0" y="6566932"/>
            <a:ext cx="12192000" cy="291068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" name="Group 8"/>
          <p:cNvGrpSpPr>
            <a:grpSpLocks noChangeAspect="1"/>
          </p:cNvGrpSpPr>
          <p:nvPr userDrawn="1"/>
        </p:nvGrpSpPr>
        <p:grpSpPr bwMode="auto">
          <a:xfrm>
            <a:off x="11289350" y="6078675"/>
            <a:ext cx="633412" cy="669437"/>
            <a:chOff x="7062" y="3586"/>
            <a:chExt cx="617" cy="652"/>
          </a:xfrm>
        </p:grpSpPr>
        <p:sp>
          <p:nvSpPr>
            <p:cNvPr id="35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7062" y="3586"/>
              <a:ext cx="617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6" name="Freeform 9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7" name="Freeform 10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8" name="Freeform 11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9" name="Freeform 12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0" name="Freeform 13"/>
            <p:cNvSpPr>
              <a:spLocks noEditPoints="1"/>
            </p:cNvSpPr>
            <p:nvPr userDrawn="1"/>
          </p:nvSpPr>
          <p:spPr bwMode="auto">
            <a:xfrm>
              <a:off x="7131" y="3937"/>
              <a:ext cx="208" cy="253"/>
            </a:xfrm>
            <a:custGeom>
              <a:avLst/>
              <a:gdLst>
                <a:gd name="T0" fmla="*/ 59 w 87"/>
                <a:gd name="T1" fmla="*/ 98 h 106"/>
                <a:gd name="T2" fmla="*/ 77 w 87"/>
                <a:gd name="T3" fmla="*/ 103 h 106"/>
                <a:gd name="T4" fmla="*/ 82 w 87"/>
                <a:gd name="T5" fmla="*/ 84 h 106"/>
                <a:gd name="T6" fmla="*/ 65 w 87"/>
                <a:gd name="T7" fmla="*/ 79 h 106"/>
                <a:gd name="T8" fmla="*/ 58 w 87"/>
                <a:gd name="T9" fmla="*/ 67 h 106"/>
                <a:gd name="T10" fmla="*/ 55 w 87"/>
                <a:gd name="T11" fmla="*/ 68 h 106"/>
                <a:gd name="T12" fmla="*/ 63 w 87"/>
                <a:gd name="T13" fmla="*/ 80 h 106"/>
                <a:gd name="T14" fmla="*/ 59 w 87"/>
                <a:gd name="T15" fmla="*/ 98 h 106"/>
                <a:gd name="T16" fmla="*/ 14 w 87"/>
                <a:gd name="T17" fmla="*/ 66 h 106"/>
                <a:gd name="T18" fmla="*/ 26 w 87"/>
                <a:gd name="T19" fmla="*/ 73 h 106"/>
                <a:gd name="T20" fmla="*/ 33 w 87"/>
                <a:gd name="T21" fmla="*/ 62 h 106"/>
                <a:gd name="T22" fmla="*/ 40 w 87"/>
                <a:gd name="T23" fmla="*/ 60 h 106"/>
                <a:gd name="T24" fmla="*/ 40 w 87"/>
                <a:gd name="T25" fmla="*/ 58 h 106"/>
                <a:gd name="T26" fmla="*/ 32 w 87"/>
                <a:gd name="T27" fmla="*/ 60 h 106"/>
                <a:gd name="T28" fmla="*/ 21 w 87"/>
                <a:gd name="T29" fmla="*/ 54 h 106"/>
                <a:gd name="T30" fmla="*/ 14 w 87"/>
                <a:gd name="T31" fmla="*/ 66 h 106"/>
                <a:gd name="T32" fmla="*/ 40 w 87"/>
                <a:gd name="T33" fmla="*/ 27 h 106"/>
                <a:gd name="T34" fmla="*/ 25 w 87"/>
                <a:gd name="T35" fmla="*/ 4 h 106"/>
                <a:gd name="T36" fmla="*/ 2 w 87"/>
                <a:gd name="T37" fmla="*/ 20 h 106"/>
                <a:gd name="T38" fmla="*/ 17 w 87"/>
                <a:gd name="T39" fmla="*/ 42 h 106"/>
                <a:gd name="T40" fmla="*/ 32 w 87"/>
                <a:gd name="T41" fmla="*/ 39 h 106"/>
                <a:gd name="T42" fmla="*/ 41 w 87"/>
                <a:gd name="T43" fmla="*/ 48 h 106"/>
                <a:gd name="T44" fmla="*/ 45 w 87"/>
                <a:gd name="T45" fmla="*/ 44 h 106"/>
                <a:gd name="T46" fmla="*/ 36 w 87"/>
                <a:gd name="T47" fmla="*/ 35 h 106"/>
                <a:gd name="T48" fmla="*/ 40 w 87"/>
                <a:gd name="T49" fmla="*/ 27 h 106"/>
                <a:gd name="T50" fmla="*/ 57 w 87"/>
                <a:gd name="T51" fmla="*/ 46 h 106"/>
                <a:gd name="T52" fmla="*/ 43 w 87"/>
                <a:gd name="T53" fmla="*/ 50 h 106"/>
                <a:gd name="T54" fmla="*/ 48 w 87"/>
                <a:gd name="T55" fmla="*/ 64 h 106"/>
                <a:gd name="T56" fmla="*/ 62 w 87"/>
                <a:gd name="T57" fmla="*/ 60 h 106"/>
                <a:gd name="T58" fmla="*/ 57 w 87"/>
                <a:gd name="T59" fmla="*/ 46 h 106"/>
                <a:gd name="T60" fmla="*/ 78 w 87"/>
                <a:gd name="T61" fmla="*/ 3 h 106"/>
                <a:gd name="T62" fmla="*/ 60 w 87"/>
                <a:gd name="T63" fmla="*/ 9 h 106"/>
                <a:gd name="T64" fmla="*/ 64 w 87"/>
                <a:gd name="T65" fmla="*/ 27 h 106"/>
                <a:gd name="T66" fmla="*/ 56 w 87"/>
                <a:gd name="T67" fmla="*/ 43 h 106"/>
                <a:gd name="T68" fmla="*/ 58 w 87"/>
                <a:gd name="T69" fmla="*/ 43 h 106"/>
                <a:gd name="T70" fmla="*/ 59 w 87"/>
                <a:gd name="T71" fmla="*/ 44 h 106"/>
                <a:gd name="T72" fmla="*/ 67 w 87"/>
                <a:gd name="T73" fmla="*/ 28 h 106"/>
                <a:gd name="T74" fmla="*/ 84 w 87"/>
                <a:gd name="T75" fmla="*/ 21 h 106"/>
                <a:gd name="T76" fmla="*/ 78 w 87"/>
                <a:gd name="T77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106">
                  <a:moveTo>
                    <a:pt x="59" y="98"/>
                  </a:moveTo>
                  <a:cubicBezTo>
                    <a:pt x="62" y="104"/>
                    <a:pt x="71" y="106"/>
                    <a:pt x="77" y="103"/>
                  </a:cubicBezTo>
                  <a:cubicBezTo>
                    <a:pt x="83" y="99"/>
                    <a:pt x="86" y="91"/>
                    <a:pt x="82" y="84"/>
                  </a:cubicBezTo>
                  <a:cubicBezTo>
                    <a:pt x="79" y="78"/>
                    <a:pt x="71" y="76"/>
                    <a:pt x="65" y="7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6" y="67"/>
                    <a:pt x="55" y="68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57" y="84"/>
                    <a:pt x="55" y="92"/>
                    <a:pt x="59" y="98"/>
                  </a:cubicBezTo>
                  <a:moveTo>
                    <a:pt x="14" y="66"/>
                  </a:moveTo>
                  <a:cubicBezTo>
                    <a:pt x="15" y="71"/>
                    <a:pt x="21" y="74"/>
                    <a:pt x="26" y="73"/>
                  </a:cubicBezTo>
                  <a:cubicBezTo>
                    <a:pt x="31" y="72"/>
                    <a:pt x="34" y="67"/>
                    <a:pt x="33" y="62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9"/>
                    <a:pt x="40" y="58"/>
                    <a:pt x="40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1" y="55"/>
                    <a:pt x="26" y="52"/>
                    <a:pt x="21" y="54"/>
                  </a:cubicBezTo>
                  <a:cubicBezTo>
                    <a:pt x="15" y="55"/>
                    <a:pt x="12" y="61"/>
                    <a:pt x="14" y="66"/>
                  </a:cubicBezTo>
                  <a:moveTo>
                    <a:pt x="40" y="27"/>
                  </a:moveTo>
                  <a:cubicBezTo>
                    <a:pt x="42" y="17"/>
                    <a:pt x="35" y="6"/>
                    <a:pt x="25" y="4"/>
                  </a:cubicBezTo>
                  <a:cubicBezTo>
                    <a:pt x="14" y="2"/>
                    <a:pt x="4" y="9"/>
                    <a:pt x="2" y="20"/>
                  </a:cubicBezTo>
                  <a:cubicBezTo>
                    <a:pt x="0" y="30"/>
                    <a:pt x="7" y="40"/>
                    <a:pt x="17" y="42"/>
                  </a:cubicBezTo>
                  <a:cubicBezTo>
                    <a:pt x="22" y="43"/>
                    <a:pt x="28" y="42"/>
                    <a:pt x="32" y="3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4" y="45"/>
                    <a:pt x="45" y="4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8" y="33"/>
                    <a:pt x="39" y="30"/>
                    <a:pt x="40" y="27"/>
                  </a:cubicBezTo>
                  <a:moveTo>
                    <a:pt x="57" y="46"/>
                  </a:moveTo>
                  <a:cubicBezTo>
                    <a:pt x="52" y="43"/>
                    <a:pt x="46" y="45"/>
                    <a:pt x="43" y="50"/>
                  </a:cubicBezTo>
                  <a:cubicBezTo>
                    <a:pt x="41" y="56"/>
                    <a:pt x="43" y="62"/>
                    <a:pt x="48" y="64"/>
                  </a:cubicBezTo>
                  <a:cubicBezTo>
                    <a:pt x="53" y="67"/>
                    <a:pt x="59" y="65"/>
                    <a:pt x="62" y="60"/>
                  </a:cubicBezTo>
                  <a:cubicBezTo>
                    <a:pt x="64" y="55"/>
                    <a:pt x="62" y="49"/>
                    <a:pt x="57" y="46"/>
                  </a:cubicBezTo>
                  <a:moveTo>
                    <a:pt x="78" y="3"/>
                  </a:moveTo>
                  <a:cubicBezTo>
                    <a:pt x="71" y="0"/>
                    <a:pt x="63" y="3"/>
                    <a:pt x="60" y="9"/>
                  </a:cubicBezTo>
                  <a:cubicBezTo>
                    <a:pt x="57" y="16"/>
                    <a:pt x="59" y="23"/>
                    <a:pt x="64" y="27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3"/>
                    <a:pt x="58" y="43"/>
                    <a:pt x="58" y="43"/>
                  </a:cubicBezTo>
                  <a:cubicBezTo>
                    <a:pt x="59" y="43"/>
                    <a:pt x="59" y="44"/>
                    <a:pt x="59" y="44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3" y="30"/>
                    <a:pt x="81" y="28"/>
                    <a:pt x="84" y="21"/>
                  </a:cubicBezTo>
                  <a:cubicBezTo>
                    <a:pt x="87" y="15"/>
                    <a:pt x="84" y="7"/>
                    <a:pt x="78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1" name="Freeform 14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2" name="Freeform 15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3" name="Freeform 16"/>
            <p:cNvSpPr>
              <a:spLocks/>
            </p:cNvSpPr>
            <p:nvPr userDrawn="1"/>
          </p:nvSpPr>
          <p:spPr bwMode="auto">
            <a:xfrm>
              <a:off x="7370" y="3665"/>
              <a:ext cx="163" cy="160"/>
            </a:xfrm>
            <a:custGeom>
              <a:avLst/>
              <a:gdLst>
                <a:gd name="T0" fmla="*/ 60 w 68"/>
                <a:gd name="T1" fmla="*/ 0 h 67"/>
                <a:gd name="T2" fmla="*/ 9 w 68"/>
                <a:gd name="T3" fmla="*/ 0 h 67"/>
                <a:gd name="T4" fmla="*/ 0 w 68"/>
                <a:gd name="T5" fmla="*/ 9 h 67"/>
                <a:gd name="T6" fmla="*/ 0 w 68"/>
                <a:gd name="T7" fmla="*/ 41 h 67"/>
                <a:gd name="T8" fmla="*/ 9 w 68"/>
                <a:gd name="T9" fmla="*/ 50 h 67"/>
                <a:gd name="T10" fmla="*/ 21 w 68"/>
                <a:gd name="T11" fmla="*/ 50 h 67"/>
                <a:gd name="T12" fmla="*/ 47 w 68"/>
                <a:gd name="T13" fmla="*/ 67 h 67"/>
                <a:gd name="T14" fmla="*/ 41 w 68"/>
                <a:gd name="T15" fmla="*/ 50 h 67"/>
                <a:gd name="T16" fmla="*/ 60 w 68"/>
                <a:gd name="T17" fmla="*/ 50 h 67"/>
                <a:gd name="T18" fmla="*/ 68 w 68"/>
                <a:gd name="T19" fmla="*/ 41 h 67"/>
                <a:gd name="T20" fmla="*/ 68 w 68"/>
                <a:gd name="T21" fmla="*/ 9 h 67"/>
                <a:gd name="T22" fmla="*/ 60 w 68"/>
                <a:gd name="T2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4" y="50"/>
                    <a:pt x="9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4" y="50"/>
                    <a:pt x="68" y="46"/>
                    <a:pt x="68" y="41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4"/>
                    <a:pt x="64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4" name="Freeform 17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6" name="Freeform 19"/>
            <p:cNvSpPr>
              <a:spLocks/>
            </p:cNvSpPr>
            <p:nvPr userDrawn="1"/>
          </p:nvSpPr>
          <p:spPr bwMode="auto">
            <a:xfrm>
              <a:off x="7464" y="3959"/>
              <a:ext cx="172" cy="83"/>
            </a:xfrm>
            <a:custGeom>
              <a:avLst/>
              <a:gdLst>
                <a:gd name="T0" fmla="*/ 59 w 72"/>
                <a:gd name="T1" fmla="*/ 9 h 35"/>
                <a:gd name="T2" fmla="*/ 52 w 72"/>
                <a:gd name="T3" fmla="*/ 11 h 35"/>
                <a:gd name="T4" fmla="*/ 34 w 72"/>
                <a:gd name="T5" fmla="*/ 0 h 35"/>
                <a:gd name="T6" fmla="*/ 14 w 72"/>
                <a:gd name="T7" fmla="*/ 15 h 35"/>
                <a:gd name="T8" fmla="*/ 10 w 72"/>
                <a:gd name="T9" fmla="*/ 15 h 35"/>
                <a:gd name="T10" fmla="*/ 0 w 72"/>
                <a:gd name="T11" fmla="*/ 25 h 35"/>
                <a:gd name="T12" fmla="*/ 10 w 72"/>
                <a:gd name="T13" fmla="*/ 35 h 35"/>
                <a:gd name="T14" fmla="*/ 59 w 72"/>
                <a:gd name="T15" fmla="*/ 35 h 35"/>
                <a:gd name="T16" fmla="*/ 72 w 72"/>
                <a:gd name="T17" fmla="*/ 22 h 35"/>
                <a:gd name="T18" fmla="*/ 59 w 72"/>
                <a:gd name="T1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5">
                  <a:moveTo>
                    <a:pt x="59" y="9"/>
                  </a:moveTo>
                  <a:cubicBezTo>
                    <a:pt x="56" y="9"/>
                    <a:pt x="54" y="10"/>
                    <a:pt x="52" y="11"/>
                  </a:cubicBezTo>
                  <a:cubicBezTo>
                    <a:pt x="49" y="5"/>
                    <a:pt x="42" y="0"/>
                    <a:pt x="34" y="0"/>
                  </a:cubicBezTo>
                  <a:cubicBezTo>
                    <a:pt x="24" y="0"/>
                    <a:pt x="16" y="7"/>
                    <a:pt x="14" y="15"/>
                  </a:cubicBezTo>
                  <a:cubicBezTo>
                    <a:pt x="13" y="15"/>
                    <a:pt x="12" y="15"/>
                    <a:pt x="10" y="15"/>
                  </a:cubicBezTo>
                  <a:cubicBezTo>
                    <a:pt x="5" y="15"/>
                    <a:pt x="0" y="19"/>
                    <a:pt x="0" y="25"/>
                  </a:cubicBezTo>
                  <a:cubicBezTo>
                    <a:pt x="0" y="30"/>
                    <a:pt x="5" y="35"/>
                    <a:pt x="10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6" y="35"/>
                    <a:pt x="72" y="29"/>
                    <a:pt x="72" y="22"/>
                  </a:cubicBezTo>
                  <a:cubicBezTo>
                    <a:pt x="72" y="15"/>
                    <a:pt x="66" y="9"/>
                    <a:pt x="59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1961"/>
            </a:lvl2pPr>
            <a:lvl3pPr marL="685803" indent="-165101">
              <a:tabLst/>
              <a:defRPr sz="1961"/>
            </a:lvl3pPr>
            <a:lvl4pPr marL="863603" indent="-177801">
              <a:defRPr sz="1765"/>
            </a:lvl4pPr>
            <a:lvl5pPr marL="1028704" indent="-165101">
              <a:tabLst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1961"/>
            </a:lvl2pPr>
            <a:lvl3pPr marL="685803" indent="-165101">
              <a:tabLst/>
              <a:defRPr sz="1961"/>
            </a:lvl3pPr>
            <a:lvl4pPr marL="863603" indent="-177801">
              <a:defRPr sz="1765"/>
            </a:lvl4pPr>
            <a:lvl5pPr marL="1028704" indent="-165101">
              <a:tabLst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54306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auto">
          <a:xfrm>
            <a:off x="0" y="6566932"/>
            <a:ext cx="12192000" cy="291068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" name="Group 8"/>
          <p:cNvGrpSpPr>
            <a:grpSpLocks noChangeAspect="1"/>
          </p:cNvGrpSpPr>
          <p:nvPr userDrawn="1"/>
        </p:nvGrpSpPr>
        <p:grpSpPr bwMode="auto">
          <a:xfrm>
            <a:off x="11289350" y="6078675"/>
            <a:ext cx="633412" cy="669437"/>
            <a:chOff x="7062" y="3586"/>
            <a:chExt cx="617" cy="652"/>
          </a:xfrm>
        </p:grpSpPr>
        <p:sp>
          <p:nvSpPr>
            <p:cNvPr id="35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7062" y="3586"/>
              <a:ext cx="617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6" name="Freeform 9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7" name="Freeform 10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8" name="Freeform 11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9" name="Freeform 12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0" name="Freeform 13"/>
            <p:cNvSpPr>
              <a:spLocks noEditPoints="1"/>
            </p:cNvSpPr>
            <p:nvPr userDrawn="1"/>
          </p:nvSpPr>
          <p:spPr bwMode="auto">
            <a:xfrm>
              <a:off x="7131" y="3937"/>
              <a:ext cx="208" cy="253"/>
            </a:xfrm>
            <a:custGeom>
              <a:avLst/>
              <a:gdLst>
                <a:gd name="T0" fmla="*/ 59 w 87"/>
                <a:gd name="T1" fmla="*/ 98 h 106"/>
                <a:gd name="T2" fmla="*/ 77 w 87"/>
                <a:gd name="T3" fmla="*/ 103 h 106"/>
                <a:gd name="T4" fmla="*/ 82 w 87"/>
                <a:gd name="T5" fmla="*/ 84 h 106"/>
                <a:gd name="T6" fmla="*/ 65 w 87"/>
                <a:gd name="T7" fmla="*/ 79 h 106"/>
                <a:gd name="T8" fmla="*/ 58 w 87"/>
                <a:gd name="T9" fmla="*/ 67 h 106"/>
                <a:gd name="T10" fmla="*/ 55 w 87"/>
                <a:gd name="T11" fmla="*/ 68 h 106"/>
                <a:gd name="T12" fmla="*/ 63 w 87"/>
                <a:gd name="T13" fmla="*/ 80 h 106"/>
                <a:gd name="T14" fmla="*/ 59 w 87"/>
                <a:gd name="T15" fmla="*/ 98 h 106"/>
                <a:gd name="T16" fmla="*/ 14 w 87"/>
                <a:gd name="T17" fmla="*/ 66 h 106"/>
                <a:gd name="T18" fmla="*/ 26 w 87"/>
                <a:gd name="T19" fmla="*/ 73 h 106"/>
                <a:gd name="T20" fmla="*/ 33 w 87"/>
                <a:gd name="T21" fmla="*/ 62 h 106"/>
                <a:gd name="T22" fmla="*/ 40 w 87"/>
                <a:gd name="T23" fmla="*/ 60 h 106"/>
                <a:gd name="T24" fmla="*/ 40 w 87"/>
                <a:gd name="T25" fmla="*/ 58 h 106"/>
                <a:gd name="T26" fmla="*/ 32 w 87"/>
                <a:gd name="T27" fmla="*/ 60 h 106"/>
                <a:gd name="T28" fmla="*/ 21 w 87"/>
                <a:gd name="T29" fmla="*/ 54 h 106"/>
                <a:gd name="T30" fmla="*/ 14 w 87"/>
                <a:gd name="T31" fmla="*/ 66 h 106"/>
                <a:gd name="T32" fmla="*/ 40 w 87"/>
                <a:gd name="T33" fmla="*/ 27 h 106"/>
                <a:gd name="T34" fmla="*/ 25 w 87"/>
                <a:gd name="T35" fmla="*/ 4 h 106"/>
                <a:gd name="T36" fmla="*/ 2 w 87"/>
                <a:gd name="T37" fmla="*/ 20 h 106"/>
                <a:gd name="T38" fmla="*/ 17 w 87"/>
                <a:gd name="T39" fmla="*/ 42 h 106"/>
                <a:gd name="T40" fmla="*/ 32 w 87"/>
                <a:gd name="T41" fmla="*/ 39 h 106"/>
                <a:gd name="T42" fmla="*/ 41 w 87"/>
                <a:gd name="T43" fmla="*/ 48 h 106"/>
                <a:gd name="T44" fmla="*/ 45 w 87"/>
                <a:gd name="T45" fmla="*/ 44 h 106"/>
                <a:gd name="T46" fmla="*/ 36 w 87"/>
                <a:gd name="T47" fmla="*/ 35 h 106"/>
                <a:gd name="T48" fmla="*/ 40 w 87"/>
                <a:gd name="T49" fmla="*/ 27 h 106"/>
                <a:gd name="T50" fmla="*/ 57 w 87"/>
                <a:gd name="T51" fmla="*/ 46 h 106"/>
                <a:gd name="T52" fmla="*/ 43 w 87"/>
                <a:gd name="T53" fmla="*/ 50 h 106"/>
                <a:gd name="T54" fmla="*/ 48 w 87"/>
                <a:gd name="T55" fmla="*/ 64 h 106"/>
                <a:gd name="T56" fmla="*/ 62 w 87"/>
                <a:gd name="T57" fmla="*/ 60 h 106"/>
                <a:gd name="T58" fmla="*/ 57 w 87"/>
                <a:gd name="T59" fmla="*/ 46 h 106"/>
                <a:gd name="T60" fmla="*/ 78 w 87"/>
                <a:gd name="T61" fmla="*/ 3 h 106"/>
                <a:gd name="T62" fmla="*/ 60 w 87"/>
                <a:gd name="T63" fmla="*/ 9 h 106"/>
                <a:gd name="T64" fmla="*/ 64 w 87"/>
                <a:gd name="T65" fmla="*/ 27 h 106"/>
                <a:gd name="T66" fmla="*/ 56 w 87"/>
                <a:gd name="T67" fmla="*/ 43 h 106"/>
                <a:gd name="T68" fmla="*/ 58 w 87"/>
                <a:gd name="T69" fmla="*/ 43 h 106"/>
                <a:gd name="T70" fmla="*/ 59 w 87"/>
                <a:gd name="T71" fmla="*/ 44 h 106"/>
                <a:gd name="T72" fmla="*/ 67 w 87"/>
                <a:gd name="T73" fmla="*/ 28 h 106"/>
                <a:gd name="T74" fmla="*/ 84 w 87"/>
                <a:gd name="T75" fmla="*/ 21 h 106"/>
                <a:gd name="T76" fmla="*/ 78 w 87"/>
                <a:gd name="T77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106">
                  <a:moveTo>
                    <a:pt x="59" y="98"/>
                  </a:moveTo>
                  <a:cubicBezTo>
                    <a:pt x="62" y="104"/>
                    <a:pt x="71" y="106"/>
                    <a:pt x="77" y="103"/>
                  </a:cubicBezTo>
                  <a:cubicBezTo>
                    <a:pt x="83" y="99"/>
                    <a:pt x="86" y="91"/>
                    <a:pt x="82" y="84"/>
                  </a:cubicBezTo>
                  <a:cubicBezTo>
                    <a:pt x="79" y="78"/>
                    <a:pt x="71" y="76"/>
                    <a:pt x="65" y="7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6" y="67"/>
                    <a:pt x="55" y="68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57" y="84"/>
                    <a:pt x="55" y="92"/>
                    <a:pt x="59" y="98"/>
                  </a:cubicBezTo>
                  <a:moveTo>
                    <a:pt x="14" y="66"/>
                  </a:moveTo>
                  <a:cubicBezTo>
                    <a:pt x="15" y="71"/>
                    <a:pt x="21" y="74"/>
                    <a:pt x="26" y="73"/>
                  </a:cubicBezTo>
                  <a:cubicBezTo>
                    <a:pt x="31" y="72"/>
                    <a:pt x="34" y="67"/>
                    <a:pt x="33" y="62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9"/>
                    <a:pt x="40" y="58"/>
                    <a:pt x="40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1" y="55"/>
                    <a:pt x="26" y="52"/>
                    <a:pt x="21" y="54"/>
                  </a:cubicBezTo>
                  <a:cubicBezTo>
                    <a:pt x="15" y="55"/>
                    <a:pt x="12" y="61"/>
                    <a:pt x="14" y="66"/>
                  </a:cubicBezTo>
                  <a:moveTo>
                    <a:pt x="40" y="27"/>
                  </a:moveTo>
                  <a:cubicBezTo>
                    <a:pt x="42" y="17"/>
                    <a:pt x="35" y="6"/>
                    <a:pt x="25" y="4"/>
                  </a:cubicBezTo>
                  <a:cubicBezTo>
                    <a:pt x="14" y="2"/>
                    <a:pt x="4" y="9"/>
                    <a:pt x="2" y="20"/>
                  </a:cubicBezTo>
                  <a:cubicBezTo>
                    <a:pt x="0" y="30"/>
                    <a:pt x="7" y="40"/>
                    <a:pt x="17" y="42"/>
                  </a:cubicBezTo>
                  <a:cubicBezTo>
                    <a:pt x="22" y="43"/>
                    <a:pt x="28" y="42"/>
                    <a:pt x="32" y="3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4" y="45"/>
                    <a:pt x="45" y="4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8" y="33"/>
                    <a:pt x="39" y="30"/>
                    <a:pt x="40" y="27"/>
                  </a:cubicBezTo>
                  <a:moveTo>
                    <a:pt x="57" y="46"/>
                  </a:moveTo>
                  <a:cubicBezTo>
                    <a:pt x="52" y="43"/>
                    <a:pt x="46" y="45"/>
                    <a:pt x="43" y="50"/>
                  </a:cubicBezTo>
                  <a:cubicBezTo>
                    <a:pt x="41" y="56"/>
                    <a:pt x="43" y="62"/>
                    <a:pt x="48" y="64"/>
                  </a:cubicBezTo>
                  <a:cubicBezTo>
                    <a:pt x="53" y="67"/>
                    <a:pt x="59" y="65"/>
                    <a:pt x="62" y="60"/>
                  </a:cubicBezTo>
                  <a:cubicBezTo>
                    <a:pt x="64" y="55"/>
                    <a:pt x="62" y="49"/>
                    <a:pt x="57" y="46"/>
                  </a:cubicBezTo>
                  <a:moveTo>
                    <a:pt x="78" y="3"/>
                  </a:moveTo>
                  <a:cubicBezTo>
                    <a:pt x="71" y="0"/>
                    <a:pt x="63" y="3"/>
                    <a:pt x="60" y="9"/>
                  </a:cubicBezTo>
                  <a:cubicBezTo>
                    <a:pt x="57" y="16"/>
                    <a:pt x="59" y="23"/>
                    <a:pt x="64" y="27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3"/>
                    <a:pt x="58" y="43"/>
                    <a:pt x="58" y="43"/>
                  </a:cubicBezTo>
                  <a:cubicBezTo>
                    <a:pt x="59" y="43"/>
                    <a:pt x="59" y="44"/>
                    <a:pt x="59" y="44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3" y="30"/>
                    <a:pt x="81" y="28"/>
                    <a:pt x="84" y="21"/>
                  </a:cubicBezTo>
                  <a:cubicBezTo>
                    <a:pt x="87" y="15"/>
                    <a:pt x="84" y="7"/>
                    <a:pt x="78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1" name="Freeform 14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2" name="Freeform 15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3" name="Freeform 16"/>
            <p:cNvSpPr>
              <a:spLocks/>
            </p:cNvSpPr>
            <p:nvPr userDrawn="1"/>
          </p:nvSpPr>
          <p:spPr bwMode="auto">
            <a:xfrm>
              <a:off x="7370" y="3665"/>
              <a:ext cx="163" cy="160"/>
            </a:xfrm>
            <a:custGeom>
              <a:avLst/>
              <a:gdLst>
                <a:gd name="T0" fmla="*/ 60 w 68"/>
                <a:gd name="T1" fmla="*/ 0 h 67"/>
                <a:gd name="T2" fmla="*/ 9 w 68"/>
                <a:gd name="T3" fmla="*/ 0 h 67"/>
                <a:gd name="T4" fmla="*/ 0 w 68"/>
                <a:gd name="T5" fmla="*/ 9 h 67"/>
                <a:gd name="T6" fmla="*/ 0 w 68"/>
                <a:gd name="T7" fmla="*/ 41 h 67"/>
                <a:gd name="T8" fmla="*/ 9 w 68"/>
                <a:gd name="T9" fmla="*/ 50 h 67"/>
                <a:gd name="T10" fmla="*/ 21 w 68"/>
                <a:gd name="T11" fmla="*/ 50 h 67"/>
                <a:gd name="T12" fmla="*/ 47 w 68"/>
                <a:gd name="T13" fmla="*/ 67 h 67"/>
                <a:gd name="T14" fmla="*/ 41 w 68"/>
                <a:gd name="T15" fmla="*/ 50 h 67"/>
                <a:gd name="T16" fmla="*/ 60 w 68"/>
                <a:gd name="T17" fmla="*/ 50 h 67"/>
                <a:gd name="T18" fmla="*/ 68 w 68"/>
                <a:gd name="T19" fmla="*/ 41 h 67"/>
                <a:gd name="T20" fmla="*/ 68 w 68"/>
                <a:gd name="T21" fmla="*/ 9 h 67"/>
                <a:gd name="T22" fmla="*/ 60 w 68"/>
                <a:gd name="T2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4" y="50"/>
                    <a:pt x="9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4" y="50"/>
                    <a:pt x="68" y="46"/>
                    <a:pt x="68" y="41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4"/>
                    <a:pt x="64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4" name="Freeform 17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6" name="Freeform 19"/>
            <p:cNvSpPr>
              <a:spLocks/>
            </p:cNvSpPr>
            <p:nvPr userDrawn="1"/>
          </p:nvSpPr>
          <p:spPr bwMode="auto">
            <a:xfrm>
              <a:off x="7464" y="3959"/>
              <a:ext cx="172" cy="83"/>
            </a:xfrm>
            <a:custGeom>
              <a:avLst/>
              <a:gdLst>
                <a:gd name="T0" fmla="*/ 59 w 72"/>
                <a:gd name="T1" fmla="*/ 9 h 35"/>
                <a:gd name="T2" fmla="*/ 52 w 72"/>
                <a:gd name="T3" fmla="*/ 11 h 35"/>
                <a:gd name="T4" fmla="*/ 34 w 72"/>
                <a:gd name="T5" fmla="*/ 0 h 35"/>
                <a:gd name="T6" fmla="*/ 14 w 72"/>
                <a:gd name="T7" fmla="*/ 15 h 35"/>
                <a:gd name="T8" fmla="*/ 10 w 72"/>
                <a:gd name="T9" fmla="*/ 15 h 35"/>
                <a:gd name="T10" fmla="*/ 0 w 72"/>
                <a:gd name="T11" fmla="*/ 25 h 35"/>
                <a:gd name="T12" fmla="*/ 10 w 72"/>
                <a:gd name="T13" fmla="*/ 35 h 35"/>
                <a:gd name="T14" fmla="*/ 59 w 72"/>
                <a:gd name="T15" fmla="*/ 35 h 35"/>
                <a:gd name="T16" fmla="*/ 72 w 72"/>
                <a:gd name="T17" fmla="*/ 22 h 35"/>
                <a:gd name="T18" fmla="*/ 59 w 72"/>
                <a:gd name="T1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5">
                  <a:moveTo>
                    <a:pt x="59" y="9"/>
                  </a:moveTo>
                  <a:cubicBezTo>
                    <a:pt x="56" y="9"/>
                    <a:pt x="54" y="10"/>
                    <a:pt x="52" y="11"/>
                  </a:cubicBezTo>
                  <a:cubicBezTo>
                    <a:pt x="49" y="5"/>
                    <a:pt x="42" y="0"/>
                    <a:pt x="34" y="0"/>
                  </a:cubicBezTo>
                  <a:cubicBezTo>
                    <a:pt x="24" y="0"/>
                    <a:pt x="16" y="7"/>
                    <a:pt x="14" y="15"/>
                  </a:cubicBezTo>
                  <a:cubicBezTo>
                    <a:pt x="13" y="15"/>
                    <a:pt x="12" y="15"/>
                    <a:pt x="10" y="15"/>
                  </a:cubicBezTo>
                  <a:cubicBezTo>
                    <a:pt x="5" y="15"/>
                    <a:pt x="0" y="19"/>
                    <a:pt x="0" y="25"/>
                  </a:cubicBezTo>
                  <a:cubicBezTo>
                    <a:pt x="0" y="30"/>
                    <a:pt x="5" y="35"/>
                    <a:pt x="10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6" y="35"/>
                    <a:pt x="72" y="29"/>
                    <a:pt x="72" y="22"/>
                  </a:cubicBezTo>
                  <a:cubicBezTo>
                    <a:pt x="72" y="15"/>
                    <a:pt x="66" y="9"/>
                    <a:pt x="59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61935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2353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61935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2353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370422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 bwMode="auto">
          <a:xfrm>
            <a:off x="0" y="6566932"/>
            <a:ext cx="12192000" cy="291068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2" name="Group 8"/>
          <p:cNvGrpSpPr>
            <a:grpSpLocks noChangeAspect="1"/>
          </p:cNvGrpSpPr>
          <p:nvPr userDrawn="1"/>
        </p:nvGrpSpPr>
        <p:grpSpPr bwMode="auto">
          <a:xfrm>
            <a:off x="11289350" y="6078675"/>
            <a:ext cx="633412" cy="669437"/>
            <a:chOff x="7062" y="3586"/>
            <a:chExt cx="617" cy="652"/>
          </a:xfrm>
        </p:grpSpPr>
        <p:sp>
          <p:nvSpPr>
            <p:cNvPr id="33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7062" y="3586"/>
              <a:ext cx="617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4" name="Freeform 9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5" name="Freeform 10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6" name="Freeform 11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7" name="Freeform 12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8" name="Freeform 13"/>
            <p:cNvSpPr>
              <a:spLocks noEditPoints="1"/>
            </p:cNvSpPr>
            <p:nvPr userDrawn="1"/>
          </p:nvSpPr>
          <p:spPr bwMode="auto">
            <a:xfrm>
              <a:off x="7131" y="3937"/>
              <a:ext cx="208" cy="253"/>
            </a:xfrm>
            <a:custGeom>
              <a:avLst/>
              <a:gdLst>
                <a:gd name="T0" fmla="*/ 59 w 87"/>
                <a:gd name="T1" fmla="*/ 98 h 106"/>
                <a:gd name="T2" fmla="*/ 77 w 87"/>
                <a:gd name="T3" fmla="*/ 103 h 106"/>
                <a:gd name="T4" fmla="*/ 82 w 87"/>
                <a:gd name="T5" fmla="*/ 84 h 106"/>
                <a:gd name="T6" fmla="*/ 65 w 87"/>
                <a:gd name="T7" fmla="*/ 79 h 106"/>
                <a:gd name="T8" fmla="*/ 58 w 87"/>
                <a:gd name="T9" fmla="*/ 67 h 106"/>
                <a:gd name="T10" fmla="*/ 55 w 87"/>
                <a:gd name="T11" fmla="*/ 68 h 106"/>
                <a:gd name="T12" fmla="*/ 63 w 87"/>
                <a:gd name="T13" fmla="*/ 80 h 106"/>
                <a:gd name="T14" fmla="*/ 59 w 87"/>
                <a:gd name="T15" fmla="*/ 98 h 106"/>
                <a:gd name="T16" fmla="*/ 14 w 87"/>
                <a:gd name="T17" fmla="*/ 66 h 106"/>
                <a:gd name="T18" fmla="*/ 26 w 87"/>
                <a:gd name="T19" fmla="*/ 73 h 106"/>
                <a:gd name="T20" fmla="*/ 33 w 87"/>
                <a:gd name="T21" fmla="*/ 62 h 106"/>
                <a:gd name="T22" fmla="*/ 40 w 87"/>
                <a:gd name="T23" fmla="*/ 60 h 106"/>
                <a:gd name="T24" fmla="*/ 40 w 87"/>
                <a:gd name="T25" fmla="*/ 58 h 106"/>
                <a:gd name="T26" fmla="*/ 32 w 87"/>
                <a:gd name="T27" fmla="*/ 60 h 106"/>
                <a:gd name="T28" fmla="*/ 21 w 87"/>
                <a:gd name="T29" fmla="*/ 54 h 106"/>
                <a:gd name="T30" fmla="*/ 14 w 87"/>
                <a:gd name="T31" fmla="*/ 66 h 106"/>
                <a:gd name="T32" fmla="*/ 40 w 87"/>
                <a:gd name="T33" fmla="*/ 27 h 106"/>
                <a:gd name="T34" fmla="*/ 25 w 87"/>
                <a:gd name="T35" fmla="*/ 4 h 106"/>
                <a:gd name="T36" fmla="*/ 2 w 87"/>
                <a:gd name="T37" fmla="*/ 20 h 106"/>
                <a:gd name="T38" fmla="*/ 17 w 87"/>
                <a:gd name="T39" fmla="*/ 42 h 106"/>
                <a:gd name="T40" fmla="*/ 32 w 87"/>
                <a:gd name="T41" fmla="*/ 39 h 106"/>
                <a:gd name="T42" fmla="*/ 41 w 87"/>
                <a:gd name="T43" fmla="*/ 48 h 106"/>
                <a:gd name="T44" fmla="*/ 45 w 87"/>
                <a:gd name="T45" fmla="*/ 44 h 106"/>
                <a:gd name="T46" fmla="*/ 36 w 87"/>
                <a:gd name="T47" fmla="*/ 35 h 106"/>
                <a:gd name="T48" fmla="*/ 40 w 87"/>
                <a:gd name="T49" fmla="*/ 27 h 106"/>
                <a:gd name="T50" fmla="*/ 57 w 87"/>
                <a:gd name="T51" fmla="*/ 46 h 106"/>
                <a:gd name="T52" fmla="*/ 43 w 87"/>
                <a:gd name="T53" fmla="*/ 50 h 106"/>
                <a:gd name="T54" fmla="*/ 48 w 87"/>
                <a:gd name="T55" fmla="*/ 64 h 106"/>
                <a:gd name="T56" fmla="*/ 62 w 87"/>
                <a:gd name="T57" fmla="*/ 60 h 106"/>
                <a:gd name="T58" fmla="*/ 57 w 87"/>
                <a:gd name="T59" fmla="*/ 46 h 106"/>
                <a:gd name="T60" fmla="*/ 78 w 87"/>
                <a:gd name="T61" fmla="*/ 3 h 106"/>
                <a:gd name="T62" fmla="*/ 60 w 87"/>
                <a:gd name="T63" fmla="*/ 9 h 106"/>
                <a:gd name="T64" fmla="*/ 64 w 87"/>
                <a:gd name="T65" fmla="*/ 27 h 106"/>
                <a:gd name="T66" fmla="*/ 56 w 87"/>
                <a:gd name="T67" fmla="*/ 43 h 106"/>
                <a:gd name="T68" fmla="*/ 58 w 87"/>
                <a:gd name="T69" fmla="*/ 43 h 106"/>
                <a:gd name="T70" fmla="*/ 59 w 87"/>
                <a:gd name="T71" fmla="*/ 44 h 106"/>
                <a:gd name="T72" fmla="*/ 67 w 87"/>
                <a:gd name="T73" fmla="*/ 28 h 106"/>
                <a:gd name="T74" fmla="*/ 84 w 87"/>
                <a:gd name="T75" fmla="*/ 21 h 106"/>
                <a:gd name="T76" fmla="*/ 78 w 87"/>
                <a:gd name="T77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106">
                  <a:moveTo>
                    <a:pt x="59" y="98"/>
                  </a:moveTo>
                  <a:cubicBezTo>
                    <a:pt x="62" y="104"/>
                    <a:pt x="71" y="106"/>
                    <a:pt x="77" y="103"/>
                  </a:cubicBezTo>
                  <a:cubicBezTo>
                    <a:pt x="83" y="99"/>
                    <a:pt x="86" y="91"/>
                    <a:pt x="82" y="84"/>
                  </a:cubicBezTo>
                  <a:cubicBezTo>
                    <a:pt x="79" y="78"/>
                    <a:pt x="71" y="76"/>
                    <a:pt x="65" y="7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6" y="67"/>
                    <a:pt x="55" y="68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57" y="84"/>
                    <a:pt x="55" y="92"/>
                    <a:pt x="59" y="98"/>
                  </a:cubicBezTo>
                  <a:moveTo>
                    <a:pt x="14" y="66"/>
                  </a:moveTo>
                  <a:cubicBezTo>
                    <a:pt x="15" y="71"/>
                    <a:pt x="21" y="74"/>
                    <a:pt x="26" y="73"/>
                  </a:cubicBezTo>
                  <a:cubicBezTo>
                    <a:pt x="31" y="72"/>
                    <a:pt x="34" y="67"/>
                    <a:pt x="33" y="62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9"/>
                    <a:pt x="40" y="58"/>
                    <a:pt x="40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1" y="55"/>
                    <a:pt x="26" y="52"/>
                    <a:pt x="21" y="54"/>
                  </a:cubicBezTo>
                  <a:cubicBezTo>
                    <a:pt x="15" y="55"/>
                    <a:pt x="12" y="61"/>
                    <a:pt x="14" y="66"/>
                  </a:cubicBezTo>
                  <a:moveTo>
                    <a:pt x="40" y="27"/>
                  </a:moveTo>
                  <a:cubicBezTo>
                    <a:pt x="42" y="17"/>
                    <a:pt x="35" y="6"/>
                    <a:pt x="25" y="4"/>
                  </a:cubicBezTo>
                  <a:cubicBezTo>
                    <a:pt x="14" y="2"/>
                    <a:pt x="4" y="9"/>
                    <a:pt x="2" y="20"/>
                  </a:cubicBezTo>
                  <a:cubicBezTo>
                    <a:pt x="0" y="30"/>
                    <a:pt x="7" y="40"/>
                    <a:pt x="17" y="42"/>
                  </a:cubicBezTo>
                  <a:cubicBezTo>
                    <a:pt x="22" y="43"/>
                    <a:pt x="28" y="42"/>
                    <a:pt x="32" y="3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4" y="45"/>
                    <a:pt x="45" y="4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8" y="33"/>
                    <a:pt x="39" y="30"/>
                    <a:pt x="40" y="27"/>
                  </a:cubicBezTo>
                  <a:moveTo>
                    <a:pt x="57" y="46"/>
                  </a:moveTo>
                  <a:cubicBezTo>
                    <a:pt x="52" y="43"/>
                    <a:pt x="46" y="45"/>
                    <a:pt x="43" y="50"/>
                  </a:cubicBezTo>
                  <a:cubicBezTo>
                    <a:pt x="41" y="56"/>
                    <a:pt x="43" y="62"/>
                    <a:pt x="48" y="64"/>
                  </a:cubicBezTo>
                  <a:cubicBezTo>
                    <a:pt x="53" y="67"/>
                    <a:pt x="59" y="65"/>
                    <a:pt x="62" y="60"/>
                  </a:cubicBezTo>
                  <a:cubicBezTo>
                    <a:pt x="64" y="55"/>
                    <a:pt x="62" y="49"/>
                    <a:pt x="57" y="46"/>
                  </a:cubicBezTo>
                  <a:moveTo>
                    <a:pt x="78" y="3"/>
                  </a:moveTo>
                  <a:cubicBezTo>
                    <a:pt x="71" y="0"/>
                    <a:pt x="63" y="3"/>
                    <a:pt x="60" y="9"/>
                  </a:cubicBezTo>
                  <a:cubicBezTo>
                    <a:pt x="57" y="16"/>
                    <a:pt x="59" y="23"/>
                    <a:pt x="64" y="27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3"/>
                    <a:pt x="58" y="43"/>
                    <a:pt x="58" y="43"/>
                  </a:cubicBezTo>
                  <a:cubicBezTo>
                    <a:pt x="59" y="43"/>
                    <a:pt x="59" y="44"/>
                    <a:pt x="59" y="44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3" y="30"/>
                    <a:pt x="81" y="28"/>
                    <a:pt x="84" y="21"/>
                  </a:cubicBezTo>
                  <a:cubicBezTo>
                    <a:pt x="87" y="15"/>
                    <a:pt x="84" y="7"/>
                    <a:pt x="78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9" name="Freeform 14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0" name="Freeform 15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1" name="Freeform 16"/>
            <p:cNvSpPr>
              <a:spLocks/>
            </p:cNvSpPr>
            <p:nvPr userDrawn="1"/>
          </p:nvSpPr>
          <p:spPr bwMode="auto">
            <a:xfrm>
              <a:off x="7370" y="3665"/>
              <a:ext cx="163" cy="160"/>
            </a:xfrm>
            <a:custGeom>
              <a:avLst/>
              <a:gdLst>
                <a:gd name="T0" fmla="*/ 60 w 68"/>
                <a:gd name="T1" fmla="*/ 0 h 67"/>
                <a:gd name="T2" fmla="*/ 9 w 68"/>
                <a:gd name="T3" fmla="*/ 0 h 67"/>
                <a:gd name="T4" fmla="*/ 0 w 68"/>
                <a:gd name="T5" fmla="*/ 9 h 67"/>
                <a:gd name="T6" fmla="*/ 0 w 68"/>
                <a:gd name="T7" fmla="*/ 41 h 67"/>
                <a:gd name="T8" fmla="*/ 9 w 68"/>
                <a:gd name="T9" fmla="*/ 50 h 67"/>
                <a:gd name="T10" fmla="*/ 21 w 68"/>
                <a:gd name="T11" fmla="*/ 50 h 67"/>
                <a:gd name="T12" fmla="*/ 47 w 68"/>
                <a:gd name="T13" fmla="*/ 67 h 67"/>
                <a:gd name="T14" fmla="*/ 41 w 68"/>
                <a:gd name="T15" fmla="*/ 50 h 67"/>
                <a:gd name="T16" fmla="*/ 60 w 68"/>
                <a:gd name="T17" fmla="*/ 50 h 67"/>
                <a:gd name="T18" fmla="*/ 68 w 68"/>
                <a:gd name="T19" fmla="*/ 41 h 67"/>
                <a:gd name="T20" fmla="*/ 68 w 68"/>
                <a:gd name="T21" fmla="*/ 9 h 67"/>
                <a:gd name="T22" fmla="*/ 60 w 68"/>
                <a:gd name="T2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4" y="50"/>
                    <a:pt x="9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4" y="50"/>
                    <a:pt x="68" y="46"/>
                    <a:pt x="68" y="41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4"/>
                    <a:pt x="64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2" name="Freeform 17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3" name="Freeform 18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44" name="Freeform 19"/>
            <p:cNvSpPr>
              <a:spLocks/>
            </p:cNvSpPr>
            <p:nvPr userDrawn="1"/>
          </p:nvSpPr>
          <p:spPr bwMode="auto">
            <a:xfrm>
              <a:off x="7464" y="3959"/>
              <a:ext cx="172" cy="83"/>
            </a:xfrm>
            <a:custGeom>
              <a:avLst/>
              <a:gdLst>
                <a:gd name="T0" fmla="*/ 59 w 72"/>
                <a:gd name="T1" fmla="*/ 9 h 35"/>
                <a:gd name="T2" fmla="*/ 52 w 72"/>
                <a:gd name="T3" fmla="*/ 11 h 35"/>
                <a:gd name="T4" fmla="*/ 34 w 72"/>
                <a:gd name="T5" fmla="*/ 0 h 35"/>
                <a:gd name="T6" fmla="*/ 14 w 72"/>
                <a:gd name="T7" fmla="*/ 15 h 35"/>
                <a:gd name="T8" fmla="*/ 10 w 72"/>
                <a:gd name="T9" fmla="*/ 15 h 35"/>
                <a:gd name="T10" fmla="*/ 0 w 72"/>
                <a:gd name="T11" fmla="*/ 25 h 35"/>
                <a:gd name="T12" fmla="*/ 10 w 72"/>
                <a:gd name="T13" fmla="*/ 35 h 35"/>
                <a:gd name="T14" fmla="*/ 59 w 72"/>
                <a:gd name="T15" fmla="*/ 35 h 35"/>
                <a:gd name="T16" fmla="*/ 72 w 72"/>
                <a:gd name="T17" fmla="*/ 22 h 35"/>
                <a:gd name="T18" fmla="*/ 59 w 72"/>
                <a:gd name="T1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5">
                  <a:moveTo>
                    <a:pt x="59" y="9"/>
                  </a:moveTo>
                  <a:cubicBezTo>
                    <a:pt x="56" y="9"/>
                    <a:pt x="54" y="10"/>
                    <a:pt x="52" y="11"/>
                  </a:cubicBezTo>
                  <a:cubicBezTo>
                    <a:pt x="49" y="5"/>
                    <a:pt x="42" y="0"/>
                    <a:pt x="34" y="0"/>
                  </a:cubicBezTo>
                  <a:cubicBezTo>
                    <a:pt x="24" y="0"/>
                    <a:pt x="16" y="7"/>
                    <a:pt x="14" y="15"/>
                  </a:cubicBezTo>
                  <a:cubicBezTo>
                    <a:pt x="13" y="15"/>
                    <a:pt x="12" y="15"/>
                    <a:pt x="10" y="15"/>
                  </a:cubicBezTo>
                  <a:cubicBezTo>
                    <a:pt x="5" y="15"/>
                    <a:pt x="0" y="19"/>
                    <a:pt x="0" y="25"/>
                  </a:cubicBezTo>
                  <a:cubicBezTo>
                    <a:pt x="0" y="30"/>
                    <a:pt x="5" y="35"/>
                    <a:pt x="10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6" y="35"/>
                    <a:pt x="72" y="29"/>
                    <a:pt x="72" y="22"/>
                  </a:cubicBezTo>
                  <a:cubicBezTo>
                    <a:pt x="72" y="15"/>
                    <a:pt x="66" y="9"/>
                    <a:pt x="59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14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0" y="6566932"/>
            <a:ext cx="12192000" cy="291068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oup 8"/>
          <p:cNvGrpSpPr>
            <a:grpSpLocks noChangeAspect="1"/>
          </p:cNvGrpSpPr>
          <p:nvPr/>
        </p:nvGrpSpPr>
        <p:grpSpPr bwMode="auto">
          <a:xfrm>
            <a:off x="11289350" y="6078675"/>
            <a:ext cx="633412" cy="669437"/>
            <a:chOff x="7062" y="3586"/>
            <a:chExt cx="617" cy="652"/>
          </a:xfrm>
        </p:grpSpPr>
        <p:sp>
          <p:nvSpPr>
            <p:cNvPr id="20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7062" y="3586"/>
              <a:ext cx="617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5" name="Freeform 9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6" name="Freeform 10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7" name="Freeform 11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8" name="Freeform 12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39" name="Freeform 13"/>
            <p:cNvSpPr>
              <a:spLocks noEditPoints="1"/>
            </p:cNvSpPr>
            <p:nvPr userDrawn="1"/>
          </p:nvSpPr>
          <p:spPr bwMode="auto">
            <a:xfrm>
              <a:off x="7131" y="3937"/>
              <a:ext cx="208" cy="253"/>
            </a:xfrm>
            <a:custGeom>
              <a:avLst/>
              <a:gdLst>
                <a:gd name="T0" fmla="*/ 59 w 87"/>
                <a:gd name="T1" fmla="*/ 98 h 106"/>
                <a:gd name="T2" fmla="*/ 77 w 87"/>
                <a:gd name="T3" fmla="*/ 103 h 106"/>
                <a:gd name="T4" fmla="*/ 82 w 87"/>
                <a:gd name="T5" fmla="*/ 84 h 106"/>
                <a:gd name="T6" fmla="*/ 65 w 87"/>
                <a:gd name="T7" fmla="*/ 79 h 106"/>
                <a:gd name="T8" fmla="*/ 58 w 87"/>
                <a:gd name="T9" fmla="*/ 67 h 106"/>
                <a:gd name="T10" fmla="*/ 55 w 87"/>
                <a:gd name="T11" fmla="*/ 68 h 106"/>
                <a:gd name="T12" fmla="*/ 63 w 87"/>
                <a:gd name="T13" fmla="*/ 80 h 106"/>
                <a:gd name="T14" fmla="*/ 59 w 87"/>
                <a:gd name="T15" fmla="*/ 98 h 106"/>
                <a:gd name="T16" fmla="*/ 14 w 87"/>
                <a:gd name="T17" fmla="*/ 66 h 106"/>
                <a:gd name="T18" fmla="*/ 26 w 87"/>
                <a:gd name="T19" fmla="*/ 73 h 106"/>
                <a:gd name="T20" fmla="*/ 33 w 87"/>
                <a:gd name="T21" fmla="*/ 62 h 106"/>
                <a:gd name="T22" fmla="*/ 40 w 87"/>
                <a:gd name="T23" fmla="*/ 60 h 106"/>
                <a:gd name="T24" fmla="*/ 40 w 87"/>
                <a:gd name="T25" fmla="*/ 58 h 106"/>
                <a:gd name="T26" fmla="*/ 32 w 87"/>
                <a:gd name="T27" fmla="*/ 60 h 106"/>
                <a:gd name="T28" fmla="*/ 21 w 87"/>
                <a:gd name="T29" fmla="*/ 54 h 106"/>
                <a:gd name="T30" fmla="*/ 14 w 87"/>
                <a:gd name="T31" fmla="*/ 66 h 106"/>
                <a:gd name="T32" fmla="*/ 40 w 87"/>
                <a:gd name="T33" fmla="*/ 27 h 106"/>
                <a:gd name="T34" fmla="*/ 25 w 87"/>
                <a:gd name="T35" fmla="*/ 4 h 106"/>
                <a:gd name="T36" fmla="*/ 2 w 87"/>
                <a:gd name="T37" fmla="*/ 20 h 106"/>
                <a:gd name="T38" fmla="*/ 17 w 87"/>
                <a:gd name="T39" fmla="*/ 42 h 106"/>
                <a:gd name="T40" fmla="*/ 32 w 87"/>
                <a:gd name="T41" fmla="*/ 39 h 106"/>
                <a:gd name="T42" fmla="*/ 41 w 87"/>
                <a:gd name="T43" fmla="*/ 48 h 106"/>
                <a:gd name="T44" fmla="*/ 45 w 87"/>
                <a:gd name="T45" fmla="*/ 44 h 106"/>
                <a:gd name="T46" fmla="*/ 36 w 87"/>
                <a:gd name="T47" fmla="*/ 35 h 106"/>
                <a:gd name="T48" fmla="*/ 40 w 87"/>
                <a:gd name="T49" fmla="*/ 27 h 106"/>
                <a:gd name="T50" fmla="*/ 57 w 87"/>
                <a:gd name="T51" fmla="*/ 46 h 106"/>
                <a:gd name="T52" fmla="*/ 43 w 87"/>
                <a:gd name="T53" fmla="*/ 50 h 106"/>
                <a:gd name="T54" fmla="*/ 48 w 87"/>
                <a:gd name="T55" fmla="*/ 64 h 106"/>
                <a:gd name="T56" fmla="*/ 62 w 87"/>
                <a:gd name="T57" fmla="*/ 60 h 106"/>
                <a:gd name="T58" fmla="*/ 57 w 87"/>
                <a:gd name="T59" fmla="*/ 46 h 106"/>
                <a:gd name="T60" fmla="*/ 78 w 87"/>
                <a:gd name="T61" fmla="*/ 3 h 106"/>
                <a:gd name="T62" fmla="*/ 60 w 87"/>
                <a:gd name="T63" fmla="*/ 9 h 106"/>
                <a:gd name="T64" fmla="*/ 64 w 87"/>
                <a:gd name="T65" fmla="*/ 27 h 106"/>
                <a:gd name="T66" fmla="*/ 56 w 87"/>
                <a:gd name="T67" fmla="*/ 43 h 106"/>
                <a:gd name="T68" fmla="*/ 58 w 87"/>
                <a:gd name="T69" fmla="*/ 43 h 106"/>
                <a:gd name="T70" fmla="*/ 59 w 87"/>
                <a:gd name="T71" fmla="*/ 44 h 106"/>
                <a:gd name="T72" fmla="*/ 67 w 87"/>
                <a:gd name="T73" fmla="*/ 28 h 106"/>
                <a:gd name="T74" fmla="*/ 84 w 87"/>
                <a:gd name="T75" fmla="*/ 21 h 106"/>
                <a:gd name="T76" fmla="*/ 78 w 87"/>
                <a:gd name="T77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106">
                  <a:moveTo>
                    <a:pt x="59" y="98"/>
                  </a:moveTo>
                  <a:cubicBezTo>
                    <a:pt x="62" y="104"/>
                    <a:pt x="71" y="106"/>
                    <a:pt x="77" y="103"/>
                  </a:cubicBezTo>
                  <a:cubicBezTo>
                    <a:pt x="83" y="99"/>
                    <a:pt x="86" y="91"/>
                    <a:pt x="82" y="84"/>
                  </a:cubicBezTo>
                  <a:cubicBezTo>
                    <a:pt x="79" y="78"/>
                    <a:pt x="71" y="76"/>
                    <a:pt x="65" y="7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6" y="67"/>
                    <a:pt x="55" y="68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57" y="84"/>
                    <a:pt x="55" y="92"/>
                    <a:pt x="59" y="98"/>
                  </a:cubicBezTo>
                  <a:moveTo>
                    <a:pt x="14" y="66"/>
                  </a:moveTo>
                  <a:cubicBezTo>
                    <a:pt x="15" y="71"/>
                    <a:pt x="21" y="74"/>
                    <a:pt x="26" y="73"/>
                  </a:cubicBezTo>
                  <a:cubicBezTo>
                    <a:pt x="31" y="72"/>
                    <a:pt x="34" y="67"/>
                    <a:pt x="33" y="62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9"/>
                    <a:pt x="40" y="58"/>
                    <a:pt x="40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1" y="55"/>
                    <a:pt x="26" y="52"/>
                    <a:pt x="21" y="54"/>
                  </a:cubicBezTo>
                  <a:cubicBezTo>
                    <a:pt x="15" y="55"/>
                    <a:pt x="12" y="61"/>
                    <a:pt x="14" y="66"/>
                  </a:cubicBezTo>
                  <a:moveTo>
                    <a:pt x="40" y="27"/>
                  </a:moveTo>
                  <a:cubicBezTo>
                    <a:pt x="42" y="17"/>
                    <a:pt x="35" y="6"/>
                    <a:pt x="25" y="4"/>
                  </a:cubicBezTo>
                  <a:cubicBezTo>
                    <a:pt x="14" y="2"/>
                    <a:pt x="4" y="9"/>
                    <a:pt x="2" y="20"/>
                  </a:cubicBezTo>
                  <a:cubicBezTo>
                    <a:pt x="0" y="30"/>
                    <a:pt x="7" y="40"/>
                    <a:pt x="17" y="42"/>
                  </a:cubicBezTo>
                  <a:cubicBezTo>
                    <a:pt x="22" y="43"/>
                    <a:pt x="28" y="42"/>
                    <a:pt x="32" y="3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4" y="45"/>
                    <a:pt x="45" y="4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8" y="33"/>
                    <a:pt x="39" y="30"/>
                    <a:pt x="40" y="27"/>
                  </a:cubicBezTo>
                  <a:moveTo>
                    <a:pt x="57" y="46"/>
                  </a:moveTo>
                  <a:cubicBezTo>
                    <a:pt x="52" y="43"/>
                    <a:pt x="46" y="45"/>
                    <a:pt x="43" y="50"/>
                  </a:cubicBezTo>
                  <a:cubicBezTo>
                    <a:pt x="41" y="56"/>
                    <a:pt x="43" y="62"/>
                    <a:pt x="48" y="64"/>
                  </a:cubicBezTo>
                  <a:cubicBezTo>
                    <a:pt x="53" y="67"/>
                    <a:pt x="59" y="65"/>
                    <a:pt x="62" y="60"/>
                  </a:cubicBezTo>
                  <a:cubicBezTo>
                    <a:pt x="64" y="55"/>
                    <a:pt x="62" y="49"/>
                    <a:pt x="57" y="46"/>
                  </a:cubicBezTo>
                  <a:moveTo>
                    <a:pt x="78" y="3"/>
                  </a:moveTo>
                  <a:cubicBezTo>
                    <a:pt x="71" y="0"/>
                    <a:pt x="63" y="3"/>
                    <a:pt x="60" y="9"/>
                  </a:cubicBezTo>
                  <a:cubicBezTo>
                    <a:pt x="57" y="16"/>
                    <a:pt x="59" y="23"/>
                    <a:pt x="64" y="27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3"/>
                    <a:pt x="58" y="43"/>
                    <a:pt x="58" y="43"/>
                  </a:cubicBezTo>
                  <a:cubicBezTo>
                    <a:pt x="59" y="43"/>
                    <a:pt x="59" y="44"/>
                    <a:pt x="59" y="44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3" y="30"/>
                    <a:pt x="81" y="28"/>
                    <a:pt x="84" y="21"/>
                  </a:cubicBezTo>
                  <a:cubicBezTo>
                    <a:pt x="87" y="15"/>
                    <a:pt x="84" y="7"/>
                    <a:pt x="78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0" name="Freeform 14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1" name="Freeform 15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2" name="Freeform 16"/>
            <p:cNvSpPr>
              <a:spLocks/>
            </p:cNvSpPr>
            <p:nvPr userDrawn="1"/>
          </p:nvSpPr>
          <p:spPr bwMode="auto">
            <a:xfrm>
              <a:off x="7370" y="3665"/>
              <a:ext cx="163" cy="160"/>
            </a:xfrm>
            <a:custGeom>
              <a:avLst/>
              <a:gdLst>
                <a:gd name="T0" fmla="*/ 60 w 68"/>
                <a:gd name="T1" fmla="*/ 0 h 67"/>
                <a:gd name="T2" fmla="*/ 9 w 68"/>
                <a:gd name="T3" fmla="*/ 0 h 67"/>
                <a:gd name="T4" fmla="*/ 0 w 68"/>
                <a:gd name="T5" fmla="*/ 9 h 67"/>
                <a:gd name="T6" fmla="*/ 0 w 68"/>
                <a:gd name="T7" fmla="*/ 41 h 67"/>
                <a:gd name="T8" fmla="*/ 9 w 68"/>
                <a:gd name="T9" fmla="*/ 50 h 67"/>
                <a:gd name="T10" fmla="*/ 21 w 68"/>
                <a:gd name="T11" fmla="*/ 50 h 67"/>
                <a:gd name="T12" fmla="*/ 47 w 68"/>
                <a:gd name="T13" fmla="*/ 67 h 67"/>
                <a:gd name="T14" fmla="*/ 41 w 68"/>
                <a:gd name="T15" fmla="*/ 50 h 67"/>
                <a:gd name="T16" fmla="*/ 60 w 68"/>
                <a:gd name="T17" fmla="*/ 50 h 67"/>
                <a:gd name="T18" fmla="*/ 68 w 68"/>
                <a:gd name="T19" fmla="*/ 41 h 67"/>
                <a:gd name="T20" fmla="*/ 68 w 68"/>
                <a:gd name="T21" fmla="*/ 9 h 67"/>
                <a:gd name="T22" fmla="*/ 60 w 68"/>
                <a:gd name="T2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4" y="50"/>
                    <a:pt x="9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4" y="50"/>
                    <a:pt x="68" y="46"/>
                    <a:pt x="68" y="41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4"/>
                    <a:pt x="64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3" name="Freeform 17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4" name="Freeform 18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45" name="Freeform 19"/>
            <p:cNvSpPr>
              <a:spLocks/>
            </p:cNvSpPr>
            <p:nvPr userDrawn="1"/>
          </p:nvSpPr>
          <p:spPr bwMode="auto">
            <a:xfrm>
              <a:off x="7464" y="3959"/>
              <a:ext cx="172" cy="83"/>
            </a:xfrm>
            <a:custGeom>
              <a:avLst/>
              <a:gdLst>
                <a:gd name="T0" fmla="*/ 59 w 72"/>
                <a:gd name="T1" fmla="*/ 9 h 35"/>
                <a:gd name="T2" fmla="*/ 52 w 72"/>
                <a:gd name="T3" fmla="*/ 11 h 35"/>
                <a:gd name="T4" fmla="*/ 34 w 72"/>
                <a:gd name="T5" fmla="*/ 0 h 35"/>
                <a:gd name="T6" fmla="*/ 14 w 72"/>
                <a:gd name="T7" fmla="*/ 15 h 35"/>
                <a:gd name="T8" fmla="*/ 10 w 72"/>
                <a:gd name="T9" fmla="*/ 15 h 35"/>
                <a:gd name="T10" fmla="*/ 0 w 72"/>
                <a:gd name="T11" fmla="*/ 25 h 35"/>
                <a:gd name="T12" fmla="*/ 10 w 72"/>
                <a:gd name="T13" fmla="*/ 35 h 35"/>
                <a:gd name="T14" fmla="*/ 59 w 72"/>
                <a:gd name="T15" fmla="*/ 35 h 35"/>
                <a:gd name="T16" fmla="*/ 72 w 72"/>
                <a:gd name="T17" fmla="*/ 22 h 35"/>
                <a:gd name="T18" fmla="*/ 59 w 72"/>
                <a:gd name="T1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5">
                  <a:moveTo>
                    <a:pt x="59" y="9"/>
                  </a:moveTo>
                  <a:cubicBezTo>
                    <a:pt x="56" y="9"/>
                    <a:pt x="54" y="10"/>
                    <a:pt x="52" y="11"/>
                  </a:cubicBezTo>
                  <a:cubicBezTo>
                    <a:pt x="49" y="5"/>
                    <a:pt x="42" y="0"/>
                    <a:pt x="34" y="0"/>
                  </a:cubicBezTo>
                  <a:cubicBezTo>
                    <a:pt x="24" y="0"/>
                    <a:pt x="16" y="7"/>
                    <a:pt x="14" y="15"/>
                  </a:cubicBezTo>
                  <a:cubicBezTo>
                    <a:pt x="13" y="15"/>
                    <a:pt x="12" y="15"/>
                    <a:pt x="10" y="15"/>
                  </a:cubicBezTo>
                  <a:cubicBezTo>
                    <a:pt x="5" y="15"/>
                    <a:pt x="0" y="19"/>
                    <a:pt x="0" y="25"/>
                  </a:cubicBezTo>
                  <a:cubicBezTo>
                    <a:pt x="0" y="30"/>
                    <a:pt x="5" y="35"/>
                    <a:pt x="10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6" y="35"/>
                    <a:pt x="72" y="29"/>
                    <a:pt x="72" y="22"/>
                  </a:cubicBezTo>
                  <a:cubicBezTo>
                    <a:pt x="72" y="15"/>
                    <a:pt x="66" y="9"/>
                    <a:pt x="59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7971"/>
          </a:xfrm>
        </p:spPr>
        <p:txBody>
          <a:bodyPr>
            <a:spAutoFit/>
          </a:bodyPr>
          <a:lstStyle>
            <a:lvl1pPr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966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8729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0508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2805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2415"/>
            <a:ext cx="11653522" cy="2089751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>
            <a:off x="0" y="6566932"/>
            <a:ext cx="12192000" cy="291068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2" name="Group 8"/>
          <p:cNvGrpSpPr>
            <a:grpSpLocks noChangeAspect="1"/>
          </p:cNvGrpSpPr>
          <p:nvPr userDrawn="1"/>
        </p:nvGrpSpPr>
        <p:grpSpPr bwMode="auto">
          <a:xfrm>
            <a:off x="11289350" y="6078675"/>
            <a:ext cx="633412" cy="669437"/>
            <a:chOff x="7062" y="3586"/>
            <a:chExt cx="617" cy="652"/>
          </a:xfrm>
        </p:grpSpPr>
        <p:sp>
          <p:nvSpPr>
            <p:cNvPr id="23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7062" y="3586"/>
              <a:ext cx="617" cy="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5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5" name="Freeform 10"/>
            <p:cNvSpPr>
              <a:spLocks/>
            </p:cNvSpPr>
            <p:nvPr userDrawn="1"/>
          </p:nvSpPr>
          <p:spPr bwMode="auto">
            <a:xfrm>
              <a:off x="7191" y="3758"/>
              <a:ext cx="117" cy="119"/>
            </a:xfrm>
            <a:custGeom>
              <a:avLst/>
              <a:gdLst>
                <a:gd name="T0" fmla="*/ 117 w 117"/>
                <a:gd name="T1" fmla="*/ 9 h 119"/>
                <a:gd name="T2" fmla="*/ 117 w 117"/>
                <a:gd name="T3" fmla="*/ 110 h 119"/>
                <a:gd name="T4" fmla="*/ 117 w 117"/>
                <a:gd name="T5" fmla="*/ 119 h 119"/>
                <a:gd name="T6" fmla="*/ 108 w 117"/>
                <a:gd name="T7" fmla="*/ 119 h 119"/>
                <a:gd name="T8" fmla="*/ 10 w 117"/>
                <a:gd name="T9" fmla="*/ 119 h 119"/>
                <a:gd name="T10" fmla="*/ 0 w 117"/>
                <a:gd name="T11" fmla="*/ 119 h 119"/>
                <a:gd name="T12" fmla="*/ 0 w 117"/>
                <a:gd name="T13" fmla="*/ 110 h 119"/>
                <a:gd name="T14" fmla="*/ 0 w 117"/>
                <a:gd name="T15" fmla="*/ 9 h 119"/>
                <a:gd name="T16" fmla="*/ 0 w 117"/>
                <a:gd name="T17" fmla="*/ 0 h 119"/>
                <a:gd name="T18" fmla="*/ 10 w 117"/>
                <a:gd name="T19" fmla="*/ 0 h 119"/>
                <a:gd name="T20" fmla="*/ 108 w 117"/>
                <a:gd name="T21" fmla="*/ 0 h 119"/>
                <a:gd name="T22" fmla="*/ 117 w 117"/>
                <a:gd name="T23" fmla="*/ 0 h 119"/>
                <a:gd name="T24" fmla="*/ 117 w 117"/>
                <a:gd name="T2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19">
                  <a:moveTo>
                    <a:pt x="117" y="9"/>
                  </a:moveTo>
                  <a:lnTo>
                    <a:pt x="117" y="110"/>
                  </a:lnTo>
                  <a:lnTo>
                    <a:pt x="117" y="119"/>
                  </a:lnTo>
                  <a:lnTo>
                    <a:pt x="108" y="119"/>
                  </a:lnTo>
                  <a:lnTo>
                    <a:pt x="10" y="119"/>
                  </a:lnTo>
                  <a:lnTo>
                    <a:pt x="0" y="119"/>
                  </a:lnTo>
                  <a:lnTo>
                    <a:pt x="0" y="1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8" y="0"/>
                  </a:lnTo>
                  <a:lnTo>
                    <a:pt x="117" y="0"/>
                  </a:lnTo>
                  <a:lnTo>
                    <a:pt x="117" y="9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7074" y="3877"/>
              <a:ext cx="351" cy="352"/>
            </a:xfrm>
            <a:custGeom>
              <a:avLst/>
              <a:gdLst>
                <a:gd name="T0" fmla="*/ 351 w 351"/>
                <a:gd name="T1" fmla="*/ 10 h 352"/>
                <a:gd name="T2" fmla="*/ 351 w 351"/>
                <a:gd name="T3" fmla="*/ 342 h 352"/>
                <a:gd name="T4" fmla="*/ 351 w 351"/>
                <a:gd name="T5" fmla="*/ 352 h 352"/>
                <a:gd name="T6" fmla="*/ 342 w 351"/>
                <a:gd name="T7" fmla="*/ 352 h 352"/>
                <a:gd name="T8" fmla="*/ 9 w 351"/>
                <a:gd name="T9" fmla="*/ 352 h 352"/>
                <a:gd name="T10" fmla="*/ 0 w 351"/>
                <a:gd name="T11" fmla="*/ 352 h 352"/>
                <a:gd name="T12" fmla="*/ 0 w 351"/>
                <a:gd name="T13" fmla="*/ 342 h 352"/>
                <a:gd name="T14" fmla="*/ 0 w 351"/>
                <a:gd name="T15" fmla="*/ 10 h 352"/>
                <a:gd name="T16" fmla="*/ 0 w 351"/>
                <a:gd name="T17" fmla="*/ 0 h 352"/>
                <a:gd name="T18" fmla="*/ 9 w 351"/>
                <a:gd name="T19" fmla="*/ 0 h 352"/>
                <a:gd name="T20" fmla="*/ 342 w 351"/>
                <a:gd name="T21" fmla="*/ 0 h 352"/>
                <a:gd name="T22" fmla="*/ 351 w 351"/>
                <a:gd name="T23" fmla="*/ 0 h 352"/>
                <a:gd name="T24" fmla="*/ 351 w 351"/>
                <a:gd name="T25" fmla="*/ 1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1" h="352">
                  <a:moveTo>
                    <a:pt x="351" y="10"/>
                  </a:moveTo>
                  <a:lnTo>
                    <a:pt x="351" y="342"/>
                  </a:lnTo>
                  <a:lnTo>
                    <a:pt x="351" y="352"/>
                  </a:lnTo>
                  <a:lnTo>
                    <a:pt x="342" y="352"/>
                  </a:lnTo>
                  <a:lnTo>
                    <a:pt x="9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342" y="0"/>
                  </a:lnTo>
                  <a:lnTo>
                    <a:pt x="351" y="0"/>
                  </a:lnTo>
                  <a:lnTo>
                    <a:pt x="351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7131" y="3937"/>
              <a:ext cx="208" cy="253"/>
            </a:xfrm>
            <a:custGeom>
              <a:avLst/>
              <a:gdLst>
                <a:gd name="T0" fmla="*/ 59 w 87"/>
                <a:gd name="T1" fmla="*/ 98 h 106"/>
                <a:gd name="T2" fmla="*/ 77 w 87"/>
                <a:gd name="T3" fmla="*/ 103 h 106"/>
                <a:gd name="T4" fmla="*/ 82 w 87"/>
                <a:gd name="T5" fmla="*/ 84 h 106"/>
                <a:gd name="T6" fmla="*/ 65 w 87"/>
                <a:gd name="T7" fmla="*/ 79 h 106"/>
                <a:gd name="T8" fmla="*/ 58 w 87"/>
                <a:gd name="T9" fmla="*/ 67 h 106"/>
                <a:gd name="T10" fmla="*/ 55 w 87"/>
                <a:gd name="T11" fmla="*/ 68 h 106"/>
                <a:gd name="T12" fmla="*/ 63 w 87"/>
                <a:gd name="T13" fmla="*/ 80 h 106"/>
                <a:gd name="T14" fmla="*/ 59 w 87"/>
                <a:gd name="T15" fmla="*/ 98 h 106"/>
                <a:gd name="T16" fmla="*/ 14 w 87"/>
                <a:gd name="T17" fmla="*/ 66 h 106"/>
                <a:gd name="T18" fmla="*/ 26 w 87"/>
                <a:gd name="T19" fmla="*/ 73 h 106"/>
                <a:gd name="T20" fmla="*/ 33 w 87"/>
                <a:gd name="T21" fmla="*/ 62 h 106"/>
                <a:gd name="T22" fmla="*/ 40 w 87"/>
                <a:gd name="T23" fmla="*/ 60 h 106"/>
                <a:gd name="T24" fmla="*/ 40 w 87"/>
                <a:gd name="T25" fmla="*/ 58 h 106"/>
                <a:gd name="T26" fmla="*/ 32 w 87"/>
                <a:gd name="T27" fmla="*/ 60 h 106"/>
                <a:gd name="T28" fmla="*/ 21 w 87"/>
                <a:gd name="T29" fmla="*/ 54 h 106"/>
                <a:gd name="T30" fmla="*/ 14 w 87"/>
                <a:gd name="T31" fmla="*/ 66 h 106"/>
                <a:gd name="T32" fmla="*/ 40 w 87"/>
                <a:gd name="T33" fmla="*/ 27 h 106"/>
                <a:gd name="T34" fmla="*/ 25 w 87"/>
                <a:gd name="T35" fmla="*/ 4 h 106"/>
                <a:gd name="T36" fmla="*/ 2 w 87"/>
                <a:gd name="T37" fmla="*/ 20 h 106"/>
                <a:gd name="T38" fmla="*/ 17 w 87"/>
                <a:gd name="T39" fmla="*/ 42 h 106"/>
                <a:gd name="T40" fmla="*/ 32 w 87"/>
                <a:gd name="T41" fmla="*/ 39 h 106"/>
                <a:gd name="T42" fmla="*/ 41 w 87"/>
                <a:gd name="T43" fmla="*/ 48 h 106"/>
                <a:gd name="T44" fmla="*/ 45 w 87"/>
                <a:gd name="T45" fmla="*/ 44 h 106"/>
                <a:gd name="T46" fmla="*/ 36 w 87"/>
                <a:gd name="T47" fmla="*/ 35 h 106"/>
                <a:gd name="T48" fmla="*/ 40 w 87"/>
                <a:gd name="T49" fmla="*/ 27 h 106"/>
                <a:gd name="T50" fmla="*/ 57 w 87"/>
                <a:gd name="T51" fmla="*/ 46 h 106"/>
                <a:gd name="T52" fmla="*/ 43 w 87"/>
                <a:gd name="T53" fmla="*/ 50 h 106"/>
                <a:gd name="T54" fmla="*/ 48 w 87"/>
                <a:gd name="T55" fmla="*/ 64 h 106"/>
                <a:gd name="T56" fmla="*/ 62 w 87"/>
                <a:gd name="T57" fmla="*/ 60 h 106"/>
                <a:gd name="T58" fmla="*/ 57 w 87"/>
                <a:gd name="T59" fmla="*/ 46 h 106"/>
                <a:gd name="T60" fmla="*/ 78 w 87"/>
                <a:gd name="T61" fmla="*/ 3 h 106"/>
                <a:gd name="T62" fmla="*/ 60 w 87"/>
                <a:gd name="T63" fmla="*/ 9 h 106"/>
                <a:gd name="T64" fmla="*/ 64 w 87"/>
                <a:gd name="T65" fmla="*/ 27 h 106"/>
                <a:gd name="T66" fmla="*/ 56 w 87"/>
                <a:gd name="T67" fmla="*/ 43 h 106"/>
                <a:gd name="T68" fmla="*/ 58 w 87"/>
                <a:gd name="T69" fmla="*/ 43 h 106"/>
                <a:gd name="T70" fmla="*/ 59 w 87"/>
                <a:gd name="T71" fmla="*/ 44 h 106"/>
                <a:gd name="T72" fmla="*/ 67 w 87"/>
                <a:gd name="T73" fmla="*/ 28 h 106"/>
                <a:gd name="T74" fmla="*/ 84 w 87"/>
                <a:gd name="T75" fmla="*/ 21 h 106"/>
                <a:gd name="T76" fmla="*/ 78 w 87"/>
                <a:gd name="T77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106">
                  <a:moveTo>
                    <a:pt x="59" y="98"/>
                  </a:moveTo>
                  <a:cubicBezTo>
                    <a:pt x="62" y="104"/>
                    <a:pt x="71" y="106"/>
                    <a:pt x="77" y="103"/>
                  </a:cubicBezTo>
                  <a:cubicBezTo>
                    <a:pt x="83" y="99"/>
                    <a:pt x="86" y="91"/>
                    <a:pt x="82" y="84"/>
                  </a:cubicBezTo>
                  <a:cubicBezTo>
                    <a:pt x="79" y="78"/>
                    <a:pt x="71" y="76"/>
                    <a:pt x="65" y="79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7" y="67"/>
                    <a:pt x="56" y="67"/>
                    <a:pt x="55" y="68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57" y="84"/>
                    <a:pt x="55" y="92"/>
                    <a:pt x="59" y="98"/>
                  </a:cubicBezTo>
                  <a:moveTo>
                    <a:pt x="14" y="66"/>
                  </a:moveTo>
                  <a:cubicBezTo>
                    <a:pt x="15" y="71"/>
                    <a:pt x="21" y="74"/>
                    <a:pt x="26" y="73"/>
                  </a:cubicBezTo>
                  <a:cubicBezTo>
                    <a:pt x="31" y="72"/>
                    <a:pt x="34" y="67"/>
                    <a:pt x="33" y="62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9"/>
                    <a:pt x="40" y="58"/>
                    <a:pt x="40" y="58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1" y="55"/>
                    <a:pt x="26" y="52"/>
                    <a:pt x="21" y="54"/>
                  </a:cubicBezTo>
                  <a:cubicBezTo>
                    <a:pt x="15" y="55"/>
                    <a:pt x="12" y="61"/>
                    <a:pt x="14" y="66"/>
                  </a:cubicBezTo>
                  <a:moveTo>
                    <a:pt x="40" y="27"/>
                  </a:moveTo>
                  <a:cubicBezTo>
                    <a:pt x="42" y="17"/>
                    <a:pt x="35" y="6"/>
                    <a:pt x="25" y="4"/>
                  </a:cubicBezTo>
                  <a:cubicBezTo>
                    <a:pt x="14" y="2"/>
                    <a:pt x="4" y="9"/>
                    <a:pt x="2" y="20"/>
                  </a:cubicBezTo>
                  <a:cubicBezTo>
                    <a:pt x="0" y="30"/>
                    <a:pt x="7" y="40"/>
                    <a:pt x="17" y="42"/>
                  </a:cubicBezTo>
                  <a:cubicBezTo>
                    <a:pt x="22" y="43"/>
                    <a:pt x="28" y="42"/>
                    <a:pt x="32" y="3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7"/>
                    <a:pt x="44" y="45"/>
                    <a:pt x="45" y="44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8" y="33"/>
                    <a:pt x="39" y="30"/>
                    <a:pt x="40" y="27"/>
                  </a:cubicBezTo>
                  <a:moveTo>
                    <a:pt x="57" y="46"/>
                  </a:moveTo>
                  <a:cubicBezTo>
                    <a:pt x="52" y="43"/>
                    <a:pt x="46" y="45"/>
                    <a:pt x="43" y="50"/>
                  </a:cubicBezTo>
                  <a:cubicBezTo>
                    <a:pt x="41" y="56"/>
                    <a:pt x="43" y="62"/>
                    <a:pt x="48" y="64"/>
                  </a:cubicBezTo>
                  <a:cubicBezTo>
                    <a:pt x="53" y="67"/>
                    <a:pt x="59" y="65"/>
                    <a:pt x="62" y="60"/>
                  </a:cubicBezTo>
                  <a:cubicBezTo>
                    <a:pt x="64" y="55"/>
                    <a:pt x="62" y="49"/>
                    <a:pt x="57" y="46"/>
                  </a:cubicBezTo>
                  <a:moveTo>
                    <a:pt x="78" y="3"/>
                  </a:moveTo>
                  <a:cubicBezTo>
                    <a:pt x="71" y="0"/>
                    <a:pt x="63" y="3"/>
                    <a:pt x="60" y="9"/>
                  </a:cubicBezTo>
                  <a:cubicBezTo>
                    <a:pt x="57" y="16"/>
                    <a:pt x="59" y="23"/>
                    <a:pt x="64" y="27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7" y="43"/>
                    <a:pt x="58" y="43"/>
                    <a:pt x="58" y="43"/>
                  </a:cubicBezTo>
                  <a:cubicBezTo>
                    <a:pt x="59" y="43"/>
                    <a:pt x="59" y="44"/>
                    <a:pt x="59" y="44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3" y="30"/>
                    <a:pt x="81" y="28"/>
                    <a:pt x="84" y="21"/>
                  </a:cubicBezTo>
                  <a:cubicBezTo>
                    <a:pt x="87" y="15"/>
                    <a:pt x="84" y="7"/>
                    <a:pt x="78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29" name="Freeform 14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0" name="Freeform 15"/>
            <p:cNvSpPr>
              <a:spLocks/>
            </p:cNvSpPr>
            <p:nvPr userDrawn="1"/>
          </p:nvSpPr>
          <p:spPr bwMode="auto">
            <a:xfrm>
              <a:off x="7311" y="3595"/>
              <a:ext cx="282" cy="282"/>
            </a:xfrm>
            <a:custGeom>
              <a:avLst/>
              <a:gdLst>
                <a:gd name="T0" fmla="*/ 282 w 282"/>
                <a:gd name="T1" fmla="*/ 10 h 282"/>
                <a:gd name="T2" fmla="*/ 282 w 282"/>
                <a:gd name="T3" fmla="*/ 273 h 282"/>
                <a:gd name="T4" fmla="*/ 282 w 282"/>
                <a:gd name="T5" fmla="*/ 282 h 282"/>
                <a:gd name="T6" fmla="*/ 272 w 282"/>
                <a:gd name="T7" fmla="*/ 282 h 282"/>
                <a:gd name="T8" fmla="*/ 9 w 282"/>
                <a:gd name="T9" fmla="*/ 282 h 282"/>
                <a:gd name="T10" fmla="*/ 0 w 282"/>
                <a:gd name="T11" fmla="*/ 282 h 282"/>
                <a:gd name="T12" fmla="*/ 0 w 282"/>
                <a:gd name="T13" fmla="*/ 273 h 282"/>
                <a:gd name="T14" fmla="*/ 0 w 282"/>
                <a:gd name="T15" fmla="*/ 10 h 282"/>
                <a:gd name="T16" fmla="*/ 0 w 282"/>
                <a:gd name="T17" fmla="*/ 0 h 282"/>
                <a:gd name="T18" fmla="*/ 9 w 282"/>
                <a:gd name="T19" fmla="*/ 0 h 282"/>
                <a:gd name="T20" fmla="*/ 272 w 282"/>
                <a:gd name="T21" fmla="*/ 0 h 282"/>
                <a:gd name="T22" fmla="*/ 282 w 282"/>
                <a:gd name="T23" fmla="*/ 0 h 282"/>
                <a:gd name="T24" fmla="*/ 282 w 282"/>
                <a:gd name="T25" fmla="*/ 1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2" h="282">
                  <a:moveTo>
                    <a:pt x="282" y="10"/>
                  </a:moveTo>
                  <a:lnTo>
                    <a:pt x="282" y="273"/>
                  </a:lnTo>
                  <a:lnTo>
                    <a:pt x="282" y="282"/>
                  </a:lnTo>
                  <a:lnTo>
                    <a:pt x="272" y="282"/>
                  </a:lnTo>
                  <a:lnTo>
                    <a:pt x="9" y="282"/>
                  </a:lnTo>
                  <a:lnTo>
                    <a:pt x="0" y="282"/>
                  </a:lnTo>
                  <a:lnTo>
                    <a:pt x="0" y="273"/>
                  </a:ln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272" y="0"/>
                  </a:lnTo>
                  <a:lnTo>
                    <a:pt x="282" y="0"/>
                  </a:lnTo>
                  <a:lnTo>
                    <a:pt x="282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1" name="Freeform 16"/>
            <p:cNvSpPr>
              <a:spLocks/>
            </p:cNvSpPr>
            <p:nvPr userDrawn="1"/>
          </p:nvSpPr>
          <p:spPr bwMode="auto">
            <a:xfrm>
              <a:off x="7370" y="3665"/>
              <a:ext cx="163" cy="160"/>
            </a:xfrm>
            <a:custGeom>
              <a:avLst/>
              <a:gdLst>
                <a:gd name="T0" fmla="*/ 60 w 68"/>
                <a:gd name="T1" fmla="*/ 0 h 67"/>
                <a:gd name="T2" fmla="*/ 9 w 68"/>
                <a:gd name="T3" fmla="*/ 0 h 67"/>
                <a:gd name="T4" fmla="*/ 0 w 68"/>
                <a:gd name="T5" fmla="*/ 9 h 67"/>
                <a:gd name="T6" fmla="*/ 0 w 68"/>
                <a:gd name="T7" fmla="*/ 41 h 67"/>
                <a:gd name="T8" fmla="*/ 9 w 68"/>
                <a:gd name="T9" fmla="*/ 50 h 67"/>
                <a:gd name="T10" fmla="*/ 21 w 68"/>
                <a:gd name="T11" fmla="*/ 50 h 67"/>
                <a:gd name="T12" fmla="*/ 47 w 68"/>
                <a:gd name="T13" fmla="*/ 67 h 67"/>
                <a:gd name="T14" fmla="*/ 41 w 68"/>
                <a:gd name="T15" fmla="*/ 50 h 67"/>
                <a:gd name="T16" fmla="*/ 60 w 68"/>
                <a:gd name="T17" fmla="*/ 50 h 67"/>
                <a:gd name="T18" fmla="*/ 68 w 68"/>
                <a:gd name="T19" fmla="*/ 41 h 67"/>
                <a:gd name="T20" fmla="*/ 68 w 68"/>
                <a:gd name="T21" fmla="*/ 9 h 67"/>
                <a:gd name="T22" fmla="*/ 60 w 68"/>
                <a:gd name="T2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6"/>
                    <a:pt x="4" y="50"/>
                    <a:pt x="9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4" y="50"/>
                    <a:pt x="68" y="46"/>
                    <a:pt x="68" y="41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4"/>
                    <a:pt x="64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2" name="Freeform 17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auto">
            <a:xfrm>
              <a:off x="7425" y="3877"/>
              <a:ext cx="247" cy="246"/>
            </a:xfrm>
            <a:custGeom>
              <a:avLst/>
              <a:gdLst>
                <a:gd name="T0" fmla="*/ 247 w 247"/>
                <a:gd name="T1" fmla="*/ 10 h 246"/>
                <a:gd name="T2" fmla="*/ 247 w 247"/>
                <a:gd name="T3" fmla="*/ 237 h 246"/>
                <a:gd name="T4" fmla="*/ 247 w 247"/>
                <a:gd name="T5" fmla="*/ 246 h 246"/>
                <a:gd name="T6" fmla="*/ 237 w 247"/>
                <a:gd name="T7" fmla="*/ 246 h 246"/>
                <a:gd name="T8" fmla="*/ 10 w 247"/>
                <a:gd name="T9" fmla="*/ 246 h 246"/>
                <a:gd name="T10" fmla="*/ 0 w 247"/>
                <a:gd name="T11" fmla="*/ 246 h 246"/>
                <a:gd name="T12" fmla="*/ 0 w 247"/>
                <a:gd name="T13" fmla="*/ 237 h 246"/>
                <a:gd name="T14" fmla="*/ 0 w 247"/>
                <a:gd name="T15" fmla="*/ 10 h 246"/>
                <a:gd name="T16" fmla="*/ 0 w 247"/>
                <a:gd name="T17" fmla="*/ 0 h 246"/>
                <a:gd name="T18" fmla="*/ 10 w 247"/>
                <a:gd name="T19" fmla="*/ 0 h 246"/>
                <a:gd name="T20" fmla="*/ 237 w 247"/>
                <a:gd name="T21" fmla="*/ 0 h 246"/>
                <a:gd name="T22" fmla="*/ 247 w 247"/>
                <a:gd name="T23" fmla="*/ 0 h 246"/>
                <a:gd name="T24" fmla="*/ 247 w 247"/>
                <a:gd name="T25" fmla="*/ 1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46">
                  <a:moveTo>
                    <a:pt x="247" y="10"/>
                  </a:moveTo>
                  <a:lnTo>
                    <a:pt x="247" y="237"/>
                  </a:lnTo>
                  <a:lnTo>
                    <a:pt x="247" y="246"/>
                  </a:lnTo>
                  <a:lnTo>
                    <a:pt x="237" y="246"/>
                  </a:lnTo>
                  <a:lnTo>
                    <a:pt x="10" y="246"/>
                  </a:lnTo>
                  <a:lnTo>
                    <a:pt x="0" y="246"/>
                  </a:lnTo>
                  <a:lnTo>
                    <a:pt x="0" y="237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37" y="0"/>
                  </a:lnTo>
                  <a:lnTo>
                    <a:pt x="247" y="0"/>
                  </a:lnTo>
                  <a:lnTo>
                    <a:pt x="247" y="10"/>
                  </a:lnTo>
                  <a:close/>
                </a:path>
              </a:pathLst>
            </a:custGeom>
            <a:noFill/>
            <a:ln w="301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  <p:sp>
          <p:nvSpPr>
            <p:cNvPr id="34" name="Freeform 19"/>
            <p:cNvSpPr>
              <a:spLocks/>
            </p:cNvSpPr>
            <p:nvPr userDrawn="1"/>
          </p:nvSpPr>
          <p:spPr bwMode="auto">
            <a:xfrm>
              <a:off x="7464" y="3959"/>
              <a:ext cx="172" cy="83"/>
            </a:xfrm>
            <a:custGeom>
              <a:avLst/>
              <a:gdLst>
                <a:gd name="T0" fmla="*/ 59 w 72"/>
                <a:gd name="T1" fmla="*/ 9 h 35"/>
                <a:gd name="T2" fmla="*/ 52 w 72"/>
                <a:gd name="T3" fmla="*/ 11 h 35"/>
                <a:gd name="T4" fmla="*/ 34 w 72"/>
                <a:gd name="T5" fmla="*/ 0 h 35"/>
                <a:gd name="T6" fmla="*/ 14 w 72"/>
                <a:gd name="T7" fmla="*/ 15 h 35"/>
                <a:gd name="T8" fmla="*/ 10 w 72"/>
                <a:gd name="T9" fmla="*/ 15 h 35"/>
                <a:gd name="T10" fmla="*/ 0 w 72"/>
                <a:gd name="T11" fmla="*/ 25 h 35"/>
                <a:gd name="T12" fmla="*/ 10 w 72"/>
                <a:gd name="T13" fmla="*/ 35 h 35"/>
                <a:gd name="T14" fmla="*/ 59 w 72"/>
                <a:gd name="T15" fmla="*/ 35 h 35"/>
                <a:gd name="T16" fmla="*/ 72 w 72"/>
                <a:gd name="T17" fmla="*/ 22 h 35"/>
                <a:gd name="T18" fmla="*/ 59 w 72"/>
                <a:gd name="T1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35">
                  <a:moveTo>
                    <a:pt x="59" y="9"/>
                  </a:moveTo>
                  <a:cubicBezTo>
                    <a:pt x="56" y="9"/>
                    <a:pt x="54" y="10"/>
                    <a:pt x="52" y="11"/>
                  </a:cubicBezTo>
                  <a:cubicBezTo>
                    <a:pt x="49" y="5"/>
                    <a:pt x="42" y="0"/>
                    <a:pt x="34" y="0"/>
                  </a:cubicBezTo>
                  <a:cubicBezTo>
                    <a:pt x="24" y="0"/>
                    <a:pt x="16" y="7"/>
                    <a:pt x="14" y="15"/>
                  </a:cubicBezTo>
                  <a:cubicBezTo>
                    <a:pt x="13" y="15"/>
                    <a:pt x="12" y="15"/>
                    <a:pt x="10" y="15"/>
                  </a:cubicBezTo>
                  <a:cubicBezTo>
                    <a:pt x="5" y="15"/>
                    <a:pt x="0" y="19"/>
                    <a:pt x="0" y="25"/>
                  </a:cubicBezTo>
                  <a:cubicBezTo>
                    <a:pt x="0" y="30"/>
                    <a:pt x="5" y="35"/>
                    <a:pt x="10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6" y="35"/>
                    <a:pt x="72" y="29"/>
                    <a:pt x="72" y="22"/>
                  </a:cubicBezTo>
                  <a:cubicBezTo>
                    <a:pt x="72" y="15"/>
                    <a:pt x="66" y="9"/>
                    <a:pt x="59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7172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23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image" Target="NUL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image" Target="../media/image5.jpeg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image" Target="NUL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image" Target="../media/image5.jpeg"/><Relationship Id="rId5" Type="http://schemas.openxmlformats.org/officeDocument/2006/relationships/slideLayout" Target="../slideLayouts/slideLayout58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image" Target="../media/image6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18" Type="http://schemas.openxmlformats.org/officeDocument/2006/relationships/slideLayout" Target="../slideLayouts/slideLayout93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slideLayout" Target="../slideLayouts/slideLayout92.xml"/><Relationship Id="rId2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91.xml"/><Relationship Id="rId20" Type="http://schemas.openxmlformats.org/officeDocument/2006/relationships/theme" Target="../theme/theme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94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35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BAE87-0387-44F0-9AAE-0FBF4D38CCA8}" type="datetimeFigureOut">
              <a:rPr lang="en-US" smtClean="0"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747F5-5A6F-45FE-9574-31A6DA1F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56105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9" y="1447801"/>
            <a:ext cx="11151916" cy="15006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29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</p:sldLayoutIdLst>
  <p:transition>
    <p:fade/>
  </p:transition>
  <p:hf sldNum="0" hdr="0" ftr="0" dt="0"/>
  <p:txStyles>
    <p:titleStyle>
      <a:lvl1pPr algn="l" defTabSz="685955" rtl="0" eaLnBrk="1" latinLnBrk="0" hangingPunct="1">
        <a:lnSpc>
          <a:spcPct val="90000"/>
        </a:lnSpc>
        <a:spcBef>
          <a:spcPct val="0"/>
        </a:spcBef>
        <a:buNone/>
        <a:defRPr lang="en-US" sz="4051" b="0" kern="1200" cap="none" spc="-75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259625" indent="-259625" algn="l" defTabSz="685955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1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72805" indent="-213179" algn="l" defTabSz="685955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72805" algn="l"/>
        </a:tabLst>
        <a:defRPr sz="2101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983" indent="-213179" algn="l" defTabSz="685955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8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112340" indent="-167923" algn="l" defTabSz="685955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85983" algn="l"/>
        </a:tabLst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85027" indent="-172687" algn="l" defTabSz="685955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377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355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33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311" indent="-171489" algn="l" defTabSz="68595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78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55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33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11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889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866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844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22" algn="l" defTabSz="6859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PTMasterSlide.jpg"/>
          <p:cNvPicPr>
            <a:picLocks noChangeAspect="1"/>
          </p:cNvPicPr>
          <p:nvPr/>
        </p:nvPicPr>
        <p:blipFill>
          <a:blip r:embed="rId12"/>
          <a:srcRect b="1205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230188"/>
            <a:ext cx="11176000" cy="5816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412884"/>
            <a:ext cx="11176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3"/>
              <a:stretch>
                <a:fillRect/>
              </a:stretch>
            </p:blipFill>
          </mc:Choice>
          <mc:Fallback>
            <p:blipFill>
              <a:blip r:embed="rId14"/>
              <a:stretch>
                <a:fillRect/>
              </a:stretch>
            </p:blipFill>
          </mc:Fallback>
        </mc:AlternateContent>
        <p:spPr>
          <a:xfrm>
            <a:off x="10363200" y="6255744"/>
            <a:ext cx="1524000" cy="42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37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transition>
    <p:fade/>
  </p:transition>
  <p:hf sldNum="0"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200" b="0" kern="1200" cap="none" spc="-150" dirty="0" smtClean="0">
          <a:ln w="3175">
            <a:noFill/>
          </a:ln>
          <a:solidFill>
            <a:srgbClr val="0D0D0D"/>
          </a:solidFill>
          <a:effectLst/>
          <a:latin typeface="Segoe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3200" kern="1200">
          <a:solidFill>
            <a:srgbClr val="0D0D0D"/>
          </a:solidFill>
          <a:latin typeface="+mn-lt"/>
          <a:ea typeface="+mn-ea"/>
          <a:cs typeface="+mn-cs"/>
        </a:defRPr>
      </a:lvl1pPr>
      <a:lvl2pPr marL="854075" indent="-393700" algn="l" defTabSz="914363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2800" kern="1200">
          <a:solidFill>
            <a:srgbClr val="0D0D0D"/>
          </a:solidFill>
          <a:latin typeface="+mn-lt"/>
          <a:ea typeface="+mn-ea"/>
          <a:cs typeface="+mn-cs"/>
        </a:defRPr>
      </a:lvl2pPr>
      <a:lvl3pPr marL="1258888" indent="-404813" algn="l" defTabSz="914363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2400" kern="1200">
          <a:solidFill>
            <a:srgbClr val="0D0D0D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2400" kern="1200">
          <a:solidFill>
            <a:srgbClr val="0D0D0D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2400" kern="1200">
          <a:solidFill>
            <a:srgbClr val="0D0D0D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PTMasterSlide.jpg"/>
          <p:cNvPicPr>
            <a:picLocks noChangeAspect="1"/>
          </p:cNvPicPr>
          <p:nvPr/>
        </p:nvPicPr>
        <p:blipFill>
          <a:blip r:embed="rId11"/>
          <a:srcRect b="1205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230188"/>
            <a:ext cx="11176000" cy="5816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412882"/>
            <a:ext cx="11176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3"/>
              <a:stretch>
                <a:fillRect/>
              </a:stretch>
            </p:blipFill>
          </mc:Choice>
          <mc:Fallback>
            <p:blipFill>
              <a:blip r:embed="rId14"/>
              <a:stretch>
                <a:fillRect/>
              </a:stretch>
            </p:blipFill>
          </mc:Fallback>
        </mc:AlternateContent>
        <p:spPr>
          <a:xfrm>
            <a:off x="10363200" y="6255744"/>
            <a:ext cx="1524000" cy="42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75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</p:sldLayoutIdLst>
  <p:transition>
    <p:fade/>
  </p:transition>
  <p:hf sldNum="0"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200" b="0" kern="1200" cap="none" spc="-150" dirty="0" smtClean="0">
          <a:ln w="3175">
            <a:noFill/>
          </a:ln>
          <a:solidFill>
            <a:srgbClr val="0D0D0D"/>
          </a:solidFill>
          <a:effectLst/>
          <a:latin typeface="Segoe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3200" kern="1200">
          <a:solidFill>
            <a:srgbClr val="0D0D0D"/>
          </a:solidFill>
          <a:latin typeface="+mn-lt"/>
          <a:ea typeface="+mn-ea"/>
          <a:cs typeface="+mn-cs"/>
        </a:defRPr>
      </a:lvl1pPr>
      <a:lvl2pPr marL="854075" indent="-393700" algn="l" defTabSz="914363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2800" kern="1200">
          <a:solidFill>
            <a:srgbClr val="0D0D0D"/>
          </a:solidFill>
          <a:latin typeface="+mn-lt"/>
          <a:ea typeface="+mn-ea"/>
          <a:cs typeface="+mn-cs"/>
        </a:defRPr>
      </a:lvl2pPr>
      <a:lvl3pPr marL="1258888" indent="-404813" algn="l" defTabSz="914363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2400" kern="1200">
          <a:solidFill>
            <a:srgbClr val="0D0D0D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2400" kern="1200">
          <a:solidFill>
            <a:srgbClr val="0D0D0D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 typeface="Arial"/>
        <a:buChar char="•"/>
        <a:defRPr sz="2400" kern="1200">
          <a:solidFill>
            <a:srgbClr val="0D0D0D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3EE6E-060C-4EF7-8637-00E8D3E7DC7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7D8A5-F7F3-4E47-A864-458B99AF6B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12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90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  <p:sldLayoutId id="2147483761" r:id="rId18"/>
    <p:sldLayoutId id="2147483762" r:id="rId1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113" y="296102"/>
            <a:ext cx="10972800" cy="2387600"/>
          </a:xfrm>
        </p:spPr>
        <p:txBody>
          <a:bodyPr anchor="ctr">
            <a:normAutofit/>
          </a:bodyPr>
          <a:lstStyle/>
          <a:p>
            <a:r>
              <a:rPr lang="en-US" sz="4800" dirty="0" smtClean="0"/>
              <a:t>Software-defined networking:</a:t>
            </a:r>
            <a:br>
              <a:rPr lang="en-US" sz="4800" dirty="0" smtClean="0"/>
            </a:br>
            <a:r>
              <a:rPr lang="en-US" sz="4800" dirty="0" smtClean="0"/>
              <a:t>Change is hard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930" y="3418610"/>
            <a:ext cx="11608905" cy="208766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Ratul Mahajan</a:t>
            </a:r>
          </a:p>
          <a:p>
            <a:r>
              <a:rPr lang="en-US" dirty="0" smtClean="0"/>
              <a:t>with</a:t>
            </a:r>
          </a:p>
          <a:p>
            <a:r>
              <a:rPr lang="en-US" dirty="0" smtClean="0"/>
              <a:t>Chi-Yao Hong, Rohan Gandhi, Xin Jin, Harry Liu,</a:t>
            </a:r>
            <a:br>
              <a:rPr lang="en-US" dirty="0" smtClean="0"/>
            </a:br>
            <a:r>
              <a:rPr lang="en-US" dirty="0" smtClean="0"/>
              <a:t>Vijay Gill, Srikanth Kandula, Mohan Nanduri, Roger Wattenhofer, Ming Zhang</a:t>
            </a:r>
            <a:endParaRPr lang="en-US" dirty="0"/>
          </a:p>
        </p:txBody>
      </p:sp>
      <p:pic>
        <p:nvPicPr>
          <p:cNvPr id="4" name="Picture 3" descr="http://upload.wikimedia.org/wikipedia/en/archive/b/b3/20110309193628!Microsoft_Research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217" y="5630779"/>
            <a:ext cx="2879614" cy="80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05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6862"/>
            <a:ext cx="11655840" cy="934791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Congestion-free network updates</a:t>
            </a:r>
            <a:endParaRPr lang="en-US" sz="48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1" t="51143" r="37999" b="17705"/>
          <a:stretch/>
        </p:blipFill>
        <p:spPr bwMode="auto">
          <a:xfrm>
            <a:off x="2414516" y="4419601"/>
            <a:ext cx="2538484" cy="2039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89" t="51542" r="5261" b="17705"/>
          <a:stretch/>
        </p:blipFill>
        <p:spPr bwMode="auto">
          <a:xfrm>
            <a:off x="7086600" y="4463842"/>
            <a:ext cx="2610134" cy="2013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" t="19886" r="70163" b="49811"/>
          <a:stretch/>
        </p:blipFill>
        <p:spPr bwMode="auto">
          <a:xfrm>
            <a:off x="2438401" y="1752601"/>
            <a:ext cx="2492991" cy="1983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1" t="19887" r="37999" b="48961"/>
          <a:stretch/>
        </p:blipFill>
        <p:spPr bwMode="auto">
          <a:xfrm>
            <a:off x="7162800" y="1770686"/>
            <a:ext cx="2538484" cy="2039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ight Arrow 11"/>
          <p:cNvSpPr/>
          <p:nvPr/>
        </p:nvSpPr>
        <p:spPr>
          <a:xfrm>
            <a:off x="5562600" y="2514600"/>
            <a:ext cx="1066800" cy="37975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5400000">
            <a:off x="3396504" y="3931151"/>
            <a:ext cx="597146" cy="37975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562600" y="5105400"/>
            <a:ext cx="1066800" cy="37975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6200000">
            <a:off x="8274551" y="3842498"/>
            <a:ext cx="597146" cy="37975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687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Computing</a:t>
            </a:r>
            <a:r>
              <a:rPr lang="en-US" sz="4800" dirty="0"/>
              <a:t> </a:t>
            </a:r>
            <a:r>
              <a:rPr lang="en-US" sz="4800" dirty="0" smtClean="0"/>
              <a:t>congestion-free update plan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Leave scratch capacity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/>
                      </a:rPr>
                      <m:t>𝑠</m:t>
                    </m:r>
                  </m:oMath>
                </a14:m>
                <a:r>
                  <a:rPr lang="en-US" sz="3600" dirty="0"/>
                  <a:t> on each link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3200" dirty="0" smtClean="0"/>
                  <a:t>Ensures </a:t>
                </a:r>
                <a:r>
                  <a:rPr lang="en-US" sz="3200" dirty="0"/>
                  <a:t>a plan with at most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>
                                <a:latin typeface="Cambria Math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lang="en-US" sz="3200" i="1">
                        <a:latin typeface="Cambria Math"/>
                      </a:rPr>
                      <m:t>−1</m:t>
                    </m:r>
                    <m:r>
                      <a:rPr lang="en-US" sz="3200"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 smtClean="0"/>
                  <a:t>steps</a:t>
                </a:r>
              </a:p>
              <a:p>
                <a:pPr lvl="5">
                  <a:buFont typeface="Wingdings" panose="05000000000000000000" pitchFamily="2" charset="2"/>
                  <a:buChar char="§"/>
                </a:pP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3600" dirty="0" smtClean="0"/>
                  <a:t>Find a plan with minimal number of steps using an LP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3200" dirty="0" smtClean="0"/>
                  <a:t>Search </a:t>
                </a:r>
                <a:r>
                  <a:rPr lang="en-US" sz="3200" dirty="0"/>
                  <a:t>for a feasible plan with 1, 2, …. max </a:t>
                </a:r>
                <a:r>
                  <a:rPr lang="en-US" sz="3200" dirty="0" smtClean="0"/>
                  <a:t>steps</a:t>
                </a:r>
              </a:p>
              <a:p>
                <a:pPr lvl="4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3600" dirty="0" smtClean="0"/>
                  <a:t>Use </a:t>
                </a:r>
                <a:r>
                  <a:rPr lang="en-US" sz="3600" dirty="0"/>
                  <a:t>scratch capacity for background </a:t>
                </a:r>
                <a:r>
                  <a:rPr lang="en-US" sz="3600" dirty="0" smtClean="0"/>
                  <a:t>traffic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prstGeom prst="rect">
                <a:avLst/>
              </a:prstGeom>
              <a:blipFill rotWithShape="0">
                <a:blip r:embed="rId3"/>
                <a:stretch>
                  <a:fillRect l="-1667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2016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SWAN provides congestion-free updates</a:t>
            </a:r>
            <a:endParaRPr lang="en-US" sz="4800" i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9" t="36222" r="44657" b="28695"/>
          <a:stretch/>
        </p:blipFill>
        <p:spPr bwMode="auto">
          <a:xfrm>
            <a:off x="1968500" y="2133601"/>
            <a:ext cx="4284816" cy="302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 rot="16200000">
            <a:off x="-274043" y="3238541"/>
            <a:ext cx="326589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Complementary CDF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256503" y="5305335"/>
            <a:ext cx="44320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Oversubscription ratio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527800" y="5292633"/>
            <a:ext cx="409777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Extra traffic (MB)</a:t>
            </a:r>
            <a:endParaRPr lang="en-US" sz="36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6" t="36222" r="8080" b="28695"/>
          <a:stretch/>
        </p:blipFill>
        <p:spPr bwMode="auto">
          <a:xfrm>
            <a:off x="6358334" y="2133601"/>
            <a:ext cx="4436702" cy="302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78" t="40731" r="8079" b="47458"/>
          <a:stretch/>
        </p:blipFill>
        <p:spPr bwMode="auto">
          <a:xfrm>
            <a:off x="6858000" y="2521965"/>
            <a:ext cx="3924070" cy="1017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1863482" y="3490444"/>
            <a:ext cx="245537" cy="122912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5387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SWAN comes close to optimal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4131729" y="4520879"/>
            <a:ext cx="1437394" cy="683264"/>
          </a:xfrm>
          <a:prstGeom prst="rect">
            <a:avLst/>
          </a:prstGeom>
          <a:solidFill>
            <a:schemeClr val="bg1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SWAN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983874" y="1548245"/>
            <a:ext cx="6886499" cy="4546153"/>
            <a:chOff x="1952701" y="1527463"/>
            <a:chExt cx="6886499" cy="4546153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60" t="21781" r="30946" b="19167"/>
            <a:stretch/>
          </p:blipFill>
          <p:spPr bwMode="auto">
            <a:xfrm>
              <a:off x="2103438" y="1527463"/>
              <a:ext cx="6735762" cy="3769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658393" y="2857503"/>
              <a:ext cx="3736624" cy="11480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800" dirty="0" smtClean="0">
                  <a:solidFill>
                    <a:schemeClr val="tx1">
                      <a:lumMod val="75000"/>
                    </a:schemeClr>
                  </a:solidFill>
                </a:rPr>
                <a:t>Throughput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800" dirty="0" smtClean="0">
                  <a:solidFill>
                    <a:schemeClr val="tx1">
                      <a:lumMod val="75000"/>
                    </a:schemeClr>
                  </a:solidFill>
                </a:rPr>
                <a:t>(relative to optimal)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27501" y="4537811"/>
              <a:ext cx="1710276" cy="153580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800" dirty="0" smtClean="0">
                  <a:solidFill>
                    <a:schemeClr val="tx1">
                      <a:lumMod val="75000"/>
                    </a:schemeClr>
                  </a:solidFill>
                </a:rPr>
                <a:t>SWAN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800" dirty="0" smtClean="0">
                  <a:solidFill>
                    <a:schemeClr val="tx1">
                      <a:lumMod val="75000"/>
                    </a:schemeClr>
                  </a:solidFill>
                </a:rPr>
                <a:t>w/o rate control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123956" y="4513939"/>
            <a:ext cx="1710276" cy="1071062"/>
          </a:xfrm>
          <a:prstGeom prst="rect">
            <a:avLst/>
          </a:prstGeom>
          <a:solidFill>
            <a:schemeClr val="bg1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MPLS </a:t>
            </a:r>
            <a:b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TE</a:t>
            </a:r>
          </a:p>
        </p:txBody>
      </p:sp>
    </p:spTree>
    <p:extLst>
      <p:ext uri="{BB962C8B-B14F-4D97-AF65-F5344CB8AC3E}">
        <p14:creationId xmlns:p14="http://schemas.microsoft.com/office/powerpoint/2010/main" val="2465349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Deploying SWAN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101" y="2696083"/>
            <a:ext cx="1173035" cy="134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E:\public\swan\testbed-pictures\01. DSC_007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157" y="2731005"/>
            <a:ext cx="866694" cy="110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2278559" y="3814159"/>
            <a:ext cx="932045" cy="309829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1" idx="3"/>
          </p:cNvCxnSpPr>
          <p:nvPr/>
        </p:nvCxnSpPr>
        <p:spPr>
          <a:xfrm>
            <a:off x="3479431" y="2391824"/>
            <a:ext cx="730635" cy="609059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1" idx="1"/>
          </p:cNvCxnSpPr>
          <p:nvPr/>
        </p:nvCxnSpPr>
        <p:spPr>
          <a:xfrm flipV="1">
            <a:off x="2278559" y="2391824"/>
            <a:ext cx="663219" cy="693198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2" idx="3"/>
          </p:cNvCxnSpPr>
          <p:nvPr/>
        </p:nvCxnSpPr>
        <p:spPr>
          <a:xfrm>
            <a:off x="3497776" y="2961012"/>
            <a:ext cx="588325" cy="20418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ttp://www.clker.com/cliparts/N/I/X/g/k/F/network-image-clipart-m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778" y="2163764"/>
            <a:ext cx="537653" cy="45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clker.com/cliparts/N/I/X/g/k/F/network-image-clipart-m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115" y="2730996"/>
            <a:ext cx="568661" cy="4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212357" y="3000883"/>
            <a:ext cx="1197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WAN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20221" y="3755928"/>
            <a:ext cx="1287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Data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</a:rPr>
              <a:t/>
            </a:r>
            <a:br>
              <a:rPr lang="en-US" sz="2800" b="1" dirty="0" smtClean="0">
                <a:solidFill>
                  <a:schemeClr val="tx2"/>
                </a:solidFill>
              </a:rPr>
            </a:br>
            <a:r>
              <a:rPr lang="en-US" sz="2800" b="1" dirty="0" smtClean="0">
                <a:solidFill>
                  <a:schemeClr val="tx2"/>
                </a:solidFill>
              </a:rPr>
              <a:t>center</a:t>
            </a:r>
            <a:endParaRPr lang="en-US" sz="2800" b="1" dirty="0">
              <a:solidFill>
                <a:schemeClr val="tx2"/>
              </a:solidFill>
            </a:endParaRPr>
          </a:p>
        </p:txBody>
      </p:sp>
      <p:cxnSp>
        <p:nvCxnSpPr>
          <p:cNvPr id="15" name="Straight Connector 14"/>
          <p:cNvCxnSpPr>
            <a:stCxn id="6" idx="3"/>
            <a:endCxn id="12" idx="1"/>
          </p:cNvCxnSpPr>
          <p:nvPr/>
        </p:nvCxnSpPr>
        <p:spPr>
          <a:xfrm flipV="1">
            <a:off x="2335851" y="2961012"/>
            <a:ext cx="593264" cy="321445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64" y="3382964"/>
            <a:ext cx="435320" cy="495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456" y="3876009"/>
            <a:ext cx="435320" cy="495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Straight Connector 17"/>
          <p:cNvCxnSpPr/>
          <p:nvPr/>
        </p:nvCxnSpPr>
        <p:spPr>
          <a:xfrm flipV="1">
            <a:off x="3393924" y="3667306"/>
            <a:ext cx="816142" cy="456682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5" idx="1"/>
          </p:cNvCxnSpPr>
          <p:nvPr/>
        </p:nvCxnSpPr>
        <p:spPr>
          <a:xfrm flipV="1">
            <a:off x="3393924" y="3369372"/>
            <a:ext cx="692177" cy="297932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6" idx="1"/>
          </p:cNvCxnSpPr>
          <p:nvPr/>
        </p:nvCxnSpPr>
        <p:spPr>
          <a:xfrm>
            <a:off x="2335851" y="3630943"/>
            <a:ext cx="706113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058" y="2696083"/>
            <a:ext cx="1173035" cy="134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 descr="E:\public\swan\testbed-pictures\01. DSC_007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114" y="2731005"/>
            <a:ext cx="866694" cy="110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/>
          <p:cNvCxnSpPr/>
          <p:nvPr/>
        </p:nvCxnSpPr>
        <p:spPr>
          <a:xfrm>
            <a:off x="8084516" y="3814159"/>
            <a:ext cx="932045" cy="309829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232441" y="2467967"/>
            <a:ext cx="783582" cy="532916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38" idx="1"/>
          </p:cNvCxnSpPr>
          <p:nvPr/>
        </p:nvCxnSpPr>
        <p:spPr>
          <a:xfrm flipV="1">
            <a:off x="8084516" y="2411743"/>
            <a:ext cx="712605" cy="673279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9" idx="3"/>
          </p:cNvCxnSpPr>
          <p:nvPr/>
        </p:nvCxnSpPr>
        <p:spPr>
          <a:xfrm>
            <a:off x="9252933" y="2904788"/>
            <a:ext cx="639125" cy="260404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18314" y="3000883"/>
            <a:ext cx="1197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WAN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26178" y="3755928"/>
            <a:ext cx="1287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Data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</a:rPr>
              <a:t/>
            </a:r>
            <a:br>
              <a:rPr lang="en-US" sz="2800" b="1" dirty="0" smtClean="0">
                <a:solidFill>
                  <a:schemeClr val="tx2"/>
                </a:solidFill>
              </a:rPr>
            </a:br>
            <a:r>
              <a:rPr lang="en-US" sz="2800" b="1" dirty="0" smtClean="0">
                <a:solidFill>
                  <a:schemeClr val="tx2"/>
                </a:solidFill>
              </a:rPr>
              <a:t>center</a:t>
            </a:r>
            <a:endParaRPr lang="en-US" sz="2800" b="1" dirty="0">
              <a:solidFill>
                <a:schemeClr val="tx2"/>
              </a:solidFill>
            </a:endParaRPr>
          </a:p>
        </p:txBody>
      </p:sp>
      <p:cxnSp>
        <p:nvCxnSpPr>
          <p:cNvPr id="32" name="Straight Connector 31"/>
          <p:cNvCxnSpPr>
            <a:stCxn id="23" idx="3"/>
          </p:cNvCxnSpPr>
          <p:nvPr/>
        </p:nvCxnSpPr>
        <p:spPr>
          <a:xfrm flipV="1">
            <a:off x="8141808" y="2961012"/>
            <a:ext cx="593264" cy="321445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921" y="3382964"/>
            <a:ext cx="435320" cy="495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413" y="3876009"/>
            <a:ext cx="435320" cy="495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5" name="Straight Connector 34"/>
          <p:cNvCxnSpPr/>
          <p:nvPr/>
        </p:nvCxnSpPr>
        <p:spPr>
          <a:xfrm flipV="1">
            <a:off x="9199881" y="3667306"/>
            <a:ext cx="816142" cy="456682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22" idx="1"/>
          </p:cNvCxnSpPr>
          <p:nvPr/>
        </p:nvCxnSpPr>
        <p:spPr>
          <a:xfrm flipV="1">
            <a:off x="9199881" y="3369372"/>
            <a:ext cx="692177" cy="297932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3" idx="1"/>
          </p:cNvCxnSpPr>
          <p:nvPr/>
        </p:nvCxnSpPr>
        <p:spPr>
          <a:xfrm>
            <a:off x="8141808" y="3630943"/>
            <a:ext cx="706113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121" y="2163764"/>
            <a:ext cx="435320" cy="495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613" y="2656809"/>
            <a:ext cx="435320" cy="495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320221" y="5346125"/>
            <a:ext cx="392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Partial deployment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378171" y="5333425"/>
            <a:ext cx="3524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Full deployment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8127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challenge of data plane updates in SDN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Not just about congestion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 smtClean="0"/>
              <a:t>Blackholes</a:t>
            </a:r>
            <a:r>
              <a:rPr lang="en-US" sz="2400" dirty="0" smtClean="0"/>
              <a:t>, loops, packet coherence, …</a:t>
            </a:r>
          </a:p>
          <a:p>
            <a:pPr lvl="4"/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94" y="2036323"/>
            <a:ext cx="2464047" cy="3947403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0" t="11409" r="55361" b="15066"/>
          <a:stretch/>
        </p:blipFill>
        <p:spPr bwMode="auto">
          <a:xfrm>
            <a:off x="874432" y="3086633"/>
            <a:ext cx="1740730" cy="133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30444" y="4811715"/>
            <a:ext cx="1658141" cy="1314449"/>
            <a:chOff x="5202497" y="3775791"/>
            <a:chExt cx="2683270" cy="2175139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8" t="11501" r="57044" b="13279"/>
            <a:stretch/>
          </p:blipFill>
          <p:spPr bwMode="auto">
            <a:xfrm>
              <a:off x="5202497" y="3775791"/>
              <a:ext cx="2683270" cy="2175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Rectangle 7"/>
            <p:cNvSpPr/>
            <p:nvPr/>
          </p:nvSpPr>
          <p:spPr bwMode="auto">
            <a:xfrm>
              <a:off x="6664626" y="4086225"/>
              <a:ext cx="380874" cy="148439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 rot="18683130">
              <a:off x="7049749" y="3975478"/>
              <a:ext cx="380874" cy="100932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Arial" charset="0"/>
              </a:endParaRPr>
            </a:p>
          </p:txBody>
        </p:sp>
        <p:sp>
          <p:nvSpPr>
            <p:cNvPr id="11" name="Arc 10"/>
            <p:cNvSpPr/>
            <p:nvPr/>
          </p:nvSpPr>
          <p:spPr bwMode="auto">
            <a:xfrm>
              <a:off x="6526740" y="4013282"/>
              <a:ext cx="574430" cy="1606184"/>
            </a:xfrm>
            <a:prstGeom prst="arc">
              <a:avLst>
                <a:gd name="adj1" fmla="val 16600405"/>
                <a:gd name="adj2" fmla="val 4974710"/>
              </a:avLst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Arial" charset="0"/>
              </a:endParaRPr>
            </a:p>
          </p:txBody>
        </p:sp>
        <p:sp>
          <p:nvSpPr>
            <p:cNvPr id="12" name="Arc 11"/>
            <p:cNvSpPr/>
            <p:nvPr/>
          </p:nvSpPr>
          <p:spPr bwMode="auto">
            <a:xfrm rot="10800000">
              <a:off x="6643421" y="4033983"/>
              <a:ext cx="574430" cy="1606184"/>
            </a:xfrm>
            <a:prstGeom prst="arc">
              <a:avLst>
                <a:gd name="adj1" fmla="val 16600405"/>
                <a:gd name="adj2" fmla="val 4974710"/>
              </a:avLst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Arial" charset="0"/>
              </a:endParaRPr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2975376" y="3652797"/>
            <a:ext cx="368278" cy="20205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8" t="11152" r="4207" b="14900"/>
          <a:stretch/>
        </p:blipFill>
        <p:spPr bwMode="auto">
          <a:xfrm>
            <a:off x="3714800" y="3087733"/>
            <a:ext cx="1731149" cy="1332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5800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challenge of data plane updates in SDN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Not just about congestion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 smtClean="0"/>
              <a:t>Blackholes</a:t>
            </a:r>
            <a:r>
              <a:rPr lang="en-US" sz="2400" dirty="0" smtClean="0"/>
              <a:t>, loops, packet coherence, …</a:t>
            </a:r>
          </a:p>
          <a:p>
            <a:pPr lvl="5"/>
            <a:endParaRPr lang="en-US" sz="1100" dirty="0"/>
          </a:p>
          <a:p>
            <a:pPr marL="0" indent="0">
              <a:buNone/>
            </a:pPr>
            <a:r>
              <a:rPr lang="en-US" sz="2800" dirty="0" smtClean="0"/>
              <a:t>Real-world is even messier</a:t>
            </a:r>
          </a:p>
          <a:p>
            <a:pPr lvl="4"/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94" y="2036323"/>
            <a:ext cx="2464047" cy="394740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06183" y="3667550"/>
            <a:ext cx="3208225" cy="3056789"/>
            <a:chOff x="571411" y="1578394"/>
            <a:chExt cx="4457715" cy="422564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8159" y="1578394"/>
              <a:ext cx="3920967" cy="3827795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 rot="16200000">
              <a:off x="-648986" y="3156604"/>
              <a:ext cx="2951749" cy="510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CDF</a:t>
              </a:r>
              <a:endParaRPr lang="en-US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5000" y="5294745"/>
              <a:ext cx="2983832" cy="509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Latency (seconds)</a:t>
              </a:r>
              <a:endParaRPr lang="en-US" sz="2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987896" y="3667966"/>
            <a:ext cx="3331361" cy="3056373"/>
            <a:chOff x="6546292" y="1546310"/>
            <a:chExt cx="4670029" cy="4396673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20186" y="1546310"/>
              <a:ext cx="4096135" cy="3827795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8057147" y="5406189"/>
              <a:ext cx="2983832" cy="536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Latency (seconds)</a:t>
              </a:r>
              <a:endParaRPr lang="en-US" sz="2000" dirty="0"/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5330314" y="3112080"/>
              <a:ext cx="2951748" cy="519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CDF</a:t>
              </a:r>
              <a:endParaRPr lang="en-US" sz="2000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65970" y="3339962"/>
            <a:ext cx="194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Google’s B4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86846" y="3339961"/>
            <a:ext cx="361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O</a:t>
            </a:r>
            <a:r>
              <a:rPr lang="en-US" sz="2400" dirty="0" smtClean="0">
                <a:solidFill>
                  <a:srgbClr val="002060"/>
                </a:solidFill>
              </a:rPr>
              <a:t>ur controlled experiments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1277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resulting questions of interest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Fundamental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What consistency properties can be maintained and how?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Is property strength and ease of maintenance related?</a:t>
            </a:r>
          </a:p>
          <a:p>
            <a:pPr lvl="4"/>
            <a:endParaRPr lang="en-US" sz="1800" dirty="0" smtClean="0"/>
          </a:p>
          <a:p>
            <a:pPr marL="0" indent="0">
              <a:buNone/>
            </a:pPr>
            <a:r>
              <a:rPr lang="en-US" dirty="0" smtClean="0"/>
              <a:t>Practical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How to quickly and safely update the data plane?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</a:t>
            </a:r>
            <a:r>
              <a:rPr lang="en-US" dirty="0" smtClean="0"/>
              <a:t>mpacts failure recovery time, network utilization, flow </a:t>
            </a:r>
            <a:r>
              <a:rPr lang="en-US" dirty="0"/>
              <a:t>response </a:t>
            </a:r>
            <a:r>
              <a:rPr lang="en-US" dirty="0" smtClean="0"/>
              <a:t>time</a:t>
            </a:r>
            <a:endParaRPr lang="en-US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9760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38" y="274638"/>
            <a:ext cx="1171575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Minimal dependencies for a consistency property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527347" y="6469038"/>
            <a:ext cx="685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[On consistent updates in software-defined networks, </a:t>
            </a:r>
            <a:r>
              <a:rPr lang="en-US" dirty="0" err="1" smtClean="0"/>
              <a:t>HotNets</a:t>
            </a:r>
            <a:r>
              <a:rPr lang="en-US" dirty="0" smtClean="0"/>
              <a:t> 2013]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69749"/>
              </p:ext>
            </p:extLst>
          </p:nvPr>
        </p:nvGraphicFramePr>
        <p:xfrm>
          <a:off x="667961" y="1733054"/>
          <a:ext cx="10842173" cy="420624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520642"/>
                <a:gridCol w="1687911"/>
                <a:gridCol w="1642293"/>
                <a:gridCol w="2028927"/>
                <a:gridCol w="2046514"/>
                <a:gridCol w="1915886"/>
              </a:tblGrid>
              <a:tr h="681771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Self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Downstream subset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Downstream </a:t>
                      </a:r>
                      <a:br>
                        <a:rPr lang="en-US" sz="2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all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Global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17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Eventual consistency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Always guaranteed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817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Blackhole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freedom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Impossible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Add before</a:t>
                      </a:r>
                      <a:r>
                        <a:rPr lang="en-US" sz="2000" baseline="0" dirty="0" smtClean="0"/>
                        <a:t> remove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817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Loop freedom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Impossible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Rule dependency forest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Rule dependency tree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817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Packet coherence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Impossible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Flow version numbers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Global version numbers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6817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Congestion freedom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Impossible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Staged</a:t>
                      </a:r>
                      <a:r>
                        <a:rPr lang="en-US" sz="2000" baseline="0" dirty="0" smtClean="0"/>
                        <a:t> partial moves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2454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41111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Fast, consistent network updates</a:t>
            </a:r>
            <a:endParaRPr lang="en-US" sz="4800" dirty="0"/>
          </a:p>
        </p:txBody>
      </p:sp>
      <p:sp>
        <p:nvSpPr>
          <p:cNvPr id="4" name="Rectangle 3"/>
          <p:cNvSpPr/>
          <p:nvPr/>
        </p:nvSpPr>
        <p:spPr>
          <a:xfrm>
            <a:off x="2781550" y="2890059"/>
            <a:ext cx="1561850" cy="1325864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Desired state generator</a:t>
            </a:r>
            <a:endParaRPr lang="en-US" sz="2400" dirty="0">
              <a:solidFill>
                <a:schemeClr val="tx1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68305" y="2875746"/>
            <a:ext cx="1541191" cy="1340177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Update planner</a:t>
            </a:r>
            <a:endParaRPr lang="en-US" sz="2400" dirty="0">
              <a:solidFill>
                <a:schemeClr val="tx1"/>
              </a:solidFill>
              <a:latin typeface="Calibri" pitchFamily="34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>
            <a:stCxn id="4" idx="3"/>
            <a:endCxn id="16" idx="2"/>
          </p:cNvCxnSpPr>
          <p:nvPr/>
        </p:nvCxnSpPr>
        <p:spPr>
          <a:xfrm flipV="1">
            <a:off x="4343400" y="3551952"/>
            <a:ext cx="785498" cy="10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2" idx="4"/>
            <a:endCxn id="4" idx="0"/>
          </p:cNvCxnSpPr>
          <p:nvPr/>
        </p:nvCxnSpPr>
        <p:spPr>
          <a:xfrm>
            <a:off x="3558481" y="2593144"/>
            <a:ext cx="3994" cy="296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3" idx="4"/>
            <a:endCxn id="5" idx="0"/>
          </p:cNvCxnSpPr>
          <p:nvPr/>
        </p:nvCxnSpPr>
        <p:spPr>
          <a:xfrm>
            <a:off x="8538901" y="2569283"/>
            <a:ext cx="0" cy="3064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17" idx="2"/>
          </p:cNvCxnSpPr>
          <p:nvPr/>
        </p:nvCxnSpPr>
        <p:spPr>
          <a:xfrm>
            <a:off x="9309496" y="3545835"/>
            <a:ext cx="754456" cy="13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650705" y="1674307"/>
            <a:ext cx="1815552" cy="91883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Times New Roman" pitchFamily="18" charset="0"/>
              </a:rPr>
              <a:t>Routing policy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352068" y="1650446"/>
            <a:ext cx="2373665" cy="91883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Times New Roman" pitchFamily="18" charset="0"/>
              </a:rPr>
              <a:t>Consistency property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128898" y="2873882"/>
            <a:ext cx="1887007" cy="13561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Target network state</a:t>
            </a:r>
            <a:endParaRPr lang="en-US" sz="2400" dirty="0">
              <a:solidFill>
                <a:schemeClr val="tx1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063952" y="2977500"/>
            <a:ext cx="1560436" cy="11392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Update plan</a:t>
            </a:r>
            <a:endParaRPr lang="en-US" sz="2400" dirty="0">
              <a:solidFill>
                <a:schemeClr val="tx1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85609" y="2917424"/>
            <a:ext cx="1754475" cy="12549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Current network state</a:t>
            </a:r>
            <a:endParaRPr lang="en-US" sz="2400" dirty="0">
              <a:solidFill>
                <a:schemeClr val="tx1"/>
              </a:solidFill>
              <a:latin typeface="Calibri" pitchFamily="34" charset="0"/>
              <a:cs typeface="Times New Roman" pitchFamily="18" charset="0"/>
            </a:endParaRPr>
          </a:p>
        </p:txBody>
      </p:sp>
      <p:cxnSp>
        <p:nvCxnSpPr>
          <p:cNvPr id="47" name="Straight Arrow Connector 46"/>
          <p:cNvCxnSpPr>
            <a:stCxn id="16" idx="6"/>
            <a:endCxn id="5" idx="1"/>
          </p:cNvCxnSpPr>
          <p:nvPr/>
        </p:nvCxnSpPr>
        <p:spPr>
          <a:xfrm flipV="1">
            <a:off x="7015905" y="3545835"/>
            <a:ext cx="752400" cy="61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8" idx="6"/>
            <a:endCxn id="4" idx="1"/>
          </p:cNvCxnSpPr>
          <p:nvPr/>
        </p:nvCxnSpPr>
        <p:spPr>
          <a:xfrm>
            <a:off x="2140084" y="3544903"/>
            <a:ext cx="641466" cy="80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Brace 55"/>
          <p:cNvSpPr/>
          <p:nvPr/>
        </p:nvSpPr>
        <p:spPr>
          <a:xfrm rot="16200000">
            <a:off x="3227422" y="3958078"/>
            <a:ext cx="558804" cy="2091445"/>
          </a:xfrm>
          <a:prstGeom prst="leftBrac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721796" y="5481540"/>
            <a:ext cx="3560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solidFill>
                  <a:srgbClr val="C00000"/>
                </a:solidFill>
              </a:rPr>
              <a:t>Forward fault correction </a:t>
            </a:r>
            <a:r>
              <a:rPr lang="en-US" sz="2400" dirty="0" smtClean="0">
                <a:solidFill>
                  <a:srgbClr val="C00000"/>
                </a:solidFill>
              </a:rPr>
              <a:t>Computes states that are robust to common faults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8" name="Left Brace 57"/>
          <p:cNvSpPr/>
          <p:nvPr/>
        </p:nvSpPr>
        <p:spPr>
          <a:xfrm rot="16200000">
            <a:off x="8216745" y="3927386"/>
            <a:ext cx="558801" cy="2167340"/>
          </a:xfrm>
          <a:prstGeom prst="leftBrac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6605081" y="5488798"/>
            <a:ext cx="3735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solidFill>
                  <a:srgbClr val="C00000"/>
                </a:solidFill>
              </a:rPr>
              <a:t>Dionysus</a:t>
            </a:r>
            <a:r>
              <a:rPr lang="en-US" sz="2400" dirty="0" smtClean="0">
                <a:solidFill>
                  <a:srgbClr val="C00000"/>
                </a:solidFill>
              </a:rPr>
              <a:t/>
            </a:r>
            <a:br>
              <a:rPr lang="en-US" sz="2400" dirty="0" smtClean="0">
                <a:solidFill>
                  <a:srgbClr val="C00000"/>
                </a:solidFill>
              </a:rPr>
            </a:br>
            <a:r>
              <a:rPr lang="en-US" sz="2400" dirty="0" smtClean="0">
                <a:solidFill>
                  <a:srgbClr val="C00000"/>
                </a:solidFill>
              </a:rPr>
              <a:t>Dynamically schedules network updates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5164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/>
      <p:bldP spid="58" grpId="0" animBg="1"/>
      <p:bldP spid="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Inter-DC WAN: A critical, expensive resource</a:t>
            </a:r>
            <a:endParaRPr lang="en-US" sz="48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407624" y="1934034"/>
            <a:ext cx="11256887" cy="3845896"/>
            <a:chOff x="562885" y="1438274"/>
            <a:chExt cx="4737778" cy="1365265"/>
          </a:xfrm>
        </p:grpSpPr>
        <p:pic>
          <p:nvPicPr>
            <p:cNvPr id="107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9" t="22100" r="11845"/>
            <a:stretch/>
          </p:blipFill>
          <p:spPr bwMode="auto">
            <a:xfrm>
              <a:off x="642938" y="1438274"/>
              <a:ext cx="4657725" cy="136526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2" name="Group 111"/>
            <p:cNvGrpSpPr/>
            <p:nvPr/>
          </p:nvGrpSpPr>
          <p:grpSpPr>
            <a:xfrm>
              <a:off x="938213" y="1743075"/>
              <a:ext cx="3805237" cy="633413"/>
              <a:chOff x="938213" y="1743075"/>
              <a:chExt cx="3805237" cy="633413"/>
            </a:xfrm>
            <a:effectLst>
              <a:outerShdw blurRad="114300" dist="50800" dir="528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13" name="Straight Connector 112"/>
              <p:cNvCxnSpPr/>
              <p:nvPr/>
            </p:nvCxnSpPr>
            <p:spPr>
              <a:xfrm flipH="1">
                <a:off x="938213" y="2078045"/>
                <a:ext cx="279782" cy="279393"/>
              </a:xfrm>
              <a:prstGeom prst="line">
                <a:avLst/>
              </a:prstGeom>
              <a:ln w="666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>
                <a:off x="3471863" y="2038350"/>
                <a:ext cx="1271587" cy="266700"/>
              </a:xfrm>
              <a:prstGeom prst="line">
                <a:avLst/>
              </a:prstGeom>
              <a:ln w="666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2871788" y="1871663"/>
                <a:ext cx="695325" cy="66675"/>
              </a:xfrm>
              <a:prstGeom prst="line">
                <a:avLst/>
              </a:prstGeom>
              <a:ln w="666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1176338" y="2066926"/>
                <a:ext cx="1766887" cy="147637"/>
              </a:xfrm>
              <a:prstGeom prst="line">
                <a:avLst/>
              </a:prstGeom>
              <a:ln w="666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flipH="1" flipV="1">
                <a:off x="2943225" y="2224088"/>
                <a:ext cx="557675" cy="101445"/>
              </a:xfrm>
              <a:prstGeom prst="line">
                <a:avLst/>
              </a:prstGeom>
              <a:ln w="666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 flipH="1">
                <a:off x="3548064" y="1743075"/>
                <a:ext cx="1004886" cy="223838"/>
              </a:xfrm>
              <a:prstGeom prst="line">
                <a:avLst/>
              </a:prstGeom>
              <a:ln w="666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H="1">
                <a:off x="3476625" y="1938338"/>
                <a:ext cx="95250" cy="376237"/>
              </a:xfrm>
              <a:prstGeom prst="line">
                <a:avLst/>
              </a:prstGeom>
              <a:ln w="666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2871788" y="1875177"/>
                <a:ext cx="90487" cy="358436"/>
              </a:xfrm>
              <a:prstGeom prst="line">
                <a:avLst/>
              </a:prstGeom>
              <a:ln w="666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2867025" y="1885950"/>
                <a:ext cx="623888" cy="404813"/>
              </a:xfrm>
              <a:prstGeom prst="line">
                <a:avLst/>
              </a:prstGeom>
              <a:ln w="666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flipH="1">
                <a:off x="2947988" y="1952625"/>
                <a:ext cx="590550" cy="261938"/>
              </a:xfrm>
              <a:prstGeom prst="line">
                <a:avLst/>
              </a:prstGeom>
              <a:ln w="666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flipH="1" flipV="1">
                <a:off x="4533900" y="1747839"/>
                <a:ext cx="185738" cy="300036"/>
              </a:xfrm>
              <a:prstGeom prst="line">
                <a:avLst/>
              </a:prstGeom>
              <a:ln w="666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flipH="1">
                <a:off x="947738" y="1900238"/>
                <a:ext cx="1919287" cy="476250"/>
              </a:xfrm>
              <a:prstGeom prst="line">
                <a:avLst/>
              </a:prstGeom>
              <a:ln w="666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5" name="Oval 124"/>
            <p:cNvSpPr/>
            <p:nvPr/>
          </p:nvSpPr>
          <p:spPr>
            <a:xfrm>
              <a:off x="1086126" y="1962150"/>
              <a:ext cx="182880" cy="1828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4433932" y="1628578"/>
              <a:ext cx="182880" cy="1828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2777322" y="1769823"/>
              <a:ext cx="182880" cy="1828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3371850" y="2190750"/>
              <a:ext cx="182880" cy="1828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2859394" y="2101911"/>
              <a:ext cx="182880" cy="1828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30" name="Oval 129"/>
            <p:cNvSpPr/>
            <p:nvPr/>
          </p:nvSpPr>
          <p:spPr>
            <a:xfrm>
              <a:off x="3444026" y="1843536"/>
              <a:ext cx="182880" cy="1828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4619669" y="1934129"/>
              <a:ext cx="182880" cy="1828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32" name="Oval 131"/>
            <p:cNvSpPr/>
            <p:nvPr/>
          </p:nvSpPr>
          <p:spPr>
            <a:xfrm>
              <a:off x="833437" y="2243692"/>
              <a:ext cx="182880" cy="1828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>
                  <a:lumMod val="75000"/>
                </a:schemeClr>
              </a:solidFill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62885" y="2465841"/>
              <a:ext cx="1008384" cy="965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400"/>
                </a:lnSpc>
              </a:pPr>
              <a:r>
                <a:rPr lang="en-US" sz="2800" b="1" i="1" dirty="0" smtClean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Hong Kong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752260" y="1875192"/>
              <a:ext cx="533866" cy="965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400"/>
                </a:lnSpc>
              </a:pPr>
              <a:r>
                <a:rPr lang="en-US" sz="2800" b="1" i="1" dirty="0" smtClean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Seoul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569246" y="1658851"/>
              <a:ext cx="623888" cy="965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400"/>
                </a:lnSpc>
              </a:pPr>
              <a:r>
                <a:rPr lang="en-US" sz="2800" b="1" i="1" dirty="0" smtClean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Seattle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2288009" y="2306347"/>
              <a:ext cx="881061" cy="1474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2800" b="1" i="1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Los Angeles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221989" y="1706819"/>
              <a:ext cx="835911" cy="1474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2800" b="1" i="1" dirty="0" smtClean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New York</a:t>
              </a:r>
              <a:endParaRPr lang="en-US" sz="2800" b="1" i="1" dirty="0">
                <a:solidFill>
                  <a:schemeClr val="tx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183859" y="2394190"/>
              <a:ext cx="682680" cy="1474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2800" b="1" i="1" dirty="0" smtClean="0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Miami</a:t>
              </a:r>
              <a:endParaRPr lang="en-US" sz="2800" b="1" i="1" dirty="0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243388" y="1490076"/>
              <a:ext cx="682680" cy="1474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2800" b="1" i="1" dirty="0" smtClean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Dublin</a:t>
              </a:r>
              <a:endParaRPr lang="en-US" sz="2800" b="1" i="1" dirty="0">
                <a:solidFill>
                  <a:schemeClr val="tx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441915" y="2138521"/>
              <a:ext cx="847726" cy="1474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2800" b="1" i="1" dirty="0" smtClean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Barcelona</a:t>
              </a:r>
              <a:endParaRPr lang="en-US" sz="2800" b="1" i="1" dirty="0">
                <a:solidFill>
                  <a:schemeClr val="tx1">
                    <a:lumMod val="7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21405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Overview of forward fault correction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96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Control and data plane faults cause congestion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Today, reactive data plane updates are needed to remove congestion</a:t>
            </a:r>
          </a:p>
          <a:p>
            <a:pPr lvl="4"/>
            <a:endParaRPr lang="en-US" sz="1000" dirty="0"/>
          </a:p>
          <a:p>
            <a:pPr marL="0" indent="0">
              <a:buNone/>
            </a:pPr>
            <a:r>
              <a:rPr lang="en-US" dirty="0" smtClean="0"/>
              <a:t>FFC handles faults proactively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Guarantees </a:t>
            </a:r>
            <a:r>
              <a:rPr lang="en-US" dirty="0"/>
              <a:t>a</a:t>
            </a:r>
            <a:r>
              <a:rPr lang="en-US" dirty="0" smtClean="0"/>
              <a:t>bsence of congestion for up to k faults</a:t>
            </a:r>
          </a:p>
          <a:p>
            <a:pPr lvl="4"/>
            <a:endParaRPr lang="en-US" sz="1000" dirty="0" smtClean="0"/>
          </a:p>
          <a:p>
            <a:pPr marL="0" indent="0">
              <a:buNone/>
            </a:pPr>
            <a:r>
              <a:rPr lang="en-US" dirty="0" smtClean="0"/>
              <a:t>Main challenge: Too many possible faults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Constraint reduction technique based on sorting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4571" y="6469038"/>
            <a:ext cx="754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[Traffic engineering with forward fault correction, SIGCOMM 2014 (to appear)]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02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Congestion due to control plane faults</a:t>
            </a:r>
            <a:endParaRPr lang="en-US" sz="4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7162" t="1776" b="21164"/>
          <a:stretch/>
        </p:blipFill>
        <p:spPr>
          <a:xfrm>
            <a:off x="7912608" y="2084600"/>
            <a:ext cx="3557603" cy="2822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776" r="33457" b="21164"/>
          <a:stretch/>
        </p:blipFill>
        <p:spPr>
          <a:xfrm>
            <a:off x="276857" y="2102888"/>
            <a:ext cx="7209032" cy="28226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9649" y="5076211"/>
            <a:ext cx="2119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Current State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64785" y="5076211"/>
            <a:ext cx="1881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Target state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9476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FFC for control plane faults</a:t>
            </a:r>
            <a:endParaRPr lang="en-US" sz="4800" dirty="0"/>
          </a:p>
        </p:txBody>
      </p:sp>
      <p:sp>
        <p:nvSpPr>
          <p:cNvPr id="7" name="Rectangle 6"/>
          <p:cNvSpPr/>
          <p:nvPr/>
        </p:nvSpPr>
        <p:spPr>
          <a:xfrm>
            <a:off x="5174675" y="4353791"/>
            <a:ext cx="1849582" cy="32211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82201" y="4133088"/>
            <a:ext cx="2805127" cy="2110699"/>
            <a:chOff x="1827833" y="1656629"/>
            <a:chExt cx="2805127" cy="21106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2303" t="5973" r="58874" b="13777"/>
            <a:stretch/>
          </p:blipFill>
          <p:spPr>
            <a:xfrm>
              <a:off x="1827833" y="1656629"/>
              <a:ext cx="2805127" cy="2110699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4352544" y="1656629"/>
              <a:ext cx="280416" cy="3306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613648" y="1559834"/>
            <a:ext cx="2767584" cy="2126257"/>
            <a:chOff x="6766560" y="4006319"/>
            <a:chExt cx="2767584" cy="212625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60433" t="5973" r="1263" b="13185"/>
            <a:stretch/>
          </p:blipFill>
          <p:spPr>
            <a:xfrm>
              <a:off x="6766560" y="4006319"/>
              <a:ext cx="2767584" cy="2126257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766560" y="4011168"/>
              <a:ext cx="257697" cy="2560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1776" r="33457" b="21164"/>
          <a:stretch/>
        </p:blipFill>
        <p:spPr>
          <a:xfrm>
            <a:off x="276857" y="2102888"/>
            <a:ext cx="7209032" cy="28226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09649" y="5076211"/>
            <a:ext cx="2119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Current State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82429" y="5076211"/>
            <a:ext cx="3503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Vulnerable target state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69808" y="3586078"/>
            <a:ext cx="3251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Robust target state (k=1)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39328" y="6274414"/>
            <a:ext cx="3251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Robust target state (k=2)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698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Congestion due to data plane faults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64" t="6380" r="1092" b="14963"/>
          <a:stretch/>
        </p:blipFill>
        <p:spPr>
          <a:xfrm>
            <a:off x="1239288" y="2223656"/>
            <a:ext cx="9690369" cy="25434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4305" y="4914900"/>
            <a:ext cx="4498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Pre-failure traffic distribution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54" y="4908804"/>
            <a:ext cx="4557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Post-failure traffic distribution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4523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FFC for data plane faults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7481455" y="3979718"/>
            <a:ext cx="436418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9374" y="4914900"/>
            <a:ext cx="4468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Vulnerable traffic distribution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76544" y="3011424"/>
            <a:ext cx="1365504" cy="157276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179" y="2086700"/>
            <a:ext cx="3961968" cy="26803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15174" y="4914900"/>
            <a:ext cx="4735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Robust traffic distribution (k=1)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164" t="6380" r="41559" b="14963"/>
          <a:stretch/>
        </p:blipFill>
        <p:spPr>
          <a:xfrm>
            <a:off x="1239289" y="2223656"/>
            <a:ext cx="5637000" cy="254341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790176" y="1226402"/>
            <a:ext cx="1365504" cy="157276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0638" y="3979718"/>
            <a:ext cx="1365504" cy="990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2632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FFC guarantee needs too many constraints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812928"/>
                <a:ext cx="10972800" cy="1416049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pt-BR" sz="36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pt-BR" sz="3600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600" b="0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600" b="0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3600" b="0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   </m:t>
                    </m:r>
                    <m:nary>
                      <m:naryPr>
                        <m:chr m:val="∑"/>
                        <m:supHide m:val="on"/>
                        <m:ctrlPr>
                          <a:rPr lang="pt-BR" sz="36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en-US" sz="36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3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3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nary>
                  </m:oMath>
                </a14:m>
                <a:endParaRPr lang="pt-BR" sz="3600" dirty="0" smtClean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pt-BR" sz="3600" i="1" dirty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sz="36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                                    </a:t>
                </a:r>
                <a:endParaRPr lang="en-US" sz="36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812928"/>
                <a:ext cx="10972800" cy="1416049"/>
              </a:xfrm>
              <a:blipFill rotWithShape="0">
                <a:blip r:embed="rId3"/>
                <a:stretch>
                  <a:fillRect t="-5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357192" y="3300415"/>
                <a:ext cx="3614737" cy="178593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pt-BR" sz="28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: {</a:t>
                </a:r>
                <a14:m>
                  <m:oMath xmlns:m="http://schemas.openxmlformats.org/officeDocument/2006/math">
                    <m:r>
                      <a:rPr lang="pt-BR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BR" sz="28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| </a:t>
                </a:r>
                <a14:m>
                  <m:oMath xmlns:m="http://schemas.openxmlformats.org/officeDocument/2006/math">
                    <m:r>
                      <a:rPr lang="pt-BR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pt-BR" sz="28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is a set of up to </a:t>
                </a:r>
                <a14:m>
                  <m:oMath xmlns:m="http://schemas.openxmlformats.org/officeDocument/2006/math">
                    <m:r>
                      <a:rPr lang="pt-BR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28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faulty switches</a:t>
                </a:r>
                <a:r>
                  <a:rPr lang="pt-BR" sz="28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}</a:t>
                </a:r>
                <a:endParaRPr lang="pt-BR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2" y="3300415"/>
                <a:ext cx="3614737" cy="1785939"/>
              </a:xfrm>
              <a:prstGeom prst="roundRect">
                <a:avLst/>
              </a:prstGeom>
              <a:blipFill rotWithShape="0">
                <a:blip r:embed="rId4"/>
                <a:stretch>
                  <a:fillRect l="-836" r="-334"/>
                </a:stretch>
              </a:blipFill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4326731" y="3279778"/>
                <a:ext cx="3614737" cy="178593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nor/>
                        </m:rPr>
                        <a:rPr lang="pt-BR" sz="2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Additional</m:t>
                      </m:r>
                      <m:r>
                        <m:rPr>
                          <m:nor/>
                        </m:rPr>
                        <a:rPr lang="pt-BR" sz="2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traffic</m:t>
                      </m:r>
                      <m:r>
                        <m:rPr>
                          <m:nor/>
                        </m:rPr>
                        <a:rPr lang="pt-BR" sz="2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on</m:t>
                      </m:r>
                      <m:r>
                        <m:rPr>
                          <m:nor/>
                        </m:rPr>
                        <a:rPr lang="pt-BR" sz="2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link</m:t>
                      </m:r>
                      <m:r>
                        <m:rPr>
                          <m:nor/>
                        </m:rPr>
                        <a:rPr lang="pt-BR" sz="2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m:rPr>
                          <m:nor/>
                        </m:rPr>
                        <a:rPr lang="pt-BR" sz="2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when</m:t>
                      </m:r>
                      <m:r>
                        <m:rPr>
                          <m:nor/>
                        </m:rPr>
                        <a:rPr lang="pt-BR" sz="2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switch</m:t>
                      </m:r>
                      <m:r>
                        <m:rPr>
                          <m:nor/>
                        </m:rPr>
                        <a:rPr lang="pt-BR" sz="2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m:rPr>
                          <m:nor/>
                        </m:rPr>
                        <a:rPr lang="pt-BR" sz="2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pt-BR" sz="2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faulty</m:t>
                      </m:r>
                    </m:oMath>
                  </m:oMathPara>
                </a14:m>
                <a:endParaRPr lang="pt-BR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731" y="3279778"/>
                <a:ext cx="3614737" cy="1785939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8305797" y="3279777"/>
                <a:ext cx="3607596" cy="178593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8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</a:t>
                </a:r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Spare capacity of link</a:t>
                </a:r>
                <a:r>
                  <a:rPr lang="en-US" sz="28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8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in the absence </a:t>
                </a:r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of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faults</a:t>
                </a:r>
                <a:endParaRPr lang="pt-BR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797" y="3279777"/>
                <a:ext cx="3607596" cy="1785939"/>
              </a:xfrm>
              <a:prstGeom prst="roundRect">
                <a:avLst/>
              </a:prstGeom>
              <a:blipFill rotWithShape="0">
                <a:blip r:embed="rId6"/>
                <a:stretch>
                  <a:fillRect l="-670" r="-1508"/>
                </a:stretch>
              </a:blipFill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164561" y="2514600"/>
            <a:ext cx="2678902" cy="78581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0"/>
          </p:cNvCxnSpPr>
          <p:nvPr/>
        </p:nvCxnSpPr>
        <p:spPr>
          <a:xfrm flipH="1">
            <a:off x="6134100" y="2514600"/>
            <a:ext cx="695325" cy="76517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0"/>
          </p:cNvCxnSpPr>
          <p:nvPr/>
        </p:nvCxnSpPr>
        <p:spPr>
          <a:xfrm>
            <a:off x="8415338" y="2514600"/>
            <a:ext cx="1694257" cy="76517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595454" y="5743571"/>
                <a:ext cx="9074952" cy="674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Number of constraints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+ … +</m:t>
                    </m:r>
                    <m:d>
                      <m:d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 smtClean="0"/>
                  <a:t> for each link</a:t>
                </a:r>
                <a:endParaRPr lang="en-US" sz="32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454" y="5743571"/>
                <a:ext cx="9074952" cy="674415"/>
              </a:xfrm>
              <a:prstGeom prst="rect">
                <a:avLst/>
              </a:prstGeom>
              <a:blipFill rotWithShape="0">
                <a:blip r:embed="rId7"/>
                <a:stretch>
                  <a:fillRect l="-1747" t="-5405" r="-672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934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Efficient solution using sorting networks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2"/>
                <a:ext cx="10972800" cy="99379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pt-BR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nary>
                      <m:naryPr>
                        <m:chr m:val="∑"/>
                        <m:supHide m:val="on"/>
                        <m:ctrlPr>
                          <a:rPr lang="pt-BR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)≤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 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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2"/>
                <a:ext cx="10972800" cy="993790"/>
              </a:xfrm>
              <a:blipFill rotWithShape="0">
                <a:blip r:embed="rId2"/>
                <a:stretch>
                  <a:fillRect t="-7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411"/>
          <a:stretch/>
        </p:blipFill>
        <p:spPr>
          <a:xfrm>
            <a:off x="5401113" y="3743331"/>
            <a:ext cx="6362259" cy="29243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5486377" y="2565415"/>
                <a:ext cx="6272232" cy="68738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800" i="1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: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chemeClr val="tx1"/>
                    </a:solidFill>
                  </a:rPr>
                  <a:t>m</a:t>
                </a:r>
                <a:r>
                  <a:rPr lang="en-US" sz="2800" baseline="30000" dirty="0" err="1" smtClean="0">
                    <a:solidFill>
                      <a:schemeClr val="tx1"/>
                    </a:solidFill>
                  </a:rPr>
                  <a:t>th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largest variable in the array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377" y="2565415"/>
                <a:ext cx="6272232" cy="687382"/>
              </a:xfrm>
              <a:prstGeom prst="roundRect">
                <a:avLst/>
              </a:prstGeom>
              <a:blipFill rotWithShape="0">
                <a:blip r:embed="rId4"/>
                <a:stretch>
                  <a:fillRect b="-10169"/>
                </a:stretch>
              </a:blipFill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endCxn id="5" idx="0"/>
          </p:cNvCxnSpPr>
          <p:nvPr/>
        </p:nvCxnSpPr>
        <p:spPr>
          <a:xfrm flipH="1">
            <a:off x="8622493" y="2243137"/>
            <a:ext cx="64314" cy="32227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4336" y="3984695"/>
            <a:ext cx="47577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Use bubble sort network to compute linear expressions for k </a:t>
            </a:r>
            <a:r>
              <a:rPr lang="en-US" sz="3200" dirty="0"/>
              <a:t>largest </a:t>
            </a:r>
            <a:r>
              <a:rPr lang="en-US" sz="3200" dirty="0" smtClean="0"/>
              <a:t>variables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O(</a:t>
            </a:r>
            <a:r>
              <a:rPr lang="en-US" sz="3200" dirty="0" err="1" smtClean="0"/>
              <a:t>nk</a:t>
            </a:r>
            <a:r>
              <a:rPr lang="en-US" sz="3200" dirty="0" smtClean="0"/>
              <a:t>) constraints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163464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FFC performance in practice 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70" y="1874898"/>
            <a:ext cx="5271413" cy="36403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59216" y="5684963"/>
                <a:ext cx="417714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Single-priority traffic</a:t>
                </a:r>
                <a:br>
                  <a:rPr lang="en-US" sz="2800" dirty="0" smtClean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sz="20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)=(2,1)</m:t>
                    </m:r>
                  </m:oMath>
                </a14:m>
                <a:endParaRPr lang="en-US" sz="32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16" y="5684963"/>
                <a:ext cx="4177145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735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841"/>
          <a:stretch/>
        </p:blipFill>
        <p:spPr>
          <a:xfrm>
            <a:off x="5753480" y="1766100"/>
            <a:ext cx="6311850" cy="3530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34100" y="5645337"/>
                <a:ext cx="5931230" cy="870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Multi-priority traffic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</m:e>
                    </m:d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3,3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000" b="0" i="1" dirty="0" smtClean="0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e>
                    </m:d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=(0,0)</m:t>
                    </m:r>
                  </m:oMath>
                </a14:m>
                <a:endParaRPr lang="en-US" sz="20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0" y="5645337"/>
                <a:ext cx="5931230" cy="870623"/>
              </a:xfrm>
              <a:prstGeom prst="rect">
                <a:avLst/>
              </a:prstGeom>
              <a:blipFill rotWithShape="0">
                <a:blip r:embed="rId5"/>
                <a:stretch>
                  <a:fillRect t="-6294" b="-4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5245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41111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Fast, consistent network updates</a:t>
            </a:r>
            <a:endParaRPr lang="en-US" sz="4800" dirty="0"/>
          </a:p>
        </p:txBody>
      </p:sp>
      <p:sp>
        <p:nvSpPr>
          <p:cNvPr id="4" name="Rectangle 3"/>
          <p:cNvSpPr/>
          <p:nvPr/>
        </p:nvSpPr>
        <p:spPr>
          <a:xfrm>
            <a:off x="2781550" y="2890059"/>
            <a:ext cx="1561850" cy="1325864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Desired state generator</a:t>
            </a:r>
            <a:endParaRPr lang="en-US" sz="2400" dirty="0">
              <a:solidFill>
                <a:schemeClr val="tx1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68305" y="2875746"/>
            <a:ext cx="1541191" cy="1340177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Update planner</a:t>
            </a:r>
            <a:endParaRPr lang="en-US" sz="2400" dirty="0">
              <a:solidFill>
                <a:schemeClr val="tx1"/>
              </a:solidFill>
              <a:latin typeface="Calibri" pitchFamily="34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>
            <a:stCxn id="4" idx="3"/>
            <a:endCxn id="16" idx="2"/>
          </p:cNvCxnSpPr>
          <p:nvPr/>
        </p:nvCxnSpPr>
        <p:spPr>
          <a:xfrm flipV="1">
            <a:off x="4343400" y="3551952"/>
            <a:ext cx="785498" cy="10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2" idx="4"/>
            <a:endCxn id="4" idx="0"/>
          </p:cNvCxnSpPr>
          <p:nvPr/>
        </p:nvCxnSpPr>
        <p:spPr>
          <a:xfrm>
            <a:off x="3558481" y="2593144"/>
            <a:ext cx="3994" cy="296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3" idx="4"/>
            <a:endCxn id="5" idx="0"/>
          </p:cNvCxnSpPr>
          <p:nvPr/>
        </p:nvCxnSpPr>
        <p:spPr>
          <a:xfrm>
            <a:off x="8538901" y="2569283"/>
            <a:ext cx="0" cy="3064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17" idx="2"/>
          </p:cNvCxnSpPr>
          <p:nvPr/>
        </p:nvCxnSpPr>
        <p:spPr>
          <a:xfrm>
            <a:off x="9309496" y="3545835"/>
            <a:ext cx="754456" cy="13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650705" y="1674307"/>
            <a:ext cx="1815552" cy="91883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Times New Roman" pitchFamily="18" charset="0"/>
              </a:rPr>
              <a:t>Routing policy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352068" y="1650446"/>
            <a:ext cx="2373665" cy="91883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Times New Roman" pitchFamily="18" charset="0"/>
              </a:rPr>
              <a:t>Consistency property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128898" y="2873882"/>
            <a:ext cx="1887007" cy="13561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Target network state</a:t>
            </a:r>
            <a:endParaRPr lang="en-US" sz="2400" dirty="0">
              <a:solidFill>
                <a:schemeClr val="tx1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063952" y="2977500"/>
            <a:ext cx="1560436" cy="11392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Update plan</a:t>
            </a:r>
            <a:endParaRPr lang="en-US" sz="2400" dirty="0">
              <a:solidFill>
                <a:schemeClr val="tx1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85609" y="2917424"/>
            <a:ext cx="1754475" cy="12549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Current network state</a:t>
            </a:r>
            <a:endParaRPr lang="en-US" sz="2400" dirty="0">
              <a:solidFill>
                <a:schemeClr val="tx1"/>
              </a:solidFill>
              <a:latin typeface="Calibri" pitchFamily="34" charset="0"/>
              <a:cs typeface="Times New Roman" pitchFamily="18" charset="0"/>
            </a:endParaRPr>
          </a:p>
        </p:txBody>
      </p:sp>
      <p:cxnSp>
        <p:nvCxnSpPr>
          <p:cNvPr id="47" name="Straight Arrow Connector 46"/>
          <p:cNvCxnSpPr>
            <a:stCxn id="16" idx="6"/>
            <a:endCxn id="5" idx="1"/>
          </p:cNvCxnSpPr>
          <p:nvPr/>
        </p:nvCxnSpPr>
        <p:spPr>
          <a:xfrm flipV="1">
            <a:off x="7015905" y="3545835"/>
            <a:ext cx="752400" cy="61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8" idx="6"/>
            <a:endCxn id="4" idx="1"/>
          </p:cNvCxnSpPr>
          <p:nvPr/>
        </p:nvCxnSpPr>
        <p:spPr>
          <a:xfrm>
            <a:off x="2140084" y="3544903"/>
            <a:ext cx="641466" cy="80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Brace 55"/>
          <p:cNvSpPr/>
          <p:nvPr/>
        </p:nvSpPr>
        <p:spPr>
          <a:xfrm rot="16200000">
            <a:off x="3227422" y="3958078"/>
            <a:ext cx="558804" cy="2091445"/>
          </a:xfrm>
          <a:prstGeom prst="leftBrac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721796" y="5481540"/>
            <a:ext cx="3560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solidFill>
                  <a:srgbClr val="C00000"/>
                </a:solidFill>
              </a:rPr>
              <a:t>Forward fault correction </a:t>
            </a:r>
            <a:r>
              <a:rPr lang="en-US" sz="2400" dirty="0" smtClean="0">
                <a:solidFill>
                  <a:srgbClr val="C00000"/>
                </a:solidFill>
              </a:rPr>
              <a:t>Computes states that are robust to common faults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8" name="Left Brace 57"/>
          <p:cNvSpPr/>
          <p:nvPr/>
        </p:nvSpPr>
        <p:spPr>
          <a:xfrm rot="16200000">
            <a:off x="8216745" y="3927386"/>
            <a:ext cx="558801" cy="2167340"/>
          </a:xfrm>
          <a:prstGeom prst="leftBrac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6605081" y="5488798"/>
            <a:ext cx="3735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solidFill>
                  <a:srgbClr val="C00000"/>
                </a:solidFill>
              </a:rPr>
              <a:t>Dionysus</a:t>
            </a:r>
            <a:r>
              <a:rPr lang="en-US" sz="2400" dirty="0" smtClean="0">
                <a:solidFill>
                  <a:srgbClr val="C00000"/>
                </a:solidFill>
              </a:rPr>
              <a:t/>
            </a:r>
            <a:br>
              <a:rPr lang="en-US" sz="2400" dirty="0" smtClean="0">
                <a:solidFill>
                  <a:srgbClr val="C00000"/>
                </a:solidFill>
              </a:rPr>
            </a:br>
            <a:r>
              <a:rPr lang="en-US" sz="2400" dirty="0" smtClean="0">
                <a:solidFill>
                  <a:srgbClr val="C00000"/>
                </a:solidFill>
              </a:rPr>
              <a:t>Dynamically schedules network updates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271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Overview of dynamic update scheduling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Current schedulers pre-compute a static update schedule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Can get unlucky with switch delays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Dynamic scheduling adapts to actual conditions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Main challenge: Tractably exploring “safe” schedules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68799" y="6469038"/>
            <a:ext cx="782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[Dionysus: Dynamic scheduling of network updates, SIGCOMM 2014 (to appear)]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986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590800"/>
            <a:ext cx="8229600" cy="1143000"/>
          </a:xfrm>
        </p:spPr>
        <p:txBody>
          <a:bodyPr/>
          <a:lstStyle/>
          <a:p>
            <a:r>
              <a:rPr lang="en-US" sz="6000" dirty="0" smtClean="0"/>
              <a:t>But it is highly inefficient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64196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Downside of static schedules</a:t>
            </a:r>
            <a:endParaRPr lang="en-US" sz="4800" dirty="0"/>
          </a:p>
        </p:txBody>
      </p:sp>
      <p:sp>
        <p:nvSpPr>
          <p:cNvPr id="4" name="Oval 3"/>
          <p:cNvSpPr/>
          <p:nvPr/>
        </p:nvSpPr>
        <p:spPr>
          <a:xfrm>
            <a:off x="594041" y="1960516"/>
            <a:ext cx="457200" cy="457200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5" name="Straight Arrow Connector 4"/>
          <p:cNvCxnSpPr>
            <a:stCxn id="12" idx="1"/>
            <a:endCxn id="4" idx="5"/>
          </p:cNvCxnSpPr>
          <p:nvPr/>
        </p:nvCxnSpPr>
        <p:spPr>
          <a:xfrm flipH="1" flipV="1">
            <a:off x="984287" y="2350762"/>
            <a:ext cx="2428459" cy="1004747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2" idx="7"/>
            <a:endCxn id="11" idx="4"/>
          </p:cNvCxnSpPr>
          <p:nvPr/>
        </p:nvCxnSpPr>
        <p:spPr>
          <a:xfrm flipV="1">
            <a:off x="3736036" y="2414236"/>
            <a:ext cx="739101" cy="941272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9" idx="6"/>
            <a:endCxn id="11" idx="2"/>
          </p:cNvCxnSpPr>
          <p:nvPr/>
        </p:nvCxnSpPr>
        <p:spPr>
          <a:xfrm flipV="1">
            <a:off x="2945842" y="2185636"/>
            <a:ext cx="1300694" cy="12526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" idx="2"/>
            <a:endCxn id="4" idx="6"/>
          </p:cNvCxnSpPr>
          <p:nvPr/>
        </p:nvCxnSpPr>
        <p:spPr>
          <a:xfrm flipH="1" flipV="1">
            <a:off x="1051242" y="2189116"/>
            <a:ext cx="1437401" cy="9046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488642" y="1969562"/>
            <a:ext cx="457200" cy="457200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1080419" y="3288553"/>
            <a:ext cx="457200" cy="457200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" name="Oval 10"/>
          <p:cNvSpPr/>
          <p:nvPr/>
        </p:nvSpPr>
        <p:spPr>
          <a:xfrm>
            <a:off x="4246536" y="1957036"/>
            <a:ext cx="457200" cy="457200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2" name="Oval 11"/>
          <p:cNvSpPr/>
          <p:nvPr/>
        </p:nvSpPr>
        <p:spPr>
          <a:xfrm>
            <a:off x="3345790" y="3288553"/>
            <a:ext cx="457200" cy="457200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13" name="Straight Arrow Connector 12"/>
          <p:cNvCxnSpPr>
            <a:stCxn id="12" idx="0"/>
            <a:endCxn id="9" idx="5"/>
          </p:cNvCxnSpPr>
          <p:nvPr/>
        </p:nvCxnSpPr>
        <p:spPr>
          <a:xfrm flipH="1" flipV="1">
            <a:off x="2878888" y="2359807"/>
            <a:ext cx="695503" cy="928746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10" idx="0"/>
          </p:cNvCxnSpPr>
          <p:nvPr/>
        </p:nvCxnSpPr>
        <p:spPr>
          <a:xfrm>
            <a:off x="822641" y="2417717"/>
            <a:ext cx="486378" cy="870837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2"/>
            <a:endCxn id="10" idx="6"/>
          </p:cNvCxnSpPr>
          <p:nvPr/>
        </p:nvCxnSpPr>
        <p:spPr>
          <a:xfrm flipH="1">
            <a:off x="1537620" y="3517153"/>
            <a:ext cx="1808171" cy="0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1976" y="1995812"/>
            <a:ext cx="723978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85303" y="3327294"/>
            <a:ext cx="799842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98830" y="3326598"/>
            <a:ext cx="664077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68230" y="2010353"/>
            <a:ext cx="547296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28860" y="2021666"/>
            <a:ext cx="686271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41952" y="2343037"/>
            <a:ext cx="1127166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F2: 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12302" y="2218417"/>
            <a:ext cx="1117146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F3: 10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23104" y="3049820"/>
            <a:ext cx="1380587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F4: 5</a:t>
            </a:r>
          </a:p>
        </p:txBody>
      </p:sp>
      <p:sp>
        <p:nvSpPr>
          <p:cNvPr id="24" name="Freeform 23"/>
          <p:cNvSpPr/>
          <p:nvPr/>
        </p:nvSpPr>
        <p:spPr>
          <a:xfrm>
            <a:off x="1045576" y="2557793"/>
            <a:ext cx="2182738" cy="822298"/>
          </a:xfrm>
          <a:custGeom>
            <a:avLst/>
            <a:gdLst>
              <a:gd name="connsiteX0" fmla="*/ 504858 w 2182738"/>
              <a:gd name="connsiteY0" fmla="*/ 724643 h 822298"/>
              <a:gd name="connsiteX1" fmla="*/ 25464 w 2182738"/>
              <a:gd name="connsiteY1" fmla="*/ 5552 h 822298"/>
              <a:gd name="connsiteX2" fmla="*/ 1197317 w 2182738"/>
              <a:gd name="connsiteY2" fmla="*/ 413925 h 822298"/>
              <a:gd name="connsiteX3" fmla="*/ 2182738 w 2182738"/>
              <a:gd name="connsiteY3" fmla="*/ 822298 h 82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2738" h="822298">
                <a:moveTo>
                  <a:pt x="504858" y="724643"/>
                </a:moveTo>
                <a:cubicBezTo>
                  <a:pt x="207456" y="390990"/>
                  <a:pt x="-89946" y="57338"/>
                  <a:pt x="25464" y="5552"/>
                </a:cubicBezTo>
                <a:cubicBezTo>
                  <a:pt x="140874" y="-46234"/>
                  <a:pt x="837771" y="277801"/>
                  <a:pt x="1197317" y="413925"/>
                </a:cubicBezTo>
                <a:cubicBezTo>
                  <a:pt x="1556863" y="550049"/>
                  <a:pt x="1869800" y="686173"/>
                  <a:pt x="2182738" y="822298"/>
                </a:cubicBezTo>
              </a:path>
            </a:pathLst>
          </a:custGeom>
          <a:noFill/>
          <a:ln w="28575" cmpd="sng">
            <a:solidFill>
              <a:schemeClr val="accent1"/>
            </a:solidFill>
            <a:prstDash val="solid"/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5" name="Freeform 24"/>
          <p:cNvSpPr/>
          <p:nvPr/>
        </p:nvSpPr>
        <p:spPr>
          <a:xfrm>
            <a:off x="1434470" y="2303740"/>
            <a:ext cx="1855988" cy="889921"/>
          </a:xfrm>
          <a:custGeom>
            <a:avLst/>
            <a:gdLst>
              <a:gd name="connsiteX0" fmla="*/ 1003731 w 1855988"/>
              <a:gd name="connsiteY0" fmla="*/ 37664 h 889921"/>
              <a:gd name="connsiteX1" fmla="*/ 98209 w 1855988"/>
              <a:gd name="connsiteY1" fmla="*/ 11031 h 889921"/>
              <a:gd name="connsiteX2" fmla="*/ 222496 w 1855988"/>
              <a:gd name="connsiteY2" fmla="*/ 197462 h 889921"/>
              <a:gd name="connsiteX3" fmla="*/ 1855988 w 1855988"/>
              <a:gd name="connsiteY3" fmla="*/ 889921 h 889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5988" h="889921">
                <a:moveTo>
                  <a:pt x="1003731" y="37664"/>
                </a:moveTo>
                <a:cubicBezTo>
                  <a:pt x="616073" y="11031"/>
                  <a:pt x="228415" y="-15602"/>
                  <a:pt x="98209" y="11031"/>
                </a:cubicBezTo>
                <a:cubicBezTo>
                  <a:pt x="-31997" y="37664"/>
                  <a:pt x="-70467" y="50980"/>
                  <a:pt x="222496" y="197462"/>
                </a:cubicBezTo>
                <a:cubicBezTo>
                  <a:pt x="515459" y="343944"/>
                  <a:pt x="1185723" y="616932"/>
                  <a:pt x="1855988" y="889921"/>
                </a:cubicBezTo>
              </a:path>
            </a:pathLst>
          </a:custGeom>
          <a:noFill/>
          <a:ln w="28575" cmpd="sng">
            <a:solidFill>
              <a:srgbClr val="4F81BD"/>
            </a:solidFill>
            <a:prstDash val="solid"/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Freeform 25"/>
          <p:cNvSpPr/>
          <p:nvPr/>
        </p:nvSpPr>
        <p:spPr>
          <a:xfrm>
            <a:off x="440726" y="2341403"/>
            <a:ext cx="2831976" cy="1493104"/>
          </a:xfrm>
          <a:custGeom>
            <a:avLst/>
            <a:gdLst>
              <a:gd name="connsiteX0" fmla="*/ 0 w 2831976"/>
              <a:gd name="connsiteY0" fmla="*/ 0 h 1493104"/>
              <a:gd name="connsiteX1" fmla="*/ 577048 w 2831976"/>
              <a:gd name="connsiteY1" fmla="*/ 1313896 h 1493104"/>
              <a:gd name="connsiteX2" fmla="*/ 1145219 w 2831976"/>
              <a:gd name="connsiteY2" fmla="*/ 1482571 h 1493104"/>
              <a:gd name="connsiteX3" fmla="*/ 2831976 w 2831976"/>
              <a:gd name="connsiteY3" fmla="*/ 1331651 h 1493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1976" h="1493104">
                <a:moveTo>
                  <a:pt x="0" y="0"/>
                </a:moveTo>
                <a:cubicBezTo>
                  <a:pt x="193089" y="533400"/>
                  <a:pt x="386178" y="1066801"/>
                  <a:pt x="577048" y="1313896"/>
                </a:cubicBezTo>
                <a:cubicBezTo>
                  <a:pt x="767918" y="1560991"/>
                  <a:pt x="769398" y="1479612"/>
                  <a:pt x="1145219" y="1482571"/>
                </a:cubicBezTo>
                <a:cubicBezTo>
                  <a:pt x="1521040" y="1485530"/>
                  <a:pt x="2176508" y="1408590"/>
                  <a:pt x="2831976" y="1331651"/>
                </a:cubicBezTo>
              </a:path>
            </a:pathLst>
          </a:custGeom>
          <a:noFill/>
          <a:ln w="28575" cmpd="sng">
            <a:solidFill>
              <a:schemeClr val="accent1"/>
            </a:solidFill>
            <a:prstDash val="solid"/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Freeform 26"/>
          <p:cNvSpPr/>
          <p:nvPr/>
        </p:nvSpPr>
        <p:spPr>
          <a:xfrm>
            <a:off x="3088819" y="2255948"/>
            <a:ext cx="1089407" cy="919956"/>
          </a:xfrm>
          <a:custGeom>
            <a:avLst/>
            <a:gdLst>
              <a:gd name="connsiteX0" fmla="*/ 1089407 w 1089407"/>
              <a:gd name="connsiteY0" fmla="*/ 23312 h 919956"/>
              <a:gd name="connsiteX1" fmla="*/ 50719 w 1089407"/>
              <a:gd name="connsiteY1" fmla="*/ 49945 h 919956"/>
              <a:gd name="connsiteX2" fmla="*/ 201640 w 1089407"/>
              <a:gd name="connsiteY2" fmla="*/ 467195 h 919956"/>
              <a:gd name="connsiteX3" fmla="*/ 556746 w 1089407"/>
              <a:gd name="connsiteY3" fmla="*/ 919956 h 91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407" h="919956">
                <a:moveTo>
                  <a:pt x="1089407" y="23312"/>
                </a:moveTo>
                <a:cubicBezTo>
                  <a:pt x="644043" y="-362"/>
                  <a:pt x="198680" y="-24036"/>
                  <a:pt x="50719" y="49945"/>
                </a:cubicBezTo>
                <a:cubicBezTo>
                  <a:pt x="-97242" y="123926"/>
                  <a:pt x="117302" y="322193"/>
                  <a:pt x="201640" y="467195"/>
                </a:cubicBezTo>
                <a:cubicBezTo>
                  <a:pt x="285978" y="612197"/>
                  <a:pt x="421362" y="766076"/>
                  <a:pt x="556746" y="919956"/>
                </a:cubicBezTo>
              </a:path>
            </a:pathLst>
          </a:custGeom>
          <a:noFill/>
          <a:ln w="28575" cmpd="sng">
            <a:solidFill>
              <a:srgbClr val="4F81BD"/>
            </a:solidFill>
            <a:prstDash val="solid"/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8" name="TextBox 27"/>
          <p:cNvSpPr txBox="1"/>
          <p:nvPr/>
        </p:nvSpPr>
        <p:spPr>
          <a:xfrm>
            <a:off x="23135" y="2771227"/>
            <a:ext cx="892437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F1: 5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48689" y="1491763"/>
            <a:ext cx="1842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Current State</a:t>
            </a:r>
          </a:p>
        </p:txBody>
      </p:sp>
      <p:sp>
        <p:nvSpPr>
          <p:cNvPr id="51" name="Oval 50"/>
          <p:cNvSpPr/>
          <p:nvPr/>
        </p:nvSpPr>
        <p:spPr>
          <a:xfrm>
            <a:off x="575026" y="4784969"/>
            <a:ext cx="457200" cy="457200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52" name="Straight Arrow Connector 51"/>
          <p:cNvCxnSpPr>
            <a:stCxn id="59" idx="1"/>
            <a:endCxn id="51" idx="5"/>
          </p:cNvCxnSpPr>
          <p:nvPr/>
        </p:nvCxnSpPr>
        <p:spPr>
          <a:xfrm flipH="1" flipV="1">
            <a:off x="965272" y="5175215"/>
            <a:ext cx="2428459" cy="1004747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9" idx="7"/>
            <a:endCxn id="58" idx="4"/>
          </p:cNvCxnSpPr>
          <p:nvPr/>
        </p:nvCxnSpPr>
        <p:spPr>
          <a:xfrm flipV="1">
            <a:off x="3717021" y="5238689"/>
            <a:ext cx="739101" cy="941272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6" idx="6"/>
            <a:endCxn id="58" idx="2"/>
          </p:cNvCxnSpPr>
          <p:nvPr/>
        </p:nvCxnSpPr>
        <p:spPr>
          <a:xfrm flipV="1">
            <a:off x="2926827" y="5010089"/>
            <a:ext cx="1300694" cy="12526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6" idx="2"/>
            <a:endCxn id="51" idx="6"/>
          </p:cNvCxnSpPr>
          <p:nvPr/>
        </p:nvCxnSpPr>
        <p:spPr>
          <a:xfrm flipH="1" flipV="1">
            <a:off x="1032227" y="5013569"/>
            <a:ext cx="1437401" cy="9046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2469627" y="4794015"/>
            <a:ext cx="457200" cy="457200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7" name="Oval 56"/>
          <p:cNvSpPr/>
          <p:nvPr/>
        </p:nvSpPr>
        <p:spPr>
          <a:xfrm>
            <a:off x="1061404" y="6113006"/>
            <a:ext cx="457200" cy="457200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8" name="Oval 57"/>
          <p:cNvSpPr/>
          <p:nvPr/>
        </p:nvSpPr>
        <p:spPr>
          <a:xfrm>
            <a:off x="4227521" y="4781489"/>
            <a:ext cx="457200" cy="457200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9" name="Oval 58"/>
          <p:cNvSpPr/>
          <p:nvPr/>
        </p:nvSpPr>
        <p:spPr>
          <a:xfrm>
            <a:off x="3326775" y="6113006"/>
            <a:ext cx="457200" cy="457200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60" name="Straight Arrow Connector 59"/>
          <p:cNvCxnSpPr>
            <a:stCxn id="59" idx="0"/>
            <a:endCxn id="56" idx="5"/>
          </p:cNvCxnSpPr>
          <p:nvPr/>
        </p:nvCxnSpPr>
        <p:spPr>
          <a:xfrm flipH="1" flipV="1">
            <a:off x="2859873" y="5184260"/>
            <a:ext cx="695503" cy="928746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1" idx="4"/>
            <a:endCxn id="57" idx="0"/>
          </p:cNvCxnSpPr>
          <p:nvPr/>
        </p:nvCxnSpPr>
        <p:spPr>
          <a:xfrm>
            <a:off x="803626" y="5242170"/>
            <a:ext cx="486378" cy="870837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9" idx="2"/>
            <a:endCxn id="57" idx="6"/>
          </p:cNvCxnSpPr>
          <p:nvPr/>
        </p:nvCxnSpPr>
        <p:spPr>
          <a:xfrm flipH="1">
            <a:off x="1518605" y="6341606"/>
            <a:ext cx="1808171" cy="0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01839" y="4818282"/>
            <a:ext cx="588308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348966" y="6145858"/>
            <a:ext cx="664089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S5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91216" y="6150160"/>
            <a:ext cx="576226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249299" y="4812527"/>
            <a:ext cx="555802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519486" y="4822962"/>
            <a:ext cx="718467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S2</a:t>
            </a:r>
          </a:p>
        </p:txBody>
      </p:sp>
      <p:sp>
        <p:nvSpPr>
          <p:cNvPr id="68" name="Freeform 67"/>
          <p:cNvSpPr/>
          <p:nvPr/>
        </p:nvSpPr>
        <p:spPr>
          <a:xfrm>
            <a:off x="3676269" y="5226671"/>
            <a:ext cx="550416" cy="816746"/>
          </a:xfrm>
          <a:custGeom>
            <a:avLst/>
            <a:gdLst>
              <a:gd name="connsiteX0" fmla="*/ 550416 w 550416"/>
              <a:gd name="connsiteY0" fmla="*/ 0 h 816746"/>
              <a:gd name="connsiteX1" fmla="*/ 0 w 550416"/>
              <a:gd name="connsiteY1" fmla="*/ 816746 h 81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0416" h="816746">
                <a:moveTo>
                  <a:pt x="550416" y="0"/>
                </a:moveTo>
                <a:lnTo>
                  <a:pt x="0" y="816746"/>
                </a:lnTo>
              </a:path>
            </a:pathLst>
          </a:custGeom>
          <a:noFill/>
          <a:ln w="28575" cmpd="sng">
            <a:solidFill>
              <a:schemeClr val="accent2"/>
            </a:solidFill>
            <a:prstDash val="solid"/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9" name="Freeform 68"/>
          <p:cNvSpPr/>
          <p:nvPr/>
        </p:nvSpPr>
        <p:spPr>
          <a:xfrm>
            <a:off x="1590017" y="6220971"/>
            <a:ext cx="1615736" cy="35511"/>
          </a:xfrm>
          <a:custGeom>
            <a:avLst/>
            <a:gdLst>
              <a:gd name="connsiteX0" fmla="*/ 0 w 1615736"/>
              <a:gd name="connsiteY0" fmla="*/ 0 h 35511"/>
              <a:gd name="connsiteX1" fmla="*/ 1615736 w 1615736"/>
              <a:gd name="connsiteY1" fmla="*/ 35511 h 3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15736" h="35511">
                <a:moveTo>
                  <a:pt x="0" y="0"/>
                </a:moveTo>
                <a:lnTo>
                  <a:pt x="1615736" y="35511"/>
                </a:lnTo>
              </a:path>
            </a:pathLst>
          </a:custGeom>
          <a:noFill/>
          <a:ln w="28575" cmpd="sng">
            <a:solidFill>
              <a:schemeClr val="accent2"/>
            </a:solidFill>
            <a:prstDash val="solid"/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0" name="Freeform 69"/>
          <p:cNvSpPr/>
          <p:nvPr/>
        </p:nvSpPr>
        <p:spPr>
          <a:xfrm>
            <a:off x="2788502" y="5350960"/>
            <a:ext cx="603682" cy="710213"/>
          </a:xfrm>
          <a:custGeom>
            <a:avLst/>
            <a:gdLst>
              <a:gd name="connsiteX0" fmla="*/ 0 w 603682"/>
              <a:gd name="connsiteY0" fmla="*/ 0 h 710213"/>
              <a:gd name="connsiteX1" fmla="*/ 603682 w 603682"/>
              <a:gd name="connsiteY1" fmla="*/ 710213 h 71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3682" h="710213">
                <a:moveTo>
                  <a:pt x="0" y="0"/>
                </a:moveTo>
                <a:lnTo>
                  <a:pt x="603682" y="710213"/>
                </a:lnTo>
              </a:path>
            </a:pathLst>
          </a:custGeom>
          <a:noFill/>
          <a:ln w="28575" cmpd="sng">
            <a:solidFill>
              <a:schemeClr val="accent2"/>
            </a:solidFill>
            <a:prstDash val="solid"/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1" name="Freeform 70"/>
          <p:cNvSpPr/>
          <p:nvPr/>
        </p:nvSpPr>
        <p:spPr>
          <a:xfrm>
            <a:off x="1004092" y="5279937"/>
            <a:ext cx="2112885" cy="870012"/>
          </a:xfrm>
          <a:custGeom>
            <a:avLst/>
            <a:gdLst>
              <a:gd name="connsiteX0" fmla="*/ 0 w 2112885"/>
              <a:gd name="connsiteY0" fmla="*/ 0 h 870012"/>
              <a:gd name="connsiteX1" fmla="*/ 2112885 w 2112885"/>
              <a:gd name="connsiteY1" fmla="*/ 870012 h 87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12885" h="870012">
                <a:moveTo>
                  <a:pt x="0" y="0"/>
                </a:moveTo>
                <a:lnTo>
                  <a:pt x="2112885" y="870012"/>
                </a:lnTo>
              </a:path>
            </a:pathLst>
          </a:custGeom>
          <a:noFill/>
          <a:ln w="28575" cmpd="sng">
            <a:solidFill>
              <a:schemeClr val="accent2"/>
            </a:solidFill>
            <a:prstDash val="solid"/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2" name="TextBox 71"/>
          <p:cNvSpPr txBox="1"/>
          <p:nvPr/>
        </p:nvSpPr>
        <p:spPr>
          <a:xfrm>
            <a:off x="1003007" y="5454391"/>
            <a:ext cx="886047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F1: 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434292" y="5877031"/>
            <a:ext cx="991372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F4: 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208147" y="5187357"/>
            <a:ext cx="1089904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F2: 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477626" y="5066152"/>
            <a:ext cx="1039444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F3: 10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56862" y="4319117"/>
            <a:ext cx="1665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Target State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237547" y="2557793"/>
            <a:ext cx="3198808" cy="1938609"/>
            <a:chOff x="5237547" y="2557793"/>
            <a:chExt cx="3198808" cy="1938609"/>
          </a:xfrm>
        </p:grpSpPr>
        <p:sp>
          <p:nvSpPr>
            <p:cNvPr id="85" name="Rectangle 84"/>
            <p:cNvSpPr/>
            <p:nvPr/>
          </p:nvSpPr>
          <p:spPr>
            <a:xfrm>
              <a:off x="6205999" y="3052089"/>
              <a:ext cx="1446416" cy="256032"/>
            </a:xfrm>
            <a:prstGeom prst="rect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F2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680392" y="3773114"/>
              <a:ext cx="518200" cy="256032"/>
            </a:xfrm>
            <a:prstGeom prst="rect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F4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675458" y="3408738"/>
              <a:ext cx="516684" cy="256032"/>
            </a:xfrm>
            <a:prstGeom prst="rect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F3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206000" y="2691588"/>
              <a:ext cx="471176" cy="256032"/>
            </a:xfrm>
            <a:prstGeom prst="rect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F1</a:t>
              </a:r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5237547" y="2557793"/>
              <a:ext cx="3134922" cy="1931066"/>
              <a:chOff x="3121034" y="4922805"/>
              <a:chExt cx="3134922" cy="1931066"/>
            </a:xfrm>
          </p:grpSpPr>
          <p:cxnSp>
            <p:nvCxnSpPr>
              <p:cNvPr id="79" name="Straight Arrow Connector 78"/>
              <p:cNvCxnSpPr/>
              <p:nvPr/>
            </p:nvCxnSpPr>
            <p:spPr>
              <a:xfrm flipV="1">
                <a:off x="3557561" y="6508644"/>
                <a:ext cx="2698395" cy="2391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flipV="1">
                <a:off x="3557562" y="4922805"/>
                <a:ext cx="4126" cy="1588231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3121034" y="4982955"/>
                <a:ext cx="460783" cy="40011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S1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121034" y="5352287"/>
                <a:ext cx="434591" cy="413150"/>
              </a:xfrm>
              <a:prstGeom prst="rect">
                <a:avLst/>
              </a:prstGeom>
              <a:solidFill>
                <a:srgbClr val="FF0000"/>
              </a:solidFill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S2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3121034" y="5717101"/>
                <a:ext cx="460783" cy="40011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S3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121034" y="6086433"/>
                <a:ext cx="460783" cy="40011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S4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415195" y="6453761"/>
                <a:ext cx="245108" cy="40011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2</a:t>
                </a:r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6046824" y="4096292"/>
              <a:ext cx="320792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73970" y="4087140"/>
              <a:ext cx="662385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time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506515" y="4096292"/>
              <a:ext cx="245108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010376" y="4091365"/>
              <a:ext cx="245108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642109" y="1504580"/>
            <a:ext cx="2154164" cy="774080"/>
            <a:chOff x="5391589" y="1454476"/>
            <a:chExt cx="2154164" cy="774080"/>
          </a:xfrm>
        </p:grpSpPr>
        <p:sp>
          <p:nvSpPr>
            <p:cNvPr id="126" name="TextBox 125"/>
            <p:cNvSpPr txBox="1"/>
            <p:nvPr/>
          </p:nvSpPr>
          <p:spPr>
            <a:xfrm>
              <a:off x="5391589" y="1480594"/>
              <a:ext cx="869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</a:t>
              </a:r>
              <a:r>
                <a:rPr lang="en-US" sz="2000" dirty="0" smtClean="0"/>
                <a:t>lan A</a:t>
              </a:r>
              <a:endParaRPr lang="en-US" sz="2000" dirty="0"/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6277080" y="1454476"/>
              <a:ext cx="1268673" cy="774080"/>
              <a:chOff x="4629688" y="3892990"/>
              <a:chExt cx="1268673" cy="774080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4631808" y="3892990"/>
                <a:ext cx="42002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F4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5478335" y="3892990"/>
                <a:ext cx="42002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F1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5478335" y="4297738"/>
                <a:ext cx="42002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F2</a:t>
                </a: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4629688" y="4297738"/>
                <a:ext cx="42002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F3</a:t>
                </a:r>
              </a:p>
            </p:txBody>
          </p:sp>
          <p:cxnSp>
            <p:nvCxnSpPr>
              <p:cNvPr id="144" name="Straight Arrow Connector 143"/>
              <p:cNvCxnSpPr>
                <a:stCxn id="140" idx="3"/>
                <a:endCxn id="141" idx="1"/>
              </p:cNvCxnSpPr>
              <p:nvPr/>
            </p:nvCxnSpPr>
            <p:spPr>
              <a:xfrm>
                <a:off x="5051834" y="4077656"/>
                <a:ext cx="4265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/>
              <p:cNvCxnSpPr>
                <a:stCxn id="143" idx="3"/>
                <a:endCxn id="142" idx="1"/>
              </p:cNvCxnSpPr>
              <p:nvPr/>
            </p:nvCxnSpPr>
            <p:spPr>
              <a:xfrm>
                <a:off x="5049714" y="4482404"/>
                <a:ext cx="42862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34"/>
          <p:cNvGrpSpPr/>
          <p:nvPr/>
        </p:nvGrpSpPr>
        <p:grpSpPr>
          <a:xfrm>
            <a:off x="8512063" y="2557793"/>
            <a:ext cx="3506865" cy="1935591"/>
            <a:chOff x="8512063" y="2507689"/>
            <a:chExt cx="3506865" cy="1935591"/>
          </a:xfrm>
        </p:grpSpPr>
        <p:sp>
          <p:nvSpPr>
            <p:cNvPr id="106" name="Rectangle 105"/>
            <p:cNvSpPr/>
            <p:nvPr/>
          </p:nvSpPr>
          <p:spPr>
            <a:xfrm>
              <a:off x="9498634" y="2998967"/>
              <a:ext cx="1357570" cy="256032"/>
            </a:xfrm>
            <a:prstGeom prst="rect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F2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948591" y="3729979"/>
              <a:ext cx="524517" cy="256032"/>
            </a:xfrm>
            <a:prstGeom prst="rect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F4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8949975" y="3355616"/>
              <a:ext cx="516683" cy="256032"/>
            </a:xfrm>
            <a:prstGeom prst="rect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F3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0864449" y="2643918"/>
              <a:ext cx="446553" cy="262120"/>
            </a:xfrm>
            <a:prstGeom prst="rect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F1</a:t>
              </a: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8512063" y="2507689"/>
              <a:ext cx="3416174" cy="1928048"/>
              <a:chOff x="3121034" y="4925823"/>
              <a:chExt cx="3416174" cy="1928048"/>
            </a:xfrm>
          </p:grpSpPr>
          <p:cxnSp>
            <p:nvCxnSpPr>
              <p:cNvPr id="111" name="Straight Arrow Connector 110"/>
              <p:cNvCxnSpPr/>
              <p:nvPr/>
            </p:nvCxnSpPr>
            <p:spPr>
              <a:xfrm>
                <a:off x="3540076" y="6511035"/>
                <a:ext cx="2997132" cy="7549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 flipV="1">
                <a:off x="3557562" y="4925823"/>
                <a:ext cx="23737" cy="1585213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3121034" y="4982955"/>
                <a:ext cx="460783" cy="40011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S1</a:t>
                </a: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3121034" y="5352287"/>
                <a:ext cx="460783" cy="400110"/>
              </a:xfrm>
              <a:prstGeom prst="rect">
                <a:avLst/>
              </a:prstGeom>
              <a:solidFill>
                <a:srgbClr val="FF0000"/>
              </a:solidFill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S2</a:t>
                </a: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3121034" y="5717101"/>
                <a:ext cx="460783" cy="40011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S3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3121034" y="6086433"/>
                <a:ext cx="460783" cy="40011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S4</a:t>
                </a: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4433303" y="6453761"/>
                <a:ext cx="280702" cy="40011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2</a:t>
                </a:r>
              </a:p>
            </p:txBody>
          </p:sp>
        </p:grpSp>
        <p:sp>
          <p:nvSpPr>
            <p:cNvPr id="120" name="TextBox 119"/>
            <p:cNvSpPr txBox="1"/>
            <p:nvPr/>
          </p:nvSpPr>
          <p:spPr>
            <a:xfrm>
              <a:off x="9330390" y="4043170"/>
              <a:ext cx="275150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0277549" y="4035626"/>
              <a:ext cx="372246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1356543" y="4043170"/>
              <a:ext cx="662385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time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0723799" y="4043170"/>
              <a:ext cx="372246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1136246" y="4043170"/>
              <a:ext cx="372246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482363" y="1483533"/>
            <a:ext cx="2958489" cy="775230"/>
            <a:chOff x="8233606" y="1396084"/>
            <a:chExt cx="2958489" cy="775230"/>
          </a:xfrm>
        </p:grpSpPr>
        <p:sp>
          <p:nvSpPr>
            <p:cNvPr id="105" name="TextBox 104"/>
            <p:cNvSpPr txBox="1"/>
            <p:nvPr/>
          </p:nvSpPr>
          <p:spPr>
            <a:xfrm>
              <a:off x="8233606" y="1431807"/>
              <a:ext cx="8469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Plan B</a:t>
              </a:r>
              <a:endParaRPr lang="en-US" sz="2000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9082253" y="1396084"/>
              <a:ext cx="2109842" cy="775230"/>
              <a:chOff x="3956578" y="3757341"/>
              <a:chExt cx="2109842" cy="775230"/>
            </a:xfrm>
          </p:grpSpPr>
          <p:sp>
            <p:nvSpPr>
              <p:cNvPr id="147" name="TextBox 146"/>
              <p:cNvSpPr txBox="1"/>
              <p:nvPr/>
            </p:nvSpPr>
            <p:spPr>
              <a:xfrm>
                <a:off x="3958698" y="3757341"/>
                <a:ext cx="42002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F4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5646394" y="4163239"/>
                <a:ext cx="42002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F1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4805225" y="4162089"/>
                <a:ext cx="42002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F2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3956578" y="4162089"/>
                <a:ext cx="42002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F3</a:t>
                </a:r>
              </a:p>
            </p:txBody>
          </p:sp>
          <p:cxnSp>
            <p:nvCxnSpPr>
              <p:cNvPr id="151" name="Straight Arrow Connector 150"/>
              <p:cNvCxnSpPr/>
              <p:nvPr/>
            </p:nvCxnSpPr>
            <p:spPr>
              <a:xfrm>
                <a:off x="5231062" y="4332516"/>
                <a:ext cx="4265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/>
              <p:cNvCxnSpPr>
                <a:stCxn id="150" idx="3"/>
                <a:endCxn id="149" idx="1"/>
              </p:cNvCxnSpPr>
              <p:nvPr/>
            </p:nvCxnSpPr>
            <p:spPr>
              <a:xfrm>
                <a:off x="4376604" y="4346755"/>
                <a:ext cx="42862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Group 37"/>
          <p:cNvGrpSpPr/>
          <p:nvPr/>
        </p:nvGrpSpPr>
        <p:grpSpPr>
          <a:xfrm>
            <a:off x="8492937" y="4651854"/>
            <a:ext cx="3530257" cy="1924532"/>
            <a:chOff x="8505463" y="4889848"/>
            <a:chExt cx="3530257" cy="1924532"/>
          </a:xfrm>
        </p:grpSpPr>
        <p:sp>
          <p:nvSpPr>
            <p:cNvPr id="168" name="Rectangle 167"/>
            <p:cNvSpPr/>
            <p:nvPr/>
          </p:nvSpPr>
          <p:spPr>
            <a:xfrm>
              <a:off x="9453404" y="5333240"/>
              <a:ext cx="448432" cy="256032"/>
            </a:xfrm>
            <a:prstGeom prst="rect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F2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8989636" y="6054703"/>
              <a:ext cx="1365330" cy="256032"/>
            </a:xfrm>
            <a:prstGeom prst="rect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F4</a:t>
              </a: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8986237" y="5689889"/>
              <a:ext cx="468096" cy="256032"/>
            </a:xfrm>
            <a:prstGeom prst="rect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F3</a:t>
              </a: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9906679" y="4955743"/>
              <a:ext cx="452425" cy="256032"/>
            </a:xfrm>
            <a:prstGeom prst="rect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F1</a:t>
              </a:r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505463" y="4889848"/>
              <a:ext cx="3435300" cy="1924532"/>
              <a:chOff x="3078170" y="4973710"/>
              <a:chExt cx="3435300" cy="1924532"/>
            </a:xfrm>
          </p:grpSpPr>
          <p:cxnSp>
            <p:nvCxnSpPr>
              <p:cNvPr id="173" name="Straight Arrow Connector 172"/>
              <p:cNvCxnSpPr/>
              <p:nvPr/>
            </p:nvCxnSpPr>
            <p:spPr>
              <a:xfrm>
                <a:off x="3557561" y="6511035"/>
                <a:ext cx="2955909" cy="7549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/>
              <p:cNvCxnSpPr/>
              <p:nvPr/>
            </p:nvCxnSpPr>
            <p:spPr>
              <a:xfrm flipH="1" flipV="1">
                <a:off x="3557561" y="4973710"/>
                <a:ext cx="1" cy="1537326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TextBox 174"/>
              <p:cNvSpPr txBox="1"/>
              <p:nvPr/>
            </p:nvSpPr>
            <p:spPr>
              <a:xfrm>
                <a:off x="3121034" y="4982955"/>
                <a:ext cx="460783" cy="40011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S1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3121034" y="5352287"/>
                <a:ext cx="460783" cy="40011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S2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3121034" y="5717101"/>
                <a:ext cx="460783" cy="40011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S3</a:t>
                </a: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3078170" y="6086433"/>
                <a:ext cx="460783" cy="400110"/>
              </a:xfrm>
              <a:prstGeom prst="rect">
                <a:avLst/>
              </a:prstGeom>
              <a:solidFill>
                <a:srgbClr val="FF0000"/>
              </a:solidFill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S4</a:t>
                </a: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4341786" y="6498132"/>
                <a:ext cx="322702" cy="40011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2</a:t>
                </a:r>
              </a:p>
            </p:txBody>
          </p:sp>
        </p:grpSp>
        <p:sp>
          <p:nvSpPr>
            <p:cNvPr id="182" name="TextBox 181"/>
            <p:cNvSpPr txBox="1"/>
            <p:nvPr/>
          </p:nvSpPr>
          <p:spPr>
            <a:xfrm>
              <a:off x="9308516" y="6414270"/>
              <a:ext cx="305199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0214370" y="6414270"/>
              <a:ext cx="256316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11292845" y="6408580"/>
              <a:ext cx="742875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time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206782" y="4661099"/>
            <a:ext cx="3293005" cy="1911599"/>
            <a:chOff x="5206782" y="4924145"/>
            <a:chExt cx="3293005" cy="1911599"/>
          </a:xfrm>
        </p:grpSpPr>
        <p:sp>
          <p:nvSpPr>
            <p:cNvPr id="127" name="Rectangle 126"/>
            <p:cNvSpPr/>
            <p:nvPr/>
          </p:nvSpPr>
          <p:spPr>
            <a:xfrm>
              <a:off x="6205777" y="5382221"/>
              <a:ext cx="470446" cy="237488"/>
            </a:xfrm>
            <a:prstGeom prst="rect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F2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678201" y="6092867"/>
              <a:ext cx="1503778" cy="256032"/>
            </a:xfrm>
            <a:prstGeom prst="rect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F4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5673268" y="5728491"/>
              <a:ext cx="494329" cy="256032"/>
            </a:xfrm>
            <a:prstGeom prst="rect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F3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7199025" y="4994345"/>
              <a:ext cx="449346" cy="256032"/>
            </a:xfrm>
            <a:prstGeom prst="rect">
              <a:avLst/>
            </a:prstGeom>
            <a:ln w="1905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F1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5206782" y="4924145"/>
              <a:ext cx="3272134" cy="1899693"/>
              <a:chOff x="3092459" y="4969404"/>
              <a:chExt cx="3272134" cy="1899693"/>
            </a:xfrm>
          </p:grpSpPr>
          <p:cxnSp>
            <p:nvCxnSpPr>
              <p:cNvPr id="153" name="Straight Arrow Connector 152"/>
              <p:cNvCxnSpPr/>
              <p:nvPr/>
            </p:nvCxnSpPr>
            <p:spPr>
              <a:xfrm>
                <a:off x="3557561" y="6511035"/>
                <a:ext cx="2807032" cy="0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 flipH="1" flipV="1">
                <a:off x="3557561" y="4969404"/>
                <a:ext cx="1" cy="1541632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TextBox 154"/>
              <p:cNvSpPr txBox="1"/>
              <p:nvPr/>
            </p:nvSpPr>
            <p:spPr>
              <a:xfrm>
                <a:off x="3121034" y="4982955"/>
                <a:ext cx="460783" cy="40011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S1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3121034" y="5352287"/>
                <a:ext cx="460783" cy="40011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S2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3121034" y="5717101"/>
                <a:ext cx="460783" cy="40011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S3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3092459" y="6086433"/>
                <a:ext cx="456828" cy="400110"/>
              </a:xfrm>
              <a:prstGeom prst="rect">
                <a:avLst/>
              </a:prstGeom>
              <a:solidFill>
                <a:srgbClr val="FF0000"/>
              </a:solidFill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S4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5394810" y="6468987"/>
                <a:ext cx="396323" cy="40011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4</a:t>
                </a:r>
              </a:p>
            </p:txBody>
          </p:sp>
        </p:grpSp>
        <p:sp>
          <p:nvSpPr>
            <p:cNvPr id="162" name="TextBox 161"/>
            <p:cNvSpPr txBox="1"/>
            <p:nvPr/>
          </p:nvSpPr>
          <p:spPr>
            <a:xfrm>
              <a:off x="7039707" y="6423727"/>
              <a:ext cx="313869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025130" y="6422870"/>
              <a:ext cx="662385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532533" y="6422870"/>
              <a:ext cx="662385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799509" y="6435634"/>
              <a:ext cx="700278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98055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Downside of static schedules</a:t>
            </a:r>
            <a:endParaRPr lang="en-US" sz="4800" dirty="0"/>
          </a:p>
        </p:txBody>
      </p:sp>
      <p:sp>
        <p:nvSpPr>
          <p:cNvPr id="4" name="Oval 3"/>
          <p:cNvSpPr/>
          <p:nvPr/>
        </p:nvSpPr>
        <p:spPr>
          <a:xfrm>
            <a:off x="594041" y="1960516"/>
            <a:ext cx="457200" cy="457200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5" name="Straight Arrow Connector 4"/>
          <p:cNvCxnSpPr>
            <a:stCxn id="12" idx="1"/>
            <a:endCxn id="4" idx="5"/>
          </p:cNvCxnSpPr>
          <p:nvPr/>
        </p:nvCxnSpPr>
        <p:spPr>
          <a:xfrm flipH="1" flipV="1">
            <a:off x="984287" y="2350762"/>
            <a:ext cx="2428459" cy="1004747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2" idx="7"/>
            <a:endCxn id="11" idx="4"/>
          </p:cNvCxnSpPr>
          <p:nvPr/>
        </p:nvCxnSpPr>
        <p:spPr>
          <a:xfrm flipV="1">
            <a:off x="3736036" y="2414236"/>
            <a:ext cx="739101" cy="941272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9" idx="6"/>
            <a:endCxn id="11" idx="2"/>
          </p:cNvCxnSpPr>
          <p:nvPr/>
        </p:nvCxnSpPr>
        <p:spPr>
          <a:xfrm flipV="1">
            <a:off x="2945842" y="2185636"/>
            <a:ext cx="1300694" cy="12526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" idx="2"/>
            <a:endCxn id="4" idx="6"/>
          </p:cNvCxnSpPr>
          <p:nvPr/>
        </p:nvCxnSpPr>
        <p:spPr>
          <a:xfrm flipH="1" flipV="1">
            <a:off x="1051242" y="2189116"/>
            <a:ext cx="1437401" cy="9046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488642" y="1969562"/>
            <a:ext cx="457200" cy="457200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1080419" y="3288553"/>
            <a:ext cx="457200" cy="457200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" name="Oval 10"/>
          <p:cNvSpPr/>
          <p:nvPr/>
        </p:nvSpPr>
        <p:spPr>
          <a:xfrm>
            <a:off x="4246536" y="1957036"/>
            <a:ext cx="457200" cy="457200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2" name="Oval 11"/>
          <p:cNvSpPr/>
          <p:nvPr/>
        </p:nvSpPr>
        <p:spPr>
          <a:xfrm>
            <a:off x="3345790" y="3288553"/>
            <a:ext cx="457200" cy="457200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13" name="Straight Arrow Connector 12"/>
          <p:cNvCxnSpPr>
            <a:stCxn id="12" idx="0"/>
            <a:endCxn id="9" idx="5"/>
          </p:cNvCxnSpPr>
          <p:nvPr/>
        </p:nvCxnSpPr>
        <p:spPr>
          <a:xfrm flipH="1" flipV="1">
            <a:off x="2878888" y="2359807"/>
            <a:ext cx="695503" cy="928746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10" idx="0"/>
          </p:cNvCxnSpPr>
          <p:nvPr/>
        </p:nvCxnSpPr>
        <p:spPr>
          <a:xfrm>
            <a:off x="822641" y="2417717"/>
            <a:ext cx="486378" cy="870837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2"/>
            <a:endCxn id="10" idx="6"/>
          </p:cNvCxnSpPr>
          <p:nvPr/>
        </p:nvCxnSpPr>
        <p:spPr>
          <a:xfrm flipH="1">
            <a:off x="1537620" y="3517153"/>
            <a:ext cx="1808171" cy="0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1976" y="1995812"/>
            <a:ext cx="723978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85303" y="3327294"/>
            <a:ext cx="799842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98830" y="3326598"/>
            <a:ext cx="664077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68230" y="2010353"/>
            <a:ext cx="547296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28860" y="2021666"/>
            <a:ext cx="686271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41952" y="2343037"/>
            <a:ext cx="1127166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F2: 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12302" y="2218417"/>
            <a:ext cx="1117146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F3: 10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23104" y="3049820"/>
            <a:ext cx="1380587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F4: 5</a:t>
            </a:r>
          </a:p>
        </p:txBody>
      </p:sp>
      <p:sp>
        <p:nvSpPr>
          <p:cNvPr id="24" name="Freeform 23"/>
          <p:cNvSpPr/>
          <p:nvPr/>
        </p:nvSpPr>
        <p:spPr>
          <a:xfrm>
            <a:off x="1045576" y="2557793"/>
            <a:ext cx="2182738" cy="822298"/>
          </a:xfrm>
          <a:custGeom>
            <a:avLst/>
            <a:gdLst>
              <a:gd name="connsiteX0" fmla="*/ 504858 w 2182738"/>
              <a:gd name="connsiteY0" fmla="*/ 724643 h 822298"/>
              <a:gd name="connsiteX1" fmla="*/ 25464 w 2182738"/>
              <a:gd name="connsiteY1" fmla="*/ 5552 h 822298"/>
              <a:gd name="connsiteX2" fmla="*/ 1197317 w 2182738"/>
              <a:gd name="connsiteY2" fmla="*/ 413925 h 822298"/>
              <a:gd name="connsiteX3" fmla="*/ 2182738 w 2182738"/>
              <a:gd name="connsiteY3" fmla="*/ 822298 h 82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2738" h="822298">
                <a:moveTo>
                  <a:pt x="504858" y="724643"/>
                </a:moveTo>
                <a:cubicBezTo>
                  <a:pt x="207456" y="390990"/>
                  <a:pt x="-89946" y="57338"/>
                  <a:pt x="25464" y="5552"/>
                </a:cubicBezTo>
                <a:cubicBezTo>
                  <a:pt x="140874" y="-46234"/>
                  <a:pt x="837771" y="277801"/>
                  <a:pt x="1197317" y="413925"/>
                </a:cubicBezTo>
                <a:cubicBezTo>
                  <a:pt x="1556863" y="550049"/>
                  <a:pt x="1869800" y="686173"/>
                  <a:pt x="2182738" y="822298"/>
                </a:cubicBezTo>
              </a:path>
            </a:pathLst>
          </a:custGeom>
          <a:noFill/>
          <a:ln w="28575" cmpd="sng">
            <a:solidFill>
              <a:schemeClr val="accent1"/>
            </a:solidFill>
            <a:prstDash val="solid"/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5" name="Freeform 24"/>
          <p:cNvSpPr/>
          <p:nvPr/>
        </p:nvSpPr>
        <p:spPr>
          <a:xfrm>
            <a:off x="1434470" y="2303740"/>
            <a:ext cx="1855988" cy="889921"/>
          </a:xfrm>
          <a:custGeom>
            <a:avLst/>
            <a:gdLst>
              <a:gd name="connsiteX0" fmla="*/ 1003731 w 1855988"/>
              <a:gd name="connsiteY0" fmla="*/ 37664 h 889921"/>
              <a:gd name="connsiteX1" fmla="*/ 98209 w 1855988"/>
              <a:gd name="connsiteY1" fmla="*/ 11031 h 889921"/>
              <a:gd name="connsiteX2" fmla="*/ 222496 w 1855988"/>
              <a:gd name="connsiteY2" fmla="*/ 197462 h 889921"/>
              <a:gd name="connsiteX3" fmla="*/ 1855988 w 1855988"/>
              <a:gd name="connsiteY3" fmla="*/ 889921 h 889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5988" h="889921">
                <a:moveTo>
                  <a:pt x="1003731" y="37664"/>
                </a:moveTo>
                <a:cubicBezTo>
                  <a:pt x="616073" y="11031"/>
                  <a:pt x="228415" y="-15602"/>
                  <a:pt x="98209" y="11031"/>
                </a:cubicBezTo>
                <a:cubicBezTo>
                  <a:pt x="-31997" y="37664"/>
                  <a:pt x="-70467" y="50980"/>
                  <a:pt x="222496" y="197462"/>
                </a:cubicBezTo>
                <a:cubicBezTo>
                  <a:pt x="515459" y="343944"/>
                  <a:pt x="1185723" y="616932"/>
                  <a:pt x="1855988" y="889921"/>
                </a:cubicBezTo>
              </a:path>
            </a:pathLst>
          </a:custGeom>
          <a:noFill/>
          <a:ln w="28575" cmpd="sng">
            <a:solidFill>
              <a:srgbClr val="4F81BD"/>
            </a:solidFill>
            <a:prstDash val="solid"/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Freeform 25"/>
          <p:cNvSpPr/>
          <p:nvPr/>
        </p:nvSpPr>
        <p:spPr>
          <a:xfrm>
            <a:off x="440726" y="2341403"/>
            <a:ext cx="2831976" cy="1493104"/>
          </a:xfrm>
          <a:custGeom>
            <a:avLst/>
            <a:gdLst>
              <a:gd name="connsiteX0" fmla="*/ 0 w 2831976"/>
              <a:gd name="connsiteY0" fmla="*/ 0 h 1493104"/>
              <a:gd name="connsiteX1" fmla="*/ 577048 w 2831976"/>
              <a:gd name="connsiteY1" fmla="*/ 1313896 h 1493104"/>
              <a:gd name="connsiteX2" fmla="*/ 1145219 w 2831976"/>
              <a:gd name="connsiteY2" fmla="*/ 1482571 h 1493104"/>
              <a:gd name="connsiteX3" fmla="*/ 2831976 w 2831976"/>
              <a:gd name="connsiteY3" fmla="*/ 1331651 h 1493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1976" h="1493104">
                <a:moveTo>
                  <a:pt x="0" y="0"/>
                </a:moveTo>
                <a:cubicBezTo>
                  <a:pt x="193089" y="533400"/>
                  <a:pt x="386178" y="1066801"/>
                  <a:pt x="577048" y="1313896"/>
                </a:cubicBezTo>
                <a:cubicBezTo>
                  <a:pt x="767918" y="1560991"/>
                  <a:pt x="769398" y="1479612"/>
                  <a:pt x="1145219" y="1482571"/>
                </a:cubicBezTo>
                <a:cubicBezTo>
                  <a:pt x="1521040" y="1485530"/>
                  <a:pt x="2176508" y="1408590"/>
                  <a:pt x="2831976" y="1331651"/>
                </a:cubicBezTo>
              </a:path>
            </a:pathLst>
          </a:custGeom>
          <a:noFill/>
          <a:ln w="28575" cmpd="sng">
            <a:solidFill>
              <a:schemeClr val="accent1"/>
            </a:solidFill>
            <a:prstDash val="solid"/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Freeform 26"/>
          <p:cNvSpPr/>
          <p:nvPr/>
        </p:nvSpPr>
        <p:spPr>
          <a:xfrm>
            <a:off x="3088819" y="2255948"/>
            <a:ext cx="1089407" cy="919956"/>
          </a:xfrm>
          <a:custGeom>
            <a:avLst/>
            <a:gdLst>
              <a:gd name="connsiteX0" fmla="*/ 1089407 w 1089407"/>
              <a:gd name="connsiteY0" fmla="*/ 23312 h 919956"/>
              <a:gd name="connsiteX1" fmla="*/ 50719 w 1089407"/>
              <a:gd name="connsiteY1" fmla="*/ 49945 h 919956"/>
              <a:gd name="connsiteX2" fmla="*/ 201640 w 1089407"/>
              <a:gd name="connsiteY2" fmla="*/ 467195 h 919956"/>
              <a:gd name="connsiteX3" fmla="*/ 556746 w 1089407"/>
              <a:gd name="connsiteY3" fmla="*/ 919956 h 91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407" h="919956">
                <a:moveTo>
                  <a:pt x="1089407" y="23312"/>
                </a:moveTo>
                <a:cubicBezTo>
                  <a:pt x="644043" y="-362"/>
                  <a:pt x="198680" y="-24036"/>
                  <a:pt x="50719" y="49945"/>
                </a:cubicBezTo>
                <a:cubicBezTo>
                  <a:pt x="-97242" y="123926"/>
                  <a:pt x="117302" y="322193"/>
                  <a:pt x="201640" y="467195"/>
                </a:cubicBezTo>
                <a:cubicBezTo>
                  <a:pt x="285978" y="612197"/>
                  <a:pt x="421362" y="766076"/>
                  <a:pt x="556746" y="919956"/>
                </a:cubicBezTo>
              </a:path>
            </a:pathLst>
          </a:custGeom>
          <a:noFill/>
          <a:ln w="28575" cmpd="sng">
            <a:solidFill>
              <a:srgbClr val="4F81BD"/>
            </a:solidFill>
            <a:prstDash val="solid"/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8" name="TextBox 27"/>
          <p:cNvSpPr txBox="1"/>
          <p:nvPr/>
        </p:nvSpPr>
        <p:spPr>
          <a:xfrm>
            <a:off x="23135" y="2771227"/>
            <a:ext cx="892437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F1: 5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48689" y="1491763"/>
            <a:ext cx="1842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Current State</a:t>
            </a:r>
          </a:p>
        </p:txBody>
      </p:sp>
      <p:sp>
        <p:nvSpPr>
          <p:cNvPr id="51" name="Oval 50"/>
          <p:cNvSpPr/>
          <p:nvPr/>
        </p:nvSpPr>
        <p:spPr>
          <a:xfrm>
            <a:off x="575026" y="4784969"/>
            <a:ext cx="457200" cy="457200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52" name="Straight Arrow Connector 51"/>
          <p:cNvCxnSpPr>
            <a:stCxn id="59" idx="1"/>
            <a:endCxn id="51" idx="5"/>
          </p:cNvCxnSpPr>
          <p:nvPr/>
        </p:nvCxnSpPr>
        <p:spPr>
          <a:xfrm flipH="1" flipV="1">
            <a:off x="965272" y="5175215"/>
            <a:ext cx="2428459" cy="1004747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9" idx="7"/>
            <a:endCxn id="58" idx="4"/>
          </p:cNvCxnSpPr>
          <p:nvPr/>
        </p:nvCxnSpPr>
        <p:spPr>
          <a:xfrm flipV="1">
            <a:off x="3717021" y="5238689"/>
            <a:ext cx="739101" cy="941272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6" idx="6"/>
            <a:endCxn id="58" idx="2"/>
          </p:cNvCxnSpPr>
          <p:nvPr/>
        </p:nvCxnSpPr>
        <p:spPr>
          <a:xfrm flipV="1">
            <a:off x="2926827" y="5010089"/>
            <a:ext cx="1300694" cy="12526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6" idx="2"/>
            <a:endCxn id="51" idx="6"/>
          </p:cNvCxnSpPr>
          <p:nvPr/>
        </p:nvCxnSpPr>
        <p:spPr>
          <a:xfrm flipH="1" flipV="1">
            <a:off x="1032227" y="5013569"/>
            <a:ext cx="1437401" cy="9046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2469627" y="4794015"/>
            <a:ext cx="457200" cy="457200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7" name="Oval 56"/>
          <p:cNvSpPr/>
          <p:nvPr/>
        </p:nvSpPr>
        <p:spPr>
          <a:xfrm>
            <a:off x="1061404" y="6113006"/>
            <a:ext cx="457200" cy="457200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8" name="Oval 57"/>
          <p:cNvSpPr/>
          <p:nvPr/>
        </p:nvSpPr>
        <p:spPr>
          <a:xfrm>
            <a:off x="4227521" y="4781489"/>
            <a:ext cx="457200" cy="457200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9" name="Oval 58"/>
          <p:cNvSpPr/>
          <p:nvPr/>
        </p:nvSpPr>
        <p:spPr>
          <a:xfrm>
            <a:off x="3326775" y="6113006"/>
            <a:ext cx="457200" cy="457200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60" name="Straight Arrow Connector 59"/>
          <p:cNvCxnSpPr>
            <a:stCxn id="59" idx="0"/>
            <a:endCxn id="56" idx="5"/>
          </p:cNvCxnSpPr>
          <p:nvPr/>
        </p:nvCxnSpPr>
        <p:spPr>
          <a:xfrm flipH="1" flipV="1">
            <a:off x="2859873" y="5184260"/>
            <a:ext cx="695503" cy="928746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1" idx="4"/>
            <a:endCxn id="57" idx="0"/>
          </p:cNvCxnSpPr>
          <p:nvPr/>
        </p:nvCxnSpPr>
        <p:spPr>
          <a:xfrm>
            <a:off x="803626" y="5242170"/>
            <a:ext cx="486378" cy="870837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9" idx="2"/>
            <a:endCxn id="57" idx="6"/>
          </p:cNvCxnSpPr>
          <p:nvPr/>
        </p:nvCxnSpPr>
        <p:spPr>
          <a:xfrm flipH="1">
            <a:off x="1518605" y="6341606"/>
            <a:ext cx="1808171" cy="0"/>
          </a:xfrm>
          <a:prstGeom prst="straightConnector1">
            <a:avLst/>
          </a:prstGeom>
          <a:ln w="2540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01839" y="4818282"/>
            <a:ext cx="588308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348966" y="6145858"/>
            <a:ext cx="664089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S5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91216" y="6150160"/>
            <a:ext cx="576226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249299" y="4812527"/>
            <a:ext cx="555802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519486" y="4822962"/>
            <a:ext cx="718467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S2</a:t>
            </a:r>
          </a:p>
        </p:txBody>
      </p:sp>
      <p:sp>
        <p:nvSpPr>
          <p:cNvPr id="68" name="Freeform 67"/>
          <p:cNvSpPr/>
          <p:nvPr/>
        </p:nvSpPr>
        <p:spPr>
          <a:xfrm>
            <a:off x="3676269" y="5226671"/>
            <a:ext cx="550416" cy="816746"/>
          </a:xfrm>
          <a:custGeom>
            <a:avLst/>
            <a:gdLst>
              <a:gd name="connsiteX0" fmla="*/ 550416 w 550416"/>
              <a:gd name="connsiteY0" fmla="*/ 0 h 816746"/>
              <a:gd name="connsiteX1" fmla="*/ 0 w 550416"/>
              <a:gd name="connsiteY1" fmla="*/ 816746 h 81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0416" h="816746">
                <a:moveTo>
                  <a:pt x="550416" y="0"/>
                </a:moveTo>
                <a:lnTo>
                  <a:pt x="0" y="816746"/>
                </a:lnTo>
              </a:path>
            </a:pathLst>
          </a:custGeom>
          <a:noFill/>
          <a:ln w="28575" cmpd="sng">
            <a:solidFill>
              <a:schemeClr val="accent2"/>
            </a:solidFill>
            <a:prstDash val="solid"/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9" name="Freeform 68"/>
          <p:cNvSpPr/>
          <p:nvPr/>
        </p:nvSpPr>
        <p:spPr>
          <a:xfrm>
            <a:off x="1590017" y="6220971"/>
            <a:ext cx="1615736" cy="35511"/>
          </a:xfrm>
          <a:custGeom>
            <a:avLst/>
            <a:gdLst>
              <a:gd name="connsiteX0" fmla="*/ 0 w 1615736"/>
              <a:gd name="connsiteY0" fmla="*/ 0 h 35511"/>
              <a:gd name="connsiteX1" fmla="*/ 1615736 w 1615736"/>
              <a:gd name="connsiteY1" fmla="*/ 35511 h 3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15736" h="35511">
                <a:moveTo>
                  <a:pt x="0" y="0"/>
                </a:moveTo>
                <a:lnTo>
                  <a:pt x="1615736" y="35511"/>
                </a:lnTo>
              </a:path>
            </a:pathLst>
          </a:custGeom>
          <a:noFill/>
          <a:ln w="28575" cmpd="sng">
            <a:solidFill>
              <a:schemeClr val="accent2"/>
            </a:solidFill>
            <a:prstDash val="solid"/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0" name="Freeform 69"/>
          <p:cNvSpPr/>
          <p:nvPr/>
        </p:nvSpPr>
        <p:spPr>
          <a:xfrm>
            <a:off x="2788502" y="5350960"/>
            <a:ext cx="603682" cy="710213"/>
          </a:xfrm>
          <a:custGeom>
            <a:avLst/>
            <a:gdLst>
              <a:gd name="connsiteX0" fmla="*/ 0 w 603682"/>
              <a:gd name="connsiteY0" fmla="*/ 0 h 710213"/>
              <a:gd name="connsiteX1" fmla="*/ 603682 w 603682"/>
              <a:gd name="connsiteY1" fmla="*/ 710213 h 71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3682" h="710213">
                <a:moveTo>
                  <a:pt x="0" y="0"/>
                </a:moveTo>
                <a:lnTo>
                  <a:pt x="603682" y="710213"/>
                </a:lnTo>
              </a:path>
            </a:pathLst>
          </a:custGeom>
          <a:noFill/>
          <a:ln w="28575" cmpd="sng">
            <a:solidFill>
              <a:schemeClr val="accent2"/>
            </a:solidFill>
            <a:prstDash val="solid"/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1" name="Freeform 70"/>
          <p:cNvSpPr/>
          <p:nvPr/>
        </p:nvSpPr>
        <p:spPr>
          <a:xfrm>
            <a:off x="1004092" y="5279937"/>
            <a:ext cx="2112885" cy="870012"/>
          </a:xfrm>
          <a:custGeom>
            <a:avLst/>
            <a:gdLst>
              <a:gd name="connsiteX0" fmla="*/ 0 w 2112885"/>
              <a:gd name="connsiteY0" fmla="*/ 0 h 870012"/>
              <a:gd name="connsiteX1" fmla="*/ 2112885 w 2112885"/>
              <a:gd name="connsiteY1" fmla="*/ 870012 h 87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12885" h="870012">
                <a:moveTo>
                  <a:pt x="0" y="0"/>
                </a:moveTo>
                <a:lnTo>
                  <a:pt x="2112885" y="870012"/>
                </a:lnTo>
              </a:path>
            </a:pathLst>
          </a:custGeom>
          <a:noFill/>
          <a:ln w="28575" cmpd="sng">
            <a:solidFill>
              <a:schemeClr val="accent2"/>
            </a:solidFill>
            <a:prstDash val="solid"/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2" name="TextBox 71"/>
          <p:cNvSpPr txBox="1"/>
          <p:nvPr/>
        </p:nvSpPr>
        <p:spPr>
          <a:xfrm>
            <a:off x="1003007" y="5454391"/>
            <a:ext cx="886047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F1: 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434292" y="5877031"/>
            <a:ext cx="991372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F4: 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208147" y="5187357"/>
            <a:ext cx="1089904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F2: 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477626" y="5066152"/>
            <a:ext cx="1039444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F3: 10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56862" y="4319117"/>
            <a:ext cx="1665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Target State</a:t>
            </a:r>
          </a:p>
        </p:txBody>
      </p:sp>
      <p:grpSp>
        <p:nvGrpSpPr>
          <p:cNvPr id="186" name="Group 185"/>
          <p:cNvGrpSpPr/>
          <p:nvPr/>
        </p:nvGrpSpPr>
        <p:grpSpPr>
          <a:xfrm>
            <a:off x="6293259" y="3615539"/>
            <a:ext cx="2517602" cy="783133"/>
            <a:chOff x="2493000" y="5122373"/>
            <a:chExt cx="2517602" cy="783133"/>
          </a:xfrm>
        </p:grpSpPr>
        <p:sp>
          <p:nvSpPr>
            <p:cNvPr id="187" name="TextBox 186"/>
            <p:cNvSpPr txBox="1"/>
            <p:nvPr/>
          </p:nvSpPr>
          <p:spPr>
            <a:xfrm>
              <a:off x="2493000" y="5164502"/>
              <a:ext cx="11096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Dynamic plan</a:t>
              </a:r>
              <a:endParaRPr lang="en-US" sz="2000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725943" y="5122373"/>
              <a:ext cx="4200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F4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4590576" y="5536174"/>
              <a:ext cx="4200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F2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3741929" y="5536174"/>
              <a:ext cx="4200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F3</a:t>
              </a:r>
            </a:p>
          </p:txBody>
        </p:sp>
        <p:cxnSp>
          <p:nvCxnSpPr>
            <p:cNvPr id="191" name="Straight Arrow Connector 190"/>
            <p:cNvCxnSpPr>
              <a:stCxn id="190" idx="3"/>
              <a:endCxn id="189" idx="1"/>
            </p:cNvCxnSpPr>
            <p:nvPr/>
          </p:nvCxnSpPr>
          <p:spPr>
            <a:xfrm>
              <a:off x="4161955" y="5720840"/>
              <a:ext cx="4286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/>
          <p:cNvGrpSpPr/>
          <p:nvPr/>
        </p:nvGrpSpPr>
        <p:grpSpPr>
          <a:xfrm>
            <a:off x="7921176" y="3613650"/>
            <a:ext cx="2007017" cy="587932"/>
            <a:chOff x="4120917" y="5120485"/>
            <a:chExt cx="2007017" cy="587932"/>
          </a:xfrm>
        </p:grpSpPr>
        <p:sp>
          <p:nvSpPr>
            <p:cNvPr id="193" name="TextBox 192"/>
            <p:cNvSpPr txBox="1"/>
            <p:nvPr/>
          </p:nvSpPr>
          <p:spPr>
            <a:xfrm>
              <a:off x="5707908" y="5120485"/>
              <a:ext cx="420026" cy="36933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F1</a:t>
              </a:r>
            </a:p>
          </p:txBody>
        </p:sp>
        <p:cxnSp>
          <p:nvCxnSpPr>
            <p:cNvPr id="197" name="Straight Arrow Connector 196"/>
            <p:cNvCxnSpPr>
              <a:stCxn id="188" idx="3"/>
              <a:endCxn id="193" idx="1"/>
            </p:cNvCxnSpPr>
            <p:nvPr/>
          </p:nvCxnSpPr>
          <p:spPr>
            <a:xfrm flipV="1">
              <a:off x="4120917" y="5305151"/>
              <a:ext cx="1586991" cy="1889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 flipV="1">
              <a:off x="5010602" y="5459240"/>
              <a:ext cx="702135" cy="249177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9" name="TextBox 198"/>
          <p:cNvSpPr txBox="1"/>
          <p:nvPr/>
        </p:nvSpPr>
        <p:spPr>
          <a:xfrm>
            <a:off x="6587478" y="4623386"/>
            <a:ext cx="3897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L</a:t>
            </a:r>
            <a:r>
              <a:rPr lang="en-US" sz="2400" dirty="0" smtClean="0">
                <a:solidFill>
                  <a:srgbClr val="002060"/>
                </a:solidFill>
              </a:rPr>
              <a:t>ow update </a:t>
            </a:r>
            <a:r>
              <a:rPr lang="en-US" sz="2400" dirty="0">
                <a:solidFill>
                  <a:srgbClr val="002060"/>
                </a:solidFill>
              </a:rPr>
              <a:t>time regardless of latency </a:t>
            </a:r>
            <a:r>
              <a:rPr lang="en-US" sz="2400" dirty="0" smtClean="0">
                <a:solidFill>
                  <a:srgbClr val="002060"/>
                </a:solidFill>
              </a:rPr>
              <a:t>variability</a:t>
            </a:r>
            <a:endParaRPr lang="en-US" sz="2400" dirty="0">
              <a:solidFill>
                <a:srgbClr val="002060"/>
              </a:solidFill>
            </a:endParaRPr>
          </a:p>
        </p:txBody>
      </p:sp>
      <p:grpSp>
        <p:nvGrpSpPr>
          <p:cNvPr id="218" name="Group 217"/>
          <p:cNvGrpSpPr/>
          <p:nvPr/>
        </p:nvGrpSpPr>
        <p:grpSpPr>
          <a:xfrm>
            <a:off x="5642109" y="1504580"/>
            <a:ext cx="2154164" cy="774080"/>
            <a:chOff x="5391589" y="1454476"/>
            <a:chExt cx="2154164" cy="774080"/>
          </a:xfrm>
        </p:grpSpPr>
        <p:sp>
          <p:nvSpPr>
            <p:cNvPr id="219" name="TextBox 218"/>
            <p:cNvSpPr txBox="1"/>
            <p:nvPr/>
          </p:nvSpPr>
          <p:spPr>
            <a:xfrm>
              <a:off x="5391589" y="1480594"/>
              <a:ext cx="8690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Static plan A</a:t>
              </a:r>
              <a:endParaRPr lang="en-US" sz="2000" dirty="0"/>
            </a:p>
          </p:txBody>
        </p:sp>
        <p:grpSp>
          <p:nvGrpSpPr>
            <p:cNvPr id="220" name="Group 219"/>
            <p:cNvGrpSpPr/>
            <p:nvPr/>
          </p:nvGrpSpPr>
          <p:grpSpPr>
            <a:xfrm>
              <a:off x="6277080" y="1454476"/>
              <a:ext cx="1268673" cy="774080"/>
              <a:chOff x="4629688" y="3892990"/>
              <a:chExt cx="1268673" cy="774080"/>
            </a:xfrm>
          </p:grpSpPr>
          <p:sp>
            <p:nvSpPr>
              <p:cNvPr id="221" name="TextBox 220"/>
              <p:cNvSpPr txBox="1"/>
              <p:nvPr/>
            </p:nvSpPr>
            <p:spPr>
              <a:xfrm>
                <a:off x="4631808" y="3892990"/>
                <a:ext cx="42002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F4</a:t>
                </a: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5478335" y="3892990"/>
                <a:ext cx="42002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F1</a:t>
                </a:r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5478335" y="4297738"/>
                <a:ext cx="42002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F2</a:t>
                </a: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4629688" y="4297738"/>
                <a:ext cx="42002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F3</a:t>
                </a:r>
              </a:p>
            </p:txBody>
          </p:sp>
          <p:cxnSp>
            <p:nvCxnSpPr>
              <p:cNvPr id="225" name="Straight Arrow Connector 224"/>
              <p:cNvCxnSpPr>
                <a:stCxn id="221" idx="3"/>
                <a:endCxn id="222" idx="1"/>
              </p:cNvCxnSpPr>
              <p:nvPr/>
            </p:nvCxnSpPr>
            <p:spPr>
              <a:xfrm>
                <a:off x="5051834" y="4077656"/>
                <a:ext cx="4265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/>
              <p:cNvCxnSpPr>
                <a:stCxn id="224" idx="3"/>
                <a:endCxn id="223" idx="1"/>
              </p:cNvCxnSpPr>
              <p:nvPr/>
            </p:nvCxnSpPr>
            <p:spPr>
              <a:xfrm>
                <a:off x="5049714" y="4482404"/>
                <a:ext cx="42862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Group 226"/>
          <p:cNvGrpSpPr/>
          <p:nvPr/>
        </p:nvGrpSpPr>
        <p:grpSpPr>
          <a:xfrm>
            <a:off x="8482363" y="1483533"/>
            <a:ext cx="2958489" cy="775230"/>
            <a:chOff x="8233606" y="1396084"/>
            <a:chExt cx="2958489" cy="775230"/>
          </a:xfrm>
        </p:grpSpPr>
        <p:sp>
          <p:nvSpPr>
            <p:cNvPr id="228" name="TextBox 227"/>
            <p:cNvSpPr txBox="1"/>
            <p:nvPr/>
          </p:nvSpPr>
          <p:spPr>
            <a:xfrm>
              <a:off x="8233606" y="1431807"/>
              <a:ext cx="8469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Static plan B</a:t>
              </a:r>
              <a:endParaRPr lang="en-US" sz="2000" dirty="0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9082253" y="1396084"/>
              <a:ext cx="2109842" cy="775230"/>
              <a:chOff x="3956578" y="3757341"/>
              <a:chExt cx="2109842" cy="775230"/>
            </a:xfrm>
          </p:grpSpPr>
          <p:sp>
            <p:nvSpPr>
              <p:cNvPr id="230" name="TextBox 229"/>
              <p:cNvSpPr txBox="1"/>
              <p:nvPr/>
            </p:nvSpPr>
            <p:spPr>
              <a:xfrm>
                <a:off x="3958698" y="3757341"/>
                <a:ext cx="42002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F4</a:t>
                </a:r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5646394" y="4163239"/>
                <a:ext cx="42002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F1</a:t>
                </a:r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>
                <a:off x="4805225" y="4162089"/>
                <a:ext cx="42002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F2</a:t>
                </a:r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3956578" y="4162089"/>
                <a:ext cx="42002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F3</a:t>
                </a:r>
              </a:p>
            </p:txBody>
          </p:sp>
          <p:cxnSp>
            <p:nvCxnSpPr>
              <p:cNvPr id="234" name="Straight Arrow Connector 233"/>
              <p:cNvCxnSpPr/>
              <p:nvPr/>
            </p:nvCxnSpPr>
            <p:spPr>
              <a:xfrm>
                <a:off x="5231062" y="4332516"/>
                <a:ext cx="4265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/>
              <p:cNvCxnSpPr>
                <a:stCxn id="233" idx="3"/>
                <a:endCxn id="232" idx="1"/>
              </p:cNvCxnSpPr>
              <p:nvPr/>
            </p:nvCxnSpPr>
            <p:spPr>
              <a:xfrm>
                <a:off x="4376604" y="4346755"/>
                <a:ext cx="42862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17007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Challenge in dynamic scheduling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70003"/>
            <a:ext cx="10972800" cy="355616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Tractably explore valid orderings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Exponential number of orderings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Cannot completely avoid planning</a:t>
            </a:r>
          </a:p>
        </p:txBody>
      </p:sp>
      <p:sp>
        <p:nvSpPr>
          <p:cNvPr id="49" name="Freeform 48"/>
          <p:cNvSpPr/>
          <p:nvPr/>
        </p:nvSpPr>
        <p:spPr>
          <a:xfrm rot="14134466">
            <a:off x="8370144" y="3291506"/>
            <a:ext cx="1822650" cy="2694833"/>
          </a:xfrm>
          <a:custGeom>
            <a:avLst/>
            <a:gdLst>
              <a:gd name="connsiteX0" fmla="*/ 550416 w 550416"/>
              <a:gd name="connsiteY0" fmla="*/ 0 h 816746"/>
              <a:gd name="connsiteX1" fmla="*/ 0 w 550416"/>
              <a:gd name="connsiteY1" fmla="*/ 816746 h 81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0416" h="816746">
                <a:moveTo>
                  <a:pt x="550416" y="0"/>
                </a:moveTo>
                <a:lnTo>
                  <a:pt x="0" y="816746"/>
                </a:lnTo>
              </a:path>
            </a:pathLst>
          </a:custGeom>
          <a:noFill/>
          <a:ln w="28575" cmpd="sng">
            <a:solidFill>
              <a:schemeClr val="accent2">
                <a:lumMod val="75000"/>
              </a:schemeClr>
            </a:solidFill>
            <a:prstDash val="solid"/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68" name="Group 67"/>
          <p:cNvGrpSpPr/>
          <p:nvPr/>
        </p:nvGrpSpPr>
        <p:grpSpPr>
          <a:xfrm>
            <a:off x="6681118" y="1491763"/>
            <a:ext cx="5232613" cy="2523199"/>
            <a:chOff x="23135" y="1491763"/>
            <a:chExt cx="5232613" cy="2523199"/>
          </a:xfrm>
        </p:grpSpPr>
        <p:sp>
          <p:nvSpPr>
            <p:cNvPr id="6" name="Oval 5"/>
            <p:cNvSpPr/>
            <p:nvPr/>
          </p:nvSpPr>
          <p:spPr>
            <a:xfrm>
              <a:off x="594041" y="1960516"/>
              <a:ext cx="457200" cy="457200"/>
            </a:xfrm>
            <a:prstGeom prst="ellipse">
              <a:avLst/>
            </a:prstGeom>
            <a:noFill/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14" idx="1"/>
              <a:endCxn id="6" idx="5"/>
            </p:cNvCxnSpPr>
            <p:nvPr/>
          </p:nvCxnSpPr>
          <p:spPr>
            <a:xfrm flipH="1" flipV="1">
              <a:off x="984287" y="2350762"/>
              <a:ext cx="2428459" cy="1004747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4" idx="7"/>
              <a:endCxn id="13" idx="4"/>
            </p:cNvCxnSpPr>
            <p:nvPr/>
          </p:nvCxnSpPr>
          <p:spPr>
            <a:xfrm flipV="1">
              <a:off x="3736036" y="2414236"/>
              <a:ext cx="739101" cy="941272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1" idx="6"/>
              <a:endCxn id="13" idx="2"/>
            </p:cNvCxnSpPr>
            <p:nvPr/>
          </p:nvCxnSpPr>
          <p:spPr>
            <a:xfrm flipV="1">
              <a:off x="2945842" y="2185636"/>
              <a:ext cx="1300694" cy="12526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1" idx="2"/>
              <a:endCxn id="6" idx="6"/>
            </p:cNvCxnSpPr>
            <p:nvPr/>
          </p:nvCxnSpPr>
          <p:spPr>
            <a:xfrm flipH="1" flipV="1">
              <a:off x="1051242" y="2189116"/>
              <a:ext cx="1437401" cy="9046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2488642" y="1969562"/>
              <a:ext cx="457200" cy="457200"/>
            </a:xfrm>
            <a:prstGeom prst="ellipse">
              <a:avLst/>
            </a:prstGeom>
            <a:noFill/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80419" y="3288553"/>
              <a:ext cx="457200" cy="457200"/>
            </a:xfrm>
            <a:prstGeom prst="ellipse">
              <a:avLst/>
            </a:prstGeom>
            <a:noFill/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246536" y="1957036"/>
              <a:ext cx="457200" cy="457200"/>
            </a:xfrm>
            <a:prstGeom prst="ellipse">
              <a:avLst/>
            </a:prstGeom>
            <a:noFill/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345790" y="3288553"/>
              <a:ext cx="457200" cy="457200"/>
            </a:xfrm>
            <a:prstGeom prst="ellipse">
              <a:avLst/>
            </a:prstGeom>
            <a:noFill/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15" name="Straight Arrow Connector 14"/>
            <p:cNvCxnSpPr>
              <a:stCxn id="14" idx="0"/>
              <a:endCxn id="11" idx="5"/>
            </p:cNvCxnSpPr>
            <p:nvPr/>
          </p:nvCxnSpPr>
          <p:spPr>
            <a:xfrm flipH="1" flipV="1">
              <a:off x="2878888" y="2359807"/>
              <a:ext cx="695503" cy="928746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4"/>
              <a:endCxn id="12" idx="0"/>
            </p:cNvCxnSpPr>
            <p:nvPr/>
          </p:nvCxnSpPr>
          <p:spPr>
            <a:xfrm>
              <a:off x="822641" y="2417717"/>
              <a:ext cx="486378" cy="870837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4" idx="2"/>
              <a:endCxn id="12" idx="6"/>
            </p:cNvCxnSpPr>
            <p:nvPr/>
          </p:nvCxnSpPr>
          <p:spPr>
            <a:xfrm flipH="1">
              <a:off x="1537620" y="3517153"/>
              <a:ext cx="1808171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21976" y="1995812"/>
              <a:ext cx="723978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85303" y="3327294"/>
              <a:ext cx="799842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S5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98830" y="3326598"/>
              <a:ext cx="664077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68230" y="2010353"/>
              <a:ext cx="547296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28860" y="2021666"/>
              <a:ext cx="686271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41952" y="2430719"/>
              <a:ext cx="1127166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F2: 5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38602" y="3220497"/>
              <a:ext cx="1117146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F3: 5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23104" y="3049820"/>
              <a:ext cx="1380587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F4: 5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1045576" y="2557793"/>
              <a:ext cx="2182738" cy="822298"/>
            </a:xfrm>
            <a:custGeom>
              <a:avLst/>
              <a:gdLst>
                <a:gd name="connsiteX0" fmla="*/ 504858 w 2182738"/>
                <a:gd name="connsiteY0" fmla="*/ 724643 h 822298"/>
                <a:gd name="connsiteX1" fmla="*/ 25464 w 2182738"/>
                <a:gd name="connsiteY1" fmla="*/ 5552 h 822298"/>
                <a:gd name="connsiteX2" fmla="*/ 1197317 w 2182738"/>
                <a:gd name="connsiteY2" fmla="*/ 413925 h 822298"/>
                <a:gd name="connsiteX3" fmla="*/ 2182738 w 2182738"/>
                <a:gd name="connsiteY3" fmla="*/ 822298 h 822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2738" h="822298">
                  <a:moveTo>
                    <a:pt x="504858" y="724643"/>
                  </a:moveTo>
                  <a:cubicBezTo>
                    <a:pt x="207456" y="390990"/>
                    <a:pt x="-89946" y="57338"/>
                    <a:pt x="25464" y="5552"/>
                  </a:cubicBezTo>
                  <a:cubicBezTo>
                    <a:pt x="140874" y="-46234"/>
                    <a:pt x="837771" y="277801"/>
                    <a:pt x="1197317" y="413925"/>
                  </a:cubicBezTo>
                  <a:cubicBezTo>
                    <a:pt x="1556863" y="550049"/>
                    <a:pt x="1869800" y="686173"/>
                    <a:pt x="2182738" y="822298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prstDash val="solid"/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2724577" y="2565017"/>
              <a:ext cx="603459" cy="653696"/>
            </a:xfrm>
            <a:custGeom>
              <a:avLst/>
              <a:gdLst>
                <a:gd name="connsiteX0" fmla="*/ 1003731 w 1855988"/>
                <a:gd name="connsiteY0" fmla="*/ 37664 h 889921"/>
                <a:gd name="connsiteX1" fmla="*/ 98209 w 1855988"/>
                <a:gd name="connsiteY1" fmla="*/ 11031 h 889921"/>
                <a:gd name="connsiteX2" fmla="*/ 222496 w 1855988"/>
                <a:gd name="connsiteY2" fmla="*/ 197462 h 889921"/>
                <a:gd name="connsiteX3" fmla="*/ 1855988 w 1855988"/>
                <a:gd name="connsiteY3" fmla="*/ 889921 h 889921"/>
                <a:gd name="connsiteX0" fmla="*/ 925213 w 1777470"/>
                <a:gd name="connsiteY0" fmla="*/ 88819 h 941076"/>
                <a:gd name="connsiteX1" fmla="*/ 19691 w 1777470"/>
                <a:gd name="connsiteY1" fmla="*/ 62186 h 941076"/>
                <a:gd name="connsiteX2" fmla="*/ 1777470 w 1777470"/>
                <a:gd name="connsiteY2" fmla="*/ 941076 h 941076"/>
                <a:gd name="connsiteX0" fmla="*/ 0 w 852257"/>
                <a:gd name="connsiteY0" fmla="*/ 0 h 852257"/>
                <a:gd name="connsiteX1" fmla="*/ 852257 w 852257"/>
                <a:gd name="connsiteY1" fmla="*/ 852257 h 852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2257" h="852257">
                  <a:moveTo>
                    <a:pt x="0" y="0"/>
                  </a:moveTo>
                  <a:lnTo>
                    <a:pt x="852257" y="852257"/>
                  </a:lnTo>
                </a:path>
              </a:pathLst>
            </a:custGeom>
            <a:noFill/>
            <a:ln w="28575" cmpd="sng">
              <a:solidFill>
                <a:srgbClr val="4F81BD"/>
              </a:solidFill>
              <a:prstDash val="solid"/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1016922" y="1902991"/>
              <a:ext cx="3295440" cy="16418"/>
            </a:xfrm>
            <a:custGeom>
              <a:avLst/>
              <a:gdLst>
                <a:gd name="connsiteX0" fmla="*/ 0 w 2831976"/>
                <a:gd name="connsiteY0" fmla="*/ 0 h 1493104"/>
                <a:gd name="connsiteX1" fmla="*/ 577048 w 2831976"/>
                <a:gd name="connsiteY1" fmla="*/ 1313896 h 1493104"/>
                <a:gd name="connsiteX2" fmla="*/ 1145219 w 2831976"/>
                <a:gd name="connsiteY2" fmla="*/ 1482571 h 1493104"/>
                <a:gd name="connsiteX3" fmla="*/ 2831976 w 2831976"/>
                <a:gd name="connsiteY3" fmla="*/ 1331651 h 1493104"/>
                <a:gd name="connsiteX0" fmla="*/ 0 w 3871636"/>
                <a:gd name="connsiteY0" fmla="*/ 447045 h 1940149"/>
                <a:gd name="connsiteX1" fmla="*/ 577048 w 3871636"/>
                <a:gd name="connsiteY1" fmla="*/ 1760941 h 1940149"/>
                <a:gd name="connsiteX2" fmla="*/ 1145219 w 3871636"/>
                <a:gd name="connsiteY2" fmla="*/ 1929616 h 1940149"/>
                <a:gd name="connsiteX3" fmla="*/ 3871636 w 3871636"/>
                <a:gd name="connsiteY3" fmla="*/ 0 h 1940149"/>
                <a:gd name="connsiteX0" fmla="*/ 133838 w 3304017"/>
                <a:gd name="connsiteY0" fmla="*/ 133894 h 1956807"/>
                <a:gd name="connsiteX1" fmla="*/ 9429 w 3304017"/>
                <a:gd name="connsiteY1" fmla="*/ 1760941 h 1956807"/>
                <a:gd name="connsiteX2" fmla="*/ 577600 w 3304017"/>
                <a:gd name="connsiteY2" fmla="*/ 1929616 h 1956807"/>
                <a:gd name="connsiteX3" fmla="*/ 3304017 w 3304017"/>
                <a:gd name="connsiteY3" fmla="*/ 0 h 1956807"/>
                <a:gd name="connsiteX0" fmla="*/ 0 w 3170179"/>
                <a:gd name="connsiteY0" fmla="*/ 133894 h 1929871"/>
                <a:gd name="connsiteX1" fmla="*/ 443762 w 3170179"/>
                <a:gd name="connsiteY1" fmla="*/ 1929616 h 1929871"/>
                <a:gd name="connsiteX2" fmla="*/ 3170179 w 3170179"/>
                <a:gd name="connsiteY2" fmla="*/ 0 h 1929871"/>
                <a:gd name="connsiteX0" fmla="*/ 0 w 3170179"/>
                <a:gd name="connsiteY0" fmla="*/ 133894 h 133894"/>
                <a:gd name="connsiteX1" fmla="*/ 3170179 w 3170179"/>
                <a:gd name="connsiteY1" fmla="*/ 0 h 133894"/>
                <a:gd name="connsiteX0" fmla="*/ 0 w 3295440"/>
                <a:gd name="connsiteY0" fmla="*/ 83790 h 83790"/>
                <a:gd name="connsiteX1" fmla="*/ 3295440 w 3295440"/>
                <a:gd name="connsiteY1" fmla="*/ 0 h 83790"/>
                <a:gd name="connsiteX0" fmla="*/ 0 w 3295440"/>
                <a:gd name="connsiteY0" fmla="*/ 33686 h 33686"/>
                <a:gd name="connsiteX1" fmla="*/ 3295440 w 3295440"/>
                <a:gd name="connsiteY1" fmla="*/ 0 h 33686"/>
                <a:gd name="connsiteX0" fmla="*/ 0 w 3295440"/>
                <a:gd name="connsiteY0" fmla="*/ 0 h 16418"/>
                <a:gd name="connsiteX1" fmla="*/ 3295440 w 3295440"/>
                <a:gd name="connsiteY1" fmla="*/ 16418 h 16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95440" h="16418">
                  <a:moveTo>
                    <a:pt x="0" y="0"/>
                  </a:moveTo>
                  <a:lnTo>
                    <a:pt x="3295440" y="16418"/>
                  </a:lnTo>
                </a:path>
              </a:pathLst>
            </a:custGeom>
            <a:noFill/>
            <a:ln w="28575" cmpd="sng">
              <a:solidFill>
                <a:schemeClr val="accent1"/>
              </a:solidFill>
              <a:prstDash val="solid"/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3135" y="2771227"/>
              <a:ext cx="892437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F1: 5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48689" y="1491763"/>
              <a:ext cx="18428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</a:rPr>
                <a:t>Current State</a:t>
              </a:r>
            </a:p>
          </p:txBody>
        </p:sp>
        <p:sp>
          <p:nvSpPr>
            <p:cNvPr id="60" name="Freeform 59"/>
            <p:cNvSpPr/>
            <p:nvPr/>
          </p:nvSpPr>
          <p:spPr>
            <a:xfrm>
              <a:off x="440726" y="2341403"/>
              <a:ext cx="2831976" cy="1493104"/>
            </a:xfrm>
            <a:custGeom>
              <a:avLst/>
              <a:gdLst>
                <a:gd name="connsiteX0" fmla="*/ 0 w 2831976"/>
                <a:gd name="connsiteY0" fmla="*/ 0 h 1493104"/>
                <a:gd name="connsiteX1" fmla="*/ 577048 w 2831976"/>
                <a:gd name="connsiteY1" fmla="*/ 1313896 h 1493104"/>
                <a:gd name="connsiteX2" fmla="*/ 1145219 w 2831976"/>
                <a:gd name="connsiteY2" fmla="*/ 1482571 h 1493104"/>
                <a:gd name="connsiteX3" fmla="*/ 2831976 w 2831976"/>
                <a:gd name="connsiteY3" fmla="*/ 1331651 h 149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1976" h="1493104">
                  <a:moveTo>
                    <a:pt x="0" y="0"/>
                  </a:moveTo>
                  <a:cubicBezTo>
                    <a:pt x="193089" y="533400"/>
                    <a:pt x="386178" y="1066801"/>
                    <a:pt x="577048" y="1313896"/>
                  </a:cubicBezTo>
                  <a:cubicBezTo>
                    <a:pt x="767918" y="1560991"/>
                    <a:pt x="769398" y="1479612"/>
                    <a:pt x="1145219" y="1482571"/>
                  </a:cubicBezTo>
                  <a:cubicBezTo>
                    <a:pt x="1521040" y="1485530"/>
                    <a:pt x="2176508" y="1408590"/>
                    <a:pt x="2831976" y="1331651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prstDash val="solid"/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169249" y="1545767"/>
              <a:ext cx="892437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F5: 10</a:t>
              </a:r>
              <a:endParaRPr lang="en-US" sz="2000" dirty="0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1345538" y="2585378"/>
              <a:ext cx="3156803" cy="1429584"/>
            </a:xfrm>
            <a:custGeom>
              <a:avLst/>
              <a:gdLst>
                <a:gd name="connsiteX0" fmla="*/ 0 w 2831976"/>
                <a:gd name="connsiteY0" fmla="*/ 0 h 1493104"/>
                <a:gd name="connsiteX1" fmla="*/ 577048 w 2831976"/>
                <a:gd name="connsiteY1" fmla="*/ 1313896 h 1493104"/>
                <a:gd name="connsiteX2" fmla="*/ 1145219 w 2831976"/>
                <a:gd name="connsiteY2" fmla="*/ 1482571 h 1493104"/>
                <a:gd name="connsiteX3" fmla="*/ 2831976 w 2831976"/>
                <a:gd name="connsiteY3" fmla="*/ 1331651 h 1493104"/>
                <a:gd name="connsiteX0" fmla="*/ 0 w 4072053"/>
                <a:gd name="connsiteY0" fmla="*/ 21160 h 1514264"/>
                <a:gd name="connsiteX1" fmla="*/ 577048 w 4072053"/>
                <a:gd name="connsiteY1" fmla="*/ 1335056 h 1514264"/>
                <a:gd name="connsiteX2" fmla="*/ 1145219 w 4072053"/>
                <a:gd name="connsiteY2" fmla="*/ 1503731 h 1514264"/>
                <a:gd name="connsiteX3" fmla="*/ 4072053 w 4072053"/>
                <a:gd name="connsiteY3" fmla="*/ 0 h 1514264"/>
                <a:gd name="connsiteX0" fmla="*/ 0 w 4072053"/>
                <a:gd name="connsiteY0" fmla="*/ 21160 h 1457915"/>
                <a:gd name="connsiteX1" fmla="*/ 577048 w 4072053"/>
                <a:gd name="connsiteY1" fmla="*/ 1335056 h 1457915"/>
                <a:gd name="connsiteX2" fmla="*/ 3074227 w 4072053"/>
                <a:gd name="connsiteY2" fmla="*/ 1403522 h 1457915"/>
                <a:gd name="connsiteX3" fmla="*/ 4072053 w 4072053"/>
                <a:gd name="connsiteY3" fmla="*/ 0 h 1457915"/>
                <a:gd name="connsiteX0" fmla="*/ 0 w 3495005"/>
                <a:gd name="connsiteY0" fmla="*/ 1335056 h 1457915"/>
                <a:gd name="connsiteX1" fmla="*/ 2497179 w 3495005"/>
                <a:gd name="connsiteY1" fmla="*/ 1403522 h 1457915"/>
                <a:gd name="connsiteX2" fmla="*/ 3495005 w 3495005"/>
                <a:gd name="connsiteY2" fmla="*/ 0 h 1457915"/>
                <a:gd name="connsiteX0" fmla="*/ 0 w 3319641"/>
                <a:gd name="connsiteY0" fmla="*/ 1447791 h 1539305"/>
                <a:gd name="connsiteX1" fmla="*/ 2321815 w 3319641"/>
                <a:gd name="connsiteY1" fmla="*/ 1403522 h 1539305"/>
                <a:gd name="connsiteX2" fmla="*/ 3319641 w 3319641"/>
                <a:gd name="connsiteY2" fmla="*/ 0 h 1539305"/>
                <a:gd name="connsiteX0" fmla="*/ 0 w 3332167"/>
                <a:gd name="connsiteY0" fmla="*/ 1522947 h 1614461"/>
                <a:gd name="connsiteX1" fmla="*/ 2321815 w 3332167"/>
                <a:gd name="connsiteY1" fmla="*/ 1478678 h 1614461"/>
                <a:gd name="connsiteX2" fmla="*/ 3332167 w 3332167"/>
                <a:gd name="connsiteY2" fmla="*/ 0 h 1614461"/>
                <a:gd name="connsiteX0" fmla="*/ 0 w 3332167"/>
                <a:gd name="connsiteY0" fmla="*/ 1522947 h 1614461"/>
                <a:gd name="connsiteX1" fmla="*/ 2321815 w 3332167"/>
                <a:gd name="connsiteY1" fmla="*/ 1478678 h 1614461"/>
                <a:gd name="connsiteX2" fmla="*/ 3332167 w 3332167"/>
                <a:gd name="connsiteY2" fmla="*/ 0 h 1614461"/>
                <a:gd name="connsiteX0" fmla="*/ 0 w 3156803"/>
                <a:gd name="connsiteY0" fmla="*/ 1335056 h 1426570"/>
                <a:gd name="connsiteX1" fmla="*/ 2321815 w 3156803"/>
                <a:gd name="connsiteY1" fmla="*/ 1290787 h 1426570"/>
                <a:gd name="connsiteX2" fmla="*/ 3156803 w 3156803"/>
                <a:gd name="connsiteY2" fmla="*/ 0 h 1426570"/>
                <a:gd name="connsiteX0" fmla="*/ 0 w 3156803"/>
                <a:gd name="connsiteY0" fmla="*/ 1335056 h 1415144"/>
                <a:gd name="connsiteX1" fmla="*/ 2434549 w 3156803"/>
                <a:gd name="connsiteY1" fmla="*/ 1228157 h 1415144"/>
                <a:gd name="connsiteX2" fmla="*/ 3156803 w 3156803"/>
                <a:gd name="connsiteY2" fmla="*/ 0 h 1415144"/>
                <a:gd name="connsiteX0" fmla="*/ 0 w 3156803"/>
                <a:gd name="connsiteY0" fmla="*/ 1335056 h 1429584"/>
                <a:gd name="connsiteX1" fmla="*/ 2434549 w 3156803"/>
                <a:gd name="connsiteY1" fmla="*/ 1228157 h 1429584"/>
                <a:gd name="connsiteX2" fmla="*/ 3156803 w 3156803"/>
                <a:gd name="connsiteY2" fmla="*/ 0 h 1429584"/>
                <a:gd name="connsiteX0" fmla="*/ 0 w 3156803"/>
                <a:gd name="connsiteY0" fmla="*/ 1335056 h 1429584"/>
                <a:gd name="connsiteX1" fmla="*/ 2434549 w 3156803"/>
                <a:gd name="connsiteY1" fmla="*/ 1228157 h 1429584"/>
                <a:gd name="connsiteX2" fmla="*/ 3156803 w 3156803"/>
                <a:gd name="connsiteY2" fmla="*/ 0 h 1429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6803" h="1429584">
                  <a:moveTo>
                    <a:pt x="0" y="1335056"/>
                  </a:moveTo>
                  <a:cubicBezTo>
                    <a:pt x="512371" y="1565450"/>
                    <a:pt x="2096307" y="1312881"/>
                    <a:pt x="2434549" y="1228157"/>
                  </a:cubicBezTo>
                  <a:cubicBezTo>
                    <a:pt x="2735214" y="1068278"/>
                    <a:pt x="2964798" y="515350"/>
                    <a:pt x="3156803" y="0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prstDash val="solid"/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233009" y="4204813"/>
            <a:ext cx="4745440" cy="2453653"/>
            <a:chOff x="575026" y="4319117"/>
            <a:chExt cx="4745440" cy="2453653"/>
          </a:xfrm>
        </p:grpSpPr>
        <p:sp>
          <p:nvSpPr>
            <p:cNvPr id="32" name="Oval 31"/>
            <p:cNvSpPr/>
            <p:nvPr/>
          </p:nvSpPr>
          <p:spPr>
            <a:xfrm>
              <a:off x="575026" y="4784969"/>
              <a:ext cx="457200" cy="457200"/>
            </a:xfrm>
            <a:prstGeom prst="ellipse">
              <a:avLst/>
            </a:prstGeom>
            <a:noFill/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33" name="Straight Arrow Connector 32"/>
            <p:cNvCxnSpPr>
              <a:stCxn id="40" idx="1"/>
              <a:endCxn id="32" idx="5"/>
            </p:cNvCxnSpPr>
            <p:nvPr/>
          </p:nvCxnSpPr>
          <p:spPr>
            <a:xfrm flipH="1" flipV="1">
              <a:off x="965272" y="5175215"/>
              <a:ext cx="2428459" cy="1004747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40" idx="7"/>
              <a:endCxn id="39" idx="4"/>
            </p:cNvCxnSpPr>
            <p:nvPr/>
          </p:nvCxnSpPr>
          <p:spPr>
            <a:xfrm flipV="1">
              <a:off x="3717021" y="5238689"/>
              <a:ext cx="739101" cy="941272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7" idx="6"/>
              <a:endCxn id="39" idx="2"/>
            </p:cNvCxnSpPr>
            <p:nvPr/>
          </p:nvCxnSpPr>
          <p:spPr>
            <a:xfrm flipV="1">
              <a:off x="2926827" y="5010089"/>
              <a:ext cx="1300694" cy="12526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7" idx="2"/>
              <a:endCxn id="32" idx="6"/>
            </p:cNvCxnSpPr>
            <p:nvPr/>
          </p:nvCxnSpPr>
          <p:spPr>
            <a:xfrm flipH="1" flipV="1">
              <a:off x="1032227" y="5013569"/>
              <a:ext cx="1437401" cy="9046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2469627" y="4794015"/>
              <a:ext cx="457200" cy="457200"/>
            </a:xfrm>
            <a:prstGeom prst="ellipse">
              <a:avLst/>
            </a:prstGeom>
            <a:noFill/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1061404" y="6113006"/>
              <a:ext cx="457200" cy="457200"/>
            </a:xfrm>
            <a:prstGeom prst="ellipse">
              <a:avLst/>
            </a:prstGeom>
            <a:noFill/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4227521" y="4781489"/>
              <a:ext cx="457200" cy="457200"/>
            </a:xfrm>
            <a:prstGeom prst="ellipse">
              <a:avLst/>
            </a:prstGeom>
            <a:noFill/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3326775" y="6113006"/>
              <a:ext cx="457200" cy="457200"/>
            </a:xfrm>
            <a:prstGeom prst="ellipse">
              <a:avLst/>
            </a:prstGeom>
            <a:noFill/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41" name="Straight Arrow Connector 40"/>
            <p:cNvCxnSpPr>
              <a:stCxn id="40" idx="0"/>
              <a:endCxn id="37" idx="5"/>
            </p:cNvCxnSpPr>
            <p:nvPr/>
          </p:nvCxnSpPr>
          <p:spPr>
            <a:xfrm flipH="1" flipV="1">
              <a:off x="2859873" y="5184260"/>
              <a:ext cx="695503" cy="928746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2" idx="4"/>
              <a:endCxn id="38" idx="0"/>
            </p:cNvCxnSpPr>
            <p:nvPr/>
          </p:nvCxnSpPr>
          <p:spPr>
            <a:xfrm>
              <a:off x="803626" y="5242170"/>
              <a:ext cx="486378" cy="870837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40" idx="2"/>
              <a:endCxn id="38" idx="6"/>
            </p:cNvCxnSpPr>
            <p:nvPr/>
          </p:nvCxnSpPr>
          <p:spPr>
            <a:xfrm flipH="1">
              <a:off x="1518605" y="6341606"/>
              <a:ext cx="1808171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01839" y="4818282"/>
              <a:ext cx="588308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48966" y="6145858"/>
              <a:ext cx="664089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S5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91216" y="6150160"/>
              <a:ext cx="576226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S4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49299" y="4812527"/>
              <a:ext cx="555802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S3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19486" y="4822962"/>
              <a:ext cx="718467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S2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1590017" y="6220971"/>
              <a:ext cx="1615736" cy="35511"/>
            </a:xfrm>
            <a:custGeom>
              <a:avLst/>
              <a:gdLst>
                <a:gd name="connsiteX0" fmla="*/ 0 w 1615736"/>
                <a:gd name="connsiteY0" fmla="*/ 0 h 35511"/>
                <a:gd name="connsiteX1" fmla="*/ 1615736 w 1615736"/>
                <a:gd name="connsiteY1" fmla="*/ 35511 h 35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736" h="35511">
                  <a:moveTo>
                    <a:pt x="0" y="0"/>
                  </a:moveTo>
                  <a:lnTo>
                    <a:pt x="1615736" y="35511"/>
                  </a:lnTo>
                </a:path>
              </a:pathLst>
            </a:custGeom>
            <a:noFill/>
            <a:ln w="28575" cmpd="sng">
              <a:solidFill>
                <a:schemeClr val="accent2">
                  <a:lumMod val="75000"/>
                </a:schemeClr>
              </a:solidFill>
              <a:prstDash val="solid"/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1004092" y="5279937"/>
              <a:ext cx="2112885" cy="870012"/>
            </a:xfrm>
            <a:custGeom>
              <a:avLst/>
              <a:gdLst>
                <a:gd name="connsiteX0" fmla="*/ 0 w 2112885"/>
                <a:gd name="connsiteY0" fmla="*/ 0 h 870012"/>
                <a:gd name="connsiteX1" fmla="*/ 2112885 w 2112885"/>
                <a:gd name="connsiteY1" fmla="*/ 870012 h 87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2885" h="870012">
                  <a:moveTo>
                    <a:pt x="0" y="0"/>
                  </a:moveTo>
                  <a:lnTo>
                    <a:pt x="2112885" y="870012"/>
                  </a:lnTo>
                </a:path>
              </a:pathLst>
            </a:custGeom>
            <a:noFill/>
            <a:ln w="28575" cmpd="sng">
              <a:solidFill>
                <a:schemeClr val="accent2">
                  <a:lumMod val="75000"/>
                </a:schemeClr>
              </a:solidFill>
              <a:prstDash val="solid"/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03007" y="5454391"/>
              <a:ext cx="886047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F1: 5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34292" y="5877031"/>
              <a:ext cx="991372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F4: 5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208147" y="5187357"/>
              <a:ext cx="1089904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F2: 5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477626" y="5066152"/>
              <a:ext cx="1039444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F3: 10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56862" y="4319117"/>
              <a:ext cx="16650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</a:rPr>
                <a:t>Target State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196389" y="4366205"/>
              <a:ext cx="892437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F5: 10</a:t>
              </a:r>
              <a:endParaRPr lang="en-US" sz="2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203320" y="5978305"/>
              <a:ext cx="1117146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F3: 5</a:t>
              </a:r>
            </a:p>
          </p:txBody>
        </p:sp>
        <p:sp>
          <p:nvSpPr>
            <p:cNvPr id="65" name="Freeform 64"/>
            <p:cNvSpPr/>
            <p:nvPr/>
          </p:nvSpPr>
          <p:spPr>
            <a:xfrm>
              <a:off x="1410256" y="5343186"/>
              <a:ext cx="3156803" cy="1429584"/>
            </a:xfrm>
            <a:custGeom>
              <a:avLst/>
              <a:gdLst>
                <a:gd name="connsiteX0" fmla="*/ 0 w 2831976"/>
                <a:gd name="connsiteY0" fmla="*/ 0 h 1493104"/>
                <a:gd name="connsiteX1" fmla="*/ 577048 w 2831976"/>
                <a:gd name="connsiteY1" fmla="*/ 1313896 h 1493104"/>
                <a:gd name="connsiteX2" fmla="*/ 1145219 w 2831976"/>
                <a:gd name="connsiteY2" fmla="*/ 1482571 h 1493104"/>
                <a:gd name="connsiteX3" fmla="*/ 2831976 w 2831976"/>
                <a:gd name="connsiteY3" fmla="*/ 1331651 h 1493104"/>
                <a:gd name="connsiteX0" fmla="*/ 0 w 4072053"/>
                <a:gd name="connsiteY0" fmla="*/ 21160 h 1514264"/>
                <a:gd name="connsiteX1" fmla="*/ 577048 w 4072053"/>
                <a:gd name="connsiteY1" fmla="*/ 1335056 h 1514264"/>
                <a:gd name="connsiteX2" fmla="*/ 1145219 w 4072053"/>
                <a:gd name="connsiteY2" fmla="*/ 1503731 h 1514264"/>
                <a:gd name="connsiteX3" fmla="*/ 4072053 w 4072053"/>
                <a:gd name="connsiteY3" fmla="*/ 0 h 1514264"/>
                <a:gd name="connsiteX0" fmla="*/ 0 w 4072053"/>
                <a:gd name="connsiteY0" fmla="*/ 21160 h 1457915"/>
                <a:gd name="connsiteX1" fmla="*/ 577048 w 4072053"/>
                <a:gd name="connsiteY1" fmla="*/ 1335056 h 1457915"/>
                <a:gd name="connsiteX2" fmla="*/ 3074227 w 4072053"/>
                <a:gd name="connsiteY2" fmla="*/ 1403522 h 1457915"/>
                <a:gd name="connsiteX3" fmla="*/ 4072053 w 4072053"/>
                <a:gd name="connsiteY3" fmla="*/ 0 h 1457915"/>
                <a:gd name="connsiteX0" fmla="*/ 0 w 3495005"/>
                <a:gd name="connsiteY0" fmla="*/ 1335056 h 1457915"/>
                <a:gd name="connsiteX1" fmla="*/ 2497179 w 3495005"/>
                <a:gd name="connsiteY1" fmla="*/ 1403522 h 1457915"/>
                <a:gd name="connsiteX2" fmla="*/ 3495005 w 3495005"/>
                <a:gd name="connsiteY2" fmla="*/ 0 h 1457915"/>
                <a:gd name="connsiteX0" fmla="*/ 0 w 3319641"/>
                <a:gd name="connsiteY0" fmla="*/ 1447791 h 1539305"/>
                <a:gd name="connsiteX1" fmla="*/ 2321815 w 3319641"/>
                <a:gd name="connsiteY1" fmla="*/ 1403522 h 1539305"/>
                <a:gd name="connsiteX2" fmla="*/ 3319641 w 3319641"/>
                <a:gd name="connsiteY2" fmla="*/ 0 h 1539305"/>
                <a:gd name="connsiteX0" fmla="*/ 0 w 3332167"/>
                <a:gd name="connsiteY0" fmla="*/ 1522947 h 1614461"/>
                <a:gd name="connsiteX1" fmla="*/ 2321815 w 3332167"/>
                <a:gd name="connsiteY1" fmla="*/ 1478678 h 1614461"/>
                <a:gd name="connsiteX2" fmla="*/ 3332167 w 3332167"/>
                <a:gd name="connsiteY2" fmla="*/ 0 h 1614461"/>
                <a:gd name="connsiteX0" fmla="*/ 0 w 3332167"/>
                <a:gd name="connsiteY0" fmla="*/ 1522947 h 1614461"/>
                <a:gd name="connsiteX1" fmla="*/ 2321815 w 3332167"/>
                <a:gd name="connsiteY1" fmla="*/ 1478678 h 1614461"/>
                <a:gd name="connsiteX2" fmla="*/ 3332167 w 3332167"/>
                <a:gd name="connsiteY2" fmla="*/ 0 h 1614461"/>
                <a:gd name="connsiteX0" fmla="*/ 0 w 3156803"/>
                <a:gd name="connsiteY0" fmla="*/ 1335056 h 1426570"/>
                <a:gd name="connsiteX1" fmla="*/ 2321815 w 3156803"/>
                <a:gd name="connsiteY1" fmla="*/ 1290787 h 1426570"/>
                <a:gd name="connsiteX2" fmla="*/ 3156803 w 3156803"/>
                <a:gd name="connsiteY2" fmla="*/ 0 h 1426570"/>
                <a:gd name="connsiteX0" fmla="*/ 0 w 3156803"/>
                <a:gd name="connsiteY0" fmla="*/ 1335056 h 1415144"/>
                <a:gd name="connsiteX1" fmla="*/ 2434549 w 3156803"/>
                <a:gd name="connsiteY1" fmla="*/ 1228157 h 1415144"/>
                <a:gd name="connsiteX2" fmla="*/ 3156803 w 3156803"/>
                <a:gd name="connsiteY2" fmla="*/ 0 h 1415144"/>
                <a:gd name="connsiteX0" fmla="*/ 0 w 3156803"/>
                <a:gd name="connsiteY0" fmla="*/ 1335056 h 1429584"/>
                <a:gd name="connsiteX1" fmla="*/ 2434549 w 3156803"/>
                <a:gd name="connsiteY1" fmla="*/ 1228157 h 1429584"/>
                <a:gd name="connsiteX2" fmla="*/ 3156803 w 3156803"/>
                <a:gd name="connsiteY2" fmla="*/ 0 h 1429584"/>
                <a:gd name="connsiteX0" fmla="*/ 0 w 3156803"/>
                <a:gd name="connsiteY0" fmla="*/ 1335056 h 1429584"/>
                <a:gd name="connsiteX1" fmla="*/ 2434549 w 3156803"/>
                <a:gd name="connsiteY1" fmla="*/ 1228157 h 1429584"/>
                <a:gd name="connsiteX2" fmla="*/ 3156803 w 3156803"/>
                <a:gd name="connsiteY2" fmla="*/ 0 h 1429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6803" h="1429584">
                  <a:moveTo>
                    <a:pt x="0" y="1335056"/>
                  </a:moveTo>
                  <a:cubicBezTo>
                    <a:pt x="512371" y="1565450"/>
                    <a:pt x="2096307" y="1312881"/>
                    <a:pt x="2434549" y="1228157"/>
                  </a:cubicBezTo>
                  <a:cubicBezTo>
                    <a:pt x="2735214" y="1068278"/>
                    <a:pt x="2964798" y="515350"/>
                    <a:pt x="3156803" y="0"/>
                  </a:cubicBezTo>
                </a:path>
              </a:pathLst>
            </a:custGeom>
            <a:noFill/>
            <a:ln w="28575" cmpd="sng">
              <a:solidFill>
                <a:schemeClr val="accent2">
                  <a:lumMod val="75000"/>
                </a:schemeClr>
              </a:solidFill>
              <a:prstDash val="solid"/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1434470" y="5134616"/>
              <a:ext cx="1855988" cy="889921"/>
            </a:xfrm>
            <a:custGeom>
              <a:avLst/>
              <a:gdLst>
                <a:gd name="connsiteX0" fmla="*/ 1003731 w 1855988"/>
                <a:gd name="connsiteY0" fmla="*/ 37664 h 889921"/>
                <a:gd name="connsiteX1" fmla="*/ 98209 w 1855988"/>
                <a:gd name="connsiteY1" fmla="*/ 11031 h 889921"/>
                <a:gd name="connsiteX2" fmla="*/ 222496 w 1855988"/>
                <a:gd name="connsiteY2" fmla="*/ 197462 h 889921"/>
                <a:gd name="connsiteX3" fmla="*/ 1855988 w 1855988"/>
                <a:gd name="connsiteY3" fmla="*/ 889921 h 88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5988" h="889921">
                  <a:moveTo>
                    <a:pt x="1003731" y="37664"/>
                  </a:moveTo>
                  <a:cubicBezTo>
                    <a:pt x="616073" y="11031"/>
                    <a:pt x="228415" y="-15602"/>
                    <a:pt x="98209" y="11031"/>
                  </a:cubicBezTo>
                  <a:cubicBezTo>
                    <a:pt x="-31997" y="37664"/>
                    <a:pt x="-70467" y="50980"/>
                    <a:pt x="222496" y="197462"/>
                  </a:cubicBezTo>
                  <a:cubicBezTo>
                    <a:pt x="515459" y="343944"/>
                    <a:pt x="1185723" y="616932"/>
                    <a:pt x="1855988" y="889921"/>
                  </a:cubicBezTo>
                </a:path>
              </a:pathLst>
            </a:custGeom>
            <a:noFill/>
            <a:ln w="28575" cmpd="sng">
              <a:solidFill>
                <a:schemeClr val="accent2">
                  <a:lumMod val="75000"/>
                </a:schemeClr>
              </a:solidFill>
              <a:prstDash val="solid"/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4685123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41111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Dionysus pipeline</a:t>
            </a: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2908087" y="2625227"/>
            <a:ext cx="1590323" cy="1295421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Dependency graph generator</a:t>
            </a:r>
            <a:endParaRPr lang="en-US" sz="2000" dirty="0">
              <a:solidFill>
                <a:schemeClr val="tx1"/>
              </a:solidFill>
              <a:latin typeface="Calibri" pitchFamily="34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>
            <a:stCxn id="13" idx="4"/>
            <a:endCxn id="5" idx="0"/>
          </p:cNvCxnSpPr>
          <p:nvPr/>
        </p:nvCxnSpPr>
        <p:spPr>
          <a:xfrm flipH="1">
            <a:off x="3703249" y="2256133"/>
            <a:ext cx="486" cy="3690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17" idx="2"/>
          </p:cNvCxnSpPr>
          <p:nvPr/>
        </p:nvCxnSpPr>
        <p:spPr>
          <a:xfrm flipV="1">
            <a:off x="4498410" y="3267445"/>
            <a:ext cx="521305" cy="5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516902" y="1337296"/>
            <a:ext cx="2373665" cy="91883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Times New Roman" pitchFamily="18" charset="0"/>
              </a:rPr>
              <a:t>Consistency property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1249" y="3252790"/>
            <a:ext cx="1597407" cy="9434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Target network state</a:t>
            </a:r>
            <a:endParaRPr lang="en-US" sz="2000" dirty="0">
              <a:solidFill>
                <a:schemeClr val="tx1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19715" y="2697796"/>
            <a:ext cx="2256755" cy="11392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Dependency graph</a:t>
            </a:r>
            <a:endParaRPr lang="en-US" sz="2000" dirty="0">
              <a:solidFill>
                <a:schemeClr val="tx1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25993" y="2141949"/>
            <a:ext cx="1485215" cy="9295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Current network state</a:t>
            </a:r>
            <a:endParaRPr lang="en-US" sz="2000" dirty="0">
              <a:solidFill>
                <a:schemeClr val="tx1"/>
              </a:solidFill>
              <a:latin typeface="Calibri" pitchFamily="34" charset="0"/>
              <a:cs typeface="Times New Roman" pitchFamily="18" charset="0"/>
            </a:endParaRPr>
          </a:p>
        </p:txBody>
      </p:sp>
      <p:cxnSp>
        <p:nvCxnSpPr>
          <p:cNvPr id="47" name="Straight Arrow Connector 46"/>
          <p:cNvCxnSpPr>
            <a:stCxn id="16" idx="6"/>
          </p:cNvCxnSpPr>
          <p:nvPr/>
        </p:nvCxnSpPr>
        <p:spPr>
          <a:xfrm flipV="1">
            <a:off x="2198656" y="3486039"/>
            <a:ext cx="681509" cy="238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8" idx="6"/>
          </p:cNvCxnSpPr>
          <p:nvPr/>
        </p:nvCxnSpPr>
        <p:spPr>
          <a:xfrm>
            <a:off x="2211208" y="2606725"/>
            <a:ext cx="696879" cy="3969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882761" y="2604303"/>
            <a:ext cx="1298819" cy="1295421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Update scheduler</a:t>
            </a:r>
            <a:endParaRPr lang="en-US" sz="2000" dirty="0">
              <a:solidFill>
                <a:schemeClr val="tx1"/>
              </a:solidFill>
              <a:latin typeface="Calibri" pitchFamily="34" charset="0"/>
              <a:cs typeface="Times New Roman" pitchFamily="18" charset="0"/>
            </a:endParaRPr>
          </a:p>
        </p:txBody>
      </p:sp>
      <p:cxnSp>
        <p:nvCxnSpPr>
          <p:cNvPr id="49" name="Straight Arrow Connector 48"/>
          <p:cNvCxnSpPr>
            <a:stCxn id="17" idx="6"/>
            <a:endCxn id="48" idx="1"/>
          </p:cNvCxnSpPr>
          <p:nvPr/>
        </p:nvCxnSpPr>
        <p:spPr>
          <a:xfrm flipV="1">
            <a:off x="7276470" y="3252014"/>
            <a:ext cx="606291" cy="15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9181580" y="2584730"/>
            <a:ext cx="2255146" cy="1314994"/>
            <a:chOff x="9920614" y="3449024"/>
            <a:chExt cx="2255146" cy="1314994"/>
          </a:xfrm>
        </p:grpSpPr>
        <p:grpSp>
          <p:nvGrpSpPr>
            <p:cNvPr id="53" name="Group 52"/>
            <p:cNvGrpSpPr/>
            <p:nvPr/>
          </p:nvGrpSpPr>
          <p:grpSpPr>
            <a:xfrm>
              <a:off x="10388712" y="3449024"/>
              <a:ext cx="1787048" cy="1314994"/>
              <a:chOff x="6250775" y="5140197"/>
              <a:chExt cx="4290556" cy="1450576"/>
            </a:xfrm>
          </p:grpSpPr>
          <p:pic>
            <p:nvPicPr>
              <p:cNvPr id="54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0775" y="5140197"/>
                <a:ext cx="4290556" cy="1450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5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65774" y="5555994"/>
                <a:ext cx="579365" cy="4138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0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85126" y="5870688"/>
                <a:ext cx="579365" cy="4138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71758" y="5430475"/>
                <a:ext cx="579365" cy="4138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44484" y="5327639"/>
                <a:ext cx="579365" cy="4138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7658" y="5686955"/>
                <a:ext cx="579365" cy="4138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64" name="Straight Connector 63"/>
              <p:cNvCxnSpPr/>
              <p:nvPr/>
            </p:nvCxnSpPr>
            <p:spPr>
              <a:xfrm flipH="1">
                <a:off x="6823798" y="5617295"/>
                <a:ext cx="578105" cy="5373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lg" len="lg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7016393" y="5913863"/>
                <a:ext cx="1121139" cy="15913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lg" len="lg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7781744" y="5560532"/>
                <a:ext cx="888351" cy="1336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lg" len="lg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8500792" y="5630870"/>
                <a:ext cx="279835" cy="36256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lg" len="lg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8622288" y="5993430"/>
                <a:ext cx="1206886" cy="9894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lg" len="lg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 flipV="1">
                <a:off x="9123849" y="5630870"/>
                <a:ext cx="453992" cy="9126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lg" len="lg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Arrow Connector 75"/>
            <p:cNvCxnSpPr/>
            <p:nvPr/>
          </p:nvCxnSpPr>
          <p:spPr>
            <a:xfrm flipV="1">
              <a:off x="9920614" y="3732428"/>
              <a:ext cx="554913" cy="103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>
              <a:off x="9920615" y="4468710"/>
              <a:ext cx="678301" cy="87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8310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Dionysus dependency graph</a:t>
            </a:r>
            <a:endParaRPr lang="en-US" sz="4800" dirty="0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609600" y="1928817"/>
            <a:ext cx="10972800" cy="14546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Nodes: updates and resources</a:t>
            </a:r>
          </a:p>
          <a:p>
            <a:pPr marL="0" indent="0">
              <a:buNone/>
            </a:pPr>
            <a:r>
              <a:rPr lang="en-US" dirty="0" smtClean="0"/>
              <a:t>Edges: dependencies among nodes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6651101" y="1505580"/>
            <a:ext cx="5232613" cy="2523199"/>
            <a:chOff x="23135" y="1491763"/>
            <a:chExt cx="5232613" cy="2523199"/>
          </a:xfrm>
        </p:grpSpPr>
        <p:sp>
          <p:nvSpPr>
            <p:cNvPr id="6" name="Oval 5"/>
            <p:cNvSpPr/>
            <p:nvPr/>
          </p:nvSpPr>
          <p:spPr>
            <a:xfrm>
              <a:off x="594041" y="1960516"/>
              <a:ext cx="457200" cy="457200"/>
            </a:xfrm>
            <a:prstGeom prst="ellipse">
              <a:avLst/>
            </a:prstGeom>
            <a:noFill/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14" idx="1"/>
              <a:endCxn id="6" idx="5"/>
            </p:cNvCxnSpPr>
            <p:nvPr/>
          </p:nvCxnSpPr>
          <p:spPr>
            <a:xfrm flipH="1" flipV="1">
              <a:off x="984287" y="2350762"/>
              <a:ext cx="2428459" cy="1004747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4" idx="7"/>
              <a:endCxn id="13" idx="4"/>
            </p:cNvCxnSpPr>
            <p:nvPr/>
          </p:nvCxnSpPr>
          <p:spPr>
            <a:xfrm flipV="1">
              <a:off x="3736036" y="2414236"/>
              <a:ext cx="739101" cy="941272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1" idx="6"/>
              <a:endCxn id="13" idx="2"/>
            </p:cNvCxnSpPr>
            <p:nvPr/>
          </p:nvCxnSpPr>
          <p:spPr>
            <a:xfrm flipV="1">
              <a:off x="2945842" y="2185636"/>
              <a:ext cx="1300694" cy="12526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1" idx="2"/>
              <a:endCxn id="6" idx="6"/>
            </p:cNvCxnSpPr>
            <p:nvPr/>
          </p:nvCxnSpPr>
          <p:spPr>
            <a:xfrm flipH="1" flipV="1">
              <a:off x="1051242" y="2189116"/>
              <a:ext cx="1437401" cy="9046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2488642" y="1969562"/>
              <a:ext cx="457200" cy="457200"/>
            </a:xfrm>
            <a:prstGeom prst="ellipse">
              <a:avLst/>
            </a:prstGeom>
            <a:noFill/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80419" y="3288553"/>
              <a:ext cx="457200" cy="457200"/>
            </a:xfrm>
            <a:prstGeom prst="ellipse">
              <a:avLst/>
            </a:prstGeom>
            <a:noFill/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246536" y="1957036"/>
              <a:ext cx="457200" cy="457200"/>
            </a:xfrm>
            <a:prstGeom prst="ellipse">
              <a:avLst/>
            </a:prstGeom>
            <a:noFill/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345790" y="3288553"/>
              <a:ext cx="457200" cy="457200"/>
            </a:xfrm>
            <a:prstGeom prst="ellipse">
              <a:avLst/>
            </a:prstGeom>
            <a:noFill/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15" name="Straight Arrow Connector 14"/>
            <p:cNvCxnSpPr>
              <a:stCxn id="14" idx="0"/>
              <a:endCxn id="11" idx="5"/>
            </p:cNvCxnSpPr>
            <p:nvPr/>
          </p:nvCxnSpPr>
          <p:spPr>
            <a:xfrm flipH="1" flipV="1">
              <a:off x="2878888" y="2359807"/>
              <a:ext cx="695503" cy="928746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4"/>
              <a:endCxn id="12" idx="0"/>
            </p:cNvCxnSpPr>
            <p:nvPr/>
          </p:nvCxnSpPr>
          <p:spPr>
            <a:xfrm>
              <a:off x="822641" y="2417717"/>
              <a:ext cx="486378" cy="870837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4" idx="2"/>
              <a:endCxn id="12" idx="6"/>
            </p:cNvCxnSpPr>
            <p:nvPr/>
          </p:nvCxnSpPr>
          <p:spPr>
            <a:xfrm flipH="1">
              <a:off x="1537620" y="3517153"/>
              <a:ext cx="1808171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21976" y="1995812"/>
              <a:ext cx="723978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85303" y="3327294"/>
              <a:ext cx="799842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S5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98830" y="3326598"/>
              <a:ext cx="664077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68230" y="2010353"/>
              <a:ext cx="547296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28860" y="2021666"/>
              <a:ext cx="686271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41952" y="2430719"/>
              <a:ext cx="1127166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F2: 5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38602" y="3220497"/>
              <a:ext cx="1117146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F3: 5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23104" y="3049820"/>
              <a:ext cx="1380587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F4: 5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1045576" y="2557793"/>
              <a:ext cx="2182738" cy="822298"/>
            </a:xfrm>
            <a:custGeom>
              <a:avLst/>
              <a:gdLst>
                <a:gd name="connsiteX0" fmla="*/ 504858 w 2182738"/>
                <a:gd name="connsiteY0" fmla="*/ 724643 h 822298"/>
                <a:gd name="connsiteX1" fmla="*/ 25464 w 2182738"/>
                <a:gd name="connsiteY1" fmla="*/ 5552 h 822298"/>
                <a:gd name="connsiteX2" fmla="*/ 1197317 w 2182738"/>
                <a:gd name="connsiteY2" fmla="*/ 413925 h 822298"/>
                <a:gd name="connsiteX3" fmla="*/ 2182738 w 2182738"/>
                <a:gd name="connsiteY3" fmla="*/ 822298 h 822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2738" h="822298">
                  <a:moveTo>
                    <a:pt x="504858" y="724643"/>
                  </a:moveTo>
                  <a:cubicBezTo>
                    <a:pt x="207456" y="390990"/>
                    <a:pt x="-89946" y="57338"/>
                    <a:pt x="25464" y="5552"/>
                  </a:cubicBezTo>
                  <a:cubicBezTo>
                    <a:pt x="140874" y="-46234"/>
                    <a:pt x="837771" y="277801"/>
                    <a:pt x="1197317" y="413925"/>
                  </a:cubicBezTo>
                  <a:cubicBezTo>
                    <a:pt x="1556863" y="550049"/>
                    <a:pt x="1869800" y="686173"/>
                    <a:pt x="2182738" y="822298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prstDash val="solid"/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2724577" y="2565017"/>
              <a:ext cx="603459" cy="653696"/>
            </a:xfrm>
            <a:custGeom>
              <a:avLst/>
              <a:gdLst>
                <a:gd name="connsiteX0" fmla="*/ 1003731 w 1855988"/>
                <a:gd name="connsiteY0" fmla="*/ 37664 h 889921"/>
                <a:gd name="connsiteX1" fmla="*/ 98209 w 1855988"/>
                <a:gd name="connsiteY1" fmla="*/ 11031 h 889921"/>
                <a:gd name="connsiteX2" fmla="*/ 222496 w 1855988"/>
                <a:gd name="connsiteY2" fmla="*/ 197462 h 889921"/>
                <a:gd name="connsiteX3" fmla="*/ 1855988 w 1855988"/>
                <a:gd name="connsiteY3" fmla="*/ 889921 h 889921"/>
                <a:gd name="connsiteX0" fmla="*/ 925213 w 1777470"/>
                <a:gd name="connsiteY0" fmla="*/ 88819 h 941076"/>
                <a:gd name="connsiteX1" fmla="*/ 19691 w 1777470"/>
                <a:gd name="connsiteY1" fmla="*/ 62186 h 941076"/>
                <a:gd name="connsiteX2" fmla="*/ 1777470 w 1777470"/>
                <a:gd name="connsiteY2" fmla="*/ 941076 h 941076"/>
                <a:gd name="connsiteX0" fmla="*/ 0 w 852257"/>
                <a:gd name="connsiteY0" fmla="*/ 0 h 852257"/>
                <a:gd name="connsiteX1" fmla="*/ 852257 w 852257"/>
                <a:gd name="connsiteY1" fmla="*/ 852257 h 852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2257" h="852257">
                  <a:moveTo>
                    <a:pt x="0" y="0"/>
                  </a:moveTo>
                  <a:lnTo>
                    <a:pt x="852257" y="852257"/>
                  </a:lnTo>
                </a:path>
              </a:pathLst>
            </a:custGeom>
            <a:noFill/>
            <a:ln w="28575" cmpd="sng">
              <a:solidFill>
                <a:srgbClr val="4F81BD"/>
              </a:solidFill>
              <a:prstDash val="solid"/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1016922" y="1902991"/>
              <a:ext cx="3295440" cy="16418"/>
            </a:xfrm>
            <a:custGeom>
              <a:avLst/>
              <a:gdLst>
                <a:gd name="connsiteX0" fmla="*/ 0 w 2831976"/>
                <a:gd name="connsiteY0" fmla="*/ 0 h 1493104"/>
                <a:gd name="connsiteX1" fmla="*/ 577048 w 2831976"/>
                <a:gd name="connsiteY1" fmla="*/ 1313896 h 1493104"/>
                <a:gd name="connsiteX2" fmla="*/ 1145219 w 2831976"/>
                <a:gd name="connsiteY2" fmla="*/ 1482571 h 1493104"/>
                <a:gd name="connsiteX3" fmla="*/ 2831976 w 2831976"/>
                <a:gd name="connsiteY3" fmla="*/ 1331651 h 1493104"/>
                <a:gd name="connsiteX0" fmla="*/ 0 w 3871636"/>
                <a:gd name="connsiteY0" fmla="*/ 447045 h 1940149"/>
                <a:gd name="connsiteX1" fmla="*/ 577048 w 3871636"/>
                <a:gd name="connsiteY1" fmla="*/ 1760941 h 1940149"/>
                <a:gd name="connsiteX2" fmla="*/ 1145219 w 3871636"/>
                <a:gd name="connsiteY2" fmla="*/ 1929616 h 1940149"/>
                <a:gd name="connsiteX3" fmla="*/ 3871636 w 3871636"/>
                <a:gd name="connsiteY3" fmla="*/ 0 h 1940149"/>
                <a:gd name="connsiteX0" fmla="*/ 133838 w 3304017"/>
                <a:gd name="connsiteY0" fmla="*/ 133894 h 1956807"/>
                <a:gd name="connsiteX1" fmla="*/ 9429 w 3304017"/>
                <a:gd name="connsiteY1" fmla="*/ 1760941 h 1956807"/>
                <a:gd name="connsiteX2" fmla="*/ 577600 w 3304017"/>
                <a:gd name="connsiteY2" fmla="*/ 1929616 h 1956807"/>
                <a:gd name="connsiteX3" fmla="*/ 3304017 w 3304017"/>
                <a:gd name="connsiteY3" fmla="*/ 0 h 1956807"/>
                <a:gd name="connsiteX0" fmla="*/ 0 w 3170179"/>
                <a:gd name="connsiteY0" fmla="*/ 133894 h 1929871"/>
                <a:gd name="connsiteX1" fmla="*/ 443762 w 3170179"/>
                <a:gd name="connsiteY1" fmla="*/ 1929616 h 1929871"/>
                <a:gd name="connsiteX2" fmla="*/ 3170179 w 3170179"/>
                <a:gd name="connsiteY2" fmla="*/ 0 h 1929871"/>
                <a:gd name="connsiteX0" fmla="*/ 0 w 3170179"/>
                <a:gd name="connsiteY0" fmla="*/ 133894 h 133894"/>
                <a:gd name="connsiteX1" fmla="*/ 3170179 w 3170179"/>
                <a:gd name="connsiteY1" fmla="*/ 0 h 133894"/>
                <a:gd name="connsiteX0" fmla="*/ 0 w 3295440"/>
                <a:gd name="connsiteY0" fmla="*/ 83790 h 83790"/>
                <a:gd name="connsiteX1" fmla="*/ 3295440 w 3295440"/>
                <a:gd name="connsiteY1" fmla="*/ 0 h 83790"/>
                <a:gd name="connsiteX0" fmla="*/ 0 w 3295440"/>
                <a:gd name="connsiteY0" fmla="*/ 33686 h 33686"/>
                <a:gd name="connsiteX1" fmla="*/ 3295440 w 3295440"/>
                <a:gd name="connsiteY1" fmla="*/ 0 h 33686"/>
                <a:gd name="connsiteX0" fmla="*/ 0 w 3295440"/>
                <a:gd name="connsiteY0" fmla="*/ 0 h 16418"/>
                <a:gd name="connsiteX1" fmla="*/ 3295440 w 3295440"/>
                <a:gd name="connsiteY1" fmla="*/ 16418 h 16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95440" h="16418">
                  <a:moveTo>
                    <a:pt x="0" y="0"/>
                  </a:moveTo>
                  <a:lnTo>
                    <a:pt x="3295440" y="16418"/>
                  </a:lnTo>
                </a:path>
              </a:pathLst>
            </a:custGeom>
            <a:noFill/>
            <a:ln w="28575" cmpd="sng">
              <a:solidFill>
                <a:schemeClr val="accent1"/>
              </a:solidFill>
              <a:prstDash val="solid"/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3135" y="2771227"/>
              <a:ext cx="892437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F1: 5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48689" y="1491763"/>
              <a:ext cx="18428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</a:rPr>
                <a:t>Current State</a:t>
              </a:r>
            </a:p>
          </p:txBody>
        </p:sp>
        <p:sp>
          <p:nvSpPr>
            <p:cNvPr id="60" name="Freeform 59"/>
            <p:cNvSpPr/>
            <p:nvPr/>
          </p:nvSpPr>
          <p:spPr>
            <a:xfrm>
              <a:off x="440726" y="2341403"/>
              <a:ext cx="2831976" cy="1493104"/>
            </a:xfrm>
            <a:custGeom>
              <a:avLst/>
              <a:gdLst>
                <a:gd name="connsiteX0" fmla="*/ 0 w 2831976"/>
                <a:gd name="connsiteY0" fmla="*/ 0 h 1493104"/>
                <a:gd name="connsiteX1" fmla="*/ 577048 w 2831976"/>
                <a:gd name="connsiteY1" fmla="*/ 1313896 h 1493104"/>
                <a:gd name="connsiteX2" fmla="*/ 1145219 w 2831976"/>
                <a:gd name="connsiteY2" fmla="*/ 1482571 h 1493104"/>
                <a:gd name="connsiteX3" fmla="*/ 2831976 w 2831976"/>
                <a:gd name="connsiteY3" fmla="*/ 1331651 h 149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1976" h="1493104">
                  <a:moveTo>
                    <a:pt x="0" y="0"/>
                  </a:moveTo>
                  <a:cubicBezTo>
                    <a:pt x="193089" y="533400"/>
                    <a:pt x="386178" y="1066801"/>
                    <a:pt x="577048" y="1313896"/>
                  </a:cubicBezTo>
                  <a:cubicBezTo>
                    <a:pt x="767918" y="1560991"/>
                    <a:pt x="769398" y="1479612"/>
                    <a:pt x="1145219" y="1482571"/>
                  </a:cubicBezTo>
                  <a:cubicBezTo>
                    <a:pt x="1521040" y="1485530"/>
                    <a:pt x="2176508" y="1408590"/>
                    <a:pt x="2831976" y="1331651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prstDash val="solid"/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169249" y="1545767"/>
              <a:ext cx="892437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F5: 10</a:t>
              </a:r>
              <a:endParaRPr lang="en-US" sz="2000" dirty="0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1345538" y="2585378"/>
              <a:ext cx="3156803" cy="1429584"/>
            </a:xfrm>
            <a:custGeom>
              <a:avLst/>
              <a:gdLst>
                <a:gd name="connsiteX0" fmla="*/ 0 w 2831976"/>
                <a:gd name="connsiteY0" fmla="*/ 0 h 1493104"/>
                <a:gd name="connsiteX1" fmla="*/ 577048 w 2831976"/>
                <a:gd name="connsiteY1" fmla="*/ 1313896 h 1493104"/>
                <a:gd name="connsiteX2" fmla="*/ 1145219 w 2831976"/>
                <a:gd name="connsiteY2" fmla="*/ 1482571 h 1493104"/>
                <a:gd name="connsiteX3" fmla="*/ 2831976 w 2831976"/>
                <a:gd name="connsiteY3" fmla="*/ 1331651 h 1493104"/>
                <a:gd name="connsiteX0" fmla="*/ 0 w 4072053"/>
                <a:gd name="connsiteY0" fmla="*/ 21160 h 1514264"/>
                <a:gd name="connsiteX1" fmla="*/ 577048 w 4072053"/>
                <a:gd name="connsiteY1" fmla="*/ 1335056 h 1514264"/>
                <a:gd name="connsiteX2" fmla="*/ 1145219 w 4072053"/>
                <a:gd name="connsiteY2" fmla="*/ 1503731 h 1514264"/>
                <a:gd name="connsiteX3" fmla="*/ 4072053 w 4072053"/>
                <a:gd name="connsiteY3" fmla="*/ 0 h 1514264"/>
                <a:gd name="connsiteX0" fmla="*/ 0 w 4072053"/>
                <a:gd name="connsiteY0" fmla="*/ 21160 h 1457915"/>
                <a:gd name="connsiteX1" fmla="*/ 577048 w 4072053"/>
                <a:gd name="connsiteY1" fmla="*/ 1335056 h 1457915"/>
                <a:gd name="connsiteX2" fmla="*/ 3074227 w 4072053"/>
                <a:gd name="connsiteY2" fmla="*/ 1403522 h 1457915"/>
                <a:gd name="connsiteX3" fmla="*/ 4072053 w 4072053"/>
                <a:gd name="connsiteY3" fmla="*/ 0 h 1457915"/>
                <a:gd name="connsiteX0" fmla="*/ 0 w 3495005"/>
                <a:gd name="connsiteY0" fmla="*/ 1335056 h 1457915"/>
                <a:gd name="connsiteX1" fmla="*/ 2497179 w 3495005"/>
                <a:gd name="connsiteY1" fmla="*/ 1403522 h 1457915"/>
                <a:gd name="connsiteX2" fmla="*/ 3495005 w 3495005"/>
                <a:gd name="connsiteY2" fmla="*/ 0 h 1457915"/>
                <a:gd name="connsiteX0" fmla="*/ 0 w 3319641"/>
                <a:gd name="connsiteY0" fmla="*/ 1447791 h 1539305"/>
                <a:gd name="connsiteX1" fmla="*/ 2321815 w 3319641"/>
                <a:gd name="connsiteY1" fmla="*/ 1403522 h 1539305"/>
                <a:gd name="connsiteX2" fmla="*/ 3319641 w 3319641"/>
                <a:gd name="connsiteY2" fmla="*/ 0 h 1539305"/>
                <a:gd name="connsiteX0" fmla="*/ 0 w 3332167"/>
                <a:gd name="connsiteY0" fmla="*/ 1522947 h 1614461"/>
                <a:gd name="connsiteX1" fmla="*/ 2321815 w 3332167"/>
                <a:gd name="connsiteY1" fmla="*/ 1478678 h 1614461"/>
                <a:gd name="connsiteX2" fmla="*/ 3332167 w 3332167"/>
                <a:gd name="connsiteY2" fmla="*/ 0 h 1614461"/>
                <a:gd name="connsiteX0" fmla="*/ 0 w 3332167"/>
                <a:gd name="connsiteY0" fmla="*/ 1522947 h 1614461"/>
                <a:gd name="connsiteX1" fmla="*/ 2321815 w 3332167"/>
                <a:gd name="connsiteY1" fmla="*/ 1478678 h 1614461"/>
                <a:gd name="connsiteX2" fmla="*/ 3332167 w 3332167"/>
                <a:gd name="connsiteY2" fmla="*/ 0 h 1614461"/>
                <a:gd name="connsiteX0" fmla="*/ 0 w 3156803"/>
                <a:gd name="connsiteY0" fmla="*/ 1335056 h 1426570"/>
                <a:gd name="connsiteX1" fmla="*/ 2321815 w 3156803"/>
                <a:gd name="connsiteY1" fmla="*/ 1290787 h 1426570"/>
                <a:gd name="connsiteX2" fmla="*/ 3156803 w 3156803"/>
                <a:gd name="connsiteY2" fmla="*/ 0 h 1426570"/>
                <a:gd name="connsiteX0" fmla="*/ 0 w 3156803"/>
                <a:gd name="connsiteY0" fmla="*/ 1335056 h 1415144"/>
                <a:gd name="connsiteX1" fmla="*/ 2434549 w 3156803"/>
                <a:gd name="connsiteY1" fmla="*/ 1228157 h 1415144"/>
                <a:gd name="connsiteX2" fmla="*/ 3156803 w 3156803"/>
                <a:gd name="connsiteY2" fmla="*/ 0 h 1415144"/>
                <a:gd name="connsiteX0" fmla="*/ 0 w 3156803"/>
                <a:gd name="connsiteY0" fmla="*/ 1335056 h 1429584"/>
                <a:gd name="connsiteX1" fmla="*/ 2434549 w 3156803"/>
                <a:gd name="connsiteY1" fmla="*/ 1228157 h 1429584"/>
                <a:gd name="connsiteX2" fmla="*/ 3156803 w 3156803"/>
                <a:gd name="connsiteY2" fmla="*/ 0 h 1429584"/>
                <a:gd name="connsiteX0" fmla="*/ 0 w 3156803"/>
                <a:gd name="connsiteY0" fmla="*/ 1335056 h 1429584"/>
                <a:gd name="connsiteX1" fmla="*/ 2434549 w 3156803"/>
                <a:gd name="connsiteY1" fmla="*/ 1228157 h 1429584"/>
                <a:gd name="connsiteX2" fmla="*/ 3156803 w 3156803"/>
                <a:gd name="connsiteY2" fmla="*/ 0 h 1429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6803" h="1429584">
                  <a:moveTo>
                    <a:pt x="0" y="1335056"/>
                  </a:moveTo>
                  <a:cubicBezTo>
                    <a:pt x="512371" y="1565450"/>
                    <a:pt x="2096307" y="1312881"/>
                    <a:pt x="2434549" y="1228157"/>
                  </a:cubicBezTo>
                  <a:cubicBezTo>
                    <a:pt x="2735214" y="1068278"/>
                    <a:pt x="2964798" y="515350"/>
                    <a:pt x="3156803" y="0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prstDash val="solid"/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973780" y="3745753"/>
            <a:ext cx="4745440" cy="2930868"/>
            <a:chOff x="575026" y="3841902"/>
            <a:chExt cx="4745440" cy="2930868"/>
          </a:xfrm>
        </p:grpSpPr>
        <p:sp>
          <p:nvSpPr>
            <p:cNvPr id="49" name="Freeform 48"/>
            <p:cNvSpPr/>
            <p:nvPr/>
          </p:nvSpPr>
          <p:spPr>
            <a:xfrm rot="14134466">
              <a:off x="1769315" y="3405810"/>
              <a:ext cx="1822650" cy="2694833"/>
            </a:xfrm>
            <a:custGeom>
              <a:avLst/>
              <a:gdLst>
                <a:gd name="connsiteX0" fmla="*/ 550416 w 550416"/>
                <a:gd name="connsiteY0" fmla="*/ 0 h 816746"/>
                <a:gd name="connsiteX1" fmla="*/ 0 w 550416"/>
                <a:gd name="connsiteY1" fmla="*/ 816746 h 816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0416" h="816746">
                  <a:moveTo>
                    <a:pt x="550416" y="0"/>
                  </a:moveTo>
                  <a:lnTo>
                    <a:pt x="0" y="816746"/>
                  </a:lnTo>
                </a:path>
              </a:pathLst>
            </a:custGeom>
            <a:noFill/>
            <a:ln w="28575" cmpd="sng">
              <a:solidFill>
                <a:schemeClr val="accent2">
                  <a:lumMod val="75000"/>
                </a:schemeClr>
              </a:solidFill>
              <a:prstDash val="solid"/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575026" y="4319117"/>
              <a:ext cx="4745440" cy="2453653"/>
              <a:chOff x="575026" y="4319117"/>
              <a:chExt cx="4745440" cy="2453653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575026" y="4784969"/>
                <a:ext cx="457200" cy="457200"/>
              </a:xfrm>
              <a:prstGeom prst="ellipse">
                <a:avLst/>
              </a:prstGeom>
              <a:noFill/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cxnSp>
            <p:nvCxnSpPr>
              <p:cNvPr id="33" name="Straight Arrow Connector 32"/>
              <p:cNvCxnSpPr>
                <a:stCxn id="40" idx="1"/>
                <a:endCxn id="32" idx="5"/>
              </p:cNvCxnSpPr>
              <p:nvPr/>
            </p:nvCxnSpPr>
            <p:spPr>
              <a:xfrm flipH="1" flipV="1">
                <a:off x="965272" y="5175215"/>
                <a:ext cx="2428459" cy="1004747"/>
              </a:xfrm>
              <a:prstGeom prst="straightConnector1">
                <a:avLst/>
              </a:prstGeom>
              <a:ln w="25400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40" idx="7"/>
                <a:endCxn id="39" idx="4"/>
              </p:cNvCxnSpPr>
              <p:nvPr/>
            </p:nvCxnSpPr>
            <p:spPr>
              <a:xfrm flipV="1">
                <a:off x="3717021" y="5238689"/>
                <a:ext cx="739101" cy="941272"/>
              </a:xfrm>
              <a:prstGeom prst="straightConnector1">
                <a:avLst/>
              </a:prstGeom>
              <a:ln w="25400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37" idx="6"/>
                <a:endCxn id="39" idx="2"/>
              </p:cNvCxnSpPr>
              <p:nvPr/>
            </p:nvCxnSpPr>
            <p:spPr>
              <a:xfrm flipV="1">
                <a:off x="2926827" y="5010089"/>
                <a:ext cx="1300694" cy="12526"/>
              </a:xfrm>
              <a:prstGeom prst="straightConnector1">
                <a:avLst/>
              </a:prstGeom>
              <a:ln w="25400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37" idx="2"/>
                <a:endCxn id="32" idx="6"/>
              </p:cNvCxnSpPr>
              <p:nvPr/>
            </p:nvCxnSpPr>
            <p:spPr>
              <a:xfrm flipH="1" flipV="1">
                <a:off x="1032227" y="5013569"/>
                <a:ext cx="1437401" cy="9046"/>
              </a:xfrm>
              <a:prstGeom prst="straightConnector1">
                <a:avLst/>
              </a:prstGeom>
              <a:ln w="25400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/>
              <p:cNvSpPr/>
              <p:nvPr/>
            </p:nvSpPr>
            <p:spPr>
              <a:xfrm>
                <a:off x="2469627" y="4794015"/>
                <a:ext cx="457200" cy="457200"/>
              </a:xfrm>
              <a:prstGeom prst="ellipse">
                <a:avLst/>
              </a:prstGeom>
              <a:noFill/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061404" y="6113006"/>
                <a:ext cx="457200" cy="457200"/>
              </a:xfrm>
              <a:prstGeom prst="ellipse">
                <a:avLst/>
              </a:prstGeom>
              <a:noFill/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227521" y="4781489"/>
                <a:ext cx="457200" cy="457200"/>
              </a:xfrm>
              <a:prstGeom prst="ellipse">
                <a:avLst/>
              </a:prstGeom>
              <a:noFill/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326775" y="6113006"/>
                <a:ext cx="457200" cy="457200"/>
              </a:xfrm>
              <a:prstGeom prst="ellipse">
                <a:avLst/>
              </a:prstGeom>
              <a:noFill/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cxnSp>
            <p:nvCxnSpPr>
              <p:cNvPr id="41" name="Straight Arrow Connector 40"/>
              <p:cNvCxnSpPr>
                <a:stCxn id="40" idx="0"/>
                <a:endCxn id="37" idx="5"/>
              </p:cNvCxnSpPr>
              <p:nvPr/>
            </p:nvCxnSpPr>
            <p:spPr>
              <a:xfrm flipH="1" flipV="1">
                <a:off x="2859873" y="5184260"/>
                <a:ext cx="695503" cy="928746"/>
              </a:xfrm>
              <a:prstGeom prst="straightConnector1">
                <a:avLst/>
              </a:prstGeom>
              <a:ln w="25400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32" idx="4"/>
                <a:endCxn id="38" idx="0"/>
              </p:cNvCxnSpPr>
              <p:nvPr/>
            </p:nvCxnSpPr>
            <p:spPr>
              <a:xfrm>
                <a:off x="803626" y="5242170"/>
                <a:ext cx="486378" cy="870837"/>
              </a:xfrm>
              <a:prstGeom prst="straightConnector1">
                <a:avLst/>
              </a:prstGeom>
              <a:ln w="25400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40" idx="2"/>
                <a:endCxn id="38" idx="6"/>
              </p:cNvCxnSpPr>
              <p:nvPr/>
            </p:nvCxnSpPr>
            <p:spPr>
              <a:xfrm flipH="1">
                <a:off x="1518605" y="6341606"/>
                <a:ext cx="1808171" cy="0"/>
              </a:xfrm>
              <a:prstGeom prst="straightConnector1">
                <a:avLst/>
              </a:prstGeom>
              <a:ln w="25400" cmpd="sng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601839" y="4818282"/>
                <a:ext cx="588308" cy="40011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S1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348966" y="6145858"/>
                <a:ext cx="664089" cy="40011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S5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91216" y="6150160"/>
                <a:ext cx="576226" cy="40011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S4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249299" y="4812527"/>
                <a:ext cx="555802" cy="40011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S3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519486" y="4822962"/>
                <a:ext cx="718467" cy="40011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S2</a:t>
                </a:r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1590017" y="6220971"/>
                <a:ext cx="1615736" cy="35511"/>
              </a:xfrm>
              <a:custGeom>
                <a:avLst/>
                <a:gdLst>
                  <a:gd name="connsiteX0" fmla="*/ 0 w 1615736"/>
                  <a:gd name="connsiteY0" fmla="*/ 0 h 35511"/>
                  <a:gd name="connsiteX1" fmla="*/ 1615736 w 1615736"/>
                  <a:gd name="connsiteY1" fmla="*/ 35511 h 35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15736" h="35511">
                    <a:moveTo>
                      <a:pt x="0" y="0"/>
                    </a:moveTo>
                    <a:lnTo>
                      <a:pt x="1615736" y="35511"/>
                    </a:lnTo>
                  </a:path>
                </a:pathLst>
              </a:custGeom>
              <a:noFill/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  <a:headEnd type="none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2" name="Freeform 51"/>
              <p:cNvSpPr/>
              <p:nvPr/>
            </p:nvSpPr>
            <p:spPr>
              <a:xfrm>
                <a:off x="1004092" y="5279937"/>
                <a:ext cx="2112885" cy="870012"/>
              </a:xfrm>
              <a:custGeom>
                <a:avLst/>
                <a:gdLst>
                  <a:gd name="connsiteX0" fmla="*/ 0 w 2112885"/>
                  <a:gd name="connsiteY0" fmla="*/ 0 h 870012"/>
                  <a:gd name="connsiteX1" fmla="*/ 2112885 w 2112885"/>
                  <a:gd name="connsiteY1" fmla="*/ 870012 h 87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12885" h="870012">
                    <a:moveTo>
                      <a:pt x="0" y="0"/>
                    </a:moveTo>
                    <a:lnTo>
                      <a:pt x="2112885" y="870012"/>
                    </a:lnTo>
                  </a:path>
                </a:pathLst>
              </a:custGeom>
              <a:noFill/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  <a:headEnd type="none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03007" y="5454391"/>
                <a:ext cx="886047" cy="40011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F1: 5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434292" y="5877031"/>
                <a:ext cx="991372" cy="40011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F4: 5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208147" y="5187357"/>
                <a:ext cx="1089904" cy="40011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F2: 5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477626" y="5066152"/>
                <a:ext cx="1039444" cy="40011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F3: 10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856862" y="4319117"/>
                <a:ext cx="16650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Target State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196389" y="4366205"/>
                <a:ext cx="892437" cy="40011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F5: 10</a:t>
                </a:r>
                <a:endParaRPr lang="en-US" sz="2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203320" y="5978305"/>
                <a:ext cx="1117146" cy="40011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F3: 5</a:t>
                </a:r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1410256" y="5343186"/>
                <a:ext cx="3156803" cy="1429584"/>
              </a:xfrm>
              <a:custGeom>
                <a:avLst/>
                <a:gdLst>
                  <a:gd name="connsiteX0" fmla="*/ 0 w 2831976"/>
                  <a:gd name="connsiteY0" fmla="*/ 0 h 1493104"/>
                  <a:gd name="connsiteX1" fmla="*/ 577048 w 2831976"/>
                  <a:gd name="connsiteY1" fmla="*/ 1313896 h 1493104"/>
                  <a:gd name="connsiteX2" fmla="*/ 1145219 w 2831976"/>
                  <a:gd name="connsiteY2" fmla="*/ 1482571 h 1493104"/>
                  <a:gd name="connsiteX3" fmla="*/ 2831976 w 2831976"/>
                  <a:gd name="connsiteY3" fmla="*/ 1331651 h 1493104"/>
                  <a:gd name="connsiteX0" fmla="*/ 0 w 4072053"/>
                  <a:gd name="connsiteY0" fmla="*/ 21160 h 1514264"/>
                  <a:gd name="connsiteX1" fmla="*/ 577048 w 4072053"/>
                  <a:gd name="connsiteY1" fmla="*/ 1335056 h 1514264"/>
                  <a:gd name="connsiteX2" fmla="*/ 1145219 w 4072053"/>
                  <a:gd name="connsiteY2" fmla="*/ 1503731 h 1514264"/>
                  <a:gd name="connsiteX3" fmla="*/ 4072053 w 4072053"/>
                  <a:gd name="connsiteY3" fmla="*/ 0 h 1514264"/>
                  <a:gd name="connsiteX0" fmla="*/ 0 w 4072053"/>
                  <a:gd name="connsiteY0" fmla="*/ 21160 h 1457915"/>
                  <a:gd name="connsiteX1" fmla="*/ 577048 w 4072053"/>
                  <a:gd name="connsiteY1" fmla="*/ 1335056 h 1457915"/>
                  <a:gd name="connsiteX2" fmla="*/ 3074227 w 4072053"/>
                  <a:gd name="connsiteY2" fmla="*/ 1403522 h 1457915"/>
                  <a:gd name="connsiteX3" fmla="*/ 4072053 w 4072053"/>
                  <a:gd name="connsiteY3" fmla="*/ 0 h 1457915"/>
                  <a:gd name="connsiteX0" fmla="*/ 0 w 3495005"/>
                  <a:gd name="connsiteY0" fmla="*/ 1335056 h 1457915"/>
                  <a:gd name="connsiteX1" fmla="*/ 2497179 w 3495005"/>
                  <a:gd name="connsiteY1" fmla="*/ 1403522 h 1457915"/>
                  <a:gd name="connsiteX2" fmla="*/ 3495005 w 3495005"/>
                  <a:gd name="connsiteY2" fmla="*/ 0 h 1457915"/>
                  <a:gd name="connsiteX0" fmla="*/ 0 w 3319641"/>
                  <a:gd name="connsiteY0" fmla="*/ 1447791 h 1539305"/>
                  <a:gd name="connsiteX1" fmla="*/ 2321815 w 3319641"/>
                  <a:gd name="connsiteY1" fmla="*/ 1403522 h 1539305"/>
                  <a:gd name="connsiteX2" fmla="*/ 3319641 w 3319641"/>
                  <a:gd name="connsiteY2" fmla="*/ 0 h 1539305"/>
                  <a:gd name="connsiteX0" fmla="*/ 0 w 3332167"/>
                  <a:gd name="connsiteY0" fmla="*/ 1522947 h 1614461"/>
                  <a:gd name="connsiteX1" fmla="*/ 2321815 w 3332167"/>
                  <a:gd name="connsiteY1" fmla="*/ 1478678 h 1614461"/>
                  <a:gd name="connsiteX2" fmla="*/ 3332167 w 3332167"/>
                  <a:gd name="connsiteY2" fmla="*/ 0 h 1614461"/>
                  <a:gd name="connsiteX0" fmla="*/ 0 w 3332167"/>
                  <a:gd name="connsiteY0" fmla="*/ 1522947 h 1614461"/>
                  <a:gd name="connsiteX1" fmla="*/ 2321815 w 3332167"/>
                  <a:gd name="connsiteY1" fmla="*/ 1478678 h 1614461"/>
                  <a:gd name="connsiteX2" fmla="*/ 3332167 w 3332167"/>
                  <a:gd name="connsiteY2" fmla="*/ 0 h 1614461"/>
                  <a:gd name="connsiteX0" fmla="*/ 0 w 3156803"/>
                  <a:gd name="connsiteY0" fmla="*/ 1335056 h 1426570"/>
                  <a:gd name="connsiteX1" fmla="*/ 2321815 w 3156803"/>
                  <a:gd name="connsiteY1" fmla="*/ 1290787 h 1426570"/>
                  <a:gd name="connsiteX2" fmla="*/ 3156803 w 3156803"/>
                  <a:gd name="connsiteY2" fmla="*/ 0 h 1426570"/>
                  <a:gd name="connsiteX0" fmla="*/ 0 w 3156803"/>
                  <a:gd name="connsiteY0" fmla="*/ 1335056 h 1415144"/>
                  <a:gd name="connsiteX1" fmla="*/ 2434549 w 3156803"/>
                  <a:gd name="connsiteY1" fmla="*/ 1228157 h 1415144"/>
                  <a:gd name="connsiteX2" fmla="*/ 3156803 w 3156803"/>
                  <a:gd name="connsiteY2" fmla="*/ 0 h 1415144"/>
                  <a:gd name="connsiteX0" fmla="*/ 0 w 3156803"/>
                  <a:gd name="connsiteY0" fmla="*/ 1335056 h 1429584"/>
                  <a:gd name="connsiteX1" fmla="*/ 2434549 w 3156803"/>
                  <a:gd name="connsiteY1" fmla="*/ 1228157 h 1429584"/>
                  <a:gd name="connsiteX2" fmla="*/ 3156803 w 3156803"/>
                  <a:gd name="connsiteY2" fmla="*/ 0 h 1429584"/>
                  <a:gd name="connsiteX0" fmla="*/ 0 w 3156803"/>
                  <a:gd name="connsiteY0" fmla="*/ 1335056 h 1429584"/>
                  <a:gd name="connsiteX1" fmla="*/ 2434549 w 3156803"/>
                  <a:gd name="connsiteY1" fmla="*/ 1228157 h 1429584"/>
                  <a:gd name="connsiteX2" fmla="*/ 3156803 w 3156803"/>
                  <a:gd name="connsiteY2" fmla="*/ 0 h 1429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56803" h="1429584">
                    <a:moveTo>
                      <a:pt x="0" y="1335056"/>
                    </a:moveTo>
                    <a:cubicBezTo>
                      <a:pt x="512371" y="1565450"/>
                      <a:pt x="2096307" y="1312881"/>
                      <a:pt x="2434549" y="1228157"/>
                    </a:cubicBezTo>
                    <a:cubicBezTo>
                      <a:pt x="2735214" y="1068278"/>
                      <a:pt x="2964798" y="515350"/>
                      <a:pt x="3156803" y="0"/>
                    </a:cubicBezTo>
                  </a:path>
                </a:pathLst>
              </a:custGeom>
              <a:noFill/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  <a:headEnd type="none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1434470" y="5134616"/>
                <a:ext cx="1855988" cy="889921"/>
              </a:xfrm>
              <a:custGeom>
                <a:avLst/>
                <a:gdLst>
                  <a:gd name="connsiteX0" fmla="*/ 1003731 w 1855988"/>
                  <a:gd name="connsiteY0" fmla="*/ 37664 h 889921"/>
                  <a:gd name="connsiteX1" fmla="*/ 98209 w 1855988"/>
                  <a:gd name="connsiteY1" fmla="*/ 11031 h 889921"/>
                  <a:gd name="connsiteX2" fmla="*/ 222496 w 1855988"/>
                  <a:gd name="connsiteY2" fmla="*/ 197462 h 889921"/>
                  <a:gd name="connsiteX3" fmla="*/ 1855988 w 1855988"/>
                  <a:gd name="connsiteY3" fmla="*/ 889921 h 889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55988" h="889921">
                    <a:moveTo>
                      <a:pt x="1003731" y="37664"/>
                    </a:moveTo>
                    <a:cubicBezTo>
                      <a:pt x="616073" y="11031"/>
                      <a:pt x="228415" y="-15602"/>
                      <a:pt x="98209" y="11031"/>
                    </a:cubicBezTo>
                    <a:cubicBezTo>
                      <a:pt x="-31997" y="37664"/>
                      <a:pt x="-70467" y="50980"/>
                      <a:pt x="222496" y="197462"/>
                    </a:cubicBezTo>
                    <a:cubicBezTo>
                      <a:pt x="515459" y="343944"/>
                      <a:pt x="1185723" y="616932"/>
                      <a:pt x="1855988" y="889921"/>
                    </a:cubicBezTo>
                  </a:path>
                </a:pathLst>
              </a:custGeom>
              <a:noFill/>
              <a:ln w="28575" cmpd="sng">
                <a:solidFill>
                  <a:schemeClr val="accent2">
                    <a:lumMod val="75000"/>
                  </a:schemeClr>
                </a:solidFill>
                <a:prstDash val="solid"/>
                <a:headEnd type="none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</p:grpSp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539" y="3274567"/>
            <a:ext cx="4256539" cy="297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810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Dionysus scheduling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NP-complete problem with capacity and memory constraints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Approach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Critical path scheduling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Treat strongly connected components</a:t>
            </a:r>
            <a:br>
              <a:rPr lang="en-US" dirty="0" smtClean="0"/>
            </a:br>
            <a:r>
              <a:rPr lang="en-US" dirty="0" smtClean="0"/>
              <a:t>as virtual nodes and favor them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Rate limit flows to resolve deadlocks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473" y="2514600"/>
            <a:ext cx="4256539" cy="297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118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" y="274638"/>
            <a:ext cx="11458575" cy="1143000"/>
          </a:xfrm>
        </p:spPr>
        <p:txBody>
          <a:bodyPr>
            <a:noAutofit/>
          </a:bodyPr>
          <a:lstStyle/>
          <a:p>
            <a:r>
              <a:rPr lang="en-US" sz="4800" dirty="0" smtClean="0"/>
              <a:t>Dionysus leads to faster updates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1111"/>
          <a:stretch/>
        </p:blipFill>
        <p:spPr>
          <a:xfrm>
            <a:off x="2753136" y="1617668"/>
            <a:ext cx="6785380" cy="40020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1965" y="5709398"/>
            <a:ext cx="9571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2060"/>
                </a:solidFill>
              </a:rPr>
              <a:t>Median improvement over static scheduling (SWAN): 60-80%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191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7" y="274638"/>
            <a:ext cx="11687175" cy="1236110"/>
          </a:xfrm>
        </p:spPr>
        <p:txBody>
          <a:bodyPr>
            <a:noAutofit/>
          </a:bodyPr>
          <a:lstStyle/>
          <a:p>
            <a:r>
              <a:rPr lang="en-US" sz="4800" dirty="0" smtClean="0"/>
              <a:t>Dionysus reduces congestion due to failures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880" y="1801546"/>
            <a:ext cx="8188187" cy="35239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1965" y="5709398"/>
            <a:ext cx="9571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2060"/>
                </a:solidFill>
              </a:rPr>
              <a:t>99</a:t>
            </a:r>
            <a:r>
              <a:rPr lang="en-US" sz="2800" baseline="30000" dirty="0" smtClean="0">
                <a:solidFill>
                  <a:srgbClr val="002060"/>
                </a:solidFill>
              </a:rPr>
              <a:t>th</a:t>
            </a:r>
            <a:r>
              <a:rPr lang="en-US" sz="2800" dirty="0" smtClean="0">
                <a:solidFill>
                  <a:srgbClr val="002060"/>
                </a:solidFill>
              </a:rPr>
              <a:t> percentile improvement over static scheduling (SWAN): 40%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87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41111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Fast, consistent network updates</a:t>
            </a:r>
            <a:endParaRPr lang="en-US" sz="4800" dirty="0"/>
          </a:p>
        </p:txBody>
      </p:sp>
      <p:sp>
        <p:nvSpPr>
          <p:cNvPr id="4" name="Rectangle 3"/>
          <p:cNvSpPr/>
          <p:nvPr/>
        </p:nvSpPr>
        <p:spPr>
          <a:xfrm>
            <a:off x="2781550" y="2890059"/>
            <a:ext cx="1561850" cy="1325864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Desired state generator</a:t>
            </a:r>
            <a:endParaRPr lang="en-US" sz="2400" dirty="0">
              <a:solidFill>
                <a:schemeClr val="tx1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68305" y="2875746"/>
            <a:ext cx="1541191" cy="1340177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Update planner</a:t>
            </a:r>
            <a:endParaRPr lang="en-US" sz="2400" dirty="0">
              <a:solidFill>
                <a:schemeClr val="tx1"/>
              </a:solidFill>
              <a:latin typeface="Calibri" pitchFamily="34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>
            <a:stCxn id="4" idx="3"/>
            <a:endCxn id="16" idx="2"/>
          </p:cNvCxnSpPr>
          <p:nvPr/>
        </p:nvCxnSpPr>
        <p:spPr>
          <a:xfrm flipV="1">
            <a:off x="4343400" y="3551952"/>
            <a:ext cx="785498" cy="10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2" idx="4"/>
            <a:endCxn id="4" idx="0"/>
          </p:cNvCxnSpPr>
          <p:nvPr/>
        </p:nvCxnSpPr>
        <p:spPr>
          <a:xfrm>
            <a:off x="3558481" y="2593144"/>
            <a:ext cx="3994" cy="296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3" idx="4"/>
            <a:endCxn id="5" idx="0"/>
          </p:cNvCxnSpPr>
          <p:nvPr/>
        </p:nvCxnSpPr>
        <p:spPr>
          <a:xfrm>
            <a:off x="8538901" y="2569283"/>
            <a:ext cx="0" cy="3064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17" idx="2"/>
          </p:cNvCxnSpPr>
          <p:nvPr/>
        </p:nvCxnSpPr>
        <p:spPr>
          <a:xfrm>
            <a:off x="9309496" y="3545835"/>
            <a:ext cx="754456" cy="13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650705" y="1674307"/>
            <a:ext cx="1815552" cy="91883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Times New Roman" pitchFamily="18" charset="0"/>
              </a:rPr>
              <a:t>Routing policy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352068" y="1650446"/>
            <a:ext cx="2373665" cy="91883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Times New Roman" pitchFamily="18" charset="0"/>
              </a:rPr>
              <a:t>Consistency property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128898" y="2873882"/>
            <a:ext cx="1887007" cy="13561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Target network state</a:t>
            </a:r>
            <a:endParaRPr lang="en-US" sz="2400" dirty="0">
              <a:solidFill>
                <a:schemeClr val="tx1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063952" y="2977500"/>
            <a:ext cx="1560436" cy="11392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Update plan</a:t>
            </a:r>
            <a:endParaRPr lang="en-US" sz="2400" dirty="0">
              <a:solidFill>
                <a:schemeClr val="tx1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85609" y="2917424"/>
            <a:ext cx="1754475" cy="12549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rPr>
              <a:t>Current network state</a:t>
            </a:r>
            <a:endParaRPr lang="en-US" sz="2400" dirty="0">
              <a:solidFill>
                <a:schemeClr val="tx1"/>
              </a:solidFill>
              <a:latin typeface="Calibri" pitchFamily="34" charset="0"/>
              <a:cs typeface="Times New Roman" pitchFamily="18" charset="0"/>
            </a:endParaRPr>
          </a:p>
        </p:txBody>
      </p:sp>
      <p:cxnSp>
        <p:nvCxnSpPr>
          <p:cNvPr id="47" name="Straight Arrow Connector 46"/>
          <p:cNvCxnSpPr>
            <a:stCxn id="16" idx="6"/>
            <a:endCxn id="5" idx="1"/>
          </p:cNvCxnSpPr>
          <p:nvPr/>
        </p:nvCxnSpPr>
        <p:spPr>
          <a:xfrm flipV="1">
            <a:off x="7015905" y="3545835"/>
            <a:ext cx="752400" cy="61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8" idx="6"/>
            <a:endCxn id="4" idx="1"/>
          </p:cNvCxnSpPr>
          <p:nvPr/>
        </p:nvCxnSpPr>
        <p:spPr>
          <a:xfrm>
            <a:off x="2140084" y="3544903"/>
            <a:ext cx="641466" cy="80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Brace 55"/>
          <p:cNvSpPr/>
          <p:nvPr/>
        </p:nvSpPr>
        <p:spPr>
          <a:xfrm rot="16200000">
            <a:off x="3227422" y="3958078"/>
            <a:ext cx="558804" cy="2091445"/>
          </a:xfrm>
          <a:prstGeom prst="leftBrac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721796" y="5481540"/>
            <a:ext cx="3560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solidFill>
                  <a:srgbClr val="C00000"/>
                </a:solidFill>
              </a:rPr>
              <a:t>Forward fault correction </a:t>
            </a:r>
            <a:r>
              <a:rPr lang="en-US" sz="2400" dirty="0" smtClean="0">
                <a:solidFill>
                  <a:srgbClr val="C00000"/>
                </a:solidFill>
              </a:rPr>
              <a:t>Computes states that are robust to common faults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8" name="Left Brace 57"/>
          <p:cNvSpPr/>
          <p:nvPr/>
        </p:nvSpPr>
        <p:spPr>
          <a:xfrm rot="16200000">
            <a:off x="8216745" y="3927386"/>
            <a:ext cx="558801" cy="2167340"/>
          </a:xfrm>
          <a:prstGeom prst="leftBrac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6605081" y="5488798"/>
            <a:ext cx="3735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solidFill>
                  <a:srgbClr val="C00000"/>
                </a:solidFill>
              </a:rPr>
              <a:t>Dionysus</a:t>
            </a:r>
            <a:r>
              <a:rPr lang="en-US" sz="2400" dirty="0" smtClean="0">
                <a:solidFill>
                  <a:srgbClr val="C00000"/>
                </a:solidFill>
              </a:rPr>
              <a:t/>
            </a:r>
            <a:br>
              <a:rPr lang="en-US" sz="2400" dirty="0" smtClean="0">
                <a:solidFill>
                  <a:srgbClr val="C00000"/>
                </a:solidFill>
              </a:rPr>
            </a:br>
            <a:r>
              <a:rPr lang="en-US" sz="2400" dirty="0" smtClean="0">
                <a:solidFill>
                  <a:srgbClr val="C00000"/>
                </a:solidFill>
              </a:rPr>
              <a:t>Dynamically schedules network updates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418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Summary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1"/>
            <a:ext cx="1120616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SDN enables new network operating points such as high utilization</a:t>
            </a:r>
          </a:p>
          <a:p>
            <a:pPr lvl="4"/>
            <a:endParaRPr lang="en-US" sz="1100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But also pose a new challenge: fast, consistent data plane updates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16" y="3728755"/>
            <a:ext cx="5932384" cy="2372289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345" y="3514556"/>
            <a:ext cx="5685720" cy="261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16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2" t="19556" r="7011" b="57518"/>
          <a:stretch/>
        </p:blipFill>
        <p:spPr bwMode="auto">
          <a:xfrm>
            <a:off x="1905001" y="1311214"/>
            <a:ext cx="8530759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2" t="42253" r="7011" b="36540"/>
          <a:stretch/>
        </p:blipFill>
        <p:spPr bwMode="auto">
          <a:xfrm>
            <a:off x="1905001" y="3172673"/>
            <a:ext cx="8530759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2" t="63116" r="7011" b="15333"/>
          <a:stretch/>
        </p:blipFill>
        <p:spPr bwMode="auto">
          <a:xfrm>
            <a:off x="1984842" y="4898059"/>
            <a:ext cx="8530759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One </a:t>
            </a:r>
            <a:r>
              <a:rPr lang="en-US" dirty="0"/>
              <a:t>c</a:t>
            </a:r>
            <a:r>
              <a:rPr lang="en-US" dirty="0" smtClean="0"/>
              <a:t>ause </a:t>
            </a:r>
            <a:r>
              <a:rPr lang="en-US" dirty="0"/>
              <a:t>of </a:t>
            </a:r>
            <a:r>
              <a:rPr lang="en-US" dirty="0" smtClean="0"/>
              <a:t>inefficiency: Lack of coordination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785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364111"/>
          </a:xfrm>
        </p:spPr>
        <p:txBody>
          <a:bodyPr>
            <a:noAutofit/>
          </a:bodyPr>
          <a:lstStyle/>
          <a:p>
            <a:r>
              <a:rPr lang="en-US" dirty="0" smtClean="0"/>
              <a:t>Another cause </a:t>
            </a:r>
            <a:r>
              <a:rPr lang="en-US" dirty="0"/>
              <a:t>of </a:t>
            </a:r>
            <a:r>
              <a:rPr lang="en-US" dirty="0" smtClean="0"/>
              <a:t>inefficiency: </a:t>
            </a:r>
            <a:br>
              <a:rPr lang="en-US" dirty="0" smtClean="0"/>
            </a:br>
            <a:r>
              <a:rPr lang="en-US" dirty="0" smtClean="0"/>
              <a:t>Local</a:t>
            </a:r>
            <a:r>
              <a:rPr lang="en-US" dirty="0"/>
              <a:t>, greedy resource allocation </a:t>
            </a:r>
          </a:p>
        </p:txBody>
      </p:sp>
      <p:sp>
        <p:nvSpPr>
          <p:cNvPr id="79" name="Content Placeholder 2"/>
          <p:cNvSpPr>
            <a:spLocks noGrp="1"/>
          </p:cNvSpPr>
          <p:nvPr>
            <p:ph idx="1"/>
          </p:nvPr>
        </p:nvSpPr>
        <p:spPr>
          <a:xfrm>
            <a:off x="1390031" y="5727484"/>
            <a:ext cx="5002071" cy="6412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latin typeface="+mn-lt"/>
              </a:rPr>
              <a:t>Local, greedy allocation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3864095" y="3062999"/>
            <a:ext cx="12103" cy="16687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142313" y="3057403"/>
            <a:ext cx="655185" cy="8503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807026" y="3073783"/>
            <a:ext cx="1073650" cy="2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2142313" y="3927893"/>
            <a:ext cx="675821" cy="82019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816545" y="4748091"/>
            <a:ext cx="1073650" cy="2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876197" y="3073783"/>
            <a:ext cx="1073650" cy="2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885716" y="4748091"/>
            <a:ext cx="1073650" cy="2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4935850" y="3057403"/>
            <a:ext cx="675821" cy="82019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945383" y="3907580"/>
            <a:ext cx="690508" cy="8278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2120244" y="2350436"/>
            <a:ext cx="3506666" cy="1383892"/>
          </a:xfrm>
          <a:custGeom>
            <a:avLst/>
            <a:gdLst>
              <a:gd name="connsiteX0" fmla="*/ 0 w 3868616"/>
              <a:gd name="connsiteY0" fmla="*/ 1153645 h 1193838"/>
              <a:gd name="connsiteX1" fmla="*/ 190919 w 3868616"/>
              <a:gd name="connsiteY1" fmla="*/ 972775 h 1193838"/>
              <a:gd name="connsiteX2" fmla="*/ 1004835 w 3868616"/>
              <a:gd name="connsiteY2" fmla="*/ 168907 h 1193838"/>
              <a:gd name="connsiteX3" fmla="*/ 3074796 w 3868616"/>
              <a:gd name="connsiteY3" fmla="*/ 88520 h 1193838"/>
              <a:gd name="connsiteX4" fmla="*/ 3868616 w 3868616"/>
              <a:gd name="connsiteY4" fmla="*/ 1193838 h 1193838"/>
              <a:gd name="connsiteX0" fmla="*/ 84898 w 3724914"/>
              <a:gd name="connsiteY0" fmla="*/ 1382245 h 1382245"/>
              <a:gd name="connsiteX1" fmla="*/ 47217 w 3724914"/>
              <a:gd name="connsiteY1" fmla="*/ 972775 h 1382245"/>
              <a:gd name="connsiteX2" fmla="*/ 861133 w 3724914"/>
              <a:gd name="connsiteY2" fmla="*/ 168907 h 1382245"/>
              <a:gd name="connsiteX3" fmla="*/ 2931094 w 3724914"/>
              <a:gd name="connsiteY3" fmla="*/ 88520 h 1382245"/>
              <a:gd name="connsiteX4" fmla="*/ 3724914 w 3724914"/>
              <a:gd name="connsiteY4" fmla="*/ 1193838 h 1382245"/>
              <a:gd name="connsiteX0" fmla="*/ 0 w 3640016"/>
              <a:gd name="connsiteY0" fmla="*/ 1383892 h 1383892"/>
              <a:gd name="connsiteX1" fmla="*/ 248069 w 3640016"/>
              <a:gd name="connsiteY1" fmla="*/ 1012522 h 1383892"/>
              <a:gd name="connsiteX2" fmla="*/ 776235 w 3640016"/>
              <a:gd name="connsiteY2" fmla="*/ 170554 h 1383892"/>
              <a:gd name="connsiteX3" fmla="*/ 2846196 w 3640016"/>
              <a:gd name="connsiteY3" fmla="*/ 90167 h 1383892"/>
              <a:gd name="connsiteX4" fmla="*/ 3640016 w 3640016"/>
              <a:gd name="connsiteY4" fmla="*/ 1195485 h 1383892"/>
              <a:gd name="connsiteX0" fmla="*/ 0 w 3506666"/>
              <a:gd name="connsiteY0" fmla="*/ 1383892 h 1383892"/>
              <a:gd name="connsiteX1" fmla="*/ 248069 w 3506666"/>
              <a:gd name="connsiteY1" fmla="*/ 1012522 h 1383892"/>
              <a:gd name="connsiteX2" fmla="*/ 776235 w 3506666"/>
              <a:gd name="connsiteY2" fmla="*/ 170554 h 1383892"/>
              <a:gd name="connsiteX3" fmla="*/ 2846196 w 3506666"/>
              <a:gd name="connsiteY3" fmla="*/ 90167 h 1383892"/>
              <a:gd name="connsiteX4" fmla="*/ 3506666 w 3506666"/>
              <a:gd name="connsiteY4" fmla="*/ 1309785 h 1383892"/>
              <a:gd name="connsiteX0" fmla="*/ 0 w 3506666"/>
              <a:gd name="connsiteY0" fmla="*/ 1383892 h 1383892"/>
              <a:gd name="connsiteX1" fmla="*/ 776235 w 3506666"/>
              <a:gd name="connsiteY1" fmla="*/ 170554 h 1383892"/>
              <a:gd name="connsiteX2" fmla="*/ 2846196 w 3506666"/>
              <a:gd name="connsiteY2" fmla="*/ 90167 h 1383892"/>
              <a:gd name="connsiteX3" fmla="*/ 3506666 w 3506666"/>
              <a:gd name="connsiteY3" fmla="*/ 1309785 h 1383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6666" h="1383892">
                <a:moveTo>
                  <a:pt x="0" y="1383892"/>
                </a:moveTo>
                <a:cubicBezTo>
                  <a:pt x="161716" y="1131113"/>
                  <a:pt x="301869" y="386175"/>
                  <a:pt x="776235" y="170554"/>
                </a:cubicBezTo>
                <a:cubicBezTo>
                  <a:pt x="1209256" y="16828"/>
                  <a:pt x="2368899" y="-80655"/>
                  <a:pt x="2846196" y="90167"/>
                </a:cubicBezTo>
                <a:cubicBezTo>
                  <a:pt x="3323493" y="260989"/>
                  <a:pt x="3348404" y="842537"/>
                  <a:pt x="3506666" y="1309785"/>
                </a:cubicBezTo>
              </a:path>
            </a:pathLst>
          </a:custGeom>
          <a:noFill/>
          <a:ln w="69850">
            <a:solidFill>
              <a:srgbClr val="5060D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337570" y="3648286"/>
            <a:ext cx="4454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021208" y="2943104"/>
            <a:ext cx="3714750" cy="1919287"/>
            <a:chOff x="923925" y="2652713"/>
            <a:chExt cx="3714750" cy="1919287"/>
          </a:xfrm>
        </p:grpSpPr>
        <p:sp>
          <p:nvSpPr>
            <p:cNvPr id="20" name="Oval 19"/>
            <p:cNvSpPr/>
            <p:nvPr/>
          </p:nvSpPr>
          <p:spPr>
            <a:xfrm>
              <a:off x="1609725" y="2667000"/>
              <a:ext cx="219075" cy="228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noFill/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609724" y="4343400"/>
              <a:ext cx="219075" cy="228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noFill/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923925" y="3505200"/>
              <a:ext cx="219075" cy="228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noFill/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659858" y="2652713"/>
              <a:ext cx="219075" cy="228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noFill/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669377" y="4327021"/>
              <a:ext cx="219075" cy="228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noFill/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729029" y="2652713"/>
              <a:ext cx="219075" cy="228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noFill/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738548" y="4327021"/>
              <a:ext cx="219075" cy="228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noFill/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419600" y="3505200"/>
              <a:ext cx="219075" cy="228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noFill/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2574750" y="2514949"/>
            <a:ext cx="4454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643931" y="2503405"/>
            <a:ext cx="4454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13102" y="2503405"/>
            <a:ext cx="4454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080770" y="3800686"/>
            <a:ext cx="4454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736906" y="4752528"/>
            <a:ext cx="4454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653450" y="4731711"/>
            <a:ext cx="4454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595386" y="4752528"/>
            <a:ext cx="4454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</a:p>
        </p:txBody>
      </p:sp>
      <p:sp>
        <p:nvSpPr>
          <p:cNvPr id="37" name="Freeform 36"/>
          <p:cNvSpPr/>
          <p:nvPr/>
        </p:nvSpPr>
        <p:spPr>
          <a:xfrm>
            <a:off x="4038505" y="3037124"/>
            <a:ext cx="1584785" cy="2420110"/>
          </a:xfrm>
          <a:custGeom>
            <a:avLst/>
            <a:gdLst>
              <a:gd name="connsiteX0" fmla="*/ 13536 w 1584785"/>
              <a:gd name="connsiteY0" fmla="*/ 157105 h 2420110"/>
              <a:gd name="connsiteX1" fmla="*/ 13536 w 1584785"/>
              <a:gd name="connsiteY1" fmla="*/ 227444 h 2420110"/>
              <a:gd name="connsiteX2" fmla="*/ 154213 w 1584785"/>
              <a:gd name="connsiteY2" fmla="*/ 2337597 h 2420110"/>
              <a:gd name="connsiteX3" fmla="*/ 1349967 w 1584785"/>
              <a:gd name="connsiteY3" fmla="*/ 1905518 h 2420110"/>
              <a:gd name="connsiteX4" fmla="*/ 1550934 w 1584785"/>
              <a:gd name="connsiteY4" fmla="*/ 1091602 h 2420110"/>
              <a:gd name="connsiteX5" fmla="*/ 897791 w 1584785"/>
              <a:gd name="connsiteY5" fmla="*/ 287734 h 242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4785" h="2420110">
                <a:moveTo>
                  <a:pt x="13536" y="157105"/>
                </a:moveTo>
                <a:cubicBezTo>
                  <a:pt x="1813" y="10567"/>
                  <a:pt x="-9910" y="-135971"/>
                  <a:pt x="13536" y="227444"/>
                </a:cubicBezTo>
                <a:cubicBezTo>
                  <a:pt x="36982" y="590859"/>
                  <a:pt x="-68526" y="2057918"/>
                  <a:pt x="154213" y="2337597"/>
                </a:cubicBezTo>
                <a:cubicBezTo>
                  <a:pt x="376952" y="2617276"/>
                  <a:pt x="1117180" y="2113184"/>
                  <a:pt x="1349967" y="1905518"/>
                </a:cubicBezTo>
                <a:cubicBezTo>
                  <a:pt x="1582754" y="1697852"/>
                  <a:pt x="1626297" y="1361233"/>
                  <a:pt x="1550934" y="1091602"/>
                </a:cubicBezTo>
                <a:cubicBezTo>
                  <a:pt x="1475571" y="821971"/>
                  <a:pt x="1186681" y="554852"/>
                  <a:pt x="897791" y="287734"/>
                </a:cubicBezTo>
              </a:path>
            </a:pathLst>
          </a:custGeom>
          <a:noFill/>
          <a:ln w="6985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1905001" y="2070256"/>
            <a:ext cx="1956121" cy="3349239"/>
          </a:xfrm>
          <a:custGeom>
            <a:avLst/>
            <a:gdLst>
              <a:gd name="connsiteX0" fmla="*/ 2373457 w 2373457"/>
              <a:gd name="connsiteY0" fmla="*/ 10178 h 3350810"/>
              <a:gd name="connsiteX1" fmla="*/ 1067171 w 2373457"/>
              <a:gd name="connsiteY1" fmla="*/ 301580 h 3350810"/>
              <a:gd name="connsiteX2" fmla="*/ 2046 w 2373457"/>
              <a:gd name="connsiteY2" fmla="*/ 2009800 h 3350810"/>
              <a:gd name="connsiteX3" fmla="*/ 1338477 w 2373457"/>
              <a:gd name="connsiteY3" fmla="*/ 3275892 h 3350810"/>
              <a:gd name="connsiteX4" fmla="*/ 2162442 w 2373457"/>
              <a:gd name="connsiteY4" fmla="*/ 3095022 h 3350810"/>
              <a:gd name="connsiteX0" fmla="*/ 1956121 w 1956121"/>
              <a:gd name="connsiteY0" fmla="*/ 8607 h 3349239"/>
              <a:gd name="connsiteX1" fmla="*/ 649835 w 1956121"/>
              <a:gd name="connsiteY1" fmla="*/ 300009 h 3349239"/>
              <a:gd name="connsiteX2" fmla="*/ 3810 w 1956121"/>
              <a:gd name="connsiteY2" fmla="*/ 1932029 h 3349239"/>
              <a:gd name="connsiteX3" fmla="*/ 921141 w 1956121"/>
              <a:gd name="connsiteY3" fmla="*/ 3274321 h 3349239"/>
              <a:gd name="connsiteX4" fmla="*/ 1745106 w 1956121"/>
              <a:gd name="connsiteY4" fmla="*/ 3093451 h 334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6121" h="3349239">
                <a:moveTo>
                  <a:pt x="1956121" y="8607"/>
                </a:moveTo>
                <a:cubicBezTo>
                  <a:pt x="1500595" y="-12327"/>
                  <a:pt x="975220" y="-20561"/>
                  <a:pt x="649835" y="300009"/>
                </a:cubicBezTo>
                <a:cubicBezTo>
                  <a:pt x="324450" y="620579"/>
                  <a:pt x="-41408" y="1436310"/>
                  <a:pt x="3810" y="1932029"/>
                </a:cubicBezTo>
                <a:cubicBezTo>
                  <a:pt x="49028" y="2427748"/>
                  <a:pt x="561075" y="3093451"/>
                  <a:pt x="921141" y="3274321"/>
                </a:cubicBezTo>
                <a:cubicBezTo>
                  <a:pt x="1281207" y="3455191"/>
                  <a:pt x="1513156" y="3274321"/>
                  <a:pt x="1745106" y="3093451"/>
                </a:cubicBezTo>
              </a:path>
            </a:pathLst>
          </a:custGeom>
          <a:noFill/>
          <a:ln w="69850">
            <a:solidFill>
              <a:srgbClr val="00A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65" idx="0"/>
          </p:cNvCxnSpPr>
          <p:nvPr/>
        </p:nvCxnSpPr>
        <p:spPr>
          <a:xfrm flipH="1" flipV="1">
            <a:off x="8405432" y="3059937"/>
            <a:ext cx="12103" cy="16687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683650" y="3054341"/>
            <a:ext cx="655185" cy="8503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7348363" y="3070721"/>
            <a:ext cx="1073650" cy="2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6683650" y="3924831"/>
            <a:ext cx="675821" cy="82019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7357882" y="4745029"/>
            <a:ext cx="1073650" cy="2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8417534" y="3070721"/>
            <a:ext cx="1073650" cy="2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8427053" y="4745029"/>
            <a:ext cx="1073650" cy="2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9477187" y="3054341"/>
            <a:ext cx="675821" cy="82019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9486720" y="3904518"/>
            <a:ext cx="690508" cy="8278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6562545" y="2940042"/>
            <a:ext cx="3714750" cy="1919287"/>
            <a:chOff x="923925" y="2652713"/>
            <a:chExt cx="3714750" cy="1919287"/>
          </a:xfrm>
        </p:grpSpPr>
        <p:sp>
          <p:nvSpPr>
            <p:cNvPr id="53" name="Oval 52"/>
            <p:cNvSpPr/>
            <p:nvPr/>
          </p:nvSpPr>
          <p:spPr>
            <a:xfrm>
              <a:off x="1609725" y="2667000"/>
              <a:ext cx="219075" cy="228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noFill/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609724" y="4343400"/>
              <a:ext cx="219075" cy="228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noFill/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923925" y="3505200"/>
              <a:ext cx="219075" cy="228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noFill/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659858" y="2652713"/>
              <a:ext cx="219075" cy="228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noFill/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669377" y="4327021"/>
              <a:ext cx="219075" cy="228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noFill/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729029" y="2652713"/>
              <a:ext cx="219075" cy="228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noFill/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738548" y="4327021"/>
              <a:ext cx="219075" cy="228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noFill/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419600" y="3505200"/>
              <a:ext cx="219075" cy="228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noFill/>
              <a:headEnd type="none" w="med" len="med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7304587" y="2511887"/>
            <a:ext cx="4454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373768" y="2500343"/>
            <a:ext cx="4454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63" name="Rectangle 62"/>
          <p:cNvSpPr/>
          <p:nvPr/>
        </p:nvSpPr>
        <p:spPr>
          <a:xfrm>
            <a:off x="9442939" y="2500343"/>
            <a:ext cx="4454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64" name="Rectangle 63"/>
          <p:cNvSpPr/>
          <p:nvPr/>
        </p:nvSpPr>
        <p:spPr>
          <a:xfrm>
            <a:off x="9278243" y="4749466"/>
            <a:ext cx="4454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194787" y="4728649"/>
            <a:ext cx="4454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136723" y="4749466"/>
            <a:ext cx="4454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</a:p>
        </p:txBody>
      </p:sp>
      <p:sp>
        <p:nvSpPr>
          <p:cNvPr id="67" name="Freeform 66"/>
          <p:cNvSpPr/>
          <p:nvPr/>
        </p:nvSpPr>
        <p:spPr>
          <a:xfrm>
            <a:off x="6500304" y="4116206"/>
            <a:ext cx="3786696" cy="1457679"/>
          </a:xfrm>
          <a:custGeom>
            <a:avLst/>
            <a:gdLst>
              <a:gd name="connsiteX0" fmla="*/ 38660 w 3786696"/>
              <a:gd name="connsiteY0" fmla="*/ 79668 h 1457679"/>
              <a:gd name="connsiteX1" fmla="*/ 68805 w 3786696"/>
              <a:gd name="connsiteY1" fmla="*/ 129909 h 1457679"/>
              <a:gd name="connsiteX2" fmla="*/ 671707 w 3786696"/>
              <a:gd name="connsiteY2" fmla="*/ 1295518 h 1457679"/>
              <a:gd name="connsiteX3" fmla="*/ 3083311 w 3786696"/>
              <a:gd name="connsiteY3" fmla="*/ 1335712 h 1457679"/>
              <a:gd name="connsiteX4" fmla="*/ 3786696 w 3786696"/>
              <a:gd name="connsiteY4" fmla="*/ 240441 h 1457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6696" h="1457679">
                <a:moveTo>
                  <a:pt x="38660" y="79668"/>
                </a:moveTo>
                <a:cubicBezTo>
                  <a:pt x="978" y="3467"/>
                  <a:pt x="-36703" y="-72733"/>
                  <a:pt x="68805" y="129909"/>
                </a:cubicBezTo>
                <a:cubicBezTo>
                  <a:pt x="174313" y="332551"/>
                  <a:pt x="169289" y="1094551"/>
                  <a:pt x="671707" y="1295518"/>
                </a:cubicBezTo>
                <a:cubicBezTo>
                  <a:pt x="1174125" y="1496485"/>
                  <a:pt x="2564146" y="1511558"/>
                  <a:pt x="3083311" y="1335712"/>
                </a:cubicBezTo>
                <a:cubicBezTo>
                  <a:pt x="3602476" y="1159866"/>
                  <a:pt x="3694586" y="700153"/>
                  <a:pt x="3786696" y="240441"/>
                </a:cubicBezTo>
              </a:path>
            </a:pathLst>
          </a:custGeom>
          <a:noFill/>
          <a:ln w="69850">
            <a:solidFill>
              <a:srgbClr val="5060D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8617283" y="2696645"/>
            <a:ext cx="683288" cy="10048"/>
          </a:xfrm>
          <a:custGeom>
            <a:avLst/>
            <a:gdLst>
              <a:gd name="connsiteX0" fmla="*/ 0 w 683288"/>
              <a:gd name="connsiteY0" fmla="*/ 10048 h 10048"/>
              <a:gd name="connsiteX1" fmla="*/ 231113 w 683288"/>
              <a:gd name="connsiteY1" fmla="*/ 0 h 10048"/>
              <a:gd name="connsiteX2" fmla="*/ 683288 w 683288"/>
              <a:gd name="connsiteY2" fmla="*/ 10048 h 1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3288" h="10048">
                <a:moveTo>
                  <a:pt x="0" y="10048"/>
                </a:moveTo>
                <a:cubicBezTo>
                  <a:pt x="58616" y="5024"/>
                  <a:pt x="117232" y="0"/>
                  <a:pt x="231113" y="0"/>
                </a:cubicBezTo>
                <a:cubicBezTo>
                  <a:pt x="344994" y="0"/>
                  <a:pt x="514141" y="5024"/>
                  <a:pt x="683288" y="10048"/>
                </a:cubicBezTo>
              </a:path>
            </a:pathLst>
          </a:custGeom>
          <a:noFill/>
          <a:ln w="6985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8216150" y="3291521"/>
            <a:ext cx="31035" cy="1266092"/>
          </a:xfrm>
          <a:custGeom>
            <a:avLst/>
            <a:gdLst>
              <a:gd name="connsiteX0" fmla="*/ 10938 w 31035"/>
              <a:gd name="connsiteY0" fmla="*/ 0 h 1266092"/>
              <a:gd name="connsiteX1" fmla="*/ 890 w 31035"/>
              <a:gd name="connsiteY1" fmla="*/ 301450 h 1266092"/>
              <a:gd name="connsiteX2" fmla="*/ 31035 w 31035"/>
              <a:gd name="connsiteY2" fmla="*/ 1266092 h 1266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35" h="1266092">
                <a:moveTo>
                  <a:pt x="10938" y="0"/>
                </a:moveTo>
                <a:cubicBezTo>
                  <a:pt x="4239" y="45217"/>
                  <a:pt x="-2459" y="90435"/>
                  <a:pt x="890" y="301450"/>
                </a:cubicBezTo>
                <a:cubicBezTo>
                  <a:pt x="4239" y="512465"/>
                  <a:pt x="17637" y="889278"/>
                  <a:pt x="31035" y="1266092"/>
                </a:cubicBezTo>
              </a:path>
            </a:pathLst>
          </a:custGeom>
          <a:noFill/>
          <a:ln w="69850">
            <a:solidFill>
              <a:srgbClr val="00A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833606" y="3592684"/>
            <a:ext cx="4454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78" name="Rectangle 77"/>
          <p:cNvSpPr/>
          <p:nvPr/>
        </p:nvSpPr>
        <p:spPr>
          <a:xfrm>
            <a:off x="9565101" y="3668884"/>
            <a:ext cx="4454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80" name="Content Placeholder 2"/>
          <p:cNvSpPr txBox="1">
            <a:spLocks/>
          </p:cNvSpPr>
          <p:nvPr/>
        </p:nvSpPr>
        <p:spPr>
          <a:xfrm>
            <a:off x="6096000" y="5727855"/>
            <a:ext cx="45720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Globally optimal allocation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88368" y="6341598"/>
            <a:ext cx="8602671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[Latency inflation with MPLS-based traffic engineering, IMC 2011]</a:t>
            </a:r>
          </a:p>
        </p:txBody>
      </p:sp>
    </p:spTree>
    <p:extLst>
      <p:ext uri="{BB962C8B-B14F-4D97-AF65-F5344CB8AC3E}">
        <p14:creationId xmlns:p14="http://schemas.microsoft.com/office/powerpoint/2010/main" val="13962304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7" grpId="0" animBg="1"/>
      <p:bldP spid="39" grpId="0" animBg="1"/>
      <p:bldP spid="61" grpId="0"/>
      <p:bldP spid="62" grpId="0"/>
      <p:bldP spid="63" grpId="0"/>
      <p:bldP spid="64" grpId="0"/>
      <p:bldP spid="65" grpId="0"/>
      <p:bldP spid="66" grpId="0"/>
      <p:bldP spid="67" grpId="0" animBg="1"/>
      <p:bldP spid="68" grpId="0" animBg="1"/>
      <p:bldP spid="69" grpId="0" animBg="1"/>
      <p:bldP spid="77" grpId="0"/>
      <p:bldP spid="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SWAN: Software-driven WAN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670" y="2971803"/>
            <a:ext cx="5268686" cy="15512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3600" dirty="0" smtClean="0">
                <a:latin typeface="+mj-lt"/>
              </a:rPr>
              <a:t>Highly efficient WAN</a:t>
            </a:r>
          </a:p>
          <a:p>
            <a:pPr marL="0" indent="0" algn="ctr">
              <a:buNone/>
            </a:pPr>
            <a:r>
              <a:rPr lang="en-US" sz="3600" dirty="0" smtClean="0">
                <a:latin typeface="+mj-lt"/>
              </a:rPr>
              <a:t>Flexible sharing policies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70171" y="2971803"/>
            <a:ext cx="5666016" cy="15512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3600" dirty="0" smtClean="0">
                <a:latin typeface="+mj-lt"/>
              </a:rPr>
              <a:t>Coordinate across services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3600" dirty="0" smtClean="0">
                <a:latin typeface="+mj-lt"/>
              </a:rPr>
              <a:t>Centralize resource allocation</a:t>
            </a:r>
            <a:endParaRPr lang="en-US" sz="36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4670" y="2139043"/>
            <a:ext cx="5268686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Goals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70171" y="2139043"/>
            <a:ext cx="5666016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4000" dirty="0" smtClean="0">
                <a:latin typeface="+mj-lt"/>
              </a:rPr>
              <a:t>Key design elements</a:t>
            </a:r>
            <a:endParaRPr lang="en-US" sz="40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88368" y="6341598"/>
            <a:ext cx="8602671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[Achieving high utilization with software-driven WAN, SIGCOMM 2013]</a:t>
            </a:r>
          </a:p>
        </p:txBody>
      </p:sp>
    </p:spTree>
    <p:extLst>
      <p:ext uri="{BB962C8B-B14F-4D97-AF65-F5344CB8AC3E}">
        <p14:creationId xmlns:p14="http://schemas.microsoft.com/office/powerpoint/2010/main" val="25771609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657" y="3763832"/>
            <a:ext cx="441557" cy="684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Down Arrow 83"/>
          <p:cNvSpPr/>
          <p:nvPr/>
        </p:nvSpPr>
        <p:spPr>
          <a:xfrm>
            <a:off x="1979056" y="2615047"/>
            <a:ext cx="162004" cy="1188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352" y="1991067"/>
            <a:ext cx="1435449" cy="130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4577550" y="1558427"/>
            <a:ext cx="3191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1F497D"/>
                </a:solidFill>
              </a:rPr>
              <a:t>SWAN controller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SWAN overview</a:t>
            </a:r>
            <a:endParaRPr lang="en-US" sz="48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676448" y="4672447"/>
            <a:ext cx="4290556" cy="1450576"/>
            <a:chOff x="6250775" y="5140197"/>
            <a:chExt cx="4290556" cy="1450576"/>
          </a:xfrm>
        </p:grpSpPr>
        <p:pic>
          <p:nvPicPr>
            <p:cNvPr id="4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0775" y="5140197"/>
              <a:ext cx="4290556" cy="1450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5774" y="5555994"/>
              <a:ext cx="579365" cy="4138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5126" y="5870688"/>
              <a:ext cx="579365" cy="4138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1758" y="5430475"/>
              <a:ext cx="579365" cy="4138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4484" y="5327639"/>
              <a:ext cx="579365" cy="4138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7658" y="5686955"/>
              <a:ext cx="579365" cy="4138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3" name="Straight Connector 52"/>
            <p:cNvCxnSpPr/>
            <p:nvPr/>
          </p:nvCxnSpPr>
          <p:spPr>
            <a:xfrm flipH="1">
              <a:off x="6823798" y="5617295"/>
              <a:ext cx="578105" cy="5373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 flipV="1">
              <a:off x="7016393" y="5913863"/>
              <a:ext cx="1121139" cy="159135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781744" y="5560532"/>
              <a:ext cx="888351" cy="1336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8500792" y="5630870"/>
              <a:ext cx="279835" cy="36256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8622288" y="5993430"/>
              <a:ext cx="1206886" cy="9894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 flipV="1">
              <a:off x="9123849" y="5630870"/>
              <a:ext cx="453992" cy="9126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31" name="Picture 7" descr="http://www.clker.com/cliparts/0/5/0/5/119543691225081364ajith_stacked_servers.svg.me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056" y="5033014"/>
            <a:ext cx="985832" cy="83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7" descr="http://www.clker.com/cliparts/0/5/0/5/119543691225081364ajith_stacked_servers.svg.me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824" y="5021862"/>
            <a:ext cx="985832" cy="83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7" descr="http://www.clker.com/cliparts/0/5/0/5/119543691225081364ajith_stacked_servers.svg.me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79" y="4980323"/>
            <a:ext cx="1024404" cy="86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>
          <a:xfrm>
            <a:off x="8074808" y="5520346"/>
            <a:ext cx="13421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1F497D"/>
                </a:solidFill>
              </a:rPr>
              <a:t>WAN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45704" y="6123023"/>
            <a:ext cx="28573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1F497D"/>
                </a:solidFill>
              </a:rPr>
              <a:t>Service hosts</a:t>
            </a: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641" y="3681848"/>
            <a:ext cx="472201" cy="67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657" y="3758047"/>
            <a:ext cx="441557" cy="684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57" y="3681847"/>
            <a:ext cx="441557" cy="684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3449" y="3693330"/>
            <a:ext cx="472201" cy="67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>
            <a:stCxn id="61" idx="0"/>
            <a:endCxn id="34" idx="2"/>
          </p:cNvCxnSpPr>
          <p:nvPr/>
        </p:nvCxnSpPr>
        <p:spPr>
          <a:xfrm flipH="1" flipV="1">
            <a:off x="904435" y="4366582"/>
            <a:ext cx="55246" cy="61374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31" idx="0"/>
            <a:endCxn id="33" idx="2"/>
          </p:cNvCxnSpPr>
          <p:nvPr/>
        </p:nvCxnSpPr>
        <p:spPr>
          <a:xfrm flipH="1" flipV="1">
            <a:off x="2047436" y="4448567"/>
            <a:ext cx="43537" cy="584447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0" idx="0"/>
            <a:endCxn id="32" idx="2"/>
          </p:cNvCxnSpPr>
          <p:nvPr/>
        </p:nvCxnSpPr>
        <p:spPr>
          <a:xfrm flipH="1" flipV="1">
            <a:off x="3190436" y="4442781"/>
            <a:ext cx="48305" cy="57908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77" idx="2"/>
          </p:cNvCxnSpPr>
          <p:nvPr/>
        </p:nvCxnSpPr>
        <p:spPr>
          <a:xfrm flipH="1" flipV="1">
            <a:off x="8957741" y="4352511"/>
            <a:ext cx="28822" cy="507379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35" idx="2"/>
          </p:cNvCxnSpPr>
          <p:nvPr/>
        </p:nvCxnSpPr>
        <p:spPr>
          <a:xfrm flipH="1" flipV="1">
            <a:off x="10579550" y="4363993"/>
            <a:ext cx="31667" cy="531747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own Arrow 24"/>
          <p:cNvSpPr/>
          <p:nvPr/>
        </p:nvSpPr>
        <p:spPr>
          <a:xfrm>
            <a:off x="836056" y="2919847"/>
            <a:ext cx="146304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Down Arrow 82"/>
          <p:cNvSpPr/>
          <p:nvPr/>
        </p:nvSpPr>
        <p:spPr>
          <a:xfrm>
            <a:off x="3112452" y="2645957"/>
            <a:ext cx="162004" cy="1188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Bent Arrow 68"/>
          <p:cNvSpPr/>
          <p:nvPr/>
        </p:nvSpPr>
        <p:spPr>
          <a:xfrm>
            <a:off x="874155" y="2512535"/>
            <a:ext cx="4468449" cy="1245513"/>
          </a:xfrm>
          <a:prstGeom prst="bentArrow">
            <a:avLst>
              <a:gd name="adj1" fmla="val 5742"/>
              <a:gd name="adj2" fmla="val 7301"/>
              <a:gd name="adj3" fmla="val 12884"/>
              <a:gd name="adj4" fmla="val 19578"/>
            </a:avLst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6" name="Down Arrow 85"/>
          <p:cNvSpPr/>
          <p:nvPr/>
        </p:nvSpPr>
        <p:spPr>
          <a:xfrm>
            <a:off x="8886044" y="2569757"/>
            <a:ext cx="162004" cy="1188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793089" y="2473933"/>
            <a:ext cx="3847027" cy="1360314"/>
            <a:chOff x="5272229" y="2297286"/>
            <a:chExt cx="2495895" cy="1360314"/>
          </a:xfrm>
        </p:grpSpPr>
        <p:sp>
          <p:nvSpPr>
            <p:cNvPr id="87" name="Down Arrow 86"/>
            <p:cNvSpPr/>
            <p:nvPr/>
          </p:nvSpPr>
          <p:spPr>
            <a:xfrm>
              <a:off x="7653103" y="2743200"/>
              <a:ext cx="115021" cy="914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5" name="Bent Arrow 84"/>
            <p:cNvSpPr/>
            <p:nvPr/>
          </p:nvSpPr>
          <p:spPr>
            <a:xfrm flipH="1">
              <a:off x="5272229" y="2297286"/>
              <a:ext cx="2468880" cy="1295400"/>
            </a:xfrm>
            <a:prstGeom prst="bentArrow">
              <a:avLst>
                <a:gd name="adj1" fmla="val 6023"/>
                <a:gd name="adj2" fmla="val 8229"/>
                <a:gd name="adj3" fmla="val 11345"/>
                <a:gd name="adj4" fmla="val 19578"/>
              </a:avLst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6171201" y="3915754"/>
            <a:ext cx="2538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rgbClr val="1F497D"/>
                </a:solidFill>
              </a:rPr>
              <a:t>Network </a:t>
            </a:r>
            <a:r>
              <a:rPr lang="en-US" sz="2400" dirty="0" smtClean="0">
                <a:solidFill>
                  <a:srgbClr val="1F497D"/>
                </a:solidFill>
              </a:rPr>
              <a:t>agent</a:t>
            </a:r>
            <a:endParaRPr lang="en-US" sz="2400" dirty="0">
              <a:solidFill>
                <a:srgbClr val="1F497D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287836" y="3986651"/>
            <a:ext cx="2275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1F497D"/>
                </a:solidFill>
              </a:rPr>
              <a:t>Service broker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226151" y="2015628"/>
            <a:ext cx="25525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Traffic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demand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509580" y="2615048"/>
            <a:ext cx="19351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BW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allocation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279355" y="2627567"/>
            <a:ext cx="15767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Network</a:t>
            </a:r>
            <a:b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800" dirty="0" err="1" smtClean="0">
                <a:solidFill>
                  <a:schemeClr val="accent6">
                    <a:lumMod val="50000"/>
                  </a:schemeClr>
                </a:solidFill>
              </a:rPr>
              <a:t>config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219964" y="2005447"/>
            <a:ext cx="29909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Topology,  traffic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4778703" y="2919847"/>
            <a:ext cx="5334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824135" y="2310247"/>
            <a:ext cx="564187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4778703" y="2310247"/>
            <a:ext cx="5334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835422" y="2919847"/>
            <a:ext cx="5334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590007" y="5372163"/>
            <a:ext cx="22857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Rate limiting</a:t>
            </a:r>
          </a:p>
        </p:txBody>
      </p:sp>
    </p:spTree>
    <p:extLst>
      <p:ext uri="{BB962C8B-B14F-4D97-AF65-F5344CB8AC3E}">
        <p14:creationId xmlns:p14="http://schemas.microsoft.com/office/powerpoint/2010/main" val="10223284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78" grpId="0"/>
      <p:bldP spid="79" grpId="0"/>
      <p:bldP spid="9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920161"/>
          </a:xfrm>
        </p:spPr>
        <p:txBody>
          <a:bodyPr/>
          <a:lstStyle/>
          <a:p>
            <a:r>
              <a:rPr lang="en-US" sz="4800" dirty="0" smtClean="0"/>
              <a:t>Key design challenges</a:t>
            </a:r>
            <a:endParaRPr lang="en-US" sz="4800" dirty="0"/>
          </a:p>
        </p:txBody>
      </p:sp>
      <p:sp>
        <p:nvSpPr>
          <p:cNvPr id="6" name="Rounded Rectangle 5"/>
          <p:cNvSpPr/>
          <p:nvPr/>
        </p:nvSpPr>
        <p:spPr>
          <a:xfrm>
            <a:off x="2077250" y="1692320"/>
            <a:ext cx="8063036" cy="94619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3200" dirty="0" err="1" smtClean="0">
                <a:solidFill>
                  <a:schemeClr val="tx1"/>
                </a:solidFill>
              </a:rPr>
              <a:t>Scalably</a:t>
            </a:r>
            <a:r>
              <a:rPr lang="en-US" sz="3200" dirty="0" smtClean="0">
                <a:solidFill>
                  <a:schemeClr val="tx1"/>
                </a:solidFill>
              </a:rPr>
              <a:t> computing  BW allocations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77249" y="4733456"/>
            <a:ext cx="8063037" cy="88673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>Avoiding </a:t>
            </a:r>
            <a:r>
              <a:rPr lang="en-US" sz="3200" dirty="0">
                <a:solidFill>
                  <a:schemeClr val="tx1"/>
                </a:solidFill>
              </a:rPr>
              <a:t>congestion during network updates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077249" y="3180341"/>
            <a:ext cx="8063037" cy="9104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>Working </a:t>
            </a:r>
            <a:r>
              <a:rPr lang="en-US" sz="3200" dirty="0">
                <a:solidFill>
                  <a:schemeClr val="tx1"/>
                </a:solidFill>
              </a:rPr>
              <a:t>with limited </a:t>
            </a:r>
            <a:r>
              <a:rPr lang="en-US" sz="3200" dirty="0" smtClean="0">
                <a:solidFill>
                  <a:schemeClr val="tx1"/>
                </a:solidFill>
              </a:rPr>
              <a:t>switch memory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238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sz="4800" dirty="0" smtClean="0"/>
              <a:t>Congestion during network updates</a:t>
            </a:r>
            <a:endParaRPr lang="en-US" sz="4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" t="19886" r="70163" b="49811"/>
          <a:stretch/>
        </p:blipFill>
        <p:spPr bwMode="auto">
          <a:xfrm>
            <a:off x="2438401" y="1752601"/>
            <a:ext cx="2492991" cy="1983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1" t="19887" r="37999" b="48961"/>
          <a:stretch/>
        </p:blipFill>
        <p:spPr bwMode="auto">
          <a:xfrm>
            <a:off x="7162800" y="1770686"/>
            <a:ext cx="2538484" cy="2039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89" t="19887" r="5261" b="48909"/>
          <a:stretch/>
        </p:blipFill>
        <p:spPr bwMode="auto">
          <a:xfrm>
            <a:off x="6172200" y="4343400"/>
            <a:ext cx="2610134" cy="2042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" t="51091" r="70163" b="17705"/>
          <a:stretch/>
        </p:blipFill>
        <p:spPr bwMode="auto">
          <a:xfrm>
            <a:off x="3352801" y="4343401"/>
            <a:ext cx="2492991" cy="204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5562600" y="2514600"/>
            <a:ext cx="1066800" cy="37975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363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S_Faculty_Summit_2013_16x9_July-2013">
  <a:themeElements>
    <a:clrScheme name="Faculty Summit 13">
      <a:dk1>
        <a:srgbClr val="505050"/>
      </a:dk1>
      <a:lt1>
        <a:srgbClr val="FFFFFF"/>
      </a:lt1>
      <a:dk2>
        <a:srgbClr val="00188F"/>
      </a:dk2>
      <a:lt2>
        <a:srgbClr val="D2D2D2"/>
      </a:lt2>
      <a:accent1>
        <a:srgbClr val="00188F"/>
      </a:accent1>
      <a:accent2>
        <a:srgbClr val="00BCF2"/>
      </a:accent2>
      <a:accent3>
        <a:srgbClr val="0072C6"/>
      </a:accent3>
      <a:accent4>
        <a:srgbClr val="68217A"/>
      </a:accent4>
      <a:accent5>
        <a:srgbClr val="EC008C"/>
      </a:accent5>
      <a:accent6>
        <a:srgbClr val="FCD116"/>
      </a:accent6>
      <a:hlink>
        <a:srgbClr val="FFFFFF"/>
      </a:hlink>
      <a:folHlink>
        <a:srgbClr val="F2F2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_Research_Faculty_Summit_2013_r03 [Read-Only]" id="{6D59476F-115B-4C0E-9A83-454AF7165470}" vid="{BDD0E3B8-014B-44F0-A77B-514ED19FFD76}"/>
    </a:ext>
  </a:extLst>
</a:theme>
</file>

<file path=ppt/theme/theme2.xml><?xml version="1.0" encoding="utf-8"?>
<a:theme xmlns:a="http://schemas.openxmlformats.org/drawingml/2006/main" name="homeos-nsdi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rgbClr val="C00000"/>
          </a:solidFill>
          <a:headEnd type="none" w="med" len="med"/>
          <a:tailEnd type="arrow" w="med" len="med"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etro Template Colored Titles Segoe UI 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USCMG_template">
  <a:themeElements>
    <a:clrScheme name="8-00267_Jenna O'Connell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C00"/>
      </a:accent1>
      <a:accent2>
        <a:srgbClr val="1E4986"/>
      </a:accent2>
      <a:accent3>
        <a:srgbClr val="DF8045"/>
      </a:accent3>
      <a:accent4>
        <a:srgbClr val="0F729D"/>
      </a:accent4>
      <a:accent5>
        <a:srgbClr val="FF9929"/>
      </a:accent5>
      <a:accent6>
        <a:srgbClr val="66CC33"/>
      </a:accent6>
      <a:hlink>
        <a:srgbClr val="3F8AEB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1_USCMG_template">
  <a:themeElements>
    <a:clrScheme name="8-00267_Jenna O'Connell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C00"/>
      </a:accent1>
      <a:accent2>
        <a:srgbClr val="1E4986"/>
      </a:accent2>
      <a:accent3>
        <a:srgbClr val="DF8045"/>
      </a:accent3>
      <a:accent4>
        <a:srgbClr val="0F729D"/>
      </a:accent4>
      <a:accent5>
        <a:srgbClr val="FF9929"/>
      </a:accent5>
      <a:accent6>
        <a:srgbClr val="66CC33"/>
      </a:accent6>
      <a:hlink>
        <a:srgbClr val="3F8AEB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1_homeos-nsdi201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MS_Faculty_Summit_2013_16x9_July-2013">
  <a:themeElements>
    <a:clrScheme name="Faculty Summit 13">
      <a:dk1>
        <a:srgbClr val="505050"/>
      </a:dk1>
      <a:lt1>
        <a:srgbClr val="FFFFFF"/>
      </a:lt1>
      <a:dk2>
        <a:srgbClr val="00188F"/>
      </a:dk2>
      <a:lt2>
        <a:srgbClr val="D2D2D2"/>
      </a:lt2>
      <a:accent1>
        <a:srgbClr val="00188F"/>
      </a:accent1>
      <a:accent2>
        <a:srgbClr val="00BCF2"/>
      </a:accent2>
      <a:accent3>
        <a:srgbClr val="0072C6"/>
      </a:accent3>
      <a:accent4>
        <a:srgbClr val="68217A"/>
      </a:accent4>
      <a:accent5>
        <a:srgbClr val="EC008C"/>
      </a:accent5>
      <a:accent6>
        <a:srgbClr val="FCD116"/>
      </a:accent6>
      <a:hlink>
        <a:srgbClr val="FFFFFF"/>
      </a:hlink>
      <a:folHlink>
        <a:srgbClr val="F2F2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_Research_Faculty_Summit_2013_r02.potx" id="{CEA2FF14-159A-4D94-8F33-18E5AE538622}" vid="{2681BD7B-6D05-495B-8CF7-6BC150A0F06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MS_Research_Faculty_Summit_2013_r03</Template>
  <TotalTime>14124</TotalTime>
  <Words>1887</Words>
  <Application>Microsoft Office PowerPoint</Application>
  <PresentationFormat>Widescreen</PresentationFormat>
  <Paragraphs>538</Paragraphs>
  <Slides>39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39</vt:i4>
      </vt:variant>
    </vt:vector>
  </HeadingPairs>
  <TitlesOfParts>
    <vt:vector size="57" baseType="lpstr">
      <vt:lpstr>Arial</vt:lpstr>
      <vt:lpstr>Calibri</vt:lpstr>
      <vt:lpstr>Cambria Math</vt:lpstr>
      <vt:lpstr>Consolas</vt:lpstr>
      <vt:lpstr>Segoe</vt:lpstr>
      <vt:lpstr>Segoe Light</vt:lpstr>
      <vt:lpstr>Segoe Semibold</vt:lpstr>
      <vt:lpstr>Segoe UI</vt:lpstr>
      <vt:lpstr>Segoe UI Light</vt:lpstr>
      <vt:lpstr>Times New Roman</vt:lpstr>
      <vt:lpstr>Wingdings</vt:lpstr>
      <vt:lpstr>MS_Faculty_Summit_2013_16x9_July-2013</vt:lpstr>
      <vt:lpstr>homeos-nsdi2012</vt:lpstr>
      <vt:lpstr>Metro Template Colored Titles Segoe UI 16x9</vt:lpstr>
      <vt:lpstr>USCMG_template</vt:lpstr>
      <vt:lpstr>1_USCMG_template</vt:lpstr>
      <vt:lpstr>1_homeos-nsdi2012</vt:lpstr>
      <vt:lpstr>1_MS_Faculty_Summit_2013_16x9_July-2013</vt:lpstr>
      <vt:lpstr>Software-defined networking: Change is hard</vt:lpstr>
      <vt:lpstr>Inter-DC WAN: A critical, expensive resource</vt:lpstr>
      <vt:lpstr>But it is highly inefficient</vt:lpstr>
      <vt:lpstr>One cause of inefficiency: Lack of coordination</vt:lpstr>
      <vt:lpstr>Another cause of inefficiency:  Local, greedy resource allocation </vt:lpstr>
      <vt:lpstr>SWAN: Software-driven WAN</vt:lpstr>
      <vt:lpstr>SWAN overview</vt:lpstr>
      <vt:lpstr>Key design challenges</vt:lpstr>
      <vt:lpstr>Congestion during network updates</vt:lpstr>
      <vt:lpstr>Congestion-free network updates</vt:lpstr>
      <vt:lpstr>Computing congestion-free update plan</vt:lpstr>
      <vt:lpstr>SWAN provides congestion-free updates</vt:lpstr>
      <vt:lpstr>SWAN comes close to optimal</vt:lpstr>
      <vt:lpstr>Deploying SWAN</vt:lpstr>
      <vt:lpstr>The challenge of data plane updates in SDN</vt:lpstr>
      <vt:lpstr>The challenge of data plane updates in SDN</vt:lpstr>
      <vt:lpstr>Many resulting questions of interest</vt:lpstr>
      <vt:lpstr>Minimal dependencies for a consistency property</vt:lpstr>
      <vt:lpstr>Fast, consistent network updates</vt:lpstr>
      <vt:lpstr>Overview of forward fault correction</vt:lpstr>
      <vt:lpstr>Congestion due to control plane faults</vt:lpstr>
      <vt:lpstr>FFC for control plane faults</vt:lpstr>
      <vt:lpstr>Congestion due to data plane faults</vt:lpstr>
      <vt:lpstr>FFC for data plane faults</vt:lpstr>
      <vt:lpstr>FFC guarantee needs too many constraints</vt:lpstr>
      <vt:lpstr>Efficient solution using sorting networks</vt:lpstr>
      <vt:lpstr>FFC performance in practice </vt:lpstr>
      <vt:lpstr>Fast, consistent network updates</vt:lpstr>
      <vt:lpstr>Overview of dynamic update scheduling</vt:lpstr>
      <vt:lpstr>Downside of static schedules</vt:lpstr>
      <vt:lpstr>Downside of static schedules</vt:lpstr>
      <vt:lpstr>Challenge in dynamic scheduling</vt:lpstr>
      <vt:lpstr>Dionysus pipeline</vt:lpstr>
      <vt:lpstr>Dionysus dependency graph</vt:lpstr>
      <vt:lpstr>Dionysus scheduling</vt:lpstr>
      <vt:lpstr>Dionysus leads to faster updates</vt:lpstr>
      <vt:lpstr>Dionysus reduces congestion due to failures</vt:lpstr>
      <vt:lpstr>Fast, consistent network updates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Ratul Mahajan</dc:creator>
  <cp:lastModifiedBy>Ratul Mahajan</cp:lastModifiedBy>
  <cp:revision>356</cp:revision>
  <dcterms:created xsi:type="dcterms:W3CDTF">2013-07-11T05:25:42Z</dcterms:created>
  <dcterms:modified xsi:type="dcterms:W3CDTF">2014-05-16T15:17:56Z</dcterms:modified>
</cp:coreProperties>
</file>