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3004" autoAdjust="0"/>
  </p:normalViewPr>
  <p:slideViewPr>
    <p:cSldViewPr>
      <p:cViewPr varScale="1">
        <p:scale>
          <a:sx n="67" d="100"/>
          <a:sy n="67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3C646-4F2C-4B92-A555-6108AA16F311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B0573-07C6-4A91-B5FE-C0F3C7E73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B0573-07C6-4A91-B5FE-C0F3C7E737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B0573-07C6-4A91-B5FE-C0F3C7E737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B0573-07C6-4A91-B5FE-C0F3C7E737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922E-98AE-43A8-BE47-29CB812D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80010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constitutes a useful experimental result?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Ratul Mahajan</a:t>
            </a:r>
          </a:p>
          <a:p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Microsoft Research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 experimental vs. theoretical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“It is the hand that shapes the head, not the other way around.”</a:t>
            </a:r>
          </a:p>
          <a:p>
            <a:endParaRPr lang="en-US" dirty="0" smtClean="0"/>
          </a:p>
          <a:p>
            <a:r>
              <a:rPr lang="en-US" dirty="0" smtClean="0"/>
              <a:t>			-- translation from a Marathi haiku</a:t>
            </a:r>
          </a:p>
          <a:p>
            <a:r>
              <a:rPr lang="en-US" dirty="0" smtClean="0"/>
              <a:t>			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(thanks to Jitu Padhye)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Neither hardware nor market realities limit experimental results severely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3763963"/>
          </a:xfrm>
        </p:spPr>
        <p:txBody>
          <a:bodyPr>
            <a:normAutofit/>
          </a:bodyPr>
          <a:lstStyle/>
          <a:p>
            <a:r>
              <a:rPr lang="en-US" dirty="0" smtClean="0"/>
              <a:t>Yes, both are constraining</a:t>
            </a:r>
          </a:p>
          <a:p>
            <a:r>
              <a:rPr lang="en-US" dirty="0" smtClean="0"/>
              <a:t>Yes, both represent moving targets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But, no reason to be paralyzed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Often, there are ways to skirt these limitations</a:t>
            </a:r>
          </a:p>
          <a:p>
            <a:pPr lvl="2"/>
            <a:r>
              <a:rPr lang="en-US" dirty="0" smtClean="0"/>
              <a:t>E.g., leveraging broadcast capability, software radios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Instead, it is poorly specified applicability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Does a given result apply in a different setting?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be hard for even good experimental results</a:t>
            </a:r>
          </a:p>
          <a:p>
            <a:endParaRPr lang="en-US" dirty="0" smtClean="0"/>
          </a:p>
          <a:p>
            <a:r>
              <a:rPr lang="en-US" dirty="0" smtClean="0"/>
              <a:t>It is a problem common to other fields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 network measurement, cancer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Context should be captured at all layers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PHY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BPSK vs. QAM-64 for ANC and SIC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 vs. gray loss patterns for routing</a:t>
            </a:r>
          </a:p>
          <a:p>
            <a:r>
              <a:rPr lang="en-US" dirty="0" smtClean="0"/>
              <a:t>MAC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Transmit rate adaptation for opportunistic routing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extent of collisions for rate adaptation</a:t>
            </a:r>
          </a:p>
          <a:p>
            <a:r>
              <a:rPr lang="en-US" dirty="0" smtClean="0"/>
              <a:t>Network (topology)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Mesh vs. infrastructure for hidden terminals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TCP vs. UDP for performance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Bursty vs. always-on for network coding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Interference-free or interference-ridden </a:t>
            </a:r>
          </a:p>
          <a:p>
            <a:r>
              <a:rPr lang="en-US" dirty="0" smtClean="0"/>
              <a:t>Mobility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Context should be captured at all layers (2)</a:t>
            </a:r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capturing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Exactly what should be captured?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More detail is better but that has its limits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Should reproducibility be the goal?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Should practical approximations be OK?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May usefully expand applicability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“Applicability considerations” in papers?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usc-tpwn | 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922E-98AE-43A8-BE47-29CB812DE2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IMC07</Template>
  <TotalTime>8830</TotalTime>
  <Words>278</Words>
  <Application>Microsoft Office PowerPoint</Application>
  <PresentationFormat>On-screen Show (4:3)</PresentationFormat>
  <Paragraphs>63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IMC07</vt:lpstr>
      <vt:lpstr>What constitutes a useful experimental result?</vt:lpstr>
      <vt:lpstr>On experimental vs. theoretical research</vt:lpstr>
      <vt:lpstr>Neither hardware nor market realities limit experimental results severely</vt:lpstr>
      <vt:lpstr>Instead, it is poorly specified applicability context</vt:lpstr>
      <vt:lpstr>Context should be captured at all layers</vt:lpstr>
      <vt:lpstr>Context should be captured at all layers (2)</vt:lpstr>
      <vt:lpstr>More on capturing context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useful experimental result?</dc:title>
  <dc:creator>Ratul Mahajan</dc:creator>
  <cp:lastModifiedBy>Ratul Mahajan</cp:lastModifiedBy>
  <cp:revision>105</cp:revision>
  <dcterms:created xsi:type="dcterms:W3CDTF">2008-05-14T17:10:03Z</dcterms:created>
  <dcterms:modified xsi:type="dcterms:W3CDTF">2008-05-21T16:27:35Z</dcterms:modified>
</cp:coreProperties>
</file>