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46917ed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46917ed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1cf919ab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1cf919ab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3273fa25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3273fa2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3273fa25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3273fa2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3273fa25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3273fa25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3273fa25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3273fa25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1fc592c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1fc592c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4ffdb29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4ffdb29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5424f57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5424f57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rgbClr val="980000"/>
                </a:solidFill>
              </a:defRPr>
            </a:lvl1pPr>
            <a:lvl2pPr lvl="1" algn="r">
              <a:buNone/>
              <a:defRPr sz="1000">
                <a:solidFill>
                  <a:srgbClr val="980000"/>
                </a:solidFill>
              </a:defRPr>
            </a:lvl2pPr>
            <a:lvl3pPr lvl="2" algn="r">
              <a:buNone/>
              <a:defRPr sz="1000">
                <a:solidFill>
                  <a:srgbClr val="980000"/>
                </a:solidFill>
              </a:defRPr>
            </a:lvl3pPr>
            <a:lvl4pPr lvl="3" algn="r">
              <a:buNone/>
              <a:defRPr sz="1000">
                <a:solidFill>
                  <a:srgbClr val="980000"/>
                </a:solidFill>
              </a:defRPr>
            </a:lvl4pPr>
            <a:lvl5pPr lvl="4" algn="r">
              <a:buNone/>
              <a:defRPr sz="1000">
                <a:solidFill>
                  <a:srgbClr val="980000"/>
                </a:solidFill>
              </a:defRPr>
            </a:lvl5pPr>
            <a:lvl6pPr lvl="5" algn="r">
              <a:buNone/>
              <a:defRPr sz="1000">
                <a:solidFill>
                  <a:srgbClr val="980000"/>
                </a:solidFill>
              </a:defRPr>
            </a:lvl6pPr>
            <a:lvl7pPr lvl="6" algn="r">
              <a:buNone/>
              <a:defRPr sz="1000">
                <a:solidFill>
                  <a:srgbClr val="980000"/>
                </a:solidFill>
              </a:defRPr>
            </a:lvl7pPr>
            <a:lvl8pPr lvl="7" algn="r">
              <a:buNone/>
              <a:defRPr sz="1000">
                <a:solidFill>
                  <a:srgbClr val="980000"/>
                </a:solidFill>
              </a:defRPr>
            </a:lvl8pPr>
            <a:lvl9pPr lvl="8" algn="r">
              <a:buNone/>
              <a:defRPr sz="1000">
                <a:solidFill>
                  <a:srgbClr val="98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-8400"/>
            <a:ext cx="9144000" cy="1347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redwan.rizvee@ewubd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</a:t>
            </a:r>
            <a:r>
              <a:rPr lang="en"/>
              <a:t> Lab(s) Evaluation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Information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redwan.rizvee@ewubd.edu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Contact: 01758545903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Assignments/Evaluations/Lab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Lab Exams: Attendance Must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Lab Viva: Attendance Must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Type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469500" y="839175"/>
            <a:ext cx="2431500" cy="190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Assignments/Lab Tasks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- For each assignment around x days/hours (can vary) will be given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- I will try to set as many as I can (Practice + Bonus Support)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212700" y="1296375"/>
            <a:ext cx="24315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Lab Exams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- You have to solve the problems within the given fixed time (I will let you know). Here we will have very hard time constraints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- 1/2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955900" y="1296375"/>
            <a:ext cx="24315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Lab Viva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- Some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questions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will be asked and you will be evaluated based on the answers given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- 1/2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69500" y="2896575"/>
            <a:ext cx="24315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Assignments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- Around last hour/following lab we may evaluate and record students’ performances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Problems/ Judgement Criteria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For each A</a:t>
            </a:r>
            <a:r>
              <a:rPr lang="en"/>
              <a:t>ssignment</a:t>
            </a:r>
            <a:r>
              <a:rPr lang="en"/>
              <a:t>/Lab Exam You will be given a set of problems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For each problem a set of scenarios (Test Cases) will be given. Some will be hidden (Hidden Cases) and some will be provided (Given cases). I may omit providing the “Given Cases” in separate folder.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You have to design the solution supporting all the test cases and constraints (Time Limit, Memory Limit) (Partial evaluation is accepted)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For Efficiency, Bonus will be set and given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Format: Email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Assignments (if mailed)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Subject: [CSE Subject Code][Section X][Assignment][No]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 </a:t>
            </a:r>
            <a:r>
              <a:rPr lang="en"/>
              <a:t>[CSE 246][Section 17][Assignment][7]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Lab Exams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Subject: [CSE Subject Code][Section X][Lab][No]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Example:  [CSE 246][Section 17][Lab][7]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Submission Format: File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3185100" cy="260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Student_ID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solution.cpp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 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solution.cpp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solution.cpp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5493300" y="1152475"/>
            <a:ext cx="3185100" cy="260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Description.docx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in1.txt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In2.txt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….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 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315325" y="3987275"/>
            <a:ext cx="31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Submit everything as roll.zip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Example: student_id.zip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5573125" y="3987275"/>
            <a:ext cx="318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Assignment_X.zip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 may omit giving the inputs in separate folder if given test cases are same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Judgement Criteria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3896175" y="1219275"/>
            <a:ext cx="3868200" cy="233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After submission the solutions will be tested using different types of cases (both given and hidden)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Each code will be evaluated and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plagiarism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will be tested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If plagiarism is found, the students will be asked for proper reasoning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If Failed, Evaluation will be discarded for them for that assignment along with additional penalty for next tasks.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3185100" cy="260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Student_ID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solution.cpp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 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solution.cpp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solution.cpp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Format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very important to follow the printing formats, the space, the new line print etc.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design a solution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 Design Your Solution. Think does it solve all the cases given constraints, normal cases, corner cases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Think about data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type of values ? Integer, Float, Double, Char, String 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Is there an instruction where overflow or underflow can occur ?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 specific about printing </a:t>
            </a:r>
            <a:r>
              <a:rPr lang="en"/>
              <a:t>formats</a:t>
            </a:r>
            <a:r>
              <a:rPr lang="en"/>
              <a:t>, how the problem wants you to print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also important to understand the hidden challenges of a problem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WU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