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90" d="100"/>
          <a:sy n="90" d="100"/>
        </p:scale>
        <p:origin x="-28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7974-03BD-272F-7947-310857D61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E919A-F8EE-BB5A-996B-F5CF8FC9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5F81-63A5-47C9-5D73-42FE0C81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7D89-D87F-E696-C9EC-68317A97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93B69-AD28-3A2E-0313-ED487852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923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8A68-A420-341F-37F9-64023EFD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071B-D756-490D-F45F-8BB469662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4C10-7DA3-8B5C-3092-20219871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0541-00C3-87DC-2F2C-04327FD2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925D-03A7-6A43-36DA-213EF603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39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3FC2D-6174-0D64-5988-53426FF1F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AEF44-6AA1-622D-1064-C6D08E27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C9032-DA15-880D-59B2-2344A70B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E6371-7BB1-DA22-FA5E-623C559F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4E80-7782-0094-C216-FC09DB35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91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BD36-8E43-96E5-AB2D-C539FF95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0E25-A7F1-984D-B715-1BA129E3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BD8C-F896-58CD-A4AF-55750C22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56C9-125B-E6F2-4395-324660DA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3CB1-F5E3-A3C4-3139-748EDAF2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50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4A37-12CF-63E0-F588-175D56B2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5E650-0928-6302-7284-762FDDDEB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1F85-E3C1-7741-048A-75E959B3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9872-5B89-8000-E56E-3DDC88EA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AC15-EE9F-1363-3DDD-DE2DA19C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763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BB05-82B1-00D7-E215-D4708AE4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88E1-9396-D82C-9194-009CD2390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24CCD-AE7D-A3C6-C236-393E11892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DB0E0-4321-E8D4-D27F-CFCB6D70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B48FF-4112-6310-4E0B-FB229C00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F9B9-B35D-A46D-A217-9E2574B9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315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306A-8F84-08AD-9BA7-29271B62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49858-B2B2-317D-1CF5-8BEBEE76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143F7-8B4E-CAFE-9D31-A0B84F35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6442B-22E0-7A2B-9279-77F62DB4C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1326D-EDC5-D527-4035-995F0F469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28CFE-E6F4-E5E6-E38F-56AFD14E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9CCCD-5FF7-C451-DBD9-52155256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CA53B-A278-FF2E-6E3D-2D2B2ED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85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0E30-4F22-373D-7E5C-44398ECA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9C236-5B93-FCB2-3A8E-05F7F670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0B520-8FCE-BDBC-16F6-C1023A83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C6E94-A769-03BC-BD39-27AD790D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943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B4A0C-C0AE-2914-0E48-D022F187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9E215-5CF0-D2D9-164A-2A2695FA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5BAA3-DF93-6C3B-B45F-A929A5BB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74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7C79-DCC9-EBC2-6769-890DBDD8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D1B6-588A-E819-DB0D-8492D309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49AB0-54CA-268D-3983-085FDB2A3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5AB5B-5E86-620B-1E3C-FC5EFBCF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A718-9496-9128-B597-16450F61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FAB3B-0AA7-04CF-6315-97045F75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206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ACDC-65E3-E3FB-81A0-1F759D05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109EE-BE88-574C-0A4C-9C15A0FF5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64E44-E22D-E548-DBFC-FB46B5ABE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03D8-84D2-E433-5056-F65501C4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7B96B-F6C5-A0B1-53F5-1E09FDD5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AEC75-D15E-64F3-065D-248EA02C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501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E4138-3238-EE56-2382-6FA9021E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0533F-FAA4-7487-3ED7-207D2942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FC72-7F9A-A417-AFA7-118D0409F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0CFB9-8FC5-4D98-9F21-E6F06ECD843A}" type="datetimeFigureOut">
              <a:rPr lang="en-ZA" smtClean="0"/>
              <a:t>2024/07/31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7147-752B-ED45-6FCE-700AD3D36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16D2-B8BA-D2C3-170C-EAE49AC93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3B3FF9-11FC-4A32-99A2-06B0063A2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76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BE8CE-4CF9-1844-3D0D-E670671076DC}"/>
              </a:ext>
            </a:extLst>
          </p:cNvPr>
          <p:cNvSpPr/>
          <p:nvPr/>
        </p:nvSpPr>
        <p:spPr>
          <a:xfrm>
            <a:off x="3491531" y="152690"/>
            <a:ext cx="1325366" cy="642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Initialize Population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8B5C18-5187-E0F4-1C58-6D4BCF4937A0}"/>
              </a:ext>
            </a:extLst>
          </p:cNvPr>
          <p:cNvSpPr/>
          <p:nvPr/>
        </p:nvSpPr>
        <p:spPr>
          <a:xfrm>
            <a:off x="3491531" y="3083361"/>
            <a:ext cx="1325366" cy="642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Evaluate Population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E108FA-19AA-0B92-655B-5C4BD077B8C5}"/>
              </a:ext>
            </a:extLst>
          </p:cNvPr>
          <p:cNvSpPr/>
          <p:nvPr/>
        </p:nvSpPr>
        <p:spPr>
          <a:xfrm>
            <a:off x="3491531" y="1121191"/>
            <a:ext cx="1325366" cy="642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Offspring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F34A1-E980-1712-85FB-2ED0AC4843F8}"/>
              </a:ext>
            </a:extLst>
          </p:cNvPr>
          <p:cNvSpPr/>
          <p:nvPr/>
        </p:nvSpPr>
        <p:spPr>
          <a:xfrm>
            <a:off x="2660431" y="2064528"/>
            <a:ext cx="1325366" cy="642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Crossover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B3A0C-6879-125A-243B-DE9210FAAB16}"/>
              </a:ext>
            </a:extLst>
          </p:cNvPr>
          <p:cNvSpPr/>
          <p:nvPr/>
        </p:nvSpPr>
        <p:spPr>
          <a:xfrm>
            <a:off x="4504997" y="2064527"/>
            <a:ext cx="1325366" cy="642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Mutation</a:t>
            </a:r>
            <a:endParaRPr lang="en-ZA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16B10BC-F6BE-ABED-D09E-9DD6415AF012}"/>
              </a:ext>
            </a:extLst>
          </p:cNvPr>
          <p:cNvSpPr/>
          <p:nvPr/>
        </p:nvSpPr>
        <p:spPr>
          <a:xfrm>
            <a:off x="2660431" y="4995199"/>
            <a:ext cx="2987565" cy="97992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Termination?</a:t>
            </a:r>
            <a:endParaRPr lang="en-Z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7DEA6E-B13C-2771-5A10-70D7AE5ABE7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154214" y="795681"/>
            <a:ext cx="0" cy="325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7A46AD-10CD-9A0D-AF76-C5CAECC6DD5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323114" y="2707518"/>
            <a:ext cx="831100" cy="375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82D388-9AFA-6F4F-5466-BDE5CE5E7DE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323114" y="1764182"/>
            <a:ext cx="831100" cy="300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20BB63-1771-6671-8415-0607308EB41B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4154214" y="2707517"/>
            <a:ext cx="1013466" cy="375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3E66AA-9C97-E098-3444-3BC81F2D8C1B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4151977" y="3726352"/>
            <a:ext cx="2237" cy="250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A98123-75EA-66EC-D543-CDBBE84AEE2C}"/>
              </a:ext>
            </a:extLst>
          </p:cNvPr>
          <p:cNvCxnSpPr>
            <a:cxnSpLocks/>
            <a:stCxn id="12" idx="3"/>
            <a:endCxn id="8" idx="3"/>
          </p:cNvCxnSpPr>
          <p:nvPr/>
        </p:nvCxnSpPr>
        <p:spPr>
          <a:xfrm flipH="1" flipV="1">
            <a:off x="4816897" y="1442687"/>
            <a:ext cx="831099" cy="4042476"/>
          </a:xfrm>
          <a:prstGeom prst="bentConnector3">
            <a:avLst>
              <a:gd name="adj1" fmla="val -588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6584F8D3-FAD6-79D9-2A48-B70328993A65}"/>
              </a:ext>
            </a:extLst>
          </p:cNvPr>
          <p:cNvSpPr/>
          <p:nvPr/>
        </p:nvSpPr>
        <p:spPr>
          <a:xfrm>
            <a:off x="1206062" y="258103"/>
            <a:ext cx="794453" cy="4321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ZA" dirty="0"/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83CFA026-24E3-BAF1-9D49-BF572495783C}"/>
              </a:ext>
            </a:extLst>
          </p:cNvPr>
          <p:cNvSpPr/>
          <p:nvPr/>
        </p:nvSpPr>
        <p:spPr>
          <a:xfrm>
            <a:off x="1206062" y="5269080"/>
            <a:ext cx="794453" cy="4321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n-ZA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772062-1DFD-5F28-28A1-605DD75C9137}"/>
              </a:ext>
            </a:extLst>
          </p:cNvPr>
          <p:cNvCxnSpPr>
            <a:stCxn id="47" idx="3"/>
            <a:endCxn id="4" idx="1"/>
          </p:cNvCxnSpPr>
          <p:nvPr/>
        </p:nvCxnSpPr>
        <p:spPr>
          <a:xfrm>
            <a:off x="2000515" y="474185"/>
            <a:ext cx="14910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681EE6-3936-239B-E0DD-5B2349148596}"/>
              </a:ext>
            </a:extLst>
          </p:cNvPr>
          <p:cNvCxnSpPr>
            <a:cxnSpLocks/>
            <a:stCxn id="12" idx="1"/>
            <a:endCxn id="48" idx="3"/>
          </p:cNvCxnSpPr>
          <p:nvPr/>
        </p:nvCxnSpPr>
        <p:spPr>
          <a:xfrm flipH="1" flipV="1">
            <a:off x="2000515" y="5485162"/>
            <a:ext cx="6599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D91A1E0-E31C-AF54-ED6D-7FEC754CC3F8}"/>
              </a:ext>
            </a:extLst>
          </p:cNvPr>
          <p:cNvSpPr txBox="1"/>
          <p:nvPr/>
        </p:nvSpPr>
        <p:spPr>
          <a:xfrm>
            <a:off x="2052606" y="5174987"/>
            <a:ext cx="55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Z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D31E89-5FDF-F3BA-D0D2-7A0A25844D30}"/>
              </a:ext>
            </a:extLst>
          </p:cNvPr>
          <p:cNvSpPr txBox="1"/>
          <p:nvPr/>
        </p:nvSpPr>
        <p:spPr>
          <a:xfrm>
            <a:off x="5647996" y="5174987"/>
            <a:ext cx="47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Z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47D3F1-B508-0DAF-C790-A640A5F88AD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154214" y="1764182"/>
            <a:ext cx="1013466" cy="300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29F6A50-37AE-3F6A-E146-AD292E5A97BD}"/>
              </a:ext>
            </a:extLst>
          </p:cNvPr>
          <p:cNvSpPr/>
          <p:nvPr/>
        </p:nvSpPr>
        <p:spPr>
          <a:xfrm>
            <a:off x="3489294" y="3976363"/>
            <a:ext cx="1325366" cy="642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Selection</a:t>
            </a:r>
            <a:endParaRPr lang="en-ZA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7680F2-DB71-7A5E-1761-F6BD254259C6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>
            <a:off x="4151977" y="4619354"/>
            <a:ext cx="2237" cy="375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6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B028F-688F-3DD0-19B0-D6FE88AAC9C6}"/>
              </a:ext>
            </a:extLst>
          </p:cNvPr>
          <p:cNvSpPr/>
          <p:nvPr/>
        </p:nvSpPr>
        <p:spPr>
          <a:xfrm>
            <a:off x="4229469" y="2137692"/>
            <a:ext cx="1947042" cy="780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 Optimization  GA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6D496-525A-DEDF-2238-4E08483AEB56}"/>
              </a:ext>
            </a:extLst>
          </p:cNvPr>
          <p:cNvSpPr/>
          <p:nvPr/>
        </p:nvSpPr>
        <p:spPr>
          <a:xfrm>
            <a:off x="4229469" y="3549719"/>
            <a:ext cx="1947042" cy="780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Fuel Refinement GA</a:t>
            </a:r>
            <a:endParaRPr lang="en-Z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A3C779-145A-E01D-FD19-808B80EB5475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5202990" y="1506058"/>
            <a:ext cx="0" cy="63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3C14CC-3F84-51CE-8147-3DDFA4059FD4}"/>
              </a:ext>
            </a:extLst>
          </p:cNvPr>
          <p:cNvSpPr txBox="1"/>
          <p:nvPr/>
        </p:nvSpPr>
        <p:spPr>
          <a:xfrm>
            <a:off x="4393038" y="3003069"/>
            <a:ext cx="90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Optimized Individual</a:t>
            </a:r>
            <a:endParaRPr lang="en-ZA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29E428-1E01-629B-614D-E4CCCB2D3821}"/>
              </a:ext>
            </a:extLst>
          </p:cNvPr>
          <p:cNvSpPr/>
          <p:nvPr/>
        </p:nvSpPr>
        <p:spPr>
          <a:xfrm>
            <a:off x="4229469" y="4961745"/>
            <a:ext cx="1947042" cy="780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Submission Generator</a:t>
            </a:r>
            <a:endParaRPr lang="en-ZA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F0917C1-9B7E-F2BC-156B-B71AB2001BBF}"/>
              </a:ext>
            </a:extLst>
          </p:cNvPr>
          <p:cNvCxnSpPr>
            <a:cxnSpLocks/>
            <a:stCxn id="4" idx="2"/>
            <a:endCxn id="14" idx="3"/>
          </p:cNvCxnSpPr>
          <p:nvPr/>
        </p:nvCxnSpPr>
        <p:spPr>
          <a:xfrm rot="16200000" flipH="1">
            <a:off x="4472822" y="3648252"/>
            <a:ext cx="2433857" cy="973521"/>
          </a:xfrm>
          <a:prstGeom prst="bentConnector4">
            <a:avLst>
              <a:gd name="adj1" fmla="val 10240"/>
              <a:gd name="adj2" fmla="val 1234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358364-A0C6-485F-0EF1-00C941E3139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202990" y="4330112"/>
            <a:ext cx="0" cy="631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16E4A6D-EAEA-8D77-868D-1513123A4472}"/>
              </a:ext>
            </a:extLst>
          </p:cNvPr>
          <p:cNvSpPr/>
          <p:nvPr/>
        </p:nvSpPr>
        <p:spPr>
          <a:xfrm>
            <a:off x="4229469" y="725665"/>
            <a:ext cx="1947042" cy="780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Preprocessing</a:t>
            </a:r>
            <a:endParaRPr lang="en-ZA" dirty="0"/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70E9C376-7F5D-C580-74C7-F4CE7931999B}"/>
              </a:ext>
            </a:extLst>
          </p:cNvPr>
          <p:cNvSpPr/>
          <p:nvPr/>
        </p:nvSpPr>
        <p:spPr>
          <a:xfrm>
            <a:off x="4569856" y="160115"/>
            <a:ext cx="1266268" cy="3618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Datasets</a:t>
            </a:r>
            <a:endParaRPr lang="en-ZA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BB364-6073-5306-7214-E507A6F9892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202990" y="2918085"/>
            <a:ext cx="0" cy="63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7FAEE0-C7D4-AE96-6B75-C110C7513902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5202990" y="521964"/>
            <a:ext cx="0" cy="20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219C88-4BBD-DFBF-70F2-5CF294585CCA}"/>
              </a:ext>
            </a:extLst>
          </p:cNvPr>
          <p:cNvSpPr txBox="1"/>
          <p:nvPr/>
        </p:nvSpPr>
        <p:spPr>
          <a:xfrm>
            <a:off x="3899165" y="1591042"/>
            <a:ext cx="148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Cost and auxiliary matrices</a:t>
            </a:r>
            <a:endParaRPr lang="en-ZA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64FDE0-54C0-C233-B9BC-E7E3806B1603}"/>
              </a:ext>
            </a:extLst>
          </p:cNvPr>
          <p:cNvSpPr txBox="1"/>
          <p:nvPr/>
        </p:nvSpPr>
        <p:spPr>
          <a:xfrm>
            <a:off x="4056411" y="4415095"/>
            <a:ext cx="117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Optimized Fuel Allocation</a:t>
            </a:r>
            <a:endParaRPr lang="en-ZA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B96140-EC83-DC81-ACB4-24E1BAF6C55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202990" y="574213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3D464C-61C0-8748-FD35-04E23A0819EA}"/>
              </a:ext>
            </a:extLst>
          </p:cNvPr>
          <p:cNvCxnSpPr>
            <a:cxnSpLocks/>
          </p:cNvCxnSpPr>
          <p:nvPr/>
        </p:nvCxnSpPr>
        <p:spPr>
          <a:xfrm>
            <a:off x="5202990" y="5742138"/>
            <a:ext cx="0" cy="47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>
            <a:extLst>
              <a:ext uri="{FF2B5EF4-FFF2-40B4-BE49-F238E27FC236}">
                <a16:creationId xmlns:a16="http://schemas.microsoft.com/office/drawing/2014/main" id="{0DB72751-A180-A100-A502-63B0272D4F37}"/>
              </a:ext>
            </a:extLst>
          </p:cNvPr>
          <p:cNvSpPr/>
          <p:nvPr/>
        </p:nvSpPr>
        <p:spPr>
          <a:xfrm>
            <a:off x="4421788" y="6217701"/>
            <a:ext cx="1562404" cy="3618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Submission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505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78FBD-3E7D-1156-2132-4447A1D8575D}"/>
              </a:ext>
            </a:extLst>
          </p:cNvPr>
          <p:cNvSpPr/>
          <p:nvPr/>
        </p:nvSpPr>
        <p:spPr>
          <a:xfrm>
            <a:off x="2155224" y="9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2CD9E-F912-125B-90D7-098690319029}"/>
              </a:ext>
            </a:extLst>
          </p:cNvPr>
          <p:cNvSpPr/>
          <p:nvPr/>
        </p:nvSpPr>
        <p:spPr>
          <a:xfrm>
            <a:off x="2515224" y="9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6577F-DA5D-3FE6-B82C-311163463341}"/>
              </a:ext>
            </a:extLst>
          </p:cNvPr>
          <p:cNvSpPr/>
          <p:nvPr/>
        </p:nvSpPr>
        <p:spPr>
          <a:xfrm>
            <a:off x="2875224" y="9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E3863-241E-D472-AD94-BBFC23397B86}"/>
              </a:ext>
            </a:extLst>
          </p:cNvPr>
          <p:cNvSpPr/>
          <p:nvPr/>
        </p:nvSpPr>
        <p:spPr>
          <a:xfrm>
            <a:off x="3235224" y="9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B255BD-FF49-6A44-68AA-C0F7098DCAB0}"/>
              </a:ext>
            </a:extLst>
          </p:cNvPr>
          <p:cNvSpPr/>
          <p:nvPr/>
        </p:nvSpPr>
        <p:spPr>
          <a:xfrm>
            <a:off x="3595224" y="9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7C151-A83A-7FFF-862C-DE83B38E60AF}"/>
              </a:ext>
            </a:extLst>
          </p:cNvPr>
          <p:cNvSpPr/>
          <p:nvPr/>
        </p:nvSpPr>
        <p:spPr>
          <a:xfrm>
            <a:off x="3955224" y="9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C4D9E-E4BF-93CA-DCC7-DC7A2DC2FCC9}"/>
              </a:ext>
            </a:extLst>
          </p:cNvPr>
          <p:cNvSpPr/>
          <p:nvPr/>
        </p:nvSpPr>
        <p:spPr>
          <a:xfrm>
            <a:off x="4315224" y="9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02040A-9855-669F-3408-8C2B30035102}"/>
              </a:ext>
            </a:extLst>
          </p:cNvPr>
          <p:cNvSpPr/>
          <p:nvPr/>
        </p:nvSpPr>
        <p:spPr>
          <a:xfrm>
            <a:off x="4675224" y="9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850A8-D85F-CA3B-E2D2-96F4803DB441}"/>
              </a:ext>
            </a:extLst>
          </p:cNvPr>
          <p:cNvSpPr/>
          <p:nvPr/>
        </p:nvSpPr>
        <p:spPr>
          <a:xfrm>
            <a:off x="5035224" y="9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067326-2A79-81D4-8C2B-3D207FFBFD37}"/>
              </a:ext>
            </a:extLst>
          </p:cNvPr>
          <p:cNvSpPr/>
          <p:nvPr/>
        </p:nvSpPr>
        <p:spPr>
          <a:xfrm>
            <a:off x="5395224" y="9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AB023-02B7-4237-A85E-0C8F7F3D8F76}"/>
              </a:ext>
            </a:extLst>
          </p:cNvPr>
          <p:cNvSpPr/>
          <p:nvPr/>
        </p:nvSpPr>
        <p:spPr>
          <a:xfrm>
            <a:off x="5755224" y="9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ABCE-77B5-99D2-615E-4B8D2909C848}"/>
              </a:ext>
            </a:extLst>
          </p:cNvPr>
          <p:cNvSpPr/>
          <p:nvPr/>
        </p:nvSpPr>
        <p:spPr>
          <a:xfrm>
            <a:off x="6115224" y="9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C8DE99-0B4F-4F6F-F4D7-148809F500C8}"/>
              </a:ext>
            </a:extLst>
          </p:cNvPr>
          <p:cNvSpPr/>
          <p:nvPr/>
        </p:nvSpPr>
        <p:spPr>
          <a:xfrm>
            <a:off x="7915224" y="9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A8C164-4EF3-D018-0534-5F6B9F178905}"/>
              </a:ext>
            </a:extLst>
          </p:cNvPr>
          <p:cNvSpPr/>
          <p:nvPr/>
        </p:nvSpPr>
        <p:spPr>
          <a:xfrm>
            <a:off x="8275224" y="9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348415-328D-9BAD-93F1-84E85318AECB}"/>
              </a:ext>
            </a:extLst>
          </p:cNvPr>
          <p:cNvSpPr/>
          <p:nvPr/>
        </p:nvSpPr>
        <p:spPr>
          <a:xfrm>
            <a:off x="8635224" y="9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475109-2526-B765-F500-AF36CBA3B711}"/>
              </a:ext>
            </a:extLst>
          </p:cNvPr>
          <p:cNvSpPr/>
          <p:nvPr/>
        </p:nvSpPr>
        <p:spPr>
          <a:xfrm>
            <a:off x="8995224" y="9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F5B07E-7D7D-1693-B8FF-41F239586321}"/>
              </a:ext>
            </a:extLst>
          </p:cNvPr>
          <p:cNvSpPr/>
          <p:nvPr/>
        </p:nvSpPr>
        <p:spPr>
          <a:xfrm>
            <a:off x="6475224" y="9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88ECA8-E31D-9692-3815-A583D674B2B4}"/>
              </a:ext>
            </a:extLst>
          </p:cNvPr>
          <p:cNvSpPr/>
          <p:nvPr/>
        </p:nvSpPr>
        <p:spPr>
          <a:xfrm>
            <a:off x="6835224" y="9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D4C6FF-34C7-D39E-D139-FE8BEF9257CC}"/>
              </a:ext>
            </a:extLst>
          </p:cNvPr>
          <p:cNvSpPr/>
          <p:nvPr/>
        </p:nvSpPr>
        <p:spPr>
          <a:xfrm>
            <a:off x="7195224" y="9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387C8-57F4-ABDD-3833-2AB359604048}"/>
              </a:ext>
            </a:extLst>
          </p:cNvPr>
          <p:cNvSpPr/>
          <p:nvPr/>
        </p:nvSpPr>
        <p:spPr>
          <a:xfrm>
            <a:off x="7555224" y="9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63C463-0C0D-E9DB-0507-AEB75765CD95}"/>
              </a:ext>
            </a:extLst>
          </p:cNvPr>
          <p:cNvSpPr/>
          <p:nvPr/>
        </p:nvSpPr>
        <p:spPr>
          <a:xfrm>
            <a:off x="2155224" y="129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133EAC-05FF-7DA3-E7EB-F61637007811}"/>
              </a:ext>
            </a:extLst>
          </p:cNvPr>
          <p:cNvSpPr/>
          <p:nvPr/>
        </p:nvSpPr>
        <p:spPr>
          <a:xfrm>
            <a:off x="2515224" y="129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0854C2-B675-DB79-FDFC-9CEF8EC862BB}"/>
              </a:ext>
            </a:extLst>
          </p:cNvPr>
          <p:cNvSpPr/>
          <p:nvPr/>
        </p:nvSpPr>
        <p:spPr>
          <a:xfrm>
            <a:off x="2875224" y="129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7A29B4-D668-9E0D-18E5-309AF6F155CE}"/>
              </a:ext>
            </a:extLst>
          </p:cNvPr>
          <p:cNvSpPr/>
          <p:nvPr/>
        </p:nvSpPr>
        <p:spPr>
          <a:xfrm>
            <a:off x="3235224" y="129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3B7FB6-76EC-3F07-2B70-46C134639560}"/>
              </a:ext>
            </a:extLst>
          </p:cNvPr>
          <p:cNvSpPr/>
          <p:nvPr/>
        </p:nvSpPr>
        <p:spPr>
          <a:xfrm>
            <a:off x="3595224" y="129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AE0D7E-7A74-E9F3-ACC6-3B9CAF104C01}"/>
              </a:ext>
            </a:extLst>
          </p:cNvPr>
          <p:cNvSpPr/>
          <p:nvPr/>
        </p:nvSpPr>
        <p:spPr>
          <a:xfrm>
            <a:off x="3955224" y="129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28C94C-8CE5-53A2-B138-0BDFB358D9DD}"/>
              </a:ext>
            </a:extLst>
          </p:cNvPr>
          <p:cNvSpPr/>
          <p:nvPr/>
        </p:nvSpPr>
        <p:spPr>
          <a:xfrm>
            <a:off x="4315224" y="129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257E04-2CBE-6AE6-7CB6-37A94030518A}"/>
              </a:ext>
            </a:extLst>
          </p:cNvPr>
          <p:cNvSpPr/>
          <p:nvPr/>
        </p:nvSpPr>
        <p:spPr>
          <a:xfrm>
            <a:off x="4675224" y="129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217CB1-261C-E629-ABE0-4D3DB16DEF9B}"/>
              </a:ext>
            </a:extLst>
          </p:cNvPr>
          <p:cNvSpPr/>
          <p:nvPr/>
        </p:nvSpPr>
        <p:spPr>
          <a:xfrm>
            <a:off x="5035224" y="129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2A0180-2D08-6062-05B7-AB43DAAC7726}"/>
              </a:ext>
            </a:extLst>
          </p:cNvPr>
          <p:cNvSpPr/>
          <p:nvPr/>
        </p:nvSpPr>
        <p:spPr>
          <a:xfrm>
            <a:off x="5395224" y="129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DC6568-FB01-EE75-D712-FF99C2CFF8CD}"/>
              </a:ext>
            </a:extLst>
          </p:cNvPr>
          <p:cNvSpPr/>
          <p:nvPr/>
        </p:nvSpPr>
        <p:spPr>
          <a:xfrm>
            <a:off x="5755224" y="129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376178-A27E-C902-ED6F-16702A2C18E9}"/>
              </a:ext>
            </a:extLst>
          </p:cNvPr>
          <p:cNvSpPr/>
          <p:nvPr/>
        </p:nvSpPr>
        <p:spPr>
          <a:xfrm>
            <a:off x="6115224" y="129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0F14FA-73F1-EE72-3589-B6A0F4D71F24}"/>
              </a:ext>
            </a:extLst>
          </p:cNvPr>
          <p:cNvSpPr/>
          <p:nvPr/>
        </p:nvSpPr>
        <p:spPr>
          <a:xfrm>
            <a:off x="7915224" y="129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D2516A-60CE-101B-4B69-210D2E5B5FA3}"/>
              </a:ext>
            </a:extLst>
          </p:cNvPr>
          <p:cNvSpPr/>
          <p:nvPr/>
        </p:nvSpPr>
        <p:spPr>
          <a:xfrm>
            <a:off x="8275224" y="129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9E54CF-FFD6-0F06-2DB4-3FF554DDC270}"/>
              </a:ext>
            </a:extLst>
          </p:cNvPr>
          <p:cNvSpPr/>
          <p:nvPr/>
        </p:nvSpPr>
        <p:spPr>
          <a:xfrm>
            <a:off x="8635224" y="129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E7F3C9-622A-185B-1CD9-77B5DAB65C7D}"/>
              </a:ext>
            </a:extLst>
          </p:cNvPr>
          <p:cNvSpPr/>
          <p:nvPr/>
        </p:nvSpPr>
        <p:spPr>
          <a:xfrm>
            <a:off x="8995224" y="129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B9C485-CC11-61E5-9690-E873E084B923}"/>
              </a:ext>
            </a:extLst>
          </p:cNvPr>
          <p:cNvSpPr/>
          <p:nvPr/>
        </p:nvSpPr>
        <p:spPr>
          <a:xfrm>
            <a:off x="6475224" y="129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007F08-A025-A6F9-F11B-8F44B5145FE4}"/>
              </a:ext>
            </a:extLst>
          </p:cNvPr>
          <p:cNvSpPr/>
          <p:nvPr/>
        </p:nvSpPr>
        <p:spPr>
          <a:xfrm>
            <a:off x="6835224" y="129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A6330D-2FA5-8EF7-E69A-097DA35E1FCA}"/>
              </a:ext>
            </a:extLst>
          </p:cNvPr>
          <p:cNvSpPr/>
          <p:nvPr/>
        </p:nvSpPr>
        <p:spPr>
          <a:xfrm>
            <a:off x="7195224" y="129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321B0E-BD69-115F-1348-4A0575579260}"/>
              </a:ext>
            </a:extLst>
          </p:cNvPr>
          <p:cNvSpPr/>
          <p:nvPr/>
        </p:nvSpPr>
        <p:spPr>
          <a:xfrm>
            <a:off x="7555224" y="129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8A6E22-19B9-D87A-14B3-9C82DE7F561C}"/>
              </a:ext>
            </a:extLst>
          </p:cNvPr>
          <p:cNvSpPr/>
          <p:nvPr/>
        </p:nvSpPr>
        <p:spPr>
          <a:xfrm>
            <a:off x="2155224" y="165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3E024E-F51C-5F5A-D000-571F8C806195}"/>
              </a:ext>
            </a:extLst>
          </p:cNvPr>
          <p:cNvSpPr/>
          <p:nvPr/>
        </p:nvSpPr>
        <p:spPr>
          <a:xfrm>
            <a:off x="2515224" y="165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A50B25-57ED-20E9-5241-6D94CDAD635D}"/>
              </a:ext>
            </a:extLst>
          </p:cNvPr>
          <p:cNvSpPr/>
          <p:nvPr/>
        </p:nvSpPr>
        <p:spPr>
          <a:xfrm>
            <a:off x="2875224" y="165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11BD54-0481-397B-2F7C-DF869E06105D}"/>
              </a:ext>
            </a:extLst>
          </p:cNvPr>
          <p:cNvSpPr/>
          <p:nvPr/>
        </p:nvSpPr>
        <p:spPr>
          <a:xfrm>
            <a:off x="3235224" y="165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E04E54-161E-A3ED-8389-546DA5EF799C}"/>
              </a:ext>
            </a:extLst>
          </p:cNvPr>
          <p:cNvSpPr/>
          <p:nvPr/>
        </p:nvSpPr>
        <p:spPr>
          <a:xfrm>
            <a:off x="3595224" y="165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5678F9-378A-69D7-0C67-937CEFCC1C4F}"/>
              </a:ext>
            </a:extLst>
          </p:cNvPr>
          <p:cNvSpPr/>
          <p:nvPr/>
        </p:nvSpPr>
        <p:spPr>
          <a:xfrm>
            <a:off x="3955224" y="165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306C49-3153-622B-C438-FAEF1A083DF3}"/>
              </a:ext>
            </a:extLst>
          </p:cNvPr>
          <p:cNvSpPr/>
          <p:nvPr/>
        </p:nvSpPr>
        <p:spPr>
          <a:xfrm>
            <a:off x="4315224" y="165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3AE2DE-DEF3-7B4B-5E12-DD8B9685E8B1}"/>
              </a:ext>
            </a:extLst>
          </p:cNvPr>
          <p:cNvSpPr/>
          <p:nvPr/>
        </p:nvSpPr>
        <p:spPr>
          <a:xfrm>
            <a:off x="4675224" y="165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82712A-ED8A-8149-6F7A-CC0B1B5A6739}"/>
              </a:ext>
            </a:extLst>
          </p:cNvPr>
          <p:cNvSpPr/>
          <p:nvPr/>
        </p:nvSpPr>
        <p:spPr>
          <a:xfrm>
            <a:off x="5035224" y="165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856639B-76B8-8302-5DE5-99241BF65364}"/>
              </a:ext>
            </a:extLst>
          </p:cNvPr>
          <p:cNvSpPr/>
          <p:nvPr/>
        </p:nvSpPr>
        <p:spPr>
          <a:xfrm>
            <a:off x="5395224" y="165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F59DE0-90AF-D788-B186-0FB4C802DD3D}"/>
              </a:ext>
            </a:extLst>
          </p:cNvPr>
          <p:cNvSpPr/>
          <p:nvPr/>
        </p:nvSpPr>
        <p:spPr>
          <a:xfrm>
            <a:off x="5755224" y="165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76EA7D-95C2-E3E0-8B6E-34604A1EA185}"/>
              </a:ext>
            </a:extLst>
          </p:cNvPr>
          <p:cNvSpPr/>
          <p:nvPr/>
        </p:nvSpPr>
        <p:spPr>
          <a:xfrm>
            <a:off x="6115224" y="165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4D9E01-6503-6FB5-F274-589478518292}"/>
              </a:ext>
            </a:extLst>
          </p:cNvPr>
          <p:cNvSpPr/>
          <p:nvPr/>
        </p:nvSpPr>
        <p:spPr>
          <a:xfrm>
            <a:off x="7915224" y="165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55A2EC-D694-343C-A392-E985083154C4}"/>
              </a:ext>
            </a:extLst>
          </p:cNvPr>
          <p:cNvSpPr/>
          <p:nvPr/>
        </p:nvSpPr>
        <p:spPr>
          <a:xfrm>
            <a:off x="8275224" y="165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7A9929-5D5B-7F60-8EA6-1092D82DFDBD}"/>
              </a:ext>
            </a:extLst>
          </p:cNvPr>
          <p:cNvSpPr/>
          <p:nvPr/>
        </p:nvSpPr>
        <p:spPr>
          <a:xfrm>
            <a:off x="8635224" y="165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C87C4A-B1AC-24F2-9A85-F784D504C343}"/>
              </a:ext>
            </a:extLst>
          </p:cNvPr>
          <p:cNvSpPr/>
          <p:nvPr/>
        </p:nvSpPr>
        <p:spPr>
          <a:xfrm>
            <a:off x="8995224" y="165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A1C49A-E5C2-B6A9-17B5-AD96EA80A895}"/>
              </a:ext>
            </a:extLst>
          </p:cNvPr>
          <p:cNvSpPr/>
          <p:nvPr/>
        </p:nvSpPr>
        <p:spPr>
          <a:xfrm>
            <a:off x="6475224" y="165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9B9812-9720-7B83-5DCB-3A99B1ECE506}"/>
              </a:ext>
            </a:extLst>
          </p:cNvPr>
          <p:cNvSpPr/>
          <p:nvPr/>
        </p:nvSpPr>
        <p:spPr>
          <a:xfrm>
            <a:off x="6835224" y="165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ECC491-EAFD-CE6D-1CF3-6876209D5563}"/>
              </a:ext>
            </a:extLst>
          </p:cNvPr>
          <p:cNvSpPr/>
          <p:nvPr/>
        </p:nvSpPr>
        <p:spPr>
          <a:xfrm>
            <a:off x="7195224" y="165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A4FC0C-5FBF-B9C4-E3D0-61058DEB7FBA}"/>
              </a:ext>
            </a:extLst>
          </p:cNvPr>
          <p:cNvSpPr/>
          <p:nvPr/>
        </p:nvSpPr>
        <p:spPr>
          <a:xfrm>
            <a:off x="7555224" y="165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88A83F-10AE-71C6-010F-492E6AC4C5FF}"/>
              </a:ext>
            </a:extLst>
          </p:cNvPr>
          <p:cNvSpPr/>
          <p:nvPr/>
        </p:nvSpPr>
        <p:spPr>
          <a:xfrm>
            <a:off x="2155224" y="201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255A70-8298-18AD-AEBB-3DEF1C4FD7CE}"/>
              </a:ext>
            </a:extLst>
          </p:cNvPr>
          <p:cNvSpPr/>
          <p:nvPr/>
        </p:nvSpPr>
        <p:spPr>
          <a:xfrm>
            <a:off x="2515224" y="201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E76369-C9F0-62C9-D263-04CF2055F4AF}"/>
              </a:ext>
            </a:extLst>
          </p:cNvPr>
          <p:cNvSpPr/>
          <p:nvPr/>
        </p:nvSpPr>
        <p:spPr>
          <a:xfrm>
            <a:off x="2875224" y="201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D6F2F8-783C-221B-339C-0596D27BB5EC}"/>
              </a:ext>
            </a:extLst>
          </p:cNvPr>
          <p:cNvSpPr/>
          <p:nvPr/>
        </p:nvSpPr>
        <p:spPr>
          <a:xfrm>
            <a:off x="3235224" y="201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E289F9-DBF4-CA73-CBB0-71CD3C6A60FD}"/>
              </a:ext>
            </a:extLst>
          </p:cNvPr>
          <p:cNvSpPr/>
          <p:nvPr/>
        </p:nvSpPr>
        <p:spPr>
          <a:xfrm>
            <a:off x="3595224" y="201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8BB47C-839A-EA4D-0EE3-BCC9A9243465}"/>
              </a:ext>
            </a:extLst>
          </p:cNvPr>
          <p:cNvSpPr/>
          <p:nvPr/>
        </p:nvSpPr>
        <p:spPr>
          <a:xfrm>
            <a:off x="3955224" y="201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C1E16D2-C5B0-6299-CB59-4B73DD0C94F8}"/>
              </a:ext>
            </a:extLst>
          </p:cNvPr>
          <p:cNvSpPr/>
          <p:nvPr/>
        </p:nvSpPr>
        <p:spPr>
          <a:xfrm>
            <a:off x="4315224" y="201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78C292-E00D-27CD-95F3-9DFF633CFEAE}"/>
              </a:ext>
            </a:extLst>
          </p:cNvPr>
          <p:cNvSpPr/>
          <p:nvPr/>
        </p:nvSpPr>
        <p:spPr>
          <a:xfrm>
            <a:off x="4675224" y="201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51C3D7-2088-E8C3-1D26-E47CFFAD761C}"/>
              </a:ext>
            </a:extLst>
          </p:cNvPr>
          <p:cNvSpPr/>
          <p:nvPr/>
        </p:nvSpPr>
        <p:spPr>
          <a:xfrm>
            <a:off x="5035224" y="201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9DB51AB-F35B-1F07-C213-F5985572CC51}"/>
              </a:ext>
            </a:extLst>
          </p:cNvPr>
          <p:cNvSpPr/>
          <p:nvPr/>
        </p:nvSpPr>
        <p:spPr>
          <a:xfrm>
            <a:off x="5395224" y="201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0A2D65-57A6-0A56-0036-A3AD865489CE}"/>
              </a:ext>
            </a:extLst>
          </p:cNvPr>
          <p:cNvSpPr/>
          <p:nvPr/>
        </p:nvSpPr>
        <p:spPr>
          <a:xfrm>
            <a:off x="5755224" y="201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9FE396-F54E-2F31-B761-FDCEA0BB117E}"/>
              </a:ext>
            </a:extLst>
          </p:cNvPr>
          <p:cNvSpPr/>
          <p:nvPr/>
        </p:nvSpPr>
        <p:spPr>
          <a:xfrm>
            <a:off x="6115224" y="201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1A1741-638E-E636-8A22-0B656C4BDA05}"/>
              </a:ext>
            </a:extLst>
          </p:cNvPr>
          <p:cNvSpPr/>
          <p:nvPr/>
        </p:nvSpPr>
        <p:spPr>
          <a:xfrm>
            <a:off x="7915224" y="201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137579-EAD3-96D4-5886-C0E8770B4BA9}"/>
              </a:ext>
            </a:extLst>
          </p:cNvPr>
          <p:cNvSpPr/>
          <p:nvPr/>
        </p:nvSpPr>
        <p:spPr>
          <a:xfrm>
            <a:off x="8275224" y="201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144B5D4-FF86-E625-192D-6764FD3FEC43}"/>
              </a:ext>
            </a:extLst>
          </p:cNvPr>
          <p:cNvSpPr/>
          <p:nvPr/>
        </p:nvSpPr>
        <p:spPr>
          <a:xfrm>
            <a:off x="8635224" y="201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170755D-BADE-1423-55D7-7EDDE969DA95}"/>
              </a:ext>
            </a:extLst>
          </p:cNvPr>
          <p:cNvSpPr/>
          <p:nvPr/>
        </p:nvSpPr>
        <p:spPr>
          <a:xfrm>
            <a:off x="8995224" y="201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0BF39F-4D7F-38CD-CD8C-9BBE639C7139}"/>
              </a:ext>
            </a:extLst>
          </p:cNvPr>
          <p:cNvSpPr/>
          <p:nvPr/>
        </p:nvSpPr>
        <p:spPr>
          <a:xfrm>
            <a:off x="6475224" y="201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ADD75C-085D-E292-4405-B6AEACE343CD}"/>
              </a:ext>
            </a:extLst>
          </p:cNvPr>
          <p:cNvSpPr/>
          <p:nvPr/>
        </p:nvSpPr>
        <p:spPr>
          <a:xfrm>
            <a:off x="6835224" y="201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735CE3-4BE3-A6CD-0A1A-506172EA2F07}"/>
              </a:ext>
            </a:extLst>
          </p:cNvPr>
          <p:cNvSpPr/>
          <p:nvPr/>
        </p:nvSpPr>
        <p:spPr>
          <a:xfrm>
            <a:off x="7195224" y="201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E040C56-BBEA-A8F5-3614-737388F9C631}"/>
              </a:ext>
            </a:extLst>
          </p:cNvPr>
          <p:cNvSpPr/>
          <p:nvPr/>
        </p:nvSpPr>
        <p:spPr>
          <a:xfrm>
            <a:off x="7555224" y="201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AA476E8-A12B-1295-2B4C-26DCB97D78C1}"/>
              </a:ext>
            </a:extLst>
          </p:cNvPr>
          <p:cNvSpPr/>
          <p:nvPr/>
        </p:nvSpPr>
        <p:spPr>
          <a:xfrm>
            <a:off x="2155224" y="237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50CEB0-F03A-18FD-889E-674852B3F826}"/>
              </a:ext>
            </a:extLst>
          </p:cNvPr>
          <p:cNvSpPr/>
          <p:nvPr/>
        </p:nvSpPr>
        <p:spPr>
          <a:xfrm>
            <a:off x="2515224" y="237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AB13AE0-785C-9EDE-B291-0214A57EF81C}"/>
              </a:ext>
            </a:extLst>
          </p:cNvPr>
          <p:cNvSpPr/>
          <p:nvPr/>
        </p:nvSpPr>
        <p:spPr>
          <a:xfrm>
            <a:off x="2875224" y="237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23011B-72F6-FFF8-7DC5-0538971F16B5}"/>
              </a:ext>
            </a:extLst>
          </p:cNvPr>
          <p:cNvSpPr/>
          <p:nvPr/>
        </p:nvSpPr>
        <p:spPr>
          <a:xfrm>
            <a:off x="3235224" y="237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FAC84E-D3E8-BD2A-97B6-F7A3F301D116}"/>
              </a:ext>
            </a:extLst>
          </p:cNvPr>
          <p:cNvSpPr/>
          <p:nvPr/>
        </p:nvSpPr>
        <p:spPr>
          <a:xfrm>
            <a:off x="3595224" y="237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2F58149-68E4-A6BA-B2BD-BC2B5B878D35}"/>
              </a:ext>
            </a:extLst>
          </p:cNvPr>
          <p:cNvSpPr/>
          <p:nvPr/>
        </p:nvSpPr>
        <p:spPr>
          <a:xfrm>
            <a:off x="3955224" y="237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66192A-1FFD-0605-7714-681C84A7096C}"/>
              </a:ext>
            </a:extLst>
          </p:cNvPr>
          <p:cNvSpPr/>
          <p:nvPr/>
        </p:nvSpPr>
        <p:spPr>
          <a:xfrm>
            <a:off x="4315224" y="237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9648047-291D-9B27-4FD4-CDE35C6A311B}"/>
              </a:ext>
            </a:extLst>
          </p:cNvPr>
          <p:cNvSpPr/>
          <p:nvPr/>
        </p:nvSpPr>
        <p:spPr>
          <a:xfrm>
            <a:off x="4675224" y="237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B59F288-2F4F-98D1-201A-FCFB454F6339}"/>
              </a:ext>
            </a:extLst>
          </p:cNvPr>
          <p:cNvSpPr/>
          <p:nvPr/>
        </p:nvSpPr>
        <p:spPr>
          <a:xfrm>
            <a:off x="5035224" y="237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4628FC-9B31-1FCD-31FD-6A6EE1066F67}"/>
              </a:ext>
            </a:extLst>
          </p:cNvPr>
          <p:cNvSpPr/>
          <p:nvPr/>
        </p:nvSpPr>
        <p:spPr>
          <a:xfrm>
            <a:off x="5395224" y="237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3F15295-BEFA-8366-0506-0B173F15B8C6}"/>
              </a:ext>
            </a:extLst>
          </p:cNvPr>
          <p:cNvSpPr/>
          <p:nvPr/>
        </p:nvSpPr>
        <p:spPr>
          <a:xfrm>
            <a:off x="5755224" y="237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0E162BE-03E8-681C-6141-7192C5436ADB}"/>
              </a:ext>
            </a:extLst>
          </p:cNvPr>
          <p:cNvSpPr/>
          <p:nvPr/>
        </p:nvSpPr>
        <p:spPr>
          <a:xfrm>
            <a:off x="6115224" y="237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A6D7D4A-E702-E974-EE56-9E27211E4CAC}"/>
              </a:ext>
            </a:extLst>
          </p:cNvPr>
          <p:cNvSpPr/>
          <p:nvPr/>
        </p:nvSpPr>
        <p:spPr>
          <a:xfrm>
            <a:off x="7915224" y="237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DC1829-34B3-A0E2-2FE5-34756C4BB665}"/>
              </a:ext>
            </a:extLst>
          </p:cNvPr>
          <p:cNvSpPr/>
          <p:nvPr/>
        </p:nvSpPr>
        <p:spPr>
          <a:xfrm>
            <a:off x="8275224" y="237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A08B467-93BE-EA19-8543-3785EA6F34F3}"/>
              </a:ext>
            </a:extLst>
          </p:cNvPr>
          <p:cNvSpPr/>
          <p:nvPr/>
        </p:nvSpPr>
        <p:spPr>
          <a:xfrm>
            <a:off x="8635224" y="237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08FC84-D450-9B87-0212-2DAB01DE2A40}"/>
              </a:ext>
            </a:extLst>
          </p:cNvPr>
          <p:cNvSpPr/>
          <p:nvPr/>
        </p:nvSpPr>
        <p:spPr>
          <a:xfrm>
            <a:off x="8995224" y="237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24DCF7-87BF-B98F-4D48-2F76FA3584D7}"/>
              </a:ext>
            </a:extLst>
          </p:cNvPr>
          <p:cNvSpPr/>
          <p:nvPr/>
        </p:nvSpPr>
        <p:spPr>
          <a:xfrm>
            <a:off x="6475224" y="237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09B541B-8BD3-C052-EDF0-3819638E43BE}"/>
              </a:ext>
            </a:extLst>
          </p:cNvPr>
          <p:cNvSpPr/>
          <p:nvPr/>
        </p:nvSpPr>
        <p:spPr>
          <a:xfrm>
            <a:off x="6835224" y="237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34FD374-42DD-00B8-C153-3AE4D88CAA30}"/>
              </a:ext>
            </a:extLst>
          </p:cNvPr>
          <p:cNvSpPr/>
          <p:nvPr/>
        </p:nvSpPr>
        <p:spPr>
          <a:xfrm>
            <a:off x="7195224" y="237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D0861EC-2E79-686E-B4BA-4F7D23A2183B}"/>
              </a:ext>
            </a:extLst>
          </p:cNvPr>
          <p:cNvSpPr/>
          <p:nvPr/>
        </p:nvSpPr>
        <p:spPr>
          <a:xfrm>
            <a:off x="7555224" y="237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D4F6EDE-5FD5-B072-F6F6-D91136072134}"/>
              </a:ext>
            </a:extLst>
          </p:cNvPr>
          <p:cNvSpPr/>
          <p:nvPr/>
        </p:nvSpPr>
        <p:spPr>
          <a:xfrm>
            <a:off x="2155224" y="27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33A740-0743-0F71-ACC1-9DCEDE2AB299}"/>
              </a:ext>
            </a:extLst>
          </p:cNvPr>
          <p:cNvSpPr/>
          <p:nvPr/>
        </p:nvSpPr>
        <p:spPr>
          <a:xfrm>
            <a:off x="2515224" y="27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87FEB68-60AF-0595-3850-97078335C35D}"/>
              </a:ext>
            </a:extLst>
          </p:cNvPr>
          <p:cNvSpPr/>
          <p:nvPr/>
        </p:nvSpPr>
        <p:spPr>
          <a:xfrm>
            <a:off x="2875224" y="27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3656D9-2C34-72D0-E486-DECA0BAC71B5}"/>
              </a:ext>
            </a:extLst>
          </p:cNvPr>
          <p:cNvSpPr/>
          <p:nvPr/>
        </p:nvSpPr>
        <p:spPr>
          <a:xfrm>
            <a:off x="3235224" y="27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1B6651B-6397-8762-C51C-599EBE8FDA3D}"/>
              </a:ext>
            </a:extLst>
          </p:cNvPr>
          <p:cNvSpPr/>
          <p:nvPr/>
        </p:nvSpPr>
        <p:spPr>
          <a:xfrm>
            <a:off x="3595224" y="27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8C237B-77D9-4F7A-3B4F-668046509890}"/>
              </a:ext>
            </a:extLst>
          </p:cNvPr>
          <p:cNvSpPr/>
          <p:nvPr/>
        </p:nvSpPr>
        <p:spPr>
          <a:xfrm>
            <a:off x="3955224" y="27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AFC984-445D-B4E6-7BEC-77AEC54DF301}"/>
              </a:ext>
            </a:extLst>
          </p:cNvPr>
          <p:cNvSpPr/>
          <p:nvPr/>
        </p:nvSpPr>
        <p:spPr>
          <a:xfrm>
            <a:off x="4315224" y="27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D2A0F47-DE7A-3DFB-C3E3-DB2FE4A2E63B}"/>
              </a:ext>
            </a:extLst>
          </p:cNvPr>
          <p:cNvSpPr/>
          <p:nvPr/>
        </p:nvSpPr>
        <p:spPr>
          <a:xfrm>
            <a:off x="4675224" y="27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639B6C-42BB-B60B-1196-CE756B043390}"/>
              </a:ext>
            </a:extLst>
          </p:cNvPr>
          <p:cNvSpPr/>
          <p:nvPr/>
        </p:nvSpPr>
        <p:spPr>
          <a:xfrm>
            <a:off x="5035224" y="27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90AC6F5-87DD-36BB-D93C-2DF10B9B0C1F}"/>
              </a:ext>
            </a:extLst>
          </p:cNvPr>
          <p:cNvSpPr/>
          <p:nvPr/>
        </p:nvSpPr>
        <p:spPr>
          <a:xfrm>
            <a:off x="5395224" y="27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7234681-B6AD-7330-C9C3-C40CA7CFB4BC}"/>
              </a:ext>
            </a:extLst>
          </p:cNvPr>
          <p:cNvSpPr/>
          <p:nvPr/>
        </p:nvSpPr>
        <p:spPr>
          <a:xfrm>
            <a:off x="5755224" y="27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4BAFFB7-B3CE-B018-FA25-687BDE0E584C}"/>
              </a:ext>
            </a:extLst>
          </p:cNvPr>
          <p:cNvSpPr/>
          <p:nvPr/>
        </p:nvSpPr>
        <p:spPr>
          <a:xfrm>
            <a:off x="6115224" y="27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7FE961B-AA14-1D38-8F3B-EC2BA41FA405}"/>
              </a:ext>
            </a:extLst>
          </p:cNvPr>
          <p:cNvSpPr/>
          <p:nvPr/>
        </p:nvSpPr>
        <p:spPr>
          <a:xfrm>
            <a:off x="7915224" y="27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C33E28E-B043-A997-E39E-826E0916F115}"/>
              </a:ext>
            </a:extLst>
          </p:cNvPr>
          <p:cNvSpPr/>
          <p:nvPr/>
        </p:nvSpPr>
        <p:spPr>
          <a:xfrm>
            <a:off x="8275224" y="27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3849C8F-35D9-28F8-F0C1-6F77DE5A14AF}"/>
              </a:ext>
            </a:extLst>
          </p:cNvPr>
          <p:cNvSpPr/>
          <p:nvPr/>
        </p:nvSpPr>
        <p:spPr>
          <a:xfrm>
            <a:off x="8635224" y="27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8612C7E-774A-CA66-AD6C-50072E9CA6F2}"/>
              </a:ext>
            </a:extLst>
          </p:cNvPr>
          <p:cNvSpPr/>
          <p:nvPr/>
        </p:nvSpPr>
        <p:spPr>
          <a:xfrm>
            <a:off x="8995224" y="27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38EB206-42A4-8351-712E-9C5D5B295AC4}"/>
              </a:ext>
            </a:extLst>
          </p:cNvPr>
          <p:cNvSpPr/>
          <p:nvPr/>
        </p:nvSpPr>
        <p:spPr>
          <a:xfrm>
            <a:off x="6475224" y="27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4339034-66BF-C56A-7DA0-CF7FA1861109}"/>
              </a:ext>
            </a:extLst>
          </p:cNvPr>
          <p:cNvSpPr/>
          <p:nvPr/>
        </p:nvSpPr>
        <p:spPr>
          <a:xfrm>
            <a:off x="6835224" y="27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3F671A2-778E-B913-52F0-8614AD7DE0AD}"/>
              </a:ext>
            </a:extLst>
          </p:cNvPr>
          <p:cNvSpPr/>
          <p:nvPr/>
        </p:nvSpPr>
        <p:spPr>
          <a:xfrm>
            <a:off x="7195224" y="27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977C30D-15B7-9BBB-E19A-6BCE33977332}"/>
              </a:ext>
            </a:extLst>
          </p:cNvPr>
          <p:cNvSpPr/>
          <p:nvPr/>
        </p:nvSpPr>
        <p:spPr>
          <a:xfrm>
            <a:off x="7555224" y="27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F702EA-C8A7-1EA9-8A60-AFEBBB4193BE}"/>
              </a:ext>
            </a:extLst>
          </p:cNvPr>
          <p:cNvSpPr/>
          <p:nvPr/>
        </p:nvSpPr>
        <p:spPr>
          <a:xfrm>
            <a:off x="2155224" y="309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2CCB67C-CCB8-E37E-C33F-5DBD2C14B33D}"/>
              </a:ext>
            </a:extLst>
          </p:cNvPr>
          <p:cNvSpPr/>
          <p:nvPr/>
        </p:nvSpPr>
        <p:spPr>
          <a:xfrm>
            <a:off x="2515224" y="309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E6DD3B0-92C8-B221-8C4C-48D090428AE5}"/>
              </a:ext>
            </a:extLst>
          </p:cNvPr>
          <p:cNvSpPr/>
          <p:nvPr/>
        </p:nvSpPr>
        <p:spPr>
          <a:xfrm>
            <a:off x="2875224" y="309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B9CFA91-AC49-9828-6DF4-7328ACBDA36F}"/>
              </a:ext>
            </a:extLst>
          </p:cNvPr>
          <p:cNvSpPr/>
          <p:nvPr/>
        </p:nvSpPr>
        <p:spPr>
          <a:xfrm>
            <a:off x="3235224" y="309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53DC9DA-40BE-B6A1-1230-303E49769A56}"/>
              </a:ext>
            </a:extLst>
          </p:cNvPr>
          <p:cNvSpPr/>
          <p:nvPr/>
        </p:nvSpPr>
        <p:spPr>
          <a:xfrm>
            <a:off x="3595224" y="309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2A410C-E28C-2C08-4E1F-BE3E11E3BA8D}"/>
              </a:ext>
            </a:extLst>
          </p:cNvPr>
          <p:cNvSpPr/>
          <p:nvPr/>
        </p:nvSpPr>
        <p:spPr>
          <a:xfrm>
            <a:off x="3955224" y="309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CFFD7E3-B09B-A602-981B-6E5A18445F96}"/>
              </a:ext>
            </a:extLst>
          </p:cNvPr>
          <p:cNvSpPr/>
          <p:nvPr/>
        </p:nvSpPr>
        <p:spPr>
          <a:xfrm>
            <a:off x="4315224" y="309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E0D3E85-D29C-80B4-3BE4-4656D7617B1F}"/>
              </a:ext>
            </a:extLst>
          </p:cNvPr>
          <p:cNvSpPr/>
          <p:nvPr/>
        </p:nvSpPr>
        <p:spPr>
          <a:xfrm>
            <a:off x="4675224" y="309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1EEBA41-2E46-EC19-11D5-1F652EB8A71F}"/>
              </a:ext>
            </a:extLst>
          </p:cNvPr>
          <p:cNvSpPr/>
          <p:nvPr/>
        </p:nvSpPr>
        <p:spPr>
          <a:xfrm>
            <a:off x="5035224" y="309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DFC8376-F9F1-DD16-A9BC-5159FC648A0E}"/>
              </a:ext>
            </a:extLst>
          </p:cNvPr>
          <p:cNvSpPr/>
          <p:nvPr/>
        </p:nvSpPr>
        <p:spPr>
          <a:xfrm>
            <a:off x="5395224" y="309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66142BB-EDC5-36C8-82F2-A46E8FDD69F7}"/>
              </a:ext>
            </a:extLst>
          </p:cNvPr>
          <p:cNvSpPr/>
          <p:nvPr/>
        </p:nvSpPr>
        <p:spPr>
          <a:xfrm>
            <a:off x="5755224" y="309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F636104-0EF6-B107-5995-85CFC0C41B91}"/>
              </a:ext>
            </a:extLst>
          </p:cNvPr>
          <p:cNvSpPr/>
          <p:nvPr/>
        </p:nvSpPr>
        <p:spPr>
          <a:xfrm>
            <a:off x="6115224" y="309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003CAAE-74F7-2B24-C466-B766DBBC5019}"/>
              </a:ext>
            </a:extLst>
          </p:cNvPr>
          <p:cNvSpPr/>
          <p:nvPr/>
        </p:nvSpPr>
        <p:spPr>
          <a:xfrm>
            <a:off x="7915224" y="309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D8AB1B-4EF2-A9DC-84DB-0FB226770D2C}"/>
              </a:ext>
            </a:extLst>
          </p:cNvPr>
          <p:cNvSpPr/>
          <p:nvPr/>
        </p:nvSpPr>
        <p:spPr>
          <a:xfrm>
            <a:off x="8275224" y="309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70C2C43-E9B7-1B14-A81D-5732E29FAE94}"/>
              </a:ext>
            </a:extLst>
          </p:cNvPr>
          <p:cNvSpPr/>
          <p:nvPr/>
        </p:nvSpPr>
        <p:spPr>
          <a:xfrm>
            <a:off x="8635224" y="309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E176543-6BA2-0E8F-4B75-6EF17D4E01B5}"/>
              </a:ext>
            </a:extLst>
          </p:cNvPr>
          <p:cNvSpPr/>
          <p:nvPr/>
        </p:nvSpPr>
        <p:spPr>
          <a:xfrm>
            <a:off x="8995224" y="309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C564E9A-54B9-F156-760F-27EEDDFA21D9}"/>
              </a:ext>
            </a:extLst>
          </p:cNvPr>
          <p:cNvSpPr/>
          <p:nvPr/>
        </p:nvSpPr>
        <p:spPr>
          <a:xfrm>
            <a:off x="6475224" y="309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DBEF0A-D868-56A6-76BF-CE304898FA85}"/>
              </a:ext>
            </a:extLst>
          </p:cNvPr>
          <p:cNvSpPr/>
          <p:nvPr/>
        </p:nvSpPr>
        <p:spPr>
          <a:xfrm>
            <a:off x="6835224" y="309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0D02EEA-27B8-FA7E-42A0-F88D333DF97E}"/>
              </a:ext>
            </a:extLst>
          </p:cNvPr>
          <p:cNvSpPr/>
          <p:nvPr/>
        </p:nvSpPr>
        <p:spPr>
          <a:xfrm>
            <a:off x="7195224" y="309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887FB63-315C-67E3-1D02-EDB56FD32C22}"/>
              </a:ext>
            </a:extLst>
          </p:cNvPr>
          <p:cNvSpPr/>
          <p:nvPr/>
        </p:nvSpPr>
        <p:spPr>
          <a:xfrm>
            <a:off x="7555224" y="309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395F2C4-3032-F624-D589-F1C26373ECEE}"/>
              </a:ext>
            </a:extLst>
          </p:cNvPr>
          <p:cNvSpPr/>
          <p:nvPr/>
        </p:nvSpPr>
        <p:spPr>
          <a:xfrm>
            <a:off x="2155224" y="345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65FE138-E6D9-DF16-F66B-6CEA73B39297}"/>
              </a:ext>
            </a:extLst>
          </p:cNvPr>
          <p:cNvSpPr/>
          <p:nvPr/>
        </p:nvSpPr>
        <p:spPr>
          <a:xfrm>
            <a:off x="2515224" y="345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0DF7905-5B3F-2529-9086-168CEB991BC1}"/>
              </a:ext>
            </a:extLst>
          </p:cNvPr>
          <p:cNvSpPr/>
          <p:nvPr/>
        </p:nvSpPr>
        <p:spPr>
          <a:xfrm>
            <a:off x="2875224" y="345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9F64C58-8271-3028-2CEB-3F91F25BC539}"/>
              </a:ext>
            </a:extLst>
          </p:cNvPr>
          <p:cNvSpPr/>
          <p:nvPr/>
        </p:nvSpPr>
        <p:spPr>
          <a:xfrm>
            <a:off x="3235224" y="345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86FD271-9246-4825-BCDD-EEEA6AE58B3D}"/>
              </a:ext>
            </a:extLst>
          </p:cNvPr>
          <p:cNvSpPr/>
          <p:nvPr/>
        </p:nvSpPr>
        <p:spPr>
          <a:xfrm>
            <a:off x="3595224" y="345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AE53A4C-D3A6-4B78-E844-BC909002EF0F}"/>
              </a:ext>
            </a:extLst>
          </p:cNvPr>
          <p:cNvSpPr/>
          <p:nvPr/>
        </p:nvSpPr>
        <p:spPr>
          <a:xfrm>
            <a:off x="3955224" y="345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CE1327-BCB3-469C-BD07-83DF31146E53}"/>
              </a:ext>
            </a:extLst>
          </p:cNvPr>
          <p:cNvSpPr/>
          <p:nvPr/>
        </p:nvSpPr>
        <p:spPr>
          <a:xfrm>
            <a:off x="4315224" y="345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363A90-6F5C-7790-4839-AA72EAE7E2BD}"/>
              </a:ext>
            </a:extLst>
          </p:cNvPr>
          <p:cNvSpPr/>
          <p:nvPr/>
        </p:nvSpPr>
        <p:spPr>
          <a:xfrm>
            <a:off x="4675224" y="345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8929083-6095-6660-20EE-9DC06176BA32}"/>
              </a:ext>
            </a:extLst>
          </p:cNvPr>
          <p:cNvSpPr/>
          <p:nvPr/>
        </p:nvSpPr>
        <p:spPr>
          <a:xfrm>
            <a:off x="5035224" y="345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4C524E0-7634-BED9-AE8D-658BC40F6CD4}"/>
              </a:ext>
            </a:extLst>
          </p:cNvPr>
          <p:cNvSpPr/>
          <p:nvPr/>
        </p:nvSpPr>
        <p:spPr>
          <a:xfrm>
            <a:off x="5395224" y="345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05D12AE-ADBC-D2F4-7A5A-8EE5CA2407BF}"/>
              </a:ext>
            </a:extLst>
          </p:cNvPr>
          <p:cNvSpPr/>
          <p:nvPr/>
        </p:nvSpPr>
        <p:spPr>
          <a:xfrm>
            <a:off x="5755224" y="345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5EE1A8A-CC78-2CD1-6998-1593185989A5}"/>
              </a:ext>
            </a:extLst>
          </p:cNvPr>
          <p:cNvSpPr/>
          <p:nvPr/>
        </p:nvSpPr>
        <p:spPr>
          <a:xfrm>
            <a:off x="6115224" y="345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3AC92C0-8FF6-8A77-87B7-C4B62EC44249}"/>
              </a:ext>
            </a:extLst>
          </p:cNvPr>
          <p:cNvSpPr/>
          <p:nvPr/>
        </p:nvSpPr>
        <p:spPr>
          <a:xfrm>
            <a:off x="7915224" y="345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8D80349-A82D-72CC-C7B5-C5CA0D273646}"/>
              </a:ext>
            </a:extLst>
          </p:cNvPr>
          <p:cNvSpPr/>
          <p:nvPr/>
        </p:nvSpPr>
        <p:spPr>
          <a:xfrm>
            <a:off x="8275224" y="345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243399F-B545-83BA-1092-AE15D9C13F59}"/>
              </a:ext>
            </a:extLst>
          </p:cNvPr>
          <p:cNvSpPr/>
          <p:nvPr/>
        </p:nvSpPr>
        <p:spPr>
          <a:xfrm>
            <a:off x="8635224" y="345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91CA552-406B-7D50-6FD6-8F2FB1C92FE1}"/>
              </a:ext>
            </a:extLst>
          </p:cNvPr>
          <p:cNvSpPr/>
          <p:nvPr/>
        </p:nvSpPr>
        <p:spPr>
          <a:xfrm>
            <a:off x="8995224" y="345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75EC736-B3F5-4BD4-9298-A2D2F06A4FD8}"/>
              </a:ext>
            </a:extLst>
          </p:cNvPr>
          <p:cNvSpPr/>
          <p:nvPr/>
        </p:nvSpPr>
        <p:spPr>
          <a:xfrm>
            <a:off x="6475224" y="345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3AC4485-0EB1-DA69-9EBB-8DA50965E37D}"/>
              </a:ext>
            </a:extLst>
          </p:cNvPr>
          <p:cNvSpPr/>
          <p:nvPr/>
        </p:nvSpPr>
        <p:spPr>
          <a:xfrm>
            <a:off x="6835224" y="345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8F49524-B63B-FFA5-657B-8212C098F137}"/>
              </a:ext>
            </a:extLst>
          </p:cNvPr>
          <p:cNvSpPr/>
          <p:nvPr/>
        </p:nvSpPr>
        <p:spPr>
          <a:xfrm>
            <a:off x="7195224" y="345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CE1057C-4FFB-276E-DF7C-9ED4DAB14BC1}"/>
              </a:ext>
            </a:extLst>
          </p:cNvPr>
          <p:cNvSpPr/>
          <p:nvPr/>
        </p:nvSpPr>
        <p:spPr>
          <a:xfrm>
            <a:off x="7555224" y="345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49323-D715-F2D7-B6E9-CBEB64E66187}"/>
              </a:ext>
            </a:extLst>
          </p:cNvPr>
          <p:cNvSpPr/>
          <p:nvPr/>
        </p:nvSpPr>
        <p:spPr>
          <a:xfrm>
            <a:off x="2155224" y="381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8D1F3AE-1B4E-4E1C-4C86-1119C53EC152}"/>
              </a:ext>
            </a:extLst>
          </p:cNvPr>
          <p:cNvSpPr/>
          <p:nvPr/>
        </p:nvSpPr>
        <p:spPr>
          <a:xfrm>
            <a:off x="2515224" y="381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3EF8F84-6048-007B-D6FF-9A960ABC0E13}"/>
              </a:ext>
            </a:extLst>
          </p:cNvPr>
          <p:cNvSpPr/>
          <p:nvPr/>
        </p:nvSpPr>
        <p:spPr>
          <a:xfrm>
            <a:off x="2875224" y="381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FA07D42-A580-CDC2-B772-756B38F3CB36}"/>
              </a:ext>
            </a:extLst>
          </p:cNvPr>
          <p:cNvSpPr/>
          <p:nvPr/>
        </p:nvSpPr>
        <p:spPr>
          <a:xfrm>
            <a:off x="3235224" y="381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6B7C996-CB3A-5C12-342C-6ACB2B4F87F6}"/>
              </a:ext>
            </a:extLst>
          </p:cNvPr>
          <p:cNvSpPr/>
          <p:nvPr/>
        </p:nvSpPr>
        <p:spPr>
          <a:xfrm>
            <a:off x="3595224" y="381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DAB7ECA-366C-B108-5BEF-818E3A08307E}"/>
              </a:ext>
            </a:extLst>
          </p:cNvPr>
          <p:cNvSpPr/>
          <p:nvPr/>
        </p:nvSpPr>
        <p:spPr>
          <a:xfrm>
            <a:off x="3955224" y="381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60271B8-B1BD-6FA2-960F-4167A5C990AC}"/>
              </a:ext>
            </a:extLst>
          </p:cNvPr>
          <p:cNvSpPr/>
          <p:nvPr/>
        </p:nvSpPr>
        <p:spPr>
          <a:xfrm>
            <a:off x="4315224" y="381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0D336B1-B9EE-8DCE-0F29-986633E59BF2}"/>
              </a:ext>
            </a:extLst>
          </p:cNvPr>
          <p:cNvSpPr/>
          <p:nvPr/>
        </p:nvSpPr>
        <p:spPr>
          <a:xfrm>
            <a:off x="4675224" y="381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DE953D0-E4CB-4313-7A50-497DBA8E7FBE}"/>
              </a:ext>
            </a:extLst>
          </p:cNvPr>
          <p:cNvSpPr/>
          <p:nvPr/>
        </p:nvSpPr>
        <p:spPr>
          <a:xfrm>
            <a:off x="5035224" y="381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5552688-B9C8-69C7-88B9-8321DA7B7C2B}"/>
              </a:ext>
            </a:extLst>
          </p:cNvPr>
          <p:cNvSpPr/>
          <p:nvPr/>
        </p:nvSpPr>
        <p:spPr>
          <a:xfrm>
            <a:off x="5395224" y="381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FEBE086-45F3-FB1C-FA2F-7847BFDE6027}"/>
              </a:ext>
            </a:extLst>
          </p:cNvPr>
          <p:cNvSpPr/>
          <p:nvPr/>
        </p:nvSpPr>
        <p:spPr>
          <a:xfrm>
            <a:off x="5755224" y="381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23144C2-AB7C-3A71-78DC-F2B4011A5A80}"/>
              </a:ext>
            </a:extLst>
          </p:cNvPr>
          <p:cNvSpPr/>
          <p:nvPr/>
        </p:nvSpPr>
        <p:spPr>
          <a:xfrm>
            <a:off x="6115224" y="381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4D92C32-6542-B4A5-41EC-70711C2206CD}"/>
              </a:ext>
            </a:extLst>
          </p:cNvPr>
          <p:cNvSpPr/>
          <p:nvPr/>
        </p:nvSpPr>
        <p:spPr>
          <a:xfrm>
            <a:off x="7915224" y="381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4824F1D-E98D-0899-7B7E-2DF915123DB0}"/>
              </a:ext>
            </a:extLst>
          </p:cNvPr>
          <p:cNvSpPr/>
          <p:nvPr/>
        </p:nvSpPr>
        <p:spPr>
          <a:xfrm>
            <a:off x="8275224" y="381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2DC7274-466C-6AE4-D978-F6166E34BB6C}"/>
              </a:ext>
            </a:extLst>
          </p:cNvPr>
          <p:cNvSpPr/>
          <p:nvPr/>
        </p:nvSpPr>
        <p:spPr>
          <a:xfrm>
            <a:off x="8635224" y="381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3260AC0-07BA-9619-77FD-520B7062EBFC}"/>
              </a:ext>
            </a:extLst>
          </p:cNvPr>
          <p:cNvSpPr/>
          <p:nvPr/>
        </p:nvSpPr>
        <p:spPr>
          <a:xfrm>
            <a:off x="8995224" y="381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FE10FD4-FF51-D37A-36F9-204C0F24429C}"/>
              </a:ext>
            </a:extLst>
          </p:cNvPr>
          <p:cNvSpPr/>
          <p:nvPr/>
        </p:nvSpPr>
        <p:spPr>
          <a:xfrm>
            <a:off x="6475224" y="381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E7ADC86-7C04-89D9-76D8-14096D90CC93}"/>
              </a:ext>
            </a:extLst>
          </p:cNvPr>
          <p:cNvSpPr/>
          <p:nvPr/>
        </p:nvSpPr>
        <p:spPr>
          <a:xfrm>
            <a:off x="6835224" y="381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222431D-42AD-288B-1A93-9826C6D12069}"/>
              </a:ext>
            </a:extLst>
          </p:cNvPr>
          <p:cNvSpPr/>
          <p:nvPr/>
        </p:nvSpPr>
        <p:spPr>
          <a:xfrm>
            <a:off x="7195224" y="381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8DCEB6-1F7E-63CA-88C1-7AFA1A44D200}"/>
              </a:ext>
            </a:extLst>
          </p:cNvPr>
          <p:cNvSpPr/>
          <p:nvPr/>
        </p:nvSpPr>
        <p:spPr>
          <a:xfrm>
            <a:off x="7555224" y="381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B0BD901-57B9-D785-E805-50254817F04D}"/>
              </a:ext>
            </a:extLst>
          </p:cNvPr>
          <p:cNvSpPr/>
          <p:nvPr/>
        </p:nvSpPr>
        <p:spPr>
          <a:xfrm>
            <a:off x="2155224" y="417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EBDC6BB-8DDD-8B14-D6E1-EDF37C4CDBA6}"/>
              </a:ext>
            </a:extLst>
          </p:cNvPr>
          <p:cNvSpPr/>
          <p:nvPr/>
        </p:nvSpPr>
        <p:spPr>
          <a:xfrm>
            <a:off x="2515224" y="417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2EDA1E1-F607-2845-76AA-B7BCEED439CF}"/>
              </a:ext>
            </a:extLst>
          </p:cNvPr>
          <p:cNvSpPr/>
          <p:nvPr/>
        </p:nvSpPr>
        <p:spPr>
          <a:xfrm>
            <a:off x="2875224" y="417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4174A52-5337-FAFA-D279-2F982EC14B32}"/>
              </a:ext>
            </a:extLst>
          </p:cNvPr>
          <p:cNvSpPr/>
          <p:nvPr/>
        </p:nvSpPr>
        <p:spPr>
          <a:xfrm>
            <a:off x="3235224" y="417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B6EFFF5-488D-E678-9D08-51093C96CC68}"/>
              </a:ext>
            </a:extLst>
          </p:cNvPr>
          <p:cNvSpPr/>
          <p:nvPr/>
        </p:nvSpPr>
        <p:spPr>
          <a:xfrm>
            <a:off x="3595224" y="417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41DF362-529D-6D4F-E960-7B9E339321EC}"/>
              </a:ext>
            </a:extLst>
          </p:cNvPr>
          <p:cNvSpPr/>
          <p:nvPr/>
        </p:nvSpPr>
        <p:spPr>
          <a:xfrm>
            <a:off x="3955224" y="417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9B8F2C7-0B62-67F2-6990-CE6AEF253D6F}"/>
              </a:ext>
            </a:extLst>
          </p:cNvPr>
          <p:cNvSpPr/>
          <p:nvPr/>
        </p:nvSpPr>
        <p:spPr>
          <a:xfrm>
            <a:off x="4315224" y="417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846D439-F8D1-2241-F810-081701CADBC8}"/>
              </a:ext>
            </a:extLst>
          </p:cNvPr>
          <p:cNvSpPr/>
          <p:nvPr/>
        </p:nvSpPr>
        <p:spPr>
          <a:xfrm>
            <a:off x="4675224" y="417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C6C66FD-4A2E-6D37-A7F3-42FE4B1C54D0}"/>
              </a:ext>
            </a:extLst>
          </p:cNvPr>
          <p:cNvSpPr/>
          <p:nvPr/>
        </p:nvSpPr>
        <p:spPr>
          <a:xfrm>
            <a:off x="5035224" y="417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17D7B49-D5AF-77C2-C1B1-79B1631C0F21}"/>
              </a:ext>
            </a:extLst>
          </p:cNvPr>
          <p:cNvSpPr/>
          <p:nvPr/>
        </p:nvSpPr>
        <p:spPr>
          <a:xfrm>
            <a:off x="5395224" y="417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DE1F857-47D4-DF56-1FF4-27C6664B3D35}"/>
              </a:ext>
            </a:extLst>
          </p:cNvPr>
          <p:cNvSpPr/>
          <p:nvPr/>
        </p:nvSpPr>
        <p:spPr>
          <a:xfrm>
            <a:off x="5755224" y="417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C589D6F-7CE1-3A4F-D273-187046336A6C}"/>
              </a:ext>
            </a:extLst>
          </p:cNvPr>
          <p:cNvSpPr/>
          <p:nvPr/>
        </p:nvSpPr>
        <p:spPr>
          <a:xfrm>
            <a:off x="6115224" y="417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CAC7358-5FB8-DB67-0F98-554C8F902CBC}"/>
              </a:ext>
            </a:extLst>
          </p:cNvPr>
          <p:cNvSpPr/>
          <p:nvPr/>
        </p:nvSpPr>
        <p:spPr>
          <a:xfrm>
            <a:off x="7915224" y="417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B2C088B-20A6-FA29-B9EC-5689808CA0F3}"/>
              </a:ext>
            </a:extLst>
          </p:cNvPr>
          <p:cNvSpPr/>
          <p:nvPr/>
        </p:nvSpPr>
        <p:spPr>
          <a:xfrm>
            <a:off x="8275224" y="417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0270B4F-6782-3E17-E313-95AEE3F163CF}"/>
              </a:ext>
            </a:extLst>
          </p:cNvPr>
          <p:cNvSpPr/>
          <p:nvPr/>
        </p:nvSpPr>
        <p:spPr>
          <a:xfrm>
            <a:off x="8635224" y="417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2BF4425-5B9B-5691-DB4A-CBB7942FB65D}"/>
              </a:ext>
            </a:extLst>
          </p:cNvPr>
          <p:cNvSpPr/>
          <p:nvPr/>
        </p:nvSpPr>
        <p:spPr>
          <a:xfrm>
            <a:off x="8995224" y="417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8966BFE-32F6-67CE-B446-B5F165FB683D}"/>
              </a:ext>
            </a:extLst>
          </p:cNvPr>
          <p:cNvSpPr/>
          <p:nvPr/>
        </p:nvSpPr>
        <p:spPr>
          <a:xfrm>
            <a:off x="6475224" y="417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AA2B85-7004-C372-9CFB-B51515DB5FFE}"/>
              </a:ext>
            </a:extLst>
          </p:cNvPr>
          <p:cNvSpPr/>
          <p:nvPr/>
        </p:nvSpPr>
        <p:spPr>
          <a:xfrm>
            <a:off x="6835224" y="417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03AE79C-7BBD-6291-56D3-8F07A8259BB8}"/>
              </a:ext>
            </a:extLst>
          </p:cNvPr>
          <p:cNvSpPr/>
          <p:nvPr/>
        </p:nvSpPr>
        <p:spPr>
          <a:xfrm>
            <a:off x="7195224" y="417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A33FE8E-FAAE-D797-7F00-0B6AAABF4B44}"/>
              </a:ext>
            </a:extLst>
          </p:cNvPr>
          <p:cNvSpPr/>
          <p:nvPr/>
        </p:nvSpPr>
        <p:spPr>
          <a:xfrm>
            <a:off x="7555224" y="417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BE22440-94DA-E360-C9D4-9A8227864801}"/>
              </a:ext>
            </a:extLst>
          </p:cNvPr>
          <p:cNvSpPr/>
          <p:nvPr/>
        </p:nvSpPr>
        <p:spPr>
          <a:xfrm>
            <a:off x="2155224" y="45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EAFBA76-A802-8C52-7AE4-E33C4E40F2D8}"/>
              </a:ext>
            </a:extLst>
          </p:cNvPr>
          <p:cNvSpPr/>
          <p:nvPr/>
        </p:nvSpPr>
        <p:spPr>
          <a:xfrm>
            <a:off x="2515224" y="45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98AD56B-AE63-B827-DAD9-172F8AA22857}"/>
              </a:ext>
            </a:extLst>
          </p:cNvPr>
          <p:cNvSpPr/>
          <p:nvPr/>
        </p:nvSpPr>
        <p:spPr>
          <a:xfrm>
            <a:off x="2875224" y="45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0D3876D-6B43-127C-924C-F91F10FAEAB6}"/>
              </a:ext>
            </a:extLst>
          </p:cNvPr>
          <p:cNvSpPr/>
          <p:nvPr/>
        </p:nvSpPr>
        <p:spPr>
          <a:xfrm>
            <a:off x="3235224" y="45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9D4937A-A41D-BF43-8153-C55F20731745}"/>
              </a:ext>
            </a:extLst>
          </p:cNvPr>
          <p:cNvSpPr/>
          <p:nvPr/>
        </p:nvSpPr>
        <p:spPr>
          <a:xfrm>
            <a:off x="3595224" y="4533959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EF58483-172C-1C19-42CE-2BCBC84D59DE}"/>
              </a:ext>
            </a:extLst>
          </p:cNvPr>
          <p:cNvSpPr/>
          <p:nvPr/>
        </p:nvSpPr>
        <p:spPr>
          <a:xfrm>
            <a:off x="3955224" y="45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EC16742-3977-1542-3B16-B5DEAE62C450}"/>
              </a:ext>
            </a:extLst>
          </p:cNvPr>
          <p:cNvSpPr/>
          <p:nvPr/>
        </p:nvSpPr>
        <p:spPr>
          <a:xfrm>
            <a:off x="4315224" y="45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329A682-BB1C-A00C-2D1C-2936A2350850}"/>
              </a:ext>
            </a:extLst>
          </p:cNvPr>
          <p:cNvSpPr/>
          <p:nvPr/>
        </p:nvSpPr>
        <p:spPr>
          <a:xfrm>
            <a:off x="4675224" y="45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B8828DB-AB00-969A-F200-3AF1F5D96BFD}"/>
              </a:ext>
            </a:extLst>
          </p:cNvPr>
          <p:cNvSpPr/>
          <p:nvPr/>
        </p:nvSpPr>
        <p:spPr>
          <a:xfrm>
            <a:off x="5035224" y="45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8828101-1A82-A03E-30BC-BB84DE552F8B}"/>
              </a:ext>
            </a:extLst>
          </p:cNvPr>
          <p:cNvSpPr/>
          <p:nvPr/>
        </p:nvSpPr>
        <p:spPr>
          <a:xfrm>
            <a:off x="5395224" y="4533959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2019A8C-7A61-5431-9B83-76847F2FA10B}"/>
              </a:ext>
            </a:extLst>
          </p:cNvPr>
          <p:cNvSpPr/>
          <p:nvPr/>
        </p:nvSpPr>
        <p:spPr>
          <a:xfrm>
            <a:off x="5755224" y="45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A4F1A8D-EB1B-877D-4915-B6D5BCF57EC1}"/>
              </a:ext>
            </a:extLst>
          </p:cNvPr>
          <p:cNvSpPr/>
          <p:nvPr/>
        </p:nvSpPr>
        <p:spPr>
          <a:xfrm>
            <a:off x="6115224" y="45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C9FD105-D103-903B-A354-3D96220C2AC6}"/>
              </a:ext>
            </a:extLst>
          </p:cNvPr>
          <p:cNvSpPr/>
          <p:nvPr/>
        </p:nvSpPr>
        <p:spPr>
          <a:xfrm>
            <a:off x="7915224" y="45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1B7A236-834C-6353-FBBB-854812B4D106}"/>
              </a:ext>
            </a:extLst>
          </p:cNvPr>
          <p:cNvSpPr/>
          <p:nvPr/>
        </p:nvSpPr>
        <p:spPr>
          <a:xfrm>
            <a:off x="8275224" y="45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F2647B9-B3E5-C24E-BDA8-1A53E6173A9E}"/>
              </a:ext>
            </a:extLst>
          </p:cNvPr>
          <p:cNvSpPr/>
          <p:nvPr/>
        </p:nvSpPr>
        <p:spPr>
          <a:xfrm>
            <a:off x="8635224" y="45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D24BA87-F3E7-5976-B286-C1BA69F1BD46}"/>
              </a:ext>
            </a:extLst>
          </p:cNvPr>
          <p:cNvSpPr/>
          <p:nvPr/>
        </p:nvSpPr>
        <p:spPr>
          <a:xfrm>
            <a:off x="8995224" y="45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A8AE8DA-6F76-787F-FE18-2363A075B2B5}"/>
              </a:ext>
            </a:extLst>
          </p:cNvPr>
          <p:cNvSpPr/>
          <p:nvPr/>
        </p:nvSpPr>
        <p:spPr>
          <a:xfrm>
            <a:off x="6475224" y="45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831C6C6-E9F4-97B7-5B68-FA0EFB42579A}"/>
              </a:ext>
            </a:extLst>
          </p:cNvPr>
          <p:cNvSpPr/>
          <p:nvPr/>
        </p:nvSpPr>
        <p:spPr>
          <a:xfrm>
            <a:off x="6835224" y="45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972B92D-EB1F-2865-F98E-D0E3222B66BC}"/>
              </a:ext>
            </a:extLst>
          </p:cNvPr>
          <p:cNvSpPr/>
          <p:nvPr/>
        </p:nvSpPr>
        <p:spPr>
          <a:xfrm>
            <a:off x="7195224" y="453395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4D3F286-9561-B948-AD8A-DD88225AAD46}"/>
              </a:ext>
            </a:extLst>
          </p:cNvPr>
          <p:cNvSpPr/>
          <p:nvPr/>
        </p:nvSpPr>
        <p:spPr>
          <a:xfrm>
            <a:off x="7555224" y="4533959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8FB4ECB-890E-CA0B-3AA0-8527B569230B}"/>
              </a:ext>
            </a:extLst>
          </p:cNvPr>
          <p:cNvSpPr/>
          <p:nvPr/>
        </p:nvSpPr>
        <p:spPr>
          <a:xfrm>
            <a:off x="2155224" y="4887935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5C56BBE-7DB4-1E7C-1E2F-F79013777581}"/>
              </a:ext>
            </a:extLst>
          </p:cNvPr>
          <p:cNvSpPr/>
          <p:nvPr/>
        </p:nvSpPr>
        <p:spPr>
          <a:xfrm>
            <a:off x="2515224" y="4887935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864B99E-7832-A801-C7CC-B4A739B22F01}"/>
              </a:ext>
            </a:extLst>
          </p:cNvPr>
          <p:cNvSpPr/>
          <p:nvPr/>
        </p:nvSpPr>
        <p:spPr>
          <a:xfrm>
            <a:off x="2875224" y="4887935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6C42524-0433-AF98-5C16-C5C7D466FECC}"/>
              </a:ext>
            </a:extLst>
          </p:cNvPr>
          <p:cNvSpPr/>
          <p:nvPr/>
        </p:nvSpPr>
        <p:spPr>
          <a:xfrm>
            <a:off x="3235224" y="4887935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48A02A0-F64D-2FFB-2021-8CDF17BD02E9}"/>
              </a:ext>
            </a:extLst>
          </p:cNvPr>
          <p:cNvSpPr/>
          <p:nvPr/>
        </p:nvSpPr>
        <p:spPr>
          <a:xfrm>
            <a:off x="3595224" y="4887935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E127B04-F75B-7FD7-76AA-B1A04241D2CE}"/>
              </a:ext>
            </a:extLst>
          </p:cNvPr>
          <p:cNvSpPr/>
          <p:nvPr/>
        </p:nvSpPr>
        <p:spPr>
          <a:xfrm>
            <a:off x="3955224" y="4887935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139BC75-138D-2DA6-7D41-B09C730231F5}"/>
              </a:ext>
            </a:extLst>
          </p:cNvPr>
          <p:cNvSpPr/>
          <p:nvPr/>
        </p:nvSpPr>
        <p:spPr>
          <a:xfrm>
            <a:off x="4315224" y="4887935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F01218A-C99C-0DB7-F987-4F3FA6D9DA95}"/>
              </a:ext>
            </a:extLst>
          </p:cNvPr>
          <p:cNvSpPr/>
          <p:nvPr/>
        </p:nvSpPr>
        <p:spPr>
          <a:xfrm>
            <a:off x="4675224" y="4887935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725C20F-53D2-A538-6FA9-C44BD225E42A}"/>
              </a:ext>
            </a:extLst>
          </p:cNvPr>
          <p:cNvSpPr/>
          <p:nvPr/>
        </p:nvSpPr>
        <p:spPr>
          <a:xfrm>
            <a:off x="5035224" y="4887935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1EC8DE5-9DC1-9418-B01D-8A5262E6E528}"/>
              </a:ext>
            </a:extLst>
          </p:cNvPr>
          <p:cNvSpPr/>
          <p:nvPr/>
        </p:nvSpPr>
        <p:spPr>
          <a:xfrm>
            <a:off x="5395224" y="4887935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D49C87E7-B208-AB02-C188-932AD002416E}"/>
              </a:ext>
            </a:extLst>
          </p:cNvPr>
          <p:cNvSpPr/>
          <p:nvPr/>
        </p:nvSpPr>
        <p:spPr>
          <a:xfrm>
            <a:off x="5755224" y="48879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7FE22E0-60A5-06F9-D008-F7CDBF81CF01}"/>
              </a:ext>
            </a:extLst>
          </p:cNvPr>
          <p:cNvSpPr/>
          <p:nvPr/>
        </p:nvSpPr>
        <p:spPr>
          <a:xfrm>
            <a:off x="6115224" y="48879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52F6B6D-1F89-E5C3-70F0-0F3C75D63D34}"/>
              </a:ext>
            </a:extLst>
          </p:cNvPr>
          <p:cNvSpPr/>
          <p:nvPr/>
        </p:nvSpPr>
        <p:spPr>
          <a:xfrm>
            <a:off x="7915224" y="4887935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3667339-AAC7-434A-8CDD-FDCF15A740D4}"/>
              </a:ext>
            </a:extLst>
          </p:cNvPr>
          <p:cNvSpPr/>
          <p:nvPr/>
        </p:nvSpPr>
        <p:spPr>
          <a:xfrm>
            <a:off x="8275224" y="4887935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C5D38D4-2F1F-BE38-5856-772E2743134A}"/>
              </a:ext>
            </a:extLst>
          </p:cNvPr>
          <p:cNvSpPr/>
          <p:nvPr/>
        </p:nvSpPr>
        <p:spPr>
          <a:xfrm>
            <a:off x="8635224" y="4887935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2D584FB-E63C-9910-1D19-24D9B95B3258}"/>
              </a:ext>
            </a:extLst>
          </p:cNvPr>
          <p:cNvSpPr/>
          <p:nvPr/>
        </p:nvSpPr>
        <p:spPr>
          <a:xfrm>
            <a:off x="8995224" y="4887935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0031A83-4D77-BBD9-4757-9E81AF6FE5B9}"/>
              </a:ext>
            </a:extLst>
          </p:cNvPr>
          <p:cNvSpPr/>
          <p:nvPr/>
        </p:nvSpPr>
        <p:spPr>
          <a:xfrm>
            <a:off x="6475224" y="48879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86AB418-D69F-C310-B881-612D0F9BBDFE}"/>
              </a:ext>
            </a:extLst>
          </p:cNvPr>
          <p:cNvSpPr/>
          <p:nvPr/>
        </p:nvSpPr>
        <p:spPr>
          <a:xfrm>
            <a:off x="6835224" y="48879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4E64CF1-6E5A-F5A6-1CEE-B2072C4C1864}"/>
              </a:ext>
            </a:extLst>
          </p:cNvPr>
          <p:cNvSpPr/>
          <p:nvPr/>
        </p:nvSpPr>
        <p:spPr>
          <a:xfrm>
            <a:off x="7195224" y="48879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3154F82-26C7-E846-4FEF-59E56BBA4272}"/>
              </a:ext>
            </a:extLst>
          </p:cNvPr>
          <p:cNvSpPr/>
          <p:nvPr/>
        </p:nvSpPr>
        <p:spPr>
          <a:xfrm>
            <a:off x="7555224" y="4887935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7EF74CE-7A57-6610-0754-B9F97F980628}"/>
              </a:ext>
            </a:extLst>
          </p:cNvPr>
          <p:cNvSpPr/>
          <p:nvPr/>
        </p:nvSpPr>
        <p:spPr>
          <a:xfrm>
            <a:off x="2155224" y="5247935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8E3BB77-CF84-4DAC-2F02-781C6D03010B}"/>
              </a:ext>
            </a:extLst>
          </p:cNvPr>
          <p:cNvSpPr/>
          <p:nvPr/>
        </p:nvSpPr>
        <p:spPr>
          <a:xfrm>
            <a:off x="2515224" y="5247935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732DB0F-FFED-FB2A-3731-D36419F27C4E}"/>
              </a:ext>
            </a:extLst>
          </p:cNvPr>
          <p:cNvSpPr/>
          <p:nvPr/>
        </p:nvSpPr>
        <p:spPr>
          <a:xfrm>
            <a:off x="2875224" y="5247935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C8804DB-426D-76F0-416E-ABE8607E9A3C}"/>
              </a:ext>
            </a:extLst>
          </p:cNvPr>
          <p:cNvSpPr/>
          <p:nvPr/>
        </p:nvSpPr>
        <p:spPr>
          <a:xfrm>
            <a:off x="3235224" y="5247935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A550706-3504-A4B0-2CFA-7ED889A9A499}"/>
              </a:ext>
            </a:extLst>
          </p:cNvPr>
          <p:cNvSpPr/>
          <p:nvPr/>
        </p:nvSpPr>
        <p:spPr>
          <a:xfrm>
            <a:off x="3595224" y="5247935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F9C3572-6077-1458-E2B0-E0BA9BC7BB82}"/>
              </a:ext>
            </a:extLst>
          </p:cNvPr>
          <p:cNvSpPr/>
          <p:nvPr/>
        </p:nvSpPr>
        <p:spPr>
          <a:xfrm>
            <a:off x="3955224" y="5247935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934BEE-9C73-18DB-674D-AB2485126622}"/>
              </a:ext>
            </a:extLst>
          </p:cNvPr>
          <p:cNvSpPr/>
          <p:nvPr/>
        </p:nvSpPr>
        <p:spPr>
          <a:xfrm>
            <a:off x="4315224" y="5247935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0FF7CDB-F0B1-FC01-BE8F-DCA7F3D1CB43}"/>
              </a:ext>
            </a:extLst>
          </p:cNvPr>
          <p:cNvSpPr/>
          <p:nvPr/>
        </p:nvSpPr>
        <p:spPr>
          <a:xfrm>
            <a:off x="4675224" y="5247935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37F6F16-46DE-EEC3-6664-F52FBBF5630E}"/>
              </a:ext>
            </a:extLst>
          </p:cNvPr>
          <p:cNvSpPr/>
          <p:nvPr/>
        </p:nvSpPr>
        <p:spPr>
          <a:xfrm>
            <a:off x="5035224" y="5247935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54AC144-EE19-6FED-3D3E-F14E40AE10F2}"/>
              </a:ext>
            </a:extLst>
          </p:cNvPr>
          <p:cNvSpPr/>
          <p:nvPr/>
        </p:nvSpPr>
        <p:spPr>
          <a:xfrm>
            <a:off x="5395224" y="5247935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5049B002-3719-6DBC-2679-84129D5754C6}"/>
              </a:ext>
            </a:extLst>
          </p:cNvPr>
          <p:cNvSpPr/>
          <p:nvPr/>
        </p:nvSpPr>
        <p:spPr>
          <a:xfrm>
            <a:off x="5755224" y="52479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D3B31D31-9A91-D7C7-7228-E9D75E4D2AEA}"/>
              </a:ext>
            </a:extLst>
          </p:cNvPr>
          <p:cNvSpPr/>
          <p:nvPr/>
        </p:nvSpPr>
        <p:spPr>
          <a:xfrm>
            <a:off x="6115224" y="52479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F55746F-F155-15B5-E856-1AFD548D64DD}"/>
              </a:ext>
            </a:extLst>
          </p:cNvPr>
          <p:cNvSpPr/>
          <p:nvPr/>
        </p:nvSpPr>
        <p:spPr>
          <a:xfrm>
            <a:off x="7915224" y="5247935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F26B833-CC46-A746-FD49-DB0438530DD8}"/>
              </a:ext>
            </a:extLst>
          </p:cNvPr>
          <p:cNvSpPr/>
          <p:nvPr/>
        </p:nvSpPr>
        <p:spPr>
          <a:xfrm>
            <a:off x="8275224" y="5247935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B61CF055-4184-7D8F-8A52-142379D7F76F}"/>
              </a:ext>
            </a:extLst>
          </p:cNvPr>
          <p:cNvSpPr/>
          <p:nvPr/>
        </p:nvSpPr>
        <p:spPr>
          <a:xfrm>
            <a:off x="8635224" y="5247935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1E9640C-0FF8-0F57-FF58-FEF14F764CE4}"/>
              </a:ext>
            </a:extLst>
          </p:cNvPr>
          <p:cNvSpPr/>
          <p:nvPr/>
        </p:nvSpPr>
        <p:spPr>
          <a:xfrm>
            <a:off x="8995224" y="5247935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7C776BE-AD82-F811-2714-1056ECFAD6D3}"/>
              </a:ext>
            </a:extLst>
          </p:cNvPr>
          <p:cNvSpPr/>
          <p:nvPr/>
        </p:nvSpPr>
        <p:spPr>
          <a:xfrm>
            <a:off x="6475224" y="52479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A29624B-9A61-B44C-7037-3DD596C41E28}"/>
              </a:ext>
            </a:extLst>
          </p:cNvPr>
          <p:cNvSpPr/>
          <p:nvPr/>
        </p:nvSpPr>
        <p:spPr>
          <a:xfrm>
            <a:off x="6835224" y="52479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CE4761A-9F1F-D7EF-3A40-891CD8922DA8}"/>
              </a:ext>
            </a:extLst>
          </p:cNvPr>
          <p:cNvSpPr/>
          <p:nvPr/>
        </p:nvSpPr>
        <p:spPr>
          <a:xfrm>
            <a:off x="7195224" y="52479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E4155BE-40E5-E6AC-FF61-243DDC8C5B07}"/>
              </a:ext>
            </a:extLst>
          </p:cNvPr>
          <p:cNvSpPr/>
          <p:nvPr/>
        </p:nvSpPr>
        <p:spPr>
          <a:xfrm>
            <a:off x="7555224" y="5247935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CB55196-E9CD-6D37-C57C-C7C4D61ED5C5}"/>
              </a:ext>
            </a:extLst>
          </p:cNvPr>
          <p:cNvSpPr/>
          <p:nvPr/>
        </p:nvSpPr>
        <p:spPr>
          <a:xfrm>
            <a:off x="2155224" y="560191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7342CE2-8B86-3D94-565D-0796C9C1BA95}"/>
              </a:ext>
            </a:extLst>
          </p:cNvPr>
          <p:cNvSpPr/>
          <p:nvPr/>
        </p:nvSpPr>
        <p:spPr>
          <a:xfrm>
            <a:off x="2515224" y="560191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51ABF48-C2ED-6F52-8BD2-D7420EA5892C}"/>
              </a:ext>
            </a:extLst>
          </p:cNvPr>
          <p:cNvSpPr/>
          <p:nvPr/>
        </p:nvSpPr>
        <p:spPr>
          <a:xfrm>
            <a:off x="2875224" y="560191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61771A5-495F-49B3-BEC8-8FD23EC1807C}"/>
              </a:ext>
            </a:extLst>
          </p:cNvPr>
          <p:cNvSpPr/>
          <p:nvPr/>
        </p:nvSpPr>
        <p:spPr>
          <a:xfrm>
            <a:off x="3235224" y="560191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E34AA3F-C48F-F2A8-90EF-499E9DA26E57}"/>
              </a:ext>
            </a:extLst>
          </p:cNvPr>
          <p:cNvSpPr/>
          <p:nvPr/>
        </p:nvSpPr>
        <p:spPr>
          <a:xfrm>
            <a:off x="3595224" y="560191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AE3E002-2F32-593E-3CE6-34E6949ED31F}"/>
              </a:ext>
            </a:extLst>
          </p:cNvPr>
          <p:cNvSpPr/>
          <p:nvPr/>
        </p:nvSpPr>
        <p:spPr>
          <a:xfrm>
            <a:off x="3955224" y="5601911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42F3AB9A-6AC0-D0D2-E8F2-F6EFA21006BE}"/>
              </a:ext>
            </a:extLst>
          </p:cNvPr>
          <p:cNvSpPr/>
          <p:nvPr/>
        </p:nvSpPr>
        <p:spPr>
          <a:xfrm>
            <a:off x="4315224" y="5601911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0A6472CD-DFCC-470A-5659-056A6A3A917F}"/>
              </a:ext>
            </a:extLst>
          </p:cNvPr>
          <p:cNvSpPr/>
          <p:nvPr/>
        </p:nvSpPr>
        <p:spPr>
          <a:xfrm>
            <a:off x="4675224" y="5601911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2C69A99-16D1-DB20-3CF6-38A9090BCCE8}"/>
              </a:ext>
            </a:extLst>
          </p:cNvPr>
          <p:cNvSpPr/>
          <p:nvPr/>
        </p:nvSpPr>
        <p:spPr>
          <a:xfrm>
            <a:off x="5035224" y="5601911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DB2707D-C234-36B7-1751-BE23B6AABFB7}"/>
              </a:ext>
            </a:extLst>
          </p:cNvPr>
          <p:cNvSpPr/>
          <p:nvPr/>
        </p:nvSpPr>
        <p:spPr>
          <a:xfrm>
            <a:off x="5395224" y="5601911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7C9FC9E-5759-E04D-E094-C274A6329E67}"/>
              </a:ext>
            </a:extLst>
          </p:cNvPr>
          <p:cNvSpPr/>
          <p:nvPr/>
        </p:nvSpPr>
        <p:spPr>
          <a:xfrm>
            <a:off x="5755224" y="56019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ADA749A-8368-0E56-6458-BC44D8A963E5}"/>
              </a:ext>
            </a:extLst>
          </p:cNvPr>
          <p:cNvSpPr/>
          <p:nvPr/>
        </p:nvSpPr>
        <p:spPr>
          <a:xfrm>
            <a:off x="6115224" y="56019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020DA9D-CA46-22DD-27B7-28D4A230AD16}"/>
              </a:ext>
            </a:extLst>
          </p:cNvPr>
          <p:cNvSpPr/>
          <p:nvPr/>
        </p:nvSpPr>
        <p:spPr>
          <a:xfrm>
            <a:off x="7915224" y="560191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3EE0BD3-2C37-E19E-2183-57454FBC949D}"/>
              </a:ext>
            </a:extLst>
          </p:cNvPr>
          <p:cNvSpPr/>
          <p:nvPr/>
        </p:nvSpPr>
        <p:spPr>
          <a:xfrm>
            <a:off x="8275224" y="560191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A524AE8-6B92-69ED-FA85-42062C018044}"/>
              </a:ext>
            </a:extLst>
          </p:cNvPr>
          <p:cNvSpPr/>
          <p:nvPr/>
        </p:nvSpPr>
        <p:spPr>
          <a:xfrm>
            <a:off x="8635224" y="560191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8BF00AF-A5B6-C940-70AB-E51B09E658D4}"/>
              </a:ext>
            </a:extLst>
          </p:cNvPr>
          <p:cNvSpPr/>
          <p:nvPr/>
        </p:nvSpPr>
        <p:spPr>
          <a:xfrm>
            <a:off x="8995224" y="560191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AAAE0D0-7862-8817-F232-0FFC2E7BFF57}"/>
              </a:ext>
            </a:extLst>
          </p:cNvPr>
          <p:cNvSpPr/>
          <p:nvPr/>
        </p:nvSpPr>
        <p:spPr>
          <a:xfrm>
            <a:off x="6475224" y="56019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9C5E3E4-0D27-4BB4-20BC-74F1276A61AB}"/>
              </a:ext>
            </a:extLst>
          </p:cNvPr>
          <p:cNvSpPr/>
          <p:nvPr/>
        </p:nvSpPr>
        <p:spPr>
          <a:xfrm>
            <a:off x="6835224" y="56019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A641901-7AA2-DA01-64BA-653D5B22E5DA}"/>
              </a:ext>
            </a:extLst>
          </p:cNvPr>
          <p:cNvSpPr/>
          <p:nvPr/>
        </p:nvSpPr>
        <p:spPr>
          <a:xfrm>
            <a:off x="7195224" y="56019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BCB4DAB9-EA87-596C-E393-A6DDF5D63084}"/>
              </a:ext>
            </a:extLst>
          </p:cNvPr>
          <p:cNvSpPr/>
          <p:nvPr/>
        </p:nvSpPr>
        <p:spPr>
          <a:xfrm>
            <a:off x="7555224" y="560191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AA77C05B-195B-1EC8-8884-55868EF9983E}"/>
              </a:ext>
            </a:extLst>
          </p:cNvPr>
          <p:cNvSpPr/>
          <p:nvPr/>
        </p:nvSpPr>
        <p:spPr>
          <a:xfrm>
            <a:off x="2155224" y="596191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75457039-CC3D-52A9-121D-B30D91BBCC58}"/>
              </a:ext>
            </a:extLst>
          </p:cNvPr>
          <p:cNvSpPr/>
          <p:nvPr/>
        </p:nvSpPr>
        <p:spPr>
          <a:xfrm>
            <a:off x="2515224" y="596191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CB798EF-3EE7-1EF2-3761-82E5A434E899}"/>
              </a:ext>
            </a:extLst>
          </p:cNvPr>
          <p:cNvSpPr/>
          <p:nvPr/>
        </p:nvSpPr>
        <p:spPr>
          <a:xfrm>
            <a:off x="2875224" y="596191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ED08C767-C239-F907-FDAD-07B083D67353}"/>
              </a:ext>
            </a:extLst>
          </p:cNvPr>
          <p:cNvSpPr/>
          <p:nvPr/>
        </p:nvSpPr>
        <p:spPr>
          <a:xfrm>
            <a:off x="3235224" y="596191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182AEF6-FF91-E90E-8C6D-BDA3D93BD47E}"/>
              </a:ext>
            </a:extLst>
          </p:cNvPr>
          <p:cNvSpPr/>
          <p:nvPr/>
        </p:nvSpPr>
        <p:spPr>
          <a:xfrm>
            <a:off x="3595224" y="5961911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11B421A-89C2-0454-0DF6-9A6BEE271B0E}"/>
              </a:ext>
            </a:extLst>
          </p:cNvPr>
          <p:cNvSpPr/>
          <p:nvPr/>
        </p:nvSpPr>
        <p:spPr>
          <a:xfrm>
            <a:off x="3955224" y="5961911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239DBF3-0AAB-8939-A6ED-B596DEDCEB13}"/>
              </a:ext>
            </a:extLst>
          </p:cNvPr>
          <p:cNvSpPr/>
          <p:nvPr/>
        </p:nvSpPr>
        <p:spPr>
          <a:xfrm>
            <a:off x="4315224" y="5961911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109ED11-A48C-6703-3D60-0B62B5BAA9C7}"/>
              </a:ext>
            </a:extLst>
          </p:cNvPr>
          <p:cNvSpPr/>
          <p:nvPr/>
        </p:nvSpPr>
        <p:spPr>
          <a:xfrm>
            <a:off x="4675224" y="5961911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71A3FD0-01F1-3EEE-D94B-EAB4441D232D}"/>
              </a:ext>
            </a:extLst>
          </p:cNvPr>
          <p:cNvSpPr/>
          <p:nvPr/>
        </p:nvSpPr>
        <p:spPr>
          <a:xfrm>
            <a:off x="5035224" y="5961911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F3AB9184-C66A-E533-344F-BA4F572B1223}"/>
              </a:ext>
            </a:extLst>
          </p:cNvPr>
          <p:cNvSpPr/>
          <p:nvPr/>
        </p:nvSpPr>
        <p:spPr>
          <a:xfrm>
            <a:off x="5395224" y="5961911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A1C8004-F745-C663-EE96-81378095DEEB}"/>
              </a:ext>
            </a:extLst>
          </p:cNvPr>
          <p:cNvSpPr/>
          <p:nvPr/>
        </p:nvSpPr>
        <p:spPr>
          <a:xfrm>
            <a:off x="5755224" y="59619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ADF9359-06C0-5C3A-8A27-034062636269}"/>
              </a:ext>
            </a:extLst>
          </p:cNvPr>
          <p:cNvSpPr/>
          <p:nvPr/>
        </p:nvSpPr>
        <p:spPr>
          <a:xfrm>
            <a:off x="6115224" y="59619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0B24DD7F-4CB3-8FEE-7E8C-C96C1ED3D164}"/>
              </a:ext>
            </a:extLst>
          </p:cNvPr>
          <p:cNvSpPr/>
          <p:nvPr/>
        </p:nvSpPr>
        <p:spPr>
          <a:xfrm>
            <a:off x="7915224" y="596191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67539DA5-3583-9207-5B56-9532CC328948}"/>
              </a:ext>
            </a:extLst>
          </p:cNvPr>
          <p:cNvSpPr/>
          <p:nvPr/>
        </p:nvSpPr>
        <p:spPr>
          <a:xfrm>
            <a:off x="8275224" y="596191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1B71BCF-7355-8622-F9A7-E743B63A9155}"/>
              </a:ext>
            </a:extLst>
          </p:cNvPr>
          <p:cNvSpPr/>
          <p:nvPr/>
        </p:nvSpPr>
        <p:spPr>
          <a:xfrm>
            <a:off x="8635224" y="596191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3637AE8-EBE0-E7D5-2AE6-9716A313323F}"/>
              </a:ext>
            </a:extLst>
          </p:cNvPr>
          <p:cNvSpPr/>
          <p:nvPr/>
        </p:nvSpPr>
        <p:spPr>
          <a:xfrm>
            <a:off x="8995224" y="596191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C88DE6C-07B9-8617-1705-0DDEDF527C14}"/>
              </a:ext>
            </a:extLst>
          </p:cNvPr>
          <p:cNvSpPr/>
          <p:nvPr/>
        </p:nvSpPr>
        <p:spPr>
          <a:xfrm>
            <a:off x="6475224" y="59619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46306BC-C91C-8D0B-366D-1F34DFEB0499}"/>
              </a:ext>
            </a:extLst>
          </p:cNvPr>
          <p:cNvSpPr/>
          <p:nvPr/>
        </p:nvSpPr>
        <p:spPr>
          <a:xfrm>
            <a:off x="6835224" y="59619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796581F-589D-4936-2379-86E405473728}"/>
              </a:ext>
            </a:extLst>
          </p:cNvPr>
          <p:cNvSpPr/>
          <p:nvPr/>
        </p:nvSpPr>
        <p:spPr>
          <a:xfrm>
            <a:off x="7195224" y="59619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5AC38DE-B7F2-A917-59D4-92FE5081E183}"/>
              </a:ext>
            </a:extLst>
          </p:cNvPr>
          <p:cNvSpPr/>
          <p:nvPr/>
        </p:nvSpPr>
        <p:spPr>
          <a:xfrm>
            <a:off x="7555224" y="5961911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3357E1E-0E76-8974-5966-5FD9F563323C}"/>
              </a:ext>
            </a:extLst>
          </p:cNvPr>
          <p:cNvSpPr/>
          <p:nvPr/>
        </p:nvSpPr>
        <p:spPr>
          <a:xfrm>
            <a:off x="2155224" y="6315887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430C5ACF-1206-41D4-9006-B2E16A0129C8}"/>
              </a:ext>
            </a:extLst>
          </p:cNvPr>
          <p:cNvSpPr/>
          <p:nvPr/>
        </p:nvSpPr>
        <p:spPr>
          <a:xfrm>
            <a:off x="2515224" y="6315887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BEBBC2B4-016E-C6D5-AEE9-2F2BA006FCE1}"/>
              </a:ext>
            </a:extLst>
          </p:cNvPr>
          <p:cNvSpPr/>
          <p:nvPr/>
        </p:nvSpPr>
        <p:spPr>
          <a:xfrm>
            <a:off x="2875224" y="6315887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84EF581E-F9E3-A7FA-9BEA-B566C4EA108B}"/>
              </a:ext>
            </a:extLst>
          </p:cNvPr>
          <p:cNvSpPr/>
          <p:nvPr/>
        </p:nvSpPr>
        <p:spPr>
          <a:xfrm>
            <a:off x="3235224" y="6315887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5E511DF-882B-402D-2986-07D0DF563A08}"/>
              </a:ext>
            </a:extLst>
          </p:cNvPr>
          <p:cNvSpPr/>
          <p:nvPr/>
        </p:nvSpPr>
        <p:spPr>
          <a:xfrm>
            <a:off x="3595224" y="6315887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E1E58042-9B5B-CEA1-6C52-04CEC2ABE080}"/>
              </a:ext>
            </a:extLst>
          </p:cNvPr>
          <p:cNvSpPr/>
          <p:nvPr/>
        </p:nvSpPr>
        <p:spPr>
          <a:xfrm>
            <a:off x="3955224" y="6315887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BCF8736-2A54-22B6-21BF-D06EB06FAAEB}"/>
              </a:ext>
            </a:extLst>
          </p:cNvPr>
          <p:cNvSpPr/>
          <p:nvPr/>
        </p:nvSpPr>
        <p:spPr>
          <a:xfrm>
            <a:off x="4315224" y="6315887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64EF560F-488D-50DB-4904-AF8DEB1C88C2}"/>
              </a:ext>
            </a:extLst>
          </p:cNvPr>
          <p:cNvSpPr/>
          <p:nvPr/>
        </p:nvSpPr>
        <p:spPr>
          <a:xfrm>
            <a:off x="4675224" y="6315887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1CFB804-4237-58B4-1ADD-4F6416248C3A}"/>
              </a:ext>
            </a:extLst>
          </p:cNvPr>
          <p:cNvSpPr/>
          <p:nvPr/>
        </p:nvSpPr>
        <p:spPr>
          <a:xfrm>
            <a:off x="5035224" y="6315887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C7636ECF-A97A-937E-6B73-FB9E207BC276}"/>
              </a:ext>
            </a:extLst>
          </p:cNvPr>
          <p:cNvSpPr/>
          <p:nvPr/>
        </p:nvSpPr>
        <p:spPr>
          <a:xfrm>
            <a:off x="5395224" y="6315887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50797BE3-27F1-FB54-8DA3-336251EDA98D}"/>
              </a:ext>
            </a:extLst>
          </p:cNvPr>
          <p:cNvSpPr/>
          <p:nvPr/>
        </p:nvSpPr>
        <p:spPr>
          <a:xfrm>
            <a:off x="5755224" y="631588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5EF1A220-8688-828B-6F41-8F8F2E20D511}"/>
              </a:ext>
            </a:extLst>
          </p:cNvPr>
          <p:cNvSpPr/>
          <p:nvPr/>
        </p:nvSpPr>
        <p:spPr>
          <a:xfrm>
            <a:off x="6115224" y="631588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E91B9E0-D013-52AE-1D92-8267704DA582}"/>
              </a:ext>
            </a:extLst>
          </p:cNvPr>
          <p:cNvSpPr/>
          <p:nvPr/>
        </p:nvSpPr>
        <p:spPr>
          <a:xfrm>
            <a:off x="7915224" y="6315887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5EAAB7A-3DFE-497F-84F0-80DC9B6D6901}"/>
              </a:ext>
            </a:extLst>
          </p:cNvPr>
          <p:cNvSpPr/>
          <p:nvPr/>
        </p:nvSpPr>
        <p:spPr>
          <a:xfrm>
            <a:off x="8275224" y="6315887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6D67433F-3A0F-6D4E-F335-39B500781E06}"/>
              </a:ext>
            </a:extLst>
          </p:cNvPr>
          <p:cNvSpPr/>
          <p:nvPr/>
        </p:nvSpPr>
        <p:spPr>
          <a:xfrm>
            <a:off x="8635224" y="6315887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267F669E-1045-0AC9-DF27-0DD06C43103A}"/>
              </a:ext>
            </a:extLst>
          </p:cNvPr>
          <p:cNvSpPr/>
          <p:nvPr/>
        </p:nvSpPr>
        <p:spPr>
          <a:xfrm>
            <a:off x="8995224" y="6315887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0B66A3C-F537-D507-882A-D61E0390F846}"/>
              </a:ext>
            </a:extLst>
          </p:cNvPr>
          <p:cNvSpPr/>
          <p:nvPr/>
        </p:nvSpPr>
        <p:spPr>
          <a:xfrm>
            <a:off x="6475224" y="631588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EA3BB84A-3FD7-7238-DA13-192203B22249}"/>
              </a:ext>
            </a:extLst>
          </p:cNvPr>
          <p:cNvSpPr/>
          <p:nvPr/>
        </p:nvSpPr>
        <p:spPr>
          <a:xfrm>
            <a:off x="6835224" y="631588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1E78B1D-B52E-127B-C577-FBCF9F444A25}"/>
              </a:ext>
            </a:extLst>
          </p:cNvPr>
          <p:cNvSpPr/>
          <p:nvPr/>
        </p:nvSpPr>
        <p:spPr>
          <a:xfrm>
            <a:off x="7195224" y="631588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8E54019-B16B-2B20-7336-981495F9A622}"/>
              </a:ext>
            </a:extLst>
          </p:cNvPr>
          <p:cNvSpPr/>
          <p:nvPr/>
        </p:nvSpPr>
        <p:spPr>
          <a:xfrm>
            <a:off x="7555224" y="6315887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CBB0852-1300-9FF8-F378-4EBB0E58917E}"/>
              </a:ext>
            </a:extLst>
          </p:cNvPr>
          <p:cNvSpPr txBox="1"/>
          <p:nvPr/>
        </p:nvSpPr>
        <p:spPr>
          <a:xfrm>
            <a:off x="2822956" y="532177"/>
            <a:ext cx="4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S1</a:t>
            </a:r>
            <a:endParaRPr lang="en-ZA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8B5087A-65A6-577C-5328-3130868788B6}"/>
              </a:ext>
            </a:extLst>
          </p:cNvPr>
          <p:cNvSpPr txBox="1"/>
          <p:nvPr/>
        </p:nvSpPr>
        <p:spPr>
          <a:xfrm>
            <a:off x="4675224" y="532177"/>
            <a:ext cx="4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S2</a:t>
            </a:r>
            <a:endParaRPr lang="en-ZA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64C03F3-44BD-D2D2-06C5-088B69C3B315}"/>
              </a:ext>
            </a:extLst>
          </p:cNvPr>
          <p:cNvSpPr txBox="1"/>
          <p:nvPr/>
        </p:nvSpPr>
        <p:spPr>
          <a:xfrm>
            <a:off x="6422956" y="532177"/>
            <a:ext cx="4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S3</a:t>
            </a:r>
            <a:endParaRPr lang="en-ZA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CF2B2E2-9695-95BF-CEF4-170D5CFD0DBC}"/>
              </a:ext>
            </a:extLst>
          </p:cNvPr>
          <p:cNvSpPr txBox="1"/>
          <p:nvPr/>
        </p:nvSpPr>
        <p:spPr>
          <a:xfrm>
            <a:off x="8222956" y="532177"/>
            <a:ext cx="4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S4</a:t>
            </a:r>
            <a:endParaRPr lang="en-ZA" dirty="0"/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7BAAB48C-486F-C72F-C7C8-8A5B03E98C2D}"/>
              </a:ext>
            </a:extLst>
          </p:cNvPr>
          <p:cNvCxnSpPr>
            <a:cxnSpLocks/>
          </p:cNvCxnSpPr>
          <p:nvPr/>
        </p:nvCxnSpPr>
        <p:spPr>
          <a:xfrm>
            <a:off x="1936377" y="1653959"/>
            <a:ext cx="0" cy="4307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427AAAF3-3ADF-BAB8-FF7C-FCD2443B60D5}"/>
              </a:ext>
            </a:extLst>
          </p:cNvPr>
          <p:cNvSpPr txBox="1"/>
          <p:nvPr/>
        </p:nvSpPr>
        <p:spPr>
          <a:xfrm>
            <a:off x="1226700" y="3721168"/>
            <a:ext cx="73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</a:t>
            </a:r>
            <a:endParaRPr lang="en-ZA" dirty="0"/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7125E835-5240-4A0E-8C73-D62CAF4A8605}"/>
              </a:ext>
            </a:extLst>
          </p:cNvPr>
          <p:cNvCxnSpPr>
            <a:cxnSpLocks/>
          </p:cNvCxnSpPr>
          <p:nvPr/>
        </p:nvCxnSpPr>
        <p:spPr>
          <a:xfrm>
            <a:off x="3287491" y="446168"/>
            <a:ext cx="4844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827523EE-BB62-8809-A669-F63549D787C6}"/>
              </a:ext>
            </a:extLst>
          </p:cNvPr>
          <p:cNvSpPr txBox="1"/>
          <p:nvPr/>
        </p:nvSpPr>
        <p:spPr>
          <a:xfrm>
            <a:off x="5099452" y="76836"/>
            <a:ext cx="11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163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78FBD-3E7D-1156-2132-4447A1D8575D}"/>
              </a:ext>
            </a:extLst>
          </p:cNvPr>
          <p:cNvSpPr/>
          <p:nvPr/>
        </p:nvSpPr>
        <p:spPr>
          <a:xfrm>
            <a:off x="2155224" y="9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2CD9E-F912-125B-90D7-098690319029}"/>
              </a:ext>
            </a:extLst>
          </p:cNvPr>
          <p:cNvSpPr/>
          <p:nvPr/>
        </p:nvSpPr>
        <p:spPr>
          <a:xfrm>
            <a:off x="251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6577F-DA5D-3FE6-B82C-311163463341}"/>
              </a:ext>
            </a:extLst>
          </p:cNvPr>
          <p:cNvSpPr/>
          <p:nvPr/>
        </p:nvSpPr>
        <p:spPr>
          <a:xfrm>
            <a:off x="287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E3863-241E-D472-AD94-BBFC23397B86}"/>
              </a:ext>
            </a:extLst>
          </p:cNvPr>
          <p:cNvSpPr/>
          <p:nvPr/>
        </p:nvSpPr>
        <p:spPr>
          <a:xfrm>
            <a:off x="323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B255BD-FF49-6A44-68AA-C0F7098DCAB0}"/>
              </a:ext>
            </a:extLst>
          </p:cNvPr>
          <p:cNvSpPr/>
          <p:nvPr/>
        </p:nvSpPr>
        <p:spPr>
          <a:xfrm>
            <a:off x="359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7C151-A83A-7FFF-862C-DE83B38E60AF}"/>
              </a:ext>
            </a:extLst>
          </p:cNvPr>
          <p:cNvSpPr/>
          <p:nvPr/>
        </p:nvSpPr>
        <p:spPr>
          <a:xfrm>
            <a:off x="395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C4D9E-E4BF-93CA-DCC7-DC7A2DC2FCC9}"/>
              </a:ext>
            </a:extLst>
          </p:cNvPr>
          <p:cNvSpPr/>
          <p:nvPr/>
        </p:nvSpPr>
        <p:spPr>
          <a:xfrm>
            <a:off x="431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02040A-9855-669F-3408-8C2B30035102}"/>
              </a:ext>
            </a:extLst>
          </p:cNvPr>
          <p:cNvSpPr/>
          <p:nvPr/>
        </p:nvSpPr>
        <p:spPr>
          <a:xfrm>
            <a:off x="467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850A8-D85F-CA3B-E2D2-96F4803DB441}"/>
              </a:ext>
            </a:extLst>
          </p:cNvPr>
          <p:cNvSpPr/>
          <p:nvPr/>
        </p:nvSpPr>
        <p:spPr>
          <a:xfrm>
            <a:off x="503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067326-2A79-81D4-8C2B-3D207FFBFD37}"/>
              </a:ext>
            </a:extLst>
          </p:cNvPr>
          <p:cNvSpPr/>
          <p:nvPr/>
        </p:nvSpPr>
        <p:spPr>
          <a:xfrm>
            <a:off x="539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AB023-02B7-4237-A85E-0C8F7F3D8F76}"/>
              </a:ext>
            </a:extLst>
          </p:cNvPr>
          <p:cNvSpPr/>
          <p:nvPr/>
        </p:nvSpPr>
        <p:spPr>
          <a:xfrm>
            <a:off x="575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ABCE-77B5-99D2-615E-4B8D2909C848}"/>
              </a:ext>
            </a:extLst>
          </p:cNvPr>
          <p:cNvSpPr/>
          <p:nvPr/>
        </p:nvSpPr>
        <p:spPr>
          <a:xfrm>
            <a:off x="611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F5B07E-7D7D-1693-B8FF-41F239586321}"/>
              </a:ext>
            </a:extLst>
          </p:cNvPr>
          <p:cNvSpPr/>
          <p:nvPr/>
        </p:nvSpPr>
        <p:spPr>
          <a:xfrm>
            <a:off x="647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88ECA8-E31D-9692-3815-A583D674B2B4}"/>
              </a:ext>
            </a:extLst>
          </p:cNvPr>
          <p:cNvSpPr/>
          <p:nvPr/>
        </p:nvSpPr>
        <p:spPr>
          <a:xfrm>
            <a:off x="683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D4C6FF-34C7-D39E-D139-FE8BEF9257CC}"/>
              </a:ext>
            </a:extLst>
          </p:cNvPr>
          <p:cNvSpPr/>
          <p:nvPr/>
        </p:nvSpPr>
        <p:spPr>
          <a:xfrm>
            <a:off x="719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387C8-57F4-ABDD-3833-2AB359604048}"/>
              </a:ext>
            </a:extLst>
          </p:cNvPr>
          <p:cNvSpPr/>
          <p:nvPr/>
        </p:nvSpPr>
        <p:spPr>
          <a:xfrm>
            <a:off x="7555224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63C463-0C0D-E9DB-0507-AEB75765CD95}"/>
              </a:ext>
            </a:extLst>
          </p:cNvPr>
          <p:cNvSpPr/>
          <p:nvPr/>
        </p:nvSpPr>
        <p:spPr>
          <a:xfrm>
            <a:off x="2155224" y="129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133EAC-05FF-7DA3-E7EB-F61637007811}"/>
              </a:ext>
            </a:extLst>
          </p:cNvPr>
          <p:cNvSpPr/>
          <p:nvPr/>
        </p:nvSpPr>
        <p:spPr>
          <a:xfrm>
            <a:off x="2515224" y="129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0854C2-B675-DB79-FDFC-9CEF8EC862BB}"/>
              </a:ext>
            </a:extLst>
          </p:cNvPr>
          <p:cNvSpPr/>
          <p:nvPr/>
        </p:nvSpPr>
        <p:spPr>
          <a:xfrm>
            <a:off x="287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7A29B4-D668-9E0D-18E5-309AF6F155CE}"/>
              </a:ext>
            </a:extLst>
          </p:cNvPr>
          <p:cNvSpPr/>
          <p:nvPr/>
        </p:nvSpPr>
        <p:spPr>
          <a:xfrm>
            <a:off x="323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3B7FB6-76EC-3F07-2B70-46C134639560}"/>
              </a:ext>
            </a:extLst>
          </p:cNvPr>
          <p:cNvSpPr/>
          <p:nvPr/>
        </p:nvSpPr>
        <p:spPr>
          <a:xfrm>
            <a:off x="359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AE0D7E-7A74-E9F3-ACC6-3B9CAF104C01}"/>
              </a:ext>
            </a:extLst>
          </p:cNvPr>
          <p:cNvSpPr/>
          <p:nvPr/>
        </p:nvSpPr>
        <p:spPr>
          <a:xfrm>
            <a:off x="395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28C94C-8CE5-53A2-B138-0BDFB358D9DD}"/>
              </a:ext>
            </a:extLst>
          </p:cNvPr>
          <p:cNvSpPr/>
          <p:nvPr/>
        </p:nvSpPr>
        <p:spPr>
          <a:xfrm>
            <a:off x="431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257E04-2CBE-6AE6-7CB6-37A94030518A}"/>
              </a:ext>
            </a:extLst>
          </p:cNvPr>
          <p:cNvSpPr/>
          <p:nvPr/>
        </p:nvSpPr>
        <p:spPr>
          <a:xfrm>
            <a:off x="467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217CB1-261C-E629-ABE0-4D3DB16DEF9B}"/>
              </a:ext>
            </a:extLst>
          </p:cNvPr>
          <p:cNvSpPr/>
          <p:nvPr/>
        </p:nvSpPr>
        <p:spPr>
          <a:xfrm>
            <a:off x="503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2A0180-2D08-6062-05B7-AB43DAAC7726}"/>
              </a:ext>
            </a:extLst>
          </p:cNvPr>
          <p:cNvSpPr/>
          <p:nvPr/>
        </p:nvSpPr>
        <p:spPr>
          <a:xfrm>
            <a:off x="539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DC6568-FB01-EE75-D712-FF99C2CFF8CD}"/>
              </a:ext>
            </a:extLst>
          </p:cNvPr>
          <p:cNvSpPr/>
          <p:nvPr/>
        </p:nvSpPr>
        <p:spPr>
          <a:xfrm>
            <a:off x="575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376178-A27E-C902-ED6F-16702A2C18E9}"/>
              </a:ext>
            </a:extLst>
          </p:cNvPr>
          <p:cNvSpPr/>
          <p:nvPr/>
        </p:nvSpPr>
        <p:spPr>
          <a:xfrm>
            <a:off x="611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B9C485-CC11-61E5-9690-E873E084B923}"/>
              </a:ext>
            </a:extLst>
          </p:cNvPr>
          <p:cNvSpPr/>
          <p:nvPr/>
        </p:nvSpPr>
        <p:spPr>
          <a:xfrm>
            <a:off x="647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007F08-A025-A6F9-F11B-8F44B5145FE4}"/>
              </a:ext>
            </a:extLst>
          </p:cNvPr>
          <p:cNvSpPr/>
          <p:nvPr/>
        </p:nvSpPr>
        <p:spPr>
          <a:xfrm>
            <a:off x="683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A6330D-2FA5-8EF7-E69A-097DA35E1FCA}"/>
              </a:ext>
            </a:extLst>
          </p:cNvPr>
          <p:cNvSpPr/>
          <p:nvPr/>
        </p:nvSpPr>
        <p:spPr>
          <a:xfrm>
            <a:off x="719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321B0E-BD69-115F-1348-4A0575579260}"/>
              </a:ext>
            </a:extLst>
          </p:cNvPr>
          <p:cNvSpPr/>
          <p:nvPr/>
        </p:nvSpPr>
        <p:spPr>
          <a:xfrm>
            <a:off x="7555224" y="12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8A6E22-19B9-D87A-14B3-9C82DE7F561C}"/>
              </a:ext>
            </a:extLst>
          </p:cNvPr>
          <p:cNvSpPr/>
          <p:nvPr/>
        </p:nvSpPr>
        <p:spPr>
          <a:xfrm>
            <a:off x="2155224" y="165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3E024E-F51C-5F5A-D000-571F8C806195}"/>
              </a:ext>
            </a:extLst>
          </p:cNvPr>
          <p:cNvSpPr/>
          <p:nvPr/>
        </p:nvSpPr>
        <p:spPr>
          <a:xfrm>
            <a:off x="2515224" y="165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A50B25-57ED-20E9-5241-6D94CDAD635D}"/>
              </a:ext>
            </a:extLst>
          </p:cNvPr>
          <p:cNvSpPr/>
          <p:nvPr/>
        </p:nvSpPr>
        <p:spPr>
          <a:xfrm>
            <a:off x="2875224" y="165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11BD54-0481-397B-2F7C-DF869E06105D}"/>
              </a:ext>
            </a:extLst>
          </p:cNvPr>
          <p:cNvSpPr/>
          <p:nvPr/>
        </p:nvSpPr>
        <p:spPr>
          <a:xfrm>
            <a:off x="323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E04E54-161E-A3ED-8389-546DA5EF799C}"/>
              </a:ext>
            </a:extLst>
          </p:cNvPr>
          <p:cNvSpPr/>
          <p:nvPr/>
        </p:nvSpPr>
        <p:spPr>
          <a:xfrm>
            <a:off x="359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5678F9-378A-69D7-0C67-937CEFCC1C4F}"/>
              </a:ext>
            </a:extLst>
          </p:cNvPr>
          <p:cNvSpPr/>
          <p:nvPr/>
        </p:nvSpPr>
        <p:spPr>
          <a:xfrm>
            <a:off x="395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306C49-3153-622B-C438-FAEF1A083DF3}"/>
              </a:ext>
            </a:extLst>
          </p:cNvPr>
          <p:cNvSpPr/>
          <p:nvPr/>
        </p:nvSpPr>
        <p:spPr>
          <a:xfrm>
            <a:off x="431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3AE2DE-DEF3-7B4B-5E12-DD8B9685E8B1}"/>
              </a:ext>
            </a:extLst>
          </p:cNvPr>
          <p:cNvSpPr/>
          <p:nvPr/>
        </p:nvSpPr>
        <p:spPr>
          <a:xfrm>
            <a:off x="467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82712A-ED8A-8149-6F7A-CC0B1B5A6739}"/>
              </a:ext>
            </a:extLst>
          </p:cNvPr>
          <p:cNvSpPr/>
          <p:nvPr/>
        </p:nvSpPr>
        <p:spPr>
          <a:xfrm>
            <a:off x="503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856639B-76B8-8302-5DE5-99241BF65364}"/>
              </a:ext>
            </a:extLst>
          </p:cNvPr>
          <p:cNvSpPr/>
          <p:nvPr/>
        </p:nvSpPr>
        <p:spPr>
          <a:xfrm>
            <a:off x="539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F59DE0-90AF-D788-B186-0FB4C802DD3D}"/>
              </a:ext>
            </a:extLst>
          </p:cNvPr>
          <p:cNvSpPr/>
          <p:nvPr/>
        </p:nvSpPr>
        <p:spPr>
          <a:xfrm>
            <a:off x="575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76EA7D-95C2-E3E0-8B6E-34604A1EA185}"/>
              </a:ext>
            </a:extLst>
          </p:cNvPr>
          <p:cNvSpPr/>
          <p:nvPr/>
        </p:nvSpPr>
        <p:spPr>
          <a:xfrm>
            <a:off x="611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A1C49A-E5C2-B6A9-17B5-AD96EA80A895}"/>
              </a:ext>
            </a:extLst>
          </p:cNvPr>
          <p:cNvSpPr/>
          <p:nvPr/>
        </p:nvSpPr>
        <p:spPr>
          <a:xfrm>
            <a:off x="647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9B9812-9720-7B83-5DCB-3A99B1ECE506}"/>
              </a:ext>
            </a:extLst>
          </p:cNvPr>
          <p:cNvSpPr/>
          <p:nvPr/>
        </p:nvSpPr>
        <p:spPr>
          <a:xfrm>
            <a:off x="683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ECC491-EAFD-CE6D-1CF3-6876209D5563}"/>
              </a:ext>
            </a:extLst>
          </p:cNvPr>
          <p:cNvSpPr/>
          <p:nvPr/>
        </p:nvSpPr>
        <p:spPr>
          <a:xfrm>
            <a:off x="719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A4FC0C-5FBF-B9C4-E3D0-61058DEB7FBA}"/>
              </a:ext>
            </a:extLst>
          </p:cNvPr>
          <p:cNvSpPr/>
          <p:nvPr/>
        </p:nvSpPr>
        <p:spPr>
          <a:xfrm>
            <a:off x="7555224" y="16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88A83F-10AE-71C6-010F-492E6AC4C5FF}"/>
              </a:ext>
            </a:extLst>
          </p:cNvPr>
          <p:cNvSpPr/>
          <p:nvPr/>
        </p:nvSpPr>
        <p:spPr>
          <a:xfrm>
            <a:off x="2155224" y="20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255A70-8298-18AD-AEBB-3DEF1C4FD7CE}"/>
              </a:ext>
            </a:extLst>
          </p:cNvPr>
          <p:cNvSpPr/>
          <p:nvPr/>
        </p:nvSpPr>
        <p:spPr>
          <a:xfrm>
            <a:off x="2515224" y="20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E76369-C9F0-62C9-D263-04CF2055F4AF}"/>
              </a:ext>
            </a:extLst>
          </p:cNvPr>
          <p:cNvSpPr/>
          <p:nvPr/>
        </p:nvSpPr>
        <p:spPr>
          <a:xfrm>
            <a:off x="2875224" y="20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D6F2F8-783C-221B-339C-0596D27BB5EC}"/>
              </a:ext>
            </a:extLst>
          </p:cNvPr>
          <p:cNvSpPr/>
          <p:nvPr/>
        </p:nvSpPr>
        <p:spPr>
          <a:xfrm>
            <a:off x="3235224" y="20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E289F9-DBF4-CA73-CBB0-71CD3C6A60FD}"/>
              </a:ext>
            </a:extLst>
          </p:cNvPr>
          <p:cNvSpPr/>
          <p:nvPr/>
        </p:nvSpPr>
        <p:spPr>
          <a:xfrm>
            <a:off x="359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8BB47C-839A-EA4D-0EE3-BCC9A9243465}"/>
              </a:ext>
            </a:extLst>
          </p:cNvPr>
          <p:cNvSpPr/>
          <p:nvPr/>
        </p:nvSpPr>
        <p:spPr>
          <a:xfrm>
            <a:off x="395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C1E16D2-C5B0-6299-CB59-4B73DD0C94F8}"/>
              </a:ext>
            </a:extLst>
          </p:cNvPr>
          <p:cNvSpPr/>
          <p:nvPr/>
        </p:nvSpPr>
        <p:spPr>
          <a:xfrm>
            <a:off x="431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78C292-E00D-27CD-95F3-9DFF633CFEAE}"/>
              </a:ext>
            </a:extLst>
          </p:cNvPr>
          <p:cNvSpPr/>
          <p:nvPr/>
        </p:nvSpPr>
        <p:spPr>
          <a:xfrm>
            <a:off x="467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51C3D7-2088-E8C3-1D26-E47CFFAD761C}"/>
              </a:ext>
            </a:extLst>
          </p:cNvPr>
          <p:cNvSpPr/>
          <p:nvPr/>
        </p:nvSpPr>
        <p:spPr>
          <a:xfrm>
            <a:off x="503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9DB51AB-F35B-1F07-C213-F5985572CC51}"/>
              </a:ext>
            </a:extLst>
          </p:cNvPr>
          <p:cNvSpPr/>
          <p:nvPr/>
        </p:nvSpPr>
        <p:spPr>
          <a:xfrm>
            <a:off x="539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0A2D65-57A6-0A56-0036-A3AD865489CE}"/>
              </a:ext>
            </a:extLst>
          </p:cNvPr>
          <p:cNvSpPr/>
          <p:nvPr/>
        </p:nvSpPr>
        <p:spPr>
          <a:xfrm>
            <a:off x="575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9FE396-F54E-2F31-B761-FDCEA0BB117E}"/>
              </a:ext>
            </a:extLst>
          </p:cNvPr>
          <p:cNvSpPr/>
          <p:nvPr/>
        </p:nvSpPr>
        <p:spPr>
          <a:xfrm>
            <a:off x="611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0BF39F-4D7F-38CD-CD8C-9BBE639C7139}"/>
              </a:ext>
            </a:extLst>
          </p:cNvPr>
          <p:cNvSpPr/>
          <p:nvPr/>
        </p:nvSpPr>
        <p:spPr>
          <a:xfrm>
            <a:off x="647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ADD75C-085D-E292-4405-B6AEACE343CD}"/>
              </a:ext>
            </a:extLst>
          </p:cNvPr>
          <p:cNvSpPr/>
          <p:nvPr/>
        </p:nvSpPr>
        <p:spPr>
          <a:xfrm>
            <a:off x="683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735CE3-4BE3-A6CD-0A1A-506172EA2F07}"/>
              </a:ext>
            </a:extLst>
          </p:cNvPr>
          <p:cNvSpPr/>
          <p:nvPr/>
        </p:nvSpPr>
        <p:spPr>
          <a:xfrm>
            <a:off x="719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E040C56-BBEA-A8F5-3614-737388F9C631}"/>
              </a:ext>
            </a:extLst>
          </p:cNvPr>
          <p:cNvSpPr/>
          <p:nvPr/>
        </p:nvSpPr>
        <p:spPr>
          <a:xfrm>
            <a:off x="7555224" y="20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AA476E8-A12B-1295-2B4C-26DCB97D78C1}"/>
              </a:ext>
            </a:extLst>
          </p:cNvPr>
          <p:cNvSpPr/>
          <p:nvPr/>
        </p:nvSpPr>
        <p:spPr>
          <a:xfrm>
            <a:off x="2155224" y="23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50CEB0-F03A-18FD-889E-674852B3F826}"/>
              </a:ext>
            </a:extLst>
          </p:cNvPr>
          <p:cNvSpPr/>
          <p:nvPr/>
        </p:nvSpPr>
        <p:spPr>
          <a:xfrm>
            <a:off x="2515224" y="23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AB13AE0-785C-9EDE-B291-0214A57EF81C}"/>
              </a:ext>
            </a:extLst>
          </p:cNvPr>
          <p:cNvSpPr/>
          <p:nvPr/>
        </p:nvSpPr>
        <p:spPr>
          <a:xfrm>
            <a:off x="2875224" y="23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23011B-72F6-FFF8-7DC5-0538971F16B5}"/>
              </a:ext>
            </a:extLst>
          </p:cNvPr>
          <p:cNvSpPr/>
          <p:nvPr/>
        </p:nvSpPr>
        <p:spPr>
          <a:xfrm>
            <a:off x="3235224" y="23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FAC84E-D3E8-BD2A-97B6-F7A3F301D116}"/>
              </a:ext>
            </a:extLst>
          </p:cNvPr>
          <p:cNvSpPr/>
          <p:nvPr/>
        </p:nvSpPr>
        <p:spPr>
          <a:xfrm>
            <a:off x="3595224" y="23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2F58149-68E4-A6BA-B2BD-BC2B5B878D35}"/>
              </a:ext>
            </a:extLst>
          </p:cNvPr>
          <p:cNvSpPr/>
          <p:nvPr/>
        </p:nvSpPr>
        <p:spPr>
          <a:xfrm>
            <a:off x="3955224" y="23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66192A-1FFD-0605-7714-681C84A7096C}"/>
              </a:ext>
            </a:extLst>
          </p:cNvPr>
          <p:cNvSpPr/>
          <p:nvPr/>
        </p:nvSpPr>
        <p:spPr>
          <a:xfrm>
            <a:off x="4315224" y="23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9648047-291D-9B27-4FD4-CDE35C6A311B}"/>
              </a:ext>
            </a:extLst>
          </p:cNvPr>
          <p:cNvSpPr/>
          <p:nvPr/>
        </p:nvSpPr>
        <p:spPr>
          <a:xfrm>
            <a:off x="4675224" y="23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B59F288-2F4F-98D1-201A-FCFB454F6339}"/>
              </a:ext>
            </a:extLst>
          </p:cNvPr>
          <p:cNvSpPr/>
          <p:nvPr/>
        </p:nvSpPr>
        <p:spPr>
          <a:xfrm>
            <a:off x="5035224" y="23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4628FC-9B31-1FCD-31FD-6A6EE1066F67}"/>
              </a:ext>
            </a:extLst>
          </p:cNvPr>
          <p:cNvSpPr/>
          <p:nvPr/>
        </p:nvSpPr>
        <p:spPr>
          <a:xfrm>
            <a:off x="5395224" y="23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3F15295-BEFA-8366-0506-0B173F15B8C6}"/>
              </a:ext>
            </a:extLst>
          </p:cNvPr>
          <p:cNvSpPr/>
          <p:nvPr/>
        </p:nvSpPr>
        <p:spPr>
          <a:xfrm>
            <a:off x="5755224" y="23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0E162BE-03E8-681C-6141-7192C5436ADB}"/>
              </a:ext>
            </a:extLst>
          </p:cNvPr>
          <p:cNvSpPr/>
          <p:nvPr/>
        </p:nvSpPr>
        <p:spPr>
          <a:xfrm>
            <a:off x="6115224" y="23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24DCF7-87BF-B98F-4D48-2F76FA3584D7}"/>
              </a:ext>
            </a:extLst>
          </p:cNvPr>
          <p:cNvSpPr/>
          <p:nvPr/>
        </p:nvSpPr>
        <p:spPr>
          <a:xfrm>
            <a:off x="6475224" y="23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09B541B-8BD3-C052-EDF0-3819638E43BE}"/>
              </a:ext>
            </a:extLst>
          </p:cNvPr>
          <p:cNvSpPr/>
          <p:nvPr/>
        </p:nvSpPr>
        <p:spPr>
          <a:xfrm>
            <a:off x="6835224" y="23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34FD374-42DD-00B8-C153-3AE4D88CAA30}"/>
              </a:ext>
            </a:extLst>
          </p:cNvPr>
          <p:cNvSpPr/>
          <p:nvPr/>
        </p:nvSpPr>
        <p:spPr>
          <a:xfrm>
            <a:off x="7195224" y="23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D0861EC-2E79-686E-B4BA-4F7D23A2183B}"/>
              </a:ext>
            </a:extLst>
          </p:cNvPr>
          <p:cNvSpPr/>
          <p:nvPr/>
        </p:nvSpPr>
        <p:spPr>
          <a:xfrm>
            <a:off x="7555224" y="23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D4F6EDE-5FD5-B072-F6F6-D91136072134}"/>
              </a:ext>
            </a:extLst>
          </p:cNvPr>
          <p:cNvSpPr/>
          <p:nvPr/>
        </p:nvSpPr>
        <p:spPr>
          <a:xfrm>
            <a:off x="2155224" y="27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33A740-0743-0F71-ACC1-9DCEDE2AB299}"/>
              </a:ext>
            </a:extLst>
          </p:cNvPr>
          <p:cNvSpPr/>
          <p:nvPr/>
        </p:nvSpPr>
        <p:spPr>
          <a:xfrm>
            <a:off x="2515224" y="27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87FEB68-60AF-0595-3850-97078335C35D}"/>
              </a:ext>
            </a:extLst>
          </p:cNvPr>
          <p:cNvSpPr/>
          <p:nvPr/>
        </p:nvSpPr>
        <p:spPr>
          <a:xfrm>
            <a:off x="2875224" y="27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3656D9-2C34-72D0-E486-DECA0BAC71B5}"/>
              </a:ext>
            </a:extLst>
          </p:cNvPr>
          <p:cNvSpPr/>
          <p:nvPr/>
        </p:nvSpPr>
        <p:spPr>
          <a:xfrm>
            <a:off x="3235224" y="27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1B6651B-6397-8762-C51C-599EBE8FDA3D}"/>
              </a:ext>
            </a:extLst>
          </p:cNvPr>
          <p:cNvSpPr/>
          <p:nvPr/>
        </p:nvSpPr>
        <p:spPr>
          <a:xfrm>
            <a:off x="3595224" y="27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8C237B-77D9-4F7A-3B4F-668046509890}"/>
              </a:ext>
            </a:extLst>
          </p:cNvPr>
          <p:cNvSpPr/>
          <p:nvPr/>
        </p:nvSpPr>
        <p:spPr>
          <a:xfrm>
            <a:off x="3955224" y="27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AFC984-445D-B4E6-7BEC-77AEC54DF301}"/>
              </a:ext>
            </a:extLst>
          </p:cNvPr>
          <p:cNvSpPr/>
          <p:nvPr/>
        </p:nvSpPr>
        <p:spPr>
          <a:xfrm>
            <a:off x="4315224" y="27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D2A0F47-DE7A-3DFB-C3E3-DB2FE4A2E63B}"/>
              </a:ext>
            </a:extLst>
          </p:cNvPr>
          <p:cNvSpPr/>
          <p:nvPr/>
        </p:nvSpPr>
        <p:spPr>
          <a:xfrm>
            <a:off x="4675224" y="27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639B6C-42BB-B60B-1196-CE756B043390}"/>
              </a:ext>
            </a:extLst>
          </p:cNvPr>
          <p:cNvSpPr/>
          <p:nvPr/>
        </p:nvSpPr>
        <p:spPr>
          <a:xfrm>
            <a:off x="5035224" y="27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90AC6F5-87DD-36BB-D93C-2DF10B9B0C1F}"/>
              </a:ext>
            </a:extLst>
          </p:cNvPr>
          <p:cNvSpPr/>
          <p:nvPr/>
        </p:nvSpPr>
        <p:spPr>
          <a:xfrm>
            <a:off x="5395224" y="27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7234681-B6AD-7330-C9C3-C40CA7CFB4BC}"/>
              </a:ext>
            </a:extLst>
          </p:cNvPr>
          <p:cNvSpPr/>
          <p:nvPr/>
        </p:nvSpPr>
        <p:spPr>
          <a:xfrm>
            <a:off x="5755224" y="27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4BAFFB7-B3CE-B018-FA25-687BDE0E584C}"/>
              </a:ext>
            </a:extLst>
          </p:cNvPr>
          <p:cNvSpPr/>
          <p:nvPr/>
        </p:nvSpPr>
        <p:spPr>
          <a:xfrm>
            <a:off x="6115224" y="27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38EB206-42A4-8351-712E-9C5D5B295AC4}"/>
              </a:ext>
            </a:extLst>
          </p:cNvPr>
          <p:cNvSpPr/>
          <p:nvPr/>
        </p:nvSpPr>
        <p:spPr>
          <a:xfrm>
            <a:off x="6475224" y="27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4339034-66BF-C56A-7DA0-CF7FA1861109}"/>
              </a:ext>
            </a:extLst>
          </p:cNvPr>
          <p:cNvSpPr/>
          <p:nvPr/>
        </p:nvSpPr>
        <p:spPr>
          <a:xfrm>
            <a:off x="6835224" y="27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3F671A2-778E-B913-52F0-8614AD7DE0AD}"/>
              </a:ext>
            </a:extLst>
          </p:cNvPr>
          <p:cNvSpPr/>
          <p:nvPr/>
        </p:nvSpPr>
        <p:spPr>
          <a:xfrm>
            <a:off x="7195224" y="27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977C30D-15B7-9BBB-E19A-6BCE33977332}"/>
              </a:ext>
            </a:extLst>
          </p:cNvPr>
          <p:cNvSpPr/>
          <p:nvPr/>
        </p:nvSpPr>
        <p:spPr>
          <a:xfrm>
            <a:off x="7555224" y="27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F702EA-C8A7-1EA9-8A60-AFEBBB4193BE}"/>
              </a:ext>
            </a:extLst>
          </p:cNvPr>
          <p:cNvSpPr/>
          <p:nvPr/>
        </p:nvSpPr>
        <p:spPr>
          <a:xfrm>
            <a:off x="2155224" y="309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2CCB67C-CCB8-E37E-C33F-5DBD2C14B33D}"/>
              </a:ext>
            </a:extLst>
          </p:cNvPr>
          <p:cNvSpPr/>
          <p:nvPr/>
        </p:nvSpPr>
        <p:spPr>
          <a:xfrm>
            <a:off x="2515224" y="309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E6DD3B0-92C8-B221-8C4C-48D090428AE5}"/>
              </a:ext>
            </a:extLst>
          </p:cNvPr>
          <p:cNvSpPr/>
          <p:nvPr/>
        </p:nvSpPr>
        <p:spPr>
          <a:xfrm>
            <a:off x="2875224" y="309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B9CFA91-AC49-9828-6DF4-7328ACBDA36F}"/>
              </a:ext>
            </a:extLst>
          </p:cNvPr>
          <p:cNvSpPr/>
          <p:nvPr/>
        </p:nvSpPr>
        <p:spPr>
          <a:xfrm>
            <a:off x="3235224" y="309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53DC9DA-40BE-B6A1-1230-303E49769A56}"/>
              </a:ext>
            </a:extLst>
          </p:cNvPr>
          <p:cNvSpPr/>
          <p:nvPr/>
        </p:nvSpPr>
        <p:spPr>
          <a:xfrm>
            <a:off x="3595224" y="309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2A410C-E28C-2C08-4E1F-BE3E11E3BA8D}"/>
              </a:ext>
            </a:extLst>
          </p:cNvPr>
          <p:cNvSpPr/>
          <p:nvPr/>
        </p:nvSpPr>
        <p:spPr>
          <a:xfrm>
            <a:off x="3955224" y="309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CFFD7E3-B09B-A602-981B-6E5A18445F96}"/>
              </a:ext>
            </a:extLst>
          </p:cNvPr>
          <p:cNvSpPr/>
          <p:nvPr/>
        </p:nvSpPr>
        <p:spPr>
          <a:xfrm>
            <a:off x="4315224" y="309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E0D3E85-D29C-80B4-3BE4-4656D7617B1F}"/>
              </a:ext>
            </a:extLst>
          </p:cNvPr>
          <p:cNvSpPr/>
          <p:nvPr/>
        </p:nvSpPr>
        <p:spPr>
          <a:xfrm>
            <a:off x="4675224" y="30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1EEBA41-2E46-EC19-11D5-1F652EB8A71F}"/>
              </a:ext>
            </a:extLst>
          </p:cNvPr>
          <p:cNvSpPr/>
          <p:nvPr/>
        </p:nvSpPr>
        <p:spPr>
          <a:xfrm>
            <a:off x="5035224" y="30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DFC8376-F9F1-DD16-A9BC-5159FC648A0E}"/>
              </a:ext>
            </a:extLst>
          </p:cNvPr>
          <p:cNvSpPr/>
          <p:nvPr/>
        </p:nvSpPr>
        <p:spPr>
          <a:xfrm>
            <a:off x="5395224" y="30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66142BB-EDC5-36C8-82F2-A46E8FDD69F7}"/>
              </a:ext>
            </a:extLst>
          </p:cNvPr>
          <p:cNvSpPr/>
          <p:nvPr/>
        </p:nvSpPr>
        <p:spPr>
          <a:xfrm>
            <a:off x="5755224" y="30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F636104-0EF6-B107-5995-85CFC0C41B91}"/>
              </a:ext>
            </a:extLst>
          </p:cNvPr>
          <p:cNvSpPr/>
          <p:nvPr/>
        </p:nvSpPr>
        <p:spPr>
          <a:xfrm>
            <a:off x="6115224" y="30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C564E9A-54B9-F156-760F-27EEDDFA21D9}"/>
              </a:ext>
            </a:extLst>
          </p:cNvPr>
          <p:cNvSpPr/>
          <p:nvPr/>
        </p:nvSpPr>
        <p:spPr>
          <a:xfrm>
            <a:off x="6475224" y="30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DBEF0A-D868-56A6-76BF-CE304898FA85}"/>
              </a:ext>
            </a:extLst>
          </p:cNvPr>
          <p:cNvSpPr/>
          <p:nvPr/>
        </p:nvSpPr>
        <p:spPr>
          <a:xfrm>
            <a:off x="6835224" y="30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0D02EEA-27B8-FA7E-42A0-F88D333DF97E}"/>
              </a:ext>
            </a:extLst>
          </p:cNvPr>
          <p:cNvSpPr/>
          <p:nvPr/>
        </p:nvSpPr>
        <p:spPr>
          <a:xfrm>
            <a:off x="7195224" y="30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887FB63-315C-67E3-1D02-EDB56FD32C22}"/>
              </a:ext>
            </a:extLst>
          </p:cNvPr>
          <p:cNvSpPr/>
          <p:nvPr/>
        </p:nvSpPr>
        <p:spPr>
          <a:xfrm>
            <a:off x="7555224" y="309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395F2C4-3032-F624-D589-F1C26373ECEE}"/>
              </a:ext>
            </a:extLst>
          </p:cNvPr>
          <p:cNvSpPr/>
          <p:nvPr/>
        </p:nvSpPr>
        <p:spPr>
          <a:xfrm>
            <a:off x="2155224" y="345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65FE138-E6D9-DF16-F66B-6CEA73B39297}"/>
              </a:ext>
            </a:extLst>
          </p:cNvPr>
          <p:cNvSpPr/>
          <p:nvPr/>
        </p:nvSpPr>
        <p:spPr>
          <a:xfrm>
            <a:off x="2515224" y="345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0DF7905-5B3F-2529-9086-168CEB991BC1}"/>
              </a:ext>
            </a:extLst>
          </p:cNvPr>
          <p:cNvSpPr/>
          <p:nvPr/>
        </p:nvSpPr>
        <p:spPr>
          <a:xfrm>
            <a:off x="2875224" y="345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9F64C58-8271-3028-2CEB-3F91F25BC539}"/>
              </a:ext>
            </a:extLst>
          </p:cNvPr>
          <p:cNvSpPr/>
          <p:nvPr/>
        </p:nvSpPr>
        <p:spPr>
          <a:xfrm>
            <a:off x="3235224" y="345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86FD271-9246-4825-BCDD-EEEA6AE58B3D}"/>
              </a:ext>
            </a:extLst>
          </p:cNvPr>
          <p:cNvSpPr/>
          <p:nvPr/>
        </p:nvSpPr>
        <p:spPr>
          <a:xfrm>
            <a:off x="3595224" y="345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AE53A4C-D3A6-4B78-E844-BC909002EF0F}"/>
              </a:ext>
            </a:extLst>
          </p:cNvPr>
          <p:cNvSpPr/>
          <p:nvPr/>
        </p:nvSpPr>
        <p:spPr>
          <a:xfrm>
            <a:off x="3955224" y="345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CE1327-BCB3-469C-BD07-83DF31146E53}"/>
              </a:ext>
            </a:extLst>
          </p:cNvPr>
          <p:cNvSpPr/>
          <p:nvPr/>
        </p:nvSpPr>
        <p:spPr>
          <a:xfrm>
            <a:off x="4315224" y="345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363A90-6F5C-7790-4839-AA72EAE7E2BD}"/>
              </a:ext>
            </a:extLst>
          </p:cNvPr>
          <p:cNvSpPr/>
          <p:nvPr/>
        </p:nvSpPr>
        <p:spPr>
          <a:xfrm>
            <a:off x="4675224" y="345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8929083-6095-6660-20EE-9DC06176BA32}"/>
              </a:ext>
            </a:extLst>
          </p:cNvPr>
          <p:cNvSpPr/>
          <p:nvPr/>
        </p:nvSpPr>
        <p:spPr>
          <a:xfrm>
            <a:off x="5035224" y="34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4C524E0-7634-BED9-AE8D-658BC40F6CD4}"/>
              </a:ext>
            </a:extLst>
          </p:cNvPr>
          <p:cNvSpPr/>
          <p:nvPr/>
        </p:nvSpPr>
        <p:spPr>
          <a:xfrm>
            <a:off x="5395224" y="34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05D12AE-ADBC-D2F4-7A5A-8EE5CA2407BF}"/>
              </a:ext>
            </a:extLst>
          </p:cNvPr>
          <p:cNvSpPr/>
          <p:nvPr/>
        </p:nvSpPr>
        <p:spPr>
          <a:xfrm>
            <a:off x="5755224" y="34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5EE1A8A-CC78-2CD1-6998-1593185989A5}"/>
              </a:ext>
            </a:extLst>
          </p:cNvPr>
          <p:cNvSpPr/>
          <p:nvPr/>
        </p:nvSpPr>
        <p:spPr>
          <a:xfrm>
            <a:off x="6115224" y="34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75EC736-B3F5-4BD4-9298-A2D2F06A4FD8}"/>
              </a:ext>
            </a:extLst>
          </p:cNvPr>
          <p:cNvSpPr/>
          <p:nvPr/>
        </p:nvSpPr>
        <p:spPr>
          <a:xfrm>
            <a:off x="6475224" y="34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3AC4485-0EB1-DA69-9EBB-8DA50965E37D}"/>
              </a:ext>
            </a:extLst>
          </p:cNvPr>
          <p:cNvSpPr/>
          <p:nvPr/>
        </p:nvSpPr>
        <p:spPr>
          <a:xfrm>
            <a:off x="6835224" y="34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8F49524-B63B-FFA5-657B-8212C098F137}"/>
              </a:ext>
            </a:extLst>
          </p:cNvPr>
          <p:cNvSpPr/>
          <p:nvPr/>
        </p:nvSpPr>
        <p:spPr>
          <a:xfrm>
            <a:off x="7195224" y="34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CE1057C-4FFB-276E-DF7C-9ED4DAB14BC1}"/>
              </a:ext>
            </a:extLst>
          </p:cNvPr>
          <p:cNvSpPr/>
          <p:nvPr/>
        </p:nvSpPr>
        <p:spPr>
          <a:xfrm>
            <a:off x="7555224" y="345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49323-D715-F2D7-B6E9-CBEB64E66187}"/>
              </a:ext>
            </a:extLst>
          </p:cNvPr>
          <p:cNvSpPr/>
          <p:nvPr/>
        </p:nvSpPr>
        <p:spPr>
          <a:xfrm>
            <a:off x="2155224" y="38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8D1F3AE-1B4E-4E1C-4C86-1119C53EC152}"/>
              </a:ext>
            </a:extLst>
          </p:cNvPr>
          <p:cNvSpPr/>
          <p:nvPr/>
        </p:nvSpPr>
        <p:spPr>
          <a:xfrm>
            <a:off x="2515224" y="38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3EF8F84-6048-007B-D6FF-9A960ABC0E13}"/>
              </a:ext>
            </a:extLst>
          </p:cNvPr>
          <p:cNvSpPr/>
          <p:nvPr/>
        </p:nvSpPr>
        <p:spPr>
          <a:xfrm>
            <a:off x="2875224" y="38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FA07D42-A580-CDC2-B772-756B38F3CB36}"/>
              </a:ext>
            </a:extLst>
          </p:cNvPr>
          <p:cNvSpPr/>
          <p:nvPr/>
        </p:nvSpPr>
        <p:spPr>
          <a:xfrm>
            <a:off x="3235224" y="38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6B7C996-CB3A-5C12-342C-6ACB2B4F87F6}"/>
              </a:ext>
            </a:extLst>
          </p:cNvPr>
          <p:cNvSpPr/>
          <p:nvPr/>
        </p:nvSpPr>
        <p:spPr>
          <a:xfrm>
            <a:off x="3595224" y="38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DAB7ECA-366C-B108-5BEF-818E3A08307E}"/>
              </a:ext>
            </a:extLst>
          </p:cNvPr>
          <p:cNvSpPr/>
          <p:nvPr/>
        </p:nvSpPr>
        <p:spPr>
          <a:xfrm>
            <a:off x="3955224" y="38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60271B8-B1BD-6FA2-960F-4167A5C990AC}"/>
              </a:ext>
            </a:extLst>
          </p:cNvPr>
          <p:cNvSpPr/>
          <p:nvPr/>
        </p:nvSpPr>
        <p:spPr>
          <a:xfrm>
            <a:off x="4315224" y="38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0D336B1-B9EE-8DCE-0F29-986633E59BF2}"/>
              </a:ext>
            </a:extLst>
          </p:cNvPr>
          <p:cNvSpPr/>
          <p:nvPr/>
        </p:nvSpPr>
        <p:spPr>
          <a:xfrm>
            <a:off x="4675224" y="38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DE953D0-E4CB-4313-7A50-497DBA8E7FBE}"/>
              </a:ext>
            </a:extLst>
          </p:cNvPr>
          <p:cNvSpPr/>
          <p:nvPr/>
        </p:nvSpPr>
        <p:spPr>
          <a:xfrm>
            <a:off x="5035224" y="381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5552688-B9C8-69C7-88B9-8321DA7B7C2B}"/>
              </a:ext>
            </a:extLst>
          </p:cNvPr>
          <p:cNvSpPr/>
          <p:nvPr/>
        </p:nvSpPr>
        <p:spPr>
          <a:xfrm>
            <a:off x="5395224" y="38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FEBE086-45F3-FB1C-FA2F-7847BFDE6027}"/>
              </a:ext>
            </a:extLst>
          </p:cNvPr>
          <p:cNvSpPr/>
          <p:nvPr/>
        </p:nvSpPr>
        <p:spPr>
          <a:xfrm>
            <a:off x="5755224" y="38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23144C2-AB7C-3A71-78DC-F2B4011A5A80}"/>
              </a:ext>
            </a:extLst>
          </p:cNvPr>
          <p:cNvSpPr/>
          <p:nvPr/>
        </p:nvSpPr>
        <p:spPr>
          <a:xfrm>
            <a:off x="6115224" y="38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FE10FD4-FF51-D37A-36F9-204C0F24429C}"/>
              </a:ext>
            </a:extLst>
          </p:cNvPr>
          <p:cNvSpPr/>
          <p:nvPr/>
        </p:nvSpPr>
        <p:spPr>
          <a:xfrm>
            <a:off x="6475224" y="38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E7ADC86-7C04-89D9-76D8-14096D90CC93}"/>
              </a:ext>
            </a:extLst>
          </p:cNvPr>
          <p:cNvSpPr/>
          <p:nvPr/>
        </p:nvSpPr>
        <p:spPr>
          <a:xfrm>
            <a:off x="6835224" y="38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222431D-42AD-288B-1A93-9826C6D12069}"/>
              </a:ext>
            </a:extLst>
          </p:cNvPr>
          <p:cNvSpPr/>
          <p:nvPr/>
        </p:nvSpPr>
        <p:spPr>
          <a:xfrm>
            <a:off x="7195224" y="38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8DCEB6-1F7E-63CA-88C1-7AFA1A44D200}"/>
              </a:ext>
            </a:extLst>
          </p:cNvPr>
          <p:cNvSpPr/>
          <p:nvPr/>
        </p:nvSpPr>
        <p:spPr>
          <a:xfrm>
            <a:off x="7555224" y="381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B0BD901-57B9-D785-E805-50254817F04D}"/>
              </a:ext>
            </a:extLst>
          </p:cNvPr>
          <p:cNvSpPr/>
          <p:nvPr/>
        </p:nvSpPr>
        <p:spPr>
          <a:xfrm>
            <a:off x="2155224" y="41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EBDC6BB-8DDD-8B14-D6E1-EDF37C4CDBA6}"/>
              </a:ext>
            </a:extLst>
          </p:cNvPr>
          <p:cNvSpPr/>
          <p:nvPr/>
        </p:nvSpPr>
        <p:spPr>
          <a:xfrm>
            <a:off x="2515224" y="41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2EDA1E1-F607-2845-76AA-B7BCEED439CF}"/>
              </a:ext>
            </a:extLst>
          </p:cNvPr>
          <p:cNvSpPr/>
          <p:nvPr/>
        </p:nvSpPr>
        <p:spPr>
          <a:xfrm>
            <a:off x="2875224" y="41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4174A52-5337-FAFA-D279-2F982EC14B32}"/>
              </a:ext>
            </a:extLst>
          </p:cNvPr>
          <p:cNvSpPr/>
          <p:nvPr/>
        </p:nvSpPr>
        <p:spPr>
          <a:xfrm>
            <a:off x="3235224" y="41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B6EFFF5-488D-E678-9D08-51093C96CC68}"/>
              </a:ext>
            </a:extLst>
          </p:cNvPr>
          <p:cNvSpPr/>
          <p:nvPr/>
        </p:nvSpPr>
        <p:spPr>
          <a:xfrm>
            <a:off x="3595224" y="41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41DF362-529D-6D4F-E960-7B9E339321EC}"/>
              </a:ext>
            </a:extLst>
          </p:cNvPr>
          <p:cNvSpPr/>
          <p:nvPr/>
        </p:nvSpPr>
        <p:spPr>
          <a:xfrm>
            <a:off x="3955224" y="41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9B8F2C7-0B62-67F2-6990-CE6AEF253D6F}"/>
              </a:ext>
            </a:extLst>
          </p:cNvPr>
          <p:cNvSpPr/>
          <p:nvPr/>
        </p:nvSpPr>
        <p:spPr>
          <a:xfrm>
            <a:off x="4315224" y="41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846D439-F8D1-2241-F810-081701CADBC8}"/>
              </a:ext>
            </a:extLst>
          </p:cNvPr>
          <p:cNvSpPr/>
          <p:nvPr/>
        </p:nvSpPr>
        <p:spPr>
          <a:xfrm>
            <a:off x="4675224" y="41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C6C66FD-4A2E-6D37-A7F3-42FE4B1C54D0}"/>
              </a:ext>
            </a:extLst>
          </p:cNvPr>
          <p:cNvSpPr/>
          <p:nvPr/>
        </p:nvSpPr>
        <p:spPr>
          <a:xfrm>
            <a:off x="5035224" y="41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17D7B49-D5AF-77C2-C1B1-79B1631C0F21}"/>
              </a:ext>
            </a:extLst>
          </p:cNvPr>
          <p:cNvSpPr/>
          <p:nvPr/>
        </p:nvSpPr>
        <p:spPr>
          <a:xfrm>
            <a:off x="5395224" y="417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DE1F857-47D4-DF56-1FF4-27C6664B3D35}"/>
              </a:ext>
            </a:extLst>
          </p:cNvPr>
          <p:cNvSpPr/>
          <p:nvPr/>
        </p:nvSpPr>
        <p:spPr>
          <a:xfrm>
            <a:off x="5755224" y="41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C589D6F-7CE1-3A4F-D273-187046336A6C}"/>
              </a:ext>
            </a:extLst>
          </p:cNvPr>
          <p:cNvSpPr/>
          <p:nvPr/>
        </p:nvSpPr>
        <p:spPr>
          <a:xfrm>
            <a:off x="6115224" y="41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8966BFE-32F6-67CE-B446-B5F165FB683D}"/>
              </a:ext>
            </a:extLst>
          </p:cNvPr>
          <p:cNvSpPr/>
          <p:nvPr/>
        </p:nvSpPr>
        <p:spPr>
          <a:xfrm>
            <a:off x="6475224" y="41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AA2B85-7004-C372-9CFB-B51515DB5FFE}"/>
              </a:ext>
            </a:extLst>
          </p:cNvPr>
          <p:cNvSpPr/>
          <p:nvPr/>
        </p:nvSpPr>
        <p:spPr>
          <a:xfrm>
            <a:off x="6835224" y="41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03AE79C-7BBD-6291-56D3-8F07A8259BB8}"/>
              </a:ext>
            </a:extLst>
          </p:cNvPr>
          <p:cNvSpPr/>
          <p:nvPr/>
        </p:nvSpPr>
        <p:spPr>
          <a:xfrm>
            <a:off x="7195224" y="41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A33FE8E-FAAE-D797-7F00-0B6AAABF4B44}"/>
              </a:ext>
            </a:extLst>
          </p:cNvPr>
          <p:cNvSpPr/>
          <p:nvPr/>
        </p:nvSpPr>
        <p:spPr>
          <a:xfrm>
            <a:off x="7555224" y="417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BE22440-94DA-E360-C9D4-9A8227864801}"/>
              </a:ext>
            </a:extLst>
          </p:cNvPr>
          <p:cNvSpPr/>
          <p:nvPr/>
        </p:nvSpPr>
        <p:spPr>
          <a:xfrm>
            <a:off x="2155224" y="45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EAFBA76-A802-8C52-7AE4-E33C4E40F2D8}"/>
              </a:ext>
            </a:extLst>
          </p:cNvPr>
          <p:cNvSpPr/>
          <p:nvPr/>
        </p:nvSpPr>
        <p:spPr>
          <a:xfrm>
            <a:off x="2515224" y="45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98AD56B-AE63-B827-DAD9-172F8AA22857}"/>
              </a:ext>
            </a:extLst>
          </p:cNvPr>
          <p:cNvSpPr/>
          <p:nvPr/>
        </p:nvSpPr>
        <p:spPr>
          <a:xfrm>
            <a:off x="2875224" y="45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0D3876D-6B43-127C-924C-F91F10FAEAB6}"/>
              </a:ext>
            </a:extLst>
          </p:cNvPr>
          <p:cNvSpPr/>
          <p:nvPr/>
        </p:nvSpPr>
        <p:spPr>
          <a:xfrm>
            <a:off x="3235224" y="45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9D4937A-A41D-BF43-8153-C55F20731745}"/>
              </a:ext>
            </a:extLst>
          </p:cNvPr>
          <p:cNvSpPr/>
          <p:nvPr/>
        </p:nvSpPr>
        <p:spPr>
          <a:xfrm>
            <a:off x="3595224" y="45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EF58483-172C-1C19-42CE-2BCBC84D59DE}"/>
              </a:ext>
            </a:extLst>
          </p:cNvPr>
          <p:cNvSpPr/>
          <p:nvPr/>
        </p:nvSpPr>
        <p:spPr>
          <a:xfrm>
            <a:off x="3955224" y="45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EC16742-3977-1542-3B16-B5DEAE62C450}"/>
              </a:ext>
            </a:extLst>
          </p:cNvPr>
          <p:cNvSpPr/>
          <p:nvPr/>
        </p:nvSpPr>
        <p:spPr>
          <a:xfrm>
            <a:off x="4315224" y="45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329A682-BB1C-A00C-2D1C-2936A2350850}"/>
              </a:ext>
            </a:extLst>
          </p:cNvPr>
          <p:cNvSpPr/>
          <p:nvPr/>
        </p:nvSpPr>
        <p:spPr>
          <a:xfrm>
            <a:off x="4675224" y="45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B8828DB-AB00-969A-F200-3AF1F5D96BFD}"/>
              </a:ext>
            </a:extLst>
          </p:cNvPr>
          <p:cNvSpPr/>
          <p:nvPr/>
        </p:nvSpPr>
        <p:spPr>
          <a:xfrm>
            <a:off x="5035224" y="45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8828101-1A82-A03E-30BC-BB84DE552F8B}"/>
              </a:ext>
            </a:extLst>
          </p:cNvPr>
          <p:cNvSpPr/>
          <p:nvPr/>
        </p:nvSpPr>
        <p:spPr>
          <a:xfrm>
            <a:off x="5395224" y="45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2019A8C-7A61-5431-9B83-76847F2FA10B}"/>
              </a:ext>
            </a:extLst>
          </p:cNvPr>
          <p:cNvSpPr/>
          <p:nvPr/>
        </p:nvSpPr>
        <p:spPr>
          <a:xfrm>
            <a:off x="5755224" y="4533959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A4F1A8D-EB1B-877D-4915-B6D5BCF57EC1}"/>
              </a:ext>
            </a:extLst>
          </p:cNvPr>
          <p:cNvSpPr/>
          <p:nvPr/>
        </p:nvSpPr>
        <p:spPr>
          <a:xfrm>
            <a:off x="6115224" y="45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A8AE8DA-6F76-787F-FE18-2363A075B2B5}"/>
              </a:ext>
            </a:extLst>
          </p:cNvPr>
          <p:cNvSpPr/>
          <p:nvPr/>
        </p:nvSpPr>
        <p:spPr>
          <a:xfrm>
            <a:off x="6475224" y="45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831C6C6-E9F4-97B7-5B68-FA0EFB42579A}"/>
              </a:ext>
            </a:extLst>
          </p:cNvPr>
          <p:cNvSpPr/>
          <p:nvPr/>
        </p:nvSpPr>
        <p:spPr>
          <a:xfrm>
            <a:off x="6835224" y="45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972B92D-EB1F-2865-F98E-D0E3222B66BC}"/>
              </a:ext>
            </a:extLst>
          </p:cNvPr>
          <p:cNvSpPr/>
          <p:nvPr/>
        </p:nvSpPr>
        <p:spPr>
          <a:xfrm>
            <a:off x="7195224" y="45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4D3F286-9561-B948-AD8A-DD88225AAD46}"/>
              </a:ext>
            </a:extLst>
          </p:cNvPr>
          <p:cNvSpPr/>
          <p:nvPr/>
        </p:nvSpPr>
        <p:spPr>
          <a:xfrm>
            <a:off x="7555224" y="45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8FB4ECB-890E-CA0B-3AA0-8527B569230B}"/>
              </a:ext>
            </a:extLst>
          </p:cNvPr>
          <p:cNvSpPr/>
          <p:nvPr/>
        </p:nvSpPr>
        <p:spPr>
          <a:xfrm>
            <a:off x="215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5C56BBE-7DB4-1E7C-1E2F-F79013777581}"/>
              </a:ext>
            </a:extLst>
          </p:cNvPr>
          <p:cNvSpPr/>
          <p:nvPr/>
        </p:nvSpPr>
        <p:spPr>
          <a:xfrm>
            <a:off x="251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864B99E-7832-A801-C7CC-B4A739B22F01}"/>
              </a:ext>
            </a:extLst>
          </p:cNvPr>
          <p:cNvSpPr/>
          <p:nvPr/>
        </p:nvSpPr>
        <p:spPr>
          <a:xfrm>
            <a:off x="287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6C42524-0433-AF98-5C16-C5C7D466FECC}"/>
              </a:ext>
            </a:extLst>
          </p:cNvPr>
          <p:cNvSpPr/>
          <p:nvPr/>
        </p:nvSpPr>
        <p:spPr>
          <a:xfrm>
            <a:off x="323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48A02A0-F64D-2FFB-2021-8CDF17BD02E9}"/>
              </a:ext>
            </a:extLst>
          </p:cNvPr>
          <p:cNvSpPr/>
          <p:nvPr/>
        </p:nvSpPr>
        <p:spPr>
          <a:xfrm>
            <a:off x="359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E127B04-F75B-7FD7-76AA-B1A04241D2CE}"/>
              </a:ext>
            </a:extLst>
          </p:cNvPr>
          <p:cNvSpPr/>
          <p:nvPr/>
        </p:nvSpPr>
        <p:spPr>
          <a:xfrm>
            <a:off x="395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139BC75-138D-2DA6-7D41-B09C730231F5}"/>
              </a:ext>
            </a:extLst>
          </p:cNvPr>
          <p:cNvSpPr/>
          <p:nvPr/>
        </p:nvSpPr>
        <p:spPr>
          <a:xfrm>
            <a:off x="431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F01218A-C99C-0DB7-F987-4F3FA6D9DA95}"/>
              </a:ext>
            </a:extLst>
          </p:cNvPr>
          <p:cNvSpPr/>
          <p:nvPr/>
        </p:nvSpPr>
        <p:spPr>
          <a:xfrm>
            <a:off x="467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725C20F-53D2-A538-6FA9-C44BD225E42A}"/>
              </a:ext>
            </a:extLst>
          </p:cNvPr>
          <p:cNvSpPr/>
          <p:nvPr/>
        </p:nvSpPr>
        <p:spPr>
          <a:xfrm>
            <a:off x="503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1EC8DE5-9DC1-9418-B01D-8A5262E6E528}"/>
              </a:ext>
            </a:extLst>
          </p:cNvPr>
          <p:cNvSpPr/>
          <p:nvPr/>
        </p:nvSpPr>
        <p:spPr>
          <a:xfrm>
            <a:off x="539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D49C87E7-B208-AB02-C188-932AD002416E}"/>
              </a:ext>
            </a:extLst>
          </p:cNvPr>
          <p:cNvSpPr/>
          <p:nvPr/>
        </p:nvSpPr>
        <p:spPr>
          <a:xfrm>
            <a:off x="575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7FE22E0-60A5-06F9-D008-F7CDBF81CF01}"/>
              </a:ext>
            </a:extLst>
          </p:cNvPr>
          <p:cNvSpPr/>
          <p:nvPr/>
        </p:nvSpPr>
        <p:spPr>
          <a:xfrm>
            <a:off x="6115224" y="488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0031A83-4D77-BBD9-4757-9E81AF6FE5B9}"/>
              </a:ext>
            </a:extLst>
          </p:cNvPr>
          <p:cNvSpPr/>
          <p:nvPr/>
        </p:nvSpPr>
        <p:spPr>
          <a:xfrm>
            <a:off x="6475224" y="4887935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86AB418-D69F-C310-B881-612D0F9BBDFE}"/>
              </a:ext>
            </a:extLst>
          </p:cNvPr>
          <p:cNvSpPr/>
          <p:nvPr/>
        </p:nvSpPr>
        <p:spPr>
          <a:xfrm>
            <a:off x="6835224" y="4887935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4E64CF1-6E5A-F5A6-1CEE-B2072C4C1864}"/>
              </a:ext>
            </a:extLst>
          </p:cNvPr>
          <p:cNvSpPr/>
          <p:nvPr/>
        </p:nvSpPr>
        <p:spPr>
          <a:xfrm>
            <a:off x="7195224" y="4887935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3154F82-26C7-E846-4FEF-59E56BBA4272}"/>
              </a:ext>
            </a:extLst>
          </p:cNvPr>
          <p:cNvSpPr/>
          <p:nvPr/>
        </p:nvSpPr>
        <p:spPr>
          <a:xfrm>
            <a:off x="7555224" y="4887935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7EF74CE-7A57-6610-0754-B9F97F980628}"/>
              </a:ext>
            </a:extLst>
          </p:cNvPr>
          <p:cNvSpPr/>
          <p:nvPr/>
        </p:nvSpPr>
        <p:spPr>
          <a:xfrm>
            <a:off x="215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8E3BB77-CF84-4DAC-2F02-781C6D03010B}"/>
              </a:ext>
            </a:extLst>
          </p:cNvPr>
          <p:cNvSpPr/>
          <p:nvPr/>
        </p:nvSpPr>
        <p:spPr>
          <a:xfrm>
            <a:off x="251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732DB0F-FFED-FB2A-3731-D36419F27C4E}"/>
              </a:ext>
            </a:extLst>
          </p:cNvPr>
          <p:cNvSpPr/>
          <p:nvPr/>
        </p:nvSpPr>
        <p:spPr>
          <a:xfrm>
            <a:off x="287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C8804DB-426D-76F0-416E-ABE8607E9A3C}"/>
              </a:ext>
            </a:extLst>
          </p:cNvPr>
          <p:cNvSpPr/>
          <p:nvPr/>
        </p:nvSpPr>
        <p:spPr>
          <a:xfrm>
            <a:off x="323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A550706-3504-A4B0-2CFA-7ED889A9A499}"/>
              </a:ext>
            </a:extLst>
          </p:cNvPr>
          <p:cNvSpPr/>
          <p:nvPr/>
        </p:nvSpPr>
        <p:spPr>
          <a:xfrm>
            <a:off x="359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F9C3572-6077-1458-E2B0-E0BA9BC7BB82}"/>
              </a:ext>
            </a:extLst>
          </p:cNvPr>
          <p:cNvSpPr/>
          <p:nvPr/>
        </p:nvSpPr>
        <p:spPr>
          <a:xfrm>
            <a:off x="395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934BEE-9C73-18DB-674D-AB2485126622}"/>
              </a:ext>
            </a:extLst>
          </p:cNvPr>
          <p:cNvSpPr/>
          <p:nvPr/>
        </p:nvSpPr>
        <p:spPr>
          <a:xfrm>
            <a:off x="431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0FF7CDB-F0B1-FC01-BE8F-DCA7F3D1CB43}"/>
              </a:ext>
            </a:extLst>
          </p:cNvPr>
          <p:cNvSpPr/>
          <p:nvPr/>
        </p:nvSpPr>
        <p:spPr>
          <a:xfrm>
            <a:off x="467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37F6F16-46DE-EEC3-6664-F52FBBF5630E}"/>
              </a:ext>
            </a:extLst>
          </p:cNvPr>
          <p:cNvSpPr/>
          <p:nvPr/>
        </p:nvSpPr>
        <p:spPr>
          <a:xfrm>
            <a:off x="503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54AC144-EE19-6FED-3D3E-F14E40AE10F2}"/>
              </a:ext>
            </a:extLst>
          </p:cNvPr>
          <p:cNvSpPr/>
          <p:nvPr/>
        </p:nvSpPr>
        <p:spPr>
          <a:xfrm>
            <a:off x="539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5049B002-3719-6DBC-2679-84129D5754C6}"/>
              </a:ext>
            </a:extLst>
          </p:cNvPr>
          <p:cNvSpPr/>
          <p:nvPr/>
        </p:nvSpPr>
        <p:spPr>
          <a:xfrm>
            <a:off x="575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D3B31D31-9A91-D7C7-7228-E9D75E4D2AEA}"/>
              </a:ext>
            </a:extLst>
          </p:cNvPr>
          <p:cNvSpPr/>
          <p:nvPr/>
        </p:nvSpPr>
        <p:spPr>
          <a:xfrm>
            <a:off x="611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7C776BE-AD82-F811-2714-1056ECFAD6D3}"/>
              </a:ext>
            </a:extLst>
          </p:cNvPr>
          <p:cNvSpPr/>
          <p:nvPr/>
        </p:nvSpPr>
        <p:spPr>
          <a:xfrm>
            <a:off x="6475224" y="5247935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A29624B-9A61-B44C-7037-3DD596C41E28}"/>
              </a:ext>
            </a:extLst>
          </p:cNvPr>
          <p:cNvSpPr/>
          <p:nvPr/>
        </p:nvSpPr>
        <p:spPr>
          <a:xfrm>
            <a:off x="6835224" y="5247935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CE4761A-9F1F-D7EF-3A40-891CD8922DA8}"/>
              </a:ext>
            </a:extLst>
          </p:cNvPr>
          <p:cNvSpPr/>
          <p:nvPr/>
        </p:nvSpPr>
        <p:spPr>
          <a:xfrm>
            <a:off x="7195224" y="5247935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E4155BE-40E5-E6AC-FF61-243DDC8C5B07}"/>
              </a:ext>
            </a:extLst>
          </p:cNvPr>
          <p:cNvSpPr/>
          <p:nvPr/>
        </p:nvSpPr>
        <p:spPr>
          <a:xfrm>
            <a:off x="7555224" y="5247935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CB55196-E9CD-6D37-C57C-C7C4D61ED5C5}"/>
              </a:ext>
            </a:extLst>
          </p:cNvPr>
          <p:cNvSpPr/>
          <p:nvPr/>
        </p:nvSpPr>
        <p:spPr>
          <a:xfrm>
            <a:off x="215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7342CE2-8B86-3D94-565D-0796C9C1BA95}"/>
              </a:ext>
            </a:extLst>
          </p:cNvPr>
          <p:cNvSpPr/>
          <p:nvPr/>
        </p:nvSpPr>
        <p:spPr>
          <a:xfrm>
            <a:off x="251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51ABF48-C2ED-6F52-8BD2-D7420EA5892C}"/>
              </a:ext>
            </a:extLst>
          </p:cNvPr>
          <p:cNvSpPr/>
          <p:nvPr/>
        </p:nvSpPr>
        <p:spPr>
          <a:xfrm>
            <a:off x="287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61771A5-495F-49B3-BEC8-8FD23EC1807C}"/>
              </a:ext>
            </a:extLst>
          </p:cNvPr>
          <p:cNvSpPr/>
          <p:nvPr/>
        </p:nvSpPr>
        <p:spPr>
          <a:xfrm>
            <a:off x="323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E34AA3F-C48F-F2A8-90EF-499E9DA26E57}"/>
              </a:ext>
            </a:extLst>
          </p:cNvPr>
          <p:cNvSpPr/>
          <p:nvPr/>
        </p:nvSpPr>
        <p:spPr>
          <a:xfrm>
            <a:off x="359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AE3E002-2F32-593E-3CE6-34E6949ED31F}"/>
              </a:ext>
            </a:extLst>
          </p:cNvPr>
          <p:cNvSpPr/>
          <p:nvPr/>
        </p:nvSpPr>
        <p:spPr>
          <a:xfrm>
            <a:off x="395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42F3AB9A-6AC0-D0D2-E8F2-F6EFA21006BE}"/>
              </a:ext>
            </a:extLst>
          </p:cNvPr>
          <p:cNvSpPr/>
          <p:nvPr/>
        </p:nvSpPr>
        <p:spPr>
          <a:xfrm>
            <a:off x="431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0A6472CD-DFCC-470A-5659-056A6A3A917F}"/>
              </a:ext>
            </a:extLst>
          </p:cNvPr>
          <p:cNvSpPr/>
          <p:nvPr/>
        </p:nvSpPr>
        <p:spPr>
          <a:xfrm>
            <a:off x="467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2C69A99-16D1-DB20-3CF6-38A9090BCCE8}"/>
              </a:ext>
            </a:extLst>
          </p:cNvPr>
          <p:cNvSpPr/>
          <p:nvPr/>
        </p:nvSpPr>
        <p:spPr>
          <a:xfrm>
            <a:off x="503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DB2707D-C234-36B7-1751-BE23B6AABFB7}"/>
              </a:ext>
            </a:extLst>
          </p:cNvPr>
          <p:cNvSpPr/>
          <p:nvPr/>
        </p:nvSpPr>
        <p:spPr>
          <a:xfrm>
            <a:off x="539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7C9FC9E-5759-E04D-E094-C274A6329E67}"/>
              </a:ext>
            </a:extLst>
          </p:cNvPr>
          <p:cNvSpPr/>
          <p:nvPr/>
        </p:nvSpPr>
        <p:spPr>
          <a:xfrm>
            <a:off x="575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ADA749A-8368-0E56-6458-BC44D8A963E5}"/>
              </a:ext>
            </a:extLst>
          </p:cNvPr>
          <p:cNvSpPr/>
          <p:nvPr/>
        </p:nvSpPr>
        <p:spPr>
          <a:xfrm>
            <a:off x="611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AAAE0D0-7862-8817-F232-0FFC2E7BFF57}"/>
              </a:ext>
            </a:extLst>
          </p:cNvPr>
          <p:cNvSpPr/>
          <p:nvPr/>
        </p:nvSpPr>
        <p:spPr>
          <a:xfrm>
            <a:off x="647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9C5E3E4-0D27-4BB4-20BC-74F1276A61AB}"/>
              </a:ext>
            </a:extLst>
          </p:cNvPr>
          <p:cNvSpPr/>
          <p:nvPr/>
        </p:nvSpPr>
        <p:spPr>
          <a:xfrm>
            <a:off x="6835224" y="560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A641901-7AA2-DA01-64BA-653D5B22E5DA}"/>
              </a:ext>
            </a:extLst>
          </p:cNvPr>
          <p:cNvSpPr/>
          <p:nvPr/>
        </p:nvSpPr>
        <p:spPr>
          <a:xfrm>
            <a:off x="7195224" y="5601911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BCB4DAB9-EA87-596C-E393-A6DDF5D63084}"/>
              </a:ext>
            </a:extLst>
          </p:cNvPr>
          <p:cNvSpPr/>
          <p:nvPr/>
        </p:nvSpPr>
        <p:spPr>
          <a:xfrm>
            <a:off x="7555224" y="5601911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AA77C05B-195B-1EC8-8884-55868EF9983E}"/>
              </a:ext>
            </a:extLst>
          </p:cNvPr>
          <p:cNvSpPr/>
          <p:nvPr/>
        </p:nvSpPr>
        <p:spPr>
          <a:xfrm>
            <a:off x="215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75457039-CC3D-52A9-121D-B30D91BBCC58}"/>
              </a:ext>
            </a:extLst>
          </p:cNvPr>
          <p:cNvSpPr/>
          <p:nvPr/>
        </p:nvSpPr>
        <p:spPr>
          <a:xfrm>
            <a:off x="251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CB798EF-3EE7-1EF2-3761-82E5A434E899}"/>
              </a:ext>
            </a:extLst>
          </p:cNvPr>
          <p:cNvSpPr/>
          <p:nvPr/>
        </p:nvSpPr>
        <p:spPr>
          <a:xfrm>
            <a:off x="287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ED08C767-C239-F907-FDAD-07B083D67353}"/>
              </a:ext>
            </a:extLst>
          </p:cNvPr>
          <p:cNvSpPr/>
          <p:nvPr/>
        </p:nvSpPr>
        <p:spPr>
          <a:xfrm>
            <a:off x="323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182AEF6-FF91-E90E-8C6D-BDA3D93BD47E}"/>
              </a:ext>
            </a:extLst>
          </p:cNvPr>
          <p:cNvSpPr/>
          <p:nvPr/>
        </p:nvSpPr>
        <p:spPr>
          <a:xfrm>
            <a:off x="359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11B421A-89C2-0454-0DF6-9A6BEE271B0E}"/>
              </a:ext>
            </a:extLst>
          </p:cNvPr>
          <p:cNvSpPr/>
          <p:nvPr/>
        </p:nvSpPr>
        <p:spPr>
          <a:xfrm>
            <a:off x="395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239DBF3-0AAB-8939-A6ED-B596DEDCEB13}"/>
              </a:ext>
            </a:extLst>
          </p:cNvPr>
          <p:cNvSpPr/>
          <p:nvPr/>
        </p:nvSpPr>
        <p:spPr>
          <a:xfrm>
            <a:off x="431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109ED11-A48C-6703-3D60-0B62B5BAA9C7}"/>
              </a:ext>
            </a:extLst>
          </p:cNvPr>
          <p:cNvSpPr/>
          <p:nvPr/>
        </p:nvSpPr>
        <p:spPr>
          <a:xfrm>
            <a:off x="467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71A3FD0-01F1-3EEE-D94B-EAB4441D232D}"/>
              </a:ext>
            </a:extLst>
          </p:cNvPr>
          <p:cNvSpPr/>
          <p:nvPr/>
        </p:nvSpPr>
        <p:spPr>
          <a:xfrm>
            <a:off x="503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F3AB9184-C66A-E533-344F-BA4F572B1223}"/>
              </a:ext>
            </a:extLst>
          </p:cNvPr>
          <p:cNvSpPr/>
          <p:nvPr/>
        </p:nvSpPr>
        <p:spPr>
          <a:xfrm>
            <a:off x="539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A1C8004-F745-C663-EE96-81378095DEEB}"/>
              </a:ext>
            </a:extLst>
          </p:cNvPr>
          <p:cNvSpPr/>
          <p:nvPr/>
        </p:nvSpPr>
        <p:spPr>
          <a:xfrm>
            <a:off x="575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ADF9359-06C0-5C3A-8A27-034062636269}"/>
              </a:ext>
            </a:extLst>
          </p:cNvPr>
          <p:cNvSpPr/>
          <p:nvPr/>
        </p:nvSpPr>
        <p:spPr>
          <a:xfrm>
            <a:off x="611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C88DE6C-07B9-8617-1705-0DDEDF527C14}"/>
              </a:ext>
            </a:extLst>
          </p:cNvPr>
          <p:cNvSpPr/>
          <p:nvPr/>
        </p:nvSpPr>
        <p:spPr>
          <a:xfrm>
            <a:off x="647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46306BC-C91C-8D0B-366D-1F34DFEB0499}"/>
              </a:ext>
            </a:extLst>
          </p:cNvPr>
          <p:cNvSpPr/>
          <p:nvPr/>
        </p:nvSpPr>
        <p:spPr>
          <a:xfrm>
            <a:off x="683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796581F-589D-4936-2379-86E405473728}"/>
              </a:ext>
            </a:extLst>
          </p:cNvPr>
          <p:cNvSpPr/>
          <p:nvPr/>
        </p:nvSpPr>
        <p:spPr>
          <a:xfrm>
            <a:off x="7195224" y="596191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5AC38DE-B7F2-A917-59D4-92FE5081E183}"/>
              </a:ext>
            </a:extLst>
          </p:cNvPr>
          <p:cNvSpPr/>
          <p:nvPr/>
        </p:nvSpPr>
        <p:spPr>
          <a:xfrm>
            <a:off x="7555224" y="5961911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3357E1E-0E76-8974-5966-5FD9F563323C}"/>
              </a:ext>
            </a:extLst>
          </p:cNvPr>
          <p:cNvSpPr/>
          <p:nvPr/>
        </p:nvSpPr>
        <p:spPr>
          <a:xfrm>
            <a:off x="215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430C5ACF-1206-41D4-9006-B2E16A0129C8}"/>
              </a:ext>
            </a:extLst>
          </p:cNvPr>
          <p:cNvSpPr/>
          <p:nvPr/>
        </p:nvSpPr>
        <p:spPr>
          <a:xfrm>
            <a:off x="251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BEBBC2B4-016E-C6D5-AEE9-2F2BA006FCE1}"/>
              </a:ext>
            </a:extLst>
          </p:cNvPr>
          <p:cNvSpPr/>
          <p:nvPr/>
        </p:nvSpPr>
        <p:spPr>
          <a:xfrm>
            <a:off x="287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84EF581E-F9E3-A7FA-9BEA-B566C4EA108B}"/>
              </a:ext>
            </a:extLst>
          </p:cNvPr>
          <p:cNvSpPr/>
          <p:nvPr/>
        </p:nvSpPr>
        <p:spPr>
          <a:xfrm>
            <a:off x="323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5E511DF-882B-402D-2986-07D0DF563A08}"/>
              </a:ext>
            </a:extLst>
          </p:cNvPr>
          <p:cNvSpPr/>
          <p:nvPr/>
        </p:nvSpPr>
        <p:spPr>
          <a:xfrm>
            <a:off x="359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E1E58042-9B5B-CEA1-6C52-04CEC2ABE080}"/>
              </a:ext>
            </a:extLst>
          </p:cNvPr>
          <p:cNvSpPr/>
          <p:nvPr/>
        </p:nvSpPr>
        <p:spPr>
          <a:xfrm>
            <a:off x="395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BCF8736-2A54-22B6-21BF-D06EB06FAAEB}"/>
              </a:ext>
            </a:extLst>
          </p:cNvPr>
          <p:cNvSpPr/>
          <p:nvPr/>
        </p:nvSpPr>
        <p:spPr>
          <a:xfrm>
            <a:off x="431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64EF560F-488D-50DB-4904-AF8DEB1C88C2}"/>
              </a:ext>
            </a:extLst>
          </p:cNvPr>
          <p:cNvSpPr/>
          <p:nvPr/>
        </p:nvSpPr>
        <p:spPr>
          <a:xfrm>
            <a:off x="467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1CFB804-4237-58B4-1ADD-4F6416248C3A}"/>
              </a:ext>
            </a:extLst>
          </p:cNvPr>
          <p:cNvSpPr/>
          <p:nvPr/>
        </p:nvSpPr>
        <p:spPr>
          <a:xfrm>
            <a:off x="503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C7636ECF-A97A-937E-6B73-FB9E207BC276}"/>
              </a:ext>
            </a:extLst>
          </p:cNvPr>
          <p:cNvSpPr/>
          <p:nvPr/>
        </p:nvSpPr>
        <p:spPr>
          <a:xfrm>
            <a:off x="539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50797BE3-27F1-FB54-8DA3-336251EDA98D}"/>
              </a:ext>
            </a:extLst>
          </p:cNvPr>
          <p:cNvSpPr/>
          <p:nvPr/>
        </p:nvSpPr>
        <p:spPr>
          <a:xfrm>
            <a:off x="575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5EF1A220-8688-828B-6F41-8F8F2E20D511}"/>
              </a:ext>
            </a:extLst>
          </p:cNvPr>
          <p:cNvSpPr/>
          <p:nvPr/>
        </p:nvSpPr>
        <p:spPr>
          <a:xfrm>
            <a:off x="611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0B66A3C-F537-D507-882A-D61E0390F846}"/>
              </a:ext>
            </a:extLst>
          </p:cNvPr>
          <p:cNvSpPr/>
          <p:nvPr/>
        </p:nvSpPr>
        <p:spPr>
          <a:xfrm>
            <a:off x="647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EA3BB84A-3FD7-7238-DA13-192203B22249}"/>
              </a:ext>
            </a:extLst>
          </p:cNvPr>
          <p:cNvSpPr/>
          <p:nvPr/>
        </p:nvSpPr>
        <p:spPr>
          <a:xfrm>
            <a:off x="683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1E78B1D-B52E-127B-C577-FBCF9F444A25}"/>
              </a:ext>
            </a:extLst>
          </p:cNvPr>
          <p:cNvSpPr/>
          <p:nvPr/>
        </p:nvSpPr>
        <p:spPr>
          <a:xfrm>
            <a:off x="719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8E54019-B16B-2B20-7336-981495F9A622}"/>
              </a:ext>
            </a:extLst>
          </p:cNvPr>
          <p:cNvSpPr/>
          <p:nvPr/>
        </p:nvSpPr>
        <p:spPr>
          <a:xfrm>
            <a:off x="7555224" y="631588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977632-E315-B437-ADD1-295BECA6ACB5}"/>
              </a:ext>
            </a:extLst>
          </p:cNvPr>
          <p:cNvCxnSpPr>
            <a:cxnSpLocks/>
          </p:cNvCxnSpPr>
          <p:nvPr/>
        </p:nvCxnSpPr>
        <p:spPr>
          <a:xfrm>
            <a:off x="1936377" y="1653959"/>
            <a:ext cx="0" cy="4307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3B1EE2-F8C8-C078-94A7-39E5C815D757}"/>
              </a:ext>
            </a:extLst>
          </p:cNvPr>
          <p:cNvCxnSpPr>
            <a:cxnSpLocks/>
          </p:cNvCxnSpPr>
          <p:nvPr/>
        </p:nvCxnSpPr>
        <p:spPr>
          <a:xfrm>
            <a:off x="2875224" y="736402"/>
            <a:ext cx="43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6F6435-4FE3-606C-D1F3-6245D8D57B1C}"/>
              </a:ext>
            </a:extLst>
          </p:cNvPr>
          <p:cNvSpPr txBox="1"/>
          <p:nvPr/>
        </p:nvSpPr>
        <p:spPr>
          <a:xfrm>
            <a:off x="1109995" y="3721168"/>
            <a:ext cx="8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Depth</a:t>
            </a:r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13DAC-3E47-6247-245F-1770A4DE5AFD}"/>
              </a:ext>
            </a:extLst>
          </p:cNvPr>
          <p:cNvSpPr txBox="1"/>
          <p:nvPr/>
        </p:nvSpPr>
        <p:spPr>
          <a:xfrm>
            <a:off x="4382377" y="395317"/>
            <a:ext cx="11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Rows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85B39-38DF-EBEC-55D8-45987DFFB35C}"/>
              </a:ext>
            </a:extLst>
          </p:cNvPr>
          <p:cNvSpPr/>
          <p:nvPr/>
        </p:nvSpPr>
        <p:spPr>
          <a:xfrm>
            <a:off x="9912757" y="933959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B3A29C-46C9-ECF3-F670-860C85038B8A}"/>
              </a:ext>
            </a:extLst>
          </p:cNvPr>
          <p:cNvSpPr txBox="1"/>
          <p:nvPr/>
        </p:nvSpPr>
        <p:spPr>
          <a:xfrm>
            <a:off x="8275224" y="918656"/>
            <a:ext cx="167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Empty Entries: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090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832E17-EF52-30F8-E770-E6F9377C08BA}"/>
              </a:ext>
            </a:extLst>
          </p:cNvPr>
          <p:cNvGrpSpPr/>
          <p:nvPr/>
        </p:nvGrpSpPr>
        <p:grpSpPr>
          <a:xfrm>
            <a:off x="1382714" y="477684"/>
            <a:ext cx="3283879" cy="2644812"/>
            <a:chOff x="2155224" y="933959"/>
            <a:chExt cx="7200000" cy="5741928"/>
          </a:xfrm>
          <a:solidFill>
            <a:schemeClr val="accent1">
              <a:lumMod val="75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8FBD-3E7D-1156-2132-4447A1D8575D}"/>
                </a:ext>
              </a:extLst>
            </p:cNvPr>
            <p:cNvSpPr/>
            <p:nvPr/>
          </p:nvSpPr>
          <p:spPr>
            <a:xfrm>
              <a:off x="215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E2CD9E-F912-125B-90D7-098690319029}"/>
                </a:ext>
              </a:extLst>
            </p:cNvPr>
            <p:cNvSpPr/>
            <p:nvPr/>
          </p:nvSpPr>
          <p:spPr>
            <a:xfrm>
              <a:off x="251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D6577F-DA5D-3FE6-B82C-311163463341}"/>
                </a:ext>
              </a:extLst>
            </p:cNvPr>
            <p:cNvSpPr/>
            <p:nvPr/>
          </p:nvSpPr>
          <p:spPr>
            <a:xfrm>
              <a:off x="287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E3863-241E-D472-AD94-BBFC23397B86}"/>
                </a:ext>
              </a:extLst>
            </p:cNvPr>
            <p:cNvSpPr/>
            <p:nvPr/>
          </p:nvSpPr>
          <p:spPr>
            <a:xfrm>
              <a:off x="323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B255BD-FF49-6A44-68AA-C0F7098DCAB0}"/>
                </a:ext>
              </a:extLst>
            </p:cNvPr>
            <p:cNvSpPr/>
            <p:nvPr/>
          </p:nvSpPr>
          <p:spPr>
            <a:xfrm>
              <a:off x="359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A7C151-A83A-7FFF-862C-DE83B38E60AF}"/>
                </a:ext>
              </a:extLst>
            </p:cNvPr>
            <p:cNvSpPr/>
            <p:nvPr/>
          </p:nvSpPr>
          <p:spPr>
            <a:xfrm>
              <a:off x="395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DC4D9E-E4BF-93CA-DCC7-DC7A2DC2FCC9}"/>
                </a:ext>
              </a:extLst>
            </p:cNvPr>
            <p:cNvSpPr/>
            <p:nvPr/>
          </p:nvSpPr>
          <p:spPr>
            <a:xfrm>
              <a:off x="431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02040A-9855-669F-3408-8C2B30035102}"/>
                </a:ext>
              </a:extLst>
            </p:cNvPr>
            <p:cNvSpPr/>
            <p:nvPr/>
          </p:nvSpPr>
          <p:spPr>
            <a:xfrm>
              <a:off x="467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B850A8-D85F-CA3B-E2D2-96F4803DB441}"/>
                </a:ext>
              </a:extLst>
            </p:cNvPr>
            <p:cNvSpPr/>
            <p:nvPr/>
          </p:nvSpPr>
          <p:spPr>
            <a:xfrm>
              <a:off x="503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067326-2A79-81D4-8C2B-3D207FFBFD37}"/>
                </a:ext>
              </a:extLst>
            </p:cNvPr>
            <p:cNvSpPr/>
            <p:nvPr/>
          </p:nvSpPr>
          <p:spPr>
            <a:xfrm>
              <a:off x="539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9AB023-02B7-4237-A85E-0C8F7F3D8F76}"/>
                </a:ext>
              </a:extLst>
            </p:cNvPr>
            <p:cNvSpPr/>
            <p:nvPr/>
          </p:nvSpPr>
          <p:spPr>
            <a:xfrm>
              <a:off x="575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EDABCE-77B5-99D2-615E-4B8D2909C848}"/>
                </a:ext>
              </a:extLst>
            </p:cNvPr>
            <p:cNvSpPr/>
            <p:nvPr/>
          </p:nvSpPr>
          <p:spPr>
            <a:xfrm>
              <a:off x="611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C8DE99-0B4F-4F6F-F4D7-148809F500C8}"/>
                </a:ext>
              </a:extLst>
            </p:cNvPr>
            <p:cNvSpPr/>
            <p:nvPr/>
          </p:nvSpPr>
          <p:spPr>
            <a:xfrm>
              <a:off x="791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8C164-4EF3-D018-0534-5F6B9F178905}"/>
                </a:ext>
              </a:extLst>
            </p:cNvPr>
            <p:cNvSpPr/>
            <p:nvPr/>
          </p:nvSpPr>
          <p:spPr>
            <a:xfrm>
              <a:off x="827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348415-328D-9BAD-93F1-84E85318AECB}"/>
                </a:ext>
              </a:extLst>
            </p:cNvPr>
            <p:cNvSpPr/>
            <p:nvPr/>
          </p:nvSpPr>
          <p:spPr>
            <a:xfrm>
              <a:off x="863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475109-2526-B765-F500-AF36CBA3B711}"/>
                </a:ext>
              </a:extLst>
            </p:cNvPr>
            <p:cNvSpPr/>
            <p:nvPr/>
          </p:nvSpPr>
          <p:spPr>
            <a:xfrm>
              <a:off x="899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F5B07E-7D7D-1693-B8FF-41F239586321}"/>
                </a:ext>
              </a:extLst>
            </p:cNvPr>
            <p:cNvSpPr/>
            <p:nvPr/>
          </p:nvSpPr>
          <p:spPr>
            <a:xfrm>
              <a:off x="647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88ECA8-E31D-9692-3815-A583D674B2B4}"/>
                </a:ext>
              </a:extLst>
            </p:cNvPr>
            <p:cNvSpPr/>
            <p:nvPr/>
          </p:nvSpPr>
          <p:spPr>
            <a:xfrm>
              <a:off x="683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D4C6FF-34C7-D39E-D139-FE8BEF9257CC}"/>
                </a:ext>
              </a:extLst>
            </p:cNvPr>
            <p:cNvSpPr/>
            <p:nvPr/>
          </p:nvSpPr>
          <p:spPr>
            <a:xfrm>
              <a:off x="719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8387C8-57F4-ABDD-3833-2AB359604048}"/>
                </a:ext>
              </a:extLst>
            </p:cNvPr>
            <p:cNvSpPr/>
            <p:nvPr/>
          </p:nvSpPr>
          <p:spPr>
            <a:xfrm>
              <a:off x="755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F63C463-0C0D-E9DB-0507-AEB75765CD95}"/>
                </a:ext>
              </a:extLst>
            </p:cNvPr>
            <p:cNvSpPr/>
            <p:nvPr/>
          </p:nvSpPr>
          <p:spPr>
            <a:xfrm>
              <a:off x="215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33EAC-05FF-7DA3-E7EB-F61637007811}"/>
                </a:ext>
              </a:extLst>
            </p:cNvPr>
            <p:cNvSpPr/>
            <p:nvPr/>
          </p:nvSpPr>
          <p:spPr>
            <a:xfrm>
              <a:off x="251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0854C2-B675-DB79-FDFC-9CEF8EC862BB}"/>
                </a:ext>
              </a:extLst>
            </p:cNvPr>
            <p:cNvSpPr/>
            <p:nvPr/>
          </p:nvSpPr>
          <p:spPr>
            <a:xfrm>
              <a:off x="287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7A29B4-D668-9E0D-18E5-309AF6F155CE}"/>
                </a:ext>
              </a:extLst>
            </p:cNvPr>
            <p:cNvSpPr/>
            <p:nvPr/>
          </p:nvSpPr>
          <p:spPr>
            <a:xfrm>
              <a:off x="323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3B7FB6-76EC-3F07-2B70-46C134639560}"/>
                </a:ext>
              </a:extLst>
            </p:cNvPr>
            <p:cNvSpPr/>
            <p:nvPr/>
          </p:nvSpPr>
          <p:spPr>
            <a:xfrm>
              <a:off x="359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AE0D7E-7A74-E9F3-ACC6-3B9CAF104C01}"/>
                </a:ext>
              </a:extLst>
            </p:cNvPr>
            <p:cNvSpPr/>
            <p:nvPr/>
          </p:nvSpPr>
          <p:spPr>
            <a:xfrm>
              <a:off x="395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828C94C-8CE5-53A2-B138-0BDFB358D9DD}"/>
                </a:ext>
              </a:extLst>
            </p:cNvPr>
            <p:cNvSpPr/>
            <p:nvPr/>
          </p:nvSpPr>
          <p:spPr>
            <a:xfrm>
              <a:off x="431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257E04-2CBE-6AE6-7CB6-37A94030518A}"/>
                </a:ext>
              </a:extLst>
            </p:cNvPr>
            <p:cNvSpPr/>
            <p:nvPr/>
          </p:nvSpPr>
          <p:spPr>
            <a:xfrm>
              <a:off x="467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217CB1-261C-E629-ABE0-4D3DB16DEF9B}"/>
                </a:ext>
              </a:extLst>
            </p:cNvPr>
            <p:cNvSpPr/>
            <p:nvPr/>
          </p:nvSpPr>
          <p:spPr>
            <a:xfrm>
              <a:off x="503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2A0180-2D08-6062-05B7-AB43DAAC7726}"/>
                </a:ext>
              </a:extLst>
            </p:cNvPr>
            <p:cNvSpPr/>
            <p:nvPr/>
          </p:nvSpPr>
          <p:spPr>
            <a:xfrm>
              <a:off x="539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CDC6568-FB01-EE75-D712-FF99C2CFF8CD}"/>
                </a:ext>
              </a:extLst>
            </p:cNvPr>
            <p:cNvSpPr/>
            <p:nvPr/>
          </p:nvSpPr>
          <p:spPr>
            <a:xfrm>
              <a:off x="575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376178-A27E-C902-ED6F-16702A2C18E9}"/>
                </a:ext>
              </a:extLst>
            </p:cNvPr>
            <p:cNvSpPr/>
            <p:nvPr/>
          </p:nvSpPr>
          <p:spPr>
            <a:xfrm>
              <a:off x="611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10F14FA-73F1-EE72-3589-B6A0F4D71F24}"/>
                </a:ext>
              </a:extLst>
            </p:cNvPr>
            <p:cNvSpPr/>
            <p:nvPr/>
          </p:nvSpPr>
          <p:spPr>
            <a:xfrm>
              <a:off x="791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3D2516A-60CE-101B-4B69-210D2E5B5FA3}"/>
                </a:ext>
              </a:extLst>
            </p:cNvPr>
            <p:cNvSpPr/>
            <p:nvPr/>
          </p:nvSpPr>
          <p:spPr>
            <a:xfrm>
              <a:off x="827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29E54CF-FFD6-0F06-2DB4-3FF554DDC270}"/>
                </a:ext>
              </a:extLst>
            </p:cNvPr>
            <p:cNvSpPr/>
            <p:nvPr/>
          </p:nvSpPr>
          <p:spPr>
            <a:xfrm>
              <a:off x="863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E7F3C9-622A-185B-1CD9-77B5DAB65C7D}"/>
                </a:ext>
              </a:extLst>
            </p:cNvPr>
            <p:cNvSpPr/>
            <p:nvPr/>
          </p:nvSpPr>
          <p:spPr>
            <a:xfrm>
              <a:off x="899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B9C485-CC11-61E5-9690-E873E084B923}"/>
                </a:ext>
              </a:extLst>
            </p:cNvPr>
            <p:cNvSpPr/>
            <p:nvPr/>
          </p:nvSpPr>
          <p:spPr>
            <a:xfrm>
              <a:off x="647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007F08-A025-A6F9-F11B-8F44B5145FE4}"/>
                </a:ext>
              </a:extLst>
            </p:cNvPr>
            <p:cNvSpPr/>
            <p:nvPr/>
          </p:nvSpPr>
          <p:spPr>
            <a:xfrm>
              <a:off x="683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AA6330D-2FA5-8EF7-E69A-097DA35E1FCA}"/>
                </a:ext>
              </a:extLst>
            </p:cNvPr>
            <p:cNvSpPr/>
            <p:nvPr/>
          </p:nvSpPr>
          <p:spPr>
            <a:xfrm>
              <a:off x="719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321B0E-BD69-115F-1348-4A0575579260}"/>
                </a:ext>
              </a:extLst>
            </p:cNvPr>
            <p:cNvSpPr/>
            <p:nvPr/>
          </p:nvSpPr>
          <p:spPr>
            <a:xfrm>
              <a:off x="755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8A6E22-19B9-D87A-14B3-9C82DE7F561C}"/>
                </a:ext>
              </a:extLst>
            </p:cNvPr>
            <p:cNvSpPr/>
            <p:nvPr/>
          </p:nvSpPr>
          <p:spPr>
            <a:xfrm>
              <a:off x="215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13E024E-F51C-5F5A-D000-571F8C806195}"/>
                </a:ext>
              </a:extLst>
            </p:cNvPr>
            <p:cNvSpPr/>
            <p:nvPr/>
          </p:nvSpPr>
          <p:spPr>
            <a:xfrm>
              <a:off x="251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A50B25-57ED-20E9-5241-6D94CDAD635D}"/>
                </a:ext>
              </a:extLst>
            </p:cNvPr>
            <p:cNvSpPr/>
            <p:nvPr/>
          </p:nvSpPr>
          <p:spPr>
            <a:xfrm>
              <a:off x="287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11BD54-0481-397B-2F7C-DF869E06105D}"/>
                </a:ext>
              </a:extLst>
            </p:cNvPr>
            <p:cNvSpPr/>
            <p:nvPr/>
          </p:nvSpPr>
          <p:spPr>
            <a:xfrm>
              <a:off x="323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E04E54-161E-A3ED-8389-546DA5EF799C}"/>
                </a:ext>
              </a:extLst>
            </p:cNvPr>
            <p:cNvSpPr/>
            <p:nvPr/>
          </p:nvSpPr>
          <p:spPr>
            <a:xfrm>
              <a:off x="359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25678F9-378A-69D7-0C67-937CEFCC1C4F}"/>
                </a:ext>
              </a:extLst>
            </p:cNvPr>
            <p:cNvSpPr/>
            <p:nvPr/>
          </p:nvSpPr>
          <p:spPr>
            <a:xfrm>
              <a:off x="395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F306C49-3153-622B-C438-FAEF1A083DF3}"/>
                </a:ext>
              </a:extLst>
            </p:cNvPr>
            <p:cNvSpPr/>
            <p:nvPr/>
          </p:nvSpPr>
          <p:spPr>
            <a:xfrm>
              <a:off x="431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3AE2DE-DEF3-7B4B-5E12-DD8B9685E8B1}"/>
                </a:ext>
              </a:extLst>
            </p:cNvPr>
            <p:cNvSpPr/>
            <p:nvPr/>
          </p:nvSpPr>
          <p:spPr>
            <a:xfrm>
              <a:off x="467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182712A-ED8A-8149-6F7A-CC0B1B5A6739}"/>
                </a:ext>
              </a:extLst>
            </p:cNvPr>
            <p:cNvSpPr/>
            <p:nvPr/>
          </p:nvSpPr>
          <p:spPr>
            <a:xfrm>
              <a:off x="503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856639B-76B8-8302-5DE5-99241BF65364}"/>
                </a:ext>
              </a:extLst>
            </p:cNvPr>
            <p:cNvSpPr/>
            <p:nvPr/>
          </p:nvSpPr>
          <p:spPr>
            <a:xfrm>
              <a:off x="539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F59DE0-90AF-D788-B186-0FB4C802DD3D}"/>
                </a:ext>
              </a:extLst>
            </p:cNvPr>
            <p:cNvSpPr/>
            <p:nvPr/>
          </p:nvSpPr>
          <p:spPr>
            <a:xfrm>
              <a:off x="575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76EA7D-95C2-E3E0-8B6E-34604A1EA185}"/>
                </a:ext>
              </a:extLst>
            </p:cNvPr>
            <p:cNvSpPr/>
            <p:nvPr/>
          </p:nvSpPr>
          <p:spPr>
            <a:xfrm>
              <a:off x="611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24D9E01-6503-6FB5-F274-589478518292}"/>
                </a:ext>
              </a:extLst>
            </p:cNvPr>
            <p:cNvSpPr/>
            <p:nvPr/>
          </p:nvSpPr>
          <p:spPr>
            <a:xfrm>
              <a:off x="791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55A2EC-D694-343C-A392-E985083154C4}"/>
                </a:ext>
              </a:extLst>
            </p:cNvPr>
            <p:cNvSpPr/>
            <p:nvPr/>
          </p:nvSpPr>
          <p:spPr>
            <a:xfrm>
              <a:off x="827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F7A9929-5D5B-7F60-8EA6-1092D82DFDBD}"/>
                </a:ext>
              </a:extLst>
            </p:cNvPr>
            <p:cNvSpPr/>
            <p:nvPr/>
          </p:nvSpPr>
          <p:spPr>
            <a:xfrm>
              <a:off x="863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C87C4A-B1AC-24F2-9A85-F784D504C343}"/>
                </a:ext>
              </a:extLst>
            </p:cNvPr>
            <p:cNvSpPr/>
            <p:nvPr/>
          </p:nvSpPr>
          <p:spPr>
            <a:xfrm>
              <a:off x="899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6A1C49A-E5C2-B6A9-17B5-AD96EA80A895}"/>
                </a:ext>
              </a:extLst>
            </p:cNvPr>
            <p:cNvSpPr/>
            <p:nvPr/>
          </p:nvSpPr>
          <p:spPr>
            <a:xfrm>
              <a:off x="647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59B9812-9720-7B83-5DCB-3A99B1ECE506}"/>
                </a:ext>
              </a:extLst>
            </p:cNvPr>
            <p:cNvSpPr/>
            <p:nvPr/>
          </p:nvSpPr>
          <p:spPr>
            <a:xfrm>
              <a:off x="683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FECC491-EAFD-CE6D-1CF3-6876209D5563}"/>
                </a:ext>
              </a:extLst>
            </p:cNvPr>
            <p:cNvSpPr/>
            <p:nvPr/>
          </p:nvSpPr>
          <p:spPr>
            <a:xfrm>
              <a:off x="719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A4FC0C-5FBF-B9C4-E3D0-61058DEB7FBA}"/>
                </a:ext>
              </a:extLst>
            </p:cNvPr>
            <p:cNvSpPr/>
            <p:nvPr/>
          </p:nvSpPr>
          <p:spPr>
            <a:xfrm>
              <a:off x="755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F88A83F-10AE-71C6-010F-492E6AC4C5FF}"/>
                </a:ext>
              </a:extLst>
            </p:cNvPr>
            <p:cNvSpPr/>
            <p:nvPr/>
          </p:nvSpPr>
          <p:spPr>
            <a:xfrm>
              <a:off x="215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A255A70-8298-18AD-AEBB-3DEF1C4FD7CE}"/>
                </a:ext>
              </a:extLst>
            </p:cNvPr>
            <p:cNvSpPr/>
            <p:nvPr/>
          </p:nvSpPr>
          <p:spPr>
            <a:xfrm>
              <a:off x="251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CE76369-C9F0-62C9-D263-04CF2055F4AF}"/>
                </a:ext>
              </a:extLst>
            </p:cNvPr>
            <p:cNvSpPr/>
            <p:nvPr/>
          </p:nvSpPr>
          <p:spPr>
            <a:xfrm>
              <a:off x="287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8D6F2F8-783C-221B-339C-0596D27BB5EC}"/>
                </a:ext>
              </a:extLst>
            </p:cNvPr>
            <p:cNvSpPr/>
            <p:nvPr/>
          </p:nvSpPr>
          <p:spPr>
            <a:xfrm>
              <a:off x="323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8E289F9-DBF4-CA73-CBB0-71CD3C6A60FD}"/>
                </a:ext>
              </a:extLst>
            </p:cNvPr>
            <p:cNvSpPr/>
            <p:nvPr/>
          </p:nvSpPr>
          <p:spPr>
            <a:xfrm>
              <a:off x="359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58BB47C-839A-EA4D-0EE3-BCC9A9243465}"/>
                </a:ext>
              </a:extLst>
            </p:cNvPr>
            <p:cNvSpPr/>
            <p:nvPr/>
          </p:nvSpPr>
          <p:spPr>
            <a:xfrm>
              <a:off x="395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1E16D2-C5B0-6299-CB59-4B73DD0C94F8}"/>
                </a:ext>
              </a:extLst>
            </p:cNvPr>
            <p:cNvSpPr/>
            <p:nvPr/>
          </p:nvSpPr>
          <p:spPr>
            <a:xfrm>
              <a:off x="431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78C292-E00D-27CD-95F3-9DFF633CFEAE}"/>
                </a:ext>
              </a:extLst>
            </p:cNvPr>
            <p:cNvSpPr/>
            <p:nvPr/>
          </p:nvSpPr>
          <p:spPr>
            <a:xfrm>
              <a:off x="467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51C3D7-2088-E8C3-1D26-E47CFFAD761C}"/>
                </a:ext>
              </a:extLst>
            </p:cNvPr>
            <p:cNvSpPr/>
            <p:nvPr/>
          </p:nvSpPr>
          <p:spPr>
            <a:xfrm>
              <a:off x="503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9DB51AB-F35B-1F07-C213-F5985572CC51}"/>
                </a:ext>
              </a:extLst>
            </p:cNvPr>
            <p:cNvSpPr/>
            <p:nvPr/>
          </p:nvSpPr>
          <p:spPr>
            <a:xfrm>
              <a:off x="539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B0A2D65-57A6-0A56-0036-A3AD865489CE}"/>
                </a:ext>
              </a:extLst>
            </p:cNvPr>
            <p:cNvSpPr/>
            <p:nvPr/>
          </p:nvSpPr>
          <p:spPr>
            <a:xfrm>
              <a:off x="575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09FE396-F54E-2F31-B761-FDCEA0BB117E}"/>
                </a:ext>
              </a:extLst>
            </p:cNvPr>
            <p:cNvSpPr/>
            <p:nvPr/>
          </p:nvSpPr>
          <p:spPr>
            <a:xfrm>
              <a:off x="611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41A1741-638E-E636-8A22-0B656C4BDA05}"/>
                </a:ext>
              </a:extLst>
            </p:cNvPr>
            <p:cNvSpPr/>
            <p:nvPr/>
          </p:nvSpPr>
          <p:spPr>
            <a:xfrm>
              <a:off x="791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B137579-EAD3-96D4-5886-C0E8770B4BA9}"/>
                </a:ext>
              </a:extLst>
            </p:cNvPr>
            <p:cNvSpPr/>
            <p:nvPr/>
          </p:nvSpPr>
          <p:spPr>
            <a:xfrm>
              <a:off x="827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144B5D4-FF86-E625-192D-6764FD3FEC43}"/>
                </a:ext>
              </a:extLst>
            </p:cNvPr>
            <p:cNvSpPr/>
            <p:nvPr/>
          </p:nvSpPr>
          <p:spPr>
            <a:xfrm>
              <a:off x="863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170755D-BADE-1423-55D7-7EDDE969DA95}"/>
                </a:ext>
              </a:extLst>
            </p:cNvPr>
            <p:cNvSpPr/>
            <p:nvPr/>
          </p:nvSpPr>
          <p:spPr>
            <a:xfrm>
              <a:off x="899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20BF39F-4D7F-38CD-CD8C-9BBE639C7139}"/>
                </a:ext>
              </a:extLst>
            </p:cNvPr>
            <p:cNvSpPr/>
            <p:nvPr/>
          </p:nvSpPr>
          <p:spPr>
            <a:xfrm>
              <a:off x="647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ADD75C-085D-E292-4405-B6AEACE343CD}"/>
                </a:ext>
              </a:extLst>
            </p:cNvPr>
            <p:cNvSpPr/>
            <p:nvPr/>
          </p:nvSpPr>
          <p:spPr>
            <a:xfrm>
              <a:off x="683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5735CE3-4BE3-A6CD-0A1A-506172EA2F07}"/>
                </a:ext>
              </a:extLst>
            </p:cNvPr>
            <p:cNvSpPr/>
            <p:nvPr/>
          </p:nvSpPr>
          <p:spPr>
            <a:xfrm>
              <a:off x="719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E040C56-BBEA-A8F5-3614-737388F9C631}"/>
                </a:ext>
              </a:extLst>
            </p:cNvPr>
            <p:cNvSpPr/>
            <p:nvPr/>
          </p:nvSpPr>
          <p:spPr>
            <a:xfrm>
              <a:off x="755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A476E8-A12B-1295-2B4C-26DCB97D78C1}"/>
                </a:ext>
              </a:extLst>
            </p:cNvPr>
            <p:cNvSpPr/>
            <p:nvPr/>
          </p:nvSpPr>
          <p:spPr>
            <a:xfrm>
              <a:off x="215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F50CEB0-F03A-18FD-889E-674852B3F826}"/>
                </a:ext>
              </a:extLst>
            </p:cNvPr>
            <p:cNvSpPr/>
            <p:nvPr/>
          </p:nvSpPr>
          <p:spPr>
            <a:xfrm>
              <a:off x="251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AB13AE0-785C-9EDE-B291-0214A57EF81C}"/>
                </a:ext>
              </a:extLst>
            </p:cNvPr>
            <p:cNvSpPr/>
            <p:nvPr/>
          </p:nvSpPr>
          <p:spPr>
            <a:xfrm>
              <a:off x="287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923011B-72F6-FFF8-7DC5-0538971F16B5}"/>
                </a:ext>
              </a:extLst>
            </p:cNvPr>
            <p:cNvSpPr/>
            <p:nvPr/>
          </p:nvSpPr>
          <p:spPr>
            <a:xfrm>
              <a:off x="323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3FAC84E-D3E8-BD2A-97B6-F7A3F301D116}"/>
                </a:ext>
              </a:extLst>
            </p:cNvPr>
            <p:cNvSpPr/>
            <p:nvPr/>
          </p:nvSpPr>
          <p:spPr>
            <a:xfrm>
              <a:off x="359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2F58149-68E4-A6BA-B2BD-BC2B5B878D35}"/>
                </a:ext>
              </a:extLst>
            </p:cNvPr>
            <p:cNvSpPr/>
            <p:nvPr/>
          </p:nvSpPr>
          <p:spPr>
            <a:xfrm>
              <a:off x="395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566192A-1FFD-0605-7714-681C84A7096C}"/>
                </a:ext>
              </a:extLst>
            </p:cNvPr>
            <p:cNvSpPr/>
            <p:nvPr/>
          </p:nvSpPr>
          <p:spPr>
            <a:xfrm>
              <a:off x="431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9648047-291D-9B27-4FD4-CDE35C6A311B}"/>
                </a:ext>
              </a:extLst>
            </p:cNvPr>
            <p:cNvSpPr/>
            <p:nvPr/>
          </p:nvSpPr>
          <p:spPr>
            <a:xfrm>
              <a:off x="467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59F288-2F4F-98D1-201A-FCFB454F6339}"/>
                </a:ext>
              </a:extLst>
            </p:cNvPr>
            <p:cNvSpPr/>
            <p:nvPr/>
          </p:nvSpPr>
          <p:spPr>
            <a:xfrm>
              <a:off x="503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14628FC-9B31-1FCD-31FD-6A6EE1066F67}"/>
                </a:ext>
              </a:extLst>
            </p:cNvPr>
            <p:cNvSpPr/>
            <p:nvPr/>
          </p:nvSpPr>
          <p:spPr>
            <a:xfrm>
              <a:off x="539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3F15295-BEFA-8366-0506-0B173F15B8C6}"/>
                </a:ext>
              </a:extLst>
            </p:cNvPr>
            <p:cNvSpPr/>
            <p:nvPr/>
          </p:nvSpPr>
          <p:spPr>
            <a:xfrm>
              <a:off x="575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0E162BE-03E8-681C-6141-7192C5436ADB}"/>
                </a:ext>
              </a:extLst>
            </p:cNvPr>
            <p:cNvSpPr/>
            <p:nvPr/>
          </p:nvSpPr>
          <p:spPr>
            <a:xfrm>
              <a:off x="611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A6D7D4A-E702-E974-EE56-9E27211E4CAC}"/>
                </a:ext>
              </a:extLst>
            </p:cNvPr>
            <p:cNvSpPr/>
            <p:nvPr/>
          </p:nvSpPr>
          <p:spPr>
            <a:xfrm>
              <a:off x="791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5DC1829-34B3-A0E2-2FE5-34756C4BB665}"/>
                </a:ext>
              </a:extLst>
            </p:cNvPr>
            <p:cNvSpPr/>
            <p:nvPr/>
          </p:nvSpPr>
          <p:spPr>
            <a:xfrm>
              <a:off x="827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08B467-93BE-EA19-8543-3785EA6F34F3}"/>
                </a:ext>
              </a:extLst>
            </p:cNvPr>
            <p:cNvSpPr/>
            <p:nvPr/>
          </p:nvSpPr>
          <p:spPr>
            <a:xfrm>
              <a:off x="863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08FC84-D450-9B87-0212-2DAB01DE2A40}"/>
                </a:ext>
              </a:extLst>
            </p:cNvPr>
            <p:cNvSpPr/>
            <p:nvPr/>
          </p:nvSpPr>
          <p:spPr>
            <a:xfrm>
              <a:off x="899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D24DCF7-87BF-B98F-4D48-2F76FA3584D7}"/>
                </a:ext>
              </a:extLst>
            </p:cNvPr>
            <p:cNvSpPr/>
            <p:nvPr/>
          </p:nvSpPr>
          <p:spPr>
            <a:xfrm>
              <a:off x="647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09B541B-8BD3-C052-EDF0-3819638E43BE}"/>
                </a:ext>
              </a:extLst>
            </p:cNvPr>
            <p:cNvSpPr/>
            <p:nvPr/>
          </p:nvSpPr>
          <p:spPr>
            <a:xfrm>
              <a:off x="683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FD374-42DD-00B8-C153-3AE4D88CAA30}"/>
                </a:ext>
              </a:extLst>
            </p:cNvPr>
            <p:cNvSpPr/>
            <p:nvPr/>
          </p:nvSpPr>
          <p:spPr>
            <a:xfrm>
              <a:off x="719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0861EC-2E79-686E-B4BA-4F7D23A2183B}"/>
                </a:ext>
              </a:extLst>
            </p:cNvPr>
            <p:cNvSpPr/>
            <p:nvPr/>
          </p:nvSpPr>
          <p:spPr>
            <a:xfrm>
              <a:off x="755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D4F6EDE-5FD5-B072-F6F6-D91136072134}"/>
                </a:ext>
              </a:extLst>
            </p:cNvPr>
            <p:cNvSpPr/>
            <p:nvPr/>
          </p:nvSpPr>
          <p:spPr>
            <a:xfrm>
              <a:off x="215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333A740-0743-0F71-ACC1-9DCEDE2AB299}"/>
                </a:ext>
              </a:extLst>
            </p:cNvPr>
            <p:cNvSpPr/>
            <p:nvPr/>
          </p:nvSpPr>
          <p:spPr>
            <a:xfrm>
              <a:off x="251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87FEB68-60AF-0595-3850-97078335C35D}"/>
                </a:ext>
              </a:extLst>
            </p:cNvPr>
            <p:cNvSpPr/>
            <p:nvPr/>
          </p:nvSpPr>
          <p:spPr>
            <a:xfrm>
              <a:off x="287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C3656D9-2C34-72D0-E486-DECA0BAC71B5}"/>
                </a:ext>
              </a:extLst>
            </p:cNvPr>
            <p:cNvSpPr/>
            <p:nvPr/>
          </p:nvSpPr>
          <p:spPr>
            <a:xfrm>
              <a:off x="323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1B6651B-6397-8762-C51C-599EBE8FDA3D}"/>
                </a:ext>
              </a:extLst>
            </p:cNvPr>
            <p:cNvSpPr/>
            <p:nvPr/>
          </p:nvSpPr>
          <p:spPr>
            <a:xfrm>
              <a:off x="359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68C237B-77D9-4F7A-3B4F-668046509890}"/>
                </a:ext>
              </a:extLst>
            </p:cNvPr>
            <p:cNvSpPr/>
            <p:nvPr/>
          </p:nvSpPr>
          <p:spPr>
            <a:xfrm>
              <a:off x="395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6AFC984-445D-B4E6-7BEC-77AEC54DF301}"/>
                </a:ext>
              </a:extLst>
            </p:cNvPr>
            <p:cNvSpPr/>
            <p:nvPr/>
          </p:nvSpPr>
          <p:spPr>
            <a:xfrm>
              <a:off x="431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D2A0F47-DE7A-3DFB-C3E3-DB2FE4A2E63B}"/>
                </a:ext>
              </a:extLst>
            </p:cNvPr>
            <p:cNvSpPr/>
            <p:nvPr/>
          </p:nvSpPr>
          <p:spPr>
            <a:xfrm>
              <a:off x="467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0639B6C-42BB-B60B-1196-CE756B043390}"/>
                </a:ext>
              </a:extLst>
            </p:cNvPr>
            <p:cNvSpPr/>
            <p:nvPr/>
          </p:nvSpPr>
          <p:spPr>
            <a:xfrm>
              <a:off x="503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90AC6F5-87DD-36BB-D93C-2DF10B9B0C1F}"/>
                </a:ext>
              </a:extLst>
            </p:cNvPr>
            <p:cNvSpPr/>
            <p:nvPr/>
          </p:nvSpPr>
          <p:spPr>
            <a:xfrm>
              <a:off x="539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7234681-B6AD-7330-C9C3-C40CA7CFB4BC}"/>
                </a:ext>
              </a:extLst>
            </p:cNvPr>
            <p:cNvSpPr/>
            <p:nvPr/>
          </p:nvSpPr>
          <p:spPr>
            <a:xfrm>
              <a:off x="575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BAFFB7-B3CE-B018-FA25-687BDE0E584C}"/>
                </a:ext>
              </a:extLst>
            </p:cNvPr>
            <p:cNvSpPr/>
            <p:nvPr/>
          </p:nvSpPr>
          <p:spPr>
            <a:xfrm>
              <a:off x="611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7FE961B-AA14-1D38-8F3B-EC2BA41FA405}"/>
                </a:ext>
              </a:extLst>
            </p:cNvPr>
            <p:cNvSpPr/>
            <p:nvPr/>
          </p:nvSpPr>
          <p:spPr>
            <a:xfrm>
              <a:off x="791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C33E28E-B043-A997-E39E-826E0916F115}"/>
                </a:ext>
              </a:extLst>
            </p:cNvPr>
            <p:cNvSpPr/>
            <p:nvPr/>
          </p:nvSpPr>
          <p:spPr>
            <a:xfrm>
              <a:off x="827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849C8F-35D9-28F8-F0C1-6F77DE5A14AF}"/>
                </a:ext>
              </a:extLst>
            </p:cNvPr>
            <p:cNvSpPr/>
            <p:nvPr/>
          </p:nvSpPr>
          <p:spPr>
            <a:xfrm>
              <a:off x="863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8612C7E-774A-CA66-AD6C-50072E9CA6F2}"/>
                </a:ext>
              </a:extLst>
            </p:cNvPr>
            <p:cNvSpPr/>
            <p:nvPr/>
          </p:nvSpPr>
          <p:spPr>
            <a:xfrm>
              <a:off x="899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38EB206-42A4-8351-712E-9C5D5B295AC4}"/>
                </a:ext>
              </a:extLst>
            </p:cNvPr>
            <p:cNvSpPr/>
            <p:nvPr/>
          </p:nvSpPr>
          <p:spPr>
            <a:xfrm>
              <a:off x="647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339034-66BF-C56A-7DA0-CF7FA1861109}"/>
                </a:ext>
              </a:extLst>
            </p:cNvPr>
            <p:cNvSpPr/>
            <p:nvPr/>
          </p:nvSpPr>
          <p:spPr>
            <a:xfrm>
              <a:off x="683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3F671A2-778E-B913-52F0-8614AD7DE0AD}"/>
                </a:ext>
              </a:extLst>
            </p:cNvPr>
            <p:cNvSpPr/>
            <p:nvPr/>
          </p:nvSpPr>
          <p:spPr>
            <a:xfrm>
              <a:off x="719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977C30D-15B7-9BBB-E19A-6BCE33977332}"/>
                </a:ext>
              </a:extLst>
            </p:cNvPr>
            <p:cNvSpPr/>
            <p:nvPr/>
          </p:nvSpPr>
          <p:spPr>
            <a:xfrm>
              <a:off x="755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7F702EA-C8A7-1EA9-8A60-AFEBBB4193BE}"/>
                </a:ext>
              </a:extLst>
            </p:cNvPr>
            <p:cNvSpPr/>
            <p:nvPr/>
          </p:nvSpPr>
          <p:spPr>
            <a:xfrm>
              <a:off x="215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2CCB67C-CCB8-E37E-C33F-5DBD2C14B33D}"/>
                </a:ext>
              </a:extLst>
            </p:cNvPr>
            <p:cNvSpPr/>
            <p:nvPr/>
          </p:nvSpPr>
          <p:spPr>
            <a:xfrm>
              <a:off x="251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E6DD3B0-92C8-B221-8C4C-48D090428AE5}"/>
                </a:ext>
              </a:extLst>
            </p:cNvPr>
            <p:cNvSpPr/>
            <p:nvPr/>
          </p:nvSpPr>
          <p:spPr>
            <a:xfrm>
              <a:off x="287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B9CFA91-AC49-9828-6DF4-7328ACBDA36F}"/>
                </a:ext>
              </a:extLst>
            </p:cNvPr>
            <p:cNvSpPr/>
            <p:nvPr/>
          </p:nvSpPr>
          <p:spPr>
            <a:xfrm>
              <a:off x="323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53DC9DA-40BE-B6A1-1230-303E49769A56}"/>
                </a:ext>
              </a:extLst>
            </p:cNvPr>
            <p:cNvSpPr/>
            <p:nvPr/>
          </p:nvSpPr>
          <p:spPr>
            <a:xfrm>
              <a:off x="359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2A410C-E28C-2C08-4E1F-BE3E11E3BA8D}"/>
                </a:ext>
              </a:extLst>
            </p:cNvPr>
            <p:cNvSpPr/>
            <p:nvPr/>
          </p:nvSpPr>
          <p:spPr>
            <a:xfrm>
              <a:off x="395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CFFD7E3-B09B-A602-981B-6E5A18445F96}"/>
                </a:ext>
              </a:extLst>
            </p:cNvPr>
            <p:cNvSpPr/>
            <p:nvPr/>
          </p:nvSpPr>
          <p:spPr>
            <a:xfrm>
              <a:off x="431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E0D3E85-D29C-80B4-3BE4-4656D7617B1F}"/>
                </a:ext>
              </a:extLst>
            </p:cNvPr>
            <p:cNvSpPr/>
            <p:nvPr/>
          </p:nvSpPr>
          <p:spPr>
            <a:xfrm>
              <a:off x="467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1EEBA41-2E46-EC19-11D5-1F652EB8A71F}"/>
                </a:ext>
              </a:extLst>
            </p:cNvPr>
            <p:cNvSpPr/>
            <p:nvPr/>
          </p:nvSpPr>
          <p:spPr>
            <a:xfrm>
              <a:off x="503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DFC8376-F9F1-DD16-A9BC-5159FC648A0E}"/>
                </a:ext>
              </a:extLst>
            </p:cNvPr>
            <p:cNvSpPr/>
            <p:nvPr/>
          </p:nvSpPr>
          <p:spPr>
            <a:xfrm>
              <a:off x="539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6142BB-EDC5-36C8-82F2-A46E8FDD69F7}"/>
                </a:ext>
              </a:extLst>
            </p:cNvPr>
            <p:cNvSpPr/>
            <p:nvPr/>
          </p:nvSpPr>
          <p:spPr>
            <a:xfrm>
              <a:off x="575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F636104-0EF6-B107-5995-85CFC0C41B91}"/>
                </a:ext>
              </a:extLst>
            </p:cNvPr>
            <p:cNvSpPr/>
            <p:nvPr/>
          </p:nvSpPr>
          <p:spPr>
            <a:xfrm>
              <a:off x="611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003CAAE-74F7-2B24-C466-B766DBBC5019}"/>
                </a:ext>
              </a:extLst>
            </p:cNvPr>
            <p:cNvSpPr/>
            <p:nvPr/>
          </p:nvSpPr>
          <p:spPr>
            <a:xfrm>
              <a:off x="791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CD8AB1B-4EF2-A9DC-84DB-0FB226770D2C}"/>
                </a:ext>
              </a:extLst>
            </p:cNvPr>
            <p:cNvSpPr/>
            <p:nvPr/>
          </p:nvSpPr>
          <p:spPr>
            <a:xfrm>
              <a:off x="827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70C2C43-E9B7-1B14-A81D-5732E29FAE94}"/>
                </a:ext>
              </a:extLst>
            </p:cNvPr>
            <p:cNvSpPr/>
            <p:nvPr/>
          </p:nvSpPr>
          <p:spPr>
            <a:xfrm>
              <a:off x="863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176543-6BA2-0E8F-4B75-6EF17D4E01B5}"/>
                </a:ext>
              </a:extLst>
            </p:cNvPr>
            <p:cNvSpPr/>
            <p:nvPr/>
          </p:nvSpPr>
          <p:spPr>
            <a:xfrm>
              <a:off x="899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C564E9A-54B9-F156-760F-27EEDDFA21D9}"/>
                </a:ext>
              </a:extLst>
            </p:cNvPr>
            <p:cNvSpPr/>
            <p:nvPr/>
          </p:nvSpPr>
          <p:spPr>
            <a:xfrm>
              <a:off x="647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BDBEF0A-D868-56A6-76BF-CE304898FA85}"/>
                </a:ext>
              </a:extLst>
            </p:cNvPr>
            <p:cNvSpPr/>
            <p:nvPr/>
          </p:nvSpPr>
          <p:spPr>
            <a:xfrm>
              <a:off x="683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0D02EEA-27B8-FA7E-42A0-F88D333DF97E}"/>
                </a:ext>
              </a:extLst>
            </p:cNvPr>
            <p:cNvSpPr/>
            <p:nvPr/>
          </p:nvSpPr>
          <p:spPr>
            <a:xfrm>
              <a:off x="719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887FB63-315C-67E3-1D02-EDB56FD32C22}"/>
                </a:ext>
              </a:extLst>
            </p:cNvPr>
            <p:cNvSpPr/>
            <p:nvPr/>
          </p:nvSpPr>
          <p:spPr>
            <a:xfrm>
              <a:off x="755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395F2C4-3032-F624-D589-F1C26373ECEE}"/>
                </a:ext>
              </a:extLst>
            </p:cNvPr>
            <p:cNvSpPr/>
            <p:nvPr/>
          </p:nvSpPr>
          <p:spPr>
            <a:xfrm>
              <a:off x="215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5FE138-E6D9-DF16-F66B-6CEA73B39297}"/>
                </a:ext>
              </a:extLst>
            </p:cNvPr>
            <p:cNvSpPr/>
            <p:nvPr/>
          </p:nvSpPr>
          <p:spPr>
            <a:xfrm>
              <a:off x="251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0DF7905-5B3F-2529-9086-168CEB991BC1}"/>
                </a:ext>
              </a:extLst>
            </p:cNvPr>
            <p:cNvSpPr/>
            <p:nvPr/>
          </p:nvSpPr>
          <p:spPr>
            <a:xfrm>
              <a:off x="287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9F64C58-8271-3028-2CEB-3F91F25BC539}"/>
                </a:ext>
              </a:extLst>
            </p:cNvPr>
            <p:cNvSpPr/>
            <p:nvPr/>
          </p:nvSpPr>
          <p:spPr>
            <a:xfrm>
              <a:off x="323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86FD271-9246-4825-BCDD-EEEA6AE58B3D}"/>
                </a:ext>
              </a:extLst>
            </p:cNvPr>
            <p:cNvSpPr/>
            <p:nvPr/>
          </p:nvSpPr>
          <p:spPr>
            <a:xfrm>
              <a:off x="359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AE53A4C-D3A6-4B78-E844-BC909002EF0F}"/>
                </a:ext>
              </a:extLst>
            </p:cNvPr>
            <p:cNvSpPr/>
            <p:nvPr/>
          </p:nvSpPr>
          <p:spPr>
            <a:xfrm>
              <a:off x="395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7CE1327-BCB3-469C-BD07-83DF31146E53}"/>
                </a:ext>
              </a:extLst>
            </p:cNvPr>
            <p:cNvSpPr/>
            <p:nvPr/>
          </p:nvSpPr>
          <p:spPr>
            <a:xfrm>
              <a:off x="431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7363A90-6F5C-7790-4839-AA72EAE7E2BD}"/>
                </a:ext>
              </a:extLst>
            </p:cNvPr>
            <p:cNvSpPr/>
            <p:nvPr/>
          </p:nvSpPr>
          <p:spPr>
            <a:xfrm>
              <a:off x="467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8929083-6095-6660-20EE-9DC06176BA32}"/>
                </a:ext>
              </a:extLst>
            </p:cNvPr>
            <p:cNvSpPr/>
            <p:nvPr/>
          </p:nvSpPr>
          <p:spPr>
            <a:xfrm>
              <a:off x="503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4C524E0-7634-BED9-AE8D-658BC40F6CD4}"/>
                </a:ext>
              </a:extLst>
            </p:cNvPr>
            <p:cNvSpPr/>
            <p:nvPr/>
          </p:nvSpPr>
          <p:spPr>
            <a:xfrm>
              <a:off x="539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05D12AE-ADBC-D2F4-7A5A-8EE5CA2407BF}"/>
                </a:ext>
              </a:extLst>
            </p:cNvPr>
            <p:cNvSpPr/>
            <p:nvPr/>
          </p:nvSpPr>
          <p:spPr>
            <a:xfrm>
              <a:off x="575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5EE1A8A-CC78-2CD1-6998-1593185989A5}"/>
                </a:ext>
              </a:extLst>
            </p:cNvPr>
            <p:cNvSpPr/>
            <p:nvPr/>
          </p:nvSpPr>
          <p:spPr>
            <a:xfrm>
              <a:off x="611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3AC92C0-8FF6-8A77-87B7-C4B62EC44249}"/>
                </a:ext>
              </a:extLst>
            </p:cNvPr>
            <p:cNvSpPr/>
            <p:nvPr/>
          </p:nvSpPr>
          <p:spPr>
            <a:xfrm>
              <a:off x="791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8D80349-A82D-72CC-C7B5-C5CA0D273646}"/>
                </a:ext>
              </a:extLst>
            </p:cNvPr>
            <p:cNvSpPr/>
            <p:nvPr/>
          </p:nvSpPr>
          <p:spPr>
            <a:xfrm>
              <a:off x="827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243399F-B545-83BA-1092-AE15D9C13F59}"/>
                </a:ext>
              </a:extLst>
            </p:cNvPr>
            <p:cNvSpPr/>
            <p:nvPr/>
          </p:nvSpPr>
          <p:spPr>
            <a:xfrm>
              <a:off x="863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1CA552-406B-7D50-6FD6-8F2FB1C92FE1}"/>
                </a:ext>
              </a:extLst>
            </p:cNvPr>
            <p:cNvSpPr/>
            <p:nvPr/>
          </p:nvSpPr>
          <p:spPr>
            <a:xfrm>
              <a:off x="899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5EC736-B3F5-4BD4-9298-A2D2F06A4FD8}"/>
                </a:ext>
              </a:extLst>
            </p:cNvPr>
            <p:cNvSpPr/>
            <p:nvPr/>
          </p:nvSpPr>
          <p:spPr>
            <a:xfrm>
              <a:off x="647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3AC4485-0EB1-DA69-9EBB-8DA50965E37D}"/>
                </a:ext>
              </a:extLst>
            </p:cNvPr>
            <p:cNvSpPr/>
            <p:nvPr/>
          </p:nvSpPr>
          <p:spPr>
            <a:xfrm>
              <a:off x="683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F49524-B63B-FFA5-657B-8212C098F137}"/>
                </a:ext>
              </a:extLst>
            </p:cNvPr>
            <p:cNvSpPr/>
            <p:nvPr/>
          </p:nvSpPr>
          <p:spPr>
            <a:xfrm>
              <a:off x="719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CE1057C-4FFB-276E-DF7C-9ED4DAB14BC1}"/>
                </a:ext>
              </a:extLst>
            </p:cNvPr>
            <p:cNvSpPr/>
            <p:nvPr/>
          </p:nvSpPr>
          <p:spPr>
            <a:xfrm>
              <a:off x="755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CC49323-D715-F2D7-B6E9-CBEB64E66187}"/>
                </a:ext>
              </a:extLst>
            </p:cNvPr>
            <p:cNvSpPr/>
            <p:nvPr/>
          </p:nvSpPr>
          <p:spPr>
            <a:xfrm>
              <a:off x="215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8D1F3AE-1B4E-4E1C-4C86-1119C53EC152}"/>
                </a:ext>
              </a:extLst>
            </p:cNvPr>
            <p:cNvSpPr/>
            <p:nvPr/>
          </p:nvSpPr>
          <p:spPr>
            <a:xfrm>
              <a:off x="251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3EF8F84-6048-007B-D6FF-9A960ABC0E13}"/>
                </a:ext>
              </a:extLst>
            </p:cNvPr>
            <p:cNvSpPr/>
            <p:nvPr/>
          </p:nvSpPr>
          <p:spPr>
            <a:xfrm>
              <a:off x="287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FA07D42-A580-CDC2-B772-756B38F3CB36}"/>
                </a:ext>
              </a:extLst>
            </p:cNvPr>
            <p:cNvSpPr/>
            <p:nvPr/>
          </p:nvSpPr>
          <p:spPr>
            <a:xfrm>
              <a:off x="323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6B7C996-CB3A-5C12-342C-6ACB2B4F87F6}"/>
                </a:ext>
              </a:extLst>
            </p:cNvPr>
            <p:cNvSpPr/>
            <p:nvPr/>
          </p:nvSpPr>
          <p:spPr>
            <a:xfrm>
              <a:off x="359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DAB7ECA-366C-B108-5BEF-818E3A08307E}"/>
                </a:ext>
              </a:extLst>
            </p:cNvPr>
            <p:cNvSpPr/>
            <p:nvPr/>
          </p:nvSpPr>
          <p:spPr>
            <a:xfrm>
              <a:off x="395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60271B8-B1BD-6FA2-960F-4167A5C990AC}"/>
                </a:ext>
              </a:extLst>
            </p:cNvPr>
            <p:cNvSpPr/>
            <p:nvPr/>
          </p:nvSpPr>
          <p:spPr>
            <a:xfrm>
              <a:off x="431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0D336B1-B9EE-8DCE-0F29-986633E59BF2}"/>
                </a:ext>
              </a:extLst>
            </p:cNvPr>
            <p:cNvSpPr/>
            <p:nvPr/>
          </p:nvSpPr>
          <p:spPr>
            <a:xfrm>
              <a:off x="467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DE953D0-E4CB-4313-7A50-497DBA8E7FBE}"/>
                </a:ext>
              </a:extLst>
            </p:cNvPr>
            <p:cNvSpPr/>
            <p:nvPr/>
          </p:nvSpPr>
          <p:spPr>
            <a:xfrm>
              <a:off x="503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5552688-B9C8-69C7-88B9-8321DA7B7C2B}"/>
                </a:ext>
              </a:extLst>
            </p:cNvPr>
            <p:cNvSpPr/>
            <p:nvPr/>
          </p:nvSpPr>
          <p:spPr>
            <a:xfrm>
              <a:off x="539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FEBE086-45F3-FB1C-FA2F-7847BFDE6027}"/>
                </a:ext>
              </a:extLst>
            </p:cNvPr>
            <p:cNvSpPr/>
            <p:nvPr/>
          </p:nvSpPr>
          <p:spPr>
            <a:xfrm>
              <a:off x="575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23144C2-AB7C-3A71-78DC-F2B4011A5A80}"/>
                </a:ext>
              </a:extLst>
            </p:cNvPr>
            <p:cNvSpPr/>
            <p:nvPr/>
          </p:nvSpPr>
          <p:spPr>
            <a:xfrm>
              <a:off x="611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4D92C32-6542-B4A5-41EC-70711C2206CD}"/>
                </a:ext>
              </a:extLst>
            </p:cNvPr>
            <p:cNvSpPr/>
            <p:nvPr/>
          </p:nvSpPr>
          <p:spPr>
            <a:xfrm>
              <a:off x="791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4824F1D-E98D-0899-7B7E-2DF915123DB0}"/>
                </a:ext>
              </a:extLst>
            </p:cNvPr>
            <p:cNvSpPr/>
            <p:nvPr/>
          </p:nvSpPr>
          <p:spPr>
            <a:xfrm>
              <a:off x="827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2DC7274-466C-6AE4-D978-F6166E34BB6C}"/>
                </a:ext>
              </a:extLst>
            </p:cNvPr>
            <p:cNvSpPr/>
            <p:nvPr/>
          </p:nvSpPr>
          <p:spPr>
            <a:xfrm>
              <a:off x="863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3260AC0-07BA-9619-77FD-520B7062EBFC}"/>
                </a:ext>
              </a:extLst>
            </p:cNvPr>
            <p:cNvSpPr/>
            <p:nvPr/>
          </p:nvSpPr>
          <p:spPr>
            <a:xfrm>
              <a:off x="899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FE10FD4-FF51-D37A-36F9-204C0F24429C}"/>
                </a:ext>
              </a:extLst>
            </p:cNvPr>
            <p:cNvSpPr/>
            <p:nvPr/>
          </p:nvSpPr>
          <p:spPr>
            <a:xfrm>
              <a:off x="647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E7ADC86-7C04-89D9-76D8-14096D90CC93}"/>
                </a:ext>
              </a:extLst>
            </p:cNvPr>
            <p:cNvSpPr/>
            <p:nvPr/>
          </p:nvSpPr>
          <p:spPr>
            <a:xfrm>
              <a:off x="683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222431D-42AD-288B-1A93-9826C6D12069}"/>
                </a:ext>
              </a:extLst>
            </p:cNvPr>
            <p:cNvSpPr/>
            <p:nvPr/>
          </p:nvSpPr>
          <p:spPr>
            <a:xfrm>
              <a:off x="719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98DCEB6-1F7E-63CA-88C1-7AFA1A44D200}"/>
                </a:ext>
              </a:extLst>
            </p:cNvPr>
            <p:cNvSpPr/>
            <p:nvPr/>
          </p:nvSpPr>
          <p:spPr>
            <a:xfrm>
              <a:off x="755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B0BD901-57B9-D785-E805-50254817F04D}"/>
                </a:ext>
              </a:extLst>
            </p:cNvPr>
            <p:cNvSpPr/>
            <p:nvPr/>
          </p:nvSpPr>
          <p:spPr>
            <a:xfrm>
              <a:off x="215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BDC6BB-8DDD-8B14-D6E1-EDF37C4CDBA6}"/>
                </a:ext>
              </a:extLst>
            </p:cNvPr>
            <p:cNvSpPr/>
            <p:nvPr/>
          </p:nvSpPr>
          <p:spPr>
            <a:xfrm>
              <a:off x="251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2EDA1E1-F607-2845-76AA-B7BCEED439CF}"/>
                </a:ext>
              </a:extLst>
            </p:cNvPr>
            <p:cNvSpPr/>
            <p:nvPr/>
          </p:nvSpPr>
          <p:spPr>
            <a:xfrm>
              <a:off x="287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4174A52-5337-FAFA-D279-2F982EC14B32}"/>
                </a:ext>
              </a:extLst>
            </p:cNvPr>
            <p:cNvSpPr/>
            <p:nvPr/>
          </p:nvSpPr>
          <p:spPr>
            <a:xfrm>
              <a:off x="323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B6EFFF5-488D-E678-9D08-51093C96CC68}"/>
                </a:ext>
              </a:extLst>
            </p:cNvPr>
            <p:cNvSpPr/>
            <p:nvPr/>
          </p:nvSpPr>
          <p:spPr>
            <a:xfrm>
              <a:off x="359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41DF362-529D-6D4F-E960-7B9E339321EC}"/>
                </a:ext>
              </a:extLst>
            </p:cNvPr>
            <p:cNvSpPr/>
            <p:nvPr/>
          </p:nvSpPr>
          <p:spPr>
            <a:xfrm>
              <a:off x="395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9B8F2C7-0B62-67F2-6990-CE6AEF253D6F}"/>
                </a:ext>
              </a:extLst>
            </p:cNvPr>
            <p:cNvSpPr/>
            <p:nvPr/>
          </p:nvSpPr>
          <p:spPr>
            <a:xfrm>
              <a:off x="431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846D439-F8D1-2241-F810-081701CADBC8}"/>
                </a:ext>
              </a:extLst>
            </p:cNvPr>
            <p:cNvSpPr/>
            <p:nvPr/>
          </p:nvSpPr>
          <p:spPr>
            <a:xfrm>
              <a:off x="467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C6C66FD-4A2E-6D37-A7F3-42FE4B1C54D0}"/>
                </a:ext>
              </a:extLst>
            </p:cNvPr>
            <p:cNvSpPr/>
            <p:nvPr/>
          </p:nvSpPr>
          <p:spPr>
            <a:xfrm>
              <a:off x="503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17D7B49-D5AF-77C2-C1B1-79B1631C0F21}"/>
                </a:ext>
              </a:extLst>
            </p:cNvPr>
            <p:cNvSpPr/>
            <p:nvPr/>
          </p:nvSpPr>
          <p:spPr>
            <a:xfrm>
              <a:off x="539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DE1F857-47D4-DF56-1FF4-27C6664B3D35}"/>
                </a:ext>
              </a:extLst>
            </p:cNvPr>
            <p:cNvSpPr/>
            <p:nvPr/>
          </p:nvSpPr>
          <p:spPr>
            <a:xfrm>
              <a:off x="575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C589D6F-7CE1-3A4F-D273-187046336A6C}"/>
                </a:ext>
              </a:extLst>
            </p:cNvPr>
            <p:cNvSpPr/>
            <p:nvPr/>
          </p:nvSpPr>
          <p:spPr>
            <a:xfrm>
              <a:off x="611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CAC7358-5FB8-DB67-0F98-554C8F902CBC}"/>
                </a:ext>
              </a:extLst>
            </p:cNvPr>
            <p:cNvSpPr/>
            <p:nvPr/>
          </p:nvSpPr>
          <p:spPr>
            <a:xfrm>
              <a:off x="791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B2C088B-20A6-FA29-B9EC-5689808CA0F3}"/>
                </a:ext>
              </a:extLst>
            </p:cNvPr>
            <p:cNvSpPr/>
            <p:nvPr/>
          </p:nvSpPr>
          <p:spPr>
            <a:xfrm>
              <a:off x="827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0270B4F-6782-3E17-E313-95AEE3F163CF}"/>
                </a:ext>
              </a:extLst>
            </p:cNvPr>
            <p:cNvSpPr/>
            <p:nvPr/>
          </p:nvSpPr>
          <p:spPr>
            <a:xfrm>
              <a:off x="863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82BF4425-5B9B-5691-DB4A-CBB7942FB65D}"/>
                </a:ext>
              </a:extLst>
            </p:cNvPr>
            <p:cNvSpPr/>
            <p:nvPr/>
          </p:nvSpPr>
          <p:spPr>
            <a:xfrm>
              <a:off x="899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8966BFE-32F6-67CE-B446-B5F165FB683D}"/>
                </a:ext>
              </a:extLst>
            </p:cNvPr>
            <p:cNvSpPr/>
            <p:nvPr/>
          </p:nvSpPr>
          <p:spPr>
            <a:xfrm>
              <a:off x="647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CAA2B85-7004-C372-9CFB-B51515DB5FFE}"/>
                </a:ext>
              </a:extLst>
            </p:cNvPr>
            <p:cNvSpPr/>
            <p:nvPr/>
          </p:nvSpPr>
          <p:spPr>
            <a:xfrm>
              <a:off x="683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03AE79C-7BBD-6291-56D3-8F07A8259BB8}"/>
                </a:ext>
              </a:extLst>
            </p:cNvPr>
            <p:cNvSpPr/>
            <p:nvPr/>
          </p:nvSpPr>
          <p:spPr>
            <a:xfrm>
              <a:off x="719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A33FE8E-FAAE-D797-7F00-0B6AAABF4B44}"/>
                </a:ext>
              </a:extLst>
            </p:cNvPr>
            <p:cNvSpPr/>
            <p:nvPr/>
          </p:nvSpPr>
          <p:spPr>
            <a:xfrm>
              <a:off x="755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BE22440-94DA-E360-C9D4-9A8227864801}"/>
                </a:ext>
              </a:extLst>
            </p:cNvPr>
            <p:cNvSpPr/>
            <p:nvPr/>
          </p:nvSpPr>
          <p:spPr>
            <a:xfrm>
              <a:off x="215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EAFBA76-A802-8C52-7AE4-E33C4E40F2D8}"/>
                </a:ext>
              </a:extLst>
            </p:cNvPr>
            <p:cNvSpPr/>
            <p:nvPr/>
          </p:nvSpPr>
          <p:spPr>
            <a:xfrm>
              <a:off x="251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98AD56B-AE63-B827-DAD9-172F8AA22857}"/>
                </a:ext>
              </a:extLst>
            </p:cNvPr>
            <p:cNvSpPr/>
            <p:nvPr/>
          </p:nvSpPr>
          <p:spPr>
            <a:xfrm>
              <a:off x="287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0D3876D-6B43-127C-924C-F91F10FAEAB6}"/>
                </a:ext>
              </a:extLst>
            </p:cNvPr>
            <p:cNvSpPr/>
            <p:nvPr/>
          </p:nvSpPr>
          <p:spPr>
            <a:xfrm>
              <a:off x="323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9D4937A-A41D-BF43-8153-C55F20731745}"/>
                </a:ext>
              </a:extLst>
            </p:cNvPr>
            <p:cNvSpPr/>
            <p:nvPr/>
          </p:nvSpPr>
          <p:spPr>
            <a:xfrm>
              <a:off x="359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6EF58483-172C-1C19-42CE-2BCBC84D59DE}"/>
                </a:ext>
              </a:extLst>
            </p:cNvPr>
            <p:cNvSpPr/>
            <p:nvPr/>
          </p:nvSpPr>
          <p:spPr>
            <a:xfrm>
              <a:off x="395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EC16742-3977-1542-3B16-B5DEAE62C450}"/>
                </a:ext>
              </a:extLst>
            </p:cNvPr>
            <p:cNvSpPr/>
            <p:nvPr/>
          </p:nvSpPr>
          <p:spPr>
            <a:xfrm>
              <a:off x="431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329A682-BB1C-A00C-2D1C-2936A2350850}"/>
                </a:ext>
              </a:extLst>
            </p:cNvPr>
            <p:cNvSpPr/>
            <p:nvPr/>
          </p:nvSpPr>
          <p:spPr>
            <a:xfrm>
              <a:off x="467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B8828DB-AB00-969A-F200-3AF1F5D96BFD}"/>
                </a:ext>
              </a:extLst>
            </p:cNvPr>
            <p:cNvSpPr/>
            <p:nvPr/>
          </p:nvSpPr>
          <p:spPr>
            <a:xfrm>
              <a:off x="503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8828101-1A82-A03E-30BC-BB84DE552F8B}"/>
                </a:ext>
              </a:extLst>
            </p:cNvPr>
            <p:cNvSpPr/>
            <p:nvPr/>
          </p:nvSpPr>
          <p:spPr>
            <a:xfrm>
              <a:off x="539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F2019A8C-7A61-5431-9B83-76847F2FA10B}"/>
                </a:ext>
              </a:extLst>
            </p:cNvPr>
            <p:cNvSpPr/>
            <p:nvPr/>
          </p:nvSpPr>
          <p:spPr>
            <a:xfrm>
              <a:off x="575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0A4F1A8D-EB1B-877D-4915-B6D5BCF57EC1}"/>
                </a:ext>
              </a:extLst>
            </p:cNvPr>
            <p:cNvSpPr/>
            <p:nvPr/>
          </p:nvSpPr>
          <p:spPr>
            <a:xfrm>
              <a:off x="611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EC9FD105-D103-903B-A354-3D96220C2AC6}"/>
                </a:ext>
              </a:extLst>
            </p:cNvPr>
            <p:cNvSpPr/>
            <p:nvPr/>
          </p:nvSpPr>
          <p:spPr>
            <a:xfrm>
              <a:off x="791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1B7A236-834C-6353-FBBB-854812B4D106}"/>
                </a:ext>
              </a:extLst>
            </p:cNvPr>
            <p:cNvSpPr/>
            <p:nvPr/>
          </p:nvSpPr>
          <p:spPr>
            <a:xfrm>
              <a:off x="827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F2647B9-B3E5-C24E-BDA8-1A53E6173A9E}"/>
                </a:ext>
              </a:extLst>
            </p:cNvPr>
            <p:cNvSpPr/>
            <p:nvPr/>
          </p:nvSpPr>
          <p:spPr>
            <a:xfrm>
              <a:off x="863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D24BA87-F3E7-5976-B286-C1BA69F1BD46}"/>
                </a:ext>
              </a:extLst>
            </p:cNvPr>
            <p:cNvSpPr/>
            <p:nvPr/>
          </p:nvSpPr>
          <p:spPr>
            <a:xfrm>
              <a:off x="899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A8AE8DA-6F76-787F-FE18-2363A075B2B5}"/>
                </a:ext>
              </a:extLst>
            </p:cNvPr>
            <p:cNvSpPr/>
            <p:nvPr/>
          </p:nvSpPr>
          <p:spPr>
            <a:xfrm>
              <a:off x="647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831C6C6-E9F4-97B7-5B68-FA0EFB42579A}"/>
                </a:ext>
              </a:extLst>
            </p:cNvPr>
            <p:cNvSpPr/>
            <p:nvPr/>
          </p:nvSpPr>
          <p:spPr>
            <a:xfrm>
              <a:off x="683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A972B92D-EB1F-2865-F98E-D0E3222B66BC}"/>
                </a:ext>
              </a:extLst>
            </p:cNvPr>
            <p:cNvSpPr/>
            <p:nvPr/>
          </p:nvSpPr>
          <p:spPr>
            <a:xfrm>
              <a:off x="719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4D3F286-9561-B948-AD8A-DD88225AAD46}"/>
                </a:ext>
              </a:extLst>
            </p:cNvPr>
            <p:cNvSpPr/>
            <p:nvPr/>
          </p:nvSpPr>
          <p:spPr>
            <a:xfrm>
              <a:off x="755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D8FB4ECB-890E-CA0B-3AA0-8527B569230B}"/>
                </a:ext>
              </a:extLst>
            </p:cNvPr>
            <p:cNvSpPr/>
            <p:nvPr/>
          </p:nvSpPr>
          <p:spPr>
            <a:xfrm>
              <a:off x="215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05C56BBE-7DB4-1E7C-1E2F-F79013777581}"/>
                </a:ext>
              </a:extLst>
            </p:cNvPr>
            <p:cNvSpPr/>
            <p:nvPr/>
          </p:nvSpPr>
          <p:spPr>
            <a:xfrm>
              <a:off x="251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6864B99E-7832-A801-C7CC-B4A739B22F01}"/>
                </a:ext>
              </a:extLst>
            </p:cNvPr>
            <p:cNvSpPr/>
            <p:nvPr/>
          </p:nvSpPr>
          <p:spPr>
            <a:xfrm>
              <a:off x="287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6C42524-0433-AF98-5C16-C5C7D466FECC}"/>
                </a:ext>
              </a:extLst>
            </p:cNvPr>
            <p:cNvSpPr/>
            <p:nvPr/>
          </p:nvSpPr>
          <p:spPr>
            <a:xfrm>
              <a:off x="323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48A02A0-F64D-2FFB-2021-8CDF17BD02E9}"/>
                </a:ext>
              </a:extLst>
            </p:cNvPr>
            <p:cNvSpPr/>
            <p:nvPr/>
          </p:nvSpPr>
          <p:spPr>
            <a:xfrm>
              <a:off x="359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E127B04-F75B-7FD7-76AA-B1A04241D2CE}"/>
                </a:ext>
              </a:extLst>
            </p:cNvPr>
            <p:cNvSpPr/>
            <p:nvPr/>
          </p:nvSpPr>
          <p:spPr>
            <a:xfrm>
              <a:off x="395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1139BC75-138D-2DA6-7D41-B09C730231F5}"/>
                </a:ext>
              </a:extLst>
            </p:cNvPr>
            <p:cNvSpPr/>
            <p:nvPr/>
          </p:nvSpPr>
          <p:spPr>
            <a:xfrm>
              <a:off x="431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F01218A-C99C-0DB7-F987-4F3FA6D9DA95}"/>
                </a:ext>
              </a:extLst>
            </p:cNvPr>
            <p:cNvSpPr/>
            <p:nvPr/>
          </p:nvSpPr>
          <p:spPr>
            <a:xfrm>
              <a:off x="467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725C20F-53D2-A538-6FA9-C44BD225E42A}"/>
                </a:ext>
              </a:extLst>
            </p:cNvPr>
            <p:cNvSpPr/>
            <p:nvPr/>
          </p:nvSpPr>
          <p:spPr>
            <a:xfrm>
              <a:off x="503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1EC8DE5-9DC1-9418-B01D-8A5262E6E528}"/>
                </a:ext>
              </a:extLst>
            </p:cNvPr>
            <p:cNvSpPr/>
            <p:nvPr/>
          </p:nvSpPr>
          <p:spPr>
            <a:xfrm>
              <a:off x="539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49C87E7-B208-AB02-C188-932AD002416E}"/>
                </a:ext>
              </a:extLst>
            </p:cNvPr>
            <p:cNvSpPr/>
            <p:nvPr/>
          </p:nvSpPr>
          <p:spPr>
            <a:xfrm>
              <a:off x="575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7FE22E0-60A5-06F9-D008-F7CDBF81CF01}"/>
                </a:ext>
              </a:extLst>
            </p:cNvPr>
            <p:cNvSpPr/>
            <p:nvPr/>
          </p:nvSpPr>
          <p:spPr>
            <a:xfrm>
              <a:off x="611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52F6B6D-1F89-E5C3-70F0-0F3C75D63D34}"/>
                </a:ext>
              </a:extLst>
            </p:cNvPr>
            <p:cNvSpPr/>
            <p:nvPr/>
          </p:nvSpPr>
          <p:spPr>
            <a:xfrm>
              <a:off x="791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3667339-AAC7-434A-8CDD-FDCF15A740D4}"/>
                </a:ext>
              </a:extLst>
            </p:cNvPr>
            <p:cNvSpPr/>
            <p:nvPr/>
          </p:nvSpPr>
          <p:spPr>
            <a:xfrm>
              <a:off x="827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C5D38D4-2F1F-BE38-5856-772E2743134A}"/>
                </a:ext>
              </a:extLst>
            </p:cNvPr>
            <p:cNvSpPr/>
            <p:nvPr/>
          </p:nvSpPr>
          <p:spPr>
            <a:xfrm>
              <a:off x="863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2D584FB-E63C-9910-1D19-24D9B95B3258}"/>
                </a:ext>
              </a:extLst>
            </p:cNvPr>
            <p:cNvSpPr/>
            <p:nvPr/>
          </p:nvSpPr>
          <p:spPr>
            <a:xfrm>
              <a:off x="899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0031A83-4D77-BBD9-4757-9E81AF6FE5B9}"/>
                </a:ext>
              </a:extLst>
            </p:cNvPr>
            <p:cNvSpPr/>
            <p:nvPr/>
          </p:nvSpPr>
          <p:spPr>
            <a:xfrm>
              <a:off x="647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86AB418-D69F-C310-B881-612D0F9BBDFE}"/>
                </a:ext>
              </a:extLst>
            </p:cNvPr>
            <p:cNvSpPr/>
            <p:nvPr/>
          </p:nvSpPr>
          <p:spPr>
            <a:xfrm>
              <a:off x="683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4E64CF1-6E5A-F5A6-1CEE-B2072C4C1864}"/>
                </a:ext>
              </a:extLst>
            </p:cNvPr>
            <p:cNvSpPr/>
            <p:nvPr/>
          </p:nvSpPr>
          <p:spPr>
            <a:xfrm>
              <a:off x="719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3154F82-26C7-E846-4FEF-59E56BBA4272}"/>
                </a:ext>
              </a:extLst>
            </p:cNvPr>
            <p:cNvSpPr/>
            <p:nvPr/>
          </p:nvSpPr>
          <p:spPr>
            <a:xfrm>
              <a:off x="755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67EF74CE-7A57-6610-0754-B9F97F980628}"/>
                </a:ext>
              </a:extLst>
            </p:cNvPr>
            <p:cNvSpPr/>
            <p:nvPr/>
          </p:nvSpPr>
          <p:spPr>
            <a:xfrm>
              <a:off x="215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8E3BB77-CF84-4DAC-2F02-781C6D03010B}"/>
                </a:ext>
              </a:extLst>
            </p:cNvPr>
            <p:cNvSpPr/>
            <p:nvPr/>
          </p:nvSpPr>
          <p:spPr>
            <a:xfrm>
              <a:off x="251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732DB0F-FFED-FB2A-3731-D36419F27C4E}"/>
                </a:ext>
              </a:extLst>
            </p:cNvPr>
            <p:cNvSpPr/>
            <p:nvPr/>
          </p:nvSpPr>
          <p:spPr>
            <a:xfrm>
              <a:off x="287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C8804DB-426D-76F0-416E-ABE8607E9A3C}"/>
                </a:ext>
              </a:extLst>
            </p:cNvPr>
            <p:cNvSpPr/>
            <p:nvPr/>
          </p:nvSpPr>
          <p:spPr>
            <a:xfrm>
              <a:off x="323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A550706-3504-A4B0-2CFA-7ED889A9A499}"/>
                </a:ext>
              </a:extLst>
            </p:cNvPr>
            <p:cNvSpPr/>
            <p:nvPr/>
          </p:nvSpPr>
          <p:spPr>
            <a:xfrm>
              <a:off x="359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0F9C3572-6077-1458-E2B0-E0BA9BC7BB82}"/>
                </a:ext>
              </a:extLst>
            </p:cNvPr>
            <p:cNvSpPr/>
            <p:nvPr/>
          </p:nvSpPr>
          <p:spPr>
            <a:xfrm>
              <a:off x="395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9934BEE-9C73-18DB-674D-AB2485126622}"/>
                </a:ext>
              </a:extLst>
            </p:cNvPr>
            <p:cNvSpPr/>
            <p:nvPr/>
          </p:nvSpPr>
          <p:spPr>
            <a:xfrm>
              <a:off x="431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0FF7CDB-F0B1-FC01-BE8F-DCA7F3D1CB43}"/>
                </a:ext>
              </a:extLst>
            </p:cNvPr>
            <p:cNvSpPr/>
            <p:nvPr/>
          </p:nvSpPr>
          <p:spPr>
            <a:xfrm>
              <a:off x="467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37F6F16-46DE-EEC3-6664-F52FBBF5630E}"/>
                </a:ext>
              </a:extLst>
            </p:cNvPr>
            <p:cNvSpPr/>
            <p:nvPr/>
          </p:nvSpPr>
          <p:spPr>
            <a:xfrm>
              <a:off x="503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54AC144-EE19-6FED-3D3E-F14E40AE10F2}"/>
                </a:ext>
              </a:extLst>
            </p:cNvPr>
            <p:cNvSpPr/>
            <p:nvPr/>
          </p:nvSpPr>
          <p:spPr>
            <a:xfrm>
              <a:off x="539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049B002-3719-6DBC-2679-84129D5754C6}"/>
                </a:ext>
              </a:extLst>
            </p:cNvPr>
            <p:cNvSpPr/>
            <p:nvPr/>
          </p:nvSpPr>
          <p:spPr>
            <a:xfrm>
              <a:off x="575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3B31D31-9A91-D7C7-7228-E9D75E4D2AEA}"/>
                </a:ext>
              </a:extLst>
            </p:cNvPr>
            <p:cNvSpPr/>
            <p:nvPr/>
          </p:nvSpPr>
          <p:spPr>
            <a:xfrm>
              <a:off x="611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F55746F-F155-15B5-E856-1AFD548D64DD}"/>
                </a:ext>
              </a:extLst>
            </p:cNvPr>
            <p:cNvSpPr/>
            <p:nvPr/>
          </p:nvSpPr>
          <p:spPr>
            <a:xfrm>
              <a:off x="791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F26B833-CC46-A746-FD49-DB0438530DD8}"/>
                </a:ext>
              </a:extLst>
            </p:cNvPr>
            <p:cNvSpPr/>
            <p:nvPr/>
          </p:nvSpPr>
          <p:spPr>
            <a:xfrm>
              <a:off x="827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61CF055-4184-7D8F-8A52-142379D7F76F}"/>
                </a:ext>
              </a:extLst>
            </p:cNvPr>
            <p:cNvSpPr/>
            <p:nvPr/>
          </p:nvSpPr>
          <p:spPr>
            <a:xfrm>
              <a:off x="863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31E9640C-0FF8-0F57-FF58-FEF14F764CE4}"/>
                </a:ext>
              </a:extLst>
            </p:cNvPr>
            <p:cNvSpPr/>
            <p:nvPr/>
          </p:nvSpPr>
          <p:spPr>
            <a:xfrm>
              <a:off x="899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7C776BE-AD82-F811-2714-1056ECFAD6D3}"/>
                </a:ext>
              </a:extLst>
            </p:cNvPr>
            <p:cNvSpPr/>
            <p:nvPr/>
          </p:nvSpPr>
          <p:spPr>
            <a:xfrm>
              <a:off x="647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A29624B-9A61-B44C-7037-3DD596C41E28}"/>
                </a:ext>
              </a:extLst>
            </p:cNvPr>
            <p:cNvSpPr/>
            <p:nvPr/>
          </p:nvSpPr>
          <p:spPr>
            <a:xfrm>
              <a:off x="683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8CE4761A-9F1F-D7EF-3A40-891CD8922DA8}"/>
                </a:ext>
              </a:extLst>
            </p:cNvPr>
            <p:cNvSpPr/>
            <p:nvPr/>
          </p:nvSpPr>
          <p:spPr>
            <a:xfrm>
              <a:off x="719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0E4155BE-40E5-E6AC-FF61-243DDC8C5B07}"/>
                </a:ext>
              </a:extLst>
            </p:cNvPr>
            <p:cNvSpPr/>
            <p:nvPr/>
          </p:nvSpPr>
          <p:spPr>
            <a:xfrm>
              <a:off x="755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CB55196-E9CD-6D37-C57C-C7C4D61ED5C5}"/>
                </a:ext>
              </a:extLst>
            </p:cNvPr>
            <p:cNvSpPr/>
            <p:nvPr/>
          </p:nvSpPr>
          <p:spPr>
            <a:xfrm>
              <a:off x="215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D7342CE2-8B86-3D94-565D-0796C9C1BA95}"/>
                </a:ext>
              </a:extLst>
            </p:cNvPr>
            <p:cNvSpPr/>
            <p:nvPr/>
          </p:nvSpPr>
          <p:spPr>
            <a:xfrm>
              <a:off x="251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451ABF48-C2ED-6F52-8BD2-D7420EA5892C}"/>
                </a:ext>
              </a:extLst>
            </p:cNvPr>
            <p:cNvSpPr/>
            <p:nvPr/>
          </p:nvSpPr>
          <p:spPr>
            <a:xfrm>
              <a:off x="287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E61771A5-495F-49B3-BEC8-8FD23EC1807C}"/>
                </a:ext>
              </a:extLst>
            </p:cNvPr>
            <p:cNvSpPr/>
            <p:nvPr/>
          </p:nvSpPr>
          <p:spPr>
            <a:xfrm>
              <a:off x="323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5E34AA3F-C48F-F2A8-90EF-499E9DA26E57}"/>
                </a:ext>
              </a:extLst>
            </p:cNvPr>
            <p:cNvSpPr/>
            <p:nvPr/>
          </p:nvSpPr>
          <p:spPr>
            <a:xfrm>
              <a:off x="359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AE3E002-2F32-593E-3CE6-34E6949ED31F}"/>
                </a:ext>
              </a:extLst>
            </p:cNvPr>
            <p:cNvSpPr/>
            <p:nvPr/>
          </p:nvSpPr>
          <p:spPr>
            <a:xfrm>
              <a:off x="395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42F3AB9A-6AC0-D0D2-E8F2-F6EFA21006BE}"/>
                </a:ext>
              </a:extLst>
            </p:cNvPr>
            <p:cNvSpPr/>
            <p:nvPr/>
          </p:nvSpPr>
          <p:spPr>
            <a:xfrm>
              <a:off x="431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A6472CD-DFCC-470A-5659-056A6A3A917F}"/>
                </a:ext>
              </a:extLst>
            </p:cNvPr>
            <p:cNvSpPr/>
            <p:nvPr/>
          </p:nvSpPr>
          <p:spPr>
            <a:xfrm>
              <a:off x="467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2C69A99-16D1-DB20-3CF6-38A9090BCCE8}"/>
                </a:ext>
              </a:extLst>
            </p:cNvPr>
            <p:cNvSpPr/>
            <p:nvPr/>
          </p:nvSpPr>
          <p:spPr>
            <a:xfrm>
              <a:off x="503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DB2707D-C234-36B7-1751-BE23B6AABFB7}"/>
                </a:ext>
              </a:extLst>
            </p:cNvPr>
            <p:cNvSpPr/>
            <p:nvPr/>
          </p:nvSpPr>
          <p:spPr>
            <a:xfrm>
              <a:off x="539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7C9FC9E-5759-E04D-E094-C274A6329E67}"/>
                </a:ext>
              </a:extLst>
            </p:cNvPr>
            <p:cNvSpPr/>
            <p:nvPr/>
          </p:nvSpPr>
          <p:spPr>
            <a:xfrm>
              <a:off x="575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4ADA749A-8368-0E56-6458-BC44D8A963E5}"/>
                </a:ext>
              </a:extLst>
            </p:cNvPr>
            <p:cNvSpPr/>
            <p:nvPr/>
          </p:nvSpPr>
          <p:spPr>
            <a:xfrm>
              <a:off x="611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F020DA9D-CA46-22DD-27B7-28D4A230AD16}"/>
                </a:ext>
              </a:extLst>
            </p:cNvPr>
            <p:cNvSpPr/>
            <p:nvPr/>
          </p:nvSpPr>
          <p:spPr>
            <a:xfrm>
              <a:off x="791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3EE0BD3-2C37-E19E-2183-57454FBC949D}"/>
                </a:ext>
              </a:extLst>
            </p:cNvPr>
            <p:cNvSpPr/>
            <p:nvPr/>
          </p:nvSpPr>
          <p:spPr>
            <a:xfrm>
              <a:off x="827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A524AE8-6B92-69ED-FA85-42062C018044}"/>
                </a:ext>
              </a:extLst>
            </p:cNvPr>
            <p:cNvSpPr/>
            <p:nvPr/>
          </p:nvSpPr>
          <p:spPr>
            <a:xfrm>
              <a:off x="863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8BF00AF-A5B6-C940-70AB-E51B09E658D4}"/>
                </a:ext>
              </a:extLst>
            </p:cNvPr>
            <p:cNvSpPr/>
            <p:nvPr/>
          </p:nvSpPr>
          <p:spPr>
            <a:xfrm>
              <a:off x="899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5AAAE0D0-7862-8817-F232-0FFC2E7BFF57}"/>
                </a:ext>
              </a:extLst>
            </p:cNvPr>
            <p:cNvSpPr/>
            <p:nvPr/>
          </p:nvSpPr>
          <p:spPr>
            <a:xfrm>
              <a:off x="647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9C5E3E4-0D27-4BB4-20BC-74F1276A61AB}"/>
                </a:ext>
              </a:extLst>
            </p:cNvPr>
            <p:cNvSpPr/>
            <p:nvPr/>
          </p:nvSpPr>
          <p:spPr>
            <a:xfrm>
              <a:off x="683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A641901-7AA2-DA01-64BA-653D5B22E5DA}"/>
                </a:ext>
              </a:extLst>
            </p:cNvPr>
            <p:cNvSpPr/>
            <p:nvPr/>
          </p:nvSpPr>
          <p:spPr>
            <a:xfrm>
              <a:off x="719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CB4DAB9-EA87-596C-E393-A6DDF5D63084}"/>
                </a:ext>
              </a:extLst>
            </p:cNvPr>
            <p:cNvSpPr/>
            <p:nvPr/>
          </p:nvSpPr>
          <p:spPr>
            <a:xfrm>
              <a:off x="755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A77C05B-195B-1EC8-8884-55868EF9983E}"/>
                </a:ext>
              </a:extLst>
            </p:cNvPr>
            <p:cNvSpPr/>
            <p:nvPr/>
          </p:nvSpPr>
          <p:spPr>
            <a:xfrm>
              <a:off x="215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457039-CC3D-52A9-121D-B30D91BBCC58}"/>
                </a:ext>
              </a:extLst>
            </p:cNvPr>
            <p:cNvSpPr/>
            <p:nvPr/>
          </p:nvSpPr>
          <p:spPr>
            <a:xfrm>
              <a:off x="251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DCB798EF-3EE7-1EF2-3761-82E5A434E899}"/>
                </a:ext>
              </a:extLst>
            </p:cNvPr>
            <p:cNvSpPr/>
            <p:nvPr/>
          </p:nvSpPr>
          <p:spPr>
            <a:xfrm>
              <a:off x="287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D08C767-C239-F907-FDAD-07B083D67353}"/>
                </a:ext>
              </a:extLst>
            </p:cNvPr>
            <p:cNvSpPr/>
            <p:nvPr/>
          </p:nvSpPr>
          <p:spPr>
            <a:xfrm>
              <a:off x="323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B182AEF6-FF91-E90E-8C6D-BDA3D93BD47E}"/>
                </a:ext>
              </a:extLst>
            </p:cNvPr>
            <p:cNvSpPr/>
            <p:nvPr/>
          </p:nvSpPr>
          <p:spPr>
            <a:xfrm>
              <a:off x="359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511B421A-89C2-0454-0DF6-9A6BEE271B0E}"/>
                </a:ext>
              </a:extLst>
            </p:cNvPr>
            <p:cNvSpPr/>
            <p:nvPr/>
          </p:nvSpPr>
          <p:spPr>
            <a:xfrm>
              <a:off x="395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9239DBF3-0AAB-8939-A6ED-B596DEDCEB13}"/>
                </a:ext>
              </a:extLst>
            </p:cNvPr>
            <p:cNvSpPr/>
            <p:nvPr/>
          </p:nvSpPr>
          <p:spPr>
            <a:xfrm>
              <a:off x="431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2109ED11-A48C-6703-3D60-0B62B5BAA9C7}"/>
                </a:ext>
              </a:extLst>
            </p:cNvPr>
            <p:cNvSpPr/>
            <p:nvPr/>
          </p:nvSpPr>
          <p:spPr>
            <a:xfrm>
              <a:off x="467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971A3FD0-01F1-3EEE-D94B-EAB4441D232D}"/>
                </a:ext>
              </a:extLst>
            </p:cNvPr>
            <p:cNvSpPr/>
            <p:nvPr/>
          </p:nvSpPr>
          <p:spPr>
            <a:xfrm>
              <a:off x="503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F3AB9184-C66A-E533-344F-BA4F572B1223}"/>
                </a:ext>
              </a:extLst>
            </p:cNvPr>
            <p:cNvSpPr/>
            <p:nvPr/>
          </p:nvSpPr>
          <p:spPr>
            <a:xfrm>
              <a:off x="539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4A1C8004-F745-C663-EE96-81378095DEEB}"/>
                </a:ext>
              </a:extLst>
            </p:cNvPr>
            <p:cNvSpPr/>
            <p:nvPr/>
          </p:nvSpPr>
          <p:spPr>
            <a:xfrm>
              <a:off x="575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2ADF9359-06C0-5C3A-8A27-034062636269}"/>
                </a:ext>
              </a:extLst>
            </p:cNvPr>
            <p:cNvSpPr/>
            <p:nvPr/>
          </p:nvSpPr>
          <p:spPr>
            <a:xfrm>
              <a:off x="611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0B24DD7F-4CB3-8FEE-7E8C-C96C1ED3D164}"/>
                </a:ext>
              </a:extLst>
            </p:cNvPr>
            <p:cNvSpPr/>
            <p:nvPr/>
          </p:nvSpPr>
          <p:spPr>
            <a:xfrm>
              <a:off x="791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67539DA5-3583-9207-5B56-9532CC328948}"/>
                </a:ext>
              </a:extLst>
            </p:cNvPr>
            <p:cNvSpPr/>
            <p:nvPr/>
          </p:nvSpPr>
          <p:spPr>
            <a:xfrm>
              <a:off x="827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21B71BCF-7355-8622-F9A7-E743B63A9155}"/>
                </a:ext>
              </a:extLst>
            </p:cNvPr>
            <p:cNvSpPr/>
            <p:nvPr/>
          </p:nvSpPr>
          <p:spPr>
            <a:xfrm>
              <a:off x="863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A3637AE8-EBE0-E7D5-2AE6-9716A313323F}"/>
                </a:ext>
              </a:extLst>
            </p:cNvPr>
            <p:cNvSpPr/>
            <p:nvPr/>
          </p:nvSpPr>
          <p:spPr>
            <a:xfrm>
              <a:off x="899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5C88DE6C-07B9-8617-1705-0DDEDF527C14}"/>
                </a:ext>
              </a:extLst>
            </p:cNvPr>
            <p:cNvSpPr/>
            <p:nvPr/>
          </p:nvSpPr>
          <p:spPr>
            <a:xfrm>
              <a:off x="647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46306BC-C91C-8D0B-366D-1F34DFEB0499}"/>
                </a:ext>
              </a:extLst>
            </p:cNvPr>
            <p:cNvSpPr/>
            <p:nvPr/>
          </p:nvSpPr>
          <p:spPr>
            <a:xfrm>
              <a:off x="683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8796581F-589D-4936-2379-86E405473728}"/>
                </a:ext>
              </a:extLst>
            </p:cNvPr>
            <p:cNvSpPr/>
            <p:nvPr/>
          </p:nvSpPr>
          <p:spPr>
            <a:xfrm>
              <a:off x="719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5AC38DE-B7F2-A917-59D4-92FE5081E183}"/>
                </a:ext>
              </a:extLst>
            </p:cNvPr>
            <p:cNvSpPr/>
            <p:nvPr/>
          </p:nvSpPr>
          <p:spPr>
            <a:xfrm>
              <a:off x="755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3357E1E-0E76-8974-5966-5FD9F563323C}"/>
                </a:ext>
              </a:extLst>
            </p:cNvPr>
            <p:cNvSpPr/>
            <p:nvPr/>
          </p:nvSpPr>
          <p:spPr>
            <a:xfrm>
              <a:off x="215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430C5ACF-1206-41D4-9006-B2E16A0129C8}"/>
                </a:ext>
              </a:extLst>
            </p:cNvPr>
            <p:cNvSpPr/>
            <p:nvPr/>
          </p:nvSpPr>
          <p:spPr>
            <a:xfrm>
              <a:off x="251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EBBC2B4-016E-C6D5-AEE9-2F2BA006FCE1}"/>
                </a:ext>
              </a:extLst>
            </p:cNvPr>
            <p:cNvSpPr/>
            <p:nvPr/>
          </p:nvSpPr>
          <p:spPr>
            <a:xfrm>
              <a:off x="287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84EF581E-F9E3-A7FA-9BEA-B566C4EA108B}"/>
                </a:ext>
              </a:extLst>
            </p:cNvPr>
            <p:cNvSpPr/>
            <p:nvPr/>
          </p:nvSpPr>
          <p:spPr>
            <a:xfrm>
              <a:off x="323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25E511DF-882B-402D-2986-07D0DF563A08}"/>
                </a:ext>
              </a:extLst>
            </p:cNvPr>
            <p:cNvSpPr/>
            <p:nvPr/>
          </p:nvSpPr>
          <p:spPr>
            <a:xfrm>
              <a:off x="359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1E58042-9B5B-CEA1-6C52-04CEC2ABE080}"/>
                </a:ext>
              </a:extLst>
            </p:cNvPr>
            <p:cNvSpPr/>
            <p:nvPr/>
          </p:nvSpPr>
          <p:spPr>
            <a:xfrm>
              <a:off x="395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BCF8736-2A54-22B6-21BF-D06EB06FAAEB}"/>
                </a:ext>
              </a:extLst>
            </p:cNvPr>
            <p:cNvSpPr/>
            <p:nvPr/>
          </p:nvSpPr>
          <p:spPr>
            <a:xfrm>
              <a:off x="431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64EF560F-488D-50DB-4904-AF8DEB1C88C2}"/>
                </a:ext>
              </a:extLst>
            </p:cNvPr>
            <p:cNvSpPr/>
            <p:nvPr/>
          </p:nvSpPr>
          <p:spPr>
            <a:xfrm>
              <a:off x="467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A1CFB804-4237-58B4-1ADD-4F6416248C3A}"/>
                </a:ext>
              </a:extLst>
            </p:cNvPr>
            <p:cNvSpPr/>
            <p:nvPr/>
          </p:nvSpPr>
          <p:spPr>
            <a:xfrm>
              <a:off x="503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C7636ECF-A97A-937E-6B73-FB9E207BC276}"/>
                </a:ext>
              </a:extLst>
            </p:cNvPr>
            <p:cNvSpPr/>
            <p:nvPr/>
          </p:nvSpPr>
          <p:spPr>
            <a:xfrm>
              <a:off x="539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0797BE3-27F1-FB54-8DA3-336251EDA98D}"/>
                </a:ext>
              </a:extLst>
            </p:cNvPr>
            <p:cNvSpPr/>
            <p:nvPr/>
          </p:nvSpPr>
          <p:spPr>
            <a:xfrm>
              <a:off x="575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5EF1A220-8688-828B-6F41-8F8F2E20D511}"/>
                </a:ext>
              </a:extLst>
            </p:cNvPr>
            <p:cNvSpPr/>
            <p:nvPr/>
          </p:nvSpPr>
          <p:spPr>
            <a:xfrm>
              <a:off x="611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1E91B9E0-D013-52AE-1D92-8267704DA582}"/>
                </a:ext>
              </a:extLst>
            </p:cNvPr>
            <p:cNvSpPr/>
            <p:nvPr/>
          </p:nvSpPr>
          <p:spPr>
            <a:xfrm>
              <a:off x="791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75EAAB7A-3DFE-497F-84F0-80DC9B6D6901}"/>
                </a:ext>
              </a:extLst>
            </p:cNvPr>
            <p:cNvSpPr/>
            <p:nvPr/>
          </p:nvSpPr>
          <p:spPr>
            <a:xfrm>
              <a:off x="827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6D67433F-3A0F-6D4E-F335-39B500781E06}"/>
                </a:ext>
              </a:extLst>
            </p:cNvPr>
            <p:cNvSpPr/>
            <p:nvPr/>
          </p:nvSpPr>
          <p:spPr>
            <a:xfrm>
              <a:off x="863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267F669E-1045-0AC9-DF27-0DD06C43103A}"/>
                </a:ext>
              </a:extLst>
            </p:cNvPr>
            <p:cNvSpPr/>
            <p:nvPr/>
          </p:nvSpPr>
          <p:spPr>
            <a:xfrm>
              <a:off x="899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0B66A3C-F537-D507-882A-D61E0390F846}"/>
                </a:ext>
              </a:extLst>
            </p:cNvPr>
            <p:cNvSpPr/>
            <p:nvPr/>
          </p:nvSpPr>
          <p:spPr>
            <a:xfrm>
              <a:off x="647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EA3BB84A-3FD7-7238-DA13-192203B22249}"/>
                </a:ext>
              </a:extLst>
            </p:cNvPr>
            <p:cNvSpPr/>
            <p:nvPr/>
          </p:nvSpPr>
          <p:spPr>
            <a:xfrm>
              <a:off x="683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1E78B1D-B52E-127B-C577-FBCF9F444A25}"/>
                </a:ext>
              </a:extLst>
            </p:cNvPr>
            <p:cNvSpPr/>
            <p:nvPr/>
          </p:nvSpPr>
          <p:spPr>
            <a:xfrm>
              <a:off x="719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8E54019-B16B-2B20-7336-981495F9A622}"/>
                </a:ext>
              </a:extLst>
            </p:cNvPr>
            <p:cNvSpPr/>
            <p:nvPr/>
          </p:nvSpPr>
          <p:spPr>
            <a:xfrm>
              <a:off x="755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BD24708-D682-564F-D036-678B39B92DDF}"/>
              </a:ext>
            </a:extLst>
          </p:cNvPr>
          <p:cNvGrpSpPr/>
          <p:nvPr/>
        </p:nvGrpSpPr>
        <p:grpSpPr>
          <a:xfrm>
            <a:off x="1382714" y="3438143"/>
            <a:ext cx="3283879" cy="2644812"/>
            <a:chOff x="2155224" y="933959"/>
            <a:chExt cx="7200000" cy="57419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C18BC9-4BFC-CBC1-7C40-506B9CDE216D}"/>
                </a:ext>
              </a:extLst>
            </p:cNvPr>
            <p:cNvSpPr/>
            <p:nvPr/>
          </p:nvSpPr>
          <p:spPr>
            <a:xfrm>
              <a:off x="215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7D95AC-3D9A-27BD-460C-238C04BDCE35}"/>
                </a:ext>
              </a:extLst>
            </p:cNvPr>
            <p:cNvSpPr/>
            <p:nvPr/>
          </p:nvSpPr>
          <p:spPr>
            <a:xfrm>
              <a:off x="251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ECD360-A4B3-F3C2-288B-0CA88AFA4566}"/>
                </a:ext>
              </a:extLst>
            </p:cNvPr>
            <p:cNvSpPr/>
            <p:nvPr/>
          </p:nvSpPr>
          <p:spPr>
            <a:xfrm>
              <a:off x="287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B91CB2-63B4-C648-E543-1362A1A142E1}"/>
                </a:ext>
              </a:extLst>
            </p:cNvPr>
            <p:cNvSpPr/>
            <p:nvPr/>
          </p:nvSpPr>
          <p:spPr>
            <a:xfrm>
              <a:off x="323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B237BD-631D-5FEA-CB28-4DE9D4279B18}"/>
                </a:ext>
              </a:extLst>
            </p:cNvPr>
            <p:cNvSpPr/>
            <p:nvPr/>
          </p:nvSpPr>
          <p:spPr>
            <a:xfrm>
              <a:off x="359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5F299-875D-1E15-D56F-AE24D5525C65}"/>
                </a:ext>
              </a:extLst>
            </p:cNvPr>
            <p:cNvSpPr/>
            <p:nvPr/>
          </p:nvSpPr>
          <p:spPr>
            <a:xfrm>
              <a:off x="395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803C22-82AA-C483-E199-B2E5A6D4ECA5}"/>
                </a:ext>
              </a:extLst>
            </p:cNvPr>
            <p:cNvSpPr/>
            <p:nvPr/>
          </p:nvSpPr>
          <p:spPr>
            <a:xfrm>
              <a:off x="431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3185D5D-6D4A-EB3A-34B2-42CBAEDC6B1E}"/>
                </a:ext>
              </a:extLst>
            </p:cNvPr>
            <p:cNvSpPr/>
            <p:nvPr/>
          </p:nvSpPr>
          <p:spPr>
            <a:xfrm>
              <a:off x="467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BB246C-7E03-2351-10CC-F0CFE0B94329}"/>
                </a:ext>
              </a:extLst>
            </p:cNvPr>
            <p:cNvSpPr/>
            <p:nvPr/>
          </p:nvSpPr>
          <p:spPr>
            <a:xfrm>
              <a:off x="503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B74DC3BD-541A-0306-894B-51BFBD84C81C}"/>
                </a:ext>
              </a:extLst>
            </p:cNvPr>
            <p:cNvSpPr/>
            <p:nvPr/>
          </p:nvSpPr>
          <p:spPr>
            <a:xfrm>
              <a:off x="539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31EF003-AD0F-5020-CE63-F458289EA610}"/>
                </a:ext>
              </a:extLst>
            </p:cNvPr>
            <p:cNvSpPr/>
            <p:nvPr/>
          </p:nvSpPr>
          <p:spPr>
            <a:xfrm>
              <a:off x="575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B387FA71-E4B4-9C2A-BFA2-4D875E44F3CF}"/>
                </a:ext>
              </a:extLst>
            </p:cNvPr>
            <p:cNvSpPr/>
            <p:nvPr/>
          </p:nvSpPr>
          <p:spPr>
            <a:xfrm>
              <a:off x="611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6BE9B2F-9305-A741-84BE-5ED9017F32D9}"/>
                </a:ext>
              </a:extLst>
            </p:cNvPr>
            <p:cNvSpPr/>
            <p:nvPr/>
          </p:nvSpPr>
          <p:spPr>
            <a:xfrm>
              <a:off x="791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CB2AB426-A4E3-7734-977B-F53B4EB7193E}"/>
                </a:ext>
              </a:extLst>
            </p:cNvPr>
            <p:cNvSpPr/>
            <p:nvPr/>
          </p:nvSpPr>
          <p:spPr>
            <a:xfrm>
              <a:off x="827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FC54E10-9AE9-66E3-A681-FACC86AB419E}"/>
                </a:ext>
              </a:extLst>
            </p:cNvPr>
            <p:cNvSpPr/>
            <p:nvPr/>
          </p:nvSpPr>
          <p:spPr>
            <a:xfrm>
              <a:off x="863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254FDA6-E71C-BAA7-B585-B8CE4F97704E}"/>
                </a:ext>
              </a:extLst>
            </p:cNvPr>
            <p:cNvSpPr/>
            <p:nvPr/>
          </p:nvSpPr>
          <p:spPr>
            <a:xfrm>
              <a:off x="899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FEB65706-6160-AA4B-E653-4B7374274288}"/>
                </a:ext>
              </a:extLst>
            </p:cNvPr>
            <p:cNvSpPr/>
            <p:nvPr/>
          </p:nvSpPr>
          <p:spPr>
            <a:xfrm>
              <a:off x="647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6C8139C2-7E12-5E47-9B26-0C52C006A0C9}"/>
                </a:ext>
              </a:extLst>
            </p:cNvPr>
            <p:cNvSpPr/>
            <p:nvPr/>
          </p:nvSpPr>
          <p:spPr>
            <a:xfrm>
              <a:off x="683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558C8CD-C218-6EA2-9100-FB06CA259B83}"/>
                </a:ext>
              </a:extLst>
            </p:cNvPr>
            <p:cNvSpPr/>
            <p:nvPr/>
          </p:nvSpPr>
          <p:spPr>
            <a:xfrm>
              <a:off x="719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CE779A0-19C2-EBB7-C58A-4FE1011991C3}"/>
                </a:ext>
              </a:extLst>
            </p:cNvPr>
            <p:cNvSpPr/>
            <p:nvPr/>
          </p:nvSpPr>
          <p:spPr>
            <a:xfrm>
              <a:off x="7555224" y="9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E5FE723E-A94E-8C21-A788-6863547B8AF5}"/>
                </a:ext>
              </a:extLst>
            </p:cNvPr>
            <p:cNvSpPr/>
            <p:nvPr/>
          </p:nvSpPr>
          <p:spPr>
            <a:xfrm>
              <a:off x="215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A3F1F97F-DFCF-284C-CD42-A54888F12F04}"/>
                </a:ext>
              </a:extLst>
            </p:cNvPr>
            <p:cNvSpPr/>
            <p:nvPr/>
          </p:nvSpPr>
          <p:spPr>
            <a:xfrm>
              <a:off x="251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544292E7-5A02-AC2D-E07F-5AF2B6AE5C5A}"/>
                </a:ext>
              </a:extLst>
            </p:cNvPr>
            <p:cNvSpPr/>
            <p:nvPr/>
          </p:nvSpPr>
          <p:spPr>
            <a:xfrm>
              <a:off x="287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5D61CEA5-0E55-24ED-67ED-AC5B36B62AAF}"/>
                </a:ext>
              </a:extLst>
            </p:cNvPr>
            <p:cNvSpPr/>
            <p:nvPr/>
          </p:nvSpPr>
          <p:spPr>
            <a:xfrm>
              <a:off x="323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2E878B-5083-CA98-D7F3-B477639EBB90}"/>
                </a:ext>
              </a:extLst>
            </p:cNvPr>
            <p:cNvSpPr/>
            <p:nvPr/>
          </p:nvSpPr>
          <p:spPr>
            <a:xfrm>
              <a:off x="359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F2D78D0D-90DD-EE09-534B-B8679300E24C}"/>
                </a:ext>
              </a:extLst>
            </p:cNvPr>
            <p:cNvSpPr/>
            <p:nvPr/>
          </p:nvSpPr>
          <p:spPr>
            <a:xfrm>
              <a:off x="395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BDBBE4B-2D14-1740-E5FC-527D238F5852}"/>
                </a:ext>
              </a:extLst>
            </p:cNvPr>
            <p:cNvSpPr/>
            <p:nvPr/>
          </p:nvSpPr>
          <p:spPr>
            <a:xfrm>
              <a:off x="431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AD3E102B-5CC8-87FC-11D1-F0F212E2E71B}"/>
                </a:ext>
              </a:extLst>
            </p:cNvPr>
            <p:cNvSpPr/>
            <p:nvPr/>
          </p:nvSpPr>
          <p:spPr>
            <a:xfrm>
              <a:off x="467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EADB5E33-86C1-AAE7-E8EE-4D28DD341674}"/>
                </a:ext>
              </a:extLst>
            </p:cNvPr>
            <p:cNvSpPr/>
            <p:nvPr/>
          </p:nvSpPr>
          <p:spPr>
            <a:xfrm>
              <a:off x="503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CBA7FCFE-43E0-A7F1-20DD-043F06876306}"/>
                </a:ext>
              </a:extLst>
            </p:cNvPr>
            <p:cNvSpPr/>
            <p:nvPr/>
          </p:nvSpPr>
          <p:spPr>
            <a:xfrm>
              <a:off x="539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578B14E1-31EB-6753-D7C0-AE75A03B6F7D}"/>
                </a:ext>
              </a:extLst>
            </p:cNvPr>
            <p:cNvSpPr/>
            <p:nvPr/>
          </p:nvSpPr>
          <p:spPr>
            <a:xfrm>
              <a:off x="575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3651551-D253-C3A9-CF63-8F7F84C5353F}"/>
                </a:ext>
              </a:extLst>
            </p:cNvPr>
            <p:cNvSpPr/>
            <p:nvPr/>
          </p:nvSpPr>
          <p:spPr>
            <a:xfrm>
              <a:off x="611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2ED9A303-5499-1121-973C-08A9ED02D7B9}"/>
                </a:ext>
              </a:extLst>
            </p:cNvPr>
            <p:cNvSpPr/>
            <p:nvPr/>
          </p:nvSpPr>
          <p:spPr>
            <a:xfrm>
              <a:off x="791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E1D30F1-0135-B3D4-CAB4-485CA3E1AC9F}"/>
                </a:ext>
              </a:extLst>
            </p:cNvPr>
            <p:cNvSpPr/>
            <p:nvPr/>
          </p:nvSpPr>
          <p:spPr>
            <a:xfrm>
              <a:off x="827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D0154AB-06A2-8844-B205-70F61144CF4F}"/>
                </a:ext>
              </a:extLst>
            </p:cNvPr>
            <p:cNvSpPr/>
            <p:nvPr/>
          </p:nvSpPr>
          <p:spPr>
            <a:xfrm>
              <a:off x="863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FBEB79B-125F-DFCD-FD38-472601395076}"/>
                </a:ext>
              </a:extLst>
            </p:cNvPr>
            <p:cNvSpPr/>
            <p:nvPr/>
          </p:nvSpPr>
          <p:spPr>
            <a:xfrm>
              <a:off x="899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93FD440-0FDB-759C-4AEC-A08301702DB5}"/>
                </a:ext>
              </a:extLst>
            </p:cNvPr>
            <p:cNvSpPr/>
            <p:nvPr/>
          </p:nvSpPr>
          <p:spPr>
            <a:xfrm>
              <a:off x="647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F5680FF-6AA8-E4AA-E09F-89EABC08CF01}"/>
                </a:ext>
              </a:extLst>
            </p:cNvPr>
            <p:cNvSpPr/>
            <p:nvPr/>
          </p:nvSpPr>
          <p:spPr>
            <a:xfrm>
              <a:off x="683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A048AD75-A83A-147E-81E5-F2DFF087235F}"/>
                </a:ext>
              </a:extLst>
            </p:cNvPr>
            <p:cNvSpPr/>
            <p:nvPr/>
          </p:nvSpPr>
          <p:spPr>
            <a:xfrm>
              <a:off x="719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7330D89-1B27-1455-F28A-685C915F49DC}"/>
                </a:ext>
              </a:extLst>
            </p:cNvPr>
            <p:cNvSpPr/>
            <p:nvPr/>
          </p:nvSpPr>
          <p:spPr>
            <a:xfrm>
              <a:off x="7555224" y="12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96E5CFA-B0BD-669C-CDAE-D65BAE9893DF}"/>
                </a:ext>
              </a:extLst>
            </p:cNvPr>
            <p:cNvSpPr/>
            <p:nvPr/>
          </p:nvSpPr>
          <p:spPr>
            <a:xfrm>
              <a:off x="215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92EC3AD-A7B2-4BBC-425E-F8BC6D292842}"/>
                </a:ext>
              </a:extLst>
            </p:cNvPr>
            <p:cNvSpPr/>
            <p:nvPr/>
          </p:nvSpPr>
          <p:spPr>
            <a:xfrm>
              <a:off x="251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4BFFE1F-366F-BDCA-9F86-866F95835BF8}"/>
                </a:ext>
              </a:extLst>
            </p:cNvPr>
            <p:cNvSpPr/>
            <p:nvPr/>
          </p:nvSpPr>
          <p:spPr>
            <a:xfrm>
              <a:off x="287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052A9A5E-3FAC-E674-BF24-BED662005E5C}"/>
                </a:ext>
              </a:extLst>
            </p:cNvPr>
            <p:cNvSpPr/>
            <p:nvPr/>
          </p:nvSpPr>
          <p:spPr>
            <a:xfrm>
              <a:off x="323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A270595F-CFAF-D040-37CB-28213F415C15}"/>
                </a:ext>
              </a:extLst>
            </p:cNvPr>
            <p:cNvSpPr/>
            <p:nvPr/>
          </p:nvSpPr>
          <p:spPr>
            <a:xfrm>
              <a:off x="359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49D715B7-7293-D4CC-F99C-09071AEAD979}"/>
                </a:ext>
              </a:extLst>
            </p:cNvPr>
            <p:cNvSpPr/>
            <p:nvPr/>
          </p:nvSpPr>
          <p:spPr>
            <a:xfrm>
              <a:off x="395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66CD5126-D3B8-2521-8568-965DBBA6667D}"/>
                </a:ext>
              </a:extLst>
            </p:cNvPr>
            <p:cNvSpPr/>
            <p:nvPr/>
          </p:nvSpPr>
          <p:spPr>
            <a:xfrm>
              <a:off x="431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226A4ECE-0FE0-AE77-6605-F0250FCF83F4}"/>
                </a:ext>
              </a:extLst>
            </p:cNvPr>
            <p:cNvSpPr/>
            <p:nvPr/>
          </p:nvSpPr>
          <p:spPr>
            <a:xfrm>
              <a:off x="467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1A837A70-04D2-129E-3A32-C7BB2C71C335}"/>
                </a:ext>
              </a:extLst>
            </p:cNvPr>
            <p:cNvSpPr/>
            <p:nvPr/>
          </p:nvSpPr>
          <p:spPr>
            <a:xfrm>
              <a:off x="503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C9C14197-E9D2-A567-451A-F7421D674562}"/>
                </a:ext>
              </a:extLst>
            </p:cNvPr>
            <p:cNvSpPr/>
            <p:nvPr/>
          </p:nvSpPr>
          <p:spPr>
            <a:xfrm>
              <a:off x="539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579D3972-3B32-A45A-3812-EAD006A004BD}"/>
                </a:ext>
              </a:extLst>
            </p:cNvPr>
            <p:cNvSpPr/>
            <p:nvPr/>
          </p:nvSpPr>
          <p:spPr>
            <a:xfrm>
              <a:off x="575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19D818F2-9D13-BA21-595F-F480BF61B1F9}"/>
                </a:ext>
              </a:extLst>
            </p:cNvPr>
            <p:cNvSpPr/>
            <p:nvPr/>
          </p:nvSpPr>
          <p:spPr>
            <a:xfrm>
              <a:off x="611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4BE0364-AC2D-FD49-EB3E-B1E05A3EB792}"/>
                </a:ext>
              </a:extLst>
            </p:cNvPr>
            <p:cNvSpPr/>
            <p:nvPr/>
          </p:nvSpPr>
          <p:spPr>
            <a:xfrm>
              <a:off x="791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CAB1B68-E359-02F0-266E-6A359F294961}"/>
                </a:ext>
              </a:extLst>
            </p:cNvPr>
            <p:cNvSpPr/>
            <p:nvPr/>
          </p:nvSpPr>
          <p:spPr>
            <a:xfrm>
              <a:off x="827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C1330138-F538-EB5D-22D4-A3F680932FD3}"/>
                </a:ext>
              </a:extLst>
            </p:cNvPr>
            <p:cNvSpPr/>
            <p:nvPr/>
          </p:nvSpPr>
          <p:spPr>
            <a:xfrm>
              <a:off x="863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BA4A14C7-A188-B34E-DC42-7DA4FCDD75A3}"/>
                </a:ext>
              </a:extLst>
            </p:cNvPr>
            <p:cNvSpPr/>
            <p:nvPr/>
          </p:nvSpPr>
          <p:spPr>
            <a:xfrm>
              <a:off x="899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625C95A9-5FAC-7A78-0F55-807A5B04D936}"/>
                </a:ext>
              </a:extLst>
            </p:cNvPr>
            <p:cNvSpPr/>
            <p:nvPr/>
          </p:nvSpPr>
          <p:spPr>
            <a:xfrm>
              <a:off x="647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D0F82927-C5C9-3526-7889-14A8E3106F6C}"/>
                </a:ext>
              </a:extLst>
            </p:cNvPr>
            <p:cNvSpPr/>
            <p:nvPr/>
          </p:nvSpPr>
          <p:spPr>
            <a:xfrm>
              <a:off x="683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28C278C7-117B-FDEA-3694-E1F55B40B484}"/>
                </a:ext>
              </a:extLst>
            </p:cNvPr>
            <p:cNvSpPr/>
            <p:nvPr/>
          </p:nvSpPr>
          <p:spPr>
            <a:xfrm>
              <a:off x="719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1395E6E4-F63B-4992-6A53-5DBA6A8510C2}"/>
                </a:ext>
              </a:extLst>
            </p:cNvPr>
            <p:cNvSpPr/>
            <p:nvPr/>
          </p:nvSpPr>
          <p:spPr>
            <a:xfrm>
              <a:off x="7555224" y="16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1E8DF3A4-5DC8-FF22-42EA-540F367E010E}"/>
                </a:ext>
              </a:extLst>
            </p:cNvPr>
            <p:cNvSpPr/>
            <p:nvPr/>
          </p:nvSpPr>
          <p:spPr>
            <a:xfrm>
              <a:off x="215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E4575D6-0536-F023-B256-C97447E34042}"/>
                </a:ext>
              </a:extLst>
            </p:cNvPr>
            <p:cNvSpPr/>
            <p:nvPr/>
          </p:nvSpPr>
          <p:spPr>
            <a:xfrm>
              <a:off x="251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163AFE4B-6FD4-0B11-8897-E0A9BA781AA4}"/>
                </a:ext>
              </a:extLst>
            </p:cNvPr>
            <p:cNvSpPr/>
            <p:nvPr/>
          </p:nvSpPr>
          <p:spPr>
            <a:xfrm>
              <a:off x="287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28ED83B-39C9-A220-21DE-2C07E39E47B6}"/>
                </a:ext>
              </a:extLst>
            </p:cNvPr>
            <p:cNvSpPr/>
            <p:nvPr/>
          </p:nvSpPr>
          <p:spPr>
            <a:xfrm>
              <a:off x="323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C2D4FA6-F4EE-D84B-5EF2-33EF580B165A}"/>
                </a:ext>
              </a:extLst>
            </p:cNvPr>
            <p:cNvSpPr/>
            <p:nvPr/>
          </p:nvSpPr>
          <p:spPr>
            <a:xfrm>
              <a:off x="359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898CDF53-EE58-CC69-D690-23E40CF3C6FA}"/>
                </a:ext>
              </a:extLst>
            </p:cNvPr>
            <p:cNvSpPr/>
            <p:nvPr/>
          </p:nvSpPr>
          <p:spPr>
            <a:xfrm>
              <a:off x="395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8BD33B32-E0C2-333E-BE9F-5C651C4E8F6C}"/>
                </a:ext>
              </a:extLst>
            </p:cNvPr>
            <p:cNvSpPr/>
            <p:nvPr/>
          </p:nvSpPr>
          <p:spPr>
            <a:xfrm>
              <a:off x="431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365A438F-1A3F-781D-EAE2-CC6020041FCC}"/>
                </a:ext>
              </a:extLst>
            </p:cNvPr>
            <p:cNvSpPr/>
            <p:nvPr/>
          </p:nvSpPr>
          <p:spPr>
            <a:xfrm>
              <a:off x="467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14405014-F249-237C-0EA2-9D3DBFE9F0F2}"/>
                </a:ext>
              </a:extLst>
            </p:cNvPr>
            <p:cNvSpPr/>
            <p:nvPr/>
          </p:nvSpPr>
          <p:spPr>
            <a:xfrm>
              <a:off x="503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63689D06-D24C-9359-40BF-B460C621138C}"/>
                </a:ext>
              </a:extLst>
            </p:cNvPr>
            <p:cNvSpPr/>
            <p:nvPr/>
          </p:nvSpPr>
          <p:spPr>
            <a:xfrm>
              <a:off x="539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A62C275-4C6E-E22E-8A06-58FB2297A985}"/>
                </a:ext>
              </a:extLst>
            </p:cNvPr>
            <p:cNvSpPr/>
            <p:nvPr/>
          </p:nvSpPr>
          <p:spPr>
            <a:xfrm>
              <a:off x="575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BCF0B27-024B-4B68-728A-5CE63093DEE3}"/>
                </a:ext>
              </a:extLst>
            </p:cNvPr>
            <p:cNvSpPr/>
            <p:nvPr/>
          </p:nvSpPr>
          <p:spPr>
            <a:xfrm>
              <a:off x="611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FFB5FC00-9335-658D-0C48-789EBF8AD88C}"/>
                </a:ext>
              </a:extLst>
            </p:cNvPr>
            <p:cNvSpPr/>
            <p:nvPr/>
          </p:nvSpPr>
          <p:spPr>
            <a:xfrm>
              <a:off x="791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9DD82281-CE41-CB6C-453F-BDA6C619341F}"/>
                </a:ext>
              </a:extLst>
            </p:cNvPr>
            <p:cNvSpPr/>
            <p:nvPr/>
          </p:nvSpPr>
          <p:spPr>
            <a:xfrm>
              <a:off x="827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BCBB7EA2-E371-527B-A027-6140019FB1CB}"/>
                </a:ext>
              </a:extLst>
            </p:cNvPr>
            <p:cNvSpPr/>
            <p:nvPr/>
          </p:nvSpPr>
          <p:spPr>
            <a:xfrm>
              <a:off x="863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58D5DB01-8C25-107F-2670-FD0E2F60E09E}"/>
                </a:ext>
              </a:extLst>
            </p:cNvPr>
            <p:cNvSpPr/>
            <p:nvPr/>
          </p:nvSpPr>
          <p:spPr>
            <a:xfrm>
              <a:off x="899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A791A65B-74FF-D9C3-7425-401CA9B02294}"/>
                </a:ext>
              </a:extLst>
            </p:cNvPr>
            <p:cNvSpPr/>
            <p:nvPr/>
          </p:nvSpPr>
          <p:spPr>
            <a:xfrm>
              <a:off x="647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CBBD6DDA-3688-728A-0CD4-891C475CEAF1}"/>
                </a:ext>
              </a:extLst>
            </p:cNvPr>
            <p:cNvSpPr/>
            <p:nvPr/>
          </p:nvSpPr>
          <p:spPr>
            <a:xfrm>
              <a:off x="683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3B1B68-8D19-324D-198B-2D51E392530C}"/>
                </a:ext>
              </a:extLst>
            </p:cNvPr>
            <p:cNvSpPr/>
            <p:nvPr/>
          </p:nvSpPr>
          <p:spPr>
            <a:xfrm>
              <a:off x="719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FB3BBDC6-4671-8EA5-4B0B-AAF65875FBF1}"/>
                </a:ext>
              </a:extLst>
            </p:cNvPr>
            <p:cNvSpPr/>
            <p:nvPr/>
          </p:nvSpPr>
          <p:spPr>
            <a:xfrm>
              <a:off x="7555224" y="20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EAC8BEA7-26F6-1B3E-3889-4A7CDF860FA3}"/>
                </a:ext>
              </a:extLst>
            </p:cNvPr>
            <p:cNvSpPr/>
            <p:nvPr/>
          </p:nvSpPr>
          <p:spPr>
            <a:xfrm>
              <a:off x="215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72944888-8B09-D7EC-D480-EFAA64EC3A35}"/>
                </a:ext>
              </a:extLst>
            </p:cNvPr>
            <p:cNvSpPr/>
            <p:nvPr/>
          </p:nvSpPr>
          <p:spPr>
            <a:xfrm>
              <a:off x="251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FB7A0146-A31E-ABA5-8DCD-E88D9FC99DDE}"/>
                </a:ext>
              </a:extLst>
            </p:cNvPr>
            <p:cNvSpPr/>
            <p:nvPr/>
          </p:nvSpPr>
          <p:spPr>
            <a:xfrm>
              <a:off x="287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3C3465C1-6E10-78B7-4F49-7D577B62414D}"/>
                </a:ext>
              </a:extLst>
            </p:cNvPr>
            <p:cNvSpPr/>
            <p:nvPr/>
          </p:nvSpPr>
          <p:spPr>
            <a:xfrm>
              <a:off x="323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BA47C72C-8821-C17A-7228-95151886FF9D}"/>
                </a:ext>
              </a:extLst>
            </p:cNvPr>
            <p:cNvSpPr/>
            <p:nvPr/>
          </p:nvSpPr>
          <p:spPr>
            <a:xfrm>
              <a:off x="359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6CF69C-9B3F-A02A-A1DF-B3E2118D9921}"/>
                </a:ext>
              </a:extLst>
            </p:cNvPr>
            <p:cNvSpPr/>
            <p:nvPr/>
          </p:nvSpPr>
          <p:spPr>
            <a:xfrm>
              <a:off x="395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028461F-B124-D4CF-ECF6-2D4B3CE690A9}"/>
                </a:ext>
              </a:extLst>
            </p:cNvPr>
            <p:cNvSpPr/>
            <p:nvPr/>
          </p:nvSpPr>
          <p:spPr>
            <a:xfrm>
              <a:off x="431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8D583A1E-BB31-F64F-9B78-3A5EA0F29651}"/>
                </a:ext>
              </a:extLst>
            </p:cNvPr>
            <p:cNvSpPr/>
            <p:nvPr/>
          </p:nvSpPr>
          <p:spPr>
            <a:xfrm>
              <a:off x="467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234CA7DE-9424-509B-B6CD-F61243D58FF6}"/>
                </a:ext>
              </a:extLst>
            </p:cNvPr>
            <p:cNvSpPr/>
            <p:nvPr/>
          </p:nvSpPr>
          <p:spPr>
            <a:xfrm>
              <a:off x="503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EBFD6658-5A61-B409-3963-8924CFB36BC3}"/>
                </a:ext>
              </a:extLst>
            </p:cNvPr>
            <p:cNvSpPr/>
            <p:nvPr/>
          </p:nvSpPr>
          <p:spPr>
            <a:xfrm>
              <a:off x="539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901AF390-1E78-18F7-7F1A-6A2E9AB68463}"/>
                </a:ext>
              </a:extLst>
            </p:cNvPr>
            <p:cNvSpPr/>
            <p:nvPr/>
          </p:nvSpPr>
          <p:spPr>
            <a:xfrm>
              <a:off x="575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A79A1842-152B-4171-5A9F-FCD802E34417}"/>
                </a:ext>
              </a:extLst>
            </p:cNvPr>
            <p:cNvSpPr/>
            <p:nvPr/>
          </p:nvSpPr>
          <p:spPr>
            <a:xfrm>
              <a:off x="611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C7280572-1600-9E81-D340-BD2FA4DAF088}"/>
                </a:ext>
              </a:extLst>
            </p:cNvPr>
            <p:cNvSpPr/>
            <p:nvPr/>
          </p:nvSpPr>
          <p:spPr>
            <a:xfrm>
              <a:off x="791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D7B4068E-FBEF-C047-97BE-0877A2D3FA18}"/>
                </a:ext>
              </a:extLst>
            </p:cNvPr>
            <p:cNvSpPr/>
            <p:nvPr/>
          </p:nvSpPr>
          <p:spPr>
            <a:xfrm>
              <a:off x="827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DA065E83-9A86-2A95-1439-F6A6A5B8A0FF}"/>
                </a:ext>
              </a:extLst>
            </p:cNvPr>
            <p:cNvSpPr/>
            <p:nvPr/>
          </p:nvSpPr>
          <p:spPr>
            <a:xfrm>
              <a:off x="863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B0C4A168-6F9D-D236-CADD-4F3265739AE2}"/>
                </a:ext>
              </a:extLst>
            </p:cNvPr>
            <p:cNvSpPr/>
            <p:nvPr/>
          </p:nvSpPr>
          <p:spPr>
            <a:xfrm>
              <a:off x="899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DCFD63B8-6F91-01B6-B12B-07F943C8844F}"/>
                </a:ext>
              </a:extLst>
            </p:cNvPr>
            <p:cNvSpPr/>
            <p:nvPr/>
          </p:nvSpPr>
          <p:spPr>
            <a:xfrm>
              <a:off x="647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ABF6C8F3-9F95-ACBD-4525-1A594A7216BD}"/>
                </a:ext>
              </a:extLst>
            </p:cNvPr>
            <p:cNvSpPr/>
            <p:nvPr/>
          </p:nvSpPr>
          <p:spPr>
            <a:xfrm>
              <a:off x="683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2567004E-50CD-A36C-7399-8D1F480BDFC0}"/>
                </a:ext>
              </a:extLst>
            </p:cNvPr>
            <p:cNvSpPr/>
            <p:nvPr/>
          </p:nvSpPr>
          <p:spPr>
            <a:xfrm>
              <a:off x="719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79482740-4D44-4E30-8154-3CFF26A5179A}"/>
                </a:ext>
              </a:extLst>
            </p:cNvPr>
            <p:cNvSpPr/>
            <p:nvPr/>
          </p:nvSpPr>
          <p:spPr>
            <a:xfrm>
              <a:off x="7555224" y="23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D38D1DAF-D542-25D3-1475-8B5D06F89094}"/>
                </a:ext>
              </a:extLst>
            </p:cNvPr>
            <p:cNvSpPr/>
            <p:nvPr/>
          </p:nvSpPr>
          <p:spPr>
            <a:xfrm>
              <a:off x="215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4D3988DB-BF4B-FF3F-AB9C-B1831FF9B051}"/>
                </a:ext>
              </a:extLst>
            </p:cNvPr>
            <p:cNvSpPr/>
            <p:nvPr/>
          </p:nvSpPr>
          <p:spPr>
            <a:xfrm>
              <a:off x="251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77BBB391-7C00-B244-84B7-9F19B03450CA}"/>
                </a:ext>
              </a:extLst>
            </p:cNvPr>
            <p:cNvSpPr/>
            <p:nvPr/>
          </p:nvSpPr>
          <p:spPr>
            <a:xfrm>
              <a:off x="287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1DB03946-8791-C71D-F1D7-B8BEAE4749F4}"/>
                </a:ext>
              </a:extLst>
            </p:cNvPr>
            <p:cNvSpPr/>
            <p:nvPr/>
          </p:nvSpPr>
          <p:spPr>
            <a:xfrm>
              <a:off x="323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960E502C-F64B-5EB2-DF64-769890F1DAB7}"/>
                </a:ext>
              </a:extLst>
            </p:cNvPr>
            <p:cNvSpPr/>
            <p:nvPr/>
          </p:nvSpPr>
          <p:spPr>
            <a:xfrm>
              <a:off x="359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483EA74A-3E41-84C4-D02B-793038A04A2A}"/>
                </a:ext>
              </a:extLst>
            </p:cNvPr>
            <p:cNvSpPr/>
            <p:nvPr/>
          </p:nvSpPr>
          <p:spPr>
            <a:xfrm>
              <a:off x="395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F76475FE-5B7F-7637-95A9-C49C55F360DE}"/>
                </a:ext>
              </a:extLst>
            </p:cNvPr>
            <p:cNvSpPr/>
            <p:nvPr/>
          </p:nvSpPr>
          <p:spPr>
            <a:xfrm>
              <a:off x="431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7CA365D2-1042-4418-DA18-E99F11B3A823}"/>
                </a:ext>
              </a:extLst>
            </p:cNvPr>
            <p:cNvSpPr/>
            <p:nvPr/>
          </p:nvSpPr>
          <p:spPr>
            <a:xfrm>
              <a:off x="467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F202C319-EB71-AEBC-E23E-15E57CFE6229}"/>
                </a:ext>
              </a:extLst>
            </p:cNvPr>
            <p:cNvSpPr/>
            <p:nvPr/>
          </p:nvSpPr>
          <p:spPr>
            <a:xfrm>
              <a:off x="503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EB63685D-72A2-714D-AD77-932319C34D76}"/>
                </a:ext>
              </a:extLst>
            </p:cNvPr>
            <p:cNvSpPr/>
            <p:nvPr/>
          </p:nvSpPr>
          <p:spPr>
            <a:xfrm>
              <a:off x="539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56AD8B86-5D53-E81D-4C67-9B1EE00C9869}"/>
                </a:ext>
              </a:extLst>
            </p:cNvPr>
            <p:cNvSpPr/>
            <p:nvPr/>
          </p:nvSpPr>
          <p:spPr>
            <a:xfrm>
              <a:off x="575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27EC5A2D-EEAE-3129-CE89-1CD98C8B3866}"/>
                </a:ext>
              </a:extLst>
            </p:cNvPr>
            <p:cNvSpPr/>
            <p:nvPr/>
          </p:nvSpPr>
          <p:spPr>
            <a:xfrm>
              <a:off x="611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8363276C-DFB3-4EC8-B33F-C0EE2BE6F758}"/>
                </a:ext>
              </a:extLst>
            </p:cNvPr>
            <p:cNvSpPr/>
            <p:nvPr/>
          </p:nvSpPr>
          <p:spPr>
            <a:xfrm>
              <a:off x="791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EAE5CA2E-E057-999C-6A03-04C70B8C6F1A}"/>
                </a:ext>
              </a:extLst>
            </p:cNvPr>
            <p:cNvSpPr/>
            <p:nvPr/>
          </p:nvSpPr>
          <p:spPr>
            <a:xfrm>
              <a:off x="827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47BCF38C-2F3D-CB8B-3DDB-01F5536BD2C1}"/>
                </a:ext>
              </a:extLst>
            </p:cNvPr>
            <p:cNvSpPr/>
            <p:nvPr/>
          </p:nvSpPr>
          <p:spPr>
            <a:xfrm>
              <a:off x="863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E6501CF0-2E80-AC8F-5361-C0F0B61A6112}"/>
                </a:ext>
              </a:extLst>
            </p:cNvPr>
            <p:cNvSpPr/>
            <p:nvPr/>
          </p:nvSpPr>
          <p:spPr>
            <a:xfrm>
              <a:off x="899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819BA4F6-2695-E47E-40DE-A17B0D5A4307}"/>
                </a:ext>
              </a:extLst>
            </p:cNvPr>
            <p:cNvSpPr/>
            <p:nvPr/>
          </p:nvSpPr>
          <p:spPr>
            <a:xfrm>
              <a:off x="647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47E88822-373E-7B7C-A976-3B193E40A956}"/>
                </a:ext>
              </a:extLst>
            </p:cNvPr>
            <p:cNvSpPr/>
            <p:nvPr/>
          </p:nvSpPr>
          <p:spPr>
            <a:xfrm>
              <a:off x="683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353BEFAC-11C0-5D3E-7E34-DE1115AB5F50}"/>
                </a:ext>
              </a:extLst>
            </p:cNvPr>
            <p:cNvSpPr/>
            <p:nvPr/>
          </p:nvSpPr>
          <p:spPr>
            <a:xfrm>
              <a:off x="719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30352EC3-950E-260B-6809-EACB8FF9B45D}"/>
                </a:ext>
              </a:extLst>
            </p:cNvPr>
            <p:cNvSpPr/>
            <p:nvPr/>
          </p:nvSpPr>
          <p:spPr>
            <a:xfrm>
              <a:off x="7555224" y="27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6F449066-6C5B-9FD9-E818-D81FB9254110}"/>
                </a:ext>
              </a:extLst>
            </p:cNvPr>
            <p:cNvSpPr/>
            <p:nvPr/>
          </p:nvSpPr>
          <p:spPr>
            <a:xfrm>
              <a:off x="215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DEA35922-C34D-69B1-D892-5D33DEC2C8E5}"/>
                </a:ext>
              </a:extLst>
            </p:cNvPr>
            <p:cNvSpPr/>
            <p:nvPr/>
          </p:nvSpPr>
          <p:spPr>
            <a:xfrm>
              <a:off x="251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D82B5F8F-BE91-1AE4-D39A-1D11B7C50B41}"/>
                </a:ext>
              </a:extLst>
            </p:cNvPr>
            <p:cNvSpPr/>
            <p:nvPr/>
          </p:nvSpPr>
          <p:spPr>
            <a:xfrm>
              <a:off x="287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A85EEAE9-1323-DA4C-1ACA-D0986020399B}"/>
                </a:ext>
              </a:extLst>
            </p:cNvPr>
            <p:cNvSpPr/>
            <p:nvPr/>
          </p:nvSpPr>
          <p:spPr>
            <a:xfrm>
              <a:off x="323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4FAD931F-CF34-A3D7-6468-CAF8D5B8283B}"/>
                </a:ext>
              </a:extLst>
            </p:cNvPr>
            <p:cNvSpPr/>
            <p:nvPr/>
          </p:nvSpPr>
          <p:spPr>
            <a:xfrm>
              <a:off x="359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1B9C8386-EA0A-F582-B1E9-A2C11752C775}"/>
                </a:ext>
              </a:extLst>
            </p:cNvPr>
            <p:cNvSpPr/>
            <p:nvPr/>
          </p:nvSpPr>
          <p:spPr>
            <a:xfrm>
              <a:off x="395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8747C567-18E6-E014-9409-A9D7F39AD69B}"/>
                </a:ext>
              </a:extLst>
            </p:cNvPr>
            <p:cNvSpPr/>
            <p:nvPr/>
          </p:nvSpPr>
          <p:spPr>
            <a:xfrm>
              <a:off x="431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1188621C-EA37-2DBD-DD52-B3C72030CB08}"/>
                </a:ext>
              </a:extLst>
            </p:cNvPr>
            <p:cNvSpPr/>
            <p:nvPr/>
          </p:nvSpPr>
          <p:spPr>
            <a:xfrm>
              <a:off x="467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8C3BA1E3-BC9F-3C12-F633-7A23DAA37E1F}"/>
                </a:ext>
              </a:extLst>
            </p:cNvPr>
            <p:cNvSpPr/>
            <p:nvPr/>
          </p:nvSpPr>
          <p:spPr>
            <a:xfrm>
              <a:off x="503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87DBB1EA-5730-E377-101C-3B2EC3E56478}"/>
                </a:ext>
              </a:extLst>
            </p:cNvPr>
            <p:cNvSpPr/>
            <p:nvPr/>
          </p:nvSpPr>
          <p:spPr>
            <a:xfrm>
              <a:off x="539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BC0856F9-8FA1-8313-3F7E-EE4E271D7FBA}"/>
                </a:ext>
              </a:extLst>
            </p:cNvPr>
            <p:cNvSpPr/>
            <p:nvPr/>
          </p:nvSpPr>
          <p:spPr>
            <a:xfrm>
              <a:off x="575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2D40A385-9FC1-1741-09AF-E00087E63CD0}"/>
                </a:ext>
              </a:extLst>
            </p:cNvPr>
            <p:cNvSpPr/>
            <p:nvPr/>
          </p:nvSpPr>
          <p:spPr>
            <a:xfrm>
              <a:off x="611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6CCA33E8-C0F4-83A4-F0BA-F06AC59A2F46}"/>
                </a:ext>
              </a:extLst>
            </p:cNvPr>
            <p:cNvSpPr/>
            <p:nvPr/>
          </p:nvSpPr>
          <p:spPr>
            <a:xfrm>
              <a:off x="791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A4FA0498-2F6A-777A-1B99-A66897648695}"/>
                </a:ext>
              </a:extLst>
            </p:cNvPr>
            <p:cNvSpPr/>
            <p:nvPr/>
          </p:nvSpPr>
          <p:spPr>
            <a:xfrm>
              <a:off x="827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69A395A8-34D7-8376-E572-C57D66F25267}"/>
                </a:ext>
              </a:extLst>
            </p:cNvPr>
            <p:cNvSpPr/>
            <p:nvPr/>
          </p:nvSpPr>
          <p:spPr>
            <a:xfrm>
              <a:off x="863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CCFFAADD-D249-B928-D0F8-8D92B33CA114}"/>
                </a:ext>
              </a:extLst>
            </p:cNvPr>
            <p:cNvSpPr/>
            <p:nvPr/>
          </p:nvSpPr>
          <p:spPr>
            <a:xfrm>
              <a:off x="899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F0317493-4C90-09F6-8F74-41042C0060C8}"/>
                </a:ext>
              </a:extLst>
            </p:cNvPr>
            <p:cNvSpPr/>
            <p:nvPr/>
          </p:nvSpPr>
          <p:spPr>
            <a:xfrm>
              <a:off x="647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96E7679E-B554-5AB2-D76B-A0B258C8ABC2}"/>
                </a:ext>
              </a:extLst>
            </p:cNvPr>
            <p:cNvSpPr/>
            <p:nvPr/>
          </p:nvSpPr>
          <p:spPr>
            <a:xfrm>
              <a:off x="683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18F0D289-4228-4483-3674-240898DE72FA}"/>
                </a:ext>
              </a:extLst>
            </p:cNvPr>
            <p:cNvSpPr/>
            <p:nvPr/>
          </p:nvSpPr>
          <p:spPr>
            <a:xfrm>
              <a:off x="719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8D469F31-E114-F97A-10F0-A8AADA85B9D0}"/>
                </a:ext>
              </a:extLst>
            </p:cNvPr>
            <p:cNvSpPr/>
            <p:nvPr/>
          </p:nvSpPr>
          <p:spPr>
            <a:xfrm>
              <a:off x="7555224" y="309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AF1A3FF9-26A3-294C-EEB5-940D3FC0CA6B}"/>
                </a:ext>
              </a:extLst>
            </p:cNvPr>
            <p:cNvSpPr/>
            <p:nvPr/>
          </p:nvSpPr>
          <p:spPr>
            <a:xfrm>
              <a:off x="215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33B7511-1A2D-DDCB-DE47-7D086D6485E5}"/>
                </a:ext>
              </a:extLst>
            </p:cNvPr>
            <p:cNvSpPr/>
            <p:nvPr/>
          </p:nvSpPr>
          <p:spPr>
            <a:xfrm>
              <a:off x="251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572F935B-7007-D4E7-C049-77D0DE2B6122}"/>
                </a:ext>
              </a:extLst>
            </p:cNvPr>
            <p:cNvSpPr/>
            <p:nvPr/>
          </p:nvSpPr>
          <p:spPr>
            <a:xfrm>
              <a:off x="287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831BFC5B-DC9F-A90A-4689-882ADCEF5A6F}"/>
                </a:ext>
              </a:extLst>
            </p:cNvPr>
            <p:cNvSpPr/>
            <p:nvPr/>
          </p:nvSpPr>
          <p:spPr>
            <a:xfrm>
              <a:off x="323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D671E53A-F660-1A88-5813-B6A432310D7B}"/>
                </a:ext>
              </a:extLst>
            </p:cNvPr>
            <p:cNvSpPr/>
            <p:nvPr/>
          </p:nvSpPr>
          <p:spPr>
            <a:xfrm>
              <a:off x="359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930F742D-067E-A28A-28F4-FC796B090FC4}"/>
                </a:ext>
              </a:extLst>
            </p:cNvPr>
            <p:cNvSpPr/>
            <p:nvPr/>
          </p:nvSpPr>
          <p:spPr>
            <a:xfrm>
              <a:off x="395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C9E6C5C0-F423-FD60-38F0-FB8C9EFFFF37}"/>
                </a:ext>
              </a:extLst>
            </p:cNvPr>
            <p:cNvSpPr/>
            <p:nvPr/>
          </p:nvSpPr>
          <p:spPr>
            <a:xfrm>
              <a:off x="431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CD2034A7-B4EF-4337-C913-86533B2CE2DC}"/>
                </a:ext>
              </a:extLst>
            </p:cNvPr>
            <p:cNvSpPr/>
            <p:nvPr/>
          </p:nvSpPr>
          <p:spPr>
            <a:xfrm>
              <a:off x="467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05AB3DD-3921-3713-39D0-459552B4A406}"/>
                </a:ext>
              </a:extLst>
            </p:cNvPr>
            <p:cNvSpPr/>
            <p:nvPr/>
          </p:nvSpPr>
          <p:spPr>
            <a:xfrm>
              <a:off x="503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68D3C770-B603-9ACB-3A52-658F9E208F29}"/>
                </a:ext>
              </a:extLst>
            </p:cNvPr>
            <p:cNvSpPr/>
            <p:nvPr/>
          </p:nvSpPr>
          <p:spPr>
            <a:xfrm>
              <a:off x="539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D82D3FC2-D10B-4E95-87CA-DF5B82CE0FB0}"/>
                </a:ext>
              </a:extLst>
            </p:cNvPr>
            <p:cNvSpPr/>
            <p:nvPr/>
          </p:nvSpPr>
          <p:spPr>
            <a:xfrm>
              <a:off x="575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84599562-2E2D-A858-0175-7EE2420505F5}"/>
                </a:ext>
              </a:extLst>
            </p:cNvPr>
            <p:cNvSpPr/>
            <p:nvPr/>
          </p:nvSpPr>
          <p:spPr>
            <a:xfrm>
              <a:off x="611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7A5C1B29-FFF6-A702-67AA-120C43F80C8A}"/>
                </a:ext>
              </a:extLst>
            </p:cNvPr>
            <p:cNvSpPr/>
            <p:nvPr/>
          </p:nvSpPr>
          <p:spPr>
            <a:xfrm>
              <a:off x="791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26D95A1F-B223-D5C7-9A41-3E80BE7CD80B}"/>
                </a:ext>
              </a:extLst>
            </p:cNvPr>
            <p:cNvSpPr/>
            <p:nvPr/>
          </p:nvSpPr>
          <p:spPr>
            <a:xfrm>
              <a:off x="827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CE585064-729F-4244-8D96-B90DD2C68DD1}"/>
                </a:ext>
              </a:extLst>
            </p:cNvPr>
            <p:cNvSpPr/>
            <p:nvPr/>
          </p:nvSpPr>
          <p:spPr>
            <a:xfrm>
              <a:off x="863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2DB4225-4C1E-CAE5-4C24-2E5BC422AAB6}"/>
                </a:ext>
              </a:extLst>
            </p:cNvPr>
            <p:cNvSpPr/>
            <p:nvPr/>
          </p:nvSpPr>
          <p:spPr>
            <a:xfrm>
              <a:off x="899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A4065523-6F23-D66D-4E54-B6CF820D686D}"/>
                </a:ext>
              </a:extLst>
            </p:cNvPr>
            <p:cNvSpPr/>
            <p:nvPr/>
          </p:nvSpPr>
          <p:spPr>
            <a:xfrm>
              <a:off x="647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D5C585D-BA55-8B04-7C60-EE2F46B40527}"/>
                </a:ext>
              </a:extLst>
            </p:cNvPr>
            <p:cNvSpPr/>
            <p:nvPr/>
          </p:nvSpPr>
          <p:spPr>
            <a:xfrm>
              <a:off x="683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59B77A1-EC30-41C1-70D3-C7D7E9550904}"/>
                </a:ext>
              </a:extLst>
            </p:cNvPr>
            <p:cNvSpPr/>
            <p:nvPr/>
          </p:nvSpPr>
          <p:spPr>
            <a:xfrm>
              <a:off x="719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F6A553EF-5C81-E5A2-190A-299B37674E8E}"/>
                </a:ext>
              </a:extLst>
            </p:cNvPr>
            <p:cNvSpPr/>
            <p:nvPr/>
          </p:nvSpPr>
          <p:spPr>
            <a:xfrm>
              <a:off x="7555224" y="345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8EC5E3D9-E2D8-9AA5-6DB9-55DE3E0C16C5}"/>
                </a:ext>
              </a:extLst>
            </p:cNvPr>
            <p:cNvSpPr/>
            <p:nvPr/>
          </p:nvSpPr>
          <p:spPr>
            <a:xfrm>
              <a:off x="215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7A410337-D51D-ED36-52CC-B2C22E00929E}"/>
                </a:ext>
              </a:extLst>
            </p:cNvPr>
            <p:cNvSpPr/>
            <p:nvPr/>
          </p:nvSpPr>
          <p:spPr>
            <a:xfrm>
              <a:off x="251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25BAC258-EC45-AD62-06A2-A31852E2F5BC}"/>
                </a:ext>
              </a:extLst>
            </p:cNvPr>
            <p:cNvSpPr/>
            <p:nvPr/>
          </p:nvSpPr>
          <p:spPr>
            <a:xfrm>
              <a:off x="287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2D9DAE3F-A40D-EDCB-AB61-CE3E1D87A557}"/>
                </a:ext>
              </a:extLst>
            </p:cNvPr>
            <p:cNvSpPr/>
            <p:nvPr/>
          </p:nvSpPr>
          <p:spPr>
            <a:xfrm>
              <a:off x="323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C02EBF12-C3F0-ED36-3C6A-29643139E419}"/>
                </a:ext>
              </a:extLst>
            </p:cNvPr>
            <p:cNvSpPr/>
            <p:nvPr/>
          </p:nvSpPr>
          <p:spPr>
            <a:xfrm>
              <a:off x="359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1A9102DC-32C6-1654-8074-418E9B9DBCB9}"/>
                </a:ext>
              </a:extLst>
            </p:cNvPr>
            <p:cNvSpPr/>
            <p:nvPr/>
          </p:nvSpPr>
          <p:spPr>
            <a:xfrm>
              <a:off x="395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4797F4BD-4E96-766C-2238-D2A31A7144AB}"/>
                </a:ext>
              </a:extLst>
            </p:cNvPr>
            <p:cNvSpPr/>
            <p:nvPr/>
          </p:nvSpPr>
          <p:spPr>
            <a:xfrm>
              <a:off x="431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16570FF1-4F11-C9D4-112E-B4BBF632FE8A}"/>
                </a:ext>
              </a:extLst>
            </p:cNvPr>
            <p:cNvSpPr/>
            <p:nvPr/>
          </p:nvSpPr>
          <p:spPr>
            <a:xfrm>
              <a:off x="467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7C9875ED-9E36-69CD-10A5-CCFDF4D3E09E}"/>
                </a:ext>
              </a:extLst>
            </p:cNvPr>
            <p:cNvSpPr/>
            <p:nvPr/>
          </p:nvSpPr>
          <p:spPr>
            <a:xfrm>
              <a:off x="503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9486398B-5C23-B1E4-9E4D-CE89D67F0368}"/>
                </a:ext>
              </a:extLst>
            </p:cNvPr>
            <p:cNvSpPr/>
            <p:nvPr/>
          </p:nvSpPr>
          <p:spPr>
            <a:xfrm>
              <a:off x="539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6539568B-FC93-0B6A-03AB-28B14D64EBD0}"/>
                </a:ext>
              </a:extLst>
            </p:cNvPr>
            <p:cNvSpPr/>
            <p:nvPr/>
          </p:nvSpPr>
          <p:spPr>
            <a:xfrm>
              <a:off x="575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B75B43C4-5FBD-93D5-CAD3-EAE21D46AD7D}"/>
                </a:ext>
              </a:extLst>
            </p:cNvPr>
            <p:cNvSpPr/>
            <p:nvPr/>
          </p:nvSpPr>
          <p:spPr>
            <a:xfrm>
              <a:off x="611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F902203D-66CE-C030-4518-37BCD73BB758}"/>
                </a:ext>
              </a:extLst>
            </p:cNvPr>
            <p:cNvSpPr/>
            <p:nvPr/>
          </p:nvSpPr>
          <p:spPr>
            <a:xfrm>
              <a:off x="791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2B71D5BE-3C0C-73F6-2C5F-13A13E2549BE}"/>
                </a:ext>
              </a:extLst>
            </p:cNvPr>
            <p:cNvSpPr/>
            <p:nvPr/>
          </p:nvSpPr>
          <p:spPr>
            <a:xfrm>
              <a:off x="827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B4D7306D-518E-2D98-EB28-DAA13076FB0E}"/>
                </a:ext>
              </a:extLst>
            </p:cNvPr>
            <p:cNvSpPr/>
            <p:nvPr/>
          </p:nvSpPr>
          <p:spPr>
            <a:xfrm>
              <a:off x="863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7B406649-9F5E-52AA-6EF4-B3F5D30BB1EB}"/>
                </a:ext>
              </a:extLst>
            </p:cNvPr>
            <p:cNvSpPr/>
            <p:nvPr/>
          </p:nvSpPr>
          <p:spPr>
            <a:xfrm>
              <a:off x="899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27EB305D-0DCA-2AB7-E748-C96919F1035D}"/>
                </a:ext>
              </a:extLst>
            </p:cNvPr>
            <p:cNvSpPr/>
            <p:nvPr/>
          </p:nvSpPr>
          <p:spPr>
            <a:xfrm>
              <a:off x="647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EFE64BAE-B7FC-CD9B-F0A9-FD4F43A0F4B9}"/>
                </a:ext>
              </a:extLst>
            </p:cNvPr>
            <p:cNvSpPr/>
            <p:nvPr/>
          </p:nvSpPr>
          <p:spPr>
            <a:xfrm>
              <a:off x="683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52EBA204-7774-D37D-BC98-267A81D18C19}"/>
                </a:ext>
              </a:extLst>
            </p:cNvPr>
            <p:cNvSpPr/>
            <p:nvPr/>
          </p:nvSpPr>
          <p:spPr>
            <a:xfrm>
              <a:off x="719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08024C55-502C-654D-05A9-175E2EE3ABC5}"/>
                </a:ext>
              </a:extLst>
            </p:cNvPr>
            <p:cNvSpPr/>
            <p:nvPr/>
          </p:nvSpPr>
          <p:spPr>
            <a:xfrm>
              <a:off x="7555224" y="381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9399CF0E-5AE6-AB4C-2C22-0DEA42C85896}"/>
                </a:ext>
              </a:extLst>
            </p:cNvPr>
            <p:cNvSpPr/>
            <p:nvPr/>
          </p:nvSpPr>
          <p:spPr>
            <a:xfrm>
              <a:off x="215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63E85723-BE91-93A8-A926-63A011F6FC87}"/>
                </a:ext>
              </a:extLst>
            </p:cNvPr>
            <p:cNvSpPr/>
            <p:nvPr/>
          </p:nvSpPr>
          <p:spPr>
            <a:xfrm>
              <a:off x="251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9C1357F1-C8D7-AFC1-7168-57B725A85ABF}"/>
                </a:ext>
              </a:extLst>
            </p:cNvPr>
            <p:cNvSpPr/>
            <p:nvPr/>
          </p:nvSpPr>
          <p:spPr>
            <a:xfrm>
              <a:off x="287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CF390992-3683-6C0B-418C-39B798201DAB}"/>
                </a:ext>
              </a:extLst>
            </p:cNvPr>
            <p:cNvSpPr/>
            <p:nvPr/>
          </p:nvSpPr>
          <p:spPr>
            <a:xfrm>
              <a:off x="323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3A7C8994-BC1B-344F-3A97-82D9F81888A3}"/>
                </a:ext>
              </a:extLst>
            </p:cNvPr>
            <p:cNvSpPr/>
            <p:nvPr/>
          </p:nvSpPr>
          <p:spPr>
            <a:xfrm>
              <a:off x="359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85742BB8-9489-95AF-1BB8-C14E9A507C1F}"/>
                </a:ext>
              </a:extLst>
            </p:cNvPr>
            <p:cNvSpPr/>
            <p:nvPr/>
          </p:nvSpPr>
          <p:spPr>
            <a:xfrm>
              <a:off x="395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E9383EDB-E65C-F156-2286-EACF81617092}"/>
                </a:ext>
              </a:extLst>
            </p:cNvPr>
            <p:cNvSpPr/>
            <p:nvPr/>
          </p:nvSpPr>
          <p:spPr>
            <a:xfrm>
              <a:off x="431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CA0C4205-F05B-ACD4-8C25-70BFDE411274}"/>
                </a:ext>
              </a:extLst>
            </p:cNvPr>
            <p:cNvSpPr/>
            <p:nvPr/>
          </p:nvSpPr>
          <p:spPr>
            <a:xfrm>
              <a:off x="467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FF5C579B-EC42-22C6-D479-27C0169BFE29}"/>
                </a:ext>
              </a:extLst>
            </p:cNvPr>
            <p:cNvSpPr/>
            <p:nvPr/>
          </p:nvSpPr>
          <p:spPr>
            <a:xfrm>
              <a:off x="503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E44BA04F-D23E-574C-F70B-E261B11381C4}"/>
                </a:ext>
              </a:extLst>
            </p:cNvPr>
            <p:cNvSpPr/>
            <p:nvPr/>
          </p:nvSpPr>
          <p:spPr>
            <a:xfrm>
              <a:off x="539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B78B5DE-608D-6204-ADBA-0B5CEAF7EA1C}"/>
                </a:ext>
              </a:extLst>
            </p:cNvPr>
            <p:cNvSpPr/>
            <p:nvPr/>
          </p:nvSpPr>
          <p:spPr>
            <a:xfrm>
              <a:off x="575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BA74D6E1-60AF-C5E3-E976-592539B3544C}"/>
                </a:ext>
              </a:extLst>
            </p:cNvPr>
            <p:cNvSpPr/>
            <p:nvPr/>
          </p:nvSpPr>
          <p:spPr>
            <a:xfrm>
              <a:off x="611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EE9FABBF-B160-99CB-4AB4-8327B4B526AA}"/>
                </a:ext>
              </a:extLst>
            </p:cNvPr>
            <p:cNvSpPr/>
            <p:nvPr/>
          </p:nvSpPr>
          <p:spPr>
            <a:xfrm>
              <a:off x="791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1264CCD-5662-1CF9-7F28-4ECB35BBCCFE}"/>
                </a:ext>
              </a:extLst>
            </p:cNvPr>
            <p:cNvSpPr/>
            <p:nvPr/>
          </p:nvSpPr>
          <p:spPr>
            <a:xfrm>
              <a:off x="827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8F84B4EF-E6FB-B92A-F5E4-109C73640BFC}"/>
                </a:ext>
              </a:extLst>
            </p:cNvPr>
            <p:cNvSpPr/>
            <p:nvPr/>
          </p:nvSpPr>
          <p:spPr>
            <a:xfrm>
              <a:off x="863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3C8D8F3-E8DF-EDCB-9885-2E1D421BCE2D}"/>
                </a:ext>
              </a:extLst>
            </p:cNvPr>
            <p:cNvSpPr/>
            <p:nvPr/>
          </p:nvSpPr>
          <p:spPr>
            <a:xfrm>
              <a:off x="899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DD288E9-6D6C-4E9E-74F7-0D886BD95480}"/>
                </a:ext>
              </a:extLst>
            </p:cNvPr>
            <p:cNvSpPr/>
            <p:nvPr/>
          </p:nvSpPr>
          <p:spPr>
            <a:xfrm>
              <a:off x="647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7E6E2C1B-CE38-2A39-7BF4-561FD57C7E9F}"/>
                </a:ext>
              </a:extLst>
            </p:cNvPr>
            <p:cNvSpPr/>
            <p:nvPr/>
          </p:nvSpPr>
          <p:spPr>
            <a:xfrm>
              <a:off x="683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82F2B5BA-FD8B-4C69-0A9C-C2EB9F65E9CC}"/>
                </a:ext>
              </a:extLst>
            </p:cNvPr>
            <p:cNvSpPr/>
            <p:nvPr/>
          </p:nvSpPr>
          <p:spPr>
            <a:xfrm>
              <a:off x="719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9777F137-B6F8-5A52-7089-87FE120364CB}"/>
                </a:ext>
              </a:extLst>
            </p:cNvPr>
            <p:cNvSpPr/>
            <p:nvPr/>
          </p:nvSpPr>
          <p:spPr>
            <a:xfrm>
              <a:off x="7555224" y="417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3966B615-F7A4-56AB-5B1E-B43803ED2C9F}"/>
                </a:ext>
              </a:extLst>
            </p:cNvPr>
            <p:cNvSpPr/>
            <p:nvPr/>
          </p:nvSpPr>
          <p:spPr>
            <a:xfrm>
              <a:off x="215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A35A88DD-BC75-9A39-918C-7A58B27D5211}"/>
                </a:ext>
              </a:extLst>
            </p:cNvPr>
            <p:cNvSpPr/>
            <p:nvPr/>
          </p:nvSpPr>
          <p:spPr>
            <a:xfrm>
              <a:off x="251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50B96947-675F-7B52-DD18-9583DD28494A}"/>
                </a:ext>
              </a:extLst>
            </p:cNvPr>
            <p:cNvSpPr/>
            <p:nvPr/>
          </p:nvSpPr>
          <p:spPr>
            <a:xfrm>
              <a:off x="287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C5F076E1-D1B5-14E4-39D4-B636509718EB}"/>
                </a:ext>
              </a:extLst>
            </p:cNvPr>
            <p:cNvSpPr/>
            <p:nvPr/>
          </p:nvSpPr>
          <p:spPr>
            <a:xfrm>
              <a:off x="323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26273CC-A1E5-BB9B-A02E-1C962F978610}"/>
                </a:ext>
              </a:extLst>
            </p:cNvPr>
            <p:cNvSpPr/>
            <p:nvPr/>
          </p:nvSpPr>
          <p:spPr>
            <a:xfrm>
              <a:off x="359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BA9CB487-82B1-5F54-0D9E-FB2C27B9334D}"/>
                </a:ext>
              </a:extLst>
            </p:cNvPr>
            <p:cNvSpPr/>
            <p:nvPr/>
          </p:nvSpPr>
          <p:spPr>
            <a:xfrm>
              <a:off x="395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BA230CF5-7243-7276-874B-9F8C339BCF60}"/>
                </a:ext>
              </a:extLst>
            </p:cNvPr>
            <p:cNvSpPr/>
            <p:nvPr/>
          </p:nvSpPr>
          <p:spPr>
            <a:xfrm>
              <a:off x="431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96AB75D5-DD30-3F1F-8F6E-8E3C9DAF81C7}"/>
                </a:ext>
              </a:extLst>
            </p:cNvPr>
            <p:cNvSpPr/>
            <p:nvPr/>
          </p:nvSpPr>
          <p:spPr>
            <a:xfrm>
              <a:off x="467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77DCA091-365B-A736-1670-22DA2DE5C8E9}"/>
                </a:ext>
              </a:extLst>
            </p:cNvPr>
            <p:cNvSpPr/>
            <p:nvPr/>
          </p:nvSpPr>
          <p:spPr>
            <a:xfrm>
              <a:off x="503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9E65F614-9B1E-9AEE-E71E-4E4F2BBB16EB}"/>
                </a:ext>
              </a:extLst>
            </p:cNvPr>
            <p:cNvSpPr/>
            <p:nvPr/>
          </p:nvSpPr>
          <p:spPr>
            <a:xfrm>
              <a:off x="539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44AADA03-F24E-F198-E74C-F6BEE6B92CAA}"/>
                </a:ext>
              </a:extLst>
            </p:cNvPr>
            <p:cNvSpPr/>
            <p:nvPr/>
          </p:nvSpPr>
          <p:spPr>
            <a:xfrm>
              <a:off x="575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9CD26508-3A7E-F3A5-CEB2-A493620F1FC3}"/>
                </a:ext>
              </a:extLst>
            </p:cNvPr>
            <p:cNvSpPr/>
            <p:nvPr/>
          </p:nvSpPr>
          <p:spPr>
            <a:xfrm>
              <a:off x="611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E1210874-8A24-8090-C551-CFE29768010A}"/>
                </a:ext>
              </a:extLst>
            </p:cNvPr>
            <p:cNvSpPr/>
            <p:nvPr/>
          </p:nvSpPr>
          <p:spPr>
            <a:xfrm>
              <a:off x="791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4DE483E9-A217-A46F-EC65-A1C763C95550}"/>
                </a:ext>
              </a:extLst>
            </p:cNvPr>
            <p:cNvSpPr/>
            <p:nvPr/>
          </p:nvSpPr>
          <p:spPr>
            <a:xfrm>
              <a:off x="827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05E168BB-93CB-CBC6-6AC8-58E64721AD95}"/>
                </a:ext>
              </a:extLst>
            </p:cNvPr>
            <p:cNvSpPr/>
            <p:nvPr/>
          </p:nvSpPr>
          <p:spPr>
            <a:xfrm>
              <a:off x="863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470BB37A-3A93-7BCF-85D7-466404EC941E}"/>
                </a:ext>
              </a:extLst>
            </p:cNvPr>
            <p:cNvSpPr/>
            <p:nvPr/>
          </p:nvSpPr>
          <p:spPr>
            <a:xfrm>
              <a:off x="899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55B96679-A314-9A8E-7C00-84B83CE60BFC}"/>
                </a:ext>
              </a:extLst>
            </p:cNvPr>
            <p:cNvSpPr/>
            <p:nvPr/>
          </p:nvSpPr>
          <p:spPr>
            <a:xfrm>
              <a:off x="647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CA59A981-BEC7-EF96-0E94-B39CCEE03DFF}"/>
                </a:ext>
              </a:extLst>
            </p:cNvPr>
            <p:cNvSpPr/>
            <p:nvPr/>
          </p:nvSpPr>
          <p:spPr>
            <a:xfrm>
              <a:off x="683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5531B008-5D69-301C-9113-FF0ED899F5E8}"/>
                </a:ext>
              </a:extLst>
            </p:cNvPr>
            <p:cNvSpPr/>
            <p:nvPr/>
          </p:nvSpPr>
          <p:spPr>
            <a:xfrm>
              <a:off x="719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8B2ADE2C-07B2-CB23-3EB9-B298CC8A2100}"/>
                </a:ext>
              </a:extLst>
            </p:cNvPr>
            <p:cNvSpPr/>
            <p:nvPr/>
          </p:nvSpPr>
          <p:spPr>
            <a:xfrm>
              <a:off x="7555224" y="453395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40A12938-AAB8-E44F-68F6-719B02C58E97}"/>
                </a:ext>
              </a:extLst>
            </p:cNvPr>
            <p:cNvSpPr/>
            <p:nvPr/>
          </p:nvSpPr>
          <p:spPr>
            <a:xfrm>
              <a:off x="215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ACF91342-288E-2738-5583-35ADBAE8E404}"/>
                </a:ext>
              </a:extLst>
            </p:cNvPr>
            <p:cNvSpPr/>
            <p:nvPr/>
          </p:nvSpPr>
          <p:spPr>
            <a:xfrm>
              <a:off x="251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8A4DFAB8-F532-D679-286F-89D39231E158}"/>
                </a:ext>
              </a:extLst>
            </p:cNvPr>
            <p:cNvSpPr/>
            <p:nvPr/>
          </p:nvSpPr>
          <p:spPr>
            <a:xfrm>
              <a:off x="287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82EBCD4-6727-D497-4268-16C758392B24}"/>
                </a:ext>
              </a:extLst>
            </p:cNvPr>
            <p:cNvSpPr/>
            <p:nvPr/>
          </p:nvSpPr>
          <p:spPr>
            <a:xfrm>
              <a:off x="323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69B8D575-42FA-17FD-3919-F31D6B6ADA83}"/>
                </a:ext>
              </a:extLst>
            </p:cNvPr>
            <p:cNvSpPr/>
            <p:nvPr/>
          </p:nvSpPr>
          <p:spPr>
            <a:xfrm>
              <a:off x="359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5E91A2E0-8410-D974-796C-EC9E90C9FAE6}"/>
                </a:ext>
              </a:extLst>
            </p:cNvPr>
            <p:cNvSpPr/>
            <p:nvPr/>
          </p:nvSpPr>
          <p:spPr>
            <a:xfrm>
              <a:off x="395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2D7FF0A7-C7F3-C970-3CDC-E54FCF19804D}"/>
                </a:ext>
              </a:extLst>
            </p:cNvPr>
            <p:cNvSpPr/>
            <p:nvPr/>
          </p:nvSpPr>
          <p:spPr>
            <a:xfrm>
              <a:off x="431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66BB6070-AE58-3302-A72E-2409122F1D0C}"/>
                </a:ext>
              </a:extLst>
            </p:cNvPr>
            <p:cNvSpPr/>
            <p:nvPr/>
          </p:nvSpPr>
          <p:spPr>
            <a:xfrm>
              <a:off x="467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23E1DAA1-E93B-89D7-7935-B57AF4089117}"/>
                </a:ext>
              </a:extLst>
            </p:cNvPr>
            <p:cNvSpPr/>
            <p:nvPr/>
          </p:nvSpPr>
          <p:spPr>
            <a:xfrm>
              <a:off x="503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F4BE948-98DC-F038-C456-5B85B492F3B7}"/>
                </a:ext>
              </a:extLst>
            </p:cNvPr>
            <p:cNvSpPr/>
            <p:nvPr/>
          </p:nvSpPr>
          <p:spPr>
            <a:xfrm>
              <a:off x="539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FC75B45E-1A84-BD02-C365-76E772FE9D94}"/>
                </a:ext>
              </a:extLst>
            </p:cNvPr>
            <p:cNvSpPr/>
            <p:nvPr/>
          </p:nvSpPr>
          <p:spPr>
            <a:xfrm>
              <a:off x="575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A2EFD6B0-3176-F092-31F3-198EB010BEDE}"/>
                </a:ext>
              </a:extLst>
            </p:cNvPr>
            <p:cNvSpPr/>
            <p:nvPr/>
          </p:nvSpPr>
          <p:spPr>
            <a:xfrm>
              <a:off x="611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FA48CB20-5B82-C392-7A40-8D609E5D2FAD}"/>
                </a:ext>
              </a:extLst>
            </p:cNvPr>
            <p:cNvSpPr/>
            <p:nvPr/>
          </p:nvSpPr>
          <p:spPr>
            <a:xfrm>
              <a:off x="791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AAB10907-488C-598D-01BA-F4F74F63D184}"/>
                </a:ext>
              </a:extLst>
            </p:cNvPr>
            <p:cNvSpPr/>
            <p:nvPr/>
          </p:nvSpPr>
          <p:spPr>
            <a:xfrm>
              <a:off x="827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F2FD78DF-06B3-07E3-B512-1BD0133790EA}"/>
                </a:ext>
              </a:extLst>
            </p:cNvPr>
            <p:cNvSpPr/>
            <p:nvPr/>
          </p:nvSpPr>
          <p:spPr>
            <a:xfrm>
              <a:off x="863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5EAF0CC3-C945-3AC7-702C-6335E240C937}"/>
                </a:ext>
              </a:extLst>
            </p:cNvPr>
            <p:cNvSpPr/>
            <p:nvPr/>
          </p:nvSpPr>
          <p:spPr>
            <a:xfrm>
              <a:off x="899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62DC310D-8A38-5B4C-858D-FDFB6C1EC299}"/>
                </a:ext>
              </a:extLst>
            </p:cNvPr>
            <p:cNvSpPr/>
            <p:nvPr/>
          </p:nvSpPr>
          <p:spPr>
            <a:xfrm>
              <a:off x="647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57929C64-E64A-08FB-F0D3-A912298F6B4F}"/>
                </a:ext>
              </a:extLst>
            </p:cNvPr>
            <p:cNvSpPr/>
            <p:nvPr/>
          </p:nvSpPr>
          <p:spPr>
            <a:xfrm>
              <a:off x="683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C8F2116C-74C1-21C6-BFF1-808268E1828A}"/>
                </a:ext>
              </a:extLst>
            </p:cNvPr>
            <p:cNvSpPr/>
            <p:nvPr/>
          </p:nvSpPr>
          <p:spPr>
            <a:xfrm>
              <a:off x="719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30A8DE15-7EE6-BE83-7C1B-A5154E5C7551}"/>
                </a:ext>
              </a:extLst>
            </p:cNvPr>
            <p:cNvSpPr/>
            <p:nvPr/>
          </p:nvSpPr>
          <p:spPr>
            <a:xfrm>
              <a:off x="7555224" y="488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F336CD9-DA62-7FF6-5541-3D9B6F593A14}"/>
                </a:ext>
              </a:extLst>
            </p:cNvPr>
            <p:cNvSpPr/>
            <p:nvPr/>
          </p:nvSpPr>
          <p:spPr>
            <a:xfrm>
              <a:off x="215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2C15C89A-4D65-3CDB-8F14-63B48A69B467}"/>
                </a:ext>
              </a:extLst>
            </p:cNvPr>
            <p:cNvSpPr/>
            <p:nvPr/>
          </p:nvSpPr>
          <p:spPr>
            <a:xfrm>
              <a:off x="251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FB8F4FEA-0ABF-9B5B-2A48-AE174C77F62C}"/>
                </a:ext>
              </a:extLst>
            </p:cNvPr>
            <p:cNvSpPr/>
            <p:nvPr/>
          </p:nvSpPr>
          <p:spPr>
            <a:xfrm>
              <a:off x="287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5001D36E-A299-91D3-8D7D-A1BB20C3E11C}"/>
                </a:ext>
              </a:extLst>
            </p:cNvPr>
            <p:cNvSpPr/>
            <p:nvPr/>
          </p:nvSpPr>
          <p:spPr>
            <a:xfrm>
              <a:off x="323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FE76F5A2-3CE1-027B-0A59-87F40B4B1560}"/>
                </a:ext>
              </a:extLst>
            </p:cNvPr>
            <p:cNvSpPr/>
            <p:nvPr/>
          </p:nvSpPr>
          <p:spPr>
            <a:xfrm>
              <a:off x="359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61060D9-E2BF-6532-B5A6-AF2F7BEB7C55}"/>
                </a:ext>
              </a:extLst>
            </p:cNvPr>
            <p:cNvSpPr/>
            <p:nvPr/>
          </p:nvSpPr>
          <p:spPr>
            <a:xfrm>
              <a:off x="395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A108206D-0781-85E3-5AED-6804081D6FE8}"/>
                </a:ext>
              </a:extLst>
            </p:cNvPr>
            <p:cNvSpPr/>
            <p:nvPr/>
          </p:nvSpPr>
          <p:spPr>
            <a:xfrm>
              <a:off x="431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E59702F2-59E8-D7D0-8018-E8614DFFADB9}"/>
                </a:ext>
              </a:extLst>
            </p:cNvPr>
            <p:cNvSpPr/>
            <p:nvPr/>
          </p:nvSpPr>
          <p:spPr>
            <a:xfrm>
              <a:off x="467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A3C8E3D1-3B0C-B83A-238E-A6EB054338DF}"/>
                </a:ext>
              </a:extLst>
            </p:cNvPr>
            <p:cNvSpPr/>
            <p:nvPr/>
          </p:nvSpPr>
          <p:spPr>
            <a:xfrm>
              <a:off x="503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03713F26-C88A-4EC1-7B95-C72F63AC28F1}"/>
                </a:ext>
              </a:extLst>
            </p:cNvPr>
            <p:cNvSpPr/>
            <p:nvPr/>
          </p:nvSpPr>
          <p:spPr>
            <a:xfrm>
              <a:off x="539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662D0CDF-0EE1-BE5F-EB21-59FEAD92586B}"/>
                </a:ext>
              </a:extLst>
            </p:cNvPr>
            <p:cNvSpPr/>
            <p:nvPr/>
          </p:nvSpPr>
          <p:spPr>
            <a:xfrm>
              <a:off x="575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0645C80B-0B83-5FFE-D2C2-B5876EE00481}"/>
                </a:ext>
              </a:extLst>
            </p:cNvPr>
            <p:cNvSpPr/>
            <p:nvPr/>
          </p:nvSpPr>
          <p:spPr>
            <a:xfrm>
              <a:off x="611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F6F19378-5A93-FE40-AFFE-BFA87DD39824}"/>
                </a:ext>
              </a:extLst>
            </p:cNvPr>
            <p:cNvSpPr/>
            <p:nvPr/>
          </p:nvSpPr>
          <p:spPr>
            <a:xfrm>
              <a:off x="791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61B282CF-9635-D270-37C2-3E8C21D122DA}"/>
                </a:ext>
              </a:extLst>
            </p:cNvPr>
            <p:cNvSpPr/>
            <p:nvPr/>
          </p:nvSpPr>
          <p:spPr>
            <a:xfrm>
              <a:off x="827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900A4D2A-720B-5CB8-450B-91B923A6F0EA}"/>
                </a:ext>
              </a:extLst>
            </p:cNvPr>
            <p:cNvSpPr/>
            <p:nvPr/>
          </p:nvSpPr>
          <p:spPr>
            <a:xfrm>
              <a:off x="863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B1DB26FD-E992-6E28-BDEA-3D38B1D41806}"/>
                </a:ext>
              </a:extLst>
            </p:cNvPr>
            <p:cNvSpPr/>
            <p:nvPr/>
          </p:nvSpPr>
          <p:spPr>
            <a:xfrm>
              <a:off x="899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BC75C476-3DE6-838E-2943-F99A46934890}"/>
                </a:ext>
              </a:extLst>
            </p:cNvPr>
            <p:cNvSpPr/>
            <p:nvPr/>
          </p:nvSpPr>
          <p:spPr>
            <a:xfrm>
              <a:off x="647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009A8D35-42D5-F4D3-12D5-A3268D167BDF}"/>
                </a:ext>
              </a:extLst>
            </p:cNvPr>
            <p:cNvSpPr/>
            <p:nvPr/>
          </p:nvSpPr>
          <p:spPr>
            <a:xfrm>
              <a:off x="683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C888BAE7-AB8F-2C9C-7B8C-D5445842315F}"/>
                </a:ext>
              </a:extLst>
            </p:cNvPr>
            <p:cNvSpPr/>
            <p:nvPr/>
          </p:nvSpPr>
          <p:spPr>
            <a:xfrm>
              <a:off x="719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07C6EF14-B671-880B-9A1E-636989D5743D}"/>
                </a:ext>
              </a:extLst>
            </p:cNvPr>
            <p:cNvSpPr/>
            <p:nvPr/>
          </p:nvSpPr>
          <p:spPr>
            <a:xfrm>
              <a:off x="7555224" y="5247935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F01082F1-0187-9E4C-C6B4-1604EC0FC21B}"/>
                </a:ext>
              </a:extLst>
            </p:cNvPr>
            <p:cNvSpPr/>
            <p:nvPr/>
          </p:nvSpPr>
          <p:spPr>
            <a:xfrm>
              <a:off x="215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6D1516B4-98FE-BB7A-00E8-016D10EF4D12}"/>
                </a:ext>
              </a:extLst>
            </p:cNvPr>
            <p:cNvSpPr/>
            <p:nvPr/>
          </p:nvSpPr>
          <p:spPr>
            <a:xfrm>
              <a:off x="251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785FBA69-0394-C4C4-8904-148048E6360E}"/>
                </a:ext>
              </a:extLst>
            </p:cNvPr>
            <p:cNvSpPr/>
            <p:nvPr/>
          </p:nvSpPr>
          <p:spPr>
            <a:xfrm>
              <a:off x="287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F47C2475-5DFB-FCDF-8F60-DB61A9B751A0}"/>
                </a:ext>
              </a:extLst>
            </p:cNvPr>
            <p:cNvSpPr/>
            <p:nvPr/>
          </p:nvSpPr>
          <p:spPr>
            <a:xfrm>
              <a:off x="323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210DDEC8-A5B6-175D-0769-9AAD528C8046}"/>
                </a:ext>
              </a:extLst>
            </p:cNvPr>
            <p:cNvSpPr/>
            <p:nvPr/>
          </p:nvSpPr>
          <p:spPr>
            <a:xfrm>
              <a:off x="359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99C765ED-937D-F1FD-025C-23053AB21B34}"/>
                </a:ext>
              </a:extLst>
            </p:cNvPr>
            <p:cNvSpPr/>
            <p:nvPr/>
          </p:nvSpPr>
          <p:spPr>
            <a:xfrm>
              <a:off x="395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7A7FAF3B-813F-AB5F-EEBF-F70D4859F6DE}"/>
                </a:ext>
              </a:extLst>
            </p:cNvPr>
            <p:cNvSpPr/>
            <p:nvPr/>
          </p:nvSpPr>
          <p:spPr>
            <a:xfrm>
              <a:off x="431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FCAEE2EC-9EE2-376D-D106-703A4ABA3C30}"/>
                </a:ext>
              </a:extLst>
            </p:cNvPr>
            <p:cNvSpPr/>
            <p:nvPr/>
          </p:nvSpPr>
          <p:spPr>
            <a:xfrm>
              <a:off x="467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46AE38EA-F45D-4E21-BBB1-78787AD523A1}"/>
                </a:ext>
              </a:extLst>
            </p:cNvPr>
            <p:cNvSpPr/>
            <p:nvPr/>
          </p:nvSpPr>
          <p:spPr>
            <a:xfrm>
              <a:off x="503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0FB24C21-55C4-CD4E-5247-329EF96C2A01}"/>
                </a:ext>
              </a:extLst>
            </p:cNvPr>
            <p:cNvSpPr/>
            <p:nvPr/>
          </p:nvSpPr>
          <p:spPr>
            <a:xfrm>
              <a:off x="539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594B694B-7175-B2CF-EE64-0C7625CEC565}"/>
                </a:ext>
              </a:extLst>
            </p:cNvPr>
            <p:cNvSpPr/>
            <p:nvPr/>
          </p:nvSpPr>
          <p:spPr>
            <a:xfrm>
              <a:off x="575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C96AFF77-EFD7-7555-3B1A-DF37FD0610CF}"/>
                </a:ext>
              </a:extLst>
            </p:cNvPr>
            <p:cNvSpPr/>
            <p:nvPr/>
          </p:nvSpPr>
          <p:spPr>
            <a:xfrm>
              <a:off x="611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BB068962-EAE0-4767-33DE-8D8A4A57ACC9}"/>
                </a:ext>
              </a:extLst>
            </p:cNvPr>
            <p:cNvSpPr/>
            <p:nvPr/>
          </p:nvSpPr>
          <p:spPr>
            <a:xfrm>
              <a:off x="791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9F6FECB5-2C70-2B46-A7DF-A77A03BC10C8}"/>
                </a:ext>
              </a:extLst>
            </p:cNvPr>
            <p:cNvSpPr/>
            <p:nvPr/>
          </p:nvSpPr>
          <p:spPr>
            <a:xfrm>
              <a:off x="827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27A4B85E-86C9-314D-2BE2-408F2790B3A3}"/>
                </a:ext>
              </a:extLst>
            </p:cNvPr>
            <p:cNvSpPr/>
            <p:nvPr/>
          </p:nvSpPr>
          <p:spPr>
            <a:xfrm>
              <a:off x="863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E32D2D40-A3DE-75BB-A400-B4BDCEF17468}"/>
                </a:ext>
              </a:extLst>
            </p:cNvPr>
            <p:cNvSpPr/>
            <p:nvPr/>
          </p:nvSpPr>
          <p:spPr>
            <a:xfrm>
              <a:off x="899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BFF3F8D8-BC19-37C6-A634-ECB71842E985}"/>
                </a:ext>
              </a:extLst>
            </p:cNvPr>
            <p:cNvSpPr/>
            <p:nvPr/>
          </p:nvSpPr>
          <p:spPr>
            <a:xfrm>
              <a:off x="647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550B945F-7631-9FA4-9E13-764F291A27CB}"/>
                </a:ext>
              </a:extLst>
            </p:cNvPr>
            <p:cNvSpPr/>
            <p:nvPr/>
          </p:nvSpPr>
          <p:spPr>
            <a:xfrm>
              <a:off x="683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CF76F4F9-A72B-4B95-934E-9CE7C085B8F7}"/>
                </a:ext>
              </a:extLst>
            </p:cNvPr>
            <p:cNvSpPr/>
            <p:nvPr/>
          </p:nvSpPr>
          <p:spPr>
            <a:xfrm>
              <a:off x="719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D8C7F9B5-3418-D9A4-5BFF-AD5F5502DA29}"/>
                </a:ext>
              </a:extLst>
            </p:cNvPr>
            <p:cNvSpPr/>
            <p:nvPr/>
          </p:nvSpPr>
          <p:spPr>
            <a:xfrm>
              <a:off x="7555224" y="560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AB7E92AC-56B2-CD0B-3283-3C21E6FFFFAE}"/>
                </a:ext>
              </a:extLst>
            </p:cNvPr>
            <p:cNvSpPr/>
            <p:nvPr/>
          </p:nvSpPr>
          <p:spPr>
            <a:xfrm>
              <a:off x="215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03A3E85C-752C-134F-848A-E4BE49D59F8F}"/>
                </a:ext>
              </a:extLst>
            </p:cNvPr>
            <p:cNvSpPr/>
            <p:nvPr/>
          </p:nvSpPr>
          <p:spPr>
            <a:xfrm>
              <a:off x="251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B476B432-6993-0BA1-418C-A0C0F5C7C35B}"/>
                </a:ext>
              </a:extLst>
            </p:cNvPr>
            <p:cNvSpPr/>
            <p:nvPr/>
          </p:nvSpPr>
          <p:spPr>
            <a:xfrm>
              <a:off x="287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DBEB82C0-1DF6-40F9-6812-F7527472AAD9}"/>
                </a:ext>
              </a:extLst>
            </p:cNvPr>
            <p:cNvSpPr/>
            <p:nvPr/>
          </p:nvSpPr>
          <p:spPr>
            <a:xfrm>
              <a:off x="323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54C9DDC5-2EF1-1B40-86A2-9C435511E1AC}"/>
                </a:ext>
              </a:extLst>
            </p:cNvPr>
            <p:cNvSpPr/>
            <p:nvPr/>
          </p:nvSpPr>
          <p:spPr>
            <a:xfrm>
              <a:off x="359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33992A67-A20F-3669-3B47-E8EFF40DB263}"/>
                </a:ext>
              </a:extLst>
            </p:cNvPr>
            <p:cNvSpPr/>
            <p:nvPr/>
          </p:nvSpPr>
          <p:spPr>
            <a:xfrm>
              <a:off x="395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0E96398D-FBA2-60B6-8DB7-500B35EC8AD0}"/>
                </a:ext>
              </a:extLst>
            </p:cNvPr>
            <p:cNvSpPr/>
            <p:nvPr/>
          </p:nvSpPr>
          <p:spPr>
            <a:xfrm>
              <a:off x="431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A263549D-9980-3046-EFDF-0B3DE640CA4D}"/>
                </a:ext>
              </a:extLst>
            </p:cNvPr>
            <p:cNvSpPr/>
            <p:nvPr/>
          </p:nvSpPr>
          <p:spPr>
            <a:xfrm>
              <a:off x="467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C749ED22-2C23-A9DB-850D-B2F4D949C4FC}"/>
                </a:ext>
              </a:extLst>
            </p:cNvPr>
            <p:cNvSpPr/>
            <p:nvPr/>
          </p:nvSpPr>
          <p:spPr>
            <a:xfrm>
              <a:off x="503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F759D13A-482F-7BE7-2D1E-C86296C850FF}"/>
                </a:ext>
              </a:extLst>
            </p:cNvPr>
            <p:cNvSpPr/>
            <p:nvPr/>
          </p:nvSpPr>
          <p:spPr>
            <a:xfrm>
              <a:off x="539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09D09F8C-E9D1-CA3B-5924-0D0E46CA7EC1}"/>
                </a:ext>
              </a:extLst>
            </p:cNvPr>
            <p:cNvSpPr/>
            <p:nvPr/>
          </p:nvSpPr>
          <p:spPr>
            <a:xfrm>
              <a:off x="575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E02B0CCF-9BE5-EA67-CB34-3A805382FDC4}"/>
                </a:ext>
              </a:extLst>
            </p:cNvPr>
            <p:cNvSpPr/>
            <p:nvPr/>
          </p:nvSpPr>
          <p:spPr>
            <a:xfrm>
              <a:off x="611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CB4CFB74-2A0D-AFB6-EAD5-224CCB77DB2C}"/>
                </a:ext>
              </a:extLst>
            </p:cNvPr>
            <p:cNvSpPr/>
            <p:nvPr/>
          </p:nvSpPr>
          <p:spPr>
            <a:xfrm>
              <a:off x="791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3BBF3920-4809-FE6C-CFF6-99E84EA16A06}"/>
                </a:ext>
              </a:extLst>
            </p:cNvPr>
            <p:cNvSpPr/>
            <p:nvPr/>
          </p:nvSpPr>
          <p:spPr>
            <a:xfrm>
              <a:off x="827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93E47ECD-0704-E54B-CA61-59C0AB448D14}"/>
                </a:ext>
              </a:extLst>
            </p:cNvPr>
            <p:cNvSpPr/>
            <p:nvPr/>
          </p:nvSpPr>
          <p:spPr>
            <a:xfrm>
              <a:off x="863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110378DE-FC58-C36B-E576-0894AF247A6F}"/>
                </a:ext>
              </a:extLst>
            </p:cNvPr>
            <p:cNvSpPr/>
            <p:nvPr/>
          </p:nvSpPr>
          <p:spPr>
            <a:xfrm>
              <a:off x="899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7110D22A-2DC0-090D-105A-BA4126F03A33}"/>
                </a:ext>
              </a:extLst>
            </p:cNvPr>
            <p:cNvSpPr/>
            <p:nvPr/>
          </p:nvSpPr>
          <p:spPr>
            <a:xfrm>
              <a:off x="647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86EA260A-3AC2-ECDA-A376-15EDB0545805}"/>
                </a:ext>
              </a:extLst>
            </p:cNvPr>
            <p:cNvSpPr/>
            <p:nvPr/>
          </p:nvSpPr>
          <p:spPr>
            <a:xfrm>
              <a:off x="683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B2731CA0-C6A6-8E7F-EBFE-3E2ADE35DD20}"/>
                </a:ext>
              </a:extLst>
            </p:cNvPr>
            <p:cNvSpPr/>
            <p:nvPr/>
          </p:nvSpPr>
          <p:spPr>
            <a:xfrm>
              <a:off x="719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CDA82CDF-8772-5A20-8136-FEAEFADB06BE}"/>
                </a:ext>
              </a:extLst>
            </p:cNvPr>
            <p:cNvSpPr/>
            <p:nvPr/>
          </p:nvSpPr>
          <p:spPr>
            <a:xfrm>
              <a:off x="7555224" y="5961911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F0D7A9D6-6211-E581-AB22-8BD111106802}"/>
                </a:ext>
              </a:extLst>
            </p:cNvPr>
            <p:cNvSpPr/>
            <p:nvPr/>
          </p:nvSpPr>
          <p:spPr>
            <a:xfrm>
              <a:off x="215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3F507C1E-98B2-0D4B-7281-D3B16627F1FB}"/>
                </a:ext>
              </a:extLst>
            </p:cNvPr>
            <p:cNvSpPr/>
            <p:nvPr/>
          </p:nvSpPr>
          <p:spPr>
            <a:xfrm>
              <a:off x="251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58FEB755-5ECB-55C5-6991-9E6F4B71A9AB}"/>
                </a:ext>
              </a:extLst>
            </p:cNvPr>
            <p:cNvSpPr/>
            <p:nvPr/>
          </p:nvSpPr>
          <p:spPr>
            <a:xfrm>
              <a:off x="287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217DD3B7-3F0D-69D4-29F6-DD4D6CA51804}"/>
                </a:ext>
              </a:extLst>
            </p:cNvPr>
            <p:cNvSpPr/>
            <p:nvPr/>
          </p:nvSpPr>
          <p:spPr>
            <a:xfrm>
              <a:off x="323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0AF1B5D8-70D6-3E4E-AF85-BC639F987160}"/>
                </a:ext>
              </a:extLst>
            </p:cNvPr>
            <p:cNvSpPr/>
            <p:nvPr/>
          </p:nvSpPr>
          <p:spPr>
            <a:xfrm>
              <a:off x="359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59F95F87-5E66-8119-C183-A9297BE7F95E}"/>
                </a:ext>
              </a:extLst>
            </p:cNvPr>
            <p:cNvSpPr/>
            <p:nvPr/>
          </p:nvSpPr>
          <p:spPr>
            <a:xfrm>
              <a:off x="395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E4808702-0A5E-F381-BF91-CDAB0D269254}"/>
                </a:ext>
              </a:extLst>
            </p:cNvPr>
            <p:cNvSpPr/>
            <p:nvPr/>
          </p:nvSpPr>
          <p:spPr>
            <a:xfrm>
              <a:off x="431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FB1DFE39-6522-D8E3-AB32-968B41C8D983}"/>
                </a:ext>
              </a:extLst>
            </p:cNvPr>
            <p:cNvSpPr/>
            <p:nvPr/>
          </p:nvSpPr>
          <p:spPr>
            <a:xfrm>
              <a:off x="467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2B1608F1-9B69-D4FE-1036-C8C982AFC49E}"/>
                </a:ext>
              </a:extLst>
            </p:cNvPr>
            <p:cNvSpPr/>
            <p:nvPr/>
          </p:nvSpPr>
          <p:spPr>
            <a:xfrm>
              <a:off x="503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BF90EEEB-DC0C-09FD-90D4-ED5FCE62F5B1}"/>
                </a:ext>
              </a:extLst>
            </p:cNvPr>
            <p:cNvSpPr/>
            <p:nvPr/>
          </p:nvSpPr>
          <p:spPr>
            <a:xfrm>
              <a:off x="539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466D6959-8172-7D0E-3FAF-89869DA22833}"/>
                </a:ext>
              </a:extLst>
            </p:cNvPr>
            <p:cNvSpPr/>
            <p:nvPr/>
          </p:nvSpPr>
          <p:spPr>
            <a:xfrm>
              <a:off x="575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3E631083-641C-BF50-F171-D7016510733A}"/>
                </a:ext>
              </a:extLst>
            </p:cNvPr>
            <p:cNvSpPr/>
            <p:nvPr/>
          </p:nvSpPr>
          <p:spPr>
            <a:xfrm>
              <a:off x="611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1CF12CAC-D856-5905-75F5-A1EC59840584}"/>
                </a:ext>
              </a:extLst>
            </p:cNvPr>
            <p:cNvSpPr/>
            <p:nvPr/>
          </p:nvSpPr>
          <p:spPr>
            <a:xfrm>
              <a:off x="791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9914BA7B-6AF2-DCFF-C7E6-FFAD661551EF}"/>
                </a:ext>
              </a:extLst>
            </p:cNvPr>
            <p:cNvSpPr/>
            <p:nvPr/>
          </p:nvSpPr>
          <p:spPr>
            <a:xfrm>
              <a:off x="827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986B4E29-D7CF-1EE1-F5D4-64F12CE5737B}"/>
                </a:ext>
              </a:extLst>
            </p:cNvPr>
            <p:cNvSpPr/>
            <p:nvPr/>
          </p:nvSpPr>
          <p:spPr>
            <a:xfrm>
              <a:off x="863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3E70A8E2-46A3-C93B-996F-CCE2B0BDF09C}"/>
                </a:ext>
              </a:extLst>
            </p:cNvPr>
            <p:cNvSpPr/>
            <p:nvPr/>
          </p:nvSpPr>
          <p:spPr>
            <a:xfrm>
              <a:off x="899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CAA7D54C-B6C6-A5A9-E238-1A8F090ED1F1}"/>
                </a:ext>
              </a:extLst>
            </p:cNvPr>
            <p:cNvSpPr/>
            <p:nvPr/>
          </p:nvSpPr>
          <p:spPr>
            <a:xfrm>
              <a:off x="647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1BE91326-9BAF-18BC-383B-DBCB345D82DF}"/>
                </a:ext>
              </a:extLst>
            </p:cNvPr>
            <p:cNvSpPr/>
            <p:nvPr/>
          </p:nvSpPr>
          <p:spPr>
            <a:xfrm>
              <a:off x="683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1EC5C144-CE1E-C0C9-0C91-34B7997CDD76}"/>
                </a:ext>
              </a:extLst>
            </p:cNvPr>
            <p:cNvSpPr/>
            <p:nvPr/>
          </p:nvSpPr>
          <p:spPr>
            <a:xfrm>
              <a:off x="719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78619ACF-E7E3-F9C8-24F4-81A553ED2F5E}"/>
                </a:ext>
              </a:extLst>
            </p:cNvPr>
            <p:cNvSpPr/>
            <p:nvPr/>
          </p:nvSpPr>
          <p:spPr>
            <a:xfrm>
              <a:off x="7555224" y="6315887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653" name="Rectangle 652">
            <a:extLst>
              <a:ext uri="{FF2B5EF4-FFF2-40B4-BE49-F238E27FC236}">
                <a16:creationId xmlns:a16="http://schemas.microsoft.com/office/drawing/2014/main" id="{CAC70985-6634-7C65-6BE5-E156B740C915}"/>
              </a:ext>
            </a:extLst>
          </p:cNvPr>
          <p:cNvSpPr/>
          <p:nvPr/>
        </p:nvSpPr>
        <p:spPr>
          <a:xfrm>
            <a:off x="6601488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29482F39-E112-7A8A-F835-B45CAC31F15D}"/>
              </a:ext>
            </a:extLst>
          </p:cNvPr>
          <p:cNvSpPr/>
          <p:nvPr/>
        </p:nvSpPr>
        <p:spPr>
          <a:xfrm>
            <a:off x="6765682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D454A82D-DDBB-8890-5CFD-F39F34E8B2C8}"/>
              </a:ext>
            </a:extLst>
          </p:cNvPr>
          <p:cNvSpPr/>
          <p:nvPr/>
        </p:nvSpPr>
        <p:spPr>
          <a:xfrm>
            <a:off x="6929876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B70E85F7-3F5B-FAB8-27CF-AFB51FE8E69E}"/>
              </a:ext>
            </a:extLst>
          </p:cNvPr>
          <p:cNvSpPr/>
          <p:nvPr/>
        </p:nvSpPr>
        <p:spPr>
          <a:xfrm>
            <a:off x="7094070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F0A60E18-406F-4CE0-0B0D-FC74B1CE714D}"/>
              </a:ext>
            </a:extLst>
          </p:cNvPr>
          <p:cNvSpPr/>
          <p:nvPr/>
        </p:nvSpPr>
        <p:spPr>
          <a:xfrm>
            <a:off x="7258264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00B9D229-B23A-7F63-9114-D7FA3EEFA83E}"/>
              </a:ext>
            </a:extLst>
          </p:cNvPr>
          <p:cNvSpPr/>
          <p:nvPr/>
        </p:nvSpPr>
        <p:spPr>
          <a:xfrm>
            <a:off x="7422458" y="1724782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0EB2FDC2-8980-7B31-AF48-CA68E5A23A66}"/>
              </a:ext>
            </a:extLst>
          </p:cNvPr>
          <p:cNvSpPr/>
          <p:nvPr/>
        </p:nvSpPr>
        <p:spPr>
          <a:xfrm>
            <a:off x="7586652" y="1724782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86DC6BD4-1F3B-B0EA-759D-1FA30EA24544}"/>
              </a:ext>
            </a:extLst>
          </p:cNvPr>
          <p:cNvSpPr/>
          <p:nvPr/>
        </p:nvSpPr>
        <p:spPr>
          <a:xfrm>
            <a:off x="7750846" y="1724782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B31F10FA-E3AD-D08C-B6EB-3664139E7529}"/>
              </a:ext>
            </a:extLst>
          </p:cNvPr>
          <p:cNvSpPr/>
          <p:nvPr/>
        </p:nvSpPr>
        <p:spPr>
          <a:xfrm>
            <a:off x="7915040" y="1724782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4E06248E-1728-0CE7-66EE-21D18C82D12C}"/>
              </a:ext>
            </a:extLst>
          </p:cNvPr>
          <p:cNvSpPr/>
          <p:nvPr/>
        </p:nvSpPr>
        <p:spPr>
          <a:xfrm>
            <a:off x="8079234" y="1724782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8594F918-3838-0517-1243-5F3424336FBA}"/>
              </a:ext>
            </a:extLst>
          </p:cNvPr>
          <p:cNvSpPr/>
          <p:nvPr/>
        </p:nvSpPr>
        <p:spPr>
          <a:xfrm>
            <a:off x="8243428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D3C120D3-54D8-2F2D-958E-6C4CBA23E4AB}"/>
              </a:ext>
            </a:extLst>
          </p:cNvPr>
          <p:cNvSpPr/>
          <p:nvPr/>
        </p:nvSpPr>
        <p:spPr>
          <a:xfrm>
            <a:off x="8407621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485927CF-FBFF-C25D-0777-B8421DB78791}"/>
              </a:ext>
            </a:extLst>
          </p:cNvPr>
          <p:cNvSpPr/>
          <p:nvPr/>
        </p:nvSpPr>
        <p:spPr>
          <a:xfrm>
            <a:off x="9228591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7B329B86-45B8-B002-F8F1-40E8B35F90A6}"/>
              </a:ext>
            </a:extLst>
          </p:cNvPr>
          <p:cNvSpPr/>
          <p:nvPr/>
        </p:nvSpPr>
        <p:spPr>
          <a:xfrm>
            <a:off x="9392785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A5DE0784-DB28-5081-14BF-96D43DAD14A3}"/>
              </a:ext>
            </a:extLst>
          </p:cNvPr>
          <p:cNvSpPr/>
          <p:nvPr/>
        </p:nvSpPr>
        <p:spPr>
          <a:xfrm>
            <a:off x="9556979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E9CE07F4-0335-9871-C909-BB3FF393A238}"/>
              </a:ext>
            </a:extLst>
          </p:cNvPr>
          <p:cNvSpPr/>
          <p:nvPr/>
        </p:nvSpPr>
        <p:spPr>
          <a:xfrm>
            <a:off x="9721173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E3ECE6FC-0FC9-A8B2-F4FA-1A39690CF33E}"/>
              </a:ext>
            </a:extLst>
          </p:cNvPr>
          <p:cNvSpPr/>
          <p:nvPr/>
        </p:nvSpPr>
        <p:spPr>
          <a:xfrm>
            <a:off x="8571815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012E22EF-7403-3ECB-CB40-CB1A71AD910D}"/>
              </a:ext>
            </a:extLst>
          </p:cNvPr>
          <p:cNvSpPr/>
          <p:nvPr/>
        </p:nvSpPr>
        <p:spPr>
          <a:xfrm>
            <a:off x="8736009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0E177DE0-D69E-EDAC-DF95-2A9ECA809001}"/>
              </a:ext>
            </a:extLst>
          </p:cNvPr>
          <p:cNvSpPr/>
          <p:nvPr/>
        </p:nvSpPr>
        <p:spPr>
          <a:xfrm>
            <a:off x="8900203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1D92F133-0437-E7EB-998D-A84B2A0BF629}"/>
              </a:ext>
            </a:extLst>
          </p:cNvPr>
          <p:cNvSpPr/>
          <p:nvPr/>
        </p:nvSpPr>
        <p:spPr>
          <a:xfrm>
            <a:off x="9064397" y="172478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6759D2B4-B22A-75CD-2930-205E75AE313B}"/>
              </a:ext>
            </a:extLst>
          </p:cNvPr>
          <p:cNvSpPr/>
          <p:nvPr/>
        </p:nvSpPr>
        <p:spPr>
          <a:xfrm>
            <a:off x="6601488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C5AD414B-6026-D65F-2454-54A9C733D6FF}"/>
              </a:ext>
            </a:extLst>
          </p:cNvPr>
          <p:cNvSpPr/>
          <p:nvPr/>
        </p:nvSpPr>
        <p:spPr>
          <a:xfrm>
            <a:off x="6765682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C5936020-F728-1BEB-8BF4-CBB04ED47869}"/>
              </a:ext>
            </a:extLst>
          </p:cNvPr>
          <p:cNvSpPr/>
          <p:nvPr/>
        </p:nvSpPr>
        <p:spPr>
          <a:xfrm>
            <a:off x="6929876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15FEFE39-D5B4-7538-48BC-D9D2B027FBEF}"/>
              </a:ext>
            </a:extLst>
          </p:cNvPr>
          <p:cNvSpPr/>
          <p:nvPr/>
        </p:nvSpPr>
        <p:spPr>
          <a:xfrm>
            <a:off x="7094070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5C65A5C2-C397-31F6-0894-A925C4C7B882}"/>
              </a:ext>
            </a:extLst>
          </p:cNvPr>
          <p:cNvSpPr/>
          <p:nvPr/>
        </p:nvSpPr>
        <p:spPr>
          <a:xfrm>
            <a:off x="7258264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F2D0B7B7-4CC8-E29E-C873-0570BC1E3EDC}"/>
              </a:ext>
            </a:extLst>
          </p:cNvPr>
          <p:cNvSpPr/>
          <p:nvPr/>
        </p:nvSpPr>
        <p:spPr>
          <a:xfrm>
            <a:off x="7422458" y="1890603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8BD6842F-3DD1-5956-2797-F3C75821CBF8}"/>
              </a:ext>
            </a:extLst>
          </p:cNvPr>
          <p:cNvSpPr/>
          <p:nvPr/>
        </p:nvSpPr>
        <p:spPr>
          <a:xfrm>
            <a:off x="7586652" y="1890603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49DE42B6-B4B1-5F7A-23A8-1819B6129BFF}"/>
              </a:ext>
            </a:extLst>
          </p:cNvPr>
          <p:cNvSpPr/>
          <p:nvPr/>
        </p:nvSpPr>
        <p:spPr>
          <a:xfrm>
            <a:off x="7750846" y="1890603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ED7C6AED-EF03-0425-DE9E-C8466B863A54}"/>
              </a:ext>
            </a:extLst>
          </p:cNvPr>
          <p:cNvSpPr/>
          <p:nvPr/>
        </p:nvSpPr>
        <p:spPr>
          <a:xfrm>
            <a:off x="7915040" y="1890603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60162E81-FB82-2F67-B817-19C6E3DCEC4B}"/>
              </a:ext>
            </a:extLst>
          </p:cNvPr>
          <p:cNvSpPr/>
          <p:nvPr/>
        </p:nvSpPr>
        <p:spPr>
          <a:xfrm>
            <a:off x="8079234" y="1890603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ED1558FF-838C-8579-169E-9AD52D7FCE73}"/>
              </a:ext>
            </a:extLst>
          </p:cNvPr>
          <p:cNvSpPr/>
          <p:nvPr/>
        </p:nvSpPr>
        <p:spPr>
          <a:xfrm>
            <a:off x="8243428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011065E8-A921-9D47-D7FD-E75CDD6323AC}"/>
              </a:ext>
            </a:extLst>
          </p:cNvPr>
          <p:cNvSpPr/>
          <p:nvPr/>
        </p:nvSpPr>
        <p:spPr>
          <a:xfrm>
            <a:off x="8407621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9B1AEC10-AF09-58E3-338C-F791CF93EE55}"/>
              </a:ext>
            </a:extLst>
          </p:cNvPr>
          <p:cNvSpPr/>
          <p:nvPr/>
        </p:nvSpPr>
        <p:spPr>
          <a:xfrm>
            <a:off x="9228591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4ED24B89-E577-8074-9CB5-51978DCC5285}"/>
              </a:ext>
            </a:extLst>
          </p:cNvPr>
          <p:cNvSpPr/>
          <p:nvPr/>
        </p:nvSpPr>
        <p:spPr>
          <a:xfrm>
            <a:off x="9392785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60234545-728D-A25F-155D-E3D3C1426930}"/>
              </a:ext>
            </a:extLst>
          </p:cNvPr>
          <p:cNvSpPr/>
          <p:nvPr/>
        </p:nvSpPr>
        <p:spPr>
          <a:xfrm>
            <a:off x="9556979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99170FF6-868E-F523-07F4-026F7208DB2F}"/>
              </a:ext>
            </a:extLst>
          </p:cNvPr>
          <p:cNvSpPr/>
          <p:nvPr/>
        </p:nvSpPr>
        <p:spPr>
          <a:xfrm>
            <a:off x="9721173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A1ACE8EC-97EB-D244-C360-9B35719F3D28}"/>
              </a:ext>
            </a:extLst>
          </p:cNvPr>
          <p:cNvSpPr/>
          <p:nvPr/>
        </p:nvSpPr>
        <p:spPr>
          <a:xfrm>
            <a:off x="8571815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E8BDC9C2-3F87-1D15-31C3-55DC056C7F1D}"/>
              </a:ext>
            </a:extLst>
          </p:cNvPr>
          <p:cNvSpPr/>
          <p:nvPr/>
        </p:nvSpPr>
        <p:spPr>
          <a:xfrm>
            <a:off x="8736009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B1CFCB94-987F-A3CA-D4FA-C794F680F44B}"/>
              </a:ext>
            </a:extLst>
          </p:cNvPr>
          <p:cNvSpPr/>
          <p:nvPr/>
        </p:nvSpPr>
        <p:spPr>
          <a:xfrm>
            <a:off x="8900203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9C68ABAB-FB2A-95C2-6950-655524FFCF46}"/>
              </a:ext>
            </a:extLst>
          </p:cNvPr>
          <p:cNvSpPr/>
          <p:nvPr/>
        </p:nvSpPr>
        <p:spPr>
          <a:xfrm>
            <a:off x="9064397" y="189060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864DFD86-B0F3-A176-3352-D3E595B1C4BB}"/>
              </a:ext>
            </a:extLst>
          </p:cNvPr>
          <p:cNvSpPr/>
          <p:nvPr/>
        </p:nvSpPr>
        <p:spPr>
          <a:xfrm>
            <a:off x="6601488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14848597-D702-F975-E6BC-F288F723F123}"/>
              </a:ext>
            </a:extLst>
          </p:cNvPr>
          <p:cNvSpPr/>
          <p:nvPr/>
        </p:nvSpPr>
        <p:spPr>
          <a:xfrm>
            <a:off x="6765682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24ADC61C-C357-8E57-A608-12137EF43D57}"/>
              </a:ext>
            </a:extLst>
          </p:cNvPr>
          <p:cNvSpPr/>
          <p:nvPr/>
        </p:nvSpPr>
        <p:spPr>
          <a:xfrm>
            <a:off x="6929876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A575662E-4678-3A72-AB4F-850F6F740D0D}"/>
              </a:ext>
            </a:extLst>
          </p:cNvPr>
          <p:cNvSpPr/>
          <p:nvPr/>
        </p:nvSpPr>
        <p:spPr>
          <a:xfrm>
            <a:off x="7094070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CD58B331-C4E7-CD2A-5766-CD69F331B2CD}"/>
              </a:ext>
            </a:extLst>
          </p:cNvPr>
          <p:cNvSpPr/>
          <p:nvPr/>
        </p:nvSpPr>
        <p:spPr>
          <a:xfrm>
            <a:off x="7258264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4DD5DCD2-2917-B6C2-CE51-E4B2D7B75CA4}"/>
              </a:ext>
            </a:extLst>
          </p:cNvPr>
          <p:cNvSpPr/>
          <p:nvPr/>
        </p:nvSpPr>
        <p:spPr>
          <a:xfrm>
            <a:off x="7422458" y="2056424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912E2EE3-21FF-8D6F-0F0C-FD982D3131DE}"/>
              </a:ext>
            </a:extLst>
          </p:cNvPr>
          <p:cNvSpPr/>
          <p:nvPr/>
        </p:nvSpPr>
        <p:spPr>
          <a:xfrm>
            <a:off x="7586652" y="2056424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84914C3C-029F-6710-DB17-006318AD5190}"/>
              </a:ext>
            </a:extLst>
          </p:cNvPr>
          <p:cNvSpPr/>
          <p:nvPr/>
        </p:nvSpPr>
        <p:spPr>
          <a:xfrm>
            <a:off x="7750846" y="2056424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3E1B9574-9BED-2946-8B53-293C83778C49}"/>
              </a:ext>
            </a:extLst>
          </p:cNvPr>
          <p:cNvSpPr/>
          <p:nvPr/>
        </p:nvSpPr>
        <p:spPr>
          <a:xfrm>
            <a:off x="7915040" y="2056424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FF046DBF-DF1C-A44B-4E43-7FA0B7E18249}"/>
              </a:ext>
            </a:extLst>
          </p:cNvPr>
          <p:cNvSpPr/>
          <p:nvPr/>
        </p:nvSpPr>
        <p:spPr>
          <a:xfrm>
            <a:off x="8079234" y="2056424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60B5DD4C-817E-1E75-2AD3-1E52E607E93B}"/>
              </a:ext>
            </a:extLst>
          </p:cNvPr>
          <p:cNvSpPr/>
          <p:nvPr/>
        </p:nvSpPr>
        <p:spPr>
          <a:xfrm>
            <a:off x="8243428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4" name="Rectangle 703">
            <a:extLst>
              <a:ext uri="{FF2B5EF4-FFF2-40B4-BE49-F238E27FC236}">
                <a16:creationId xmlns:a16="http://schemas.microsoft.com/office/drawing/2014/main" id="{23C45382-5A97-11C0-D838-1B7ADA314A1F}"/>
              </a:ext>
            </a:extLst>
          </p:cNvPr>
          <p:cNvSpPr/>
          <p:nvPr/>
        </p:nvSpPr>
        <p:spPr>
          <a:xfrm>
            <a:off x="8407621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44A1876C-7D82-0332-6C36-8DD118D74C75}"/>
              </a:ext>
            </a:extLst>
          </p:cNvPr>
          <p:cNvSpPr/>
          <p:nvPr/>
        </p:nvSpPr>
        <p:spPr>
          <a:xfrm>
            <a:off x="9228591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AB9CAA91-44A1-E853-74EF-0B856ED87DCA}"/>
              </a:ext>
            </a:extLst>
          </p:cNvPr>
          <p:cNvSpPr/>
          <p:nvPr/>
        </p:nvSpPr>
        <p:spPr>
          <a:xfrm>
            <a:off x="9392785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30019CF9-11B3-D2FA-915E-FF95799B0287}"/>
              </a:ext>
            </a:extLst>
          </p:cNvPr>
          <p:cNvSpPr/>
          <p:nvPr/>
        </p:nvSpPr>
        <p:spPr>
          <a:xfrm>
            <a:off x="9556979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63A7B1D9-0D79-3AD8-EC67-B39E0E8CED4E}"/>
              </a:ext>
            </a:extLst>
          </p:cNvPr>
          <p:cNvSpPr/>
          <p:nvPr/>
        </p:nvSpPr>
        <p:spPr>
          <a:xfrm>
            <a:off x="9721173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CC1831D0-B1B0-AF1E-B053-0285D27799FC}"/>
              </a:ext>
            </a:extLst>
          </p:cNvPr>
          <p:cNvSpPr/>
          <p:nvPr/>
        </p:nvSpPr>
        <p:spPr>
          <a:xfrm>
            <a:off x="8571815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7E463CCB-C57A-EEA2-7CCE-72886DE98E23}"/>
              </a:ext>
            </a:extLst>
          </p:cNvPr>
          <p:cNvSpPr/>
          <p:nvPr/>
        </p:nvSpPr>
        <p:spPr>
          <a:xfrm>
            <a:off x="8736009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5C168033-2A30-D5AB-66BB-679E1E46C2B2}"/>
              </a:ext>
            </a:extLst>
          </p:cNvPr>
          <p:cNvSpPr/>
          <p:nvPr/>
        </p:nvSpPr>
        <p:spPr>
          <a:xfrm>
            <a:off x="8900203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0012D8A0-B7A9-AE8C-3A99-29B970AACB1F}"/>
              </a:ext>
            </a:extLst>
          </p:cNvPr>
          <p:cNvSpPr/>
          <p:nvPr/>
        </p:nvSpPr>
        <p:spPr>
          <a:xfrm>
            <a:off x="9064397" y="2056424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8F442A32-B7BA-8E4E-14F7-B6C59E3ABFAC}"/>
              </a:ext>
            </a:extLst>
          </p:cNvPr>
          <p:cNvSpPr/>
          <p:nvPr/>
        </p:nvSpPr>
        <p:spPr>
          <a:xfrm>
            <a:off x="6601488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E2C02480-8583-E6F6-6477-63A251C247FB}"/>
              </a:ext>
            </a:extLst>
          </p:cNvPr>
          <p:cNvSpPr/>
          <p:nvPr/>
        </p:nvSpPr>
        <p:spPr>
          <a:xfrm>
            <a:off x="6765682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31D61C5E-2848-EB97-2C36-70D0530B64EB}"/>
              </a:ext>
            </a:extLst>
          </p:cNvPr>
          <p:cNvSpPr/>
          <p:nvPr/>
        </p:nvSpPr>
        <p:spPr>
          <a:xfrm>
            <a:off x="6929876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1822C9C6-790C-F1D9-2388-0381169FD6EC}"/>
              </a:ext>
            </a:extLst>
          </p:cNvPr>
          <p:cNvSpPr/>
          <p:nvPr/>
        </p:nvSpPr>
        <p:spPr>
          <a:xfrm>
            <a:off x="7094070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12EB0B84-1E5A-EF54-2A7E-98D71CBDD76C}"/>
              </a:ext>
            </a:extLst>
          </p:cNvPr>
          <p:cNvSpPr/>
          <p:nvPr/>
        </p:nvSpPr>
        <p:spPr>
          <a:xfrm>
            <a:off x="7258264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77A747E2-CF3A-A6FC-19A0-6DC85CBC1233}"/>
              </a:ext>
            </a:extLst>
          </p:cNvPr>
          <p:cNvSpPr/>
          <p:nvPr/>
        </p:nvSpPr>
        <p:spPr>
          <a:xfrm>
            <a:off x="7422458" y="2222245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D0756280-30A5-8816-8088-E78FE8FAEA9C}"/>
              </a:ext>
            </a:extLst>
          </p:cNvPr>
          <p:cNvSpPr/>
          <p:nvPr/>
        </p:nvSpPr>
        <p:spPr>
          <a:xfrm>
            <a:off x="7586652" y="2222245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4716E1C0-1CF0-9D4F-B120-BD41ADDBEF7D}"/>
              </a:ext>
            </a:extLst>
          </p:cNvPr>
          <p:cNvSpPr/>
          <p:nvPr/>
        </p:nvSpPr>
        <p:spPr>
          <a:xfrm>
            <a:off x="7750846" y="2222245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38A53E00-88D0-4DD5-12CC-23E7597D8C42}"/>
              </a:ext>
            </a:extLst>
          </p:cNvPr>
          <p:cNvSpPr/>
          <p:nvPr/>
        </p:nvSpPr>
        <p:spPr>
          <a:xfrm>
            <a:off x="7915040" y="2222245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5F2168AE-C6CB-23C1-B9A1-0ACDEE57CD84}"/>
              </a:ext>
            </a:extLst>
          </p:cNvPr>
          <p:cNvSpPr/>
          <p:nvPr/>
        </p:nvSpPr>
        <p:spPr>
          <a:xfrm>
            <a:off x="8079234" y="2222245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D9DC9C34-06A8-F07A-6786-155573B90732}"/>
              </a:ext>
            </a:extLst>
          </p:cNvPr>
          <p:cNvSpPr/>
          <p:nvPr/>
        </p:nvSpPr>
        <p:spPr>
          <a:xfrm>
            <a:off x="8243428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4EEA2458-FAFC-EBBE-CD82-DD0D8659B4EF}"/>
              </a:ext>
            </a:extLst>
          </p:cNvPr>
          <p:cNvSpPr/>
          <p:nvPr/>
        </p:nvSpPr>
        <p:spPr>
          <a:xfrm>
            <a:off x="8407621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9E9F462D-0CBB-1A14-CEAF-9F0ECBE53599}"/>
              </a:ext>
            </a:extLst>
          </p:cNvPr>
          <p:cNvSpPr/>
          <p:nvPr/>
        </p:nvSpPr>
        <p:spPr>
          <a:xfrm>
            <a:off x="9228591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7162E4F7-E8A4-484B-ACFB-02F57C7662CF}"/>
              </a:ext>
            </a:extLst>
          </p:cNvPr>
          <p:cNvSpPr/>
          <p:nvPr/>
        </p:nvSpPr>
        <p:spPr>
          <a:xfrm>
            <a:off x="9392785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3F50E8C7-EEC7-04B5-6066-1F3FC4A556C9}"/>
              </a:ext>
            </a:extLst>
          </p:cNvPr>
          <p:cNvSpPr/>
          <p:nvPr/>
        </p:nvSpPr>
        <p:spPr>
          <a:xfrm>
            <a:off x="9556979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105B5BA5-DC12-F26B-6104-6B2649B05D7E}"/>
              </a:ext>
            </a:extLst>
          </p:cNvPr>
          <p:cNvSpPr/>
          <p:nvPr/>
        </p:nvSpPr>
        <p:spPr>
          <a:xfrm>
            <a:off x="9721173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A0E088D2-7CC9-F6FF-4064-0AA6155802E4}"/>
              </a:ext>
            </a:extLst>
          </p:cNvPr>
          <p:cNvSpPr/>
          <p:nvPr/>
        </p:nvSpPr>
        <p:spPr>
          <a:xfrm>
            <a:off x="8571815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8023A501-EED5-2F0C-A0AA-0E2572C7EF12}"/>
              </a:ext>
            </a:extLst>
          </p:cNvPr>
          <p:cNvSpPr/>
          <p:nvPr/>
        </p:nvSpPr>
        <p:spPr>
          <a:xfrm>
            <a:off x="8736009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67358E11-F3EA-584F-1CAD-630E07E48C16}"/>
              </a:ext>
            </a:extLst>
          </p:cNvPr>
          <p:cNvSpPr/>
          <p:nvPr/>
        </p:nvSpPr>
        <p:spPr>
          <a:xfrm>
            <a:off x="8900203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F8DC7A8F-54B1-540C-9521-A51EB1EA8573}"/>
              </a:ext>
            </a:extLst>
          </p:cNvPr>
          <p:cNvSpPr/>
          <p:nvPr/>
        </p:nvSpPr>
        <p:spPr>
          <a:xfrm>
            <a:off x="9064397" y="2222245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EDBF33F1-525A-B2C7-D0F2-31625A059D48}"/>
              </a:ext>
            </a:extLst>
          </p:cNvPr>
          <p:cNvSpPr/>
          <p:nvPr/>
        </p:nvSpPr>
        <p:spPr>
          <a:xfrm>
            <a:off x="6601488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7BF06C3E-C300-DB1B-58E2-A12A09DFB94C}"/>
              </a:ext>
            </a:extLst>
          </p:cNvPr>
          <p:cNvSpPr/>
          <p:nvPr/>
        </p:nvSpPr>
        <p:spPr>
          <a:xfrm>
            <a:off x="6765682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B0C661DC-67C7-6173-7335-9F372DBA1025}"/>
              </a:ext>
            </a:extLst>
          </p:cNvPr>
          <p:cNvSpPr/>
          <p:nvPr/>
        </p:nvSpPr>
        <p:spPr>
          <a:xfrm>
            <a:off x="6929876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D41C8C04-2BFE-53EF-EA09-26F8F770C8E3}"/>
              </a:ext>
            </a:extLst>
          </p:cNvPr>
          <p:cNvSpPr/>
          <p:nvPr/>
        </p:nvSpPr>
        <p:spPr>
          <a:xfrm>
            <a:off x="7094070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FCBB7CA9-4705-F37C-4277-D97DBFBB3454}"/>
              </a:ext>
            </a:extLst>
          </p:cNvPr>
          <p:cNvSpPr/>
          <p:nvPr/>
        </p:nvSpPr>
        <p:spPr>
          <a:xfrm>
            <a:off x="7258264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0A445CAD-3A9E-B241-1248-06322FA41CB2}"/>
              </a:ext>
            </a:extLst>
          </p:cNvPr>
          <p:cNvSpPr/>
          <p:nvPr/>
        </p:nvSpPr>
        <p:spPr>
          <a:xfrm>
            <a:off x="7422458" y="2388066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E0DFC6E2-4399-14DE-78B4-59435F6927CC}"/>
              </a:ext>
            </a:extLst>
          </p:cNvPr>
          <p:cNvSpPr/>
          <p:nvPr/>
        </p:nvSpPr>
        <p:spPr>
          <a:xfrm>
            <a:off x="7586652" y="2388066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EB6058D5-2616-4593-2ACC-D5988D43E028}"/>
              </a:ext>
            </a:extLst>
          </p:cNvPr>
          <p:cNvSpPr/>
          <p:nvPr/>
        </p:nvSpPr>
        <p:spPr>
          <a:xfrm>
            <a:off x="7750846" y="2388066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A7302A3A-544C-953B-E2E0-8C59287D93F1}"/>
              </a:ext>
            </a:extLst>
          </p:cNvPr>
          <p:cNvSpPr/>
          <p:nvPr/>
        </p:nvSpPr>
        <p:spPr>
          <a:xfrm>
            <a:off x="7915040" y="2388066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0C3FACD8-0F68-8AF0-E8A3-B36264093E23}"/>
              </a:ext>
            </a:extLst>
          </p:cNvPr>
          <p:cNvSpPr/>
          <p:nvPr/>
        </p:nvSpPr>
        <p:spPr>
          <a:xfrm>
            <a:off x="8079234" y="2388066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54FF2F9E-EF67-43E3-D137-013E008C8CBC}"/>
              </a:ext>
            </a:extLst>
          </p:cNvPr>
          <p:cNvSpPr/>
          <p:nvPr/>
        </p:nvSpPr>
        <p:spPr>
          <a:xfrm>
            <a:off x="8243428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34F43F3E-DEC3-AD1E-5E36-347796A589BB}"/>
              </a:ext>
            </a:extLst>
          </p:cNvPr>
          <p:cNvSpPr/>
          <p:nvPr/>
        </p:nvSpPr>
        <p:spPr>
          <a:xfrm>
            <a:off x="8407621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3C7F1409-4CE1-3F4E-D432-4321BC706484}"/>
              </a:ext>
            </a:extLst>
          </p:cNvPr>
          <p:cNvSpPr/>
          <p:nvPr/>
        </p:nvSpPr>
        <p:spPr>
          <a:xfrm>
            <a:off x="9228591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D8A9B1CD-78F9-83C6-0EE1-C86625D05463}"/>
              </a:ext>
            </a:extLst>
          </p:cNvPr>
          <p:cNvSpPr/>
          <p:nvPr/>
        </p:nvSpPr>
        <p:spPr>
          <a:xfrm>
            <a:off x="9392785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2D65E3C4-FA9E-9CE6-29D8-55C348BC4F2B}"/>
              </a:ext>
            </a:extLst>
          </p:cNvPr>
          <p:cNvSpPr/>
          <p:nvPr/>
        </p:nvSpPr>
        <p:spPr>
          <a:xfrm>
            <a:off x="9556979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FDF40CDA-22CB-2D91-156C-EB63D1C42A99}"/>
              </a:ext>
            </a:extLst>
          </p:cNvPr>
          <p:cNvSpPr/>
          <p:nvPr/>
        </p:nvSpPr>
        <p:spPr>
          <a:xfrm>
            <a:off x="9721173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CF228F21-8F07-8525-9D36-D86DC926233C}"/>
              </a:ext>
            </a:extLst>
          </p:cNvPr>
          <p:cNvSpPr/>
          <p:nvPr/>
        </p:nvSpPr>
        <p:spPr>
          <a:xfrm>
            <a:off x="8571815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C62D49EB-9D7E-5966-3802-7E37B0899138}"/>
              </a:ext>
            </a:extLst>
          </p:cNvPr>
          <p:cNvSpPr/>
          <p:nvPr/>
        </p:nvSpPr>
        <p:spPr>
          <a:xfrm>
            <a:off x="8736009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4404E242-5EBB-75DF-A5AB-8642FE105BDE}"/>
              </a:ext>
            </a:extLst>
          </p:cNvPr>
          <p:cNvSpPr/>
          <p:nvPr/>
        </p:nvSpPr>
        <p:spPr>
          <a:xfrm>
            <a:off x="8900203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A3EC27B5-F910-E08F-4504-A3342D11D574}"/>
              </a:ext>
            </a:extLst>
          </p:cNvPr>
          <p:cNvSpPr/>
          <p:nvPr/>
        </p:nvSpPr>
        <p:spPr>
          <a:xfrm>
            <a:off x="9064397" y="238806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AA0708AF-0BE8-6473-C2CB-CB4B9E8EC803}"/>
              </a:ext>
            </a:extLst>
          </p:cNvPr>
          <p:cNvSpPr/>
          <p:nvPr/>
        </p:nvSpPr>
        <p:spPr>
          <a:xfrm>
            <a:off x="6601488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4" name="Rectangle 753">
            <a:extLst>
              <a:ext uri="{FF2B5EF4-FFF2-40B4-BE49-F238E27FC236}">
                <a16:creationId xmlns:a16="http://schemas.microsoft.com/office/drawing/2014/main" id="{032A9A82-4B5F-DBD7-8861-6780B78D747E}"/>
              </a:ext>
            </a:extLst>
          </p:cNvPr>
          <p:cNvSpPr/>
          <p:nvPr/>
        </p:nvSpPr>
        <p:spPr>
          <a:xfrm>
            <a:off x="6765682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B85C374C-D292-4B76-55CA-DA2786FF97A6}"/>
              </a:ext>
            </a:extLst>
          </p:cNvPr>
          <p:cNvSpPr/>
          <p:nvPr/>
        </p:nvSpPr>
        <p:spPr>
          <a:xfrm>
            <a:off x="6929876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4AAB6FA5-93C5-9447-DF62-A2E73FB753AA}"/>
              </a:ext>
            </a:extLst>
          </p:cNvPr>
          <p:cNvSpPr/>
          <p:nvPr/>
        </p:nvSpPr>
        <p:spPr>
          <a:xfrm>
            <a:off x="7094070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84FC6431-0B49-B1EB-C763-8A66E8333675}"/>
              </a:ext>
            </a:extLst>
          </p:cNvPr>
          <p:cNvSpPr/>
          <p:nvPr/>
        </p:nvSpPr>
        <p:spPr>
          <a:xfrm>
            <a:off x="7258264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B09D4046-0775-E2A9-455F-7B46E6894D0B}"/>
              </a:ext>
            </a:extLst>
          </p:cNvPr>
          <p:cNvSpPr/>
          <p:nvPr/>
        </p:nvSpPr>
        <p:spPr>
          <a:xfrm>
            <a:off x="7422458" y="2553887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443255CB-ACD6-9E16-BE95-812A3AECC338}"/>
              </a:ext>
            </a:extLst>
          </p:cNvPr>
          <p:cNvSpPr/>
          <p:nvPr/>
        </p:nvSpPr>
        <p:spPr>
          <a:xfrm>
            <a:off x="7586652" y="2553887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311C76F8-FC19-CBB3-59C1-4E381A30E2A5}"/>
              </a:ext>
            </a:extLst>
          </p:cNvPr>
          <p:cNvSpPr/>
          <p:nvPr/>
        </p:nvSpPr>
        <p:spPr>
          <a:xfrm>
            <a:off x="7750846" y="2553887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A9B7C905-32D2-5209-F47A-BB2AA18EBBDE}"/>
              </a:ext>
            </a:extLst>
          </p:cNvPr>
          <p:cNvSpPr/>
          <p:nvPr/>
        </p:nvSpPr>
        <p:spPr>
          <a:xfrm>
            <a:off x="7915040" y="2553887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064B03FF-470A-56D8-0796-BD0C2B207CFE}"/>
              </a:ext>
            </a:extLst>
          </p:cNvPr>
          <p:cNvSpPr/>
          <p:nvPr/>
        </p:nvSpPr>
        <p:spPr>
          <a:xfrm>
            <a:off x="8079234" y="2553887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40C132FB-93CC-340A-FBC8-910CF6F78541}"/>
              </a:ext>
            </a:extLst>
          </p:cNvPr>
          <p:cNvSpPr/>
          <p:nvPr/>
        </p:nvSpPr>
        <p:spPr>
          <a:xfrm>
            <a:off x="8243428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AB7CC865-AFB7-60DD-07D3-E516D2490F05}"/>
              </a:ext>
            </a:extLst>
          </p:cNvPr>
          <p:cNvSpPr/>
          <p:nvPr/>
        </p:nvSpPr>
        <p:spPr>
          <a:xfrm>
            <a:off x="8407621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F82E6A36-B6F6-D980-E669-55F9A11B02D2}"/>
              </a:ext>
            </a:extLst>
          </p:cNvPr>
          <p:cNvSpPr/>
          <p:nvPr/>
        </p:nvSpPr>
        <p:spPr>
          <a:xfrm>
            <a:off x="9228591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47010C35-88FD-E523-274D-864088EE4FD5}"/>
              </a:ext>
            </a:extLst>
          </p:cNvPr>
          <p:cNvSpPr/>
          <p:nvPr/>
        </p:nvSpPr>
        <p:spPr>
          <a:xfrm>
            <a:off x="9392785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949B962E-3834-971A-8670-76023369161D}"/>
              </a:ext>
            </a:extLst>
          </p:cNvPr>
          <p:cNvSpPr/>
          <p:nvPr/>
        </p:nvSpPr>
        <p:spPr>
          <a:xfrm>
            <a:off x="9556979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38BF12CE-F881-E073-CC79-A087DB9C558C}"/>
              </a:ext>
            </a:extLst>
          </p:cNvPr>
          <p:cNvSpPr/>
          <p:nvPr/>
        </p:nvSpPr>
        <p:spPr>
          <a:xfrm>
            <a:off x="9721173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CE816941-66DD-F614-192C-E58C615CC2EE}"/>
              </a:ext>
            </a:extLst>
          </p:cNvPr>
          <p:cNvSpPr/>
          <p:nvPr/>
        </p:nvSpPr>
        <p:spPr>
          <a:xfrm>
            <a:off x="8571815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F59A581C-1890-09E3-EA82-917CD7CA94F1}"/>
              </a:ext>
            </a:extLst>
          </p:cNvPr>
          <p:cNvSpPr/>
          <p:nvPr/>
        </p:nvSpPr>
        <p:spPr>
          <a:xfrm>
            <a:off x="8736009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EB3C9517-ED44-A318-4C69-0208B166E900}"/>
              </a:ext>
            </a:extLst>
          </p:cNvPr>
          <p:cNvSpPr/>
          <p:nvPr/>
        </p:nvSpPr>
        <p:spPr>
          <a:xfrm>
            <a:off x="8900203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79F94EA1-5EA5-F051-9665-6578FEB2EDE7}"/>
              </a:ext>
            </a:extLst>
          </p:cNvPr>
          <p:cNvSpPr/>
          <p:nvPr/>
        </p:nvSpPr>
        <p:spPr>
          <a:xfrm>
            <a:off x="9064397" y="255388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E9F50E6C-AC68-C482-5DE6-FA5891600D74}"/>
              </a:ext>
            </a:extLst>
          </p:cNvPr>
          <p:cNvSpPr/>
          <p:nvPr/>
        </p:nvSpPr>
        <p:spPr>
          <a:xfrm>
            <a:off x="6601488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9ABDBD19-A0FB-BA87-AB09-627276DA8F84}"/>
              </a:ext>
            </a:extLst>
          </p:cNvPr>
          <p:cNvSpPr/>
          <p:nvPr/>
        </p:nvSpPr>
        <p:spPr>
          <a:xfrm>
            <a:off x="6765682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8EC4660E-CF12-82C1-D05D-1953289E1714}"/>
              </a:ext>
            </a:extLst>
          </p:cNvPr>
          <p:cNvSpPr/>
          <p:nvPr/>
        </p:nvSpPr>
        <p:spPr>
          <a:xfrm>
            <a:off x="6929876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95B8B9EA-4319-B36B-7E80-79D52F9875B4}"/>
              </a:ext>
            </a:extLst>
          </p:cNvPr>
          <p:cNvSpPr/>
          <p:nvPr/>
        </p:nvSpPr>
        <p:spPr>
          <a:xfrm>
            <a:off x="7094070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0A67EAFC-D2C6-F8D2-98D7-59FC228124CB}"/>
              </a:ext>
            </a:extLst>
          </p:cNvPr>
          <p:cNvSpPr/>
          <p:nvPr/>
        </p:nvSpPr>
        <p:spPr>
          <a:xfrm>
            <a:off x="7258264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DA503DFF-4295-6957-19DC-F151A50E4E4C}"/>
              </a:ext>
            </a:extLst>
          </p:cNvPr>
          <p:cNvSpPr/>
          <p:nvPr/>
        </p:nvSpPr>
        <p:spPr>
          <a:xfrm>
            <a:off x="7422458" y="2719708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8375403F-6447-2004-1F90-5BDA66281767}"/>
              </a:ext>
            </a:extLst>
          </p:cNvPr>
          <p:cNvSpPr/>
          <p:nvPr/>
        </p:nvSpPr>
        <p:spPr>
          <a:xfrm>
            <a:off x="7586652" y="2719708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FD4C97CB-B818-0FD5-6CE5-FB0602E2131B}"/>
              </a:ext>
            </a:extLst>
          </p:cNvPr>
          <p:cNvSpPr/>
          <p:nvPr/>
        </p:nvSpPr>
        <p:spPr>
          <a:xfrm>
            <a:off x="7750846" y="2719708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1CDC1789-2DA2-FA26-DA74-E795347DF75E}"/>
              </a:ext>
            </a:extLst>
          </p:cNvPr>
          <p:cNvSpPr/>
          <p:nvPr/>
        </p:nvSpPr>
        <p:spPr>
          <a:xfrm>
            <a:off x="7915040" y="2719708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FA5F0241-CF01-3F8C-86FF-FDCCAE9D1600}"/>
              </a:ext>
            </a:extLst>
          </p:cNvPr>
          <p:cNvSpPr/>
          <p:nvPr/>
        </p:nvSpPr>
        <p:spPr>
          <a:xfrm>
            <a:off x="8079234" y="2719708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B8243837-104A-106F-0CF6-7359F500A5D0}"/>
              </a:ext>
            </a:extLst>
          </p:cNvPr>
          <p:cNvSpPr/>
          <p:nvPr/>
        </p:nvSpPr>
        <p:spPr>
          <a:xfrm>
            <a:off x="8243428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9B90A625-70EE-564D-C1A9-28253F84ABCD}"/>
              </a:ext>
            </a:extLst>
          </p:cNvPr>
          <p:cNvSpPr/>
          <p:nvPr/>
        </p:nvSpPr>
        <p:spPr>
          <a:xfrm>
            <a:off x="8407621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9C3C0F7C-06A2-51CC-ACDA-442B96F2BBB4}"/>
              </a:ext>
            </a:extLst>
          </p:cNvPr>
          <p:cNvSpPr/>
          <p:nvPr/>
        </p:nvSpPr>
        <p:spPr>
          <a:xfrm>
            <a:off x="9228591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D18E432F-E8C0-B94D-C881-A22FE0DD8B83}"/>
              </a:ext>
            </a:extLst>
          </p:cNvPr>
          <p:cNvSpPr/>
          <p:nvPr/>
        </p:nvSpPr>
        <p:spPr>
          <a:xfrm>
            <a:off x="9392785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CD743CB7-1B8F-EFD6-10EB-9A35E5669FDB}"/>
              </a:ext>
            </a:extLst>
          </p:cNvPr>
          <p:cNvSpPr/>
          <p:nvPr/>
        </p:nvSpPr>
        <p:spPr>
          <a:xfrm>
            <a:off x="9556979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535C219E-9856-2079-92BA-CDE9D46BEAAF}"/>
              </a:ext>
            </a:extLst>
          </p:cNvPr>
          <p:cNvSpPr/>
          <p:nvPr/>
        </p:nvSpPr>
        <p:spPr>
          <a:xfrm>
            <a:off x="9721173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9AD0428-6677-C1C0-0D08-992B3EA62EC4}"/>
              </a:ext>
            </a:extLst>
          </p:cNvPr>
          <p:cNvSpPr/>
          <p:nvPr/>
        </p:nvSpPr>
        <p:spPr>
          <a:xfrm>
            <a:off x="8571815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20CD1E4D-BCAE-A059-8D18-DB76B604D75A}"/>
              </a:ext>
            </a:extLst>
          </p:cNvPr>
          <p:cNvSpPr/>
          <p:nvPr/>
        </p:nvSpPr>
        <p:spPr>
          <a:xfrm>
            <a:off x="8736009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AF09847E-36DF-2D03-93F0-E35732B1C732}"/>
              </a:ext>
            </a:extLst>
          </p:cNvPr>
          <p:cNvSpPr/>
          <p:nvPr/>
        </p:nvSpPr>
        <p:spPr>
          <a:xfrm>
            <a:off x="8900203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1B757149-117D-5641-9FA0-4A8BF8108C78}"/>
              </a:ext>
            </a:extLst>
          </p:cNvPr>
          <p:cNvSpPr/>
          <p:nvPr/>
        </p:nvSpPr>
        <p:spPr>
          <a:xfrm>
            <a:off x="9064397" y="271970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0CE04655-CCE6-6A2C-EDB4-61CE20E6D9A9}"/>
              </a:ext>
            </a:extLst>
          </p:cNvPr>
          <p:cNvSpPr/>
          <p:nvPr/>
        </p:nvSpPr>
        <p:spPr>
          <a:xfrm>
            <a:off x="6601488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4" name="Rectangle 793">
            <a:extLst>
              <a:ext uri="{FF2B5EF4-FFF2-40B4-BE49-F238E27FC236}">
                <a16:creationId xmlns:a16="http://schemas.microsoft.com/office/drawing/2014/main" id="{B64F223A-37A1-9D28-99B2-9E8941D4CDA2}"/>
              </a:ext>
            </a:extLst>
          </p:cNvPr>
          <p:cNvSpPr/>
          <p:nvPr/>
        </p:nvSpPr>
        <p:spPr>
          <a:xfrm>
            <a:off x="6765682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E29759FB-0742-05E5-7FA3-34EAE1DB6E6B}"/>
              </a:ext>
            </a:extLst>
          </p:cNvPr>
          <p:cNvSpPr/>
          <p:nvPr/>
        </p:nvSpPr>
        <p:spPr>
          <a:xfrm>
            <a:off x="6929876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0BF3A712-1F12-8F63-D8F1-3D08D9420825}"/>
              </a:ext>
            </a:extLst>
          </p:cNvPr>
          <p:cNvSpPr/>
          <p:nvPr/>
        </p:nvSpPr>
        <p:spPr>
          <a:xfrm>
            <a:off x="7094070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036EF513-97D2-AC8F-90C4-C3D8365E7A50}"/>
              </a:ext>
            </a:extLst>
          </p:cNvPr>
          <p:cNvSpPr/>
          <p:nvPr/>
        </p:nvSpPr>
        <p:spPr>
          <a:xfrm>
            <a:off x="7258264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A2156056-D957-E90B-28B7-FFD2911E0CE5}"/>
              </a:ext>
            </a:extLst>
          </p:cNvPr>
          <p:cNvSpPr/>
          <p:nvPr/>
        </p:nvSpPr>
        <p:spPr>
          <a:xfrm>
            <a:off x="7422458" y="2885529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3EA30671-1193-64EB-FF3F-D14A57BFDC5B}"/>
              </a:ext>
            </a:extLst>
          </p:cNvPr>
          <p:cNvSpPr/>
          <p:nvPr/>
        </p:nvSpPr>
        <p:spPr>
          <a:xfrm>
            <a:off x="7586652" y="2885529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BEC8508F-6472-125B-63CC-D4DCDF274EA4}"/>
              </a:ext>
            </a:extLst>
          </p:cNvPr>
          <p:cNvSpPr/>
          <p:nvPr/>
        </p:nvSpPr>
        <p:spPr>
          <a:xfrm>
            <a:off x="7750846" y="2885529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D7B52D10-73A0-A877-08D3-50A0A6C203D8}"/>
              </a:ext>
            </a:extLst>
          </p:cNvPr>
          <p:cNvSpPr/>
          <p:nvPr/>
        </p:nvSpPr>
        <p:spPr>
          <a:xfrm>
            <a:off x="7915040" y="2885529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23F5A2E1-569A-416B-43FA-EAA08695B5DD}"/>
              </a:ext>
            </a:extLst>
          </p:cNvPr>
          <p:cNvSpPr/>
          <p:nvPr/>
        </p:nvSpPr>
        <p:spPr>
          <a:xfrm>
            <a:off x="8079234" y="2885529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9D4202B5-042B-BEF8-860D-E2B7157222A8}"/>
              </a:ext>
            </a:extLst>
          </p:cNvPr>
          <p:cNvSpPr/>
          <p:nvPr/>
        </p:nvSpPr>
        <p:spPr>
          <a:xfrm>
            <a:off x="8243428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141C15A-A958-0085-ED0B-16AC7D95A9E5}"/>
              </a:ext>
            </a:extLst>
          </p:cNvPr>
          <p:cNvSpPr/>
          <p:nvPr/>
        </p:nvSpPr>
        <p:spPr>
          <a:xfrm>
            <a:off x="8407621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DD12E5E5-FF5F-BB4C-7E3B-D09140C9FAA3}"/>
              </a:ext>
            </a:extLst>
          </p:cNvPr>
          <p:cNvSpPr/>
          <p:nvPr/>
        </p:nvSpPr>
        <p:spPr>
          <a:xfrm>
            <a:off x="9228591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58037F81-1B81-8B41-79E1-79C163ECF502}"/>
              </a:ext>
            </a:extLst>
          </p:cNvPr>
          <p:cNvSpPr/>
          <p:nvPr/>
        </p:nvSpPr>
        <p:spPr>
          <a:xfrm>
            <a:off x="9392785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79B6C391-FA71-3E74-5DEE-4AC7BFF80E4E}"/>
              </a:ext>
            </a:extLst>
          </p:cNvPr>
          <p:cNvSpPr/>
          <p:nvPr/>
        </p:nvSpPr>
        <p:spPr>
          <a:xfrm>
            <a:off x="9556979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DFF19AAC-47D7-AC88-7D36-4876B7862EF3}"/>
              </a:ext>
            </a:extLst>
          </p:cNvPr>
          <p:cNvSpPr/>
          <p:nvPr/>
        </p:nvSpPr>
        <p:spPr>
          <a:xfrm>
            <a:off x="9721173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6178594F-151F-6DAF-A41F-4FA068E95729}"/>
              </a:ext>
            </a:extLst>
          </p:cNvPr>
          <p:cNvSpPr/>
          <p:nvPr/>
        </p:nvSpPr>
        <p:spPr>
          <a:xfrm>
            <a:off x="8571815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A6C7BB40-297E-138D-70FD-541A380A0A28}"/>
              </a:ext>
            </a:extLst>
          </p:cNvPr>
          <p:cNvSpPr/>
          <p:nvPr/>
        </p:nvSpPr>
        <p:spPr>
          <a:xfrm>
            <a:off x="8736009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DCAEA0EA-5E54-AA44-1BE2-141264B7DF90}"/>
              </a:ext>
            </a:extLst>
          </p:cNvPr>
          <p:cNvSpPr/>
          <p:nvPr/>
        </p:nvSpPr>
        <p:spPr>
          <a:xfrm>
            <a:off x="8900203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753C9249-D9BF-4E8C-4FC0-18033CF8D071}"/>
              </a:ext>
            </a:extLst>
          </p:cNvPr>
          <p:cNvSpPr/>
          <p:nvPr/>
        </p:nvSpPr>
        <p:spPr>
          <a:xfrm>
            <a:off x="9064397" y="288552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56684D48-6641-DE7F-0648-52A7BA361DCE}"/>
              </a:ext>
            </a:extLst>
          </p:cNvPr>
          <p:cNvSpPr/>
          <p:nvPr/>
        </p:nvSpPr>
        <p:spPr>
          <a:xfrm>
            <a:off x="6601488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BC542E11-1296-5793-2540-950CA20DBA76}"/>
              </a:ext>
            </a:extLst>
          </p:cNvPr>
          <p:cNvSpPr/>
          <p:nvPr/>
        </p:nvSpPr>
        <p:spPr>
          <a:xfrm>
            <a:off x="6765682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7BECA3C1-4B2B-CB71-4903-B0915D40E1BB}"/>
              </a:ext>
            </a:extLst>
          </p:cNvPr>
          <p:cNvSpPr/>
          <p:nvPr/>
        </p:nvSpPr>
        <p:spPr>
          <a:xfrm>
            <a:off x="6929876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8DDEC20D-B743-BCAC-09BE-E8EEEB10D64B}"/>
              </a:ext>
            </a:extLst>
          </p:cNvPr>
          <p:cNvSpPr/>
          <p:nvPr/>
        </p:nvSpPr>
        <p:spPr>
          <a:xfrm>
            <a:off x="7094070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0F15478F-614B-94E7-781A-E04C90560AD7}"/>
              </a:ext>
            </a:extLst>
          </p:cNvPr>
          <p:cNvSpPr/>
          <p:nvPr/>
        </p:nvSpPr>
        <p:spPr>
          <a:xfrm>
            <a:off x="7258264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055324C5-31DB-1EF6-9CFF-7F4CD8854C43}"/>
              </a:ext>
            </a:extLst>
          </p:cNvPr>
          <p:cNvSpPr/>
          <p:nvPr/>
        </p:nvSpPr>
        <p:spPr>
          <a:xfrm>
            <a:off x="7422458" y="3051350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FF60FC64-E3E6-FA47-FAD0-BB1674288045}"/>
              </a:ext>
            </a:extLst>
          </p:cNvPr>
          <p:cNvSpPr/>
          <p:nvPr/>
        </p:nvSpPr>
        <p:spPr>
          <a:xfrm>
            <a:off x="7586652" y="3051350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D0B582D0-A002-AF6D-7E29-785368EA4507}"/>
              </a:ext>
            </a:extLst>
          </p:cNvPr>
          <p:cNvSpPr/>
          <p:nvPr/>
        </p:nvSpPr>
        <p:spPr>
          <a:xfrm>
            <a:off x="7750846" y="3051350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329938C8-CDBE-6BD7-D611-71F69B8940E0}"/>
              </a:ext>
            </a:extLst>
          </p:cNvPr>
          <p:cNvSpPr/>
          <p:nvPr/>
        </p:nvSpPr>
        <p:spPr>
          <a:xfrm>
            <a:off x="7915040" y="3051350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369FB8DA-FAAC-7F88-C339-503C20ECC6A7}"/>
              </a:ext>
            </a:extLst>
          </p:cNvPr>
          <p:cNvSpPr/>
          <p:nvPr/>
        </p:nvSpPr>
        <p:spPr>
          <a:xfrm>
            <a:off x="8079234" y="3051350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7DD49CFF-F3A5-F59C-9CA1-9F8565F257BE}"/>
              </a:ext>
            </a:extLst>
          </p:cNvPr>
          <p:cNvSpPr/>
          <p:nvPr/>
        </p:nvSpPr>
        <p:spPr>
          <a:xfrm>
            <a:off x="8243428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A608B043-C520-B066-1791-581DC70F99AA}"/>
              </a:ext>
            </a:extLst>
          </p:cNvPr>
          <p:cNvSpPr/>
          <p:nvPr/>
        </p:nvSpPr>
        <p:spPr>
          <a:xfrm>
            <a:off x="8407621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E73B238E-F28B-26AF-1A42-93743B2A3208}"/>
              </a:ext>
            </a:extLst>
          </p:cNvPr>
          <p:cNvSpPr/>
          <p:nvPr/>
        </p:nvSpPr>
        <p:spPr>
          <a:xfrm>
            <a:off x="9228591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044F939A-9672-76EE-103E-D21D1EB71438}"/>
              </a:ext>
            </a:extLst>
          </p:cNvPr>
          <p:cNvSpPr/>
          <p:nvPr/>
        </p:nvSpPr>
        <p:spPr>
          <a:xfrm>
            <a:off x="9392785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69D0957B-55FB-D0C9-2034-D1D5F4155FB0}"/>
              </a:ext>
            </a:extLst>
          </p:cNvPr>
          <p:cNvSpPr/>
          <p:nvPr/>
        </p:nvSpPr>
        <p:spPr>
          <a:xfrm>
            <a:off x="9556979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43D1CD0D-6FDD-5866-E34E-506AC289BE44}"/>
              </a:ext>
            </a:extLst>
          </p:cNvPr>
          <p:cNvSpPr/>
          <p:nvPr/>
        </p:nvSpPr>
        <p:spPr>
          <a:xfrm>
            <a:off x="9721173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0A8B4627-8467-7A57-2319-A7B190B320AF}"/>
              </a:ext>
            </a:extLst>
          </p:cNvPr>
          <p:cNvSpPr/>
          <p:nvPr/>
        </p:nvSpPr>
        <p:spPr>
          <a:xfrm>
            <a:off x="8571815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986AA3B5-922E-85B8-1B16-AED5F3EF0EA6}"/>
              </a:ext>
            </a:extLst>
          </p:cNvPr>
          <p:cNvSpPr/>
          <p:nvPr/>
        </p:nvSpPr>
        <p:spPr>
          <a:xfrm>
            <a:off x="8736009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80DFF0D7-BD40-099B-2E47-B9A7A9E4BFFC}"/>
              </a:ext>
            </a:extLst>
          </p:cNvPr>
          <p:cNvSpPr/>
          <p:nvPr/>
        </p:nvSpPr>
        <p:spPr>
          <a:xfrm>
            <a:off x="8900203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D122D71F-D65B-2F87-76F7-5A6CDC1DCE87}"/>
              </a:ext>
            </a:extLst>
          </p:cNvPr>
          <p:cNvSpPr/>
          <p:nvPr/>
        </p:nvSpPr>
        <p:spPr>
          <a:xfrm>
            <a:off x="9064397" y="3051350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8FEEF943-9D98-61E6-0F74-E4276ED724E8}"/>
              </a:ext>
            </a:extLst>
          </p:cNvPr>
          <p:cNvSpPr/>
          <p:nvPr/>
        </p:nvSpPr>
        <p:spPr>
          <a:xfrm>
            <a:off x="6601488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CB7D0488-2FB8-DB86-7244-1B7A551A375C}"/>
              </a:ext>
            </a:extLst>
          </p:cNvPr>
          <p:cNvSpPr/>
          <p:nvPr/>
        </p:nvSpPr>
        <p:spPr>
          <a:xfrm>
            <a:off x="6765682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8FB6E522-E51D-C065-67C3-A8106B8AC79E}"/>
              </a:ext>
            </a:extLst>
          </p:cNvPr>
          <p:cNvSpPr/>
          <p:nvPr/>
        </p:nvSpPr>
        <p:spPr>
          <a:xfrm>
            <a:off x="6929876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DE6AFE39-DC02-E047-7D99-B608535EBAF5}"/>
              </a:ext>
            </a:extLst>
          </p:cNvPr>
          <p:cNvSpPr/>
          <p:nvPr/>
        </p:nvSpPr>
        <p:spPr>
          <a:xfrm>
            <a:off x="7094070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7C3798B5-688F-D76B-B966-55C2EA8C05E5}"/>
              </a:ext>
            </a:extLst>
          </p:cNvPr>
          <p:cNvSpPr/>
          <p:nvPr/>
        </p:nvSpPr>
        <p:spPr>
          <a:xfrm>
            <a:off x="7258264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4460DA91-51D7-9003-D0BD-AD4D432C535F}"/>
              </a:ext>
            </a:extLst>
          </p:cNvPr>
          <p:cNvSpPr/>
          <p:nvPr/>
        </p:nvSpPr>
        <p:spPr>
          <a:xfrm>
            <a:off x="7422458" y="3217171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F56654BE-812A-040B-5AC4-37FA002F0006}"/>
              </a:ext>
            </a:extLst>
          </p:cNvPr>
          <p:cNvSpPr/>
          <p:nvPr/>
        </p:nvSpPr>
        <p:spPr>
          <a:xfrm>
            <a:off x="7586652" y="3217171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1242BD7F-765D-7417-5FD7-6E6CD3C97FD6}"/>
              </a:ext>
            </a:extLst>
          </p:cNvPr>
          <p:cNvSpPr/>
          <p:nvPr/>
        </p:nvSpPr>
        <p:spPr>
          <a:xfrm>
            <a:off x="7750846" y="3217171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EB5F75E4-BC57-9935-42C7-6F52D46FE693}"/>
              </a:ext>
            </a:extLst>
          </p:cNvPr>
          <p:cNvSpPr/>
          <p:nvPr/>
        </p:nvSpPr>
        <p:spPr>
          <a:xfrm>
            <a:off x="7915040" y="3217171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F9D5139B-22D0-4B95-1274-9FDAE11058A5}"/>
              </a:ext>
            </a:extLst>
          </p:cNvPr>
          <p:cNvSpPr/>
          <p:nvPr/>
        </p:nvSpPr>
        <p:spPr>
          <a:xfrm>
            <a:off x="8079234" y="3217171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3E11B76D-98C8-CDB6-1440-D04A0EB0C1BC}"/>
              </a:ext>
            </a:extLst>
          </p:cNvPr>
          <p:cNvSpPr/>
          <p:nvPr/>
        </p:nvSpPr>
        <p:spPr>
          <a:xfrm>
            <a:off x="8243428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B79B6CBA-0645-7760-F634-5A81BF2CFA30}"/>
              </a:ext>
            </a:extLst>
          </p:cNvPr>
          <p:cNvSpPr/>
          <p:nvPr/>
        </p:nvSpPr>
        <p:spPr>
          <a:xfrm>
            <a:off x="8407621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4E7E9490-B707-BA15-B136-104DC4B7B607}"/>
              </a:ext>
            </a:extLst>
          </p:cNvPr>
          <p:cNvSpPr/>
          <p:nvPr/>
        </p:nvSpPr>
        <p:spPr>
          <a:xfrm>
            <a:off x="9228591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0DBAE9AD-CF62-FCDC-02FC-D98763372243}"/>
              </a:ext>
            </a:extLst>
          </p:cNvPr>
          <p:cNvSpPr/>
          <p:nvPr/>
        </p:nvSpPr>
        <p:spPr>
          <a:xfrm>
            <a:off x="9392785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59409026-B709-247D-7D58-8CA8B8538A6E}"/>
              </a:ext>
            </a:extLst>
          </p:cNvPr>
          <p:cNvSpPr/>
          <p:nvPr/>
        </p:nvSpPr>
        <p:spPr>
          <a:xfrm>
            <a:off x="9556979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0178571D-6588-2FEE-E4A1-405AD5DC4AD9}"/>
              </a:ext>
            </a:extLst>
          </p:cNvPr>
          <p:cNvSpPr/>
          <p:nvPr/>
        </p:nvSpPr>
        <p:spPr>
          <a:xfrm>
            <a:off x="9721173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54AE8125-C075-6D81-6E22-66EE0060A739}"/>
              </a:ext>
            </a:extLst>
          </p:cNvPr>
          <p:cNvSpPr/>
          <p:nvPr/>
        </p:nvSpPr>
        <p:spPr>
          <a:xfrm>
            <a:off x="8571815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03E3EFBD-5205-A4A3-D486-CBD156AC23E7}"/>
              </a:ext>
            </a:extLst>
          </p:cNvPr>
          <p:cNvSpPr/>
          <p:nvPr/>
        </p:nvSpPr>
        <p:spPr>
          <a:xfrm>
            <a:off x="8736009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8E972F83-3297-ADC1-ABDB-0FA6ED8AA42A}"/>
              </a:ext>
            </a:extLst>
          </p:cNvPr>
          <p:cNvSpPr/>
          <p:nvPr/>
        </p:nvSpPr>
        <p:spPr>
          <a:xfrm>
            <a:off x="8900203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7D33B9E4-79F1-3F05-1C32-5BA60DA303B9}"/>
              </a:ext>
            </a:extLst>
          </p:cNvPr>
          <p:cNvSpPr/>
          <p:nvPr/>
        </p:nvSpPr>
        <p:spPr>
          <a:xfrm>
            <a:off x="9064397" y="3217171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10D28F4E-EC5A-9663-E849-F9302BE657B5}"/>
              </a:ext>
            </a:extLst>
          </p:cNvPr>
          <p:cNvSpPr/>
          <p:nvPr/>
        </p:nvSpPr>
        <p:spPr>
          <a:xfrm>
            <a:off x="6601488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DE22A007-C5C7-192B-323B-59D90D251ED0}"/>
              </a:ext>
            </a:extLst>
          </p:cNvPr>
          <p:cNvSpPr/>
          <p:nvPr/>
        </p:nvSpPr>
        <p:spPr>
          <a:xfrm>
            <a:off x="6765682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BE921AB0-A6F6-E4C5-AA00-BED0528B29B2}"/>
              </a:ext>
            </a:extLst>
          </p:cNvPr>
          <p:cNvSpPr/>
          <p:nvPr/>
        </p:nvSpPr>
        <p:spPr>
          <a:xfrm>
            <a:off x="6929876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ADAE1C43-2A46-E788-4ECF-0D36EECD1536}"/>
              </a:ext>
            </a:extLst>
          </p:cNvPr>
          <p:cNvSpPr/>
          <p:nvPr/>
        </p:nvSpPr>
        <p:spPr>
          <a:xfrm>
            <a:off x="7094070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6047061A-7FEB-4E14-83EC-4E10A741CA7E}"/>
              </a:ext>
            </a:extLst>
          </p:cNvPr>
          <p:cNvSpPr/>
          <p:nvPr/>
        </p:nvSpPr>
        <p:spPr>
          <a:xfrm>
            <a:off x="7258264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2D0A70B5-A2E8-9C92-3816-975902530BAE}"/>
              </a:ext>
            </a:extLst>
          </p:cNvPr>
          <p:cNvSpPr/>
          <p:nvPr/>
        </p:nvSpPr>
        <p:spPr>
          <a:xfrm>
            <a:off x="7422458" y="3382992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603DDEA7-8943-5494-046B-4999B001334C}"/>
              </a:ext>
            </a:extLst>
          </p:cNvPr>
          <p:cNvSpPr/>
          <p:nvPr/>
        </p:nvSpPr>
        <p:spPr>
          <a:xfrm>
            <a:off x="7586652" y="3382992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1D9B51DC-3D7C-44D4-03A2-7BA49523BCAC}"/>
              </a:ext>
            </a:extLst>
          </p:cNvPr>
          <p:cNvSpPr/>
          <p:nvPr/>
        </p:nvSpPr>
        <p:spPr>
          <a:xfrm>
            <a:off x="7750846" y="3382992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12887D00-7D7F-E74C-CCCE-A0E6D8484010}"/>
              </a:ext>
            </a:extLst>
          </p:cNvPr>
          <p:cNvSpPr/>
          <p:nvPr/>
        </p:nvSpPr>
        <p:spPr>
          <a:xfrm>
            <a:off x="7915040" y="3382992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A82032BC-8ECB-65B9-7BB1-6FCC78FD7682}"/>
              </a:ext>
            </a:extLst>
          </p:cNvPr>
          <p:cNvSpPr/>
          <p:nvPr/>
        </p:nvSpPr>
        <p:spPr>
          <a:xfrm>
            <a:off x="8079234" y="3382992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6AE80210-3AFF-4B9D-1724-1B4BBDE59421}"/>
              </a:ext>
            </a:extLst>
          </p:cNvPr>
          <p:cNvSpPr/>
          <p:nvPr/>
        </p:nvSpPr>
        <p:spPr>
          <a:xfrm>
            <a:off x="8243428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5CE77618-4B00-0953-79C3-53A43431ED34}"/>
              </a:ext>
            </a:extLst>
          </p:cNvPr>
          <p:cNvSpPr/>
          <p:nvPr/>
        </p:nvSpPr>
        <p:spPr>
          <a:xfrm>
            <a:off x="8407621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A038FBA7-03A2-ED47-B67B-66A2D34DE3FB}"/>
              </a:ext>
            </a:extLst>
          </p:cNvPr>
          <p:cNvSpPr/>
          <p:nvPr/>
        </p:nvSpPr>
        <p:spPr>
          <a:xfrm>
            <a:off x="9228591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37BC8466-5D3C-094E-0170-DC6657942743}"/>
              </a:ext>
            </a:extLst>
          </p:cNvPr>
          <p:cNvSpPr/>
          <p:nvPr/>
        </p:nvSpPr>
        <p:spPr>
          <a:xfrm>
            <a:off x="9392785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6E6CFC77-73C5-5B74-BFDB-FE27672D041E}"/>
              </a:ext>
            </a:extLst>
          </p:cNvPr>
          <p:cNvSpPr/>
          <p:nvPr/>
        </p:nvSpPr>
        <p:spPr>
          <a:xfrm>
            <a:off x="9556979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7645A641-C38B-99EC-23D3-BAA092D809BC}"/>
              </a:ext>
            </a:extLst>
          </p:cNvPr>
          <p:cNvSpPr/>
          <p:nvPr/>
        </p:nvSpPr>
        <p:spPr>
          <a:xfrm>
            <a:off x="9721173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98451C13-D57F-F7E9-885E-7653AAE97FE0}"/>
              </a:ext>
            </a:extLst>
          </p:cNvPr>
          <p:cNvSpPr/>
          <p:nvPr/>
        </p:nvSpPr>
        <p:spPr>
          <a:xfrm>
            <a:off x="8571815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113ACB45-7A99-666F-DC1E-D156A1515CAC}"/>
              </a:ext>
            </a:extLst>
          </p:cNvPr>
          <p:cNvSpPr/>
          <p:nvPr/>
        </p:nvSpPr>
        <p:spPr>
          <a:xfrm>
            <a:off x="8736009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76A47C8E-9268-2DE9-26C0-B036A34676C5}"/>
              </a:ext>
            </a:extLst>
          </p:cNvPr>
          <p:cNvSpPr/>
          <p:nvPr/>
        </p:nvSpPr>
        <p:spPr>
          <a:xfrm>
            <a:off x="8900203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C86E1813-DF0E-0825-7A70-8A45C91A15EE}"/>
              </a:ext>
            </a:extLst>
          </p:cNvPr>
          <p:cNvSpPr/>
          <p:nvPr/>
        </p:nvSpPr>
        <p:spPr>
          <a:xfrm>
            <a:off x="9064397" y="3382992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CB31CC3E-8776-C4D9-E3DB-B2A30F4ECACF}"/>
              </a:ext>
            </a:extLst>
          </p:cNvPr>
          <p:cNvSpPr/>
          <p:nvPr/>
        </p:nvSpPr>
        <p:spPr>
          <a:xfrm>
            <a:off x="6601488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FB7EFE16-912F-23B1-016A-CD922EC326F9}"/>
              </a:ext>
            </a:extLst>
          </p:cNvPr>
          <p:cNvSpPr/>
          <p:nvPr/>
        </p:nvSpPr>
        <p:spPr>
          <a:xfrm>
            <a:off x="6765682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40BCF831-6CE9-FF1B-2316-D33D72BD58EE}"/>
              </a:ext>
            </a:extLst>
          </p:cNvPr>
          <p:cNvSpPr/>
          <p:nvPr/>
        </p:nvSpPr>
        <p:spPr>
          <a:xfrm>
            <a:off x="6929876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C7EC8DD9-310B-1009-AA74-826F3D84E042}"/>
              </a:ext>
            </a:extLst>
          </p:cNvPr>
          <p:cNvSpPr/>
          <p:nvPr/>
        </p:nvSpPr>
        <p:spPr>
          <a:xfrm>
            <a:off x="7094070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CF9E4514-2387-2690-E3C5-059D72232A86}"/>
              </a:ext>
            </a:extLst>
          </p:cNvPr>
          <p:cNvSpPr/>
          <p:nvPr/>
        </p:nvSpPr>
        <p:spPr>
          <a:xfrm>
            <a:off x="7258264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41CD19AE-D0B7-92AD-1C12-50C4F3CB472D}"/>
              </a:ext>
            </a:extLst>
          </p:cNvPr>
          <p:cNvSpPr/>
          <p:nvPr/>
        </p:nvSpPr>
        <p:spPr>
          <a:xfrm>
            <a:off x="7422458" y="3546038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A803890A-0229-3ED7-6106-5FBBFB08A856}"/>
              </a:ext>
            </a:extLst>
          </p:cNvPr>
          <p:cNvSpPr/>
          <p:nvPr/>
        </p:nvSpPr>
        <p:spPr>
          <a:xfrm>
            <a:off x="7586652" y="3546038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B5B01DA1-5DC3-9F26-094D-A01FBBC53BF8}"/>
              </a:ext>
            </a:extLst>
          </p:cNvPr>
          <p:cNvSpPr/>
          <p:nvPr/>
        </p:nvSpPr>
        <p:spPr>
          <a:xfrm>
            <a:off x="7750846" y="3546038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2352E6D8-2AC8-B009-B7D4-1CE5D8AE150D}"/>
              </a:ext>
            </a:extLst>
          </p:cNvPr>
          <p:cNvSpPr/>
          <p:nvPr/>
        </p:nvSpPr>
        <p:spPr>
          <a:xfrm>
            <a:off x="7915040" y="3546038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35F765D2-6DE7-50DA-6B73-E663DD3A44D4}"/>
              </a:ext>
            </a:extLst>
          </p:cNvPr>
          <p:cNvSpPr/>
          <p:nvPr/>
        </p:nvSpPr>
        <p:spPr>
          <a:xfrm>
            <a:off x="8079234" y="3546038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D4B8A2A6-C8EE-FA8D-5FCA-D2230220F399}"/>
              </a:ext>
            </a:extLst>
          </p:cNvPr>
          <p:cNvSpPr/>
          <p:nvPr/>
        </p:nvSpPr>
        <p:spPr>
          <a:xfrm>
            <a:off x="8243428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E16370B0-0F6F-2589-DFEE-76D447AEC7E4}"/>
              </a:ext>
            </a:extLst>
          </p:cNvPr>
          <p:cNvSpPr/>
          <p:nvPr/>
        </p:nvSpPr>
        <p:spPr>
          <a:xfrm>
            <a:off x="8407621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1E5E3EA7-3F38-81C9-0C6A-00A7AEE78307}"/>
              </a:ext>
            </a:extLst>
          </p:cNvPr>
          <p:cNvSpPr/>
          <p:nvPr/>
        </p:nvSpPr>
        <p:spPr>
          <a:xfrm>
            <a:off x="9228591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37D7662E-7628-569A-1651-519D01B55DF1}"/>
              </a:ext>
            </a:extLst>
          </p:cNvPr>
          <p:cNvSpPr/>
          <p:nvPr/>
        </p:nvSpPr>
        <p:spPr>
          <a:xfrm>
            <a:off x="9392785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41BC5D51-84CB-28D0-5F15-A7A83F09AFF9}"/>
              </a:ext>
            </a:extLst>
          </p:cNvPr>
          <p:cNvSpPr/>
          <p:nvPr/>
        </p:nvSpPr>
        <p:spPr>
          <a:xfrm>
            <a:off x="9556979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758616F2-40AA-EB8E-71A4-D3329F5F81F5}"/>
              </a:ext>
            </a:extLst>
          </p:cNvPr>
          <p:cNvSpPr/>
          <p:nvPr/>
        </p:nvSpPr>
        <p:spPr>
          <a:xfrm>
            <a:off x="9721173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795E0FEA-214F-CA40-1F66-D512AC5EFE7D}"/>
              </a:ext>
            </a:extLst>
          </p:cNvPr>
          <p:cNvSpPr/>
          <p:nvPr/>
        </p:nvSpPr>
        <p:spPr>
          <a:xfrm>
            <a:off x="8571815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62BB987A-5190-2FBE-6E43-37CED067E657}"/>
              </a:ext>
            </a:extLst>
          </p:cNvPr>
          <p:cNvSpPr/>
          <p:nvPr/>
        </p:nvSpPr>
        <p:spPr>
          <a:xfrm>
            <a:off x="8736009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6F73B83C-62EA-B04F-BCEF-EA569F0D7FB9}"/>
              </a:ext>
            </a:extLst>
          </p:cNvPr>
          <p:cNvSpPr/>
          <p:nvPr/>
        </p:nvSpPr>
        <p:spPr>
          <a:xfrm>
            <a:off x="8900203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id="{19DE2035-3475-4C77-2A06-F3E276B32519}"/>
              </a:ext>
            </a:extLst>
          </p:cNvPr>
          <p:cNvSpPr/>
          <p:nvPr/>
        </p:nvSpPr>
        <p:spPr>
          <a:xfrm>
            <a:off x="9064397" y="3546038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id="{A69BBAB3-97DB-C094-CD1C-FC698F642F01}"/>
              </a:ext>
            </a:extLst>
          </p:cNvPr>
          <p:cNvSpPr/>
          <p:nvPr/>
        </p:nvSpPr>
        <p:spPr>
          <a:xfrm>
            <a:off x="6601488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0289315E-A37D-02A4-CED6-7B9E7E501682}"/>
              </a:ext>
            </a:extLst>
          </p:cNvPr>
          <p:cNvSpPr/>
          <p:nvPr/>
        </p:nvSpPr>
        <p:spPr>
          <a:xfrm>
            <a:off x="6765682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EF22015D-26F9-D033-FAD1-17129932D35B}"/>
              </a:ext>
            </a:extLst>
          </p:cNvPr>
          <p:cNvSpPr/>
          <p:nvPr/>
        </p:nvSpPr>
        <p:spPr>
          <a:xfrm>
            <a:off x="6929876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21CD370F-8281-737E-A8DC-6D4F05F18520}"/>
              </a:ext>
            </a:extLst>
          </p:cNvPr>
          <p:cNvSpPr/>
          <p:nvPr/>
        </p:nvSpPr>
        <p:spPr>
          <a:xfrm>
            <a:off x="7094070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E79D4ACF-7BEA-35CA-C11F-A535B69EB159}"/>
              </a:ext>
            </a:extLst>
          </p:cNvPr>
          <p:cNvSpPr/>
          <p:nvPr/>
        </p:nvSpPr>
        <p:spPr>
          <a:xfrm>
            <a:off x="7258264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62EEBA38-65B8-FA47-D141-D3A7165223EE}"/>
              </a:ext>
            </a:extLst>
          </p:cNvPr>
          <p:cNvSpPr/>
          <p:nvPr/>
        </p:nvSpPr>
        <p:spPr>
          <a:xfrm>
            <a:off x="7422458" y="3711859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721BF837-0FC5-CF80-80FA-D8686B261403}"/>
              </a:ext>
            </a:extLst>
          </p:cNvPr>
          <p:cNvSpPr/>
          <p:nvPr/>
        </p:nvSpPr>
        <p:spPr>
          <a:xfrm>
            <a:off x="7586652" y="3711859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9D8AE989-C805-102D-544C-57A675C700CF}"/>
              </a:ext>
            </a:extLst>
          </p:cNvPr>
          <p:cNvSpPr/>
          <p:nvPr/>
        </p:nvSpPr>
        <p:spPr>
          <a:xfrm>
            <a:off x="7750846" y="3711859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1" name="Rectangle 900">
            <a:extLst>
              <a:ext uri="{FF2B5EF4-FFF2-40B4-BE49-F238E27FC236}">
                <a16:creationId xmlns:a16="http://schemas.microsoft.com/office/drawing/2014/main" id="{301B21A2-251C-D7AD-0117-570C36EE8B2E}"/>
              </a:ext>
            </a:extLst>
          </p:cNvPr>
          <p:cNvSpPr/>
          <p:nvPr/>
        </p:nvSpPr>
        <p:spPr>
          <a:xfrm>
            <a:off x="7915040" y="3711859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DE2BA3D8-D436-76A1-A977-6FB1B8B8C0AD}"/>
              </a:ext>
            </a:extLst>
          </p:cNvPr>
          <p:cNvSpPr/>
          <p:nvPr/>
        </p:nvSpPr>
        <p:spPr>
          <a:xfrm>
            <a:off x="8079234" y="3711859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3" name="Rectangle 902">
            <a:extLst>
              <a:ext uri="{FF2B5EF4-FFF2-40B4-BE49-F238E27FC236}">
                <a16:creationId xmlns:a16="http://schemas.microsoft.com/office/drawing/2014/main" id="{9A87FDE5-B498-7DD9-6434-C1A6BFF4047A}"/>
              </a:ext>
            </a:extLst>
          </p:cNvPr>
          <p:cNvSpPr/>
          <p:nvPr/>
        </p:nvSpPr>
        <p:spPr>
          <a:xfrm>
            <a:off x="8243428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4" name="Rectangle 903">
            <a:extLst>
              <a:ext uri="{FF2B5EF4-FFF2-40B4-BE49-F238E27FC236}">
                <a16:creationId xmlns:a16="http://schemas.microsoft.com/office/drawing/2014/main" id="{10909890-07F4-30D2-BAD9-A327E7CACE42}"/>
              </a:ext>
            </a:extLst>
          </p:cNvPr>
          <p:cNvSpPr/>
          <p:nvPr/>
        </p:nvSpPr>
        <p:spPr>
          <a:xfrm>
            <a:off x="8407621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5" name="Rectangle 904">
            <a:extLst>
              <a:ext uri="{FF2B5EF4-FFF2-40B4-BE49-F238E27FC236}">
                <a16:creationId xmlns:a16="http://schemas.microsoft.com/office/drawing/2014/main" id="{304B85BB-4F32-8CC6-1FFC-6B93FC12D014}"/>
              </a:ext>
            </a:extLst>
          </p:cNvPr>
          <p:cNvSpPr/>
          <p:nvPr/>
        </p:nvSpPr>
        <p:spPr>
          <a:xfrm>
            <a:off x="9228591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6" name="Rectangle 905">
            <a:extLst>
              <a:ext uri="{FF2B5EF4-FFF2-40B4-BE49-F238E27FC236}">
                <a16:creationId xmlns:a16="http://schemas.microsoft.com/office/drawing/2014/main" id="{D35D843B-6D66-DF00-C735-8A4199283435}"/>
              </a:ext>
            </a:extLst>
          </p:cNvPr>
          <p:cNvSpPr/>
          <p:nvPr/>
        </p:nvSpPr>
        <p:spPr>
          <a:xfrm>
            <a:off x="9392785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7" name="Rectangle 906">
            <a:extLst>
              <a:ext uri="{FF2B5EF4-FFF2-40B4-BE49-F238E27FC236}">
                <a16:creationId xmlns:a16="http://schemas.microsoft.com/office/drawing/2014/main" id="{E8AF3F02-6640-68B3-BF0A-5281E328CA22}"/>
              </a:ext>
            </a:extLst>
          </p:cNvPr>
          <p:cNvSpPr/>
          <p:nvPr/>
        </p:nvSpPr>
        <p:spPr>
          <a:xfrm>
            <a:off x="9556979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8" name="Rectangle 907">
            <a:extLst>
              <a:ext uri="{FF2B5EF4-FFF2-40B4-BE49-F238E27FC236}">
                <a16:creationId xmlns:a16="http://schemas.microsoft.com/office/drawing/2014/main" id="{F4075BB6-0CAB-96ED-CDC3-CA07C92C53F3}"/>
              </a:ext>
            </a:extLst>
          </p:cNvPr>
          <p:cNvSpPr/>
          <p:nvPr/>
        </p:nvSpPr>
        <p:spPr>
          <a:xfrm>
            <a:off x="9721173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9" name="Rectangle 908">
            <a:extLst>
              <a:ext uri="{FF2B5EF4-FFF2-40B4-BE49-F238E27FC236}">
                <a16:creationId xmlns:a16="http://schemas.microsoft.com/office/drawing/2014/main" id="{1077BC74-6988-F76E-B501-FE09D54B4F8E}"/>
              </a:ext>
            </a:extLst>
          </p:cNvPr>
          <p:cNvSpPr/>
          <p:nvPr/>
        </p:nvSpPr>
        <p:spPr>
          <a:xfrm>
            <a:off x="8571815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0" name="Rectangle 909">
            <a:extLst>
              <a:ext uri="{FF2B5EF4-FFF2-40B4-BE49-F238E27FC236}">
                <a16:creationId xmlns:a16="http://schemas.microsoft.com/office/drawing/2014/main" id="{EF9069B9-641A-C701-50DA-376E4E2F29C5}"/>
              </a:ext>
            </a:extLst>
          </p:cNvPr>
          <p:cNvSpPr/>
          <p:nvPr/>
        </p:nvSpPr>
        <p:spPr>
          <a:xfrm>
            <a:off x="8736009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1" name="Rectangle 910">
            <a:extLst>
              <a:ext uri="{FF2B5EF4-FFF2-40B4-BE49-F238E27FC236}">
                <a16:creationId xmlns:a16="http://schemas.microsoft.com/office/drawing/2014/main" id="{E7A16FE0-1F17-2D25-56A2-8A595856D361}"/>
              </a:ext>
            </a:extLst>
          </p:cNvPr>
          <p:cNvSpPr/>
          <p:nvPr/>
        </p:nvSpPr>
        <p:spPr>
          <a:xfrm>
            <a:off x="8900203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2" name="Rectangle 911">
            <a:extLst>
              <a:ext uri="{FF2B5EF4-FFF2-40B4-BE49-F238E27FC236}">
                <a16:creationId xmlns:a16="http://schemas.microsoft.com/office/drawing/2014/main" id="{0A5B0CBD-2221-919F-37D4-6E0DF39BECB5}"/>
              </a:ext>
            </a:extLst>
          </p:cNvPr>
          <p:cNvSpPr/>
          <p:nvPr/>
        </p:nvSpPr>
        <p:spPr>
          <a:xfrm>
            <a:off x="9064397" y="3711859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2C7A7378-488C-7472-97F6-68465CE05094}"/>
              </a:ext>
            </a:extLst>
          </p:cNvPr>
          <p:cNvSpPr/>
          <p:nvPr/>
        </p:nvSpPr>
        <p:spPr>
          <a:xfrm>
            <a:off x="6601488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B18A8F7C-0561-C223-3B45-8DD8D980E94A}"/>
              </a:ext>
            </a:extLst>
          </p:cNvPr>
          <p:cNvSpPr/>
          <p:nvPr/>
        </p:nvSpPr>
        <p:spPr>
          <a:xfrm>
            <a:off x="6765682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5" name="Rectangle 914">
            <a:extLst>
              <a:ext uri="{FF2B5EF4-FFF2-40B4-BE49-F238E27FC236}">
                <a16:creationId xmlns:a16="http://schemas.microsoft.com/office/drawing/2014/main" id="{E954ABD4-9C03-1F07-9419-22362072A970}"/>
              </a:ext>
            </a:extLst>
          </p:cNvPr>
          <p:cNvSpPr/>
          <p:nvPr/>
        </p:nvSpPr>
        <p:spPr>
          <a:xfrm>
            <a:off x="6929876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6" name="Rectangle 915">
            <a:extLst>
              <a:ext uri="{FF2B5EF4-FFF2-40B4-BE49-F238E27FC236}">
                <a16:creationId xmlns:a16="http://schemas.microsoft.com/office/drawing/2014/main" id="{EA38866A-80E6-B359-ACCF-7E4B069EE38F}"/>
              </a:ext>
            </a:extLst>
          </p:cNvPr>
          <p:cNvSpPr/>
          <p:nvPr/>
        </p:nvSpPr>
        <p:spPr>
          <a:xfrm>
            <a:off x="7094070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BEAC5CEA-13BD-53A4-039C-38509146D764}"/>
              </a:ext>
            </a:extLst>
          </p:cNvPr>
          <p:cNvSpPr/>
          <p:nvPr/>
        </p:nvSpPr>
        <p:spPr>
          <a:xfrm>
            <a:off x="7258264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1B9E4430-FAF4-AA53-4793-7AA7C230943C}"/>
              </a:ext>
            </a:extLst>
          </p:cNvPr>
          <p:cNvSpPr/>
          <p:nvPr/>
        </p:nvSpPr>
        <p:spPr>
          <a:xfrm>
            <a:off x="7422458" y="3874906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379A2269-C718-98D4-7A3B-EB75416B33D1}"/>
              </a:ext>
            </a:extLst>
          </p:cNvPr>
          <p:cNvSpPr/>
          <p:nvPr/>
        </p:nvSpPr>
        <p:spPr>
          <a:xfrm>
            <a:off x="7586652" y="3874906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54EDDAC8-92DA-F509-DDA8-F5684D8333A5}"/>
              </a:ext>
            </a:extLst>
          </p:cNvPr>
          <p:cNvSpPr/>
          <p:nvPr/>
        </p:nvSpPr>
        <p:spPr>
          <a:xfrm>
            <a:off x="7750846" y="3874906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1" name="Rectangle 920">
            <a:extLst>
              <a:ext uri="{FF2B5EF4-FFF2-40B4-BE49-F238E27FC236}">
                <a16:creationId xmlns:a16="http://schemas.microsoft.com/office/drawing/2014/main" id="{8DAA1989-B54E-5702-57DD-72E13A0D91FB}"/>
              </a:ext>
            </a:extLst>
          </p:cNvPr>
          <p:cNvSpPr/>
          <p:nvPr/>
        </p:nvSpPr>
        <p:spPr>
          <a:xfrm>
            <a:off x="7915040" y="3874906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2" name="Rectangle 921">
            <a:extLst>
              <a:ext uri="{FF2B5EF4-FFF2-40B4-BE49-F238E27FC236}">
                <a16:creationId xmlns:a16="http://schemas.microsoft.com/office/drawing/2014/main" id="{011C34A0-6854-6805-C31A-8BD9537600B3}"/>
              </a:ext>
            </a:extLst>
          </p:cNvPr>
          <p:cNvSpPr/>
          <p:nvPr/>
        </p:nvSpPr>
        <p:spPr>
          <a:xfrm>
            <a:off x="8079234" y="3874906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3" name="Rectangle 922">
            <a:extLst>
              <a:ext uri="{FF2B5EF4-FFF2-40B4-BE49-F238E27FC236}">
                <a16:creationId xmlns:a16="http://schemas.microsoft.com/office/drawing/2014/main" id="{09507E92-DA91-4463-8F68-E5CBA584810C}"/>
              </a:ext>
            </a:extLst>
          </p:cNvPr>
          <p:cNvSpPr/>
          <p:nvPr/>
        </p:nvSpPr>
        <p:spPr>
          <a:xfrm>
            <a:off x="8243428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4" name="Rectangle 923">
            <a:extLst>
              <a:ext uri="{FF2B5EF4-FFF2-40B4-BE49-F238E27FC236}">
                <a16:creationId xmlns:a16="http://schemas.microsoft.com/office/drawing/2014/main" id="{253A035D-3383-71F1-120F-4432888FBB28}"/>
              </a:ext>
            </a:extLst>
          </p:cNvPr>
          <p:cNvSpPr/>
          <p:nvPr/>
        </p:nvSpPr>
        <p:spPr>
          <a:xfrm>
            <a:off x="8407621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5" name="Rectangle 924">
            <a:extLst>
              <a:ext uri="{FF2B5EF4-FFF2-40B4-BE49-F238E27FC236}">
                <a16:creationId xmlns:a16="http://schemas.microsoft.com/office/drawing/2014/main" id="{59D2FA4F-9D87-1708-26E4-1E5B8E1E0AA7}"/>
              </a:ext>
            </a:extLst>
          </p:cNvPr>
          <p:cNvSpPr/>
          <p:nvPr/>
        </p:nvSpPr>
        <p:spPr>
          <a:xfrm>
            <a:off x="9228591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6" name="Rectangle 925">
            <a:extLst>
              <a:ext uri="{FF2B5EF4-FFF2-40B4-BE49-F238E27FC236}">
                <a16:creationId xmlns:a16="http://schemas.microsoft.com/office/drawing/2014/main" id="{DB2F378A-C1EE-85F2-E3A4-CF2FA472A2F8}"/>
              </a:ext>
            </a:extLst>
          </p:cNvPr>
          <p:cNvSpPr/>
          <p:nvPr/>
        </p:nvSpPr>
        <p:spPr>
          <a:xfrm>
            <a:off x="9392785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7" name="Rectangle 926">
            <a:extLst>
              <a:ext uri="{FF2B5EF4-FFF2-40B4-BE49-F238E27FC236}">
                <a16:creationId xmlns:a16="http://schemas.microsoft.com/office/drawing/2014/main" id="{D3872FA3-F7C7-3489-9F3B-6DE8F91E2E6E}"/>
              </a:ext>
            </a:extLst>
          </p:cNvPr>
          <p:cNvSpPr/>
          <p:nvPr/>
        </p:nvSpPr>
        <p:spPr>
          <a:xfrm>
            <a:off x="9556979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8" name="Rectangle 927">
            <a:extLst>
              <a:ext uri="{FF2B5EF4-FFF2-40B4-BE49-F238E27FC236}">
                <a16:creationId xmlns:a16="http://schemas.microsoft.com/office/drawing/2014/main" id="{CF7A3023-9036-A12E-C968-2BCA0D04D60A}"/>
              </a:ext>
            </a:extLst>
          </p:cNvPr>
          <p:cNvSpPr/>
          <p:nvPr/>
        </p:nvSpPr>
        <p:spPr>
          <a:xfrm>
            <a:off x="9721173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9" name="Rectangle 928">
            <a:extLst>
              <a:ext uri="{FF2B5EF4-FFF2-40B4-BE49-F238E27FC236}">
                <a16:creationId xmlns:a16="http://schemas.microsoft.com/office/drawing/2014/main" id="{1BD2AA4A-15DA-C609-C828-3FC4B88CA2FF}"/>
              </a:ext>
            </a:extLst>
          </p:cNvPr>
          <p:cNvSpPr/>
          <p:nvPr/>
        </p:nvSpPr>
        <p:spPr>
          <a:xfrm>
            <a:off x="8571815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0" name="Rectangle 929">
            <a:extLst>
              <a:ext uri="{FF2B5EF4-FFF2-40B4-BE49-F238E27FC236}">
                <a16:creationId xmlns:a16="http://schemas.microsoft.com/office/drawing/2014/main" id="{49AF4747-C2FD-15EE-26BE-BE2857144B26}"/>
              </a:ext>
            </a:extLst>
          </p:cNvPr>
          <p:cNvSpPr/>
          <p:nvPr/>
        </p:nvSpPr>
        <p:spPr>
          <a:xfrm>
            <a:off x="8736009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1" name="Rectangle 930">
            <a:extLst>
              <a:ext uri="{FF2B5EF4-FFF2-40B4-BE49-F238E27FC236}">
                <a16:creationId xmlns:a16="http://schemas.microsoft.com/office/drawing/2014/main" id="{327853ED-8492-E9B5-8587-DD13F451FB44}"/>
              </a:ext>
            </a:extLst>
          </p:cNvPr>
          <p:cNvSpPr/>
          <p:nvPr/>
        </p:nvSpPr>
        <p:spPr>
          <a:xfrm>
            <a:off x="8900203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2" name="Rectangle 931">
            <a:extLst>
              <a:ext uri="{FF2B5EF4-FFF2-40B4-BE49-F238E27FC236}">
                <a16:creationId xmlns:a16="http://schemas.microsoft.com/office/drawing/2014/main" id="{8BE4E713-82F5-CA7D-BC1F-7FE376283143}"/>
              </a:ext>
            </a:extLst>
          </p:cNvPr>
          <p:cNvSpPr/>
          <p:nvPr/>
        </p:nvSpPr>
        <p:spPr>
          <a:xfrm>
            <a:off x="9064397" y="3874906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3" name="Rectangle 932">
            <a:extLst>
              <a:ext uri="{FF2B5EF4-FFF2-40B4-BE49-F238E27FC236}">
                <a16:creationId xmlns:a16="http://schemas.microsoft.com/office/drawing/2014/main" id="{66F7AB25-3CF8-E841-FDA3-CCF8B3456A79}"/>
              </a:ext>
            </a:extLst>
          </p:cNvPr>
          <p:cNvSpPr/>
          <p:nvPr/>
        </p:nvSpPr>
        <p:spPr>
          <a:xfrm>
            <a:off x="6601488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F7C8C6F3-5D4D-FC48-1F76-6DC028D10EB6}"/>
              </a:ext>
            </a:extLst>
          </p:cNvPr>
          <p:cNvSpPr/>
          <p:nvPr/>
        </p:nvSpPr>
        <p:spPr>
          <a:xfrm>
            <a:off x="6765682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5" name="Rectangle 934">
            <a:extLst>
              <a:ext uri="{FF2B5EF4-FFF2-40B4-BE49-F238E27FC236}">
                <a16:creationId xmlns:a16="http://schemas.microsoft.com/office/drawing/2014/main" id="{00B78F8A-FBDE-9A49-C121-61FF7ED3036B}"/>
              </a:ext>
            </a:extLst>
          </p:cNvPr>
          <p:cNvSpPr/>
          <p:nvPr/>
        </p:nvSpPr>
        <p:spPr>
          <a:xfrm>
            <a:off x="6929876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6" name="Rectangle 935">
            <a:extLst>
              <a:ext uri="{FF2B5EF4-FFF2-40B4-BE49-F238E27FC236}">
                <a16:creationId xmlns:a16="http://schemas.microsoft.com/office/drawing/2014/main" id="{523C3BCC-A766-058A-F345-F659D8751B00}"/>
              </a:ext>
            </a:extLst>
          </p:cNvPr>
          <p:cNvSpPr/>
          <p:nvPr/>
        </p:nvSpPr>
        <p:spPr>
          <a:xfrm>
            <a:off x="7094070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10799E07-E6A9-1B2E-B63B-5D84430441D4}"/>
              </a:ext>
            </a:extLst>
          </p:cNvPr>
          <p:cNvSpPr/>
          <p:nvPr/>
        </p:nvSpPr>
        <p:spPr>
          <a:xfrm>
            <a:off x="7258264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2C77AA16-E932-7788-7284-E454B84E5932}"/>
              </a:ext>
            </a:extLst>
          </p:cNvPr>
          <p:cNvSpPr/>
          <p:nvPr/>
        </p:nvSpPr>
        <p:spPr>
          <a:xfrm>
            <a:off x="7422458" y="4040727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9B0B32A6-5AAB-40EB-BA33-2FA3DA994410}"/>
              </a:ext>
            </a:extLst>
          </p:cNvPr>
          <p:cNvSpPr/>
          <p:nvPr/>
        </p:nvSpPr>
        <p:spPr>
          <a:xfrm>
            <a:off x="7586652" y="4040727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02FCD1A7-CA5C-BFA1-D361-0643088EFA09}"/>
              </a:ext>
            </a:extLst>
          </p:cNvPr>
          <p:cNvSpPr/>
          <p:nvPr/>
        </p:nvSpPr>
        <p:spPr>
          <a:xfrm>
            <a:off x="7750846" y="4040727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1" name="Rectangle 940">
            <a:extLst>
              <a:ext uri="{FF2B5EF4-FFF2-40B4-BE49-F238E27FC236}">
                <a16:creationId xmlns:a16="http://schemas.microsoft.com/office/drawing/2014/main" id="{80D05B7E-87F1-09FF-B200-43D9326A5853}"/>
              </a:ext>
            </a:extLst>
          </p:cNvPr>
          <p:cNvSpPr/>
          <p:nvPr/>
        </p:nvSpPr>
        <p:spPr>
          <a:xfrm>
            <a:off x="7915040" y="4040727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2" name="Rectangle 941">
            <a:extLst>
              <a:ext uri="{FF2B5EF4-FFF2-40B4-BE49-F238E27FC236}">
                <a16:creationId xmlns:a16="http://schemas.microsoft.com/office/drawing/2014/main" id="{BEFA5178-DEF0-EACB-8474-4123DB508056}"/>
              </a:ext>
            </a:extLst>
          </p:cNvPr>
          <p:cNvSpPr/>
          <p:nvPr/>
        </p:nvSpPr>
        <p:spPr>
          <a:xfrm>
            <a:off x="8079234" y="4040727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F049870E-1DC5-46C0-2F78-8B2B9D803F58}"/>
              </a:ext>
            </a:extLst>
          </p:cNvPr>
          <p:cNvSpPr/>
          <p:nvPr/>
        </p:nvSpPr>
        <p:spPr>
          <a:xfrm>
            <a:off x="8243428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91C17657-FAB7-A773-ACC3-6667E6C20F47}"/>
              </a:ext>
            </a:extLst>
          </p:cNvPr>
          <p:cNvSpPr/>
          <p:nvPr/>
        </p:nvSpPr>
        <p:spPr>
          <a:xfrm>
            <a:off x="8407621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8B3D4AF2-FF74-6657-31B0-224663C125FF}"/>
              </a:ext>
            </a:extLst>
          </p:cNvPr>
          <p:cNvSpPr/>
          <p:nvPr/>
        </p:nvSpPr>
        <p:spPr>
          <a:xfrm>
            <a:off x="9228591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BEB88446-369C-7859-0143-C76FC600020B}"/>
              </a:ext>
            </a:extLst>
          </p:cNvPr>
          <p:cNvSpPr/>
          <p:nvPr/>
        </p:nvSpPr>
        <p:spPr>
          <a:xfrm>
            <a:off x="9392785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7C8A022D-6834-0E0C-59BE-2FC41C2DAE8F}"/>
              </a:ext>
            </a:extLst>
          </p:cNvPr>
          <p:cNvSpPr/>
          <p:nvPr/>
        </p:nvSpPr>
        <p:spPr>
          <a:xfrm>
            <a:off x="9556979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5D632713-3858-6BEB-A9AD-769133670D99}"/>
              </a:ext>
            </a:extLst>
          </p:cNvPr>
          <p:cNvSpPr/>
          <p:nvPr/>
        </p:nvSpPr>
        <p:spPr>
          <a:xfrm>
            <a:off x="9721173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4ECF4984-A955-840E-D1FC-4A9B5A9AE9C0}"/>
              </a:ext>
            </a:extLst>
          </p:cNvPr>
          <p:cNvSpPr/>
          <p:nvPr/>
        </p:nvSpPr>
        <p:spPr>
          <a:xfrm>
            <a:off x="8571815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B34D9946-43F4-5B8B-2BA2-6C2D99199FF9}"/>
              </a:ext>
            </a:extLst>
          </p:cNvPr>
          <p:cNvSpPr/>
          <p:nvPr/>
        </p:nvSpPr>
        <p:spPr>
          <a:xfrm>
            <a:off x="8736009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80044D76-492A-4620-A107-739B808D687A}"/>
              </a:ext>
            </a:extLst>
          </p:cNvPr>
          <p:cNvSpPr/>
          <p:nvPr/>
        </p:nvSpPr>
        <p:spPr>
          <a:xfrm>
            <a:off x="8900203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377E9EE4-B382-06C9-F1EC-324FD51E894C}"/>
              </a:ext>
            </a:extLst>
          </p:cNvPr>
          <p:cNvSpPr/>
          <p:nvPr/>
        </p:nvSpPr>
        <p:spPr>
          <a:xfrm>
            <a:off x="9064397" y="4040727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A585D8E6-B5C2-6A80-85F7-13F571A7566B}"/>
              </a:ext>
            </a:extLst>
          </p:cNvPr>
          <p:cNvSpPr/>
          <p:nvPr/>
        </p:nvSpPr>
        <p:spPr>
          <a:xfrm>
            <a:off x="6601488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4" name="Rectangle 953">
            <a:extLst>
              <a:ext uri="{FF2B5EF4-FFF2-40B4-BE49-F238E27FC236}">
                <a16:creationId xmlns:a16="http://schemas.microsoft.com/office/drawing/2014/main" id="{899B89DA-F3F4-CE08-9E19-90BA94D8B82D}"/>
              </a:ext>
            </a:extLst>
          </p:cNvPr>
          <p:cNvSpPr/>
          <p:nvPr/>
        </p:nvSpPr>
        <p:spPr>
          <a:xfrm>
            <a:off x="6765682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5" name="Rectangle 954">
            <a:extLst>
              <a:ext uri="{FF2B5EF4-FFF2-40B4-BE49-F238E27FC236}">
                <a16:creationId xmlns:a16="http://schemas.microsoft.com/office/drawing/2014/main" id="{67440FC2-F546-E297-9400-E9EE0E40FC65}"/>
              </a:ext>
            </a:extLst>
          </p:cNvPr>
          <p:cNvSpPr/>
          <p:nvPr/>
        </p:nvSpPr>
        <p:spPr>
          <a:xfrm>
            <a:off x="6929876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6" name="Rectangle 955">
            <a:extLst>
              <a:ext uri="{FF2B5EF4-FFF2-40B4-BE49-F238E27FC236}">
                <a16:creationId xmlns:a16="http://schemas.microsoft.com/office/drawing/2014/main" id="{12593737-9835-F634-2F48-CC3B30A9FD76}"/>
              </a:ext>
            </a:extLst>
          </p:cNvPr>
          <p:cNvSpPr/>
          <p:nvPr/>
        </p:nvSpPr>
        <p:spPr>
          <a:xfrm>
            <a:off x="7094070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7" name="Rectangle 956">
            <a:extLst>
              <a:ext uri="{FF2B5EF4-FFF2-40B4-BE49-F238E27FC236}">
                <a16:creationId xmlns:a16="http://schemas.microsoft.com/office/drawing/2014/main" id="{694B3FF2-37C3-E4CF-C040-68E759A54AC4}"/>
              </a:ext>
            </a:extLst>
          </p:cNvPr>
          <p:cNvSpPr/>
          <p:nvPr/>
        </p:nvSpPr>
        <p:spPr>
          <a:xfrm>
            <a:off x="7258264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8" name="Rectangle 957">
            <a:extLst>
              <a:ext uri="{FF2B5EF4-FFF2-40B4-BE49-F238E27FC236}">
                <a16:creationId xmlns:a16="http://schemas.microsoft.com/office/drawing/2014/main" id="{CC26A939-7EB2-BC9C-326D-4AE66DAD9055}"/>
              </a:ext>
            </a:extLst>
          </p:cNvPr>
          <p:cNvSpPr/>
          <p:nvPr/>
        </p:nvSpPr>
        <p:spPr>
          <a:xfrm>
            <a:off x="7422458" y="4203773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9" name="Rectangle 958">
            <a:extLst>
              <a:ext uri="{FF2B5EF4-FFF2-40B4-BE49-F238E27FC236}">
                <a16:creationId xmlns:a16="http://schemas.microsoft.com/office/drawing/2014/main" id="{8342505D-CBC1-2B83-5B5B-5284E097AC73}"/>
              </a:ext>
            </a:extLst>
          </p:cNvPr>
          <p:cNvSpPr/>
          <p:nvPr/>
        </p:nvSpPr>
        <p:spPr>
          <a:xfrm>
            <a:off x="7586652" y="4203773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23F14819-5729-2CFE-D8A6-D06BDA73366A}"/>
              </a:ext>
            </a:extLst>
          </p:cNvPr>
          <p:cNvSpPr/>
          <p:nvPr/>
        </p:nvSpPr>
        <p:spPr>
          <a:xfrm>
            <a:off x="7750846" y="4203773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1" name="Rectangle 960">
            <a:extLst>
              <a:ext uri="{FF2B5EF4-FFF2-40B4-BE49-F238E27FC236}">
                <a16:creationId xmlns:a16="http://schemas.microsoft.com/office/drawing/2014/main" id="{1402BF03-E8FE-E3EE-2E8C-E5448985CE69}"/>
              </a:ext>
            </a:extLst>
          </p:cNvPr>
          <p:cNvSpPr/>
          <p:nvPr/>
        </p:nvSpPr>
        <p:spPr>
          <a:xfrm>
            <a:off x="7915040" y="4203773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2" name="Rectangle 961">
            <a:extLst>
              <a:ext uri="{FF2B5EF4-FFF2-40B4-BE49-F238E27FC236}">
                <a16:creationId xmlns:a16="http://schemas.microsoft.com/office/drawing/2014/main" id="{9B983780-802B-DB99-2498-C155AD8AD6FA}"/>
              </a:ext>
            </a:extLst>
          </p:cNvPr>
          <p:cNvSpPr/>
          <p:nvPr/>
        </p:nvSpPr>
        <p:spPr>
          <a:xfrm>
            <a:off x="8079234" y="4203773"/>
            <a:ext cx="164194" cy="165821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68AD17EB-56E1-C454-ED54-2E9CFD8B4962}"/>
              </a:ext>
            </a:extLst>
          </p:cNvPr>
          <p:cNvSpPr/>
          <p:nvPr/>
        </p:nvSpPr>
        <p:spPr>
          <a:xfrm>
            <a:off x="8243428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0DC662DC-478E-814E-6FA1-7D3AA31F0EE7}"/>
              </a:ext>
            </a:extLst>
          </p:cNvPr>
          <p:cNvSpPr/>
          <p:nvPr/>
        </p:nvSpPr>
        <p:spPr>
          <a:xfrm>
            <a:off x="8407621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5" name="Rectangle 964">
            <a:extLst>
              <a:ext uri="{FF2B5EF4-FFF2-40B4-BE49-F238E27FC236}">
                <a16:creationId xmlns:a16="http://schemas.microsoft.com/office/drawing/2014/main" id="{06F6D824-1FE7-755D-7C65-74122B1E7692}"/>
              </a:ext>
            </a:extLst>
          </p:cNvPr>
          <p:cNvSpPr/>
          <p:nvPr/>
        </p:nvSpPr>
        <p:spPr>
          <a:xfrm>
            <a:off x="9228591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6A1D9B2B-A9AC-75F6-7A59-0386F3B880FF}"/>
              </a:ext>
            </a:extLst>
          </p:cNvPr>
          <p:cNvSpPr/>
          <p:nvPr/>
        </p:nvSpPr>
        <p:spPr>
          <a:xfrm>
            <a:off x="9392785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7" name="Rectangle 966">
            <a:extLst>
              <a:ext uri="{FF2B5EF4-FFF2-40B4-BE49-F238E27FC236}">
                <a16:creationId xmlns:a16="http://schemas.microsoft.com/office/drawing/2014/main" id="{FBDD86D8-B34C-71CF-C117-17ABD4E46135}"/>
              </a:ext>
            </a:extLst>
          </p:cNvPr>
          <p:cNvSpPr/>
          <p:nvPr/>
        </p:nvSpPr>
        <p:spPr>
          <a:xfrm>
            <a:off x="9556979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8" name="Rectangle 967">
            <a:extLst>
              <a:ext uri="{FF2B5EF4-FFF2-40B4-BE49-F238E27FC236}">
                <a16:creationId xmlns:a16="http://schemas.microsoft.com/office/drawing/2014/main" id="{E8D921BA-92B3-1229-A469-B92AEE352A33}"/>
              </a:ext>
            </a:extLst>
          </p:cNvPr>
          <p:cNvSpPr/>
          <p:nvPr/>
        </p:nvSpPr>
        <p:spPr>
          <a:xfrm>
            <a:off x="9721173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9" name="Rectangle 968">
            <a:extLst>
              <a:ext uri="{FF2B5EF4-FFF2-40B4-BE49-F238E27FC236}">
                <a16:creationId xmlns:a16="http://schemas.microsoft.com/office/drawing/2014/main" id="{76F039C3-5C93-D029-3178-69E07879E871}"/>
              </a:ext>
            </a:extLst>
          </p:cNvPr>
          <p:cNvSpPr/>
          <p:nvPr/>
        </p:nvSpPr>
        <p:spPr>
          <a:xfrm>
            <a:off x="8571815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B621E2D3-62AA-F17A-44A9-F9A1DE18CDDE}"/>
              </a:ext>
            </a:extLst>
          </p:cNvPr>
          <p:cNvSpPr/>
          <p:nvPr/>
        </p:nvSpPr>
        <p:spPr>
          <a:xfrm>
            <a:off x="8736009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1" name="Rectangle 970">
            <a:extLst>
              <a:ext uri="{FF2B5EF4-FFF2-40B4-BE49-F238E27FC236}">
                <a16:creationId xmlns:a16="http://schemas.microsoft.com/office/drawing/2014/main" id="{08698AE7-07A9-B35D-E4F1-55281B23DC04}"/>
              </a:ext>
            </a:extLst>
          </p:cNvPr>
          <p:cNvSpPr/>
          <p:nvPr/>
        </p:nvSpPr>
        <p:spPr>
          <a:xfrm>
            <a:off x="8900203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28BB92E7-7888-7937-AFEA-461B3BC1CD62}"/>
              </a:ext>
            </a:extLst>
          </p:cNvPr>
          <p:cNvSpPr/>
          <p:nvPr/>
        </p:nvSpPr>
        <p:spPr>
          <a:xfrm>
            <a:off x="9064397" y="4203773"/>
            <a:ext cx="164194" cy="1658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1A1FF199-2A82-54F0-F6C5-1C2E728E221D}"/>
              </a:ext>
            </a:extLst>
          </p:cNvPr>
          <p:cNvSpPr txBox="1"/>
          <p:nvPr/>
        </p:nvSpPr>
        <p:spPr>
          <a:xfrm>
            <a:off x="2142460" y="170121"/>
            <a:ext cx="165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Parent 1</a:t>
            </a:r>
            <a:endParaRPr lang="en-ZA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8DCB58F6-1AE8-C518-791E-07052267CB45}"/>
              </a:ext>
            </a:extLst>
          </p:cNvPr>
          <p:cNvSpPr txBox="1"/>
          <p:nvPr/>
        </p:nvSpPr>
        <p:spPr>
          <a:xfrm>
            <a:off x="2142460" y="3123463"/>
            <a:ext cx="165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Parent 2</a:t>
            </a:r>
            <a:endParaRPr lang="en-ZA" dirty="0"/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678B9552-83EF-B971-DBAD-C78181E4A86A}"/>
              </a:ext>
            </a:extLst>
          </p:cNvPr>
          <p:cNvSpPr txBox="1"/>
          <p:nvPr/>
        </p:nvSpPr>
        <p:spPr>
          <a:xfrm>
            <a:off x="7487815" y="1374295"/>
            <a:ext cx="165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Offspring</a:t>
            </a:r>
            <a:endParaRPr lang="en-ZA" dirty="0"/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E9A0CC23-2EB8-A513-26B3-B02F0BA18769}"/>
              </a:ext>
            </a:extLst>
          </p:cNvPr>
          <p:cNvSpPr txBox="1"/>
          <p:nvPr/>
        </p:nvSpPr>
        <p:spPr>
          <a:xfrm>
            <a:off x="5370785" y="2594440"/>
            <a:ext cx="82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X</a:t>
            </a:r>
            <a:endParaRPr lang="en-ZA" sz="7200" dirty="0"/>
          </a:p>
        </p:txBody>
      </p:sp>
    </p:spTree>
    <p:extLst>
      <p:ext uri="{BB962C8B-B14F-4D97-AF65-F5344CB8AC3E}">
        <p14:creationId xmlns:p14="http://schemas.microsoft.com/office/powerpoint/2010/main" val="241895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53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 Gepke Kriek</dc:creator>
  <cp:lastModifiedBy>Christi Gepke Kriek</cp:lastModifiedBy>
  <cp:revision>5</cp:revision>
  <dcterms:created xsi:type="dcterms:W3CDTF">2024-07-30T14:16:52Z</dcterms:created>
  <dcterms:modified xsi:type="dcterms:W3CDTF">2024-07-31T18:30:26Z</dcterms:modified>
</cp:coreProperties>
</file>