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282" r:id="rId7"/>
    <p:sldId id="315" r:id="rId8"/>
    <p:sldId id="323" r:id="rId9"/>
    <p:sldId id="317" r:id="rId10"/>
    <p:sldId id="319" r:id="rId11"/>
    <p:sldId id="324" r:id="rId12"/>
    <p:sldId id="325" r:id="rId13"/>
    <p:sldId id="328" r:id="rId14"/>
    <p:sldId id="327"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A088"/>
    <a:srgbClr val="A8AD96"/>
    <a:srgbClr val="AB620E"/>
    <a:srgbClr val="865640"/>
    <a:srgbClr val="202C8F"/>
    <a:srgbClr val="FDFBF6"/>
    <a:srgbClr val="AAC4E9"/>
    <a:srgbClr val="F5CDCE"/>
    <a:srgbClr val="DF8C8C"/>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5388" autoAdjust="0"/>
  </p:normalViewPr>
  <p:slideViewPr>
    <p:cSldViewPr snapToGrid="0" snapToObjects="1">
      <p:cViewPr varScale="1">
        <p:scale>
          <a:sx n="153" d="100"/>
          <a:sy n="153" d="100"/>
        </p:scale>
        <p:origin x="524" y="10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2625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06651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93350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576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397648" y="373628"/>
            <a:ext cx="7390843" cy="2550875"/>
          </a:xfrm>
        </p:spPr>
        <p:txBody>
          <a:bodyPr anchor="t"/>
          <a:lstStyle/>
          <a:p>
            <a:r>
              <a:rPr lang="en-US" sz="4000" dirty="0"/>
              <a:t>Optimizing Fleet Transition for Decarbonization Strategies</a:t>
            </a:r>
          </a:p>
        </p:txBody>
      </p:sp>
      <p:sp>
        <p:nvSpPr>
          <p:cNvPr id="3" name="Title 1">
            <a:extLst>
              <a:ext uri="{FF2B5EF4-FFF2-40B4-BE49-F238E27FC236}">
                <a16:creationId xmlns:a16="http://schemas.microsoft.com/office/drawing/2014/main" id="{09CBD762-37DD-F6FA-19FA-0F9315F6AD35}"/>
              </a:ext>
            </a:extLst>
          </p:cNvPr>
          <p:cNvSpPr txBox="1">
            <a:spLocks/>
          </p:cNvSpPr>
          <p:nvPr/>
        </p:nvSpPr>
        <p:spPr>
          <a:xfrm>
            <a:off x="2659674" y="3429000"/>
            <a:ext cx="6866792" cy="794369"/>
          </a:xfrm>
          <a:prstGeom prst="rect">
            <a:avLst/>
          </a:prstGeom>
        </p:spPr>
        <p:txBody>
          <a:bodyPr vert="horz" lIns="91440" tIns="0" rIns="91440" bIns="0" rtlCol="0" anchor="t"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800" dirty="0">
                <a:solidFill>
                  <a:srgbClr val="865640"/>
                </a:solidFill>
                <a:latin typeface="Arial Black" panose="020B0A04020102020204" pitchFamily="34" charset="0"/>
              </a:rPr>
              <a:t>Team: fleeting</a:t>
            </a:r>
          </a:p>
          <a:p>
            <a:r>
              <a:rPr lang="en-US" sz="2800" dirty="0">
                <a:solidFill>
                  <a:srgbClr val="865640"/>
                </a:solidFill>
                <a:latin typeface="Arial Black" panose="020B0A04020102020204" pitchFamily="34" charset="0"/>
              </a:rPr>
              <a:t>James Raubenheimer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A27415-F8D2-88D2-1CE1-CA350212F3F6}"/>
              </a:ext>
            </a:extLst>
          </p:cNvPr>
          <p:cNvSpPr txBox="1">
            <a:spLocks/>
          </p:cNvSpPr>
          <p:nvPr/>
        </p:nvSpPr>
        <p:spPr>
          <a:xfrm>
            <a:off x="3012074" y="334462"/>
            <a:ext cx="7965461" cy="994164"/>
          </a:xfrm>
          <a:prstGeom prst="rect">
            <a:avLst/>
          </a:prstGeom>
        </p:spPr>
        <p:txBody>
          <a:bodyPr vert="horz" lIns="91440" tIns="0" rIns="91440" bIns="0" rtlCol="0" anchor="b" anchorCtr="0">
            <a:norm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spcAft>
                <a:spcPts val="600"/>
              </a:spcAft>
            </a:pPr>
            <a:r>
              <a:rPr lang="en-US" b="1" kern="1200" cap="all" baseline="0">
                <a:latin typeface="+mj-lt"/>
                <a:ea typeface="+mj-ea"/>
                <a:cs typeface="Arial" panose="020B0604020202020204" pitchFamily="34" charset="0"/>
              </a:rPr>
              <a:t>Limitations</a:t>
            </a:r>
            <a:endParaRPr lang="en-US" b="1" kern="1200" cap="all" baseline="0" dirty="0">
              <a:latin typeface="+mj-lt"/>
              <a:ea typeface="+mj-ea"/>
              <a:cs typeface="Arial" panose="020B0604020202020204" pitchFamily="34" charset="0"/>
            </a:endParaRPr>
          </a:p>
        </p:txBody>
      </p:sp>
      <p:sp>
        <p:nvSpPr>
          <p:cNvPr id="9" name="Content Placeholder 2">
            <a:extLst>
              <a:ext uri="{FF2B5EF4-FFF2-40B4-BE49-F238E27FC236}">
                <a16:creationId xmlns:a16="http://schemas.microsoft.com/office/drawing/2014/main" id="{19C7ED83-8D1F-62C6-E567-D27A1BA364BC}"/>
              </a:ext>
            </a:extLst>
          </p:cNvPr>
          <p:cNvSpPr txBox="1">
            <a:spLocks/>
          </p:cNvSpPr>
          <p:nvPr/>
        </p:nvSpPr>
        <p:spPr>
          <a:xfrm>
            <a:off x="3012074" y="1580217"/>
            <a:ext cx="7965460" cy="3497698"/>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1000"/>
              </a:spcBef>
              <a:buNone/>
            </a:pPr>
            <a:r>
              <a:rPr lang="en-US" sz="2400" b="1" dirty="0"/>
              <a:t>Model Limitations</a:t>
            </a:r>
          </a:p>
          <a:p>
            <a:pPr>
              <a:lnSpc>
                <a:spcPct val="90000"/>
              </a:lnSpc>
              <a:spcBef>
                <a:spcPts val="1000"/>
              </a:spcBef>
            </a:pPr>
            <a:r>
              <a:rPr lang="en-US" sz="1500" b="1" dirty="0"/>
              <a:t>Fuel Cost Term Separation:</a:t>
            </a:r>
            <a:r>
              <a:rPr lang="en-US" sz="1500" dirty="0"/>
              <a:t> </a:t>
            </a:r>
            <a:r>
              <a:rPr lang="en-GB" sz="1500" dirty="0"/>
              <a:t>The biggest limitation that this solution has is that the fuel cost term is optimized in a separate step. </a:t>
            </a:r>
          </a:p>
          <a:p>
            <a:pPr>
              <a:lnSpc>
                <a:spcPct val="90000"/>
              </a:lnSpc>
              <a:spcBef>
                <a:spcPts val="1000"/>
              </a:spcBef>
            </a:pPr>
            <a:r>
              <a:rPr lang="en-US" sz="1500" b="1" dirty="0"/>
              <a:t>Scaling Down: </a:t>
            </a:r>
            <a:r>
              <a:rPr lang="en-GB" sz="1500" dirty="0"/>
              <a:t>This solution is much better suited for scaling up than it is for scaling down. When the search space is scaled down it makes much more sense to make use of traditional branch and cut algorithms.</a:t>
            </a:r>
          </a:p>
          <a:p>
            <a:pPr marL="0" indent="0">
              <a:lnSpc>
                <a:spcPct val="90000"/>
              </a:lnSpc>
              <a:spcBef>
                <a:spcPts val="1000"/>
              </a:spcBef>
              <a:buNone/>
            </a:pPr>
            <a:r>
              <a:rPr lang="en-US" sz="2400" b="1" dirty="0"/>
              <a:t>Computational Limitations</a:t>
            </a:r>
          </a:p>
          <a:p>
            <a:pPr>
              <a:lnSpc>
                <a:spcPct val="90000"/>
              </a:lnSpc>
              <a:spcBef>
                <a:spcPts val="1000"/>
              </a:spcBef>
            </a:pPr>
            <a:r>
              <a:rPr lang="en-US" sz="1500" b="1" dirty="0"/>
              <a:t>Memory Scaling:</a:t>
            </a:r>
            <a:r>
              <a:rPr lang="en-US" sz="1500" dirty="0"/>
              <a:t> </a:t>
            </a:r>
            <a:r>
              <a:rPr lang="en-GB" sz="1500" dirty="0"/>
              <a:t>The solution might become very memory-heavy when the number of years is scaled up. Not anticipated to be a problem because of uncertainty.</a:t>
            </a:r>
            <a:endParaRPr lang="en-US" sz="1500" dirty="0"/>
          </a:p>
          <a:p>
            <a:pPr>
              <a:lnSpc>
                <a:spcPct val="90000"/>
              </a:lnSpc>
              <a:spcBef>
                <a:spcPts val="1000"/>
              </a:spcBef>
            </a:pPr>
            <a:r>
              <a:rPr lang="en-US" sz="1500" b="1" dirty="0"/>
              <a:t>Sequential Fuel Optimization: </a:t>
            </a:r>
            <a:r>
              <a:rPr lang="en-GB" sz="1500" dirty="0"/>
              <a:t>It is possible to parallelize the optimization of each year's demand slot optimization in the Fuel Refinement GA. Not yet implemented.</a:t>
            </a:r>
            <a:endParaRPr lang="en-US" sz="1500"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10</a:t>
            </a:fld>
            <a:endParaRPr lang="en-US"/>
          </a:p>
        </p:txBody>
      </p:sp>
    </p:spTree>
    <p:extLst>
      <p:ext uri="{BB962C8B-B14F-4D97-AF65-F5344CB8AC3E}">
        <p14:creationId xmlns:p14="http://schemas.microsoft.com/office/powerpoint/2010/main" val="56607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C453-DABE-7736-056C-A3225BA9CB13}"/>
              </a:ext>
            </a:extLst>
          </p:cNvPr>
          <p:cNvSpPr>
            <a:spLocks noGrp="1"/>
          </p:cNvSpPr>
          <p:nvPr>
            <p:ph type="title"/>
          </p:nvPr>
        </p:nvSpPr>
        <p:spPr/>
        <p:txBody>
          <a:bodyPr/>
          <a:lstStyle/>
          <a:p>
            <a:r>
              <a:rPr lang="en-GB" dirty="0"/>
              <a:t>Conclusion</a:t>
            </a:r>
            <a:endParaRPr lang="en-ZA" dirty="0"/>
          </a:p>
        </p:txBody>
      </p:sp>
      <p:sp>
        <p:nvSpPr>
          <p:cNvPr id="5" name="Slide Number Placeholder 4">
            <a:extLst>
              <a:ext uri="{FF2B5EF4-FFF2-40B4-BE49-F238E27FC236}">
                <a16:creationId xmlns:a16="http://schemas.microsoft.com/office/drawing/2014/main" id="{6626226E-06DF-E57F-F6CA-2E6229E9B1A8}"/>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6" name="Content Placeholder 2">
            <a:extLst>
              <a:ext uri="{FF2B5EF4-FFF2-40B4-BE49-F238E27FC236}">
                <a16:creationId xmlns:a16="http://schemas.microsoft.com/office/drawing/2014/main" id="{74DDB7F7-7820-250A-B8D1-FD5DB29A5992}"/>
              </a:ext>
            </a:extLst>
          </p:cNvPr>
          <p:cNvSpPr txBox="1">
            <a:spLocks/>
          </p:cNvSpPr>
          <p:nvPr/>
        </p:nvSpPr>
        <p:spPr>
          <a:xfrm>
            <a:off x="1514200" y="2276261"/>
            <a:ext cx="7965460" cy="3497698"/>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pPr>
            <a:r>
              <a:rPr lang="en-GB" sz="1500" b="1" dirty="0"/>
              <a:t>Satisfactory Cost Minimization:</a:t>
            </a:r>
            <a:r>
              <a:rPr lang="en-GB" sz="1500" dirty="0"/>
              <a:t> Optimizes total fleet costs while meeting constraints.</a:t>
            </a:r>
            <a:r>
              <a:rPr lang="en-US" sz="1500" b="1" dirty="0"/>
              <a:t> </a:t>
            </a:r>
          </a:p>
          <a:p>
            <a:pPr>
              <a:lnSpc>
                <a:spcPct val="90000"/>
              </a:lnSpc>
              <a:spcBef>
                <a:spcPts val="1000"/>
              </a:spcBef>
            </a:pPr>
            <a:r>
              <a:rPr lang="en-GB" sz="1500" b="1" dirty="0"/>
              <a:t>Efficiency and Scalability:</a:t>
            </a:r>
            <a:r>
              <a:rPr lang="en-GB" sz="1500" dirty="0"/>
              <a:t> Leverages parallel processing for quick exploration and adapts to larger fleets and time frames.</a:t>
            </a:r>
          </a:p>
        </p:txBody>
      </p:sp>
    </p:spTree>
    <p:extLst>
      <p:ext uri="{BB962C8B-B14F-4D97-AF65-F5344CB8AC3E}">
        <p14:creationId xmlns:p14="http://schemas.microsoft.com/office/powerpoint/2010/main" val="202679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James Raubenheimer</a:t>
            </a:r>
          </a:p>
          <a:p>
            <a:r>
              <a:rPr lang="en-US" dirty="0"/>
              <a:t>+31-642016548</a:t>
            </a:r>
          </a:p>
          <a:p>
            <a:r>
              <a:rPr lang="en-US" dirty="0"/>
              <a:t>j.e.raubenheimer@gmail.com </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843452"/>
            <a:ext cx="7965461" cy="703486"/>
          </a:xfrm>
        </p:spPr>
        <p:txBody>
          <a:bodyPr/>
          <a:lstStyle/>
          <a:p>
            <a:r>
              <a:rPr lang="en-US" dirty="0"/>
              <a:t>Problem statement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6" y="2320058"/>
                <a:ext cx="7965460" cy="3497698"/>
              </a:xfrm>
            </p:spPr>
            <p:txBody>
              <a:bodyPr/>
              <a:lstStyle/>
              <a:p>
                <a:pPr marL="0" indent="0">
                  <a:buNone/>
                </a:pPr>
                <a:r>
                  <a:rPr lang="en-GB" dirty="0">
                    <a:cs typeface="Arial" panose="020B0604020202020204" pitchFamily="34" charset="0"/>
                  </a:rPr>
                  <a:t>The fleet transition problem we are optimizing is stated as a Mixed-Integer Nonlinear Programming (MINLP) Problem with Nonlinear Constraints. The goal is to minimize the cost function while respecting all the constraints:</a:t>
                </a:r>
              </a:p>
              <a:p>
                <a14:m>
                  <m:oMath xmlns:m="http://schemas.openxmlformats.org/officeDocument/2006/math">
                    <m:sSub>
                      <m:sSubPr>
                        <m:ctrlPr>
                          <a:rPr lang="en-GB" b="0" i="1" smtClean="0"/>
                        </m:ctrlPr>
                      </m:sSubPr>
                      <m:e>
                        <m:r>
                          <a:rPr lang="en-GB" b="0" i="1" smtClean="0"/>
                          <m:t>𝐶</m:t>
                        </m:r>
                      </m:e>
                      <m:sub>
                        <m:r>
                          <a:rPr lang="en-GB" b="0" i="1" smtClean="0"/>
                          <m:t>𝑡𝑜𝑡𝑎𝑙</m:t>
                        </m:r>
                      </m:sub>
                    </m:sSub>
                    <m:r>
                      <a:rPr lang="en-GB" b="0" i="1" smtClean="0"/>
                      <m:t>=</m:t>
                    </m:r>
                    <m:nary>
                      <m:naryPr>
                        <m:chr m:val="∑"/>
                        <m:ctrlPr>
                          <a:rPr lang="en-GB" b="0" i="1" smtClean="0"/>
                        </m:ctrlPr>
                      </m:naryPr>
                      <m:sub>
                        <m:r>
                          <m:rPr>
                            <m:brk m:alnAt="23"/>
                          </m:rPr>
                          <a:rPr lang="en-GB" b="0" i="1" smtClean="0"/>
                          <m:t>𝑦𝑟</m:t>
                        </m:r>
                        <m:r>
                          <a:rPr lang="en-GB" b="0" i="1" smtClean="0"/>
                          <m:t>=2023</m:t>
                        </m:r>
                      </m:sub>
                      <m:sup>
                        <m:r>
                          <a:rPr lang="en-GB" b="0" i="1" smtClean="0"/>
                          <m:t>2038</m:t>
                        </m:r>
                      </m:sup>
                      <m:e>
                        <m:r>
                          <a:rPr lang="en-GB" b="0" i="1" smtClean="0"/>
                          <m:t>(</m:t>
                        </m:r>
                        <m:sSubSup>
                          <m:sSubSupPr>
                            <m:ctrlPr>
                              <a:rPr lang="en-GB" b="0" i="1" smtClean="0"/>
                            </m:ctrlPr>
                          </m:sSubSupPr>
                          <m:e>
                            <m:r>
                              <a:rPr lang="en-GB" b="0" i="1" smtClean="0"/>
                              <m:t>𝐶</m:t>
                            </m:r>
                          </m:e>
                          <m:sub>
                            <m:r>
                              <a:rPr lang="en-GB" b="0" i="1" smtClean="0"/>
                              <m:t>𝑏𝑢𝑦</m:t>
                            </m:r>
                          </m:sub>
                          <m:sup>
                            <m:r>
                              <a:rPr lang="en-GB" b="0" i="1" smtClean="0"/>
                              <m:t>𝑦𝑟</m:t>
                            </m:r>
                          </m:sup>
                        </m:sSubSup>
                        <m:r>
                          <a:rPr lang="en-GB" b="0" i="1" smtClean="0"/>
                          <m:t>+</m:t>
                        </m:r>
                        <m:sSubSup>
                          <m:sSubSupPr>
                            <m:ctrlPr>
                              <a:rPr lang="en-GB" i="1"/>
                            </m:ctrlPr>
                          </m:sSubSupPr>
                          <m:e>
                            <m:r>
                              <a:rPr lang="en-GB" i="1"/>
                              <m:t>𝐶</m:t>
                            </m:r>
                          </m:e>
                          <m:sub>
                            <m:r>
                              <a:rPr lang="en-GB" b="0" i="1" smtClean="0"/>
                              <m:t>𝑖𝑛𝑠</m:t>
                            </m:r>
                          </m:sub>
                          <m:sup>
                            <m:r>
                              <a:rPr lang="en-GB" i="1"/>
                              <m:t>𝑦𝑟</m:t>
                            </m:r>
                          </m:sup>
                        </m:sSubSup>
                        <m:r>
                          <a:rPr lang="en-GB" b="0" i="1" smtClean="0"/>
                          <m:t>+</m:t>
                        </m:r>
                        <m:sSubSup>
                          <m:sSubSupPr>
                            <m:ctrlPr>
                              <a:rPr lang="en-GB" i="1"/>
                            </m:ctrlPr>
                          </m:sSubSupPr>
                          <m:e>
                            <m:r>
                              <a:rPr lang="en-GB" i="1"/>
                              <m:t>𝐶</m:t>
                            </m:r>
                          </m:e>
                          <m:sub>
                            <m:r>
                              <a:rPr lang="en-GB" b="0" i="1" smtClean="0"/>
                              <m:t>𝑚𝑛𝑡</m:t>
                            </m:r>
                          </m:sub>
                          <m:sup>
                            <m:r>
                              <a:rPr lang="en-GB" i="1"/>
                              <m:t>𝑦𝑟</m:t>
                            </m:r>
                          </m:sup>
                        </m:sSubSup>
                        <m:r>
                          <a:rPr lang="en-GB" b="0" i="1" smtClean="0"/>
                          <m:t>+</m:t>
                        </m:r>
                        <m:sSubSup>
                          <m:sSubSupPr>
                            <m:ctrlPr>
                              <a:rPr lang="en-GB" i="1"/>
                            </m:ctrlPr>
                          </m:sSubSupPr>
                          <m:e>
                            <m:r>
                              <a:rPr lang="en-GB" i="1"/>
                              <m:t>𝐶</m:t>
                            </m:r>
                          </m:e>
                          <m:sub>
                            <m:r>
                              <a:rPr lang="en-GB" b="0" i="1" smtClean="0"/>
                              <m:t>𝑓𝑢𝑒𝑙</m:t>
                            </m:r>
                          </m:sub>
                          <m:sup>
                            <m:r>
                              <a:rPr lang="en-GB" i="1"/>
                              <m:t>𝑦𝑟</m:t>
                            </m:r>
                          </m:sup>
                        </m:sSubSup>
                        <m:r>
                          <a:rPr lang="en-GB" b="0" i="1" smtClean="0"/>
                          <m:t>−</m:t>
                        </m:r>
                        <m:sSubSup>
                          <m:sSubSupPr>
                            <m:ctrlPr>
                              <a:rPr lang="en-GB" i="1"/>
                            </m:ctrlPr>
                          </m:sSubSupPr>
                          <m:e>
                            <m:r>
                              <a:rPr lang="en-GB" i="1"/>
                              <m:t>𝐶</m:t>
                            </m:r>
                          </m:e>
                          <m:sub>
                            <m:r>
                              <a:rPr lang="en-GB" b="0" i="1" smtClean="0"/>
                              <m:t>𝑠𝑒𝑙𝑙</m:t>
                            </m:r>
                          </m:sub>
                          <m:sup>
                            <m:r>
                              <a:rPr lang="en-GB" i="1"/>
                              <m:t>𝑦𝑟</m:t>
                            </m:r>
                          </m:sup>
                        </m:sSubSup>
                        <m:r>
                          <a:rPr lang="en-GB" b="0" i="1" smtClean="0"/>
                          <m:t>)</m:t>
                        </m:r>
                      </m:e>
                    </m:nary>
                  </m:oMath>
                </a14:m>
                <a:endParaRPr lang="en-US" dirty="0"/>
              </a:p>
              <a:p>
                <a:r>
                  <a:rPr lang="en-US" dirty="0">
                    <a:cs typeface="Arial" panose="020B0604020202020204" pitchFamily="34" charset="0"/>
                  </a:rPr>
                  <a:t>Subject to non-linear constraints.</a:t>
                </a:r>
              </a:p>
            </p:txBody>
          </p:sp>
        </mc:Choice>
        <mc:Fallback>
          <p:sp>
            <p:nvSpPr>
              <p:cNvPr id="3" name="Content Placeholder 2">
                <a:extLst>
                  <a:ext uri="{FF2B5EF4-FFF2-40B4-BE49-F238E27FC236}">
                    <a16:creationId xmlns:a16="http://schemas.microsoft.com/office/drawing/2014/main" id="{75111C33-898C-4414-4665-5136EB6FC126}"/>
                  </a:ext>
                </a:extLst>
              </p:cNvPr>
              <p:cNvSpPr>
                <a:spLocks noGrp="1" noRot="1" noChangeAspect="1" noMove="1" noResize="1" noEditPoints="1" noAdjustHandles="1" noChangeArrowheads="1" noChangeShapeType="1" noTextEdit="1"/>
              </p:cNvSpPr>
              <p:nvPr>
                <p:ph sz="half" idx="2"/>
              </p:nvPr>
            </p:nvSpPr>
            <p:spPr>
              <a:xfrm>
                <a:off x="3460566" y="2320058"/>
                <a:ext cx="7965460" cy="3497698"/>
              </a:xfrm>
              <a:blipFill>
                <a:blip r:embed="rId3"/>
                <a:stretch>
                  <a:fillRect l="-689" t="-2269"/>
                </a:stretch>
              </a:blipFill>
            </p:spPr>
            <p:txBody>
              <a:bodyPr/>
              <a:lstStyle/>
              <a:p>
                <a:r>
                  <a:rPr lang="en-ZA">
                    <a:noFill/>
                  </a:rPr>
                  <a:t> </a:t>
                </a:r>
              </a:p>
            </p:txBody>
          </p:sp>
        </mc:Fallback>
      </mc:AlternateContent>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181583" y="0"/>
            <a:ext cx="5940393" cy="1744639"/>
          </a:xfrm>
        </p:spPr>
        <p:txBody>
          <a:bodyPr anchor="ctr">
            <a:normAutofit/>
          </a:bodyPr>
          <a:lstStyle/>
          <a:p>
            <a:r>
              <a:rPr lang="en-US" dirty="0"/>
              <a:t>Solution Overview: Genetic Algorithm</a:t>
            </a:r>
          </a:p>
        </p:txBody>
      </p:sp>
      <p:sp>
        <p:nvSpPr>
          <p:cNvPr id="3" name="Slide Number Placeholder 2" hidden="1">
            <a:extLst>
              <a:ext uri="{FF2B5EF4-FFF2-40B4-BE49-F238E27FC236}">
                <a16:creationId xmlns:a16="http://schemas.microsoft.com/office/drawing/2014/main" id="{7267C004-8B72-C872-98FB-00A2A584D055}"/>
              </a:ext>
            </a:extLst>
          </p:cNvPr>
          <p:cNvSpPr>
            <a:spLocks noGrp="1"/>
          </p:cNvSpPr>
          <p:nvPr>
            <p:ph type="sldNum" sz="quarter" idx="4294967295"/>
          </p:nvPr>
        </p:nvSpPr>
        <p:spPr>
          <a:xfrm>
            <a:off x="10438475" y="457199"/>
            <a:ext cx="987552" cy="471489"/>
          </a:xfrm>
        </p:spPr>
        <p:txBody>
          <a:bodyPr/>
          <a:lstStyle/>
          <a:p>
            <a:pPr>
              <a:spcAft>
                <a:spcPts val="600"/>
              </a:spcAft>
            </a:pPr>
            <a:fld id="{48F63A3B-78C7-47BE-AE5E-E10140E04643}" type="slidenum">
              <a:rPr lang="en-US" smtClean="0"/>
              <a:pPr>
                <a:spcAft>
                  <a:spcPts val="600"/>
                </a:spcAft>
              </a:pPr>
              <a:t>4</a:t>
            </a:fld>
            <a:endParaRPr lang="en-US"/>
          </a:p>
        </p:txBody>
      </p:sp>
      <p:pic>
        <p:nvPicPr>
          <p:cNvPr id="8" name="Picture 7">
            <a:extLst>
              <a:ext uri="{FF2B5EF4-FFF2-40B4-BE49-F238E27FC236}">
                <a16:creationId xmlns:a16="http://schemas.microsoft.com/office/drawing/2014/main" id="{DD339731-035F-F0F1-0D6C-3112B34FC76E}"/>
              </a:ext>
            </a:extLst>
          </p:cNvPr>
          <p:cNvPicPr>
            <a:picLocks noChangeAspect="1"/>
          </p:cNvPicPr>
          <p:nvPr/>
        </p:nvPicPr>
        <p:blipFill>
          <a:blip r:embed="rId3"/>
          <a:stretch>
            <a:fillRect/>
          </a:stretch>
        </p:blipFill>
        <p:spPr>
          <a:xfrm>
            <a:off x="407661" y="0"/>
            <a:ext cx="3773922" cy="6330142"/>
          </a:xfrm>
          <a:prstGeom prst="rect">
            <a:avLst/>
          </a:prstGeom>
        </p:spPr>
      </p:pic>
      <p:sp>
        <p:nvSpPr>
          <p:cNvPr id="9" name="Content Placeholder 2">
            <a:extLst>
              <a:ext uri="{FF2B5EF4-FFF2-40B4-BE49-F238E27FC236}">
                <a16:creationId xmlns:a16="http://schemas.microsoft.com/office/drawing/2014/main" id="{F723FBF5-97FB-343C-5528-0D20160DC08A}"/>
              </a:ext>
            </a:extLst>
          </p:cNvPr>
          <p:cNvSpPr txBox="1">
            <a:spLocks/>
          </p:cNvSpPr>
          <p:nvPr/>
        </p:nvSpPr>
        <p:spPr>
          <a:xfrm>
            <a:off x="3460565" y="2303029"/>
            <a:ext cx="7965460" cy="349769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F48260CF-4421-1989-EECC-0939048E0830}"/>
              </a:ext>
            </a:extLst>
          </p:cNvPr>
          <p:cNvSpPr txBox="1">
            <a:spLocks/>
          </p:cNvSpPr>
          <p:nvPr/>
        </p:nvSpPr>
        <p:spPr>
          <a:xfrm>
            <a:off x="4289366" y="2320058"/>
            <a:ext cx="6646027" cy="349769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dirty="0"/>
              <a:t>Global Search Capability:</a:t>
            </a:r>
            <a:r>
              <a:rPr lang="en-GB" sz="1800" dirty="0"/>
              <a:t> Genetic algorithms are effective at exploring large, complex search spaces and can escape local optima.</a:t>
            </a:r>
            <a:endParaRPr lang="en-GB" sz="1800" b="1" dirty="0"/>
          </a:p>
          <a:p>
            <a:r>
              <a:rPr lang="en-GB" sz="1800" b="1" dirty="0"/>
              <a:t>Ease of Including Constraints:</a:t>
            </a:r>
            <a:r>
              <a:rPr lang="en-GB" sz="1800" dirty="0"/>
              <a:t> Constraints can be easily incorporated by adding penalty terms to the cost function.</a:t>
            </a:r>
          </a:p>
          <a:p>
            <a:r>
              <a:rPr lang="en-GB" sz="1800" b="1" dirty="0"/>
              <a:t>Parallelism:</a:t>
            </a:r>
            <a:r>
              <a:rPr lang="en-GB" sz="1800" dirty="0"/>
              <a:t> Genetic algorithms naturally support parallel processing, which can significantly speed up the search process.</a:t>
            </a:r>
            <a:endParaRPr lang="en-US" sz="1800" dirty="0"/>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420877" y="451185"/>
            <a:ext cx="8017598" cy="1012785"/>
          </a:xfrm>
        </p:spPr>
        <p:txBody>
          <a:bodyPr anchor="b">
            <a:normAutofit/>
          </a:bodyPr>
          <a:lstStyle/>
          <a:p>
            <a:pPr>
              <a:lnSpc>
                <a:spcPct val="90000"/>
              </a:lnSpc>
            </a:pPr>
            <a:r>
              <a:rPr lang="en-US" dirty="0"/>
              <a:t>Solution Overview: Genetic Algorithm</a:t>
            </a:r>
          </a:p>
        </p:txBody>
      </p:sp>
      <p:sp>
        <p:nvSpPr>
          <p:cNvPr id="31" name="Slide Number Placeholder 3">
            <a:extLst>
              <a:ext uri="{FF2B5EF4-FFF2-40B4-BE49-F238E27FC236}">
                <a16:creationId xmlns:a16="http://schemas.microsoft.com/office/drawing/2014/main" id="{3A56D43F-A49D-C7B4-A028-876C3E96101F}"/>
              </a:ext>
            </a:extLst>
          </p:cNvPr>
          <p:cNvSpPr>
            <a:spLocks noGrp="1"/>
          </p:cNvSpPr>
          <p:nvPr>
            <p:ph type="sldNum" sz="quarter" idx="10"/>
          </p:nvPr>
        </p:nvSpPr>
        <p:spPr>
          <a:xfrm>
            <a:off x="10358437" y="457199"/>
            <a:ext cx="1067589" cy="471489"/>
          </a:xfrm>
        </p:spPr>
        <p:txBody>
          <a:bodyPr/>
          <a:lstStyle/>
          <a:p>
            <a:pPr>
              <a:spcAft>
                <a:spcPts val="600"/>
              </a:spcAft>
            </a:pPr>
            <a:fld id="{48F63A3B-78C7-47BE-AE5E-E10140E04643}" type="slidenum">
              <a:rPr lang="en-US" smtClean="0"/>
              <a:pPr>
                <a:spcAft>
                  <a:spcPts val="600"/>
                </a:spcAft>
              </a:pPr>
              <a:t>5</a:t>
            </a:fld>
            <a:endParaRPr lang="en-US"/>
          </a:p>
        </p:txBody>
      </p:sp>
      <p:sp>
        <p:nvSpPr>
          <p:cNvPr id="3" name="Slide Number Placeholder 2" hidden="1">
            <a:extLst>
              <a:ext uri="{FF2B5EF4-FFF2-40B4-BE49-F238E27FC236}">
                <a16:creationId xmlns:a16="http://schemas.microsoft.com/office/drawing/2014/main" id="{7267C004-8B72-C872-98FB-00A2A584D055}"/>
              </a:ext>
            </a:extLst>
          </p:cNvPr>
          <p:cNvSpPr>
            <a:spLocks noGrp="1"/>
          </p:cNvSpPr>
          <p:nvPr>
            <p:ph type="sldNum" sz="quarter" idx="4294967295"/>
          </p:nvPr>
        </p:nvSpPr>
        <p:spPr>
          <a:xfrm>
            <a:off x="10438475" y="457199"/>
            <a:ext cx="987552" cy="471489"/>
          </a:xfrm>
        </p:spPr>
        <p:txBody>
          <a:bodyPr/>
          <a:lstStyle/>
          <a:p>
            <a:pPr>
              <a:spcAft>
                <a:spcPts val="600"/>
              </a:spcAft>
            </a:pPr>
            <a:fld id="{48F63A3B-78C7-47BE-AE5E-E10140E04643}" type="slidenum">
              <a:rPr lang="en-US" smtClean="0"/>
              <a:pPr>
                <a:spcAft>
                  <a:spcPts val="600"/>
                </a:spcAft>
              </a:pPr>
              <a:t>5</a:t>
            </a:fld>
            <a:endParaRPr lang="en-US"/>
          </a:p>
        </p:txBody>
      </p:sp>
      <p:grpSp>
        <p:nvGrpSpPr>
          <p:cNvPr id="26" name="Group 25">
            <a:extLst>
              <a:ext uri="{FF2B5EF4-FFF2-40B4-BE49-F238E27FC236}">
                <a16:creationId xmlns:a16="http://schemas.microsoft.com/office/drawing/2014/main" id="{1C648C60-4C68-99C6-C2F2-0E252C0AA5A3}"/>
              </a:ext>
            </a:extLst>
          </p:cNvPr>
          <p:cNvGrpSpPr/>
          <p:nvPr/>
        </p:nvGrpSpPr>
        <p:grpSpPr>
          <a:xfrm>
            <a:off x="4326350" y="1801279"/>
            <a:ext cx="4054907" cy="4496929"/>
            <a:chOff x="1206062" y="152690"/>
            <a:chExt cx="5009498" cy="5822436"/>
          </a:xfrm>
        </p:grpSpPr>
        <p:sp>
          <p:nvSpPr>
            <p:cNvPr id="4" name="Rectangle 3">
              <a:extLst>
                <a:ext uri="{FF2B5EF4-FFF2-40B4-BE49-F238E27FC236}">
                  <a16:creationId xmlns:a16="http://schemas.microsoft.com/office/drawing/2014/main" id="{5F0D865B-EF22-8C56-6A0B-A576E5D65274}"/>
                </a:ext>
              </a:extLst>
            </p:cNvPr>
            <p:cNvSpPr/>
            <p:nvPr/>
          </p:nvSpPr>
          <p:spPr>
            <a:xfrm>
              <a:off x="3491531" y="152690"/>
              <a:ext cx="1325366" cy="642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Initialize Population</a:t>
              </a:r>
              <a:endParaRPr lang="en-ZA" sz="1400"/>
            </a:p>
          </p:txBody>
        </p:sp>
        <p:sp>
          <p:nvSpPr>
            <p:cNvPr id="5" name="Rectangle 4">
              <a:extLst>
                <a:ext uri="{FF2B5EF4-FFF2-40B4-BE49-F238E27FC236}">
                  <a16:creationId xmlns:a16="http://schemas.microsoft.com/office/drawing/2014/main" id="{26AE8E54-3F9B-22A0-BF17-A7D27D7C8286}"/>
                </a:ext>
              </a:extLst>
            </p:cNvPr>
            <p:cNvSpPr/>
            <p:nvPr/>
          </p:nvSpPr>
          <p:spPr>
            <a:xfrm>
              <a:off x="3491531" y="3083361"/>
              <a:ext cx="1325366" cy="642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Evaluate Population</a:t>
              </a:r>
              <a:endParaRPr lang="en-ZA" sz="1400"/>
            </a:p>
          </p:txBody>
        </p:sp>
        <p:sp>
          <p:nvSpPr>
            <p:cNvPr id="6" name="Rectangle 5">
              <a:extLst>
                <a:ext uri="{FF2B5EF4-FFF2-40B4-BE49-F238E27FC236}">
                  <a16:creationId xmlns:a16="http://schemas.microsoft.com/office/drawing/2014/main" id="{B63FF924-B84D-F38B-BE78-7661EA234D5C}"/>
                </a:ext>
              </a:extLst>
            </p:cNvPr>
            <p:cNvSpPr/>
            <p:nvPr/>
          </p:nvSpPr>
          <p:spPr>
            <a:xfrm>
              <a:off x="3491531" y="1121191"/>
              <a:ext cx="1325366" cy="642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Generate Offspring</a:t>
              </a:r>
              <a:endParaRPr lang="en-ZA" sz="1400"/>
            </a:p>
          </p:txBody>
        </p:sp>
        <p:sp>
          <p:nvSpPr>
            <p:cNvPr id="7" name="Rectangle 6">
              <a:extLst>
                <a:ext uri="{FF2B5EF4-FFF2-40B4-BE49-F238E27FC236}">
                  <a16:creationId xmlns:a16="http://schemas.microsoft.com/office/drawing/2014/main" id="{16DACF08-E1A1-F5E9-AB9C-085A19987640}"/>
                </a:ext>
              </a:extLst>
            </p:cNvPr>
            <p:cNvSpPr/>
            <p:nvPr/>
          </p:nvSpPr>
          <p:spPr>
            <a:xfrm>
              <a:off x="2660431" y="2064528"/>
              <a:ext cx="1325366" cy="6429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Crossover</a:t>
              </a:r>
              <a:endParaRPr lang="en-ZA" sz="1400"/>
            </a:p>
          </p:txBody>
        </p:sp>
        <p:sp>
          <p:nvSpPr>
            <p:cNvPr id="9" name="Rectangle 8">
              <a:extLst>
                <a:ext uri="{FF2B5EF4-FFF2-40B4-BE49-F238E27FC236}">
                  <a16:creationId xmlns:a16="http://schemas.microsoft.com/office/drawing/2014/main" id="{7DD03198-AE36-9748-F145-EA3BD8D26CB6}"/>
                </a:ext>
              </a:extLst>
            </p:cNvPr>
            <p:cNvSpPr/>
            <p:nvPr/>
          </p:nvSpPr>
          <p:spPr>
            <a:xfrm>
              <a:off x="4504997" y="2064527"/>
              <a:ext cx="1325366" cy="6429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Mutation</a:t>
              </a:r>
              <a:endParaRPr lang="en-ZA" sz="1400"/>
            </a:p>
          </p:txBody>
        </p:sp>
        <p:sp>
          <p:nvSpPr>
            <p:cNvPr id="10" name="Flowchart: Decision 9">
              <a:extLst>
                <a:ext uri="{FF2B5EF4-FFF2-40B4-BE49-F238E27FC236}">
                  <a16:creationId xmlns:a16="http://schemas.microsoft.com/office/drawing/2014/main" id="{CDA62577-62CC-FBAE-E3C1-3CAA1E655898}"/>
                </a:ext>
              </a:extLst>
            </p:cNvPr>
            <p:cNvSpPr/>
            <p:nvPr/>
          </p:nvSpPr>
          <p:spPr>
            <a:xfrm>
              <a:off x="2660431" y="4995199"/>
              <a:ext cx="2987565" cy="97992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Termination?</a:t>
              </a:r>
              <a:endParaRPr lang="en-ZA" sz="1400"/>
            </a:p>
          </p:txBody>
        </p:sp>
        <p:cxnSp>
          <p:nvCxnSpPr>
            <p:cNvPr id="11" name="Straight Arrow Connector 10">
              <a:extLst>
                <a:ext uri="{FF2B5EF4-FFF2-40B4-BE49-F238E27FC236}">
                  <a16:creationId xmlns:a16="http://schemas.microsoft.com/office/drawing/2014/main" id="{7D498A0E-C0C3-4C05-2F29-BE153A057759}"/>
                </a:ext>
              </a:extLst>
            </p:cNvPr>
            <p:cNvCxnSpPr>
              <a:stCxn id="4" idx="2"/>
              <a:endCxn id="6" idx="0"/>
            </p:cNvCxnSpPr>
            <p:nvPr/>
          </p:nvCxnSpPr>
          <p:spPr>
            <a:xfrm>
              <a:off x="4154214" y="795681"/>
              <a:ext cx="0" cy="3255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345181B-6D48-2972-C6C0-8EF9CFBC166D}"/>
                </a:ext>
              </a:extLst>
            </p:cNvPr>
            <p:cNvCxnSpPr>
              <a:cxnSpLocks/>
              <a:stCxn id="7" idx="2"/>
              <a:endCxn id="5" idx="0"/>
            </p:cNvCxnSpPr>
            <p:nvPr/>
          </p:nvCxnSpPr>
          <p:spPr>
            <a:xfrm>
              <a:off x="3323114" y="2707518"/>
              <a:ext cx="831100" cy="375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DD3EAFC-2515-9690-2B2A-111E0E510E90}"/>
                </a:ext>
              </a:extLst>
            </p:cNvPr>
            <p:cNvCxnSpPr>
              <a:cxnSpLocks/>
              <a:stCxn id="6" idx="2"/>
              <a:endCxn id="7" idx="0"/>
            </p:cNvCxnSpPr>
            <p:nvPr/>
          </p:nvCxnSpPr>
          <p:spPr>
            <a:xfrm flipH="1">
              <a:off x="3323114" y="1764182"/>
              <a:ext cx="831100" cy="300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280D6D8-86A3-9E72-D9F6-39E815AC0513}"/>
                </a:ext>
              </a:extLst>
            </p:cNvPr>
            <p:cNvCxnSpPr>
              <a:cxnSpLocks/>
              <a:stCxn id="9" idx="2"/>
              <a:endCxn id="5" idx="0"/>
            </p:cNvCxnSpPr>
            <p:nvPr/>
          </p:nvCxnSpPr>
          <p:spPr>
            <a:xfrm flipH="1">
              <a:off x="4154214" y="2707517"/>
              <a:ext cx="1013466" cy="375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C6C6B54-FC70-5AAC-475C-C5435F68F01E}"/>
                </a:ext>
              </a:extLst>
            </p:cNvPr>
            <p:cNvCxnSpPr>
              <a:cxnSpLocks/>
              <a:stCxn id="5" idx="2"/>
              <a:endCxn id="24" idx="0"/>
            </p:cNvCxnSpPr>
            <p:nvPr/>
          </p:nvCxnSpPr>
          <p:spPr>
            <a:xfrm flipH="1">
              <a:off x="4151977" y="3726352"/>
              <a:ext cx="2237" cy="250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E98168E-78E6-9796-0145-05E30C0A774C}"/>
                </a:ext>
              </a:extLst>
            </p:cNvPr>
            <p:cNvCxnSpPr>
              <a:cxnSpLocks/>
              <a:stCxn id="10" idx="3"/>
              <a:endCxn id="6" idx="3"/>
            </p:cNvCxnSpPr>
            <p:nvPr/>
          </p:nvCxnSpPr>
          <p:spPr>
            <a:xfrm flipH="1" flipV="1">
              <a:off x="4816897" y="1442687"/>
              <a:ext cx="831099" cy="4042476"/>
            </a:xfrm>
            <a:prstGeom prst="bentConnector3">
              <a:avLst>
                <a:gd name="adj1" fmla="val -58806"/>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Flowchart: Terminator 16">
              <a:extLst>
                <a:ext uri="{FF2B5EF4-FFF2-40B4-BE49-F238E27FC236}">
                  <a16:creationId xmlns:a16="http://schemas.microsoft.com/office/drawing/2014/main" id="{1B030627-DE81-AE47-422E-B5C7496A05D4}"/>
                </a:ext>
              </a:extLst>
            </p:cNvPr>
            <p:cNvSpPr/>
            <p:nvPr/>
          </p:nvSpPr>
          <p:spPr>
            <a:xfrm>
              <a:off x="1206062" y="258103"/>
              <a:ext cx="794453" cy="432163"/>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Start</a:t>
              </a:r>
              <a:endParaRPr lang="en-ZA" sz="1400"/>
            </a:p>
          </p:txBody>
        </p:sp>
        <p:sp>
          <p:nvSpPr>
            <p:cNvPr id="18" name="Flowchart: Terminator 17">
              <a:extLst>
                <a:ext uri="{FF2B5EF4-FFF2-40B4-BE49-F238E27FC236}">
                  <a16:creationId xmlns:a16="http://schemas.microsoft.com/office/drawing/2014/main" id="{60DC0486-B4D9-7088-BC47-6A3CC917E0DA}"/>
                </a:ext>
              </a:extLst>
            </p:cNvPr>
            <p:cNvSpPr/>
            <p:nvPr/>
          </p:nvSpPr>
          <p:spPr>
            <a:xfrm>
              <a:off x="1206062" y="5269080"/>
              <a:ext cx="794453" cy="432163"/>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End</a:t>
              </a:r>
              <a:endParaRPr lang="en-ZA" sz="1400"/>
            </a:p>
          </p:txBody>
        </p:sp>
        <p:cxnSp>
          <p:nvCxnSpPr>
            <p:cNvPr id="19" name="Straight Arrow Connector 18">
              <a:extLst>
                <a:ext uri="{FF2B5EF4-FFF2-40B4-BE49-F238E27FC236}">
                  <a16:creationId xmlns:a16="http://schemas.microsoft.com/office/drawing/2014/main" id="{1A06395B-8194-4711-E3F1-639752A6D126}"/>
                </a:ext>
              </a:extLst>
            </p:cNvPr>
            <p:cNvCxnSpPr>
              <a:stCxn id="17" idx="3"/>
              <a:endCxn id="4" idx="1"/>
            </p:cNvCxnSpPr>
            <p:nvPr/>
          </p:nvCxnSpPr>
          <p:spPr>
            <a:xfrm>
              <a:off x="2000515" y="474185"/>
              <a:ext cx="149101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AB40725-0A37-B76D-53E0-92FFC5FE0121}"/>
                </a:ext>
              </a:extLst>
            </p:cNvPr>
            <p:cNvCxnSpPr>
              <a:cxnSpLocks/>
              <a:stCxn id="10" idx="1"/>
              <a:endCxn id="18" idx="3"/>
            </p:cNvCxnSpPr>
            <p:nvPr/>
          </p:nvCxnSpPr>
          <p:spPr>
            <a:xfrm flipH="1" flipV="1">
              <a:off x="2000515" y="5485162"/>
              <a:ext cx="65991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85545C5-3D1E-6681-7850-190F7C1D46E6}"/>
                </a:ext>
              </a:extLst>
            </p:cNvPr>
            <p:cNvSpPr txBox="1"/>
            <p:nvPr/>
          </p:nvSpPr>
          <p:spPr>
            <a:xfrm>
              <a:off x="2052606" y="5174987"/>
              <a:ext cx="555734" cy="395375"/>
            </a:xfrm>
            <a:prstGeom prst="rect">
              <a:avLst/>
            </a:prstGeom>
            <a:noFill/>
          </p:spPr>
          <p:txBody>
            <a:bodyPr wrap="square" rtlCol="0">
              <a:spAutoFit/>
            </a:bodyPr>
            <a:lstStyle/>
            <a:p>
              <a:pPr defTabSz="397764">
                <a:spcAft>
                  <a:spcPts val="600"/>
                </a:spcAft>
              </a:pPr>
              <a:r>
                <a:rPr lang="en-GB" sz="1218" kern="1200">
                  <a:solidFill>
                    <a:schemeClr val="tx1"/>
                  </a:solidFill>
                  <a:latin typeface="+mn-lt"/>
                  <a:ea typeface="+mn-ea"/>
                  <a:cs typeface="+mn-cs"/>
                </a:rPr>
                <a:t>Yes</a:t>
              </a:r>
              <a:endParaRPr lang="en-ZA" sz="1400"/>
            </a:p>
          </p:txBody>
        </p:sp>
        <p:sp>
          <p:nvSpPr>
            <p:cNvPr id="22" name="TextBox 21">
              <a:extLst>
                <a:ext uri="{FF2B5EF4-FFF2-40B4-BE49-F238E27FC236}">
                  <a16:creationId xmlns:a16="http://schemas.microsoft.com/office/drawing/2014/main" id="{3D5F2B07-11BC-6E65-8783-1AE55989A2A9}"/>
                </a:ext>
              </a:extLst>
            </p:cNvPr>
            <p:cNvSpPr txBox="1"/>
            <p:nvPr/>
          </p:nvSpPr>
          <p:spPr>
            <a:xfrm>
              <a:off x="5647996" y="5174987"/>
              <a:ext cx="567564" cy="395375"/>
            </a:xfrm>
            <a:prstGeom prst="rect">
              <a:avLst/>
            </a:prstGeom>
            <a:noFill/>
          </p:spPr>
          <p:txBody>
            <a:bodyPr wrap="square" rtlCol="0">
              <a:spAutoFit/>
            </a:bodyPr>
            <a:lstStyle/>
            <a:p>
              <a:pPr defTabSz="397764">
                <a:spcAft>
                  <a:spcPts val="600"/>
                </a:spcAft>
              </a:pPr>
              <a:r>
                <a:rPr lang="en-GB" sz="1218" kern="1200">
                  <a:solidFill>
                    <a:schemeClr val="tx1"/>
                  </a:solidFill>
                  <a:latin typeface="+mn-lt"/>
                  <a:ea typeface="+mn-ea"/>
                  <a:cs typeface="+mn-cs"/>
                </a:rPr>
                <a:t>No</a:t>
              </a:r>
              <a:endParaRPr lang="en-ZA" sz="1400"/>
            </a:p>
          </p:txBody>
        </p:sp>
        <p:cxnSp>
          <p:nvCxnSpPr>
            <p:cNvPr id="23" name="Straight Arrow Connector 22">
              <a:extLst>
                <a:ext uri="{FF2B5EF4-FFF2-40B4-BE49-F238E27FC236}">
                  <a16:creationId xmlns:a16="http://schemas.microsoft.com/office/drawing/2014/main" id="{EA1437B3-2043-A1A3-5734-35AD3463489A}"/>
                </a:ext>
              </a:extLst>
            </p:cNvPr>
            <p:cNvCxnSpPr>
              <a:cxnSpLocks/>
              <a:stCxn id="6" idx="2"/>
              <a:endCxn id="9" idx="0"/>
            </p:cNvCxnSpPr>
            <p:nvPr/>
          </p:nvCxnSpPr>
          <p:spPr>
            <a:xfrm>
              <a:off x="4154214" y="1764182"/>
              <a:ext cx="1013466" cy="300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EBCC0A38-CDA8-B5A0-53A8-835E029D2254}"/>
                </a:ext>
              </a:extLst>
            </p:cNvPr>
            <p:cNvSpPr/>
            <p:nvPr/>
          </p:nvSpPr>
          <p:spPr>
            <a:xfrm>
              <a:off x="3489294" y="3976363"/>
              <a:ext cx="1325366" cy="642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97764">
                <a:spcAft>
                  <a:spcPts val="600"/>
                </a:spcAft>
              </a:pPr>
              <a:r>
                <a:rPr lang="en-GB" sz="1218" kern="1200">
                  <a:solidFill>
                    <a:schemeClr val="lt1"/>
                  </a:solidFill>
                  <a:latin typeface="+mn-lt"/>
                  <a:ea typeface="+mn-ea"/>
                  <a:cs typeface="+mn-cs"/>
                </a:rPr>
                <a:t>Selection</a:t>
              </a:r>
              <a:endParaRPr lang="en-ZA" sz="1400"/>
            </a:p>
          </p:txBody>
        </p:sp>
        <p:cxnSp>
          <p:nvCxnSpPr>
            <p:cNvPr id="25" name="Straight Arrow Connector 24">
              <a:extLst>
                <a:ext uri="{FF2B5EF4-FFF2-40B4-BE49-F238E27FC236}">
                  <a16:creationId xmlns:a16="http://schemas.microsoft.com/office/drawing/2014/main" id="{CF7D05A9-6348-A0F6-FD7E-D176C0AA2FE2}"/>
                </a:ext>
              </a:extLst>
            </p:cNvPr>
            <p:cNvCxnSpPr>
              <a:cxnSpLocks/>
              <a:stCxn id="24" idx="2"/>
              <a:endCxn id="10" idx="0"/>
            </p:cNvCxnSpPr>
            <p:nvPr/>
          </p:nvCxnSpPr>
          <p:spPr>
            <a:xfrm>
              <a:off x="4151977" y="4619354"/>
              <a:ext cx="2237" cy="3758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0646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60041" y="335688"/>
            <a:ext cx="10511627" cy="1012785"/>
          </a:xfrm>
        </p:spPr>
        <p:txBody>
          <a:bodyPr anchor="b">
            <a:normAutofit/>
          </a:bodyPr>
          <a:lstStyle/>
          <a:p>
            <a:r>
              <a:rPr lang="en-US" dirty="0"/>
              <a:t>Solution Overview: The approach  </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grpSp>
        <p:nvGrpSpPr>
          <p:cNvPr id="29" name="Group 28">
            <a:extLst>
              <a:ext uri="{FF2B5EF4-FFF2-40B4-BE49-F238E27FC236}">
                <a16:creationId xmlns:a16="http://schemas.microsoft.com/office/drawing/2014/main" id="{186A9C23-25FF-687D-D825-FDC818D6BAA0}"/>
              </a:ext>
            </a:extLst>
          </p:cNvPr>
          <p:cNvGrpSpPr/>
          <p:nvPr/>
        </p:nvGrpSpPr>
        <p:grpSpPr>
          <a:xfrm>
            <a:off x="4770782" y="1837721"/>
            <a:ext cx="2269577" cy="4453664"/>
            <a:chOff x="3944311" y="160115"/>
            <a:chExt cx="2232200" cy="6419435"/>
          </a:xfrm>
        </p:grpSpPr>
        <p:sp>
          <p:nvSpPr>
            <p:cNvPr id="11" name="Rectangle 10">
              <a:extLst>
                <a:ext uri="{FF2B5EF4-FFF2-40B4-BE49-F238E27FC236}">
                  <a16:creationId xmlns:a16="http://schemas.microsoft.com/office/drawing/2014/main" id="{8DFE8DC5-8F9B-2F99-BE56-68486FA07891}"/>
                </a:ext>
              </a:extLst>
            </p:cNvPr>
            <p:cNvSpPr/>
            <p:nvPr/>
          </p:nvSpPr>
          <p:spPr>
            <a:xfrm>
              <a:off x="4229469" y="2137692"/>
              <a:ext cx="1947042" cy="780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61188">
                <a:spcAft>
                  <a:spcPts val="600"/>
                </a:spcAft>
              </a:pPr>
              <a:r>
                <a:rPr lang="en-GB" sz="1422" kern="1200">
                  <a:solidFill>
                    <a:schemeClr val="lt1"/>
                  </a:solidFill>
                  <a:latin typeface="+mn-lt"/>
                  <a:ea typeface="+mn-ea"/>
                  <a:cs typeface="+mn-cs"/>
                </a:rPr>
                <a:t>General Optimization  GA</a:t>
              </a:r>
              <a:endParaRPr lang="en-ZA"/>
            </a:p>
          </p:txBody>
        </p:sp>
        <p:sp>
          <p:nvSpPr>
            <p:cNvPr id="12" name="Rectangle 11">
              <a:extLst>
                <a:ext uri="{FF2B5EF4-FFF2-40B4-BE49-F238E27FC236}">
                  <a16:creationId xmlns:a16="http://schemas.microsoft.com/office/drawing/2014/main" id="{D1AACE5E-FD46-4B98-35E7-3F5D24B71F0A}"/>
                </a:ext>
              </a:extLst>
            </p:cNvPr>
            <p:cNvSpPr/>
            <p:nvPr/>
          </p:nvSpPr>
          <p:spPr>
            <a:xfrm>
              <a:off x="4229469" y="3549719"/>
              <a:ext cx="1947042" cy="780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61188">
                <a:spcAft>
                  <a:spcPts val="600"/>
                </a:spcAft>
              </a:pPr>
              <a:r>
                <a:rPr lang="en-GB" sz="1422" kern="1200">
                  <a:solidFill>
                    <a:schemeClr val="lt1"/>
                  </a:solidFill>
                  <a:latin typeface="+mn-lt"/>
                  <a:ea typeface="+mn-ea"/>
                  <a:cs typeface="+mn-cs"/>
                </a:rPr>
                <a:t>Fuel Refinement GA</a:t>
              </a:r>
              <a:endParaRPr lang="en-ZA"/>
            </a:p>
          </p:txBody>
        </p:sp>
        <p:cxnSp>
          <p:nvCxnSpPr>
            <p:cNvPr id="15" name="Straight Arrow Connector 14">
              <a:extLst>
                <a:ext uri="{FF2B5EF4-FFF2-40B4-BE49-F238E27FC236}">
                  <a16:creationId xmlns:a16="http://schemas.microsoft.com/office/drawing/2014/main" id="{D0413F47-7287-2345-CA40-E0E68401999A}"/>
                </a:ext>
              </a:extLst>
            </p:cNvPr>
            <p:cNvCxnSpPr>
              <a:cxnSpLocks/>
              <a:stCxn id="20" idx="2"/>
              <a:endCxn id="11" idx="0"/>
            </p:cNvCxnSpPr>
            <p:nvPr/>
          </p:nvCxnSpPr>
          <p:spPr>
            <a:xfrm>
              <a:off x="5202990" y="1506058"/>
              <a:ext cx="0" cy="631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BBC4BC0-51D8-6401-7BD4-113E264B0123}"/>
                </a:ext>
              </a:extLst>
            </p:cNvPr>
            <p:cNvSpPr txBox="1"/>
            <p:nvPr/>
          </p:nvSpPr>
          <p:spPr>
            <a:xfrm>
              <a:off x="3970458" y="2959300"/>
              <a:ext cx="902660" cy="461665"/>
            </a:xfrm>
            <a:prstGeom prst="rect">
              <a:avLst/>
            </a:prstGeom>
            <a:noFill/>
          </p:spPr>
          <p:txBody>
            <a:bodyPr wrap="square" rtlCol="0">
              <a:spAutoFit/>
            </a:bodyPr>
            <a:lstStyle/>
            <a:p>
              <a:pPr defTabSz="361188">
                <a:spcAft>
                  <a:spcPts val="600"/>
                </a:spcAft>
              </a:pPr>
              <a:r>
                <a:rPr lang="en-GB" sz="948" kern="1200">
                  <a:solidFill>
                    <a:schemeClr val="tx1"/>
                  </a:solidFill>
                  <a:latin typeface="+mn-lt"/>
                  <a:ea typeface="+mn-ea"/>
                  <a:cs typeface="+mn-cs"/>
                </a:rPr>
                <a:t>Optimized Individual</a:t>
              </a:r>
              <a:endParaRPr lang="en-ZA" sz="1200"/>
            </a:p>
          </p:txBody>
        </p:sp>
        <p:sp>
          <p:nvSpPr>
            <p:cNvPr id="17" name="Rectangle 16">
              <a:extLst>
                <a:ext uri="{FF2B5EF4-FFF2-40B4-BE49-F238E27FC236}">
                  <a16:creationId xmlns:a16="http://schemas.microsoft.com/office/drawing/2014/main" id="{3C070EC9-9B37-083A-67A4-CC7383697F44}"/>
                </a:ext>
              </a:extLst>
            </p:cNvPr>
            <p:cNvSpPr/>
            <p:nvPr/>
          </p:nvSpPr>
          <p:spPr>
            <a:xfrm>
              <a:off x="4229469" y="4961745"/>
              <a:ext cx="1947042" cy="780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61188">
                <a:spcAft>
                  <a:spcPts val="600"/>
                </a:spcAft>
              </a:pPr>
              <a:r>
                <a:rPr lang="en-GB" sz="1422" kern="1200">
                  <a:solidFill>
                    <a:schemeClr val="lt1"/>
                  </a:solidFill>
                  <a:latin typeface="+mn-lt"/>
                  <a:ea typeface="+mn-ea"/>
                  <a:cs typeface="+mn-cs"/>
                </a:rPr>
                <a:t>Submission Generator</a:t>
              </a:r>
              <a:endParaRPr lang="en-ZA"/>
            </a:p>
          </p:txBody>
        </p:sp>
        <p:cxnSp>
          <p:nvCxnSpPr>
            <p:cNvPr id="18" name="Connector: Elbow 17">
              <a:extLst>
                <a:ext uri="{FF2B5EF4-FFF2-40B4-BE49-F238E27FC236}">
                  <a16:creationId xmlns:a16="http://schemas.microsoft.com/office/drawing/2014/main" id="{1526E34C-CC61-38D4-C480-81EDD63337A9}"/>
                </a:ext>
              </a:extLst>
            </p:cNvPr>
            <p:cNvCxnSpPr>
              <a:cxnSpLocks/>
              <a:stCxn id="11" idx="2"/>
              <a:endCxn id="17" idx="3"/>
            </p:cNvCxnSpPr>
            <p:nvPr/>
          </p:nvCxnSpPr>
          <p:spPr>
            <a:xfrm rot="16200000" flipH="1">
              <a:off x="4472822" y="3648252"/>
              <a:ext cx="2433857" cy="973521"/>
            </a:xfrm>
            <a:prstGeom prst="bentConnector4">
              <a:avLst>
                <a:gd name="adj1" fmla="val 10240"/>
                <a:gd name="adj2" fmla="val 12348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B440E62-1773-F1D9-F54B-FD577DDF7FD9}"/>
                </a:ext>
              </a:extLst>
            </p:cNvPr>
            <p:cNvCxnSpPr>
              <a:cxnSpLocks/>
              <a:stCxn id="12" idx="2"/>
              <a:endCxn id="17" idx="0"/>
            </p:cNvCxnSpPr>
            <p:nvPr/>
          </p:nvCxnSpPr>
          <p:spPr>
            <a:xfrm>
              <a:off x="5202990" y="4330112"/>
              <a:ext cx="0" cy="631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A252E0A-9359-A750-7CF3-2EBB0AD23591}"/>
                </a:ext>
              </a:extLst>
            </p:cNvPr>
            <p:cNvSpPr/>
            <p:nvPr/>
          </p:nvSpPr>
          <p:spPr>
            <a:xfrm>
              <a:off x="4229469" y="725665"/>
              <a:ext cx="1947042" cy="780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61188">
                <a:spcAft>
                  <a:spcPts val="600"/>
                </a:spcAft>
              </a:pPr>
              <a:r>
                <a:rPr lang="en-GB" sz="1422" kern="1200">
                  <a:solidFill>
                    <a:schemeClr val="lt1"/>
                  </a:solidFill>
                  <a:latin typeface="+mn-lt"/>
                  <a:ea typeface="+mn-ea"/>
                  <a:cs typeface="+mn-cs"/>
                </a:rPr>
                <a:t>Data Preprocessing</a:t>
              </a:r>
              <a:endParaRPr lang="en-ZA"/>
            </a:p>
          </p:txBody>
        </p:sp>
        <p:sp>
          <p:nvSpPr>
            <p:cNvPr id="21" name="Flowchart: Terminator 20">
              <a:extLst>
                <a:ext uri="{FF2B5EF4-FFF2-40B4-BE49-F238E27FC236}">
                  <a16:creationId xmlns:a16="http://schemas.microsoft.com/office/drawing/2014/main" id="{F7D1F546-371B-1DD1-997F-1B26214BB795}"/>
                </a:ext>
              </a:extLst>
            </p:cNvPr>
            <p:cNvSpPr/>
            <p:nvPr/>
          </p:nvSpPr>
          <p:spPr>
            <a:xfrm>
              <a:off x="4569856" y="160115"/>
              <a:ext cx="1266268" cy="36184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61188">
                <a:spcAft>
                  <a:spcPts val="600"/>
                </a:spcAft>
              </a:pPr>
              <a:r>
                <a:rPr lang="en-GB" sz="1422" kern="1200">
                  <a:solidFill>
                    <a:schemeClr val="lt1"/>
                  </a:solidFill>
                  <a:latin typeface="+mn-lt"/>
                  <a:ea typeface="+mn-ea"/>
                  <a:cs typeface="+mn-cs"/>
                </a:rPr>
                <a:t>Datasets</a:t>
              </a:r>
              <a:endParaRPr lang="en-ZA"/>
            </a:p>
          </p:txBody>
        </p:sp>
        <p:cxnSp>
          <p:nvCxnSpPr>
            <p:cNvPr id="22" name="Straight Arrow Connector 21">
              <a:extLst>
                <a:ext uri="{FF2B5EF4-FFF2-40B4-BE49-F238E27FC236}">
                  <a16:creationId xmlns:a16="http://schemas.microsoft.com/office/drawing/2014/main" id="{86B47499-9169-C3B3-099C-87456EEE0CC4}"/>
                </a:ext>
              </a:extLst>
            </p:cNvPr>
            <p:cNvCxnSpPr>
              <a:cxnSpLocks/>
              <a:stCxn id="11" idx="2"/>
              <a:endCxn id="12" idx="0"/>
            </p:cNvCxnSpPr>
            <p:nvPr/>
          </p:nvCxnSpPr>
          <p:spPr>
            <a:xfrm>
              <a:off x="5202990" y="2918085"/>
              <a:ext cx="0" cy="631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7F7E36E-6E84-2080-F30B-7A5C3C0B1E20}"/>
                </a:ext>
              </a:extLst>
            </p:cNvPr>
            <p:cNvCxnSpPr>
              <a:cxnSpLocks/>
              <a:stCxn id="21" idx="2"/>
              <a:endCxn id="20" idx="0"/>
            </p:cNvCxnSpPr>
            <p:nvPr/>
          </p:nvCxnSpPr>
          <p:spPr>
            <a:xfrm>
              <a:off x="5202990" y="521964"/>
              <a:ext cx="0" cy="2037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27BE94B-DF29-B118-2219-7028E8E9DBEC}"/>
                </a:ext>
              </a:extLst>
            </p:cNvPr>
            <p:cNvSpPr txBox="1"/>
            <p:nvPr/>
          </p:nvSpPr>
          <p:spPr>
            <a:xfrm>
              <a:off x="3944311" y="1509358"/>
              <a:ext cx="1487094" cy="461665"/>
            </a:xfrm>
            <a:prstGeom prst="rect">
              <a:avLst/>
            </a:prstGeom>
            <a:noFill/>
          </p:spPr>
          <p:txBody>
            <a:bodyPr wrap="square" rtlCol="0">
              <a:spAutoFit/>
            </a:bodyPr>
            <a:lstStyle/>
            <a:p>
              <a:pPr defTabSz="361188">
                <a:spcAft>
                  <a:spcPts val="600"/>
                </a:spcAft>
              </a:pPr>
              <a:r>
                <a:rPr lang="en-GB" sz="948" kern="1200">
                  <a:solidFill>
                    <a:schemeClr val="tx1"/>
                  </a:solidFill>
                  <a:latin typeface="+mn-lt"/>
                  <a:ea typeface="+mn-ea"/>
                  <a:cs typeface="+mn-cs"/>
                </a:rPr>
                <a:t>Cost and auxiliary matrices</a:t>
              </a:r>
              <a:endParaRPr lang="en-ZA" sz="1200"/>
            </a:p>
          </p:txBody>
        </p:sp>
        <p:sp>
          <p:nvSpPr>
            <p:cNvPr id="25" name="TextBox 24">
              <a:extLst>
                <a:ext uri="{FF2B5EF4-FFF2-40B4-BE49-F238E27FC236}">
                  <a16:creationId xmlns:a16="http://schemas.microsoft.com/office/drawing/2014/main" id="{D51038E5-36AC-4E6D-533A-A7B4157476A9}"/>
                </a:ext>
              </a:extLst>
            </p:cNvPr>
            <p:cNvSpPr txBox="1"/>
            <p:nvPr/>
          </p:nvSpPr>
          <p:spPr>
            <a:xfrm>
              <a:off x="3944311" y="4366125"/>
              <a:ext cx="1172601" cy="461665"/>
            </a:xfrm>
            <a:prstGeom prst="rect">
              <a:avLst/>
            </a:prstGeom>
            <a:noFill/>
          </p:spPr>
          <p:txBody>
            <a:bodyPr wrap="square" rtlCol="0">
              <a:spAutoFit/>
            </a:bodyPr>
            <a:lstStyle/>
            <a:p>
              <a:pPr defTabSz="361188">
                <a:spcAft>
                  <a:spcPts val="600"/>
                </a:spcAft>
              </a:pPr>
              <a:r>
                <a:rPr lang="en-GB" sz="948" kern="1200">
                  <a:solidFill>
                    <a:schemeClr val="tx1"/>
                  </a:solidFill>
                  <a:latin typeface="+mn-lt"/>
                  <a:ea typeface="+mn-ea"/>
                  <a:cs typeface="+mn-cs"/>
                </a:rPr>
                <a:t>Optimized Fuel Allocation</a:t>
              </a:r>
              <a:endParaRPr lang="en-ZA" sz="1200"/>
            </a:p>
          </p:txBody>
        </p:sp>
        <p:cxnSp>
          <p:nvCxnSpPr>
            <p:cNvPr id="26" name="Straight Arrow Connector 25">
              <a:extLst>
                <a:ext uri="{FF2B5EF4-FFF2-40B4-BE49-F238E27FC236}">
                  <a16:creationId xmlns:a16="http://schemas.microsoft.com/office/drawing/2014/main" id="{A1744042-C081-4085-2364-F4A134129517}"/>
                </a:ext>
              </a:extLst>
            </p:cNvPr>
            <p:cNvCxnSpPr>
              <a:cxnSpLocks/>
              <a:stCxn id="17" idx="2"/>
            </p:cNvCxnSpPr>
            <p:nvPr/>
          </p:nvCxnSpPr>
          <p:spPr>
            <a:xfrm>
              <a:off x="5202990" y="5742138"/>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2593D25-0972-E40B-A3D2-EA6C7DA334A9}"/>
                </a:ext>
              </a:extLst>
            </p:cNvPr>
            <p:cNvCxnSpPr>
              <a:cxnSpLocks/>
            </p:cNvCxnSpPr>
            <p:nvPr/>
          </p:nvCxnSpPr>
          <p:spPr>
            <a:xfrm>
              <a:off x="5202990" y="5742138"/>
              <a:ext cx="0" cy="4755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Flowchart: Terminator 27">
              <a:extLst>
                <a:ext uri="{FF2B5EF4-FFF2-40B4-BE49-F238E27FC236}">
                  <a16:creationId xmlns:a16="http://schemas.microsoft.com/office/drawing/2014/main" id="{E113FBCA-BBF0-01A9-165B-4D3D192765EF}"/>
                </a:ext>
              </a:extLst>
            </p:cNvPr>
            <p:cNvSpPr/>
            <p:nvPr/>
          </p:nvSpPr>
          <p:spPr>
            <a:xfrm>
              <a:off x="4421788" y="6217701"/>
              <a:ext cx="1562404" cy="36184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61188">
                <a:spcAft>
                  <a:spcPts val="600"/>
                </a:spcAft>
              </a:pPr>
              <a:r>
                <a:rPr lang="en-GB" sz="1422" kern="1200">
                  <a:solidFill>
                    <a:schemeClr val="lt1"/>
                  </a:solidFill>
                  <a:latin typeface="+mn-lt"/>
                  <a:ea typeface="+mn-ea"/>
                  <a:cs typeface="+mn-cs"/>
                </a:rPr>
                <a:t>Submission</a:t>
              </a:r>
              <a:endParaRPr lang="en-ZA"/>
            </a:p>
          </p:txBody>
        </p:sp>
      </p:gr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7</a:t>
            </a:fld>
            <a:endParaRPr lang="en-US"/>
          </a:p>
        </p:txBody>
      </p:sp>
      <p:sp>
        <p:nvSpPr>
          <p:cNvPr id="14" name="Slide Number Placeholder 1">
            <a:extLst>
              <a:ext uri="{FF2B5EF4-FFF2-40B4-BE49-F238E27FC236}">
                <a16:creationId xmlns:a16="http://schemas.microsoft.com/office/drawing/2014/main" id="{5C5C91DF-5AAC-3003-3C90-EA05B10FF882}"/>
              </a:ext>
            </a:extLst>
          </p:cNvPr>
          <p:cNvSpPr txBox="1">
            <a:spLocks/>
          </p:cNvSpPr>
          <p:nvPr/>
        </p:nvSpPr>
        <p:spPr>
          <a:xfrm>
            <a:off x="10438475" y="457199"/>
            <a:ext cx="987552" cy="471489"/>
          </a:xfrm>
          <a:prstGeom prst="rect">
            <a:avLst/>
          </a:prstGeom>
        </p:spPr>
        <p:txBody>
          <a:bodyPr vert="horz" lIns="91440" tIns="45720" rIns="0" bIns="45720" rtlCol="0" anchor="ctr"/>
          <a:lstStyle>
            <a:defPPr>
              <a:defRPr lang="en-US"/>
            </a:defPPr>
            <a:lvl1pPr marL="0" algn="r" defTabSz="457200" rtl="0" eaLnBrk="1" latinLnBrk="0" hangingPunct="1">
              <a:defRPr sz="1600" kern="1200">
                <a:solidFill>
                  <a:schemeClr val="accent6"/>
                </a:solidFill>
                <a:latin typeface="+mj-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7</a:t>
            </a:fld>
            <a:endParaRPr lang="en-US" dirty="0"/>
          </a:p>
        </p:txBody>
      </p:sp>
      <p:sp>
        <p:nvSpPr>
          <p:cNvPr id="15" name="Title 2">
            <a:extLst>
              <a:ext uri="{FF2B5EF4-FFF2-40B4-BE49-F238E27FC236}">
                <a16:creationId xmlns:a16="http://schemas.microsoft.com/office/drawing/2014/main" id="{85765DC0-20B9-BBA5-022E-DACE2D26E1CD}"/>
              </a:ext>
            </a:extLst>
          </p:cNvPr>
          <p:cNvSpPr txBox="1">
            <a:spLocks/>
          </p:cNvSpPr>
          <p:nvPr/>
        </p:nvSpPr>
        <p:spPr>
          <a:xfrm>
            <a:off x="1543029" y="565296"/>
            <a:ext cx="10025150" cy="668795"/>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Solution Overview: </a:t>
            </a:r>
          </a:p>
          <a:p>
            <a:r>
              <a:rPr lang="en-US" dirty="0"/>
              <a:t>General optimization ga  </a:t>
            </a:r>
          </a:p>
        </p:txBody>
      </p:sp>
      <p:grpSp>
        <p:nvGrpSpPr>
          <p:cNvPr id="16" name="Group 15">
            <a:extLst>
              <a:ext uri="{FF2B5EF4-FFF2-40B4-BE49-F238E27FC236}">
                <a16:creationId xmlns:a16="http://schemas.microsoft.com/office/drawing/2014/main" id="{1F22D62E-445B-E91E-9B1D-53BB9FFE3DCB}"/>
              </a:ext>
            </a:extLst>
          </p:cNvPr>
          <p:cNvGrpSpPr/>
          <p:nvPr/>
        </p:nvGrpSpPr>
        <p:grpSpPr>
          <a:xfrm>
            <a:off x="0" y="2143201"/>
            <a:ext cx="5731053" cy="4301928"/>
            <a:chOff x="1226700" y="76836"/>
            <a:chExt cx="8128524" cy="6599051"/>
          </a:xfrm>
        </p:grpSpPr>
        <p:sp>
          <p:nvSpPr>
            <p:cNvPr id="17" name="Rectangle 16">
              <a:extLst>
                <a:ext uri="{FF2B5EF4-FFF2-40B4-BE49-F238E27FC236}">
                  <a16:creationId xmlns:a16="http://schemas.microsoft.com/office/drawing/2014/main" id="{BA278056-B6FA-CAB9-459E-127CA2939605}"/>
                </a:ext>
              </a:extLst>
            </p:cNvPr>
            <p:cNvSpPr/>
            <p:nvPr/>
          </p:nvSpPr>
          <p:spPr>
            <a:xfrm>
              <a:off x="2155224" y="9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 name="Rectangle 17">
              <a:extLst>
                <a:ext uri="{FF2B5EF4-FFF2-40B4-BE49-F238E27FC236}">
                  <a16:creationId xmlns:a16="http://schemas.microsoft.com/office/drawing/2014/main" id="{EE073D59-DDFC-66C6-F0BD-4317445FE12B}"/>
                </a:ext>
              </a:extLst>
            </p:cNvPr>
            <p:cNvSpPr/>
            <p:nvPr/>
          </p:nvSpPr>
          <p:spPr>
            <a:xfrm>
              <a:off x="2515224" y="9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 name="Rectangle 18">
              <a:extLst>
                <a:ext uri="{FF2B5EF4-FFF2-40B4-BE49-F238E27FC236}">
                  <a16:creationId xmlns:a16="http://schemas.microsoft.com/office/drawing/2014/main" id="{3DB5D201-FEBD-3459-235D-B760074F24EB}"/>
                </a:ext>
              </a:extLst>
            </p:cNvPr>
            <p:cNvSpPr/>
            <p:nvPr/>
          </p:nvSpPr>
          <p:spPr>
            <a:xfrm>
              <a:off x="2875224" y="9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 name="Rectangle 19">
              <a:extLst>
                <a:ext uri="{FF2B5EF4-FFF2-40B4-BE49-F238E27FC236}">
                  <a16:creationId xmlns:a16="http://schemas.microsoft.com/office/drawing/2014/main" id="{1547ED97-FD72-1CE1-5604-63E11BFB1C32}"/>
                </a:ext>
              </a:extLst>
            </p:cNvPr>
            <p:cNvSpPr/>
            <p:nvPr/>
          </p:nvSpPr>
          <p:spPr>
            <a:xfrm>
              <a:off x="3235224" y="9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 name="Rectangle 20">
              <a:extLst>
                <a:ext uri="{FF2B5EF4-FFF2-40B4-BE49-F238E27FC236}">
                  <a16:creationId xmlns:a16="http://schemas.microsoft.com/office/drawing/2014/main" id="{74C91512-2F22-6E2D-63F9-F07FAED5A934}"/>
                </a:ext>
              </a:extLst>
            </p:cNvPr>
            <p:cNvSpPr/>
            <p:nvPr/>
          </p:nvSpPr>
          <p:spPr>
            <a:xfrm>
              <a:off x="3595224" y="9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 name="Rectangle 21">
              <a:extLst>
                <a:ext uri="{FF2B5EF4-FFF2-40B4-BE49-F238E27FC236}">
                  <a16:creationId xmlns:a16="http://schemas.microsoft.com/office/drawing/2014/main" id="{EF33B437-8723-5E34-3B6E-085549056AD1}"/>
                </a:ext>
              </a:extLst>
            </p:cNvPr>
            <p:cNvSpPr/>
            <p:nvPr/>
          </p:nvSpPr>
          <p:spPr>
            <a:xfrm>
              <a:off x="3955224" y="9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 name="Rectangle 22">
              <a:extLst>
                <a:ext uri="{FF2B5EF4-FFF2-40B4-BE49-F238E27FC236}">
                  <a16:creationId xmlns:a16="http://schemas.microsoft.com/office/drawing/2014/main" id="{9D20ABD9-2F0F-3A2F-0D1C-B72DD84671AF}"/>
                </a:ext>
              </a:extLst>
            </p:cNvPr>
            <p:cNvSpPr/>
            <p:nvPr/>
          </p:nvSpPr>
          <p:spPr>
            <a:xfrm>
              <a:off x="4315224" y="9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 name="Rectangle 23">
              <a:extLst>
                <a:ext uri="{FF2B5EF4-FFF2-40B4-BE49-F238E27FC236}">
                  <a16:creationId xmlns:a16="http://schemas.microsoft.com/office/drawing/2014/main" id="{C08DF71B-6A91-A209-48C4-A724FC8E2A7D}"/>
                </a:ext>
              </a:extLst>
            </p:cNvPr>
            <p:cNvSpPr/>
            <p:nvPr/>
          </p:nvSpPr>
          <p:spPr>
            <a:xfrm>
              <a:off x="4675224" y="9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 name="Rectangle 24">
              <a:extLst>
                <a:ext uri="{FF2B5EF4-FFF2-40B4-BE49-F238E27FC236}">
                  <a16:creationId xmlns:a16="http://schemas.microsoft.com/office/drawing/2014/main" id="{C3C101F2-5F66-BBF6-00BB-1CF0CD752CB4}"/>
                </a:ext>
              </a:extLst>
            </p:cNvPr>
            <p:cNvSpPr/>
            <p:nvPr/>
          </p:nvSpPr>
          <p:spPr>
            <a:xfrm>
              <a:off x="5035224" y="9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 name="Rectangle 25">
              <a:extLst>
                <a:ext uri="{FF2B5EF4-FFF2-40B4-BE49-F238E27FC236}">
                  <a16:creationId xmlns:a16="http://schemas.microsoft.com/office/drawing/2014/main" id="{BF247485-6326-79A7-AD05-6BCA92D701BD}"/>
                </a:ext>
              </a:extLst>
            </p:cNvPr>
            <p:cNvSpPr/>
            <p:nvPr/>
          </p:nvSpPr>
          <p:spPr>
            <a:xfrm>
              <a:off x="5395224" y="9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 name="Rectangle 26">
              <a:extLst>
                <a:ext uri="{FF2B5EF4-FFF2-40B4-BE49-F238E27FC236}">
                  <a16:creationId xmlns:a16="http://schemas.microsoft.com/office/drawing/2014/main" id="{B8144930-9274-BECD-0D70-2AD6D2B4A7BE}"/>
                </a:ext>
              </a:extLst>
            </p:cNvPr>
            <p:cNvSpPr/>
            <p:nvPr/>
          </p:nvSpPr>
          <p:spPr>
            <a:xfrm>
              <a:off x="5755224" y="9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 name="Rectangle 27">
              <a:extLst>
                <a:ext uri="{FF2B5EF4-FFF2-40B4-BE49-F238E27FC236}">
                  <a16:creationId xmlns:a16="http://schemas.microsoft.com/office/drawing/2014/main" id="{FC957DA1-C513-96A0-4DE6-55B3345EDFA3}"/>
                </a:ext>
              </a:extLst>
            </p:cNvPr>
            <p:cNvSpPr/>
            <p:nvPr/>
          </p:nvSpPr>
          <p:spPr>
            <a:xfrm>
              <a:off x="6115224" y="9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 name="Rectangle 28">
              <a:extLst>
                <a:ext uri="{FF2B5EF4-FFF2-40B4-BE49-F238E27FC236}">
                  <a16:creationId xmlns:a16="http://schemas.microsoft.com/office/drawing/2014/main" id="{9821742E-930E-339D-B226-3C082B059B72}"/>
                </a:ext>
              </a:extLst>
            </p:cNvPr>
            <p:cNvSpPr/>
            <p:nvPr/>
          </p:nvSpPr>
          <p:spPr>
            <a:xfrm>
              <a:off x="7915224" y="9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 name="Rectangle 29">
              <a:extLst>
                <a:ext uri="{FF2B5EF4-FFF2-40B4-BE49-F238E27FC236}">
                  <a16:creationId xmlns:a16="http://schemas.microsoft.com/office/drawing/2014/main" id="{01DB9E86-1753-7462-EAED-E3701FD8D36C}"/>
                </a:ext>
              </a:extLst>
            </p:cNvPr>
            <p:cNvSpPr/>
            <p:nvPr/>
          </p:nvSpPr>
          <p:spPr>
            <a:xfrm>
              <a:off x="8275224" y="9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Rectangle 30">
              <a:extLst>
                <a:ext uri="{FF2B5EF4-FFF2-40B4-BE49-F238E27FC236}">
                  <a16:creationId xmlns:a16="http://schemas.microsoft.com/office/drawing/2014/main" id="{29C1D794-8BD3-53B1-EA7E-98A0D14E643B}"/>
                </a:ext>
              </a:extLst>
            </p:cNvPr>
            <p:cNvSpPr/>
            <p:nvPr/>
          </p:nvSpPr>
          <p:spPr>
            <a:xfrm>
              <a:off x="8635224" y="9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 name="Rectangle 31">
              <a:extLst>
                <a:ext uri="{FF2B5EF4-FFF2-40B4-BE49-F238E27FC236}">
                  <a16:creationId xmlns:a16="http://schemas.microsoft.com/office/drawing/2014/main" id="{E2EF2C31-24E0-5C5D-129D-BA0F2140293A}"/>
                </a:ext>
              </a:extLst>
            </p:cNvPr>
            <p:cNvSpPr/>
            <p:nvPr/>
          </p:nvSpPr>
          <p:spPr>
            <a:xfrm>
              <a:off x="8995224" y="9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 name="Rectangle 32">
              <a:extLst>
                <a:ext uri="{FF2B5EF4-FFF2-40B4-BE49-F238E27FC236}">
                  <a16:creationId xmlns:a16="http://schemas.microsoft.com/office/drawing/2014/main" id="{D0E3F5B6-91FA-D0A5-88DF-D611E695BE1E}"/>
                </a:ext>
              </a:extLst>
            </p:cNvPr>
            <p:cNvSpPr/>
            <p:nvPr/>
          </p:nvSpPr>
          <p:spPr>
            <a:xfrm>
              <a:off x="6475224" y="9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4" name="Rectangle 33">
              <a:extLst>
                <a:ext uri="{FF2B5EF4-FFF2-40B4-BE49-F238E27FC236}">
                  <a16:creationId xmlns:a16="http://schemas.microsoft.com/office/drawing/2014/main" id="{26FF067B-20ED-31AF-5C49-E6287ADF9CFB}"/>
                </a:ext>
              </a:extLst>
            </p:cNvPr>
            <p:cNvSpPr/>
            <p:nvPr/>
          </p:nvSpPr>
          <p:spPr>
            <a:xfrm>
              <a:off x="6835224" y="9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 name="Rectangle 34">
              <a:extLst>
                <a:ext uri="{FF2B5EF4-FFF2-40B4-BE49-F238E27FC236}">
                  <a16:creationId xmlns:a16="http://schemas.microsoft.com/office/drawing/2014/main" id="{282F590C-8763-F660-4481-1CCEC221603C}"/>
                </a:ext>
              </a:extLst>
            </p:cNvPr>
            <p:cNvSpPr/>
            <p:nvPr/>
          </p:nvSpPr>
          <p:spPr>
            <a:xfrm>
              <a:off x="7195224" y="9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 name="Rectangle 35">
              <a:extLst>
                <a:ext uri="{FF2B5EF4-FFF2-40B4-BE49-F238E27FC236}">
                  <a16:creationId xmlns:a16="http://schemas.microsoft.com/office/drawing/2014/main" id="{06F4CB4A-BDA0-A3A3-7809-B10C3788685F}"/>
                </a:ext>
              </a:extLst>
            </p:cNvPr>
            <p:cNvSpPr/>
            <p:nvPr/>
          </p:nvSpPr>
          <p:spPr>
            <a:xfrm>
              <a:off x="7555224" y="9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 name="Rectangle 36">
              <a:extLst>
                <a:ext uri="{FF2B5EF4-FFF2-40B4-BE49-F238E27FC236}">
                  <a16:creationId xmlns:a16="http://schemas.microsoft.com/office/drawing/2014/main" id="{C67D32FB-F032-DA5D-4DD4-BD7ACBCF429B}"/>
                </a:ext>
              </a:extLst>
            </p:cNvPr>
            <p:cNvSpPr/>
            <p:nvPr/>
          </p:nvSpPr>
          <p:spPr>
            <a:xfrm>
              <a:off x="2155224" y="12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 name="Rectangle 37">
              <a:extLst>
                <a:ext uri="{FF2B5EF4-FFF2-40B4-BE49-F238E27FC236}">
                  <a16:creationId xmlns:a16="http://schemas.microsoft.com/office/drawing/2014/main" id="{B9D46BA9-CF0A-C295-41FB-09EE3C9A37AB}"/>
                </a:ext>
              </a:extLst>
            </p:cNvPr>
            <p:cNvSpPr/>
            <p:nvPr/>
          </p:nvSpPr>
          <p:spPr>
            <a:xfrm>
              <a:off x="2515224" y="12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 name="Rectangle 38">
              <a:extLst>
                <a:ext uri="{FF2B5EF4-FFF2-40B4-BE49-F238E27FC236}">
                  <a16:creationId xmlns:a16="http://schemas.microsoft.com/office/drawing/2014/main" id="{3D6ECE71-A768-23A3-B134-67B3DCB108CB}"/>
                </a:ext>
              </a:extLst>
            </p:cNvPr>
            <p:cNvSpPr/>
            <p:nvPr/>
          </p:nvSpPr>
          <p:spPr>
            <a:xfrm>
              <a:off x="2875224" y="12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 name="Rectangle 39">
              <a:extLst>
                <a:ext uri="{FF2B5EF4-FFF2-40B4-BE49-F238E27FC236}">
                  <a16:creationId xmlns:a16="http://schemas.microsoft.com/office/drawing/2014/main" id="{18E680E1-6CAB-2E24-2548-C1B6A56D1F12}"/>
                </a:ext>
              </a:extLst>
            </p:cNvPr>
            <p:cNvSpPr/>
            <p:nvPr/>
          </p:nvSpPr>
          <p:spPr>
            <a:xfrm>
              <a:off x="3235224" y="12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 name="Rectangle 40">
              <a:extLst>
                <a:ext uri="{FF2B5EF4-FFF2-40B4-BE49-F238E27FC236}">
                  <a16:creationId xmlns:a16="http://schemas.microsoft.com/office/drawing/2014/main" id="{3E5A7182-5821-D375-7D97-E59492051A47}"/>
                </a:ext>
              </a:extLst>
            </p:cNvPr>
            <p:cNvSpPr/>
            <p:nvPr/>
          </p:nvSpPr>
          <p:spPr>
            <a:xfrm>
              <a:off x="3595224" y="12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 name="Rectangle 41">
              <a:extLst>
                <a:ext uri="{FF2B5EF4-FFF2-40B4-BE49-F238E27FC236}">
                  <a16:creationId xmlns:a16="http://schemas.microsoft.com/office/drawing/2014/main" id="{850B0993-DF7A-2342-FD04-13978634AC42}"/>
                </a:ext>
              </a:extLst>
            </p:cNvPr>
            <p:cNvSpPr/>
            <p:nvPr/>
          </p:nvSpPr>
          <p:spPr>
            <a:xfrm>
              <a:off x="3955224" y="12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 name="Rectangle 42">
              <a:extLst>
                <a:ext uri="{FF2B5EF4-FFF2-40B4-BE49-F238E27FC236}">
                  <a16:creationId xmlns:a16="http://schemas.microsoft.com/office/drawing/2014/main" id="{BE202CC8-548A-995A-C6E7-77850DCDF492}"/>
                </a:ext>
              </a:extLst>
            </p:cNvPr>
            <p:cNvSpPr/>
            <p:nvPr/>
          </p:nvSpPr>
          <p:spPr>
            <a:xfrm>
              <a:off x="4315224" y="12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 name="Rectangle 43">
              <a:extLst>
                <a:ext uri="{FF2B5EF4-FFF2-40B4-BE49-F238E27FC236}">
                  <a16:creationId xmlns:a16="http://schemas.microsoft.com/office/drawing/2014/main" id="{842D9869-6A57-7988-DDCE-771663C00F2B}"/>
                </a:ext>
              </a:extLst>
            </p:cNvPr>
            <p:cNvSpPr/>
            <p:nvPr/>
          </p:nvSpPr>
          <p:spPr>
            <a:xfrm>
              <a:off x="4675224" y="12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4B134F6E-44CE-0F7E-A57D-3E7C372D5529}"/>
                </a:ext>
              </a:extLst>
            </p:cNvPr>
            <p:cNvSpPr/>
            <p:nvPr/>
          </p:nvSpPr>
          <p:spPr>
            <a:xfrm>
              <a:off x="5035224" y="12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 name="Rectangle 45">
              <a:extLst>
                <a:ext uri="{FF2B5EF4-FFF2-40B4-BE49-F238E27FC236}">
                  <a16:creationId xmlns:a16="http://schemas.microsoft.com/office/drawing/2014/main" id="{7E254246-D2B2-6C67-475D-A86F8B3713F7}"/>
                </a:ext>
              </a:extLst>
            </p:cNvPr>
            <p:cNvSpPr/>
            <p:nvPr/>
          </p:nvSpPr>
          <p:spPr>
            <a:xfrm>
              <a:off x="5395224" y="12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 name="Rectangle 46">
              <a:extLst>
                <a:ext uri="{FF2B5EF4-FFF2-40B4-BE49-F238E27FC236}">
                  <a16:creationId xmlns:a16="http://schemas.microsoft.com/office/drawing/2014/main" id="{23206702-5007-235F-777D-56D08E688A19}"/>
                </a:ext>
              </a:extLst>
            </p:cNvPr>
            <p:cNvSpPr/>
            <p:nvPr/>
          </p:nvSpPr>
          <p:spPr>
            <a:xfrm>
              <a:off x="5755224" y="12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 name="Rectangle 47">
              <a:extLst>
                <a:ext uri="{FF2B5EF4-FFF2-40B4-BE49-F238E27FC236}">
                  <a16:creationId xmlns:a16="http://schemas.microsoft.com/office/drawing/2014/main" id="{BC182C0F-9B17-6267-6307-563FD19483CB}"/>
                </a:ext>
              </a:extLst>
            </p:cNvPr>
            <p:cNvSpPr/>
            <p:nvPr/>
          </p:nvSpPr>
          <p:spPr>
            <a:xfrm>
              <a:off x="6115224" y="12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 name="Rectangle 48">
              <a:extLst>
                <a:ext uri="{FF2B5EF4-FFF2-40B4-BE49-F238E27FC236}">
                  <a16:creationId xmlns:a16="http://schemas.microsoft.com/office/drawing/2014/main" id="{775F1CB4-A999-ECA6-2D52-7A9DFB9D078F}"/>
                </a:ext>
              </a:extLst>
            </p:cNvPr>
            <p:cNvSpPr/>
            <p:nvPr/>
          </p:nvSpPr>
          <p:spPr>
            <a:xfrm>
              <a:off x="7915224" y="12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 name="Rectangle 49">
              <a:extLst>
                <a:ext uri="{FF2B5EF4-FFF2-40B4-BE49-F238E27FC236}">
                  <a16:creationId xmlns:a16="http://schemas.microsoft.com/office/drawing/2014/main" id="{7E7E31CF-41CE-0F32-14FD-B5EDF49BC6B3}"/>
                </a:ext>
              </a:extLst>
            </p:cNvPr>
            <p:cNvSpPr/>
            <p:nvPr/>
          </p:nvSpPr>
          <p:spPr>
            <a:xfrm>
              <a:off x="8275224" y="12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 name="Rectangle 50">
              <a:extLst>
                <a:ext uri="{FF2B5EF4-FFF2-40B4-BE49-F238E27FC236}">
                  <a16:creationId xmlns:a16="http://schemas.microsoft.com/office/drawing/2014/main" id="{8BE08408-51D1-DAAD-658D-BE208609F28B}"/>
                </a:ext>
              </a:extLst>
            </p:cNvPr>
            <p:cNvSpPr/>
            <p:nvPr/>
          </p:nvSpPr>
          <p:spPr>
            <a:xfrm>
              <a:off x="8635224" y="12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 name="Rectangle 51">
              <a:extLst>
                <a:ext uri="{FF2B5EF4-FFF2-40B4-BE49-F238E27FC236}">
                  <a16:creationId xmlns:a16="http://schemas.microsoft.com/office/drawing/2014/main" id="{C0EDBE82-3609-28C8-39E4-6D5C91B6026D}"/>
                </a:ext>
              </a:extLst>
            </p:cNvPr>
            <p:cNvSpPr/>
            <p:nvPr/>
          </p:nvSpPr>
          <p:spPr>
            <a:xfrm>
              <a:off x="8995224" y="12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 name="Rectangle 52">
              <a:extLst>
                <a:ext uri="{FF2B5EF4-FFF2-40B4-BE49-F238E27FC236}">
                  <a16:creationId xmlns:a16="http://schemas.microsoft.com/office/drawing/2014/main" id="{0918D886-4241-6216-FA57-74C5BBB273C3}"/>
                </a:ext>
              </a:extLst>
            </p:cNvPr>
            <p:cNvSpPr/>
            <p:nvPr/>
          </p:nvSpPr>
          <p:spPr>
            <a:xfrm>
              <a:off x="6475224" y="12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 name="Rectangle 53">
              <a:extLst>
                <a:ext uri="{FF2B5EF4-FFF2-40B4-BE49-F238E27FC236}">
                  <a16:creationId xmlns:a16="http://schemas.microsoft.com/office/drawing/2014/main" id="{F085380A-7017-A98F-195A-85B458EC9F42}"/>
                </a:ext>
              </a:extLst>
            </p:cNvPr>
            <p:cNvSpPr/>
            <p:nvPr/>
          </p:nvSpPr>
          <p:spPr>
            <a:xfrm>
              <a:off x="6835224" y="12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 name="Rectangle 54">
              <a:extLst>
                <a:ext uri="{FF2B5EF4-FFF2-40B4-BE49-F238E27FC236}">
                  <a16:creationId xmlns:a16="http://schemas.microsoft.com/office/drawing/2014/main" id="{EE94C45A-7CA1-0B4A-3F45-2530D5C78D4B}"/>
                </a:ext>
              </a:extLst>
            </p:cNvPr>
            <p:cNvSpPr/>
            <p:nvPr/>
          </p:nvSpPr>
          <p:spPr>
            <a:xfrm>
              <a:off x="7195224" y="12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 name="Rectangle 55">
              <a:extLst>
                <a:ext uri="{FF2B5EF4-FFF2-40B4-BE49-F238E27FC236}">
                  <a16:creationId xmlns:a16="http://schemas.microsoft.com/office/drawing/2014/main" id="{49A8ED02-CAF5-6084-F305-CE0DAB65EF2D}"/>
                </a:ext>
              </a:extLst>
            </p:cNvPr>
            <p:cNvSpPr/>
            <p:nvPr/>
          </p:nvSpPr>
          <p:spPr>
            <a:xfrm>
              <a:off x="7555224" y="12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 name="Rectangle 56">
              <a:extLst>
                <a:ext uri="{FF2B5EF4-FFF2-40B4-BE49-F238E27FC236}">
                  <a16:creationId xmlns:a16="http://schemas.microsoft.com/office/drawing/2014/main" id="{8A79D2CD-9C80-37F1-E67D-D4F41BA69D15}"/>
                </a:ext>
              </a:extLst>
            </p:cNvPr>
            <p:cNvSpPr/>
            <p:nvPr/>
          </p:nvSpPr>
          <p:spPr>
            <a:xfrm>
              <a:off x="2155224" y="16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 name="Rectangle 57">
              <a:extLst>
                <a:ext uri="{FF2B5EF4-FFF2-40B4-BE49-F238E27FC236}">
                  <a16:creationId xmlns:a16="http://schemas.microsoft.com/office/drawing/2014/main" id="{D6011636-6390-941C-4DAA-860E43046B69}"/>
                </a:ext>
              </a:extLst>
            </p:cNvPr>
            <p:cNvSpPr/>
            <p:nvPr/>
          </p:nvSpPr>
          <p:spPr>
            <a:xfrm>
              <a:off x="2515224" y="16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 name="Rectangle 58">
              <a:extLst>
                <a:ext uri="{FF2B5EF4-FFF2-40B4-BE49-F238E27FC236}">
                  <a16:creationId xmlns:a16="http://schemas.microsoft.com/office/drawing/2014/main" id="{3FE6FCBF-E529-D73A-A238-13F138B0BFC5}"/>
                </a:ext>
              </a:extLst>
            </p:cNvPr>
            <p:cNvSpPr/>
            <p:nvPr/>
          </p:nvSpPr>
          <p:spPr>
            <a:xfrm>
              <a:off x="2875224" y="16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0" name="Rectangle 59">
              <a:extLst>
                <a:ext uri="{FF2B5EF4-FFF2-40B4-BE49-F238E27FC236}">
                  <a16:creationId xmlns:a16="http://schemas.microsoft.com/office/drawing/2014/main" id="{2401C9EC-C7AC-19A9-7A23-72D9093A162A}"/>
                </a:ext>
              </a:extLst>
            </p:cNvPr>
            <p:cNvSpPr/>
            <p:nvPr/>
          </p:nvSpPr>
          <p:spPr>
            <a:xfrm>
              <a:off x="3235224" y="16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1" name="Rectangle 60">
              <a:extLst>
                <a:ext uri="{FF2B5EF4-FFF2-40B4-BE49-F238E27FC236}">
                  <a16:creationId xmlns:a16="http://schemas.microsoft.com/office/drawing/2014/main" id="{130833F7-F963-9C0F-735C-AD40C02B6790}"/>
                </a:ext>
              </a:extLst>
            </p:cNvPr>
            <p:cNvSpPr/>
            <p:nvPr/>
          </p:nvSpPr>
          <p:spPr>
            <a:xfrm>
              <a:off x="3595224" y="16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2" name="Rectangle 61">
              <a:extLst>
                <a:ext uri="{FF2B5EF4-FFF2-40B4-BE49-F238E27FC236}">
                  <a16:creationId xmlns:a16="http://schemas.microsoft.com/office/drawing/2014/main" id="{66E58E51-41D3-AA0C-C5CB-BCFD7D055532}"/>
                </a:ext>
              </a:extLst>
            </p:cNvPr>
            <p:cNvSpPr/>
            <p:nvPr/>
          </p:nvSpPr>
          <p:spPr>
            <a:xfrm>
              <a:off x="3955224" y="16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3" name="Rectangle 62">
              <a:extLst>
                <a:ext uri="{FF2B5EF4-FFF2-40B4-BE49-F238E27FC236}">
                  <a16:creationId xmlns:a16="http://schemas.microsoft.com/office/drawing/2014/main" id="{C85CBDB1-D6F0-03B6-F85A-D6BAE55D88CE}"/>
                </a:ext>
              </a:extLst>
            </p:cNvPr>
            <p:cNvSpPr/>
            <p:nvPr/>
          </p:nvSpPr>
          <p:spPr>
            <a:xfrm>
              <a:off x="4315224" y="16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4" name="Rectangle 63">
              <a:extLst>
                <a:ext uri="{FF2B5EF4-FFF2-40B4-BE49-F238E27FC236}">
                  <a16:creationId xmlns:a16="http://schemas.microsoft.com/office/drawing/2014/main" id="{72E6D321-DF11-3611-7D06-D6D1E322412D}"/>
                </a:ext>
              </a:extLst>
            </p:cNvPr>
            <p:cNvSpPr/>
            <p:nvPr/>
          </p:nvSpPr>
          <p:spPr>
            <a:xfrm>
              <a:off x="4675224" y="16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5" name="Rectangle 64">
              <a:extLst>
                <a:ext uri="{FF2B5EF4-FFF2-40B4-BE49-F238E27FC236}">
                  <a16:creationId xmlns:a16="http://schemas.microsoft.com/office/drawing/2014/main" id="{567634A3-28C1-3557-6936-F91984925FED}"/>
                </a:ext>
              </a:extLst>
            </p:cNvPr>
            <p:cNvSpPr/>
            <p:nvPr/>
          </p:nvSpPr>
          <p:spPr>
            <a:xfrm>
              <a:off x="5035224" y="16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6" name="Rectangle 65">
              <a:extLst>
                <a:ext uri="{FF2B5EF4-FFF2-40B4-BE49-F238E27FC236}">
                  <a16:creationId xmlns:a16="http://schemas.microsoft.com/office/drawing/2014/main" id="{84427D38-7C1E-134A-5E90-9A386F191A8D}"/>
                </a:ext>
              </a:extLst>
            </p:cNvPr>
            <p:cNvSpPr/>
            <p:nvPr/>
          </p:nvSpPr>
          <p:spPr>
            <a:xfrm>
              <a:off x="5395224" y="16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7" name="Rectangle 66">
              <a:extLst>
                <a:ext uri="{FF2B5EF4-FFF2-40B4-BE49-F238E27FC236}">
                  <a16:creationId xmlns:a16="http://schemas.microsoft.com/office/drawing/2014/main" id="{72D3FB2A-42C4-0CEB-C4E1-6225C8FCB4F9}"/>
                </a:ext>
              </a:extLst>
            </p:cNvPr>
            <p:cNvSpPr/>
            <p:nvPr/>
          </p:nvSpPr>
          <p:spPr>
            <a:xfrm>
              <a:off x="5755224" y="16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8" name="Rectangle 67">
              <a:extLst>
                <a:ext uri="{FF2B5EF4-FFF2-40B4-BE49-F238E27FC236}">
                  <a16:creationId xmlns:a16="http://schemas.microsoft.com/office/drawing/2014/main" id="{82785426-7883-003C-6A5A-098F1F0A981E}"/>
                </a:ext>
              </a:extLst>
            </p:cNvPr>
            <p:cNvSpPr/>
            <p:nvPr/>
          </p:nvSpPr>
          <p:spPr>
            <a:xfrm>
              <a:off x="6115224" y="16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9" name="Rectangle 68">
              <a:extLst>
                <a:ext uri="{FF2B5EF4-FFF2-40B4-BE49-F238E27FC236}">
                  <a16:creationId xmlns:a16="http://schemas.microsoft.com/office/drawing/2014/main" id="{1551AB20-A8D8-F724-DD96-9ED943289E17}"/>
                </a:ext>
              </a:extLst>
            </p:cNvPr>
            <p:cNvSpPr/>
            <p:nvPr/>
          </p:nvSpPr>
          <p:spPr>
            <a:xfrm>
              <a:off x="7915224" y="16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0" name="Rectangle 69">
              <a:extLst>
                <a:ext uri="{FF2B5EF4-FFF2-40B4-BE49-F238E27FC236}">
                  <a16:creationId xmlns:a16="http://schemas.microsoft.com/office/drawing/2014/main" id="{621BB5C2-39DA-7BD3-0A39-A66780C8D7B8}"/>
                </a:ext>
              </a:extLst>
            </p:cNvPr>
            <p:cNvSpPr/>
            <p:nvPr/>
          </p:nvSpPr>
          <p:spPr>
            <a:xfrm>
              <a:off x="8275224" y="16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1" name="Rectangle 70">
              <a:extLst>
                <a:ext uri="{FF2B5EF4-FFF2-40B4-BE49-F238E27FC236}">
                  <a16:creationId xmlns:a16="http://schemas.microsoft.com/office/drawing/2014/main" id="{199E2730-935F-04C5-DBC0-4AABC03255A1}"/>
                </a:ext>
              </a:extLst>
            </p:cNvPr>
            <p:cNvSpPr/>
            <p:nvPr/>
          </p:nvSpPr>
          <p:spPr>
            <a:xfrm>
              <a:off x="8635224" y="16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2" name="Rectangle 71">
              <a:extLst>
                <a:ext uri="{FF2B5EF4-FFF2-40B4-BE49-F238E27FC236}">
                  <a16:creationId xmlns:a16="http://schemas.microsoft.com/office/drawing/2014/main" id="{2E23D543-6571-5816-58F1-846F27ED4E36}"/>
                </a:ext>
              </a:extLst>
            </p:cNvPr>
            <p:cNvSpPr/>
            <p:nvPr/>
          </p:nvSpPr>
          <p:spPr>
            <a:xfrm>
              <a:off x="8995224" y="16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3" name="Rectangle 72">
              <a:extLst>
                <a:ext uri="{FF2B5EF4-FFF2-40B4-BE49-F238E27FC236}">
                  <a16:creationId xmlns:a16="http://schemas.microsoft.com/office/drawing/2014/main" id="{54F57958-1761-091D-B793-F6AC196A3498}"/>
                </a:ext>
              </a:extLst>
            </p:cNvPr>
            <p:cNvSpPr/>
            <p:nvPr/>
          </p:nvSpPr>
          <p:spPr>
            <a:xfrm>
              <a:off x="6475224" y="16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4" name="Rectangle 73">
              <a:extLst>
                <a:ext uri="{FF2B5EF4-FFF2-40B4-BE49-F238E27FC236}">
                  <a16:creationId xmlns:a16="http://schemas.microsoft.com/office/drawing/2014/main" id="{6EF032F6-6371-F4E5-DD00-8916F0E6DD57}"/>
                </a:ext>
              </a:extLst>
            </p:cNvPr>
            <p:cNvSpPr/>
            <p:nvPr/>
          </p:nvSpPr>
          <p:spPr>
            <a:xfrm>
              <a:off x="6835224" y="16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5" name="Rectangle 74">
              <a:extLst>
                <a:ext uri="{FF2B5EF4-FFF2-40B4-BE49-F238E27FC236}">
                  <a16:creationId xmlns:a16="http://schemas.microsoft.com/office/drawing/2014/main" id="{163CC01E-7016-41AC-0181-6F7D954426C6}"/>
                </a:ext>
              </a:extLst>
            </p:cNvPr>
            <p:cNvSpPr/>
            <p:nvPr/>
          </p:nvSpPr>
          <p:spPr>
            <a:xfrm>
              <a:off x="7195224" y="16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6" name="Rectangle 75">
              <a:extLst>
                <a:ext uri="{FF2B5EF4-FFF2-40B4-BE49-F238E27FC236}">
                  <a16:creationId xmlns:a16="http://schemas.microsoft.com/office/drawing/2014/main" id="{9A8F905B-C54D-1FD9-901C-B76752A316D8}"/>
                </a:ext>
              </a:extLst>
            </p:cNvPr>
            <p:cNvSpPr/>
            <p:nvPr/>
          </p:nvSpPr>
          <p:spPr>
            <a:xfrm>
              <a:off x="7555224" y="16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7" name="Rectangle 76">
              <a:extLst>
                <a:ext uri="{FF2B5EF4-FFF2-40B4-BE49-F238E27FC236}">
                  <a16:creationId xmlns:a16="http://schemas.microsoft.com/office/drawing/2014/main" id="{9C4F4FC1-0059-0414-DAF4-B3ADC6DF4A6D}"/>
                </a:ext>
              </a:extLst>
            </p:cNvPr>
            <p:cNvSpPr/>
            <p:nvPr/>
          </p:nvSpPr>
          <p:spPr>
            <a:xfrm>
              <a:off x="2155224" y="20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8" name="Rectangle 77">
              <a:extLst>
                <a:ext uri="{FF2B5EF4-FFF2-40B4-BE49-F238E27FC236}">
                  <a16:creationId xmlns:a16="http://schemas.microsoft.com/office/drawing/2014/main" id="{748F50BD-BFBF-3EFF-BCC4-18B3414ED6EE}"/>
                </a:ext>
              </a:extLst>
            </p:cNvPr>
            <p:cNvSpPr/>
            <p:nvPr/>
          </p:nvSpPr>
          <p:spPr>
            <a:xfrm>
              <a:off x="2515224" y="20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79" name="Rectangle 78">
              <a:extLst>
                <a:ext uri="{FF2B5EF4-FFF2-40B4-BE49-F238E27FC236}">
                  <a16:creationId xmlns:a16="http://schemas.microsoft.com/office/drawing/2014/main" id="{5337F18A-754F-4261-7EF6-270056AED2BD}"/>
                </a:ext>
              </a:extLst>
            </p:cNvPr>
            <p:cNvSpPr/>
            <p:nvPr/>
          </p:nvSpPr>
          <p:spPr>
            <a:xfrm>
              <a:off x="2875224" y="20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0" name="Rectangle 79">
              <a:extLst>
                <a:ext uri="{FF2B5EF4-FFF2-40B4-BE49-F238E27FC236}">
                  <a16:creationId xmlns:a16="http://schemas.microsoft.com/office/drawing/2014/main" id="{917A0E4D-18A8-3012-0970-7BB2F18701BA}"/>
                </a:ext>
              </a:extLst>
            </p:cNvPr>
            <p:cNvSpPr/>
            <p:nvPr/>
          </p:nvSpPr>
          <p:spPr>
            <a:xfrm>
              <a:off x="3235224" y="20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1" name="Rectangle 80">
              <a:extLst>
                <a:ext uri="{FF2B5EF4-FFF2-40B4-BE49-F238E27FC236}">
                  <a16:creationId xmlns:a16="http://schemas.microsoft.com/office/drawing/2014/main" id="{3CA9F15F-83D1-E36C-F4F9-C333F6CA1665}"/>
                </a:ext>
              </a:extLst>
            </p:cNvPr>
            <p:cNvSpPr/>
            <p:nvPr/>
          </p:nvSpPr>
          <p:spPr>
            <a:xfrm>
              <a:off x="3595224" y="20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2" name="Rectangle 81">
              <a:extLst>
                <a:ext uri="{FF2B5EF4-FFF2-40B4-BE49-F238E27FC236}">
                  <a16:creationId xmlns:a16="http://schemas.microsoft.com/office/drawing/2014/main" id="{B4D8F6BD-F625-61ED-3C5E-D2DD3C3EB91F}"/>
                </a:ext>
              </a:extLst>
            </p:cNvPr>
            <p:cNvSpPr/>
            <p:nvPr/>
          </p:nvSpPr>
          <p:spPr>
            <a:xfrm>
              <a:off x="3955224" y="20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3" name="Rectangle 82">
              <a:extLst>
                <a:ext uri="{FF2B5EF4-FFF2-40B4-BE49-F238E27FC236}">
                  <a16:creationId xmlns:a16="http://schemas.microsoft.com/office/drawing/2014/main" id="{B1910996-9D18-6E7E-445B-07F147D7FC88}"/>
                </a:ext>
              </a:extLst>
            </p:cNvPr>
            <p:cNvSpPr/>
            <p:nvPr/>
          </p:nvSpPr>
          <p:spPr>
            <a:xfrm>
              <a:off x="4315224" y="20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4" name="Rectangle 83">
              <a:extLst>
                <a:ext uri="{FF2B5EF4-FFF2-40B4-BE49-F238E27FC236}">
                  <a16:creationId xmlns:a16="http://schemas.microsoft.com/office/drawing/2014/main" id="{3138B883-A461-8215-AEA7-9133B1F00B90}"/>
                </a:ext>
              </a:extLst>
            </p:cNvPr>
            <p:cNvSpPr/>
            <p:nvPr/>
          </p:nvSpPr>
          <p:spPr>
            <a:xfrm>
              <a:off x="4675224" y="20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5" name="Rectangle 84">
              <a:extLst>
                <a:ext uri="{FF2B5EF4-FFF2-40B4-BE49-F238E27FC236}">
                  <a16:creationId xmlns:a16="http://schemas.microsoft.com/office/drawing/2014/main" id="{9599675E-0000-B346-845B-3A2E1D0A37FC}"/>
                </a:ext>
              </a:extLst>
            </p:cNvPr>
            <p:cNvSpPr/>
            <p:nvPr/>
          </p:nvSpPr>
          <p:spPr>
            <a:xfrm>
              <a:off x="5035224" y="20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6" name="Rectangle 85">
              <a:extLst>
                <a:ext uri="{FF2B5EF4-FFF2-40B4-BE49-F238E27FC236}">
                  <a16:creationId xmlns:a16="http://schemas.microsoft.com/office/drawing/2014/main" id="{395133F1-8BC6-0A52-2962-67949722FCC8}"/>
                </a:ext>
              </a:extLst>
            </p:cNvPr>
            <p:cNvSpPr/>
            <p:nvPr/>
          </p:nvSpPr>
          <p:spPr>
            <a:xfrm>
              <a:off x="5395224" y="20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7" name="Rectangle 86">
              <a:extLst>
                <a:ext uri="{FF2B5EF4-FFF2-40B4-BE49-F238E27FC236}">
                  <a16:creationId xmlns:a16="http://schemas.microsoft.com/office/drawing/2014/main" id="{72BFB10B-8D0E-B9B7-4E17-8207A965BD58}"/>
                </a:ext>
              </a:extLst>
            </p:cNvPr>
            <p:cNvSpPr/>
            <p:nvPr/>
          </p:nvSpPr>
          <p:spPr>
            <a:xfrm>
              <a:off x="5755224" y="20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8" name="Rectangle 87">
              <a:extLst>
                <a:ext uri="{FF2B5EF4-FFF2-40B4-BE49-F238E27FC236}">
                  <a16:creationId xmlns:a16="http://schemas.microsoft.com/office/drawing/2014/main" id="{060FEBD4-E436-FA1F-B85D-75DFE5F5C20F}"/>
                </a:ext>
              </a:extLst>
            </p:cNvPr>
            <p:cNvSpPr/>
            <p:nvPr/>
          </p:nvSpPr>
          <p:spPr>
            <a:xfrm>
              <a:off x="6115224" y="20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89" name="Rectangle 88">
              <a:extLst>
                <a:ext uri="{FF2B5EF4-FFF2-40B4-BE49-F238E27FC236}">
                  <a16:creationId xmlns:a16="http://schemas.microsoft.com/office/drawing/2014/main" id="{7F6DF0D5-23CD-BCAD-04CC-5E093D5CC9A9}"/>
                </a:ext>
              </a:extLst>
            </p:cNvPr>
            <p:cNvSpPr/>
            <p:nvPr/>
          </p:nvSpPr>
          <p:spPr>
            <a:xfrm>
              <a:off x="7915224" y="20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0" name="Rectangle 89">
              <a:extLst>
                <a:ext uri="{FF2B5EF4-FFF2-40B4-BE49-F238E27FC236}">
                  <a16:creationId xmlns:a16="http://schemas.microsoft.com/office/drawing/2014/main" id="{64AB37E1-8637-FA7A-0973-3CDC67599D37}"/>
                </a:ext>
              </a:extLst>
            </p:cNvPr>
            <p:cNvSpPr/>
            <p:nvPr/>
          </p:nvSpPr>
          <p:spPr>
            <a:xfrm>
              <a:off x="8275224" y="20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1" name="Rectangle 90">
              <a:extLst>
                <a:ext uri="{FF2B5EF4-FFF2-40B4-BE49-F238E27FC236}">
                  <a16:creationId xmlns:a16="http://schemas.microsoft.com/office/drawing/2014/main" id="{19B05F9D-79B4-ACEC-F019-2155393008B1}"/>
                </a:ext>
              </a:extLst>
            </p:cNvPr>
            <p:cNvSpPr/>
            <p:nvPr/>
          </p:nvSpPr>
          <p:spPr>
            <a:xfrm>
              <a:off x="8635224" y="20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2" name="Rectangle 91">
              <a:extLst>
                <a:ext uri="{FF2B5EF4-FFF2-40B4-BE49-F238E27FC236}">
                  <a16:creationId xmlns:a16="http://schemas.microsoft.com/office/drawing/2014/main" id="{C3A85176-7A63-C8E8-989F-7DF793B9E59B}"/>
                </a:ext>
              </a:extLst>
            </p:cNvPr>
            <p:cNvSpPr/>
            <p:nvPr/>
          </p:nvSpPr>
          <p:spPr>
            <a:xfrm>
              <a:off x="8995224" y="20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3" name="Rectangle 92">
              <a:extLst>
                <a:ext uri="{FF2B5EF4-FFF2-40B4-BE49-F238E27FC236}">
                  <a16:creationId xmlns:a16="http://schemas.microsoft.com/office/drawing/2014/main" id="{78B2AC89-ADD8-BE43-DAF6-AB65BDBECC81}"/>
                </a:ext>
              </a:extLst>
            </p:cNvPr>
            <p:cNvSpPr/>
            <p:nvPr/>
          </p:nvSpPr>
          <p:spPr>
            <a:xfrm>
              <a:off x="6475224" y="20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4" name="Rectangle 93">
              <a:extLst>
                <a:ext uri="{FF2B5EF4-FFF2-40B4-BE49-F238E27FC236}">
                  <a16:creationId xmlns:a16="http://schemas.microsoft.com/office/drawing/2014/main" id="{AF2362AD-B0E9-4435-BAE8-5AD58A58292D}"/>
                </a:ext>
              </a:extLst>
            </p:cNvPr>
            <p:cNvSpPr/>
            <p:nvPr/>
          </p:nvSpPr>
          <p:spPr>
            <a:xfrm>
              <a:off x="6835224" y="20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5" name="Rectangle 94">
              <a:extLst>
                <a:ext uri="{FF2B5EF4-FFF2-40B4-BE49-F238E27FC236}">
                  <a16:creationId xmlns:a16="http://schemas.microsoft.com/office/drawing/2014/main" id="{2EA3F896-3996-C384-8683-CE9B0433D0F7}"/>
                </a:ext>
              </a:extLst>
            </p:cNvPr>
            <p:cNvSpPr/>
            <p:nvPr/>
          </p:nvSpPr>
          <p:spPr>
            <a:xfrm>
              <a:off x="7195224" y="20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6" name="Rectangle 95">
              <a:extLst>
                <a:ext uri="{FF2B5EF4-FFF2-40B4-BE49-F238E27FC236}">
                  <a16:creationId xmlns:a16="http://schemas.microsoft.com/office/drawing/2014/main" id="{E3A020DC-3CC9-7627-39C6-0AC9AD3C6B6F}"/>
                </a:ext>
              </a:extLst>
            </p:cNvPr>
            <p:cNvSpPr/>
            <p:nvPr/>
          </p:nvSpPr>
          <p:spPr>
            <a:xfrm>
              <a:off x="7555224" y="20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7" name="Rectangle 96">
              <a:extLst>
                <a:ext uri="{FF2B5EF4-FFF2-40B4-BE49-F238E27FC236}">
                  <a16:creationId xmlns:a16="http://schemas.microsoft.com/office/drawing/2014/main" id="{E8B42A3E-04B3-C6E3-5120-C8FAE732575C}"/>
                </a:ext>
              </a:extLst>
            </p:cNvPr>
            <p:cNvSpPr/>
            <p:nvPr/>
          </p:nvSpPr>
          <p:spPr>
            <a:xfrm>
              <a:off x="2155224" y="23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8" name="Rectangle 97">
              <a:extLst>
                <a:ext uri="{FF2B5EF4-FFF2-40B4-BE49-F238E27FC236}">
                  <a16:creationId xmlns:a16="http://schemas.microsoft.com/office/drawing/2014/main" id="{E646D1CB-38B7-20AC-DBC1-4E72E6255BCB}"/>
                </a:ext>
              </a:extLst>
            </p:cNvPr>
            <p:cNvSpPr/>
            <p:nvPr/>
          </p:nvSpPr>
          <p:spPr>
            <a:xfrm>
              <a:off x="2515224" y="23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99" name="Rectangle 98">
              <a:extLst>
                <a:ext uri="{FF2B5EF4-FFF2-40B4-BE49-F238E27FC236}">
                  <a16:creationId xmlns:a16="http://schemas.microsoft.com/office/drawing/2014/main" id="{2D673D92-F173-79B1-4F91-FEB21F4492DF}"/>
                </a:ext>
              </a:extLst>
            </p:cNvPr>
            <p:cNvSpPr/>
            <p:nvPr/>
          </p:nvSpPr>
          <p:spPr>
            <a:xfrm>
              <a:off x="2875224" y="23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0" name="Rectangle 99">
              <a:extLst>
                <a:ext uri="{FF2B5EF4-FFF2-40B4-BE49-F238E27FC236}">
                  <a16:creationId xmlns:a16="http://schemas.microsoft.com/office/drawing/2014/main" id="{B2C46B3B-07D4-559D-04C6-8628D389F2EA}"/>
                </a:ext>
              </a:extLst>
            </p:cNvPr>
            <p:cNvSpPr/>
            <p:nvPr/>
          </p:nvSpPr>
          <p:spPr>
            <a:xfrm>
              <a:off x="3235224" y="23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1" name="Rectangle 100">
              <a:extLst>
                <a:ext uri="{FF2B5EF4-FFF2-40B4-BE49-F238E27FC236}">
                  <a16:creationId xmlns:a16="http://schemas.microsoft.com/office/drawing/2014/main" id="{602885AB-A58B-B55A-0C30-B94F6EAC0278}"/>
                </a:ext>
              </a:extLst>
            </p:cNvPr>
            <p:cNvSpPr/>
            <p:nvPr/>
          </p:nvSpPr>
          <p:spPr>
            <a:xfrm>
              <a:off x="3595224" y="23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2" name="Rectangle 101">
              <a:extLst>
                <a:ext uri="{FF2B5EF4-FFF2-40B4-BE49-F238E27FC236}">
                  <a16:creationId xmlns:a16="http://schemas.microsoft.com/office/drawing/2014/main" id="{D8233D9A-B867-5514-C69B-3C7D8E32A658}"/>
                </a:ext>
              </a:extLst>
            </p:cNvPr>
            <p:cNvSpPr/>
            <p:nvPr/>
          </p:nvSpPr>
          <p:spPr>
            <a:xfrm>
              <a:off x="3955224" y="23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3" name="Rectangle 102">
              <a:extLst>
                <a:ext uri="{FF2B5EF4-FFF2-40B4-BE49-F238E27FC236}">
                  <a16:creationId xmlns:a16="http://schemas.microsoft.com/office/drawing/2014/main" id="{16DA0297-55CE-8277-1182-73CEED49629C}"/>
                </a:ext>
              </a:extLst>
            </p:cNvPr>
            <p:cNvSpPr/>
            <p:nvPr/>
          </p:nvSpPr>
          <p:spPr>
            <a:xfrm>
              <a:off x="4315224" y="23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4" name="Rectangle 103">
              <a:extLst>
                <a:ext uri="{FF2B5EF4-FFF2-40B4-BE49-F238E27FC236}">
                  <a16:creationId xmlns:a16="http://schemas.microsoft.com/office/drawing/2014/main" id="{00712598-9AB1-6D7A-40B1-5940D0BAE2DB}"/>
                </a:ext>
              </a:extLst>
            </p:cNvPr>
            <p:cNvSpPr/>
            <p:nvPr/>
          </p:nvSpPr>
          <p:spPr>
            <a:xfrm>
              <a:off x="4675224" y="23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5" name="Rectangle 104">
              <a:extLst>
                <a:ext uri="{FF2B5EF4-FFF2-40B4-BE49-F238E27FC236}">
                  <a16:creationId xmlns:a16="http://schemas.microsoft.com/office/drawing/2014/main" id="{E5892283-7D87-569D-0842-00C6923E91BE}"/>
                </a:ext>
              </a:extLst>
            </p:cNvPr>
            <p:cNvSpPr/>
            <p:nvPr/>
          </p:nvSpPr>
          <p:spPr>
            <a:xfrm>
              <a:off x="5035224" y="23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6" name="Rectangle 105">
              <a:extLst>
                <a:ext uri="{FF2B5EF4-FFF2-40B4-BE49-F238E27FC236}">
                  <a16:creationId xmlns:a16="http://schemas.microsoft.com/office/drawing/2014/main" id="{7710A831-81BF-B34D-B65C-BF97CA776EED}"/>
                </a:ext>
              </a:extLst>
            </p:cNvPr>
            <p:cNvSpPr/>
            <p:nvPr/>
          </p:nvSpPr>
          <p:spPr>
            <a:xfrm>
              <a:off x="5395224" y="23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7" name="Rectangle 106">
              <a:extLst>
                <a:ext uri="{FF2B5EF4-FFF2-40B4-BE49-F238E27FC236}">
                  <a16:creationId xmlns:a16="http://schemas.microsoft.com/office/drawing/2014/main" id="{0928250E-63F1-F483-B4EE-CC8BF89F20B5}"/>
                </a:ext>
              </a:extLst>
            </p:cNvPr>
            <p:cNvSpPr/>
            <p:nvPr/>
          </p:nvSpPr>
          <p:spPr>
            <a:xfrm>
              <a:off x="5755224" y="23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8" name="Rectangle 107">
              <a:extLst>
                <a:ext uri="{FF2B5EF4-FFF2-40B4-BE49-F238E27FC236}">
                  <a16:creationId xmlns:a16="http://schemas.microsoft.com/office/drawing/2014/main" id="{3DB627A2-1011-D1CD-9509-4DC74B64C4A2}"/>
                </a:ext>
              </a:extLst>
            </p:cNvPr>
            <p:cNvSpPr/>
            <p:nvPr/>
          </p:nvSpPr>
          <p:spPr>
            <a:xfrm>
              <a:off x="6115224" y="23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09" name="Rectangle 108">
              <a:extLst>
                <a:ext uri="{FF2B5EF4-FFF2-40B4-BE49-F238E27FC236}">
                  <a16:creationId xmlns:a16="http://schemas.microsoft.com/office/drawing/2014/main" id="{8D726F42-0C24-523C-E91F-3BD0F1745EE3}"/>
                </a:ext>
              </a:extLst>
            </p:cNvPr>
            <p:cNvSpPr/>
            <p:nvPr/>
          </p:nvSpPr>
          <p:spPr>
            <a:xfrm>
              <a:off x="7915224" y="23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0" name="Rectangle 109">
              <a:extLst>
                <a:ext uri="{FF2B5EF4-FFF2-40B4-BE49-F238E27FC236}">
                  <a16:creationId xmlns:a16="http://schemas.microsoft.com/office/drawing/2014/main" id="{949184AD-E3C6-0E37-38ED-910ECC78B345}"/>
                </a:ext>
              </a:extLst>
            </p:cNvPr>
            <p:cNvSpPr/>
            <p:nvPr/>
          </p:nvSpPr>
          <p:spPr>
            <a:xfrm>
              <a:off x="8275224" y="23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1" name="Rectangle 110">
              <a:extLst>
                <a:ext uri="{FF2B5EF4-FFF2-40B4-BE49-F238E27FC236}">
                  <a16:creationId xmlns:a16="http://schemas.microsoft.com/office/drawing/2014/main" id="{5EF2F270-3FA4-6DAC-F145-4ACA58B561E7}"/>
                </a:ext>
              </a:extLst>
            </p:cNvPr>
            <p:cNvSpPr/>
            <p:nvPr/>
          </p:nvSpPr>
          <p:spPr>
            <a:xfrm>
              <a:off x="8635224" y="23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2" name="Rectangle 111">
              <a:extLst>
                <a:ext uri="{FF2B5EF4-FFF2-40B4-BE49-F238E27FC236}">
                  <a16:creationId xmlns:a16="http://schemas.microsoft.com/office/drawing/2014/main" id="{7D21D509-9434-EE4D-6E0B-F66540A5C918}"/>
                </a:ext>
              </a:extLst>
            </p:cNvPr>
            <p:cNvSpPr/>
            <p:nvPr/>
          </p:nvSpPr>
          <p:spPr>
            <a:xfrm>
              <a:off x="8995224" y="23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3" name="Rectangle 112">
              <a:extLst>
                <a:ext uri="{FF2B5EF4-FFF2-40B4-BE49-F238E27FC236}">
                  <a16:creationId xmlns:a16="http://schemas.microsoft.com/office/drawing/2014/main" id="{34B72057-69E5-0580-6463-B4BC9AADC377}"/>
                </a:ext>
              </a:extLst>
            </p:cNvPr>
            <p:cNvSpPr/>
            <p:nvPr/>
          </p:nvSpPr>
          <p:spPr>
            <a:xfrm>
              <a:off x="6475224" y="23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4" name="Rectangle 113">
              <a:extLst>
                <a:ext uri="{FF2B5EF4-FFF2-40B4-BE49-F238E27FC236}">
                  <a16:creationId xmlns:a16="http://schemas.microsoft.com/office/drawing/2014/main" id="{15FCE9ED-1A75-05A9-E426-0D7CA723346A}"/>
                </a:ext>
              </a:extLst>
            </p:cNvPr>
            <p:cNvSpPr/>
            <p:nvPr/>
          </p:nvSpPr>
          <p:spPr>
            <a:xfrm>
              <a:off x="6835224" y="23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5" name="Rectangle 114">
              <a:extLst>
                <a:ext uri="{FF2B5EF4-FFF2-40B4-BE49-F238E27FC236}">
                  <a16:creationId xmlns:a16="http://schemas.microsoft.com/office/drawing/2014/main" id="{0FFFAD92-05E9-A2B8-4BB4-478129E9095E}"/>
                </a:ext>
              </a:extLst>
            </p:cNvPr>
            <p:cNvSpPr/>
            <p:nvPr/>
          </p:nvSpPr>
          <p:spPr>
            <a:xfrm>
              <a:off x="7195224" y="23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6" name="Rectangle 115">
              <a:extLst>
                <a:ext uri="{FF2B5EF4-FFF2-40B4-BE49-F238E27FC236}">
                  <a16:creationId xmlns:a16="http://schemas.microsoft.com/office/drawing/2014/main" id="{6CD44292-4A22-6E03-7DDB-C014C3C6E5C9}"/>
                </a:ext>
              </a:extLst>
            </p:cNvPr>
            <p:cNvSpPr/>
            <p:nvPr/>
          </p:nvSpPr>
          <p:spPr>
            <a:xfrm>
              <a:off x="7555224" y="23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7" name="Rectangle 116">
              <a:extLst>
                <a:ext uri="{FF2B5EF4-FFF2-40B4-BE49-F238E27FC236}">
                  <a16:creationId xmlns:a16="http://schemas.microsoft.com/office/drawing/2014/main" id="{D183DA3A-BAFC-9D5C-46EB-4DA7BA3870FF}"/>
                </a:ext>
              </a:extLst>
            </p:cNvPr>
            <p:cNvSpPr/>
            <p:nvPr/>
          </p:nvSpPr>
          <p:spPr>
            <a:xfrm>
              <a:off x="2155224" y="27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8" name="Rectangle 117">
              <a:extLst>
                <a:ext uri="{FF2B5EF4-FFF2-40B4-BE49-F238E27FC236}">
                  <a16:creationId xmlns:a16="http://schemas.microsoft.com/office/drawing/2014/main" id="{5A6591BD-FDBB-4A3B-A966-F792D21BFCAF}"/>
                </a:ext>
              </a:extLst>
            </p:cNvPr>
            <p:cNvSpPr/>
            <p:nvPr/>
          </p:nvSpPr>
          <p:spPr>
            <a:xfrm>
              <a:off x="2515224" y="27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19" name="Rectangle 118">
              <a:extLst>
                <a:ext uri="{FF2B5EF4-FFF2-40B4-BE49-F238E27FC236}">
                  <a16:creationId xmlns:a16="http://schemas.microsoft.com/office/drawing/2014/main" id="{76BF36CA-8270-7785-1DAD-319A1624D8D8}"/>
                </a:ext>
              </a:extLst>
            </p:cNvPr>
            <p:cNvSpPr/>
            <p:nvPr/>
          </p:nvSpPr>
          <p:spPr>
            <a:xfrm>
              <a:off x="2875224" y="27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0" name="Rectangle 119">
              <a:extLst>
                <a:ext uri="{FF2B5EF4-FFF2-40B4-BE49-F238E27FC236}">
                  <a16:creationId xmlns:a16="http://schemas.microsoft.com/office/drawing/2014/main" id="{70DC9D2E-9F8A-15A0-CB00-D8797F62F652}"/>
                </a:ext>
              </a:extLst>
            </p:cNvPr>
            <p:cNvSpPr/>
            <p:nvPr/>
          </p:nvSpPr>
          <p:spPr>
            <a:xfrm>
              <a:off x="3235224" y="27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1" name="Rectangle 120">
              <a:extLst>
                <a:ext uri="{FF2B5EF4-FFF2-40B4-BE49-F238E27FC236}">
                  <a16:creationId xmlns:a16="http://schemas.microsoft.com/office/drawing/2014/main" id="{285CFDD4-C931-FB24-D70A-64EC1135080D}"/>
                </a:ext>
              </a:extLst>
            </p:cNvPr>
            <p:cNvSpPr/>
            <p:nvPr/>
          </p:nvSpPr>
          <p:spPr>
            <a:xfrm>
              <a:off x="3595224" y="27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2" name="Rectangle 121">
              <a:extLst>
                <a:ext uri="{FF2B5EF4-FFF2-40B4-BE49-F238E27FC236}">
                  <a16:creationId xmlns:a16="http://schemas.microsoft.com/office/drawing/2014/main" id="{2C70A8D0-0D18-A8DC-02B9-75ADB05BA1C3}"/>
                </a:ext>
              </a:extLst>
            </p:cNvPr>
            <p:cNvSpPr/>
            <p:nvPr/>
          </p:nvSpPr>
          <p:spPr>
            <a:xfrm>
              <a:off x="3955224" y="27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3" name="Rectangle 122">
              <a:extLst>
                <a:ext uri="{FF2B5EF4-FFF2-40B4-BE49-F238E27FC236}">
                  <a16:creationId xmlns:a16="http://schemas.microsoft.com/office/drawing/2014/main" id="{FFBBC856-7BB0-DD63-032B-C4C6CF7A6DB5}"/>
                </a:ext>
              </a:extLst>
            </p:cNvPr>
            <p:cNvSpPr/>
            <p:nvPr/>
          </p:nvSpPr>
          <p:spPr>
            <a:xfrm>
              <a:off x="4315224" y="27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4" name="Rectangle 123">
              <a:extLst>
                <a:ext uri="{FF2B5EF4-FFF2-40B4-BE49-F238E27FC236}">
                  <a16:creationId xmlns:a16="http://schemas.microsoft.com/office/drawing/2014/main" id="{FD5FD333-2BC2-075D-55B2-BE18C65F9E80}"/>
                </a:ext>
              </a:extLst>
            </p:cNvPr>
            <p:cNvSpPr/>
            <p:nvPr/>
          </p:nvSpPr>
          <p:spPr>
            <a:xfrm>
              <a:off x="4675224" y="27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5" name="Rectangle 124">
              <a:extLst>
                <a:ext uri="{FF2B5EF4-FFF2-40B4-BE49-F238E27FC236}">
                  <a16:creationId xmlns:a16="http://schemas.microsoft.com/office/drawing/2014/main" id="{E3E5B1A2-04E9-2834-98A8-B69FC6E064E9}"/>
                </a:ext>
              </a:extLst>
            </p:cNvPr>
            <p:cNvSpPr/>
            <p:nvPr/>
          </p:nvSpPr>
          <p:spPr>
            <a:xfrm>
              <a:off x="5035224" y="27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6" name="Rectangle 125">
              <a:extLst>
                <a:ext uri="{FF2B5EF4-FFF2-40B4-BE49-F238E27FC236}">
                  <a16:creationId xmlns:a16="http://schemas.microsoft.com/office/drawing/2014/main" id="{704E0870-291B-1CFF-87BC-582FFB0F8890}"/>
                </a:ext>
              </a:extLst>
            </p:cNvPr>
            <p:cNvSpPr/>
            <p:nvPr/>
          </p:nvSpPr>
          <p:spPr>
            <a:xfrm>
              <a:off x="5395224" y="27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7" name="Rectangle 126">
              <a:extLst>
                <a:ext uri="{FF2B5EF4-FFF2-40B4-BE49-F238E27FC236}">
                  <a16:creationId xmlns:a16="http://schemas.microsoft.com/office/drawing/2014/main" id="{1383F258-E4DE-20FC-3835-88BE47F0752B}"/>
                </a:ext>
              </a:extLst>
            </p:cNvPr>
            <p:cNvSpPr/>
            <p:nvPr/>
          </p:nvSpPr>
          <p:spPr>
            <a:xfrm>
              <a:off x="5755224" y="27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8" name="Rectangle 127">
              <a:extLst>
                <a:ext uri="{FF2B5EF4-FFF2-40B4-BE49-F238E27FC236}">
                  <a16:creationId xmlns:a16="http://schemas.microsoft.com/office/drawing/2014/main" id="{08BD6008-D775-1F29-A83B-E2FB2D703F1A}"/>
                </a:ext>
              </a:extLst>
            </p:cNvPr>
            <p:cNvSpPr/>
            <p:nvPr/>
          </p:nvSpPr>
          <p:spPr>
            <a:xfrm>
              <a:off x="6115224" y="27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29" name="Rectangle 128">
              <a:extLst>
                <a:ext uri="{FF2B5EF4-FFF2-40B4-BE49-F238E27FC236}">
                  <a16:creationId xmlns:a16="http://schemas.microsoft.com/office/drawing/2014/main" id="{3116AAF5-3114-34B3-94E4-E9FEA2D68C93}"/>
                </a:ext>
              </a:extLst>
            </p:cNvPr>
            <p:cNvSpPr/>
            <p:nvPr/>
          </p:nvSpPr>
          <p:spPr>
            <a:xfrm>
              <a:off x="7915224" y="27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0" name="Rectangle 129">
              <a:extLst>
                <a:ext uri="{FF2B5EF4-FFF2-40B4-BE49-F238E27FC236}">
                  <a16:creationId xmlns:a16="http://schemas.microsoft.com/office/drawing/2014/main" id="{40473F46-725C-1ADE-E72C-2C7209C789C8}"/>
                </a:ext>
              </a:extLst>
            </p:cNvPr>
            <p:cNvSpPr/>
            <p:nvPr/>
          </p:nvSpPr>
          <p:spPr>
            <a:xfrm>
              <a:off x="8275224" y="27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1" name="Rectangle 130">
              <a:extLst>
                <a:ext uri="{FF2B5EF4-FFF2-40B4-BE49-F238E27FC236}">
                  <a16:creationId xmlns:a16="http://schemas.microsoft.com/office/drawing/2014/main" id="{29C5E55A-671B-F224-5806-92F88FF916F9}"/>
                </a:ext>
              </a:extLst>
            </p:cNvPr>
            <p:cNvSpPr/>
            <p:nvPr/>
          </p:nvSpPr>
          <p:spPr>
            <a:xfrm>
              <a:off x="8635224" y="27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2" name="Rectangle 131">
              <a:extLst>
                <a:ext uri="{FF2B5EF4-FFF2-40B4-BE49-F238E27FC236}">
                  <a16:creationId xmlns:a16="http://schemas.microsoft.com/office/drawing/2014/main" id="{65F8029E-5047-FA46-AE84-5EAE6D1DA79C}"/>
                </a:ext>
              </a:extLst>
            </p:cNvPr>
            <p:cNvSpPr/>
            <p:nvPr/>
          </p:nvSpPr>
          <p:spPr>
            <a:xfrm>
              <a:off x="8995224" y="27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3" name="Rectangle 132">
              <a:extLst>
                <a:ext uri="{FF2B5EF4-FFF2-40B4-BE49-F238E27FC236}">
                  <a16:creationId xmlns:a16="http://schemas.microsoft.com/office/drawing/2014/main" id="{6F594F4A-4107-01A4-7EEC-CC150D2C4A97}"/>
                </a:ext>
              </a:extLst>
            </p:cNvPr>
            <p:cNvSpPr/>
            <p:nvPr/>
          </p:nvSpPr>
          <p:spPr>
            <a:xfrm>
              <a:off x="6475224" y="27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4" name="Rectangle 133">
              <a:extLst>
                <a:ext uri="{FF2B5EF4-FFF2-40B4-BE49-F238E27FC236}">
                  <a16:creationId xmlns:a16="http://schemas.microsoft.com/office/drawing/2014/main" id="{86FBEFB6-F380-8BFD-7992-3D9340C4E140}"/>
                </a:ext>
              </a:extLst>
            </p:cNvPr>
            <p:cNvSpPr/>
            <p:nvPr/>
          </p:nvSpPr>
          <p:spPr>
            <a:xfrm>
              <a:off x="6835224" y="27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5" name="Rectangle 134">
              <a:extLst>
                <a:ext uri="{FF2B5EF4-FFF2-40B4-BE49-F238E27FC236}">
                  <a16:creationId xmlns:a16="http://schemas.microsoft.com/office/drawing/2014/main" id="{155FA37B-2338-218C-DC35-63DA9135370D}"/>
                </a:ext>
              </a:extLst>
            </p:cNvPr>
            <p:cNvSpPr/>
            <p:nvPr/>
          </p:nvSpPr>
          <p:spPr>
            <a:xfrm>
              <a:off x="7195224" y="27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6" name="Rectangle 135">
              <a:extLst>
                <a:ext uri="{FF2B5EF4-FFF2-40B4-BE49-F238E27FC236}">
                  <a16:creationId xmlns:a16="http://schemas.microsoft.com/office/drawing/2014/main" id="{FE22E6B4-017B-906A-759C-E3D7E29D8226}"/>
                </a:ext>
              </a:extLst>
            </p:cNvPr>
            <p:cNvSpPr/>
            <p:nvPr/>
          </p:nvSpPr>
          <p:spPr>
            <a:xfrm>
              <a:off x="7555224" y="27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7" name="Rectangle 136">
              <a:extLst>
                <a:ext uri="{FF2B5EF4-FFF2-40B4-BE49-F238E27FC236}">
                  <a16:creationId xmlns:a16="http://schemas.microsoft.com/office/drawing/2014/main" id="{C8351289-A770-F028-438D-63EC57112A29}"/>
                </a:ext>
              </a:extLst>
            </p:cNvPr>
            <p:cNvSpPr/>
            <p:nvPr/>
          </p:nvSpPr>
          <p:spPr>
            <a:xfrm>
              <a:off x="2155224" y="30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8" name="Rectangle 137">
              <a:extLst>
                <a:ext uri="{FF2B5EF4-FFF2-40B4-BE49-F238E27FC236}">
                  <a16:creationId xmlns:a16="http://schemas.microsoft.com/office/drawing/2014/main" id="{90F7E9DA-6C37-E8DB-88FF-BD17757E87A9}"/>
                </a:ext>
              </a:extLst>
            </p:cNvPr>
            <p:cNvSpPr/>
            <p:nvPr/>
          </p:nvSpPr>
          <p:spPr>
            <a:xfrm>
              <a:off x="2515224" y="30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39" name="Rectangle 138">
              <a:extLst>
                <a:ext uri="{FF2B5EF4-FFF2-40B4-BE49-F238E27FC236}">
                  <a16:creationId xmlns:a16="http://schemas.microsoft.com/office/drawing/2014/main" id="{B6DD7FC4-4FD0-45EF-D2F8-84D7802506DD}"/>
                </a:ext>
              </a:extLst>
            </p:cNvPr>
            <p:cNvSpPr/>
            <p:nvPr/>
          </p:nvSpPr>
          <p:spPr>
            <a:xfrm>
              <a:off x="2875224" y="30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0" name="Rectangle 139">
              <a:extLst>
                <a:ext uri="{FF2B5EF4-FFF2-40B4-BE49-F238E27FC236}">
                  <a16:creationId xmlns:a16="http://schemas.microsoft.com/office/drawing/2014/main" id="{86E35264-1A7E-E58E-2F49-DB21FC8A4806}"/>
                </a:ext>
              </a:extLst>
            </p:cNvPr>
            <p:cNvSpPr/>
            <p:nvPr/>
          </p:nvSpPr>
          <p:spPr>
            <a:xfrm>
              <a:off x="3235224" y="30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1" name="Rectangle 140">
              <a:extLst>
                <a:ext uri="{FF2B5EF4-FFF2-40B4-BE49-F238E27FC236}">
                  <a16:creationId xmlns:a16="http://schemas.microsoft.com/office/drawing/2014/main" id="{0C7D1D4B-3DFB-7C22-9B3D-7FAB2DF14410}"/>
                </a:ext>
              </a:extLst>
            </p:cNvPr>
            <p:cNvSpPr/>
            <p:nvPr/>
          </p:nvSpPr>
          <p:spPr>
            <a:xfrm>
              <a:off x="3595224" y="309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2" name="Rectangle 141">
              <a:extLst>
                <a:ext uri="{FF2B5EF4-FFF2-40B4-BE49-F238E27FC236}">
                  <a16:creationId xmlns:a16="http://schemas.microsoft.com/office/drawing/2014/main" id="{B66EA421-A1A0-0B11-6B32-26C1C030CC0B}"/>
                </a:ext>
              </a:extLst>
            </p:cNvPr>
            <p:cNvSpPr/>
            <p:nvPr/>
          </p:nvSpPr>
          <p:spPr>
            <a:xfrm>
              <a:off x="3955224" y="30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3" name="Rectangle 142">
              <a:extLst>
                <a:ext uri="{FF2B5EF4-FFF2-40B4-BE49-F238E27FC236}">
                  <a16:creationId xmlns:a16="http://schemas.microsoft.com/office/drawing/2014/main" id="{D081E39B-2648-8BAE-9223-C90A0AFC0331}"/>
                </a:ext>
              </a:extLst>
            </p:cNvPr>
            <p:cNvSpPr/>
            <p:nvPr/>
          </p:nvSpPr>
          <p:spPr>
            <a:xfrm>
              <a:off x="4315224" y="30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4" name="Rectangle 143">
              <a:extLst>
                <a:ext uri="{FF2B5EF4-FFF2-40B4-BE49-F238E27FC236}">
                  <a16:creationId xmlns:a16="http://schemas.microsoft.com/office/drawing/2014/main" id="{D948CF64-D22C-697B-4233-89E06A5C9DA3}"/>
                </a:ext>
              </a:extLst>
            </p:cNvPr>
            <p:cNvSpPr/>
            <p:nvPr/>
          </p:nvSpPr>
          <p:spPr>
            <a:xfrm>
              <a:off x="4675224" y="30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5" name="Rectangle 144">
              <a:extLst>
                <a:ext uri="{FF2B5EF4-FFF2-40B4-BE49-F238E27FC236}">
                  <a16:creationId xmlns:a16="http://schemas.microsoft.com/office/drawing/2014/main" id="{9CE0DE45-6E05-5492-8F00-F10BC4F9C71F}"/>
                </a:ext>
              </a:extLst>
            </p:cNvPr>
            <p:cNvSpPr/>
            <p:nvPr/>
          </p:nvSpPr>
          <p:spPr>
            <a:xfrm>
              <a:off x="5035224" y="30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6" name="Rectangle 145">
              <a:extLst>
                <a:ext uri="{FF2B5EF4-FFF2-40B4-BE49-F238E27FC236}">
                  <a16:creationId xmlns:a16="http://schemas.microsoft.com/office/drawing/2014/main" id="{FD0C0366-4316-9E78-204E-C60D578B076B}"/>
                </a:ext>
              </a:extLst>
            </p:cNvPr>
            <p:cNvSpPr/>
            <p:nvPr/>
          </p:nvSpPr>
          <p:spPr>
            <a:xfrm>
              <a:off x="5395224" y="309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7" name="Rectangle 146">
              <a:extLst>
                <a:ext uri="{FF2B5EF4-FFF2-40B4-BE49-F238E27FC236}">
                  <a16:creationId xmlns:a16="http://schemas.microsoft.com/office/drawing/2014/main" id="{729279AC-356A-5DFC-A1AA-A020B8B8ECF6}"/>
                </a:ext>
              </a:extLst>
            </p:cNvPr>
            <p:cNvSpPr/>
            <p:nvPr/>
          </p:nvSpPr>
          <p:spPr>
            <a:xfrm>
              <a:off x="5755224" y="30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8" name="Rectangle 147">
              <a:extLst>
                <a:ext uri="{FF2B5EF4-FFF2-40B4-BE49-F238E27FC236}">
                  <a16:creationId xmlns:a16="http://schemas.microsoft.com/office/drawing/2014/main" id="{181594E6-1816-BAE9-87EC-66F120678B3B}"/>
                </a:ext>
              </a:extLst>
            </p:cNvPr>
            <p:cNvSpPr/>
            <p:nvPr/>
          </p:nvSpPr>
          <p:spPr>
            <a:xfrm>
              <a:off x="6115224" y="30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9" name="Rectangle 148">
              <a:extLst>
                <a:ext uri="{FF2B5EF4-FFF2-40B4-BE49-F238E27FC236}">
                  <a16:creationId xmlns:a16="http://schemas.microsoft.com/office/drawing/2014/main" id="{3B0FECF1-A66B-84CC-3C45-42134AB3BB89}"/>
                </a:ext>
              </a:extLst>
            </p:cNvPr>
            <p:cNvSpPr/>
            <p:nvPr/>
          </p:nvSpPr>
          <p:spPr>
            <a:xfrm>
              <a:off x="7915224" y="30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0" name="Rectangle 149">
              <a:extLst>
                <a:ext uri="{FF2B5EF4-FFF2-40B4-BE49-F238E27FC236}">
                  <a16:creationId xmlns:a16="http://schemas.microsoft.com/office/drawing/2014/main" id="{15197232-4CA9-0D2B-5D55-9A0D1D589767}"/>
                </a:ext>
              </a:extLst>
            </p:cNvPr>
            <p:cNvSpPr/>
            <p:nvPr/>
          </p:nvSpPr>
          <p:spPr>
            <a:xfrm>
              <a:off x="8275224" y="30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1" name="Rectangle 150">
              <a:extLst>
                <a:ext uri="{FF2B5EF4-FFF2-40B4-BE49-F238E27FC236}">
                  <a16:creationId xmlns:a16="http://schemas.microsoft.com/office/drawing/2014/main" id="{124D32B2-708B-FB35-9FED-AA6D0BCC657F}"/>
                </a:ext>
              </a:extLst>
            </p:cNvPr>
            <p:cNvSpPr/>
            <p:nvPr/>
          </p:nvSpPr>
          <p:spPr>
            <a:xfrm>
              <a:off x="8635224" y="30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2" name="Rectangle 151">
              <a:extLst>
                <a:ext uri="{FF2B5EF4-FFF2-40B4-BE49-F238E27FC236}">
                  <a16:creationId xmlns:a16="http://schemas.microsoft.com/office/drawing/2014/main" id="{7916043C-0618-E28F-2468-45B1EF4E152C}"/>
                </a:ext>
              </a:extLst>
            </p:cNvPr>
            <p:cNvSpPr/>
            <p:nvPr/>
          </p:nvSpPr>
          <p:spPr>
            <a:xfrm>
              <a:off x="8995224" y="30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3" name="Rectangle 152">
              <a:extLst>
                <a:ext uri="{FF2B5EF4-FFF2-40B4-BE49-F238E27FC236}">
                  <a16:creationId xmlns:a16="http://schemas.microsoft.com/office/drawing/2014/main" id="{F0E28C85-5726-319E-62A3-56D0C7E740F3}"/>
                </a:ext>
              </a:extLst>
            </p:cNvPr>
            <p:cNvSpPr/>
            <p:nvPr/>
          </p:nvSpPr>
          <p:spPr>
            <a:xfrm>
              <a:off x="6475224" y="30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4" name="Rectangle 153">
              <a:extLst>
                <a:ext uri="{FF2B5EF4-FFF2-40B4-BE49-F238E27FC236}">
                  <a16:creationId xmlns:a16="http://schemas.microsoft.com/office/drawing/2014/main" id="{CBA93EE0-30EA-A810-7359-534361194921}"/>
                </a:ext>
              </a:extLst>
            </p:cNvPr>
            <p:cNvSpPr/>
            <p:nvPr/>
          </p:nvSpPr>
          <p:spPr>
            <a:xfrm>
              <a:off x="6835224" y="30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5" name="Rectangle 154">
              <a:extLst>
                <a:ext uri="{FF2B5EF4-FFF2-40B4-BE49-F238E27FC236}">
                  <a16:creationId xmlns:a16="http://schemas.microsoft.com/office/drawing/2014/main" id="{98DABBBB-5DC5-61AE-28F0-C487743210C0}"/>
                </a:ext>
              </a:extLst>
            </p:cNvPr>
            <p:cNvSpPr/>
            <p:nvPr/>
          </p:nvSpPr>
          <p:spPr>
            <a:xfrm>
              <a:off x="7195224" y="309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6" name="Rectangle 155">
              <a:extLst>
                <a:ext uri="{FF2B5EF4-FFF2-40B4-BE49-F238E27FC236}">
                  <a16:creationId xmlns:a16="http://schemas.microsoft.com/office/drawing/2014/main" id="{0E947252-97EF-7B66-D6AF-A8E1D274D891}"/>
                </a:ext>
              </a:extLst>
            </p:cNvPr>
            <p:cNvSpPr/>
            <p:nvPr/>
          </p:nvSpPr>
          <p:spPr>
            <a:xfrm>
              <a:off x="7555224" y="309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7" name="Rectangle 156">
              <a:extLst>
                <a:ext uri="{FF2B5EF4-FFF2-40B4-BE49-F238E27FC236}">
                  <a16:creationId xmlns:a16="http://schemas.microsoft.com/office/drawing/2014/main" id="{E6126FE2-B1C6-84D7-35EF-4D3DCBFCF81B}"/>
                </a:ext>
              </a:extLst>
            </p:cNvPr>
            <p:cNvSpPr/>
            <p:nvPr/>
          </p:nvSpPr>
          <p:spPr>
            <a:xfrm>
              <a:off x="2155224" y="34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8" name="Rectangle 157">
              <a:extLst>
                <a:ext uri="{FF2B5EF4-FFF2-40B4-BE49-F238E27FC236}">
                  <a16:creationId xmlns:a16="http://schemas.microsoft.com/office/drawing/2014/main" id="{CEC537AC-3BEB-7116-67B9-11F7B2CD1AD0}"/>
                </a:ext>
              </a:extLst>
            </p:cNvPr>
            <p:cNvSpPr/>
            <p:nvPr/>
          </p:nvSpPr>
          <p:spPr>
            <a:xfrm>
              <a:off x="2515224" y="34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59" name="Rectangle 158">
              <a:extLst>
                <a:ext uri="{FF2B5EF4-FFF2-40B4-BE49-F238E27FC236}">
                  <a16:creationId xmlns:a16="http://schemas.microsoft.com/office/drawing/2014/main" id="{8BBAA0CF-2402-4CB0-6443-090AC147D9EA}"/>
                </a:ext>
              </a:extLst>
            </p:cNvPr>
            <p:cNvSpPr/>
            <p:nvPr/>
          </p:nvSpPr>
          <p:spPr>
            <a:xfrm>
              <a:off x="2875224" y="34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0" name="Rectangle 159">
              <a:extLst>
                <a:ext uri="{FF2B5EF4-FFF2-40B4-BE49-F238E27FC236}">
                  <a16:creationId xmlns:a16="http://schemas.microsoft.com/office/drawing/2014/main" id="{F3586FF7-7CC8-89BB-3277-8E1DC005E955}"/>
                </a:ext>
              </a:extLst>
            </p:cNvPr>
            <p:cNvSpPr/>
            <p:nvPr/>
          </p:nvSpPr>
          <p:spPr>
            <a:xfrm>
              <a:off x="3235224" y="34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1" name="Rectangle 160">
              <a:extLst>
                <a:ext uri="{FF2B5EF4-FFF2-40B4-BE49-F238E27FC236}">
                  <a16:creationId xmlns:a16="http://schemas.microsoft.com/office/drawing/2014/main" id="{AC8A492B-8FC0-9C7D-9E7E-FC4F10DE0AFD}"/>
                </a:ext>
              </a:extLst>
            </p:cNvPr>
            <p:cNvSpPr/>
            <p:nvPr/>
          </p:nvSpPr>
          <p:spPr>
            <a:xfrm>
              <a:off x="3595224" y="345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2" name="Rectangle 161">
              <a:extLst>
                <a:ext uri="{FF2B5EF4-FFF2-40B4-BE49-F238E27FC236}">
                  <a16:creationId xmlns:a16="http://schemas.microsoft.com/office/drawing/2014/main" id="{0D8E62B5-E0F7-313B-6AA0-2FA01258DE63}"/>
                </a:ext>
              </a:extLst>
            </p:cNvPr>
            <p:cNvSpPr/>
            <p:nvPr/>
          </p:nvSpPr>
          <p:spPr>
            <a:xfrm>
              <a:off x="3955224" y="34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3" name="Rectangle 162">
              <a:extLst>
                <a:ext uri="{FF2B5EF4-FFF2-40B4-BE49-F238E27FC236}">
                  <a16:creationId xmlns:a16="http://schemas.microsoft.com/office/drawing/2014/main" id="{A4CD32CE-34E0-6E8F-9521-A5102EF41746}"/>
                </a:ext>
              </a:extLst>
            </p:cNvPr>
            <p:cNvSpPr/>
            <p:nvPr/>
          </p:nvSpPr>
          <p:spPr>
            <a:xfrm>
              <a:off x="4315224" y="34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4" name="Rectangle 163">
              <a:extLst>
                <a:ext uri="{FF2B5EF4-FFF2-40B4-BE49-F238E27FC236}">
                  <a16:creationId xmlns:a16="http://schemas.microsoft.com/office/drawing/2014/main" id="{56F2B4B7-5EBE-EA6A-E0B3-68BC7C666AF5}"/>
                </a:ext>
              </a:extLst>
            </p:cNvPr>
            <p:cNvSpPr/>
            <p:nvPr/>
          </p:nvSpPr>
          <p:spPr>
            <a:xfrm>
              <a:off x="4675224" y="34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5" name="Rectangle 164">
              <a:extLst>
                <a:ext uri="{FF2B5EF4-FFF2-40B4-BE49-F238E27FC236}">
                  <a16:creationId xmlns:a16="http://schemas.microsoft.com/office/drawing/2014/main" id="{A7B80C4E-2AC3-E99B-2403-AF8B46BED4F7}"/>
                </a:ext>
              </a:extLst>
            </p:cNvPr>
            <p:cNvSpPr/>
            <p:nvPr/>
          </p:nvSpPr>
          <p:spPr>
            <a:xfrm>
              <a:off x="5035224" y="34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6" name="Rectangle 165">
              <a:extLst>
                <a:ext uri="{FF2B5EF4-FFF2-40B4-BE49-F238E27FC236}">
                  <a16:creationId xmlns:a16="http://schemas.microsoft.com/office/drawing/2014/main" id="{D305EDA1-F90A-4BD6-A4CD-6D58E682F7BB}"/>
                </a:ext>
              </a:extLst>
            </p:cNvPr>
            <p:cNvSpPr/>
            <p:nvPr/>
          </p:nvSpPr>
          <p:spPr>
            <a:xfrm>
              <a:off x="5395224" y="345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7" name="Rectangle 166">
              <a:extLst>
                <a:ext uri="{FF2B5EF4-FFF2-40B4-BE49-F238E27FC236}">
                  <a16:creationId xmlns:a16="http://schemas.microsoft.com/office/drawing/2014/main" id="{8B825709-C3F7-CE94-08F1-3D1FC6A2456C}"/>
                </a:ext>
              </a:extLst>
            </p:cNvPr>
            <p:cNvSpPr/>
            <p:nvPr/>
          </p:nvSpPr>
          <p:spPr>
            <a:xfrm>
              <a:off x="5755224" y="34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8" name="Rectangle 167">
              <a:extLst>
                <a:ext uri="{FF2B5EF4-FFF2-40B4-BE49-F238E27FC236}">
                  <a16:creationId xmlns:a16="http://schemas.microsoft.com/office/drawing/2014/main" id="{A9209541-9678-E038-07FD-2AA4A6D3149C}"/>
                </a:ext>
              </a:extLst>
            </p:cNvPr>
            <p:cNvSpPr/>
            <p:nvPr/>
          </p:nvSpPr>
          <p:spPr>
            <a:xfrm>
              <a:off x="6115224" y="34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69" name="Rectangle 168">
              <a:extLst>
                <a:ext uri="{FF2B5EF4-FFF2-40B4-BE49-F238E27FC236}">
                  <a16:creationId xmlns:a16="http://schemas.microsoft.com/office/drawing/2014/main" id="{030174BA-2996-BD8A-5944-E0A8BB952F09}"/>
                </a:ext>
              </a:extLst>
            </p:cNvPr>
            <p:cNvSpPr/>
            <p:nvPr/>
          </p:nvSpPr>
          <p:spPr>
            <a:xfrm>
              <a:off x="7915224" y="34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0" name="Rectangle 169">
              <a:extLst>
                <a:ext uri="{FF2B5EF4-FFF2-40B4-BE49-F238E27FC236}">
                  <a16:creationId xmlns:a16="http://schemas.microsoft.com/office/drawing/2014/main" id="{F70271DA-D1B4-CC05-085B-016E53FA279C}"/>
                </a:ext>
              </a:extLst>
            </p:cNvPr>
            <p:cNvSpPr/>
            <p:nvPr/>
          </p:nvSpPr>
          <p:spPr>
            <a:xfrm>
              <a:off x="8275224" y="34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1" name="Rectangle 170">
              <a:extLst>
                <a:ext uri="{FF2B5EF4-FFF2-40B4-BE49-F238E27FC236}">
                  <a16:creationId xmlns:a16="http://schemas.microsoft.com/office/drawing/2014/main" id="{229B38FF-401C-6393-B08E-89633FF4D130}"/>
                </a:ext>
              </a:extLst>
            </p:cNvPr>
            <p:cNvSpPr/>
            <p:nvPr/>
          </p:nvSpPr>
          <p:spPr>
            <a:xfrm>
              <a:off x="8635224" y="34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2" name="Rectangle 171">
              <a:extLst>
                <a:ext uri="{FF2B5EF4-FFF2-40B4-BE49-F238E27FC236}">
                  <a16:creationId xmlns:a16="http://schemas.microsoft.com/office/drawing/2014/main" id="{FAA1AB67-3594-3A9D-0327-71B314A94515}"/>
                </a:ext>
              </a:extLst>
            </p:cNvPr>
            <p:cNvSpPr/>
            <p:nvPr/>
          </p:nvSpPr>
          <p:spPr>
            <a:xfrm>
              <a:off x="8995224" y="34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3" name="Rectangle 172">
              <a:extLst>
                <a:ext uri="{FF2B5EF4-FFF2-40B4-BE49-F238E27FC236}">
                  <a16:creationId xmlns:a16="http://schemas.microsoft.com/office/drawing/2014/main" id="{8B76E903-D360-CFEA-5E8F-51FBDA4C027A}"/>
                </a:ext>
              </a:extLst>
            </p:cNvPr>
            <p:cNvSpPr/>
            <p:nvPr/>
          </p:nvSpPr>
          <p:spPr>
            <a:xfrm>
              <a:off x="6475224" y="34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4" name="Rectangle 173">
              <a:extLst>
                <a:ext uri="{FF2B5EF4-FFF2-40B4-BE49-F238E27FC236}">
                  <a16:creationId xmlns:a16="http://schemas.microsoft.com/office/drawing/2014/main" id="{B833408C-FDBF-58C2-E1E3-C71E058251A5}"/>
                </a:ext>
              </a:extLst>
            </p:cNvPr>
            <p:cNvSpPr/>
            <p:nvPr/>
          </p:nvSpPr>
          <p:spPr>
            <a:xfrm>
              <a:off x="6835224" y="34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5" name="Rectangle 174">
              <a:extLst>
                <a:ext uri="{FF2B5EF4-FFF2-40B4-BE49-F238E27FC236}">
                  <a16:creationId xmlns:a16="http://schemas.microsoft.com/office/drawing/2014/main" id="{AD1650DD-7E9D-8004-6779-A23BF5E4F078}"/>
                </a:ext>
              </a:extLst>
            </p:cNvPr>
            <p:cNvSpPr/>
            <p:nvPr/>
          </p:nvSpPr>
          <p:spPr>
            <a:xfrm>
              <a:off x="7195224" y="345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6" name="Rectangle 175">
              <a:extLst>
                <a:ext uri="{FF2B5EF4-FFF2-40B4-BE49-F238E27FC236}">
                  <a16:creationId xmlns:a16="http://schemas.microsoft.com/office/drawing/2014/main" id="{22A38449-15CC-DA38-D6AC-735C9BFB65E4}"/>
                </a:ext>
              </a:extLst>
            </p:cNvPr>
            <p:cNvSpPr/>
            <p:nvPr/>
          </p:nvSpPr>
          <p:spPr>
            <a:xfrm>
              <a:off x="7555224" y="345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7" name="Rectangle 176">
              <a:extLst>
                <a:ext uri="{FF2B5EF4-FFF2-40B4-BE49-F238E27FC236}">
                  <a16:creationId xmlns:a16="http://schemas.microsoft.com/office/drawing/2014/main" id="{C3D545E3-F3FA-8874-93AF-384CFCD973EA}"/>
                </a:ext>
              </a:extLst>
            </p:cNvPr>
            <p:cNvSpPr/>
            <p:nvPr/>
          </p:nvSpPr>
          <p:spPr>
            <a:xfrm>
              <a:off x="2155224" y="38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8" name="Rectangle 177">
              <a:extLst>
                <a:ext uri="{FF2B5EF4-FFF2-40B4-BE49-F238E27FC236}">
                  <a16:creationId xmlns:a16="http://schemas.microsoft.com/office/drawing/2014/main" id="{84BC947F-AC0B-840F-276C-6FF6A581D3B9}"/>
                </a:ext>
              </a:extLst>
            </p:cNvPr>
            <p:cNvSpPr/>
            <p:nvPr/>
          </p:nvSpPr>
          <p:spPr>
            <a:xfrm>
              <a:off x="2515224" y="38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9" name="Rectangle 178">
              <a:extLst>
                <a:ext uri="{FF2B5EF4-FFF2-40B4-BE49-F238E27FC236}">
                  <a16:creationId xmlns:a16="http://schemas.microsoft.com/office/drawing/2014/main" id="{0F0EDFDC-B058-03C0-B6A1-6F61BE48C472}"/>
                </a:ext>
              </a:extLst>
            </p:cNvPr>
            <p:cNvSpPr/>
            <p:nvPr/>
          </p:nvSpPr>
          <p:spPr>
            <a:xfrm>
              <a:off x="2875224" y="38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0" name="Rectangle 179">
              <a:extLst>
                <a:ext uri="{FF2B5EF4-FFF2-40B4-BE49-F238E27FC236}">
                  <a16:creationId xmlns:a16="http://schemas.microsoft.com/office/drawing/2014/main" id="{118211F9-E5AC-3718-3532-DBA86F44C8F0}"/>
                </a:ext>
              </a:extLst>
            </p:cNvPr>
            <p:cNvSpPr/>
            <p:nvPr/>
          </p:nvSpPr>
          <p:spPr>
            <a:xfrm>
              <a:off x="3235224" y="38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1" name="Rectangle 180">
              <a:extLst>
                <a:ext uri="{FF2B5EF4-FFF2-40B4-BE49-F238E27FC236}">
                  <a16:creationId xmlns:a16="http://schemas.microsoft.com/office/drawing/2014/main" id="{6B9EFCAD-6CC1-DF9A-B07C-C452061E28F2}"/>
                </a:ext>
              </a:extLst>
            </p:cNvPr>
            <p:cNvSpPr/>
            <p:nvPr/>
          </p:nvSpPr>
          <p:spPr>
            <a:xfrm>
              <a:off x="3595224" y="381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2" name="Rectangle 181">
              <a:extLst>
                <a:ext uri="{FF2B5EF4-FFF2-40B4-BE49-F238E27FC236}">
                  <a16:creationId xmlns:a16="http://schemas.microsoft.com/office/drawing/2014/main" id="{EC49F512-7D95-B121-FF5B-AEAE3A68B6B4}"/>
                </a:ext>
              </a:extLst>
            </p:cNvPr>
            <p:cNvSpPr/>
            <p:nvPr/>
          </p:nvSpPr>
          <p:spPr>
            <a:xfrm>
              <a:off x="3955224" y="38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3" name="Rectangle 182">
              <a:extLst>
                <a:ext uri="{FF2B5EF4-FFF2-40B4-BE49-F238E27FC236}">
                  <a16:creationId xmlns:a16="http://schemas.microsoft.com/office/drawing/2014/main" id="{C138C9EA-20AA-CCA8-B3C1-0C641A8B3C7B}"/>
                </a:ext>
              </a:extLst>
            </p:cNvPr>
            <p:cNvSpPr/>
            <p:nvPr/>
          </p:nvSpPr>
          <p:spPr>
            <a:xfrm>
              <a:off x="4315224" y="38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4" name="Rectangle 183">
              <a:extLst>
                <a:ext uri="{FF2B5EF4-FFF2-40B4-BE49-F238E27FC236}">
                  <a16:creationId xmlns:a16="http://schemas.microsoft.com/office/drawing/2014/main" id="{45746B33-ADB1-3B9E-394D-0297F594FA4A}"/>
                </a:ext>
              </a:extLst>
            </p:cNvPr>
            <p:cNvSpPr/>
            <p:nvPr/>
          </p:nvSpPr>
          <p:spPr>
            <a:xfrm>
              <a:off x="4675224" y="38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5" name="Rectangle 184">
              <a:extLst>
                <a:ext uri="{FF2B5EF4-FFF2-40B4-BE49-F238E27FC236}">
                  <a16:creationId xmlns:a16="http://schemas.microsoft.com/office/drawing/2014/main" id="{F23F16EC-F829-70C0-5370-8DAD21A9FAFE}"/>
                </a:ext>
              </a:extLst>
            </p:cNvPr>
            <p:cNvSpPr/>
            <p:nvPr/>
          </p:nvSpPr>
          <p:spPr>
            <a:xfrm>
              <a:off x="5035224" y="38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6" name="Rectangle 185">
              <a:extLst>
                <a:ext uri="{FF2B5EF4-FFF2-40B4-BE49-F238E27FC236}">
                  <a16:creationId xmlns:a16="http://schemas.microsoft.com/office/drawing/2014/main" id="{A890C53E-A8DB-E2D7-1CB7-89BBC79A2B43}"/>
                </a:ext>
              </a:extLst>
            </p:cNvPr>
            <p:cNvSpPr/>
            <p:nvPr/>
          </p:nvSpPr>
          <p:spPr>
            <a:xfrm>
              <a:off x="5395224" y="381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7" name="Rectangle 186">
              <a:extLst>
                <a:ext uri="{FF2B5EF4-FFF2-40B4-BE49-F238E27FC236}">
                  <a16:creationId xmlns:a16="http://schemas.microsoft.com/office/drawing/2014/main" id="{138AAFE4-2DAE-6F94-95BA-C7263ABC1238}"/>
                </a:ext>
              </a:extLst>
            </p:cNvPr>
            <p:cNvSpPr/>
            <p:nvPr/>
          </p:nvSpPr>
          <p:spPr>
            <a:xfrm>
              <a:off x="5755224" y="38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8" name="Rectangle 187">
              <a:extLst>
                <a:ext uri="{FF2B5EF4-FFF2-40B4-BE49-F238E27FC236}">
                  <a16:creationId xmlns:a16="http://schemas.microsoft.com/office/drawing/2014/main" id="{3C36EC5E-9FDE-C44D-1606-8FB6E2B07F51}"/>
                </a:ext>
              </a:extLst>
            </p:cNvPr>
            <p:cNvSpPr/>
            <p:nvPr/>
          </p:nvSpPr>
          <p:spPr>
            <a:xfrm>
              <a:off x="6115224" y="38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89" name="Rectangle 188">
              <a:extLst>
                <a:ext uri="{FF2B5EF4-FFF2-40B4-BE49-F238E27FC236}">
                  <a16:creationId xmlns:a16="http://schemas.microsoft.com/office/drawing/2014/main" id="{1099901D-A804-1F78-66DF-B092B5229786}"/>
                </a:ext>
              </a:extLst>
            </p:cNvPr>
            <p:cNvSpPr/>
            <p:nvPr/>
          </p:nvSpPr>
          <p:spPr>
            <a:xfrm>
              <a:off x="7915224" y="38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0" name="Rectangle 189">
              <a:extLst>
                <a:ext uri="{FF2B5EF4-FFF2-40B4-BE49-F238E27FC236}">
                  <a16:creationId xmlns:a16="http://schemas.microsoft.com/office/drawing/2014/main" id="{54378333-DA65-BF3E-E049-1C9E2418D6E5}"/>
                </a:ext>
              </a:extLst>
            </p:cNvPr>
            <p:cNvSpPr/>
            <p:nvPr/>
          </p:nvSpPr>
          <p:spPr>
            <a:xfrm>
              <a:off x="8275224" y="38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1" name="Rectangle 190">
              <a:extLst>
                <a:ext uri="{FF2B5EF4-FFF2-40B4-BE49-F238E27FC236}">
                  <a16:creationId xmlns:a16="http://schemas.microsoft.com/office/drawing/2014/main" id="{511275E0-D2EB-63C8-119A-BE451ED5C601}"/>
                </a:ext>
              </a:extLst>
            </p:cNvPr>
            <p:cNvSpPr/>
            <p:nvPr/>
          </p:nvSpPr>
          <p:spPr>
            <a:xfrm>
              <a:off x="8635224" y="38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2" name="Rectangle 191">
              <a:extLst>
                <a:ext uri="{FF2B5EF4-FFF2-40B4-BE49-F238E27FC236}">
                  <a16:creationId xmlns:a16="http://schemas.microsoft.com/office/drawing/2014/main" id="{589FA7C9-0D4A-ABCE-D79F-1B100A03DD00}"/>
                </a:ext>
              </a:extLst>
            </p:cNvPr>
            <p:cNvSpPr/>
            <p:nvPr/>
          </p:nvSpPr>
          <p:spPr>
            <a:xfrm>
              <a:off x="8995224" y="38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3" name="Rectangle 192">
              <a:extLst>
                <a:ext uri="{FF2B5EF4-FFF2-40B4-BE49-F238E27FC236}">
                  <a16:creationId xmlns:a16="http://schemas.microsoft.com/office/drawing/2014/main" id="{A6F2B38B-15C7-9DF4-6C10-76E0FF214127}"/>
                </a:ext>
              </a:extLst>
            </p:cNvPr>
            <p:cNvSpPr/>
            <p:nvPr/>
          </p:nvSpPr>
          <p:spPr>
            <a:xfrm>
              <a:off x="6475224" y="38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4" name="Rectangle 193">
              <a:extLst>
                <a:ext uri="{FF2B5EF4-FFF2-40B4-BE49-F238E27FC236}">
                  <a16:creationId xmlns:a16="http://schemas.microsoft.com/office/drawing/2014/main" id="{AA0870B8-F3A3-3190-0283-CA19FC07F494}"/>
                </a:ext>
              </a:extLst>
            </p:cNvPr>
            <p:cNvSpPr/>
            <p:nvPr/>
          </p:nvSpPr>
          <p:spPr>
            <a:xfrm>
              <a:off x="6835224" y="38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5" name="Rectangle 194">
              <a:extLst>
                <a:ext uri="{FF2B5EF4-FFF2-40B4-BE49-F238E27FC236}">
                  <a16:creationId xmlns:a16="http://schemas.microsoft.com/office/drawing/2014/main" id="{6D33F9AD-DC33-4109-52B4-A9F66F85015B}"/>
                </a:ext>
              </a:extLst>
            </p:cNvPr>
            <p:cNvSpPr/>
            <p:nvPr/>
          </p:nvSpPr>
          <p:spPr>
            <a:xfrm>
              <a:off x="7195224" y="381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6" name="Rectangle 195">
              <a:extLst>
                <a:ext uri="{FF2B5EF4-FFF2-40B4-BE49-F238E27FC236}">
                  <a16:creationId xmlns:a16="http://schemas.microsoft.com/office/drawing/2014/main" id="{063764C5-7E67-FB5C-1617-963C92AB7F2A}"/>
                </a:ext>
              </a:extLst>
            </p:cNvPr>
            <p:cNvSpPr/>
            <p:nvPr/>
          </p:nvSpPr>
          <p:spPr>
            <a:xfrm>
              <a:off x="7555224" y="381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7" name="Rectangle 196">
              <a:extLst>
                <a:ext uri="{FF2B5EF4-FFF2-40B4-BE49-F238E27FC236}">
                  <a16:creationId xmlns:a16="http://schemas.microsoft.com/office/drawing/2014/main" id="{CABD0B87-22C9-D929-5DA6-7EF4A7F25528}"/>
                </a:ext>
              </a:extLst>
            </p:cNvPr>
            <p:cNvSpPr/>
            <p:nvPr/>
          </p:nvSpPr>
          <p:spPr>
            <a:xfrm>
              <a:off x="2155224" y="41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8" name="Rectangle 197">
              <a:extLst>
                <a:ext uri="{FF2B5EF4-FFF2-40B4-BE49-F238E27FC236}">
                  <a16:creationId xmlns:a16="http://schemas.microsoft.com/office/drawing/2014/main" id="{7F0D3CDB-B9D5-B3D0-69D5-5055F863F84C}"/>
                </a:ext>
              </a:extLst>
            </p:cNvPr>
            <p:cNvSpPr/>
            <p:nvPr/>
          </p:nvSpPr>
          <p:spPr>
            <a:xfrm>
              <a:off x="2515224" y="41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99" name="Rectangle 198">
              <a:extLst>
                <a:ext uri="{FF2B5EF4-FFF2-40B4-BE49-F238E27FC236}">
                  <a16:creationId xmlns:a16="http://schemas.microsoft.com/office/drawing/2014/main" id="{C91DA854-657A-C28C-FFDC-2D3B3A1DFFBA}"/>
                </a:ext>
              </a:extLst>
            </p:cNvPr>
            <p:cNvSpPr/>
            <p:nvPr/>
          </p:nvSpPr>
          <p:spPr>
            <a:xfrm>
              <a:off x="2875224" y="41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0" name="Rectangle 199">
              <a:extLst>
                <a:ext uri="{FF2B5EF4-FFF2-40B4-BE49-F238E27FC236}">
                  <a16:creationId xmlns:a16="http://schemas.microsoft.com/office/drawing/2014/main" id="{17908442-BB40-7F24-4871-A7670E4F9CAE}"/>
                </a:ext>
              </a:extLst>
            </p:cNvPr>
            <p:cNvSpPr/>
            <p:nvPr/>
          </p:nvSpPr>
          <p:spPr>
            <a:xfrm>
              <a:off x="3235224" y="41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1" name="Rectangle 200">
              <a:extLst>
                <a:ext uri="{FF2B5EF4-FFF2-40B4-BE49-F238E27FC236}">
                  <a16:creationId xmlns:a16="http://schemas.microsoft.com/office/drawing/2014/main" id="{A661D2E1-72E3-B0C9-B833-6419F952D57E}"/>
                </a:ext>
              </a:extLst>
            </p:cNvPr>
            <p:cNvSpPr/>
            <p:nvPr/>
          </p:nvSpPr>
          <p:spPr>
            <a:xfrm>
              <a:off x="3595224" y="417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2" name="Rectangle 201">
              <a:extLst>
                <a:ext uri="{FF2B5EF4-FFF2-40B4-BE49-F238E27FC236}">
                  <a16:creationId xmlns:a16="http://schemas.microsoft.com/office/drawing/2014/main" id="{B23B4D9F-C384-2DB9-00F5-E772A490BE38}"/>
                </a:ext>
              </a:extLst>
            </p:cNvPr>
            <p:cNvSpPr/>
            <p:nvPr/>
          </p:nvSpPr>
          <p:spPr>
            <a:xfrm>
              <a:off x="3955224" y="41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3" name="Rectangle 202">
              <a:extLst>
                <a:ext uri="{FF2B5EF4-FFF2-40B4-BE49-F238E27FC236}">
                  <a16:creationId xmlns:a16="http://schemas.microsoft.com/office/drawing/2014/main" id="{E8535BB7-6A7C-12C9-312B-6FA0389621E3}"/>
                </a:ext>
              </a:extLst>
            </p:cNvPr>
            <p:cNvSpPr/>
            <p:nvPr/>
          </p:nvSpPr>
          <p:spPr>
            <a:xfrm>
              <a:off x="4315224" y="41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4" name="Rectangle 203">
              <a:extLst>
                <a:ext uri="{FF2B5EF4-FFF2-40B4-BE49-F238E27FC236}">
                  <a16:creationId xmlns:a16="http://schemas.microsoft.com/office/drawing/2014/main" id="{6828F737-0BE0-A566-B11E-E832EBE63C04}"/>
                </a:ext>
              </a:extLst>
            </p:cNvPr>
            <p:cNvSpPr/>
            <p:nvPr/>
          </p:nvSpPr>
          <p:spPr>
            <a:xfrm>
              <a:off x="4675224" y="41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5" name="Rectangle 204">
              <a:extLst>
                <a:ext uri="{FF2B5EF4-FFF2-40B4-BE49-F238E27FC236}">
                  <a16:creationId xmlns:a16="http://schemas.microsoft.com/office/drawing/2014/main" id="{25C0AA1D-1630-A989-2507-06E43F66626F}"/>
                </a:ext>
              </a:extLst>
            </p:cNvPr>
            <p:cNvSpPr/>
            <p:nvPr/>
          </p:nvSpPr>
          <p:spPr>
            <a:xfrm>
              <a:off x="5035224" y="41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6" name="Rectangle 205">
              <a:extLst>
                <a:ext uri="{FF2B5EF4-FFF2-40B4-BE49-F238E27FC236}">
                  <a16:creationId xmlns:a16="http://schemas.microsoft.com/office/drawing/2014/main" id="{E4A846B5-C714-2006-508A-2E3CB5BF3989}"/>
                </a:ext>
              </a:extLst>
            </p:cNvPr>
            <p:cNvSpPr/>
            <p:nvPr/>
          </p:nvSpPr>
          <p:spPr>
            <a:xfrm>
              <a:off x="5395224" y="417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7" name="Rectangle 206">
              <a:extLst>
                <a:ext uri="{FF2B5EF4-FFF2-40B4-BE49-F238E27FC236}">
                  <a16:creationId xmlns:a16="http://schemas.microsoft.com/office/drawing/2014/main" id="{837A7E9B-C219-C86D-900A-969297BCD886}"/>
                </a:ext>
              </a:extLst>
            </p:cNvPr>
            <p:cNvSpPr/>
            <p:nvPr/>
          </p:nvSpPr>
          <p:spPr>
            <a:xfrm>
              <a:off x="5755224" y="41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8" name="Rectangle 207">
              <a:extLst>
                <a:ext uri="{FF2B5EF4-FFF2-40B4-BE49-F238E27FC236}">
                  <a16:creationId xmlns:a16="http://schemas.microsoft.com/office/drawing/2014/main" id="{B75063C1-1A31-66A9-A685-5ADCB945C302}"/>
                </a:ext>
              </a:extLst>
            </p:cNvPr>
            <p:cNvSpPr/>
            <p:nvPr/>
          </p:nvSpPr>
          <p:spPr>
            <a:xfrm>
              <a:off x="6115224" y="41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09" name="Rectangle 208">
              <a:extLst>
                <a:ext uri="{FF2B5EF4-FFF2-40B4-BE49-F238E27FC236}">
                  <a16:creationId xmlns:a16="http://schemas.microsoft.com/office/drawing/2014/main" id="{E18EFB6C-0A02-7990-CA95-E201DEC15C3F}"/>
                </a:ext>
              </a:extLst>
            </p:cNvPr>
            <p:cNvSpPr/>
            <p:nvPr/>
          </p:nvSpPr>
          <p:spPr>
            <a:xfrm>
              <a:off x="7915224" y="41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0" name="Rectangle 209">
              <a:extLst>
                <a:ext uri="{FF2B5EF4-FFF2-40B4-BE49-F238E27FC236}">
                  <a16:creationId xmlns:a16="http://schemas.microsoft.com/office/drawing/2014/main" id="{8A154884-46D8-4DB3-293F-B37A04F8BCD2}"/>
                </a:ext>
              </a:extLst>
            </p:cNvPr>
            <p:cNvSpPr/>
            <p:nvPr/>
          </p:nvSpPr>
          <p:spPr>
            <a:xfrm>
              <a:off x="8275224" y="41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1" name="Rectangle 210">
              <a:extLst>
                <a:ext uri="{FF2B5EF4-FFF2-40B4-BE49-F238E27FC236}">
                  <a16:creationId xmlns:a16="http://schemas.microsoft.com/office/drawing/2014/main" id="{9068D690-D2B3-2301-9EE9-5FDDC773BBF2}"/>
                </a:ext>
              </a:extLst>
            </p:cNvPr>
            <p:cNvSpPr/>
            <p:nvPr/>
          </p:nvSpPr>
          <p:spPr>
            <a:xfrm>
              <a:off x="8635224" y="41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2" name="Rectangle 211">
              <a:extLst>
                <a:ext uri="{FF2B5EF4-FFF2-40B4-BE49-F238E27FC236}">
                  <a16:creationId xmlns:a16="http://schemas.microsoft.com/office/drawing/2014/main" id="{F8A95626-4CB1-B36A-D199-9B6FBAFD10AE}"/>
                </a:ext>
              </a:extLst>
            </p:cNvPr>
            <p:cNvSpPr/>
            <p:nvPr/>
          </p:nvSpPr>
          <p:spPr>
            <a:xfrm>
              <a:off x="8995224" y="41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3" name="Rectangle 212">
              <a:extLst>
                <a:ext uri="{FF2B5EF4-FFF2-40B4-BE49-F238E27FC236}">
                  <a16:creationId xmlns:a16="http://schemas.microsoft.com/office/drawing/2014/main" id="{364C96FD-0264-A27C-0D69-74E9581B55BB}"/>
                </a:ext>
              </a:extLst>
            </p:cNvPr>
            <p:cNvSpPr/>
            <p:nvPr/>
          </p:nvSpPr>
          <p:spPr>
            <a:xfrm>
              <a:off x="6475224" y="41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4" name="Rectangle 213">
              <a:extLst>
                <a:ext uri="{FF2B5EF4-FFF2-40B4-BE49-F238E27FC236}">
                  <a16:creationId xmlns:a16="http://schemas.microsoft.com/office/drawing/2014/main" id="{54F585DB-97F6-AB50-7BEA-077D6363D90F}"/>
                </a:ext>
              </a:extLst>
            </p:cNvPr>
            <p:cNvSpPr/>
            <p:nvPr/>
          </p:nvSpPr>
          <p:spPr>
            <a:xfrm>
              <a:off x="6835224" y="41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5" name="Rectangle 214">
              <a:extLst>
                <a:ext uri="{FF2B5EF4-FFF2-40B4-BE49-F238E27FC236}">
                  <a16:creationId xmlns:a16="http://schemas.microsoft.com/office/drawing/2014/main" id="{BD7B6578-6F62-D3AC-6B10-5E34E31E3FE9}"/>
                </a:ext>
              </a:extLst>
            </p:cNvPr>
            <p:cNvSpPr/>
            <p:nvPr/>
          </p:nvSpPr>
          <p:spPr>
            <a:xfrm>
              <a:off x="7195224" y="417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6" name="Rectangle 215">
              <a:extLst>
                <a:ext uri="{FF2B5EF4-FFF2-40B4-BE49-F238E27FC236}">
                  <a16:creationId xmlns:a16="http://schemas.microsoft.com/office/drawing/2014/main" id="{0B50CBFE-E06C-1408-1FC2-2BA18F4D9452}"/>
                </a:ext>
              </a:extLst>
            </p:cNvPr>
            <p:cNvSpPr/>
            <p:nvPr/>
          </p:nvSpPr>
          <p:spPr>
            <a:xfrm>
              <a:off x="7555224" y="417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7" name="Rectangle 216">
              <a:extLst>
                <a:ext uri="{FF2B5EF4-FFF2-40B4-BE49-F238E27FC236}">
                  <a16:creationId xmlns:a16="http://schemas.microsoft.com/office/drawing/2014/main" id="{F68688DB-10D1-4E6F-15BF-605B6EA58C6E}"/>
                </a:ext>
              </a:extLst>
            </p:cNvPr>
            <p:cNvSpPr/>
            <p:nvPr/>
          </p:nvSpPr>
          <p:spPr>
            <a:xfrm>
              <a:off x="2155224" y="45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8" name="Rectangle 217">
              <a:extLst>
                <a:ext uri="{FF2B5EF4-FFF2-40B4-BE49-F238E27FC236}">
                  <a16:creationId xmlns:a16="http://schemas.microsoft.com/office/drawing/2014/main" id="{8B51F91A-0997-8125-F8E9-DAED2A66FFD8}"/>
                </a:ext>
              </a:extLst>
            </p:cNvPr>
            <p:cNvSpPr/>
            <p:nvPr/>
          </p:nvSpPr>
          <p:spPr>
            <a:xfrm>
              <a:off x="2515224" y="45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19" name="Rectangle 218">
              <a:extLst>
                <a:ext uri="{FF2B5EF4-FFF2-40B4-BE49-F238E27FC236}">
                  <a16:creationId xmlns:a16="http://schemas.microsoft.com/office/drawing/2014/main" id="{A8BCB159-AF25-8E55-21FE-76BDB5C5EF00}"/>
                </a:ext>
              </a:extLst>
            </p:cNvPr>
            <p:cNvSpPr/>
            <p:nvPr/>
          </p:nvSpPr>
          <p:spPr>
            <a:xfrm>
              <a:off x="2875224" y="45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0" name="Rectangle 219">
              <a:extLst>
                <a:ext uri="{FF2B5EF4-FFF2-40B4-BE49-F238E27FC236}">
                  <a16:creationId xmlns:a16="http://schemas.microsoft.com/office/drawing/2014/main" id="{2FB8FB5C-CE50-ADDA-D026-3F54B9392D8B}"/>
                </a:ext>
              </a:extLst>
            </p:cNvPr>
            <p:cNvSpPr/>
            <p:nvPr/>
          </p:nvSpPr>
          <p:spPr>
            <a:xfrm>
              <a:off x="3235224" y="45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1" name="Rectangle 220">
              <a:extLst>
                <a:ext uri="{FF2B5EF4-FFF2-40B4-BE49-F238E27FC236}">
                  <a16:creationId xmlns:a16="http://schemas.microsoft.com/office/drawing/2014/main" id="{67C651B9-9AE0-0E74-CCE7-013D6C40D38F}"/>
                </a:ext>
              </a:extLst>
            </p:cNvPr>
            <p:cNvSpPr/>
            <p:nvPr/>
          </p:nvSpPr>
          <p:spPr>
            <a:xfrm>
              <a:off x="3595224" y="4533959"/>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2" name="Rectangle 221">
              <a:extLst>
                <a:ext uri="{FF2B5EF4-FFF2-40B4-BE49-F238E27FC236}">
                  <a16:creationId xmlns:a16="http://schemas.microsoft.com/office/drawing/2014/main" id="{25E9EE9E-DF22-EE74-BCC2-301095206B88}"/>
                </a:ext>
              </a:extLst>
            </p:cNvPr>
            <p:cNvSpPr/>
            <p:nvPr/>
          </p:nvSpPr>
          <p:spPr>
            <a:xfrm>
              <a:off x="3955224" y="45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3" name="Rectangle 222">
              <a:extLst>
                <a:ext uri="{FF2B5EF4-FFF2-40B4-BE49-F238E27FC236}">
                  <a16:creationId xmlns:a16="http://schemas.microsoft.com/office/drawing/2014/main" id="{01075896-C392-5645-7363-CACFA60DF544}"/>
                </a:ext>
              </a:extLst>
            </p:cNvPr>
            <p:cNvSpPr/>
            <p:nvPr/>
          </p:nvSpPr>
          <p:spPr>
            <a:xfrm>
              <a:off x="4315224" y="45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4" name="Rectangle 223">
              <a:extLst>
                <a:ext uri="{FF2B5EF4-FFF2-40B4-BE49-F238E27FC236}">
                  <a16:creationId xmlns:a16="http://schemas.microsoft.com/office/drawing/2014/main" id="{4BF678ED-B2A6-E36A-AD10-A1D2C4C2A9C0}"/>
                </a:ext>
              </a:extLst>
            </p:cNvPr>
            <p:cNvSpPr/>
            <p:nvPr/>
          </p:nvSpPr>
          <p:spPr>
            <a:xfrm>
              <a:off x="4675224" y="45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5" name="Rectangle 224">
              <a:extLst>
                <a:ext uri="{FF2B5EF4-FFF2-40B4-BE49-F238E27FC236}">
                  <a16:creationId xmlns:a16="http://schemas.microsoft.com/office/drawing/2014/main" id="{41F6B1D5-31D0-A869-8C8F-F797F752A743}"/>
                </a:ext>
              </a:extLst>
            </p:cNvPr>
            <p:cNvSpPr/>
            <p:nvPr/>
          </p:nvSpPr>
          <p:spPr>
            <a:xfrm>
              <a:off x="5035224" y="45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6" name="Rectangle 225">
              <a:extLst>
                <a:ext uri="{FF2B5EF4-FFF2-40B4-BE49-F238E27FC236}">
                  <a16:creationId xmlns:a16="http://schemas.microsoft.com/office/drawing/2014/main" id="{6D819D69-8CA8-BCDC-19A6-3AE7A7D44775}"/>
                </a:ext>
              </a:extLst>
            </p:cNvPr>
            <p:cNvSpPr/>
            <p:nvPr/>
          </p:nvSpPr>
          <p:spPr>
            <a:xfrm>
              <a:off x="5395224" y="4533959"/>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7" name="Rectangle 226">
              <a:extLst>
                <a:ext uri="{FF2B5EF4-FFF2-40B4-BE49-F238E27FC236}">
                  <a16:creationId xmlns:a16="http://schemas.microsoft.com/office/drawing/2014/main" id="{F14C5DD5-FB84-D5E4-494C-E910FB7ACF15}"/>
                </a:ext>
              </a:extLst>
            </p:cNvPr>
            <p:cNvSpPr/>
            <p:nvPr/>
          </p:nvSpPr>
          <p:spPr>
            <a:xfrm>
              <a:off x="5755224" y="45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8" name="Rectangle 227">
              <a:extLst>
                <a:ext uri="{FF2B5EF4-FFF2-40B4-BE49-F238E27FC236}">
                  <a16:creationId xmlns:a16="http://schemas.microsoft.com/office/drawing/2014/main" id="{71739480-1C8C-7CF8-52E5-138FF5F9C2F5}"/>
                </a:ext>
              </a:extLst>
            </p:cNvPr>
            <p:cNvSpPr/>
            <p:nvPr/>
          </p:nvSpPr>
          <p:spPr>
            <a:xfrm>
              <a:off x="6115224" y="45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29" name="Rectangle 228">
              <a:extLst>
                <a:ext uri="{FF2B5EF4-FFF2-40B4-BE49-F238E27FC236}">
                  <a16:creationId xmlns:a16="http://schemas.microsoft.com/office/drawing/2014/main" id="{BFEC0942-20D4-4966-0C34-D79C6C58B60B}"/>
                </a:ext>
              </a:extLst>
            </p:cNvPr>
            <p:cNvSpPr/>
            <p:nvPr/>
          </p:nvSpPr>
          <p:spPr>
            <a:xfrm>
              <a:off x="7915224" y="45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0" name="Rectangle 229">
              <a:extLst>
                <a:ext uri="{FF2B5EF4-FFF2-40B4-BE49-F238E27FC236}">
                  <a16:creationId xmlns:a16="http://schemas.microsoft.com/office/drawing/2014/main" id="{4B76FABC-F09B-55C7-1B6B-A355D285B03F}"/>
                </a:ext>
              </a:extLst>
            </p:cNvPr>
            <p:cNvSpPr/>
            <p:nvPr/>
          </p:nvSpPr>
          <p:spPr>
            <a:xfrm>
              <a:off x="8275224" y="45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1" name="Rectangle 230">
              <a:extLst>
                <a:ext uri="{FF2B5EF4-FFF2-40B4-BE49-F238E27FC236}">
                  <a16:creationId xmlns:a16="http://schemas.microsoft.com/office/drawing/2014/main" id="{4CE4E318-DD58-911C-AA3E-1E37A2FAD74F}"/>
                </a:ext>
              </a:extLst>
            </p:cNvPr>
            <p:cNvSpPr/>
            <p:nvPr/>
          </p:nvSpPr>
          <p:spPr>
            <a:xfrm>
              <a:off x="8635224" y="45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2" name="Rectangle 231">
              <a:extLst>
                <a:ext uri="{FF2B5EF4-FFF2-40B4-BE49-F238E27FC236}">
                  <a16:creationId xmlns:a16="http://schemas.microsoft.com/office/drawing/2014/main" id="{9975503C-725B-014F-D98B-496B5AA383AB}"/>
                </a:ext>
              </a:extLst>
            </p:cNvPr>
            <p:cNvSpPr/>
            <p:nvPr/>
          </p:nvSpPr>
          <p:spPr>
            <a:xfrm>
              <a:off x="8995224" y="45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3" name="Rectangle 232">
              <a:extLst>
                <a:ext uri="{FF2B5EF4-FFF2-40B4-BE49-F238E27FC236}">
                  <a16:creationId xmlns:a16="http://schemas.microsoft.com/office/drawing/2014/main" id="{AD112BBD-2538-5063-B728-74BBC3D807E8}"/>
                </a:ext>
              </a:extLst>
            </p:cNvPr>
            <p:cNvSpPr/>
            <p:nvPr/>
          </p:nvSpPr>
          <p:spPr>
            <a:xfrm>
              <a:off x="6475224" y="45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4" name="Rectangle 233">
              <a:extLst>
                <a:ext uri="{FF2B5EF4-FFF2-40B4-BE49-F238E27FC236}">
                  <a16:creationId xmlns:a16="http://schemas.microsoft.com/office/drawing/2014/main" id="{44F5609E-E31F-D38F-4118-F3C4D5987A58}"/>
                </a:ext>
              </a:extLst>
            </p:cNvPr>
            <p:cNvSpPr/>
            <p:nvPr/>
          </p:nvSpPr>
          <p:spPr>
            <a:xfrm>
              <a:off x="6835224" y="45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5" name="Rectangle 234">
              <a:extLst>
                <a:ext uri="{FF2B5EF4-FFF2-40B4-BE49-F238E27FC236}">
                  <a16:creationId xmlns:a16="http://schemas.microsoft.com/office/drawing/2014/main" id="{8EF818B4-699A-4D42-DBF2-F89AC4CED35E}"/>
                </a:ext>
              </a:extLst>
            </p:cNvPr>
            <p:cNvSpPr/>
            <p:nvPr/>
          </p:nvSpPr>
          <p:spPr>
            <a:xfrm>
              <a:off x="7195224" y="4533959"/>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6" name="Rectangle 235">
              <a:extLst>
                <a:ext uri="{FF2B5EF4-FFF2-40B4-BE49-F238E27FC236}">
                  <a16:creationId xmlns:a16="http://schemas.microsoft.com/office/drawing/2014/main" id="{AD1282EE-F282-E5DC-B237-0D2F824E6DBB}"/>
                </a:ext>
              </a:extLst>
            </p:cNvPr>
            <p:cNvSpPr/>
            <p:nvPr/>
          </p:nvSpPr>
          <p:spPr>
            <a:xfrm>
              <a:off x="7555224" y="4533959"/>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7" name="Rectangle 236">
              <a:extLst>
                <a:ext uri="{FF2B5EF4-FFF2-40B4-BE49-F238E27FC236}">
                  <a16:creationId xmlns:a16="http://schemas.microsoft.com/office/drawing/2014/main" id="{337E1A31-1969-CFBE-FE58-D04C63D919DD}"/>
                </a:ext>
              </a:extLst>
            </p:cNvPr>
            <p:cNvSpPr/>
            <p:nvPr/>
          </p:nvSpPr>
          <p:spPr>
            <a:xfrm>
              <a:off x="2155224" y="488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8" name="Rectangle 237">
              <a:extLst>
                <a:ext uri="{FF2B5EF4-FFF2-40B4-BE49-F238E27FC236}">
                  <a16:creationId xmlns:a16="http://schemas.microsoft.com/office/drawing/2014/main" id="{36ED66DC-6E75-6810-F727-965B4A4BE9C8}"/>
                </a:ext>
              </a:extLst>
            </p:cNvPr>
            <p:cNvSpPr/>
            <p:nvPr/>
          </p:nvSpPr>
          <p:spPr>
            <a:xfrm>
              <a:off x="2515224" y="488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39" name="Rectangle 238">
              <a:extLst>
                <a:ext uri="{FF2B5EF4-FFF2-40B4-BE49-F238E27FC236}">
                  <a16:creationId xmlns:a16="http://schemas.microsoft.com/office/drawing/2014/main" id="{C6A39BCF-02F7-2209-9727-97BDAF291CC2}"/>
                </a:ext>
              </a:extLst>
            </p:cNvPr>
            <p:cNvSpPr/>
            <p:nvPr/>
          </p:nvSpPr>
          <p:spPr>
            <a:xfrm>
              <a:off x="2875224" y="488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0" name="Rectangle 239">
              <a:extLst>
                <a:ext uri="{FF2B5EF4-FFF2-40B4-BE49-F238E27FC236}">
                  <a16:creationId xmlns:a16="http://schemas.microsoft.com/office/drawing/2014/main" id="{709DC5BC-2F7A-0E57-19D9-C83E2BE6DAEE}"/>
                </a:ext>
              </a:extLst>
            </p:cNvPr>
            <p:cNvSpPr/>
            <p:nvPr/>
          </p:nvSpPr>
          <p:spPr>
            <a:xfrm>
              <a:off x="3235224" y="488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1" name="Rectangle 240">
              <a:extLst>
                <a:ext uri="{FF2B5EF4-FFF2-40B4-BE49-F238E27FC236}">
                  <a16:creationId xmlns:a16="http://schemas.microsoft.com/office/drawing/2014/main" id="{28C31473-2BAD-7406-7A02-2A240ED8A819}"/>
                </a:ext>
              </a:extLst>
            </p:cNvPr>
            <p:cNvSpPr/>
            <p:nvPr/>
          </p:nvSpPr>
          <p:spPr>
            <a:xfrm>
              <a:off x="3595224" y="488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2" name="Rectangle 241">
              <a:extLst>
                <a:ext uri="{FF2B5EF4-FFF2-40B4-BE49-F238E27FC236}">
                  <a16:creationId xmlns:a16="http://schemas.microsoft.com/office/drawing/2014/main" id="{B3551919-FF35-461F-7D80-C94F22EBCB79}"/>
                </a:ext>
              </a:extLst>
            </p:cNvPr>
            <p:cNvSpPr/>
            <p:nvPr/>
          </p:nvSpPr>
          <p:spPr>
            <a:xfrm>
              <a:off x="3955224" y="488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3" name="Rectangle 242">
              <a:extLst>
                <a:ext uri="{FF2B5EF4-FFF2-40B4-BE49-F238E27FC236}">
                  <a16:creationId xmlns:a16="http://schemas.microsoft.com/office/drawing/2014/main" id="{8E1DC2AF-7F3C-6906-5468-471B5E655AAD}"/>
                </a:ext>
              </a:extLst>
            </p:cNvPr>
            <p:cNvSpPr/>
            <p:nvPr/>
          </p:nvSpPr>
          <p:spPr>
            <a:xfrm>
              <a:off x="4315224" y="488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4" name="Rectangle 243">
              <a:extLst>
                <a:ext uri="{FF2B5EF4-FFF2-40B4-BE49-F238E27FC236}">
                  <a16:creationId xmlns:a16="http://schemas.microsoft.com/office/drawing/2014/main" id="{D2D5B51E-0EB6-E3BE-795D-FB6B3CBB242E}"/>
                </a:ext>
              </a:extLst>
            </p:cNvPr>
            <p:cNvSpPr/>
            <p:nvPr/>
          </p:nvSpPr>
          <p:spPr>
            <a:xfrm>
              <a:off x="4675224" y="488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5" name="Rectangle 244">
              <a:extLst>
                <a:ext uri="{FF2B5EF4-FFF2-40B4-BE49-F238E27FC236}">
                  <a16:creationId xmlns:a16="http://schemas.microsoft.com/office/drawing/2014/main" id="{D3D3B238-C817-7E83-34C3-3A71F5F65696}"/>
                </a:ext>
              </a:extLst>
            </p:cNvPr>
            <p:cNvSpPr/>
            <p:nvPr/>
          </p:nvSpPr>
          <p:spPr>
            <a:xfrm>
              <a:off x="5035224" y="488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6" name="Rectangle 245">
              <a:extLst>
                <a:ext uri="{FF2B5EF4-FFF2-40B4-BE49-F238E27FC236}">
                  <a16:creationId xmlns:a16="http://schemas.microsoft.com/office/drawing/2014/main" id="{3AB5D533-7102-68A4-A9B6-8F88C1EBFFC3}"/>
                </a:ext>
              </a:extLst>
            </p:cNvPr>
            <p:cNvSpPr/>
            <p:nvPr/>
          </p:nvSpPr>
          <p:spPr>
            <a:xfrm>
              <a:off x="5395224" y="488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7" name="Rectangle 246">
              <a:extLst>
                <a:ext uri="{FF2B5EF4-FFF2-40B4-BE49-F238E27FC236}">
                  <a16:creationId xmlns:a16="http://schemas.microsoft.com/office/drawing/2014/main" id="{A127F42F-BEAA-6700-C8C2-7F64F6B3E043}"/>
                </a:ext>
              </a:extLst>
            </p:cNvPr>
            <p:cNvSpPr/>
            <p:nvPr/>
          </p:nvSpPr>
          <p:spPr>
            <a:xfrm>
              <a:off x="5755224" y="488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8" name="Rectangle 247">
              <a:extLst>
                <a:ext uri="{FF2B5EF4-FFF2-40B4-BE49-F238E27FC236}">
                  <a16:creationId xmlns:a16="http://schemas.microsoft.com/office/drawing/2014/main" id="{1C2A1829-07A5-7D33-6FEE-DDCFC6B5FBF2}"/>
                </a:ext>
              </a:extLst>
            </p:cNvPr>
            <p:cNvSpPr/>
            <p:nvPr/>
          </p:nvSpPr>
          <p:spPr>
            <a:xfrm>
              <a:off x="6115224" y="488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49" name="Rectangle 248">
              <a:extLst>
                <a:ext uri="{FF2B5EF4-FFF2-40B4-BE49-F238E27FC236}">
                  <a16:creationId xmlns:a16="http://schemas.microsoft.com/office/drawing/2014/main" id="{66E59AED-6843-1FAE-56B6-917F59A23A08}"/>
                </a:ext>
              </a:extLst>
            </p:cNvPr>
            <p:cNvSpPr/>
            <p:nvPr/>
          </p:nvSpPr>
          <p:spPr>
            <a:xfrm>
              <a:off x="7915224" y="488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0" name="Rectangle 249">
              <a:extLst>
                <a:ext uri="{FF2B5EF4-FFF2-40B4-BE49-F238E27FC236}">
                  <a16:creationId xmlns:a16="http://schemas.microsoft.com/office/drawing/2014/main" id="{73298ADF-2B6A-F7F1-0A0A-01D75E37072B}"/>
                </a:ext>
              </a:extLst>
            </p:cNvPr>
            <p:cNvSpPr/>
            <p:nvPr/>
          </p:nvSpPr>
          <p:spPr>
            <a:xfrm>
              <a:off x="8275224" y="488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1" name="Rectangle 250">
              <a:extLst>
                <a:ext uri="{FF2B5EF4-FFF2-40B4-BE49-F238E27FC236}">
                  <a16:creationId xmlns:a16="http://schemas.microsoft.com/office/drawing/2014/main" id="{752F547F-48EF-C7AC-5B0C-0118392732DC}"/>
                </a:ext>
              </a:extLst>
            </p:cNvPr>
            <p:cNvSpPr/>
            <p:nvPr/>
          </p:nvSpPr>
          <p:spPr>
            <a:xfrm>
              <a:off x="8635224" y="488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2" name="Rectangle 251">
              <a:extLst>
                <a:ext uri="{FF2B5EF4-FFF2-40B4-BE49-F238E27FC236}">
                  <a16:creationId xmlns:a16="http://schemas.microsoft.com/office/drawing/2014/main" id="{64C84DDB-8596-7E5B-1EE9-D7927F18DE8D}"/>
                </a:ext>
              </a:extLst>
            </p:cNvPr>
            <p:cNvSpPr/>
            <p:nvPr/>
          </p:nvSpPr>
          <p:spPr>
            <a:xfrm>
              <a:off x="8995224" y="488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3" name="Rectangle 252">
              <a:extLst>
                <a:ext uri="{FF2B5EF4-FFF2-40B4-BE49-F238E27FC236}">
                  <a16:creationId xmlns:a16="http://schemas.microsoft.com/office/drawing/2014/main" id="{3694547D-CCA6-6E6F-4DF0-1838F66B62A7}"/>
                </a:ext>
              </a:extLst>
            </p:cNvPr>
            <p:cNvSpPr/>
            <p:nvPr/>
          </p:nvSpPr>
          <p:spPr>
            <a:xfrm>
              <a:off x="6475224" y="488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4" name="Rectangle 253">
              <a:extLst>
                <a:ext uri="{FF2B5EF4-FFF2-40B4-BE49-F238E27FC236}">
                  <a16:creationId xmlns:a16="http://schemas.microsoft.com/office/drawing/2014/main" id="{B2CFD27E-F597-641E-477D-C34128BF05FF}"/>
                </a:ext>
              </a:extLst>
            </p:cNvPr>
            <p:cNvSpPr/>
            <p:nvPr/>
          </p:nvSpPr>
          <p:spPr>
            <a:xfrm>
              <a:off x="6835224" y="488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5" name="Rectangle 254">
              <a:extLst>
                <a:ext uri="{FF2B5EF4-FFF2-40B4-BE49-F238E27FC236}">
                  <a16:creationId xmlns:a16="http://schemas.microsoft.com/office/drawing/2014/main" id="{F11252E8-2702-F637-F54C-0A30261AC3F9}"/>
                </a:ext>
              </a:extLst>
            </p:cNvPr>
            <p:cNvSpPr/>
            <p:nvPr/>
          </p:nvSpPr>
          <p:spPr>
            <a:xfrm>
              <a:off x="7195224" y="488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6" name="Rectangle 255">
              <a:extLst>
                <a:ext uri="{FF2B5EF4-FFF2-40B4-BE49-F238E27FC236}">
                  <a16:creationId xmlns:a16="http://schemas.microsoft.com/office/drawing/2014/main" id="{5BCBF8A3-FD69-6E1B-964A-429C92A0FF31}"/>
                </a:ext>
              </a:extLst>
            </p:cNvPr>
            <p:cNvSpPr/>
            <p:nvPr/>
          </p:nvSpPr>
          <p:spPr>
            <a:xfrm>
              <a:off x="7555224" y="488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7" name="Rectangle 256">
              <a:extLst>
                <a:ext uri="{FF2B5EF4-FFF2-40B4-BE49-F238E27FC236}">
                  <a16:creationId xmlns:a16="http://schemas.microsoft.com/office/drawing/2014/main" id="{E87F4CD7-9CCF-C64B-AB53-B9AE2E0C7427}"/>
                </a:ext>
              </a:extLst>
            </p:cNvPr>
            <p:cNvSpPr/>
            <p:nvPr/>
          </p:nvSpPr>
          <p:spPr>
            <a:xfrm>
              <a:off x="2155224" y="524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8" name="Rectangle 257">
              <a:extLst>
                <a:ext uri="{FF2B5EF4-FFF2-40B4-BE49-F238E27FC236}">
                  <a16:creationId xmlns:a16="http://schemas.microsoft.com/office/drawing/2014/main" id="{ABB2C597-18E7-C738-0B19-88308BF1F3B8}"/>
                </a:ext>
              </a:extLst>
            </p:cNvPr>
            <p:cNvSpPr/>
            <p:nvPr/>
          </p:nvSpPr>
          <p:spPr>
            <a:xfrm>
              <a:off x="2515224" y="524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59" name="Rectangle 258">
              <a:extLst>
                <a:ext uri="{FF2B5EF4-FFF2-40B4-BE49-F238E27FC236}">
                  <a16:creationId xmlns:a16="http://schemas.microsoft.com/office/drawing/2014/main" id="{F5320EBE-B0E8-76A9-2C1F-F70B44BC4A3F}"/>
                </a:ext>
              </a:extLst>
            </p:cNvPr>
            <p:cNvSpPr/>
            <p:nvPr/>
          </p:nvSpPr>
          <p:spPr>
            <a:xfrm>
              <a:off x="2875224" y="524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0" name="Rectangle 259">
              <a:extLst>
                <a:ext uri="{FF2B5EF4-FFF2-40B4-BE49-F238E27FC236}">
                  <a16:creationId xmlns:a16="http://schemas.microsoft.com/office/drawing/2014/main" id="{E77B3D0D-AE8F-C114-2A64-B2A1FC396493}"/>
                </a:ext>
              </a:extLst>
            </p:cNvPr>
            <p:cNvSpPr/>
            <p:nvPr/>
          </p:nvSpPr>
          <p:spPr>
            <a:xfrm>
              <a:off x="3235224" y="524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1" name="Rectangle 260">
              <a:extLst>
                <a:ext uri="{FF2B5EF4-FFF2-40B4-BE49-F238E27FC236}">
                  <a16:creationId xmlns:a16="http://schemas.microsoft.com/office/drawing/2014/main" id="{65FACBB9-D8A7-0894-7BB1-C5BDDC261B97}"/>
                </a:ext>
              </a:extLst>
            </p:cNvPr>
            <p:cNvSpPr/>
            <p:nvPr/>
          </p:nvSpPr>
          <p:spPr>
            <a:xfrm>
              <a:off x="3595224" y="5247935"/>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2" name="Rectangle 261">
              <a:extLst>
                <a:ext uri="{FF2B5EF4-FFF2-40B4-BE49-F238E27FC236}">
                  <a16:creationId xmlns:a16="http://schemas.microsoft.com/office/drawing/2014/main" id="{83B1DA12-35FD-B2DD-E052-C5587F145FCA}"/>
                </a:ext>
              </a:extLst>
            </p:cNvPr>
            <p:cNvSpPr/>
            <p:nvPr/>
          </p:nvSpPr>
          <p:spPr>
            <a:xfrm>
              <a:off x="3955224" y="524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3" name="Rectangle 262">
              <a:extLst>
                <a:ext uri="{FF2B5EF4-FFF2-40B4-BE49-F238E27FC236}">
                  <a16:creationId xmlns:a16="http://schemas.microsoft.com/office/drawing/2014/main" id="{E30228E5-7BF3-3243-6936-B8D2E6B62B23}"/>
                </a:ext>
              </a:extLst>
            </p:cNvPr>
            <p:cNvSpPr/>
            <p:nvPr/>
          </p:nvSpPr>
          <p:spPr>
            <a:xfrm>
              <a:off x="4315224" y="524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4" name="Rectangle 263">
              <a:extLst>
                <a:ext uri="{FF2B5EF4-FFF2-40B4-BE49-F238E27FC236}">
                  <a16:creationId xmlns:a16="http://schemas.microsoft.com/office/drawing/2014/main" id="{DABCEA23-7367-EDB5-0709-546E7835E946}"/>
                </a:ext>
              </a:extLst>
            </p:cNvPr>
            <p:cNvSpPr/>
            <p:nvPr/>
          </p:nvSpPr>
          <p:spPr>
            <a:xfrm>
              <a:off x="4675224" y="524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5" name="Rectangle 264">
              <a:extLst>
                <a:ext uri="{FF2B5EF4-FFF2-40B4-BE49-F238E27FC236}">
                  <a16:creationId xmlns:a16="http://schemas.microsoft.com/office/drawing/2014/main" id="{0B91FE46-9970-EA71-9FBF-D7249E61A38F}"/>
                </a:ext>
              </a:extLst>
            </p:cNvPr>
            <p:cNvSpPr/>
            <p:nvPr/>
          </p:nvSpPr>
          <p:spPr>
            <a:xfrm>
              <a:off x="5035224" y="524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6" name="Rectangle 265">
              <a:extLst>
                <a:ext uri="{FF2B5EF4-FFF2-40B4-BE49-F238E27FC236}">
                  <a16:creationId xmlns:a16="http://schemas.microsoft.com/office/drawing/2014/main" id="{774C729D-8CDE-264B-CC90-644779DB265F}"/>
                </a:ext>
              </a:extLst>
            </p:cNvPr>
            <p:cNvSpPr/>
            <p:nvPr/>
          </p:nvSpPr>
          <p:spPr>
            <a:xfrm>
              <a:off x="5395224" y="5247935"/>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7" name="Rectangle 266">
              <a:extLst>
                <a:ext uri="{FF2B5EF4-FFF2-40B4-BE49-F238E27FC236}">
                  <a16:creationId xmlns:a16="http://schemas.microsoft.com/office/drawing/2014/main" id="{FF2A3B12-D30B-8A6C-0A2D-F18DC64A439F}"/>
                </a:ext>
              </a:extLst>
            </p:cNvPr>
            <p:cNvSpPr/>
            <p:nvPr/>
          </p:nvSpPr>
          <p:spPr>
            <a:xfrm>
              <a:off x="5755224" y="524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8" name="Rectangle 267">
              <a:extLst>
                <a:ext uri="{FF2B5EF4-FFF2-40B4-BE49-F238E27FC236}">
                  <a16:creationId xmlns:a16="http://schemas.microsoft.com/office/drawing/2014/main" id="{E3E7A45E-BB5C-14F0-0B3D-EB2F6887C152}"/>
                </a:ext>
              </a:extLst>
            </p:cNvPr>
            <p:cNvSpPr/>
            <p:nvPr/>
          </p:nvSpPr>
          <p:spPr>
            <a:xfrm>
              <a:off x="6115224" y="524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69" name="Rectangle 268">
              <a:extLst>
                <a:ext uri="{FF2B5EF4-FFF2-40B4-BE49-F238E27FC236}">
                  <a16:creationId xmlns:a16="http://schemas.microsoft.com/office/drawing/2014/main" id="{EA342B69-162D-F3DC-7AB4-136E2D7FD7E8}"/>
                </a:ext>
              </a:extLst>
            </p:cNvPr>
            <p:cNvSpPr/>
            <p:nvPr/>
          </p:nvSpPr>
          <p:spPr>
            <a:xfrm>
              <a:off x="7915224" y="524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0" name="Rectangle 269">
              <a:extLst>
                <a:ext uri="{FF2B5EF4-FFF2-40B4-BE49-F238E27FC236}">
                  <a16:creationId xmlns:a16="http://schemas.microsoft.com/office/drawing/2014/main" id="{79C0E4BA-DD74-F8A9-BFE5-0D56B635333F}"/>
                </a:ext>
              </a:extLst>
            </p:cNvPr>
            <p:cNvSpPr/>
            <p:nvPr/>
          </p:nvSpPr>
          <p:spPr>
            <a:xfrm>
              <a:off x="8275224" y="524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1" name="Rectangle 270">
              <a:extLst>
                <a:ext uri="{FF2B5EF4-FFF2-40B4-BE49-F238E27FC236}">
                  <a16:creationId xmlns:a16="http://schemas.microsoft.com/office/drawing/2014/main" id="{D6653434-0CB8-B673-0438-875D47538F10}"/>
                </a:ext>
              </a:extLst>
            </p:cNvPr>
            <p:cNvSpPr/>
            <p:nvPr/>
          </p:nvSpPr>
          <p:spPr>
            <a:xfrm>
              <a:off x="8635224" y="524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2" name="Rectangle 271">
              <a:extLst>
                <a:ext uri="{FF2B5EF4-FFF2-40B4-BE49-F238E27FC236}">
                  <a16:creationId xmlns:a16="http://schemas.microsoft.com/office/drawing/2014/main" id="{F798E27F-873F-C651-8F5E-C44A7821C6E4}"/>
                </a:ext>
              </a:extLst>
            </p:cNvPr>
            <p:cNvSpPr/>
            <p:nvPr/>
          </p:nvSpPr>
          <p:spPr>
            <a:xfrm>
              <a:off x="8995224" y="524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3" name="Rectangle 272">
              <a:extLst>
                <a:ext uri="{FF2B5EF4-FFF2-40B4-BE49-F238E27FC236}">
                  <a16:creationId xmlns:a16="http://schemas.microsoft.com/office/drawing/2014/main" id="{23F9BA1E-135E-4209-3EBF-79CA1F0C0B82}"/>
                </a:ext>
              </a:extLst>
            </p:cNvPr>
            <p:cNvSpPr/>
            <p:nvPr/>
          </p:nvSpPr>
          <p:spPr>
            <a:xfrm>
              <a:off x="6475224" y="524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4" name="Rectangle 273">
              <a:extLst>
                <a:ext uri="{FF2B5EF4-FFF2-40B4-BE49-F238E27FC236}">
                  <a16:creationId xmlns:a16="http://schemas.microsoft.com/office/drawing/2014/main" id="{6D67D3BA-A003-6EC1-416A-7FBA4A43DA10}"/>
                </a:ext>
              </a:extLst>
            </p:cNvPr>
            <p:cNvSpPr/>
            <p:nvPr/>
          </p:nvSpPr>
          <p:spPr>
            <a:xfrm>
              <a:off x="6835224" y="524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5" name="Rectangle 274">
              <a:extLst>
                <a:ext uri="{FF2B5EF4-FFF2-40B4-BE49-F238E27FC236}">
                  <a16:creationId xmlns:a16="http://schemas.microsoft.com/office/drawing/2014/main" id="{60F3A069-22EB-0AA9-9C9A-4C8FF2110001}"/>
                </a:ext>
              </a:extLst>
            </p:cNvPr>
            <p:cNvSpPr/>
            <p:nvPr/>
          </p:nvSpPr>
          <p:spPr>
            <a:xfrm>
              <a:off x="7195224" y="5247935"/>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6" name="Rectangle 275">
              <a:extLst>
                <a:ext uri="{FF2B5EF4-FFF2-40B4-BE49-F238E27FC236}">
                  <a16:creationId xmlns:a16="http://schemas.microsoft.com/office/drawing/2014/main" id="{A045A554-F184-E755-7883-1CA25047164D}"/>
                </a:ext>
              </a:extLst>
            </p:cNvPr>
            <p:cNvSpPr/>
            <p:nvPr/>
          </p:nvSpPr>
          <p:spPr>
            <a:xfrm>
              <a:off x="7555224" y="5247935"/>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7" name="Rectangle 276">
              <a:extLst>
                <a:ext uri="{FF2B5EF4-FFF2-40B4-BE49-F238E27FC236}">
                  <a16:creationId xmlns:a16="http://schemas.microsoft.com/office/drawing/2014/main" id="{B24ACC6A-4D7C-E991-375E-9FCD381CFE67}"/>
                </a:ext>
              </a:extLst>
            </p:cNvPr>
            <p:cNvSpPr/>
            <p:nvPr/>
          </p:nvSpPr>
          <p:spPr>
            <a:xfrm>
              <a:off x="2155224" y="560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8" name="Rectangle 277">
              <a:extLst>
                <a:ext uri="{FF2B5EF4-FFF2-40B4-BE49-F238E27FC236}">
                  <a16:creationId xmlns:a16="http://schemas.microsoft.com/office/drawing/2014/main" id="{46CEFF43-6EE1-2AB9-A08A-78ABC3B088A9}"/>
                </a:ext>
              </a:extLst>
            </p:cNvPr>
            <p:cNvSpPr/>
            <p:nvPr/>
          </p:nvSpPr>
          <p:spPr>
            <a:xfrm>
              <a:off x="2515224" y="560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79" name="Rectangle 278">
              <a:extLst>
                <a:ext uri="{FF2B5EF4-FFF2-40B4-BE49-F238E27FC236}">
                  <a16:creationId xmlns:a16="http://schemas.microsoft.com/office/drawing/2014/main" id="{AD7D3CD4-F908-1512-E446-FE9D976D6A41}"/>
                </a:ext>
              </a:extLst>
            </p:cNvPr>
            <p:cNvSpPr/>
            <p:nvPr/>
          </p:nvSpPr>
          <p:spPr>
            <a:xfrm>
              <a:off x="2875224" y="560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0" name="Rectangle 279">
              <a:extLst>
                <a:ext uri="{FF2B5EF4-FFF2-40B4-BE49-F238E27FC236}">
                  <a16:creationId xmlns:a16="http://schemas.microsoft.com/office/drawing/2014/main" id="{977F5155-2F87-4D4E-A610-6FC38C8576A5}"/>
                </a:ext>
              </a:extLst>
            </p:cNvPr>
            <p:cNvSpPr/>
            <p:nvPr/>
          </p:nvSpPr>
          <p:spPr>
            <a:xfrm>
              <a:off x="3235224" y="560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1" name="Rectangle 280">
              <a:extLst>
                <a:ext uri="{FF2B5EF4-FFF2-40B4-BE49-F238E27FC236}">
                  <a16:creationId xmlns:a16="http://schemas.microsoft.com/office/drawing/2014/main" id="{FAE3E990-7852-ACE9-008B-98536A54AE35}"/>
                </a:ext>
              </a:extLst>
            </p:cNvPr>
            <p:cNvSpPr/>
            <p:nvPr/>
          </p:nvSpPr>
          <p:spPr>
            <a:xfrm>
              <a:off x="3595224" y="560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2" name="Rectangle 281">
              <a:extLst>
                <a:ext uri="{FF2B5EF4-FFF2-40B4-BE49-F238E27FC236}">
                  <a16:creationId xmlns:a16="http://schemas.microsoft.com/office/drawing/2014/main" id="{527B35DE-F299-D7B4-B8ED-8DDA9ACEECA6}"/>
                </a:ext>
              </a:extLst>
            </p:cNvPr>
            <p:cNvSpPr/>
            <p:nvPr/>
          </p:nvSpPr>
          <p:spPr>
            <a:xfrm>
              <a:off x="3955224" y="560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3" name="Rectangle 282">
              <a:extLst>
                <a:ext uri="{FF2B5EF4-FFF2-40B4-BE49-F238E27FC236}">
                  <a16:creationId xmlns:a16="http://schemas.microsoft.com/office/drawing/2014/main" id="{E83BAA82-9C8A-D380-C3F9-95AE019235AD}"/>
                </a:ext>
              </a:extLst>
            </p:cNvPr>
            <p:cNvSpPr/>
            <p:nvPr/>
          </p:nvSpPr>
          <p:spPr>
            <a:xfrm>
              <a:off x="4315224" y="560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4" name="Rectangle 283">
              <a:extLst>
                <a:ext uri="{FF2B5EF4-FFF2-40B4-BE49-F238E27FC236}">
                  <a16:creationId xmlns:a16="http://schemas.microsoft.com/office/drawing/2014/main" id="{2BCB610D-7648-09F0-3A0B-51F0945E5E0E}"/>
                </a:ext>
              </a:extLst>
            </p:cNvPr>
            <p:cNvSpPr/>
            <p:nvPr/>
          </p:nvSpPr>
          <p:spPr>
            <a:xfrm>
              <a:off x="4675224" y="560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5" name="Rectangle 284">
              <a:extLst>
                <a:ext uri="{FF2B5EF4-FFF2-40B4-BE49-F238E27FC236}">
                  <a16:creationId xmlns:a16="http://schemas.microsoft.com/office/drawing/2014/main" id="{95CE2EA7-8AC4-20AE-C86E-A6AB471BFE0A}"/>
                </a:ext>
              </a:extLst>
            </p:cNvPr>
            <p:cNvSpPr/>
            <p:nvPr/>
          </p:nvSpPr>
          <p:spPr>
            <a:xfrm>
              <a:off x="5035224" y="560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6" name="Rectangle 285">
              <a:extLst>
                <a:ext uri="{FF2B5EF4-FFF2-40B4-BE49-F238E27FC236}">
                  <a16:creationId xmlns:a16="http://schemas.microsoft.com/office/drawing/2014/main" id="{10ECC547-1FC6-D492-C790-CFBAC7C777D3}"/>
                </a:ext>
              </a:extLst>
            </p:cNvPr>
            <p:cNvSpPr/>
            <p:nvPr/>
          </p:nvSpPr>
          <p:spPr>
            <a:xfrm>
              <a:off x="5395224" y="560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7" name="Rectangle 286">
              <a:extLst>
                <a:ext uri="{FF2B5EF4-FFF2-40B4-BE49-F238E27FC236}">
                  <a16:creationId xmlns:a16="http://schemas.microsoft.com/office/drawing/2014/main" id="{F0C3843C-AFC9-A987-2C06-53B7827460D3}"/>
                </a:ext>
              </a:extLst>
            </p:cNvPr>
            <p:cNvSpPr/>
            <p:nvPr/>
          </p:nvSpPr>
          <p:spPr>
            <a:xfrm>
              <a:off x="5755224" y="560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8" name="Rectangle 287">
              <a:extLst>
                <a:ext uri="{FF2B5EF4-FFF2-40B4-BE49-F238E27FC236}">
                  <a16:creationId xmlns:a16="http://schemas.microsoft.com/office/drawing/2014/main" id="{BECD1067-D7A7-DF53-AF28-8D41CC5B29F0}"/>
                </a:ext>
              </a:extLst>
            </p:cNvPr>
            <p:cNvSpPr/>
            <p:nvPr/>
          </p:nvSpPr>
          <p:spPr>
            <a:xfrm>
              <a:off x="6115224" y="560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89" name="Rectangle 288">
              <a:extLst>
                <a:ext uri="{FF2B5EF4-FFF2-40B4-BE49-F238E27FC236}">
                  <a16:creationId xmlns:a16="http://schemas.microsoft.com/office/drawing/2014/main" id="{848AD618-97F7-AFD6-BF1D-DFCE1BBF5635}"/>
                </a:ext>
              </a:extLst>
            </p:cNvPr>
            <p:cNvSpPr/>
            <p:nvPr/>
          </p:nvSpPr>
          <p:spPr>
            <a:xfrm>
              <a:off x="7915224" y="560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0" name="Rectangle 289">
              <a:extLst>
                <a:ext uri="{FF2B5EF4-FFF2-40B4-BE49-F238E27FC236}">
                  <a16:creationId xmlns:a16="http://schemas.microsoft.com/office/drawing/2014/main" id="{C8F3A65B-276C-CE57-1956-B14C72A7E43C}"/>
                </a:ext>
              </a:extLst>
            </p:cNvPr>
            <p:cNvSpPr/>
            <p:nvPr/>
          </p:nvSpPr>
          <p:spPr>
            <a:xfrm>
              <a:off x="8275224" y="560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1" name="Rectangle 290">
              <a:extLst>
                <a:ext uri="{FF2B5EF4-FFF2-40B4-BE49-F238E27FC236}">
                  <a16:creationId xmlns:a16="http://schemas.microsoft.com/office/drawing/2014/main" id="{4EED30EE-9BFD-68DE-DFC1-89B0162A161F}"/>
                </a:ext>
              </a:extLst>
            </p:cNvPr>
            <p:cNvSpPr/>
            <p:nvPr/>
          </p:nvSpPr>
          <p:spPr>
            <a:xfrm>
              <a:off x="8635224" y="560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2" name="Rectangle 291">
              <a:extLst>
                <a:ext uri="{FF2B5EF4-FFF2-40B4-BE49-F238E27FC236}">
                  <a16:creationId xmlns:a16="http://schemas.microsoft.com/office/drawing/2014/main" id="{C2476275-61EC-1DF5-E62E-2B5940D695E2}"/>
                </a:ext>
              </a:extLst>
            </p:cNvPr>
            <p:cNvSpPr/>
            <p:nvPr/>
          </p:nvSpPr>
          <p:spPr>
            <a:xfrm>
              <a:off x="8995224" y="560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3" name="Rectangle 292">
              <a:extLst>
                <a:ext uri="{FF2B5EF4-FFF2-40B4-BE49-F238E27FC236}">
                  <a16:creationId xmlns:a16="http://schemas.microsoft.com/office/drawing/2014/main" id="{CAD31675-A22E-1539-7481-4323C7238CC9}"/>
                </a:ext>
              </a:extLst>
            </p:cNvPr>
            <p:cNvSpPr/>
            <p:nvPr/>
          </p:nvSpPr>
          <p:spPr>
            <a:xfrm>
              <a:off x="6475224" y="560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4" name="Rectangle 293">
              <a:extLst>
                <a:ext uri="{FF2B5EF4-FFF2-40B4-BE49-F238E27FC236}">
                  <a16:creationId xmlns:a16="http://schemas.microsoft.com/office/drawing/2014/main" id="{F7149915-22BD-C882-8AA7-1EF818743242}"/>
                </a:ext>
              </a:extLst>
            </p:cNvPr>
            <p:cNvSpPr/>
            <p:nvPr/>
          </p:nvSpPr>
          <p:spPr>
            <a:xfrm>
              <a:off x="6835224" y="560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5" name="Rectangle 294">
              <a:extLst>
                <a:ext uri="{FF2B5EF4-FFF2-40B4-BE49-F238E27FC236}">
                  <a16:creationId xmlns:a16="http://schemas.microsoft.com/office/drawing/2014/main" id="{357D2C97-6073-B8A3-D731-F3D76239C8B6}"/>
                </a:ext>
              </a:extLst>
            </p:cNvPr>
            <p:cNvSpPr/>
            <p:nvPr/>
          </p:nvSpPr>
          <p:spPr>
            <a:xfrm>
              <a:off x="7195224" y="560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6" name="Rectangle 295">
              <a:extLst>
                <a:ext uri="{FF2B5EF4-FFF2-40B4-BE49-F238E27FC236}">
                  <a16:creationId xmlns:a16="http://schemas.microsoft.com/office/drawing/2014/main" id="{A19CDFDD-76C8-3CDE-74F5-EBDF9B4EF876}"/>
                </a:ext>
              </a:extLst>
            </p:cNvPr>
            <p:cNvSpPr/>
            <p:nvPr/>
          </p:nvSpPr>
          <p:spPr>
            <a:xfrm>
              <a:off x="7555224" y="560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7" name="Rectangle 296">
              <a:extLst>
                <a:ext uri="{FF2B5EF4-FFF2-40B4-BE49-F238E27FC236}">
                  <a16:creationId xmlns:a16="http://schemas.microsoft.com/office/drawing/2014/main" id="{D41BA32E-3551-0666-E942-8ADD6D1A143D}"/>
                </a:ext>
              </a:extLst>
            </p:cNvPr>
            <p:cNvSpPr/>
            <p:nvPr/>
          </p:nvSpPr>
          <p:spPr>
            <a:xfrm>
              <a:off x="2155224" y="596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8" name="Rectangle 297">
              <a:extLst>
                <a:ext uri="{FF2B5EF4-FFF2-40B4-BE49-F238E27FC236}">
                  <a16:creationId xmlns:a16="http://schemas.microsoft.com/office/drawing/2014/main" id="{02B00A5D-5597-D507-10EB-E1F2E7F3EFAF}"/>
                </a:ext>
              </a:extLst>
            </p:cNvPr>
            <p:cNvSpPr/>
            <p:nvPr/>
          </p:nvSpPr>
          <p:spPr>
            <a:xfrm>
              <a:off x="2515224" y="596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99" name="Rectangle 298">
              <a:extLst>
                <a:ext uri="{FF2B5EF4-FFF2-40B4-BE49-F238E27FC236}">
                  <a16:creationId xmlns:a16="http://schemas.microsoft.com/office/drawing/2014/main" id="{73CA8486-967E-B575-483C-1C5C9D69C46D}"/>
                </a:ext>
              </a:extLst>
            </p:cNvPr>
            <p:cNvSpPr/>
            <p:nvPr/>
          </p:nvSpPr>
          <p:spPr>
            <a:xfrm>
              <a:off x="2875224" y="596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0" name="Rectangle 299">
              <a:extLst>
                <a:ext uri="{FF2B5EF4-FFF2-40B4-BE49-F238E27FC236}">
                  <a16:creationId xmlns:a16="http://schemas.microsoft.com/office/drawing/2014/main" id="{E1E66262-FAC3-9CBE-5FEE-5F6046776313}"/>
                </a:ext>
              </a:extLst>
            </p:cNvPr>
            <p:cNvSpPr/>
            <p:nvPr/>
          </p:nvSpPr>
          <p:spPr>
            <a:xfrm>
              <a:off x="3235224" y="596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1" name="Rectangle 300">
              <a:extLst>
                <a:ext uri="{FF2B5EF4-FFF2-40B4-BE49-F238E27FC236}">
                  <a16:creationId xmlns:a16="http://schemas.microsoft.com/office/drawing/2014/main" id="{2EADBD2C-72B3-9E8C-42AC-AB97235D6804}"/>
                </a:ext>
              </a:extLst>
            </p:cNvPr>
            <p:cNvSpPr/>
            <p:nvPr/>
          </p:nvSpPr>
          <p:spPr>
            <a:xfrm>
              <a:off x="3595224" y="5961911"/>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2" name="Rectangle 301">
              <a:extLst>
                <a:ext uri="{FF2B5EF4-FFF2-40B4-BE49-F238E27FC236}">
                  <a16:creationId xmlns:a16="http://schemas.microsoft.com/office/drawing/2014/main" id="{A7BC8ADE-61FA-D783-4208-35CC68079CDF}"/>
                </a:ext>
              </a:extLst>
            </p:cNvPr>
            <p:cNvSpPr/>
            <p:nvPr/>
          </p:nvSpPr>
          <p:spPr>
            <a:xfrm>
              <a:off x="3955224" y="596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3" name="Rectangle 302">
              <a:extLst>
                <a:ext uri="{FF2B5EF4-FFF2-40B4-BE49-F238E27FC236}">
                  <a16:creationId xmlns:a16="http://schemas.microsoft.com/office/drawing/2014/main" id="{77A2E2E0-0FA0-C77E-C6FB-84FEBA0976DB}"/>
                </a:ext>
              </a:extLst>
            </p:cNvPr>
            <p:cNvSpPr/>
            <p:nvPr/>
          </p:nvSpPr>
          <p:spPr>
            <a:xfrm>
              <a:off x="4315224" y="596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4" name="Rectangle 303">
              <a:extLst>
                <a:ext uri="{FF2B5EF4-FFF2-40B4-BE49-F238E27FC236}">
                  <a16:creationId xmlns:a16="http://schemas.microsoft.com/office/drawing/2014/main" id="{9266E13E-AAE7-86B8-35E8-F64BAD85719E}"/>
                </a:ext>
              </a:extLst>
            </p:cNvPr>
            <p:cNvSpPr/>
            <p:nvPr/>
          </p:nvSpPr>
          <p:spPr>
            <a:xfrm>
              <a:off x="4675224" y="596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5" name="Rectangle 304">
              <a:extLst>
                <a:ext uri="{FF2B5EF4-FFF2-40B4-BE49-F238E27FC236}">
                  <a16:creationId xmlns:a16="http://schemas.microsoft.com/office/drawing/2014/main" id="{3786BC12-9F28-0FEB-221E-C5F2C2945DAE}"/>
                </a:ext>
              </a:extLst>
            </p:cNvPr>
            <p:cNvSpPr/>
            <p:nvPr/>
          </p:nvSpPr>
          <p:spPr>
            <a:xfrm>
              <a:off x="5035224" y="596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6" name="Rectangle 305">
              <a:extLst>
                <a:ext uri="{FF2B5EF4-FFF2-40B4-BE49-F238E27FC236}">
                  <a16:creationId xmlns:a16="http://schemas.microsoft.com/office/drawing/2014/main" id="{2A2BE3F9-6F6F-AABE-B8ED-4AD2C959BF96}"/>
                </a:ext>
              </a:extLst>
            </p:cNvPr>
            <p:cNvSpPr/>
            <p:nvPr/>
          </p:nvSpPr>
          <p:spPr>
            <a:xfrm>
              <a:off x="5395224" y="5961911"/>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7" name="Rectangle 306">
              <a:extLst>
                <a:ext uri="{FF2B5EF4-FFF2-40B4-BE49-F238E27FC236}">
                  <a16:creationId xmlns:a16="http://schemas.microsoft.com/office/drawing/2014/main" id="{CA859C13-2366-955F-1D13-4FBB0283404A}"/>
                </a:ext>
              </a:extLst>
            </p:cNvPr>
            <p:cNvSpPr/>
            <p:nvPr/>
          </p:nvSpPr>
          <p:spPr>
            <a:xfrm>
              <a:off x="5755224" y="596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8" name="Rectangle 307">
              <a:extLst>
                <a:ext uri="{FF2B5EF4-FFF2-40B4-BE49-F238E27FC236}">
                  <a16:creationId xmlns:a16="http://schemas.microsoft.com/office/drawing/2014/main" id="{04DCCBB9-3695-C323-78DE-309FA2EE88C3}"/>
                </a:ext>
              </a:extLst>
            </p:cNvPr>
            <p:cNvSpPr/>
            <p:nvPr/>
          </p:nvSpPr>
          <p:spPr>
            <a:xfrm>
              <a:off x="6115224" y="596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09" name="Rectangle 308">
              <a:extLst>
                <a:ext uri="{FF2B5EF4-FFF2-40B4-BE49-F238E27FC236}">
                  <a16:creationId xmlns:a16="http://schemas.microsoft.com/office/drawing/2014/main" id="{D3D6BDE7-93EC-2F0C-0088-F847A798C013}"/>
                </a:ext>
              </a:extLst>
            </p:cNvPr>
            <p:cNvSpPr/>
            <p:nvPr/>
          </p:nvSpPr>
          <p:spPr>
            <a:xfrm>
              <a:off x="7915224" y="596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0" name="Rectangle 309">
              <a:extLst>
                <a:ext uri="{FF2B5EF4-FFF2-40B4-BE49-F238E27FC236}">
                  <a16:creationId xmlns:a16="http://schemas.microsoft.com/office/drawing/2014/main" id="{E2737AE4-94AF-7E10-E2FE-1EAB293D0099}"/>
                </a:ext>
              </a:extLst>
            </p:cNvPr>
            <p:cNvSpPr/>
            <p:nvPr/>
          </p:nvSpPr>
          <p:spPr>
            <a:xfrm>
              <a:off x="8275224" y="596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1" name="Rectangle 310">
              <a:extLst>
                <a:ext uri="{FF2B5EF4-FFF2-40B4-BE49-F238E27FC236}">
                  <a16:creationId xmlns:a16="http://schemas.microsoft.com/office/drawing/2014/main" id="{1913F0A9-C9DA-5EFA-53D7-D6AACC4155E2}"/>
                </a:ext>
              </a:extLst>
            </p:cNvPr>
            <p:cNvSpPr/>
            <p:nvPr/>
          </p:nvSpPr>
          <p:spPr>
            <a:xfrm>
              <a:off x="8635224" y="596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2" name="Rectangle 311">
              <a:extLst>
                <a:ext uri="{FF2B5EF4-FFF2-40B4-BE49-F238E27FC236}">
                  <a16:creationId xmlns:a16="http://schemas.microsoft.com/office/drawing/2014/main" id="{70F5D4D1-1A5D-C369-AC3F-E9695A35B173}"/>
                </a:ext>
              </a:extLst>
            </p:cNvPr>
            <p:cNvSpPr/>
            <p:nvPr/>
          </p:nvSpPr>
          <p:spPr>
            <a:xfrm>
              <a:off x="8995224" y="596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3" name="Rectangle 312">
              <a:extLst>
                <a:ext uri="{FF2B5EF4-FFF2-40B4-BE49-F238E27FC236}">
                  <a16:creationId xmlns:a16="http://schemas.microsoft.com/office/drawing/2014/main" id="{DC664D8F-1BCA-04A4-5BB2-6C73709CB18B}"/>
                </a:ext>
              </a:extLst>
            </p:cNvPr>
            <p:cNvSpPr/>
            <p:nvPr/>
          </p:nvSpPr>
          <p:spPr>
            <a:xfrm>
              <a:off x="6475224" y="596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4" name="Rectangle 313">
              <a:extLst>
                <a:ext uri="{FF2B5EF4-FFF2-40B4-BE49-F238E27FC236}">
                  <a16:creationId xmlns:a16="http://schemas.microsoft.com/office/drawing/2014/main" id="{4E1B9732-ED86-7A99-25E6-6078C64DEE57}"/>
                </a:ext>
              </a:extLst>
            </p:cNvPr>
            <p:cNvSpPr/>
            <p:nvPr/>
          </p:nvSpPr>
          <p:spPr>
            <a:xfrm>
              <a:off x="6835224" y="596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5" name="Rectangle 314">
              <a:extLst>
                <a:ext uri="{FF2B5EF4-FFF2-40B4-BE49-F238E27FC236}">
                  <a16:creationId xmlns:a16="http://schemas.microsoft.com/office/drawing/2014/main" id="{9922021C-CFB2-7E89-8273-1C3259B35351}"/>
                </a:ext>
              </a:extLst>
            </p:cNvPr>
            <p:cNvSpPr/>
            <p:nvPr/>
          </p:nvSpPr>
          <p:spPr>
            <a:xfrm>
              <a:off x="7195224" y="5961911"/>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6" name="Rectangle 315">
              <a:extLst>
                <a:ext uri="{FF2B5EF4-FFF2-40B4-BE49-F238E27FC236}">
                  <a16:creationId xmlns:a16="http://schemas.microsoft.com/office/drawing/2014/main" id="{7DE6F4F7-4751-02FD-4138-561CF61F1EC7}"/>
                </a:ext>
              </a:extLst>
            </p:cNvPr>
            <p:cNvSpPr/>
            <p:nvPr/>
          </p:nvSpPr>
          <p:spPr>
            <a:xfrm>
              <a:off x="7555224" y="5961911"/>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7" name="Rectangle 316">
              <a:extLst>
                <a:ext uri="{FF2B5EF4-FFF2-40B4-BE49-F238E27FC236}">
                  <a16:creationId xmlns:a16="http://schemas.microsoft.com/office/drawing/2014/main" id="{7CDBB83E-2299-E301-FE5D-1F2F1B7B9253}"/>
                </a:ext>
              </a:extLst>
            </p:cNvPr>
            <p:cNvSpPr/>
            <p:nvPr/>
          </p:nvSpPr>
          <p:spPr>
            <a:xfrm>
              <a:off x="2155224" y="6315887"/>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8" name="Rectangle 317">
              <a:extLst>
                <a:ext uri="{FF2B5EF4-FFF2-40B4-BE49-F238E27FC236}">
                  <a16:creationId xmlns:a16="http://schemas.microsoft.com/office/drawing/2014/main" id="{318DB121-BA58-094F-B589-C0569A88DFE6}"/>
                </a:ext>
              </a:extLst>
            </p:cNvPr>
            <p:cNvSpPr/>
            <p:nvPr/>
          </p:nvSpPr>
          <p:spPr>
            <a:xfrm>
              <a:off x="2515224" y="6315887"/>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9" name="Rectangle 318">
              <a:extLst>
                <a:ext uri="{FF2B5EF4-FFF2-40B4-BE49-F238E27FC236}">
                  <a16:creationId xmlns:a16="http://schemas.microsoft.com/office/drawing/2014/main" id="{30FB89B9-2427-3367-50D6-9561783A1698}"/>
                </a:ext>
              </a:extLst>
            </p:cNvPr>
            <p:cNvSpPr/>
            <p:nvPr/>
          </p:nvSpPr>
          <p:spPr>
            <a:xfrm>
              <a:off x="2875224" y="6315887"/>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0" name="Rectangle 319">
              <a:extLst>
                <a:ext uri="{FF2B5EF4-FFF2-40B4-BE49-F238E27FC236}">
                  <a16:creationId xmlns:a16="http://schemas.microsoft.com/office/drawing/2014/main" id="{90F4F12D-7A70-C0CB-1B97-CE74E3D9F317}"/>
                </a:ext>
              </a:extLst>
            </p:cNvPr>
            <p:cNvSpPr/>
            <p:nvPr/>
          </p:nvSpPr>
          <p:spPr>
            <a:xfrm>
              <a:off x="3235224" y="6315887"/>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1" name="Rectangle 320">
              <a:extLst>
                <a:ext uri="{FF2B5EF4-FFF2-40B4-BE49-F238E27FC236}">
                  <a16:creationId xmlns:a16="http://schemas.microsoft.com/office/drawing/2014/main" id="{5ECB2523-5025-4FB7-D981-26A0A4D9160F}"/>
                </a:ext>
              </a:extLst>
            </p:cNvPr>
            <p:cNvSpPr/>
            <p:nvPr/>
          </p:nvSpPr>
          <p:spPr>
            <a:xfrm>
              <a:off x="3595224" y="6315887"/>
              <a:ext cx="360000" cy="360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2" name="Rectangle 321">
              <a:extLst>
                <a:ext uri="{FF2B5EF4-FFF2-40B4-BE49-F238E27FC236}">
                  <a16:creationId xmlns:a16="http://schemas.microsoft.com/office/drawing/2014/main" id="{FD3D0703-C804-18C7-422E-3F88383EABC8}"/>
                </a:ext>
              </a:extLst>
            </p:cNvPr>
            <p:cNvSpPr/>
            <p:nvPr/>
          </p:nvSpPr>
          <p:spPr>
            <a:xfrm>
              <a:off x="3955224" y="6315887"/>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3" name="Rectangle 322">
              <a:extLst>
                <a:ext uri="{FF2B5EF4-FFF2-40B4-BE49-F238E27FC236}">
                  <a16:creationId xmlns:a16="http://schemas.microsoft.com/office/drawing/2014/main" id="{5BACBE52-1103-DD0E-0EF8-D1E50E9793F5}"/>
                </a:ext>
              </a:extLst>
            </p:cNvPr>
            <p:cNvSpPr/>
            <p:nvPr/>
          </p:nvSpPr>
          <p:spPr>
            <a:xfrm>
              <a:off x="4315224" y="6315887"/>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4" name="Rectangle 323">
              <a:extLst>
                <a:ext uri="{FF2B5EF4-FFF2-40B4-BE49-F238E27FC236}">
                  <a16:creationId xmlns:a16="http://schemas.microsoft.com/office/drawing/2014/main" id="{8AE512AA-2671-1F12-01C0-F251BB13DCB3}"/>
                </a:ext>
              </a:extLst>
            </p:cNvPr>
            <p:cNvSpPr/>
            <p:nvPr/>
          </p:nvSpPr>
          <p:spPr>
            <a:xfrm>
              <a:off x="4675224" y="6315887"/>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5" name="Rectangle 324">
              <a:extLst>
                <a:ext uri="{FF2B5EF4-FFF2-40B4-BE49-F238E27FC236}">
                  <a16:creationId xmlns:a16="http://schemas.microsoft.com/office/drawing/2014/main" id="{45D298B4-6C8C-B231-E969-8E24497AB459}"/>
                </a:ext>
              </a:extLst>
            </p:cNvPr>
            <p:cNvSpPr/>
            <p:nvPr/>
          </p:nvSpPr>
          <p:spPr>
            <a:xfrm>
              <a:off x="5035224" y="6315887"/>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6" name="Rectangle 325">
              <a:extLst>
                <a:ext uri="{FF2B5EF4-FFF2-40B4-BE49-F238E27FC236}">
                  <a16:creationId xmlns:a16="http://schemas.microsoft.com/office/drawing/2014/main" id="{5284DDC7-56C2-B868-64B6-DCE4DD06A994}"/>
                </a:ext>
              </a:extLst>
            </p:cNvPr>
            <p:cNvSpPr/>
            <p:nvPr/>
          </p:nvSpPr>
          <p:spPr>
            <a:xfrm>
              <a:off x="5395224" y="6315887"/>
              <a:ext cx="360000" cy="36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7" name="Rectangle 326">
              <a:extLst>
                <a:ext uri="{FF2B5EF4-FFF2-40B4-BE49-F238E27FC236}">
                  <a16:creationId xmlns:a16="http://schemas.microsoft.com/office/drawing/2014/main" id="{0CBE05F8-DDCA-15B5-17F8-6AA2E2DE6C26}"/>
                </a:ext>
              </a:extLst>
            </p:cNvPr>
            <p:cNvSpPr/>
            <p:nvPr/>
          </p:nvSpPr>
          <p:spPr>
            <a:xfrm>
              <a:off x="5755224" y="6315887"/>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8" name="Rectangle 327">
              <a:extLst>
                <a:ext uri="{FF2B5EF4-FFF2-40B4-BE49-F238E27FC236}">
                  <a16:creationId xmlns:a16="http://schemas.microsoft.com/office/drawing/2014/main" id="{DB42C777-C9E5-940D-A866-8D3C81517707}"/>
                </a:ext>
              </a:extLst>
            </p:cNvPr>
            <p:cNvSpPr/>
            <p:nvPr/>
          </p:nvSpPr>
          <p:spPr>
            <a:xfrm>
              <a:off x="6115224" y="6315887"/>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29" name="Rectangle 328">
              <a:extLst>
                <a:ext uri="{FF2B5EF4-FFF2-40B4-BE49-F238E27FC236}">
                  <a16:creationId xmlns:a16="http://schemas.microsoft.com/office/drawing/2014/main" id="{3825E377-DC0F-FBFF-E7A8-BD43EAA1412D}"/>
                </a:ext>
              </a:extLst>
            </p:cNvPr>
            <p:cNvSpPr/>
            <p:nvPr/>
          </p:nvSpPr>
          <p:spPr>
            <a:xfrm>
              <a:off x="7915224" y="6315887"/>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0" name="Rectangle 329">
              <a:extLst>
                <a:ext uri="{FF2B5EF4-FFF2-40B4-BE49-F238E27FC236}">
                  <a16:creationId xmlns:a16="http://schemas.microsoft.com/office/drawing/2014/main" id="{F8CE49EA-883C-A685-2633-1B866835C755}"/>
                </a:ext>
              </a:extLst>
            </p:cNvPr>
            <p:cNvSpPr/>
            <p:nvPr/>
          </p:nvSpPr>
          <p:spPr>
            <a:xfrm>
              <a:off x="8275224" y="6315887"/>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1" name="Rectangle 330">
              <a:extLst>
                <a:ext uri="{FF2B5EF4-FFF2-40B4-BE49-F238E27FC236}">
                  <a16:creationId xmlns:a16="http://schemas.microsoft.com/office/drawing/2014/main" id="{831B54F7-CA2E-B3D9-28C2-1212409F63C0}"/>
                </a:ext>
              </a:extLst>
            </p:cNvPr>
            <p:cNvSpPr/>
            <p:nvPr/>
          </p:nvSpPr>
          <p:spPr>
            <a:xfrm>
              <a:off x="8635224" y="6315887"/>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2" name="Rectangle 331">
              <a:extLst>
                <a:ext uri="{FF2B5EF4-FFF2-40B4-BE49-F238E27FC236}">
                  <a16:creationId xmlns:a16="http://schemas.microsoft.com/office/drawing/2014/main" id="{B0674EDF-0D72-DA20-A13A-1EF6E2BCBFEE}"/>
                </a:ext>
              </a:extLst>
            </p:cNvPr>
            <p:cNvSpPr/>
            <p:nvPr/>
          </p:nvSpPr>
          <p:spPr>
            <a:xfrm>
              <a:off x="8995224" y="6315887"/>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3" name="Rectangle 332">
              <a:extLst>
                <a:ext uri="{FF2B5EF4-FFF2-40B4-BE49-F238E27FC236}">
                  <a16:creationId xmlns:a16="http://schemas.microsoft.com/office/drawing/2014/main" id="{A7EC4E63-F4D0-7FA3-E0C2-C56986DFD437}"/>
                </a:ext>
              </a:extLst>
            </p:cNvPr>
            <p:cNvSpPr/>
            <p:nvPr/>
          </p:nvSpPr>
          <p:spPr>
            <a:xfrm>
              <a:off x="6475224" y="6315887"/>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4" name="Rectangle 333">
              <a:extLst>
                <a:ext uri="{FF2B5EF4-FFF2-40B4-BE49-F238E27FC236}">
                  <a16:creationId xmlns:a16="http://schemas.microsoft.com/office/drawing/2014/main" id="{24663CDB-9887-49BD-A817-DFFC227A3BBE}"/>
                </a:ext>
              </a:extLst>
            </p:cNvPr>
            <p:cNvSpPr/>
            <p:nvPr/>
          </p:nvSpPr>
          <p:spPr>
            <a:xfrm>
              <a:off x="6835224" y="6315887"/>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5" name="Rectangle 334">
              <a:extLst>
                <a:ext uri="{FF2B5EF4-FFF2-40B4-BE49-F238E27FC236}">
                  <a16:creationId xmlns:a16="http://schemas.microsoft.com/office/drawing/2014/main" id="{8C3115B9-6771-62FF-E0FB-F5F628F889B1}"/>
                </a:ext>
              </a:extLst>
            </p:cNvPr>
            <p:cNvSpPr/>
            <p:nvPr/>
          </p:nvSpPr>
          <p:spPr>
            <a:xfrm>
              <a:off x="7195224" y="6315887"/>
              <a:ext cx="360000" cy="36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6" name="Rectangle 335">
              <a:extLst>
                <a:ext uri="{FF2B5EF4-FFF2-40B4-BE49-F238E27FC236}">
                  <a16:creationId xmlns:a16="http://schemas.microsoft.com/office/drawing/2014/main" id="{0CBCF814-FF1B-5CA8-63F3-BAE949B58999}"/>
                </a:ext>
              </a:extLst>
            </p:cNvPr>
            <p:cNvSpPr/>
            <p:nvPr/>
          </p:nvSpPr>
          <p:spPr>
            <a:xfrm>
              <a:off x="7555224" y="6315887"/>
              <a:ext cx="360000" cy="360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37" name="TextBox 336">
              <a:extLst>
                <a:ext uri="{FF2B5EF4-FFF2-40B4-BE49-F238E27FC236}">
                  <a16:creationId xmlns:a16="http://schemas.microsoft.com/office/drawing/2014/main" id="{FC376AB3-6C43-7B96-EE30-16A8689924E3}"/>
                </a:ext>
              </a:extLst>
            </p:cNvPr>
            <p:cNvSpPr txBox="1"/>
            <p:nvPr/>
          </p:nvSpPr>
          <p:spPr>
            <a:xfrm>
              <a:off x="2822957" y="532177"/>
              <a:ext cx="464536" cy="401303"/>
            </a:xfrm>
            <a:prstGeom prst="rect">
              <a:avLst/>
            </a:prstGeom>
            <a:noFill/>
          </p:spPr>
          <p:txBody>
            <a:bodyPr wrap="square" rtlCol="0">
              <a:spAutoFit/>
            </a:bodyPr>
            <a:lstStyle/>
            <a:p>
              <a:r>
                <a:rPr lang="en-GB" sz="1100" dirty="0"/>
                <a:t>S1</a:t>
              </a:r>
              <a:endParaRPr lang="en-ZA" sz="1100" dirty="0"/>
            </a:p>
          </p:txBody>
        </p:sp>
        <p:sp>
          <p:nvSpPr>
            <p:cNvPr id="338" name="TextBox 337">
              <a:extLst>
                <a:ext uri="{FF2B5EF4-FFF2-40B4-BE49-F238E27FC236}">
                  <a16:creationId xmlns:a16="http://schemas.microsoft.com/office/drawing/2014/main" id="{56123E4B-C404-8303-13B9-E9ABCCD386FA}"/>
                </a:ext>
              </a:extLst>
            </p:cNvPr>
            <p:cNvSpPr txBox="1"/>
            <p:nvPr/>
          </p:nvSpPr>
          <p:spPr>
            <a:xfrm>
              <a:off x="4675225" y="532177"/>
              <a:ext cx="464536" cy="401303"/>
            </a:xfrm>
            <a:prstGeom prst="rect">
              <a:avLst/>
            </a:prstGeom>
            <a:noFill/>
          </p:spPr>
          <p:txBody>
            <a:bodyPr wrap="square" rtlCol="0">
              <a:spAutoFit/>
            </a:bodyPr>
            <a:lstStyle/>
            <a:p>
              <a:r>
                <a:rPr lang="en-GB" sz="1100" dirty="0"/>
                <a:t>S2</a:t>
              </a:r>
              <a:endParaRPr lang="en-ZA" sz="1100" dirty="0"/>
            </a:p>
          </p:txBody>
        </p:sp>
        <p:sp>
          <p:nvSpPr>
            <p:cNvPr id="339" name="TextBox 338">
              <a:extLst>
                <a:ext uri="{FF2B5EF4-FFF2-40B4-BE49-F238E27FC236}">
                  <a16:creationId xmlns:a16="http://schemas.microsoft.com/office/drawing/2014/main" id="{B1239536-9C36-1B28-AE4B-C424A890C91E}"/>
                </a:ext>
              </a:extLst>
            </p:cNvPr>
            <p:cNvSpPr txBox="1"/>
            <p:nvPr/>
          </p:nvSpPr>
          <p:spPr>
            <a:xfrm>
              <a:off x="6422956" y="532177"/>
              <a:ext cx="464536" cy="401303"/>
            </a:xfrm>
            <a:prstGeom prst="rect">
              <a:avLst/>
            </a:prstGeom>
            <a:noFill/>
          </p:spPr>
          <p:txBody>
            <a:bodyPr wrap="square" rtlCol="0">
              <a:spAutoFit/>
            </a:bodyPr>
            <a:lstStyle/>
            <a:p>
              <a:r>
                <a:rPr lang="en-GB" sz="1100" dirty="0"/>
                <a:t>S3</a:t>
              </a:r>
              <a:endParaRPr lang="en-ZA" sz="1100" dirty="0"/>
            </a:p>
          </p:txBody>
        </p:sp>
        <p:sp>
          <p:nvSpPr>
            <p:cNvPr id="340" name="TextBox 339">
              <a:extLst>
                <a:ext uri="{FF2B5EF4-FFF2-40B4-BE49-F238E27FC236}">
                  <a16:creationId xmlns:a16="http://schemas.microsoft.com/office/drawing/2014/main" id="{E45282B0-E11B-AA45-D3EB-966533A037D2}"/>
                </a:ext>
              </a:extLst>
            </p:cNvPr>
            <p:cNvSpPr txBox="1"/>
            <p:nvPr/>
          </p:nvSpPr>
          <p:spPr>
            <a:xfrm>
              <a:off x="8222956" y="532177"/>
              <a:ext cx="464536" cy="401303"/>
            </a:xfrm>
            <a:prstGeom prst="rect">
              <a:avLst/>
            </a:prstGeom>
            <a:noFill/>
          </p:spPr>
          <p:txBody>
            <a:bodyPr wrap="square" rtlCol="0">
              <a:spAutoFit/>
            </a:bodyPr>
            <a:lstStyle/>
            <a:p>
              <a:r>
                <a:rPr lang="en-GB" sz="1100" dirty="0"/>
                <a:t>S4</a:t>
              </a:r>
              <a:endParaRPr lang="en-ZA" sz="1100" dirty="0"/>
            </a:p>
          </p:txBody>
        </p:sp>
        <p:cxnSp>
          <p:nvCxnSpPr>
            <p:cNvPr id="341" name="Straight Arrow Connector 340">
              <a:extLst>
                <a:ext uri="{FF2B5EF4-FFF2-40B4-BE49-F238E27FC236}">
                  <a16:creationId xmlns:a16="http://schemas.microsoft.com/office/drawing/2014/main" id="{368A982F-76E2-9D32-7B55-D268F87D317E}"/>
                </a:ext>
              </a:extLst>
            </p:cNvPr>
            <p:cNvCxnSpPr>
              <a:cxnSpLocks/>
            </p:cNvCxnSpPr>
            <p:nvPr/>
          </p:nvCxnSpPr>
          <p:spPr>
            <a:xfrm>
              <a:off x="1936377" y="1653959"/>
              <a:ext cx="0" cy="430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2" name="TextBox 341">
              <a:extLst>
                <a:ext uri="{FF2B5EF4-FFF2-40B4-BE49-F238E27FC236}">
                  <a16:creationId xmlns:a16="http://schemas.microsoft.com/office/drawing/2014/main" id="{4C472AC2-2B00-27F5-9706-05FD9797B1D7}"/>
                </a:ext>
              </a:extLst>
            </p:cNvPr>
            <p:cNvSpPr txBox="1"/>
            <p:nvPr/>
          </p:nvSpPr>
          <p:spPr>
            <a:xfrm>
              <a:off x="1226700" y="3721168"/>
              <a:ext cx="739017" cy="401303"/>
            </a:xfrm>
            <a:prstGeom prst="rect">
              <a:avLst/>
            </a:prstGeom>
            <a:noFill/>
          </p:spPr>
          <p:txBody>
            <a:bodyPr wrap="square" rtlCol="0">
              <a:spAutoFit/>
            </a:bodyPr>
            <a:lstStyle/>
            <a:p>
              <a:r>
                <a:rPr lang="en-GB" sz="1100" dirty="0"/>
                <a:t>Rows</a:t>
              </a:r>
              <a:endParaRPr lang="en-ZA" sz="1100" dirty="0"/>
            </a:p>
          </p:txBody>
        </p:sp>
        <p:cxnSp>
          <p:nvCxnSpPr>
            <p:cNvPr id="343" name="Straight Arrow Connector 342">
              <a:extLst>
                <a:ext uri="{FF2B5EF4-FFF2-40B4-BE49-F238E27FC236}">
                  <a16:creationId xmlns:a16="http://schemas.microsoft.com/office/drawing/2014/main" id="{182188E1-92AC-A380-51C3-C7DF3C1D17D0}"/>
                </a:ext>
              </a:extLst>
            </p:cNvPr>
            <p:cNvCxnSpPr>
              <a:cxnSpLocks/>
            </p:cNvCxnSpPr>
            <p:nvPr/>
          </p:nvCxnSpPr>
          <p:spPr>
            <a:xfrm>
              <a:off x="3287491" y="446168"/>
              <a:ext cx="48443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4" name="TextBox 343">
              <a:extLst>
                <a:ext uri="{FF2B5EF4-FFF2-40B4-BE49-F238E27FC236}">
                  <a16:creationId xmlns:a16="http://schemas.microsoft.com/office/drawing/2014/main" id="{835CD0B3-8CF8-4135-8C76-A0CB7016F124}"/>
                </a:ext>
              </a:extLst>
            </p:cNvPr>
            <p:cNvSpPr txBox="1"/>
            <p:nvPr/>
          </p:nvSpPr>
          <p:spPr>
            <a:xfrm>
              <a:off x="5099451" y="76836"/>
              <a:ext cx="1125313" cy="401303"/>
            </a:xfrm>
            <a:prstGeom prst="rect">
              <a:avLst/>
            </a:prstGeom>
            <a:noFill/>
          </p:spPr>
          <p:txBody>
            <a:bodyPr wrap="square" rtlCol="0">
              <a:spAutoFit/>
            </a:bodyPr>
            <a:lstStyle/>
            <a:p>
              <a:r>
                <a:rPr lang="en-GB" sz="1100" dirty="0"/>
                <a:t>Columns</a:t>
              </a:r>
              <a:endParaRPr lang="en-ZA" sz="1100" dirty="0"/>
            </a:p>
          </p:txBody>
        </p:sp>
      </p:grpSp>
      <p:grpSp>
        <p:nvGrpSpPr>
          <p:cNvPr id="345" name="Group 344">
            <a:extLst>
              <a:ext uri="{FF2B5EF4-FFF2-40B4-BE49-F238E27FC236}">
                <a16:creationId xmlns:a16="http://schemas.microsoft.com/office/drawing/2014/main" id="{1005DC84-E96D-3A05-3CE5-2EC0C5399214}"/>
              </a:ext>
            </a:extLst>
          </p:cNvPr>
          <p:cNvGrpSpPr/>
          <p:nvPr/>
        </p:nvGrpSpPr>
        <p:grpSpPr>
          <a:xfrm>
            <a:off x="5834204" y="2209213"/>
            <a:ext cx="6026813" cy="4271076"/>
            <a:chOff x="1109995" y="395317"/>
            <a:chExt cx="8449700" cy="6280570"/>
          </a:xfrm>
        </p:grpSpPr>
        <p:sp>
          <p:nvSpPr>
            <p:cNvPr id="346" name="Rectangle 345">
              <a:extLst>
                <a:ext uri="{FF2B5EF4-FFF2-40B4-BE49-F238E27FC236}">
                  <a16:creationId xmlns:a16="http://schemas.microsoft.com/office/drawing/2014/main" id="{6B04B3A6-46A8-3008-3EE3-A041263855BE}"/>
                </a:ext>
              </a:extLst>
            </p:cNvPr>
            <p:cNvSpPr/>
            <p:nvPr/>
          </p:nvSpPr>
          <p:spPr>
            <a:xfrm>
              <a:off x="2155224" y="9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47" name="Rectangle 346">
              <a:extLst>
                <a:ext uri="{FF2B5EF4-FFF2-40B4-BE49-F238E27FC236}">
                  <a16:creationId xmlns:a16="http://schemas.microsoft.com/office/drawing/2014/main" id="{69D77452-BDF9-F988-18BF-9B85CB931797}"/>
                </a:ext>
              </a:extLst>
            </p:cNvPr>
            <p:cNvSpPr/>
            <p:nvPr/>
          </p:nvSpPr>
          <p:spPr>
            <a:xfrm>
              <a:off x="251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48" name="Rectangle 347">
              <a:extLst>
                <a:ext uri="{FF2B5EF4-FFF2-40B4-BE49-F238E27FC236}">
                  <a16:creationId xmlns:a16="http://schemas.microsoft.com/office/drawing/2014/main" id="{CCB2A707-8D14-5709-5934-6BD428896FC8}"/>
                </a:ext>
              </a:extLst>
            </p:cNvPr>
            <p:cNvSpPr/>
            <p:nvPr/>
          </p:nvSpPr>
          <p:spPr>
            <a:xfrm>
              <a:off x="287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49" name="Rectangle 348">
              <a:extLst>
                <a:ext uri="{FF2B5EF4-FFF2-40B4-BE49-F238E27FC236}">
                  <a16:creationId xmlns:a16="http://schemas.microsoft.com/office/drawing/2014/main" id="{A955B413-18D6-46D1-5496-EEB536FA227A}"/>
                </a:ext>
              </a:extLst>
            </p:cNvPr>
            <p:cNvSpPr/>
            <p:nvPr/>
          </p:nvSpPr>
          <p:spPr>
            <a:xfrm>
              <a:off x="323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0" name="Rectangle 349">
              <a:extLst>
                <a:ext uri="{FF2B5EF4-FFF2-40B4-BE49-F238E27FC236}">
                  <a16:creationId xmlns:a16="http://schemas.microsoft.com/office/drawing/2014/main" id="{19B466EC-8284-1F40-6998-B3CE1A853EFC}"/>
                </a:ext>
              </a:extLst>
            </p:cNvPr>
            <p:cNvSpPr/>
            <p:nvPr/>
          </p:nvSpPr>
          <p:spPr>
            <a:xfrm>
              <a:off x="359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1" name="Rectangle 350">
              <a:extLst>
                <a:ext uri="{FF2B5EF4-FFF2-40B4-BE49-F238E27FC236}">
                  <a16:creationId xmlns:a16="http://schemas.microsoft.com/office/drawing/2014/main" id="{E3AC2DD2-4920-D306-EFDC-6E7F98A295FF}"/>
                </a:ext>
              </a:extLst>
            </p:cNvPr>
            <p:cNvSpPr/>
            <p:nvPr/>
          </p:nvSpPr>
          <p:spPr>
            <a:xfrm>
              <a:off x="395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2" name="Rectangle 351">
              <a:extLst>
                <a:ext uri="{FF2B5EF4-FFF2-40B4-BE49-F238E27FC236}">
                  <a16:creationId xmlns:a16="http://schemas.microsoft.com/office/drawing/2014/main" id="{5862AE96-6560-8E8D-5EBC-627033233ABA}"/>
                </a:ext>
              </a:extLst>
            </p:cNvPr>
            <p:cNvSpPr/>
            <p:nvPr/>
          </p:nvSpPr>
          <p:spPr>
            <a:xfrm>
              <a:off x="431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3" name="Rectangle 352">
              <a:extLst>
                <a:ext uri="{FF2B5EF4-FFF2-40B4-BE49-F238E27FC236}">
                  <a16:creationId xmlns:a16="http://schemas.microsoft.com/office/drawing/2014/main" id="{8218A3DB-1B44-084D-4052-44C2CB77056D}"/>
                </a:ext>
              </a:extLst>
            </p:cNvPr>
            <p:cNvSpPr/>
            <p:nvPr/>
          </p:nvSpPr>
          <p:spPr>
            <a:xfrm>
              <a:off x="467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4" name="Rectangle 353">
              <a:extLst>
                <a:ext uri="{FF2B5EF4-FFF2-40B4-BE49-F238E27FC236}">
                  <a16:creationId xmlns:a16="http://schemas.microsoft.com/office/drawing/2014/main" id="{11C375E6-6842-BE31-7120-568768EE8DCA}"/>
                </a:ext>
              </a:extLst>
            </p:cNvPr>
            <p:cNvSpPr/>
            <p:nvPr/>
          </p:nvSpPr>
          <p:spPr>
            <a:xfrm>
              <a:off x="503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5" name="Rectangle 354">
              <a:extLst>
                <a:ext uri="{FF2B5EF4-FFF2-40B4-BE49-F238E27FC236}">
                  <a16:creationId xmlns:a16="http://schemas.microsoft.com/office/drawing/2014/main" id="{1F80EF97-20F0-D5FB-DDE4-A12C0F2A1F0A}"/>
                </a:ext>
              </a:extLst>
            </p:cNvPr>
            <p:cNvSpPr/>
            <p:nvPr/>
          </p:nvSpPr>
          <p:spPr>
            <a:xfrm>
              <a:off x="539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6" name="Rectangle 355">
              <a:extLst>
                <a:ext uri="{FF2B5EF4-FFF2-40B4-BE49-F238E27FC236}">
                  <a16:creationId xmlns:a16="http://schemas.microsoft.com/office/drawing/2014/main" id="{2AC8E6D5-9097-6005-EC6A-1A319D8BA6A0}"/>
                </a:ext>
              </a:extLst>
            </p:cNvPr>
            <p:cNvSpPr/>
            <p:nvPr/>
          </p:nvSpPr>
          <p:spPr>
            <a:xfrm>
              <a:off x="575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7" name="Rectangle 356">
              <a:extLst>
                <a:ext uri="{FF2B5EF4-FFF2-40B4-BE49-F238E27FC236}">
                  <a16:creationId xmlns:a16="http://schemas.microsoft.com/office/drawing/2014/main" id="{AB322639-D4CA-2855-C3CA-B3EE063D1FD1}"/>
                </a:ext>
              </a:extLst>
            </p:cNvPr>
            <p:cNvSpPr/>
            <p:nvPr/>
          </p:nvSpPr>
          <p:spPr>
            <a:xfrm>
              <a:off x="611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8" name="Rectangle 357">
              <a:extLst>
                <a:ext uri="{FF2B5EF4-FFF2-40B4-BE49-F238E27FC236}">
                  <a16:creationId xmlns:a16="http://schemas.microsoft.com/office/drawing/2014/main" id="{480FE06E-789E-A304-8C31-598F2231BA1C}"/>
                </a:ext>
              </a:extLst>
            </p:cNvPr>
            <p:cNvSpPr/>
            <p:nvPr/>
          </p:nvSpPr>
          <p:spPr>
            <a:xfrm>
              <a:off x="647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59" name="Rectangle 358">
              <a:extLst>
                <a:ext uri="{FF2B5EF4-FFF2-40B4-BE49-F238E27FC236}">
                  <a16:creationId xmlns:a16="http://schemas.microsoft.com/office/drawing/2014/main" id="{50D61D0F-49E2-A908-F04E-AA8A2825F381}"/>
                </a:ext>
              </a:extLst>
            </p:cNvPr>
            <p:cNvSpPr/>
            <p:nvPr/>
          </p:nvSpPr>
          <p:spPr>
            <a:xfrm>
              <a:off x="683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0" name="Rectangle 359">
              <a:extLst>
                <a:ext uri="{FF2B5EF4-FFF2-40B4-BE49-F238E27FC236}">
                  <a16:creationId xmlns:a16="http://schemas.microsoft.com/office/drawing/2014/main" id="{4E81919A-88B9-1C02-F118-5EAD7D311F0A}"/>
                </a:ext>
              </a:extLst>
            </p:cNvPr>
            <p:cNvSpPr/>
            <p:nvPr/>
          </p:nvSpPr>
          <p:spPr>
            <a:xfrm>
              <a:off x="719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1" name="Rectangle 360">
              <a:extLst>
                <a:ext uri="{FF2B5EF4-FFF2-40B4-BE49-F238E27FC236}">
                  <a16:creationId xmlns:a16="http://schemas.microsoft.com/office/drawing/2014/main" id="{1BD6B91B-FFB0-DDD8-84B6-E9445817DC3C}"/>
                </a:ext>
              </a:extLst>
            </p:cNvPr>
            <p:cNvSpPr/>
            <p:nvPr/>
          </p:nvSpPr>
          <p:spPr>
            <a:xfrm>
              <a:off x="7555224" y="9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2" name="Rectangle 361">
              <a:extLst>
                <a:ext uri="{FF2B5EF4-FFF2-40B4-BE49-F238E27FC236}">
                  <a16:creationId xmlns:a16="http://schemas.microsoft.com/office/drawing/2014/main" id="{0D0EEDBE-B48A-9F67-54C4-CFE751EC77E6}"/>
                </a:ext>
              </a:extLst>
            </p:cNvPr>
            <p:cNvSpPr/>
            <p:nvPr/>
          </p:nvSpPr>
          <p:spPr>
            <a:xfrm>
              <a:off x="2155224" y="12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3" name="Rectangle 362">
              <a:extLst>
                <a:ext uri="{FF2B5EF4-FFF2-40B4-BE49-F238E27FC236}">
                  <a16:creationId xmlns:a16="http://schemas.microsoft.com/office/drawing/2014/main" id="{31028BBF-9BBF-41BB-0D47-C8027C6DD995}"/>
                </a:ext>
              </a:extLst>
            </p:cNvPr>
            <p:cNvSpPr/>
            <p:nvPr/>
          </p:nvSpPr>
          <p:spPr>
            <a:xfrm>
              <a:off x="2515224" y="12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4" name="Rectangle 363">
              <a:extLst>
                <a:ext uri="{FF2B5EF4-FFF2-40B4-BE49-F238E27FC236}">
                  <a16:creationId xmlns:a16="http://schemas.microsoft.com/office/drawing/2014/main" id="{5B9886FC-1FBE-A7FA-22A6-D2FBDA6A76DF}"/>
                </a:ext>
              </a:extLst>
            </p:cNvPr>
            <p:cNvSpPr/>
            <p:nvPr/>
          </p:nvSpPr>
          <p:spPr>
            <a:xfrm>
              <a:off x="287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5" name="Rectangle 364">
              <a:extLst>
                <a:ext uri="{FF2B5EF4-FFF2-40B4-BE49-F238E27FC236}">
                  <a16:creationId xmlns:a16="http://schemas.microsoft.com/office/drawing/2014/main" id="{0E287E70-6A98-340C-87B3-06B4F3D45BF9}"/>
                </a:ext>
              </a:extLst>
            </p:cNvPr>
            <p:cNvSpPr/>
            <p:nvPr/>
          </p:nvSpPr>
          <p:spPr>
            <a:xfrm>
              <a:off x="323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6" name="Rectangle 365">
              <a:extLst>
                <a:ext uri="{FF2B5EF4-FFF2-40B4-BE49-F238E27FC236}">
                  <a16:creationId xmlns:a16="http://schemas.microsoft.com/office/drawing/2014/main" id="{9E0CBC67-796A-B6AA-6F8B-8799675A42E2}"/>
                </a:ext>
              </a:extLst>
            </p:cNvPr>
            <p:cNvSpPr/>
            <p:nvPr/>
          </p:nvSpPr>
          <p:spPr>
            <a:xfrm>
              <a:off x="359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7" name="Rectangle 366">
              <a:extLst>
                <a:ext uri="{FF2B5EF4-FFF2-40B4-BE49-F238E27FC236}">
                  <a16:creationId xmlns:a16="http://schemas.microsoft.com/office/drawing/2014/main" id="{DFD66782-F216-01CC-166D-93C7E93403CD}"/>
                </a:ext>
              </a:extLst>
            </p:cNvPr>
            <p:cNvSpPr/>
            <p:nvPr/>
          </p:nvSpPr>
          <p:spPr>
            <a:xfrm>
              <a:off x="395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8" name="Rectangle 367">
              <a:extLst>
                <a:ext uri="{FF2B5EF4-FFF2-40B4-BE49-F238E27FC236}">
                  <a16:creationId xmlns:a16="http://schemas.microsoft.com/office/drawing/2014/main" id="{ED09B360-B317-763D-F58A-57A37CE16DFD}"/>
                </a:ext>
              </a:extLst>
            </p:cNvPr>
            <p:cNvSpPr/>
            <p:nvPr/>
          </p:nvSpPr>
          <p:spPr>
            <a:xfrm>
              <a:off x="431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69" name="Rectangle 368">
              <a:extLst>
                <a:ext uri="{FF2B5EF4-FFF2-40B4-BE49-F238E27FC236}">
                  <a16:creationId xmlns:a16="http://schemas.microsoft.com/office/drawing/2014/main" id="{9958E954-7DD9-FE9F-26E7-066401F54952}"/>
                </a:ext>
              </a:extLst>
            </p:cNvPr>
            <p:cNvSpPr/>
            <p:nvPr/>
          </p:nvSpPr>
          <p:spPr>
            <a:xfrm>
              <a:off x="467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0" name="Rectangle 369">
              <a:extLst>
                <a:ext uri="{FF2B5EF4-FFF2-40B4-BE49-F238E27FC236}">
                  <a16:creationId xmlns:a16="http://schemas.microsoft.com/office/drawing/2014/main" id="{11822D8C-C2B1-5799-E24C-E7071FCDD93E}"/>
                </a:ext>
              </a:extLst>
            </p:cNvPr>
            <p:cNvSpPr/>
            <p:nvPr/>
          </p:nvSpPr>
          <p:spPr>
            <a:xfrm>
              <a:off x="503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1" name="Rectangle 370">
              <a:extLst>
                <a:ext uri="{FF2B5EF4-FFF2-40B4-BE49-F238E27FC236}">
                  <a16:creationId xmlns:a16="http://schemas.microsoft.com/office/drawing/2014/main" id="{88280233-8956-8884-B229-6142B948948E}"/>
                </a:ext>
              </a:extLst>
            </p:cNvPr>
            <p:cNvSpPr/>
            <p:nvPr/>
          </p:nvSpPr>
          <p:spPr>
            <a:xfrm>
              <a:off x="539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2" name="Rectangle 371">
              <a:extLst>
                <a:ext uri="{FF2B5EF4-FFF2-40B4-BE49-F238E27FC236}">
                  <a16:creationId xmlns:a16="http://schemas.microsoft.com/office/drawing/2014/main" id="{ACCB686F-FB49-19E5-979E-ECA11507B44C}"/>
                </a:ext>
              </a:extLst>
            </p:cNvPr>
            <p:cNvSpPr/>
            <p:nvPr/>
          </p:nvSpPr>
          <p:spPr>
            <a:xfrm>
              <a:off x="575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3" name="Rectangle 372">
              <a:extLst>
                <a:ext uri="{FF2B5EF4-FFF2-40B4-BE49-F238E27FC236}">
                  <a16:creationId xmlns:a16="http://schemas.microsoft.com/office/drawing/2014/main" id="{AE53907F-4273-6DE3-9DD9-D99F61197242}"/>
                </a:ext>
              </a:extLst>
            </p:cNvPr>
            <p:cNvSpPr/>
            <p:nvPr/>
          </p:nvSpPr>
          <p:spPr>
            <a:xfrm>
              <a:off x="611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4" name="Rectangle 373">
              <a:extLst>
                <a:ext uri="{FF2B5EF4-FFF2-40B4-BE49-F238E27FC236}">
                  <a16:creationId xmlns:a16="http://schemas.microsoft.com/office/drawing/2014/main" id="{131ABEAA-5C56-A2F8-0473-531CF9AF103A}"/>
                </a:ext>
              </a:extLst>
            </p:cNvPr>
            <p:cNvSpPr/>
            <p:nvPr/>
          </p:nvSpPr>
          <p:spPr>
            <a:xfrm>
              <a:off x="647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5" name="Rectangle 374">
              <a:extLst>
                <a:ext uri="{FF2B5EF4-FFF2-40B4-BE49-F238E27FC236}">
                  <a16:creationId xmlns:a16="http://schemas.microsoft.com/office/drawing/2014/main" id="{5A1068F9-9F2A-C542-463E-071DF3DB302F}"/>
                </a:ext>
              </a:extLst>
            </p:cNvPr>
            <p:cNvSpPr/>
            <p:nvPr/>
          </p:nvSpPr>
          <p:spPr>
            <a:xfrm>
              <a:off x="683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6" name="Rectangle 375">
              <a:extLst>
                <a:ext uri="{FF2B5EF4-FFF2-40B4-BE49-F238E27FC236}">
                  <a16:creationId xmlns:a16="http://schemas.microsoft.com/office/drawing/2014/main" id="{669838B2-E019-3E2B-C075-09D12ECC2D61}"/>
                </a:ext>
              </a:extLst>
            </p:cNvPr>
            <p:cNvSpPr/>
            <p:nvPr/>
          </p:nvSpPr>
          <p:spPr>
            <a:xfrm>
              <a:off x="719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7" name="Rectangle 376">
              <a:extLst>
                <a:ext uri="{FF2B5EF4-FFF2-40B4-BE49-F238E27FC236}">
                  <a16:creationId xmlns:a16="http://schemas.microsoft.com/office/drawing/2014/main" id="{5FE94ACF-B777-F8D0-C4F1-A70D46EF44F2}"/>
                </a:ext>
              </a:extLst>
            </p:cNvPr>
            <p:cNvSpPr/>
            <p:nvPr/>
          </p:nvSpPr>
          <p:spPr>
            <a:xfrm>
              <a:off x="7555224" y="12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8" name="Rectangle 377">
              <a:extLst>
                <a:ext uri="{FF2B5EF4-FFF2-40B4-BE49-F238E27FC236}">
                  <a16:creationId xmlns:a16="http://schemas.microsoft.com/office/drawing/2014/main" id="{1022608E-A80E-69DD-8373-230889E0C150}"/>
                </a:ext>
              </a:extLst>
            </p:cNvPr>
            <p:cNvSpPr/>
            <p:nvPr/>
          </p:nvSpPr>
          <p:spPr>
            <a:xfrm>
              <a:off x="2155224" y="16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79" name="Rectangle 378">
              <a:extLst>
                <a:ext uri="{FF2B5EF4-FFF2-40B4-BE49-F238E27FC236}">
                  <a16:creationId xmlns:a16="http://schemas.microsoft.com/office/drawing/2014/main" id="{3D19BE3B-2315-CF3E-B183-3D236C8C9638}"/>
                </a:ext>
              </a:extLst>
            </p:cNvPr>
            <p:cNvSpPr/>
            <p:nvPr/>
          </p:nvSpPr>
          <p:spPr>
            <a:xfrm>
              <a:off x="2515224" y="16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0" name="Rectangle 379">
              <a:extLst>
                <a:ext uri="{FF2B5EF4-FFF2-40B4-BE49-F238E27FC236}">
                  <a16:creationId xmlns:a16="http://schemas.microsoft.com/office/drawing/2014/main" id="{EFE220C8-FE5A-32C5-9041-7935ACB998D9}"/>
                </a:ext>
              </a:extLst>
            </p:cNvPr>
            <p:cNvSpPr/>
            <p:nvPr/>
          </p:nvSpPr>
          <p:spPr>
            <a:xfrm>
              <a:off x="2875224" y="16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1" name="Rectangle 380">
              <a:extLst>
                <a:ext uri="{FF2B5EF4-FFF2-40B4-BE49-F238E27FC236}">
                  <a16:creationId xmlns:a16="http://schemas.microsoft.com/office/drawing/2014/main" id="{D288C576-8043-6A0B-0B0C-3CB7258008FC}"/>
                </a:ext>
              </a:extLst>
            </p:cNvPr>
            <p:cNvSpPr/>
            <p:nvPr/>
          </p:nvSpPr>
          <p:spPr>
            <a:xfrm>
              <a:off x="323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2" name="Rectangle 381">
              <a:extLst>
                <a:ext uri="{FF2B5EF4-FFF2-40B4-BE49-F238E27FC236}">
                  <a16:creationId xmlns:a16="http://schemas.microsoft.com/office/drawing/2014/main" id="{8231F7EF-1D4F-34FC-726A-1C7470792AEE}"/>
                </a:ext>
              </a:extLst>
            </p:cNvPr>
            <p:cNvSpPr/>
            <p:nvPr/>
          </p:nvSpPr>
          <p:spPr>
            <a:xfrm>
              <a:off x="359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3" name="Rectangle 382">
              <a:extLst>
                <a:ext uri="{FF2B5EF4-FFF2-40B4-BE49-F238E27FC236}">
                  <a16:creationId xmlns:a16="http://schemas.microsoft.com/office/drawing/2014/main" id="{469CD924-7B80-1734-2CA6-2C7EC6620F5C}"/>
                </a:ext>
              </a:extLst>
            </p:cNvPr>
            <p:cNvSpPr/>
            <p:nvPr/>
          </p:nvSpPr>
          <p:spPr>
            <a:xfrm>
              <a:off x="395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4" name="Rectangle 383">
              <a:extLst>
                <a:ext uri="{FF2B5EF4-FFF2-40B4-BE49-F238E27FC236}">
                  <a16:creationId xmlns:a16="http://schemas.microsoft.com/office/drawing/2014/main" id="{3EB812C1-FEDF-157B-7209-A04247565850}"/>
                </a:ext>
              </a:extLst>
            </p:cNvPr>
            <p:cNvSpPr/>
            <p:nvPr/>
          </p:nvSpPr>
          <p:spPr>
            <a:xfrm>
              <a:off x="431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5" name="Rectangle 384">
              <a:extLst>
                <a:ext uri="{FF2B5EF4-FFF2-40B4-BE49-F238E27FC236}">
                  <a16:creationId xmlns:a16="http://schemas.microsoft.com/office/drawing/2014/main" id="{65263B99-71D2-7036-D8AF-363858A3ED41}"/>
                </a:ext>
              </a:extLst>
            </p:cNvPr>
            <p:cNvSpPr/>
            <p:nvPr/>
          </p:nvSpPr>
          <p:spPr>
            <a:xfrm>
              <a:off x="467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6" name="Rectangle 385">
              <a:extLst>
                <a:ext uri="{FF2B5EF4-FFF2-40B4-BE49-F238E27FC236}">
                  <a16:creationId xmlns:a16="http://schemas.microsoft.com/office/drawing/2014/main" id="{2B612203-DDBB-CF12-D031-60DEEB3FE590}"/>
                </a:ext>
              </a:extLst>
            </p:cNvPr>
            <p:cNvSpPr/>
            <p:nvPr/>
          </p:nvSpPr>
          <p:spPr>
            <a:xfrm>
              <a:off x="503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7" name="Rectangle 386">
              <a:extLst>
                <a:ext uri="{FF2B5EF4-FFF2-40B4-BE49-F238E27FC236}">
                  <a16:creationId xmlns:a16="http://schemas.microsoft.com/office/drawing/2014/main" id="{5CDF24B3-4904-38E8-EBAB-EB0EFEB4A69F}"/>
                </a:ext>
              </a:extLst>
            </p:cNvPr>
            <p:cNvSpPr/>
            <p:nvPr/>
          </p:nvSpPr>
          <p:spPr>
            <a:xfrm>
              <a:off x="539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8" name="Rectangle 387">
              <a:extLst>
                <a:ext uri="{FF2B5EF4-FFF2-40B4-BE49-F238E27FC236}">
                  <a16:creationId xmlns:a16="http://schemas.microsoft.com/office/drawing/2014/main" id="{6282AF79-904E-2D49-B7F4-156C61DC7538}"/>
                </a:ext>
              </a:extLst>
            </p:cNvPr>
            <p:cNvSpPr/>
            <p:nvPr/>
          </p:nvSpPr>
          <p:spPr>
            <a:xfrm>
              <a:off x="575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89" name="Rectangle 388">
              <a:extLst>
                <a:ext uri="{FF2B5EF4-FFF2-40B4-BE49-F238E27FC236}">
                  <a16:creationId xmlns:a16="http://schemas.microsoft.com/office/drawing/2014/main" id="{775526B2-7AD5-A610-0F6C-EF439653519C}"/>
                </a:ext>
              </a:extLst>
            </p:cNvPr>
            <p:cNvSpPr/>
            <p:nvPr/>
          </p:nvSpPr>
          <p:spPr>
            <a:xfrm>
              <a:off x="611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0" name="Rectangle 389">
              <a:extLst>
                <a:ext uri="{FF2B5EF4-FFF2-40B4-BE49-F238E27FC236}">
                  <a16:creationId xmlns:a16="http://schemas.microsoft.com/office/drawing/2014/main" id="{BCD31543-F88A-97E4-2B40-EAD833F7849F}"/>
                </a:ext>
              </a:extLst>
            </p:cNvPr>
            <p:cNvSpPr/>
            <p:nvPr/>
          </p:nvSpPr>
          <p:spPr>
            <a:xfrm>
              <a:off x="647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1" name="Rectangle 390">
              <a:extLst>
                <a:ext uri="{FF2B5EF4-FFF2-40B4-BE49-F238E27FC236}">
                  <a16:creationId xmlns:a16="http://schemas.microsoft.com/office/drawing/2014/main" id="{62A6C4A8-A0E0-BDCD-EFB4-5FC3F2D8F51A}"/>
                </a:ext>
              </a:extLst>
            </p:cNvPr>
            <p:cNvSpPr/>
            <p:nvPr/>
          </p:nvSpPr>
          <p:spPr>
            <a:xfrm>
              <a:off x="683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2" name="Rectangle 391">
              <a:extLst>
                <a:ext uri="{FF2B5EF4-FFF2-40B4-BE49-F238E27FC236}">
                  <a16:creationId xmlns:a16="http://schemas.microsoft.com/office/drawing/2014/main" id="{7DC45CE1-9286-DF26-3E93-23D5B23DE81F}"/>
                </a:ext>
              </a:extLst>
            </p:cNvPr>
            <p:cNvSpPr/>
            <p:nvPr/>
          </p:nvSpPr>
          <p:spPr>
            <a:xfrm>
              <a:off x="719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3" name="Rectangle 392">
              <a:extLst>
                <a:ext uri="{FF2B5EF4-FFF2-40B4-BE49-F238E27FC236}">
                  <a16:creationId xmlns:a16="http://schemas.microsoft.com/office/drawing/2014/main" id="{689072F7-BF73-B14C-8BAC-FB7CE173EC07}"/>
                </a:ext>
              </a:extLst>
            </p:cNvPr>
            <p:cNvSpPr/>
            <p:nvPr/>
          </p:nvSpPr>
          <p:spPr>
            <a:xfrm>
              <a:off x="7555224" y="16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4" name="Rectangle 393">
              <a:extLst>
                <a:ext uri="{FF2B5EF4-FFF2-40B4-BE49-F238E27FC236}">
                  <a16:creationId xmlns:a16="http://schemas.microsoft.com/office/drawing/2014/main" id="{AA9D43B3-0A3B-3528-3EEE-6E784BCE32AB}"/>
                </a:ext>
              </a:extLst>
            </p:cNvPr>
            <p:cNvSpPr/>
            <p:nvPr/>
          </p:nvSpPr>
          <p:spPr>
            <a:xfrm>
              <a:off x="2155224" y="20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5" name="Rectangle 394">
              <a:extLst>
                <a:ext uri="{FF2B5EF4-FFF2-40B4-BE49-F238E27FC236}">
                  <a16:creationId xmlns:a16="http://schemas.microsoft.com/office/drawing/2014/main" id="{7AF6BC20-AD5E-6D20-6ED4-1679B72D80EC}"/>
                </a:ext>
              </a:extLst>
            </p:cNvPr>
            <p:cNvSpPr/>
            <p:nvPr/>
          </p:nvSpPr>
          <p:spPr>
            <a:xfrm>
              <a:off x="2515224" y="20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6" name="Rectangle 395">
              <a:extLst>
                <a:ext uri="{FF2B5EF4-FFF2-40B4-BE49-F238E27FC236}">
                  <a16:creationId xmlns:a16="http://schemas.microsoft.com/office/drawing/2014/main" id="{3AB3B77D-9730-C77B-DF97-6491FDC5CB3D}"/>
                </a:ext>
              </a:extLst>
            </p:cNvPr>
            <p:cNvSpPr/>
            <p:nvPr/>
          </p:nvSpPr>
          <p:spPr>
            <a:xfrm>
              <a:off x="2875224" y="20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7" name="Rectangle 396">
              <a:extLst>
                <a:ext uri="{FF2B5EF4-FFF2-40B4-BE49-F238E27FC236}">
                  <a16:creationId xmlns:a16="http://schemas.microsoft.com/office/drawing/2014/main" id="{A0307E24-A0B2-D286-2386-B1C2C89C6325}"/>
                </a:ext>
              </a:extLst>
            </p:cNvPr>
            <p:cNvSpPr/>
            <p:nvPr/>
          </p:nvSpPr>
          <p:spPr>
            <a:xfrm>
              <a:off x="3235224" y="20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8" name="Rectangle 397">
              <a:extLst>
                <a:ext uri="{FF2B5EF4-FFF2-40B4-BE49-F238E27FC236}">
                  <a16:creationId xmlns:a16="http://schemas.microsoft.com/office/drawing/2014/main" id="{8E32F09D-89AD-B660-6303-68D7A6B9E625}"/>
                </a:ext>
              </a:extLst>
            </p:cNvPr>
            <p:cNvSpPr/>
            <p:nvPr/>
          </p:nvSpPr>
          <p:spPr>
            <a:xfrm>
              <a:off x="359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99" name="Rectangle 398">
              <a:extLst>
                <a:ext uri="{FF2B5EF4-FFF2-40B4-BE49-F238E27FC236}">
                  <a16:creationId xmlns:a16="http://schemas.microsoft.com/office/drawing/2014/main" id="{406565DB-B67A-690C-2B86-DAD17F334B1E}"/>
                </a:ext>
              </a:extLst>
            </p:cNvPr>
            <p:cNvSpPr/>
            <p:nvPr/>
          </p:nvSpPr>
          <p:spPr>
            <a:xfrm>
              <a:off x="395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0" name="Rectangle 399">
              <a:extLst>
                <a:ext uri="{FF2B5EF4-FFF2-40B4-BE49-F238E27FC236}">
                  <a16:creationId xmlns:a16="http://schemas.microsoft.com/office/drawing/2014/main" id="{1614FC74-74D5-170C-75C7-24C7D6804374}"/>
                </a:ext>
              </a:extLst>
            </p:cNvPr>
            <p:cNvSpPr/>
            <p:nvPr/>
          </p:nvSpPr>
          <p:spPr>
            <a:xfrm>
              <a:off x="431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1" name="Rectangle 400">
              <a:extLst>
                <a:ext uri="{FF2B5EF4-FFF2-40B4-BE49-F238E27FC236}">
                  <a16:creationId xmlns:a16="http://schemas.microsoft.com/office/drawing/2014/main" id="{756CC407-E54A-0D02-DDCC-3744B5E2A4EE}"/>
                </a:ext>
              </a:extLst>
            </p:cNvPr>
            <p:cNvSpPr/>
            <p:nvPr/>
          </p:nvSpPr>
          <p:spPr>
            <a:xfrm>
              <a:off x="467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2" name="Rectangle 401">
              <a:extLst>
                <a:ext uri="{FF2B5EF4-FFF2-40B4-BE49-F238E27FC236}">
                  <a16:creationId xmlns:a16="http://schemas.microsoft.com/office/drawing/2014/main" id="{A5A09FDB-2DBC-6D52-3F99-9A476263963F}"/>
                </a:ext>
              </a:extLst>
            </p:cNvPr>
            <p:cNvSpPr/>
            <p:nvPr/>
          </p:nvSpPr>
          <p:spPr>
            <a:xfrm>
              <a:off x="503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3" name="Rectangle 402">
              <a:extLst>
                <a:ext uri="{FF2B5EF4-FFF2-40B4-BE49-F238E27FC236}">
                  <a16:creationId xmlns:a16="http://schemas.microsoft.com/office/drawing/2014/main" id="{54101769-595E-6291-1471-D26821DC9600}"/>
                </a:ext>
              </a:extLst>
            </p:cNvPr>
            <p:cNvSpPr/>
            <p:nvPr/>
          </p:nvSpPr>
          <p:spPr>
            <a:xfrm>
              <a:off x="539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4" name="Rectangle 403">
              <a:extLst>
                <a:ext uri="{FF2B5EF4-FFF2-40B4-BE49-F238E27FC236}">
                  <a16:creationId xmlns:a16="http://schemas.microsoft.com/office/drawing/2014/main" id="{D9E6362C-53E5-4DD7-4C2C-07343AFBF96A}"/>
                </a:ext>
              </a:extLst>
            </p:cNvPr>
            <p:cNvSpPr/>
            <p:nvPr/>
          </p:nvSpPr>
          <p:spPr>
            <a:xfrm>
              <a:off x="575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5" name="Rectangle 404">
              <a:extLst>
                <a:ext uri="{FF2B5EF4-FFF2-40B4-BE49-F238E27FC236}">
                  <a16:creationId xmlns:a16="http://schemas.microsoft.com/office/drawing/2014/main" id="{21184228-DD3C-7CBE-6253-36F2771E646F}"/>
                </a:ext>
              </a:extLst>
            </p:cNvPr>
            <p:cNvSpPr/>
            <p:nvPr/>
          </p:nvSpPr>
          <p:spPr>
            <a:xfrm>
              <a:off x="611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6" name="Rectangle 405">
              <a:extLst>
                <a:ext uri="{FF2B5EF4-FFF2-40B4-BE49-F238E27FC236}">
                  <a16:creationId xmlns:a16="http://schemas.microsoft.com/office/drawing/2014/main" id="{017FD609-B1B1-B591-3EDD-AB5FE83ADE15}"/>
                </a:ext>
              </a:extLst>
            </p:cNvPr>
            <p:cNvSpPr/>
            <p:nvPr/>
          </p:nvSpPr>
          <p:spPr>
            <a:xfrm>
              <a:off x="647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7" name="Rectangle 406">
              <a:extLst>
                <a:ext uri="{FF2B5EF4-FFF2-40B4-BE49-F238E27FC236}">
                  <a16:creationId xmlns:a16="http://schemas.microsoft.com/office/drawing/2014/main" id="{8D17EC08-F428-E0BE-BABF-A45FC3852641}"/>
                </a:ext>
              </a:extLst>
            </p:cNvPr>
            <p:cNvSpPr/>
            <p:nvPr/>
          </p:nvSpPr>
          <p:spPr>
            <a:xfrm>
              <a:off x="683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8" name="Rectangle 407">
              <a:extLst>
                <a:ext uri="{FF2B5EF4-FFF2-40B4-BE49-F238E27FC236}">
                  <a16:creationId xmlns:a16="http://schemas.microsoft.com/office/drawing/2014/main" id="{EC7F1AAD-702D-A31B-D62B-EA77C929761C}"/>
                </a:ext>
              </a:extLst>
            </p:cNvPr>
            <p:cNvSpPr/>
            <p:nvPr/>
          </p:nvSpPr>
          <p:spPr>
            <a:xfrm>
              <a:off x="719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09" name="Rectangle 408">
              <a:extLst>
                <a:ext uri="{FF2B5EF4-FFF2-40B4-BE49-F238E27FC236}">
                  <a16:creationId xmlns:a16="http://schemas.microsoft.com/office/drawing/2014/main" id="{F4D2A819-35CF-170B-C428-917B54BB6079}"/>
                </a:ext>
              </a:extLst>
            </p:cNvPr>
            <p:cNvSpPr/>
            <p:nvPr/>
          </p:nvSpPr>
          <p:spPr>
            <a:xfrm>
              <a:off x="7555224" y="20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0" name="Rectangle 409">
              <a:extLst>
                <a:ext uri="{FF2B5EF4-FFF2-40B4-BE49-F238E27FC236}">
                  <a16:creationId xmlns:a16="http://schemas.microsoft.com/office/drawing/2014/main" id="{7DC6DAD0-FFA1-3B68-60A0-B41EBA404FDA}"/>
                </a:ext>
              </a:extLst>
            </p:cNvPr>
            <p:cNvSpPr/>
            <p:nvPr/>
          </p:nvSpPr>
          <p:spPr>
            <a:xfrm>
              <a:off x="2155224" y="23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1" name="Rectangle 410">
              <a:extLst>
                <a:ext uri="{FF2B5EF4-FFF2-40B4-BE49-F238E27FC236}">
                  <a16:creationId xmlns:a16="http://schemas.microsoft.com/office/drawing/2014/main" id="{5A66B09C-016B-250B-E16B-CFC3CCAFFECC}"/>
                </a:ext>
              </a:extLst>
            </p:cNvPr>
            <p:cNvSpPr/>
            <p:nvPr/>
          </p:nvSpPr>
          <p:spPr>
            <a:xfrm>
              <a:off x="2515224" y="23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2" name="Rectangle 411">
              <a:extLst>
                <a:ext uri="{FF2B5EF4-FFF2-40B4-BE49-F238E27FC236}">
                  <a16:creationId xmlns:a16="http://schemas.microsoft.com/office/drawing/2014/main" id="{02717B56-9063-23DB-2A42-7BB3A2F8D8B7}"/>
                </a:ext>
              </a:extLst>
            </p:cNvPr>
            <p:cNvSpPr/>
            <p:nvPr/>
          </p:nvSpPr>
          <p:spPr>
            <a:xfrm>
              <a:off x="2875224" y="23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3" name="Rectangle 412">
              <a:extLst>
                <a:ext uri="{FF2B5EF4-FFF2-40B4-BE49-F238E27FC236}">
                  <a16:creationId xmlns:a16="http://schemas.microsoft.com/office/drawing/2014/main" id="{E7DE3118-CAC0-F956-C79E-1EB7C03BE0F7}"/>
                </a:ext>
              </a:extLst>
            </p:cNvPr>
            <p:cNvSpPr/>
            <p:nvPr/>
          </p:nvSpPr>
          <p:spPr>
            <a:xfrm>
              <a:off x="3235224" y="23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4" name="Rectangle 413">
              <a:extLst>
                <a:ext uri="{FF2B5EF4-FFF2-40B4-BE49-F238E27FC236}">
                  <a16:creationId xmlns:a16="http://schemas.microsoft.com/office/drawing/2014/main" id="{D763C55E-1E65-19F8-3939-0DE410FFF393}"/>
                </a:ext>
              </a:extLst>
            </p:cNvPr>
            <p:cNvSpPr/>
            <p:nvPr/>
          </p:nvSpPr>
          <p:spPr>
            <a:xfrm>
              <a:off x="3595224" y="23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5" name="Rectangle 414">
              <a:extLst>
                <a:ext uri="{FF2B5EF4-FFF2-40B4-BE49-F238E27FC236}">
                  <a16:creationId xmlns:a16="http://schemas.microsoft.com/office/drawing/2014/main" id="{E0841177-8232-97EE-E66D-FEB1E03E2016}"/>
                </a:ext>
              </a:extLst>
            </p:cNvPr>
            <p:cNvSpPr/>
            <p:nvPr/>
          </p:nvSpPr>
          <p:spPr>
            <a:xfrm>
              <a:off x="395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6" name="Rectangle 415">
              <a:extLst>
                <a:ext uri="{FF2B5EF4-FFF2-40B4-BE49-F238E27FC236}">
                  <a16:creationId xmlns:a16="http://schemas.microsoft.com/office/drawing/2014/main" id="{281D27DE-FD8F-0D15-4C1D-2111A84DDC16}"/>
                </a:ext>
              </a:extLst>
            </p:cNvPr>
            <p:cNvSpPr/>
            <p:nvPr/>
          </p:nvSpPr>
          <p:spPr>
            <a:xfrm>
              <a:off x="431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7" name="Rectangle 416">
              <a:extLst>
                <a:ext uri="{FF2B5EF4-FFF2-40B4-BE49-F238E27FC236}">
                  <a16:creationId xmlns:a16="http://schemas.microsoft.com/office/drawing/2014/main" id="{918314C7-FEBF-EA94-5628-138F96B1E58F}"/>
                </a:ext>
              </a:extLst>
            </p:cNvPr>
            <p:cNvSpPr/>
            <p:nvPr/>
          </p:nvSpPr>
          <p:spPr>
            <a:xfrm>
              <a:off x="467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8" name="Rectangle 417">
              <a:extLst>
                <a:ext uri="{FF2B5EF4-FFF2-40B4-BE49-F238E27FC236}">
                  <a16:creationId xmlns:a16="http://schemas.microsoft.com/office/drawing/2014/main" id="{8C3CD179-508B-CDE9-EFEE-6E182CE95E8D}"/>
                </a:ext>
              </a:extLst>
            </p:cNvPr>
            <p:cNvSpPr/>
            <p:nvPr/>
          </p:nvSpPr>
          <p:spPr>
            <a:xfrm>
              <a:off x="503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19" name="Rectangle 418">
              <a:extLst>
                <a:ext uri="{FF2B5EF4-FFF2-40B4-BE49-F238E27FC236}">
                  <a16:creationId xmlns:a16="http://schemas.microsoft.com/office/drawing/2014/main" id="{052F616E-F0FA-7E4A-8764-B1A5A7B1B6CD}"/>
                </a:ext>
              </a:extLst>
            </p:cNvPr>
            <p:cNvSpPr/>
            <p:nvPr/>
          </p:nvSpPr>
          <p:spPr>
            <a:xfrm>
              <a:off x="539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0" name="Rectangle 419">
              <a:extLst>
                <a:ext uri="{FF2B5EF4-FFF2-40B4-BE49-F238E27FC236}">
                  <a16:creationId xmlns:a16="http://schemas.microsoft.com/office/drawing/2014/main" id="{1FAD7480-2A79-7F6E-C48E-E7C3C50B9474}"/>
                </a:ext>
              </a:extLst>
            </p:cNvPr>
            <p:cNvSpPr/>
            <p:nvPr/>
          </p:nvSpPr>
          <p:spPr>
            <a:xfrm>
              <a:off x="575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1" name="Rectangle 420">
              <a:extLst>
                <a:ext uri="{FF2B5EF4-FFF2-40B4-BE49-F238E27FC236}">
                  <a16:creationId xmlns:a16="http://schemas.microsoft.com/office/drawing/2014/main" id="{57123917-3DA2-C20B-1824-9C294485D721}"/>
                </a:ext>
              </a:extLst>
            </p:cNvPr>
            <p:cNvSpPr/>
            <p:nvPr/>
          </p:nvSpPr>
          <p:spPr>
            <a:xfrm>
              <a:off x="611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2" name="Rectangle 421">
              <a:extLst>
                <a:ext uri="{FF2B5EF4-FFF2-40B4-BE49-F238E27FC236}">
                  <a16:creationId xmlns:a16="http://schemas.microsoft.com/office/drawing/2014/main" id="{260DAC9A-843A-B938-01E8-7352DD45C792}"/>
                </a:ext>
              </a:extLst>
            </p:cNvPr>
            <p:cNvSpPr/>
            <p:nvPr/>
          </p:nvSpPr>
          <p:spPr>
            <a:xfrm>
              <a:off x="647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3" name="Rectangle 422">
              <a:extLst>
                <a:ext uri="{FF2B5EF4-FFF2-40B4-BE49-F238E27FC236}">
                  <a16:creationId xmlns:a16="http://schemas.microsoft.com/office/drawing/2014/main" id="{3981E2B5-35FE-D469-881F-5195F11AE86E}"/>
                </a:ext>
              </a:extLst>
            </p:cNvPr>
            <p:cNvSpPr/>
            <p:nvPr/>
          </p:nvSpPr>
          <p:spPr>
            <a:xfrm>
              <a:off x="683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4" name="Rectangle 423">
              <a:extLst>
                <a:ext uri="{FF2B5EF4-FFF2-40B4-BE49-F238E27FC236}">
                  <a16:creationId xmlns:a16="http://schemas.microsoft.com/office/drawing/2014/main" id="{69A370A3-B40F-1B47-B987-DF259C5EE153}"/>
                </a:ext>
              </a:extLst>
            </p:cNvPr>
            <p:cNvSpPr/>
            <p:nvPr/>
          </p:nvSpPr>
          <p:spPr>
            <a:xfrm>
              <a:off x="719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5" name="Rectangle 424">
              <a:extLst>
                <a:ext uri="{FF2B5EF4-FFF2-40B4-BE49-F238E27FC236}">
                  <a16:creationId xmlns:a16="http://schemas.microsoft.com/office/drawing/2014/main" id="{99A5F3C9-C667-05E3-6463-08EECAFDF5F1}"/>
                </a:ext>
              </a:extLst>
            </p:cNvPr>
            <p:cNvSpPr/>
            <p:nvPr/>
          </p:nvSpPr>
          <p:spPr>
            <a:xfrm>
              <a:off x="7555224" y="23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6" name="Rectangle 425">
              <a:extLst>
                <a:ext uri="{FF2B5EF4-FFF2-40B4-BE49-F238E27FC236}">
                  <a16:creationId xmlns:a16="http://schemas.microsoft.com/office/drawing/2014/main" id="{D4E6459B-9399-9F16-7BAD-8E7466AF6B9B}"/>
                </a:ext>
              </a:extLst>
            </p:cNvPr>
            <p:cNvSpPr/>
            <p:nvPr/>
          </p:nvSpPr>
          <p:spPr>
            <a:xfrm>
              <a:off x="2155224" y="27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7" name="Rectangle 426">
              <a:extLst>
                <a:ext uri="{FF2B5EF4-FFF2-40B4-BE49-F238E27FC236}">
                  <a16:creationId xmlns:a16="http://schemas.microsoft.com/office/drawing/2014/main" id="{0F49EF2A-E869-2713-2D3D-4C980CAEA5BA}"/>
                </a:ext>
              </a:extLst>
            </p:cNvPr>
            <p:cNvSpPr/>
            <p:nvPr/>
          </p:nvSpPr>
          <p:spPr>
            <a:xfrm>
              <a:off x="2515224" y="27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8" name="Rectangle 427">
              <a:extLst>
                <a:ext uri="{FF2B5EF4-FFF2-40B4-BE49-F238E27FC236}">
                  <a16:creationId xmlns:a16="http://schemas.microsoft.com/office/drawing/2014/main" id="{36C818A9-A2A9-9B8F-693C-06E91530DEF7}"/>
                </a:ext>
              </a:extLst>
            </p:cNvPr>
            <p:cNvSpPr/>
            <p:nvPr/>
          </p:nvSpPr>
          <p:spPr>
            <a:xfrm>
              <a:off x="2875224" y="27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29" name="Rectangle 428">
              <a:extLst>
                <a:ext uri="{FF2B5EF4-FFF2-40B4-BE49-F238E27FC236}">
                  <a16:creationId xmlns:a16="http://schemas.microsoft.com/office/drawing/2014/main" id="{4884AF6B-1A0D-FBC1-5BAD-7A3584508D5A}"/>
                </a:ext>
              </a:extLst>
            </p:cNvPr>
            <p:cNvSpPr/>
            <p:nvPr/>
          </p:nvSpPr>
          <p:spPr>
            <a:xfrm>
              <a:off x="3235224" y="27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0" name="Rectangle 429">
              <a:extLst>
                <a:ext uri="{FF2B5EF4-FFF2-40B4-BE49-F238E27FC236}">
                  <a16:creationId xmlns:a16="http://schemas.microsoft.com/office/drawing/2014/main" id="{9A75E0C7-78F0-493F-64B0-5246E266F366}"/>
                </a:ext>
              </a:extLst>
            </p:cNvPr>
            <p:cNvSpPr/>
            <p:nvPr/>
          </p:nvSpPr>
          <p:spPr>
            <a:xfrm>
              <a:off x="3595224" y="27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1" name="Rectangle 430">
              <a:extLst>
                <a:ext uri="{FF2B5EF4-FFF2-40B4-BE49-F238E27FC236}">
                  <a16:creationId xmlns:a16="http://schemas.microsoft.com/office/drawing/2014/main" id="{399EE40F-CEB8-DB50-FF9E-1B4A8C2AF781}"/>
                </a:ext>
              </a:extLst>
            </p:cNvPr>
            <p:cNvSpPr/>
            <p:nvPr/>
          </p:nvSpPr>
          <p:spPr>
            <a:xfrm>
              <a:off x="3955224" y="27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2" name="Rectangle 431">
              <a:extLst>
                <a:ext uri="{FF2B5EF4-FFF2-40B4-BE49-F238E27FC236}">
                  <a16:creationId xmlns:a16="http://schemas.microsoft.com/office/drawing/2014/main" id="{0FB4616A-9E7F-EC81-D118-0042E1458428}"/>
                </a:ext>
              </a:extLst>
            </p:cNvPr>
            <p:cNvSpPr/>
            <p:nvPr/>
          </p:nvSpPr>
          <p:spPr>
            <a:xfrm>
              <a:off x="431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3" name="Rectangle 432">
              <a:extLst>
                <a:ext uri="{FF2B5EF4-FFF2-40B4-BE49-F238E27FC236}">
                  <a16:creationId xmlns:a16="http://schemas.microsoft.com/office/drawing/2014/main" id="{6DF195C8-9D43-1B88-0131-C198C5E8AA89}"/>
                </a:ext>
              </a:extLst>
            </p:cNvPr>
            <p:cNvSpPr/>
            <p:nvPr/>
          </p:nvSpPr>
          <p:spPr>
            <a:xfrm>
              <a:off x="467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4" name="Rectangle 433">
              <a:extLst>
                <a:ext uri="{FF2B5EF4-FFF2-40B4-BE49-F238E27FC236}">
                  <a16:creationId xmlns:a16="http://schemas.microsoft.com/office/drawing/2014/main" id="{73975EEB-B97A-93D0-F9B8-27E883A23D41}"/>
                </a:ext>
              </a:extLst>
            </p:cNvPr>
            <p:cNvSpPr/>
            <p:nvPr/>
          </p:nvSpPr>
          <p:spPr>
            <a:xfrm>
              <a:off x="503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5" name="Rectangle 434">
              <a:extLst>
                <a:ext uri="{FF2B5EF4-FFF2-40B4-BE49-F238E27FC236}">
                  <a16:creationId xmlns:a16="http://schemas.microsoft.com/office/drawing/2014/main" id="{06E81AA3-7A37-EEB1-7A49-A3AC6B71F3EF}"/>
                </a:ext>
              </a:extLst>
            </p:cNvPr>
            <p:cNvSpPr/>
            <p:nvPr/>
          </p:nvSpPr>
          <p:spPr>
            <a:xfrm>
              <a:off x="539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6" name="Rectangle 435">
              <a:extLst>
                <a:ext uri="{FF2B5EF4-FFF2-40B4-BE49-F238E27FC236}">
                  <a16:creationId xmlns:a16="http://schemas.microsoft.com/office/drawing/2014/main" id="{446DF569-8FFC-C292-E791-63DC5B6EFDF9}"/>
                </a:ext>
              </a:extLst>
            </p:cNvPr>
            <p:cNvSpPr/>
            <p:nvPr/>
          </p:nvSpPr>
          <p:spPr>
            <a:xfrm>
              <a:off x="575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7" name="Rectangle 436">
              <a:extLst>
                <a:ext uri="{FF2B5EF4-FFF2-40B4-BE49-F238E27FC236}">
                  <a16:creationId xmlns:a16="http://schemas.microsoft.com/office/drawing/2014/main" id="{838F9321-9FF8-0E0E-9C44-9F59F1D1BFAF}"/>
                </a:ext>
              </a:extLst>
            </p:cNvPr>
            <p:cNvSpPr/>
            <p:nvPr/>
          </p:nvSpPr>
          <p:spPr>
            <a:xfrm>
              <a:off x="611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8" name="Rectangle 437">
              <a:extLst>
                <a:ext uri="{FF2B5EF4-FFF2-40B4-BE49-F238E27FC236}">
                  <a16:creationId xmlns:a16="http://schemas.microsoft.com/office/drawing/2014/main" id="{FAF83BC7-EA8A-1BF7-B52D-D1A4C70DEC46}"/>
                </a:ext>
              </a:extLst>
            </p:cNvPr>
            <p:cNvSpPr/>
            <p:nvPr/>
          </p:nvSpPr>
          <p:spPr>
            <a:xfrm>
              <a:off x="647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39" name="Rectangle 438">
              <a:extLst>
                <a:ext uri="{FF2B5EF4-FFF2-40B4-BE49-F238E27FC236}">
                  <a16:creationId xmlns:a16="http://schemas.microsoft.com/office/drawing/2014/main" id="{C0DCB40D-2B88-E72F-CB20-DC570AA6537E}"/>
                </a:ext>
              </a:extLst>
            </p:cNvPr>
            <p:cNvSpPr/>
            <p:nvPr/>
          </p:nvSpPr>
          <p:spPr>
            <a:xfrm>
              <a:off x="683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0" name="Rectangle 439">
              <a:extLst>
                <a:ext uri="{FF2B5EF4-FFF2-40B4-BE49-F238E27FC236}">
                  <a16:creationId xmlns:a16="http://schemas.microsoft.com/office/drawing/2014/main" id="{69767283-9158-F920-A3E8-5F20FD22BF23}"/>
                </a:ext>
              </a:extLst>
            </p:cNvPr>
            <p:cNvSpPr/>
            <p:nvPr/>
          </p:nvSpPr>
          <p:spPr>
            <a:xfrm>
              <a:off x="719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1" name="Rectangle 440">
              <a:extLst>
                <a:ext uri="{FF2B5EF4-FFF2-40B4-BE49-F238E27FC236}">
                  <a16:creationId xmlns:a16="http://schemas.microsoft.com/office/drawing/2014/main" id="{5DF21DDB-B8C9-1B19-79D0-1D942D4B07C8}"/>
                </a:ext>
              </a:extLst>
            </p:cNvPr>
            <p:cNvSpPr/>
            <p:nvPr/>
          </p:nvSpPr>
          <p:spPr>
            <a:xfrm>
              <a:off x="7555224" y="27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2" name="Rectangle 441">
              <a:extLst>
                <a:ext uri="{FF2B5EF4-FFF2-40B4-BE49-F238E27FC236}">
                  <a16:creationId xmlns:a16="http://schemas.microsoft.com/office/drawing/2014/main" id="{9AD3F617-E9B2-F17E-3BFD-49A86C49F748}"/>
                </a:ext>
              </a:extLst>
            </p:cNvPr>
            <p:cNvSpPr/>
            <p:nvPr/>
          </p:nvSpPr>
          <p:spPr>
            <a:xfrm>
              <a:off x="215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3" name="Rectangle 442">
              <a:extLst>
                <a:ext uri="{FF2B5EF4-FFF2-40B4-BE49-F238E27FC236}">
                  <a16:creationId xmlns:a16="http://schemas.microsoft.com/office/drawing/2014/main" id="{702F23EF-2486-5B1B-2D97-F7F902B77048}"/>
                </a:ext>
              </a:extLst>
            </p:cNvPr>
            <p:cNvSpPr/>
            <p:nvPr/>
          </p:nvSpPr>
          <p:spPr>
            <a:xfrm>
              <a:off x="251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4" name="Rectangle 443">
              <a:extLst>
                <a:ext uri="{FF2B5EF4-FFF2-40B4-BE49-F238E27FC236}">
                  <a16:creationId xmlns:a16="http://schemas.microsoft.com/office/drawing/2014/main" id="{E1F53BCA-A2A2-3127-6C5D-F77D4C459FE5}"/>
                </a:ext>
              </a:extLst>
            </p:cNvPr>
            <p:cNvSpPr/>
            <p:nvPr/>
          </p:nvSpPr>
          <p:spPr>
            <a:xfrm>
              <a:off x="287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5" name="Rectangle 444">
              <a:extLst>
                <a:ext uri="{FF2B5EF4-FFF2-40B4-BE49-F238E27FC236}">
                  <a16:creationId xmlns:a16="http://schemas.microsoft.com/office/drawing/2014/main" id="{EB89E81F-DE3A-7FE5-22FD-6AAF251C8E3D}"/>
                </a:ext>
              </a:extLst>
            </p:cNvPr>
            <p:cNvSpPr/>
            <p:nvPr/>
          </p:nvSpPr>
          <p:spPr>
            <a:xfrm>
              <a:off x="323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6" name="Rectangle 445">
              <a:extLst>
                <a:ext uri="{FF2B5EF4-FFF2-40B4-BE49-F238E27FC236}">
                  <a16:creationId xmlns:a16="http://schemas.microsoft.com/office/drawing/2014/main" id="{39136D5F-A205-4688-E3C8-388C5F743A84}"/>
                </a:ext>
              </a:extLst>
            </p:cNvPr>
            <p:cNvSpPr/>
            <p:nvPr/>
          </p:nvSpPr>
          <p:spPr>
            <a:xfrm>
              <a:off x="359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7" name="Rectangle 446">
              <a:extLst>
                <a:ext uri="{FF2B5EF4-FFF2-40B4-BE49-F238E27FC236}">
                  <a16:creationId xmlns:a16="http://schemas.microsoft.com/office/drawing/2014/main" id="{CEC105E1-1251-7F32-623F-6900ACEDDBD3}"/>
                </a:ext>
              </a:extLst>
            </p:cNvPr>
            <p:cNvSpPr/>
            <p:nvPr/>
          </p:nvSpPr>
          <p:spPr>
            <a:xfrm>
              <a:off x="395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8" name="Rectangle 447">
              <a:extLst>
                <a:ext uri="{FF2B5EF4-FFF2-40B4-BE49-F238E27FC236}">
                  <a16:creationId xmlns:a16="http://schemas.microsoft.com/office/drawing/2014/main" id="{2152F406-0F5B-046A-56CD-963DC81517A9}"/>
                </a:ext>
              </a:extLst>
            </p:cNvPr>
            <p:cNvSpPr/>
            <p:nvPr/>
          </p:nvSpPr>
          <p:spPr>
            <a:xfrm>
              <a:off x="4315224" y="309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49" name="Rectangle 448">
              <a:extLst>
                <a:ext uri="{FF2B5EF4-FFF2-40B4-BE49-F238E27FC236}">
                  <a16:creationId xmlns:a16="http://schemas.microsoft.com/office/drawing/2014/main" id="{6BDF131A-30C2-F1A7-C6E8-C402745C524B}"/>
                </a:ext>
              </a:extLst>
            </p:cNvPr>
            <p:cNvSpPr/>
            <p:nvPr/>
          </p:nvSpPr>
          <p:spPr>
            <a:xfrm>
              <a:off x="467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0" name="Rectangle 449">
              <a:extLst>
                <a:ext uri="{FF2B5EF4-FFF2-40B4-BE49-F238E27FC236}">
                  <a16:creationId xmlns:a16="http://schemas.microsoft.com/office/drawing/2014/main" id="{4DD292A9-2DCC-CE70-55AA-FFA40EE66597}"/>
                </a:ext>
              </a:extLst>
            </p:cNvPr>
            <p:cNvSpPr/>
            <p:nvPr/>
          </p:nvSpPr>
          <p:spPr>
            <a:xfrm>
              <a:off x="503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1" name="Rectangle 450">
              <a:extLst>
                <a:ext uri="{FF2B5EF4-FFF2-40B4-BE49-F238E27FC236}">
                  <a16:creationId xmlns:a16="http://schemas.microsoft.com/office/drawing/2014/main" id="{547FCEFA-B6AD-995C-54E8-12BBD56DAA98}"/>
                </a:ext>
              </a:extLst>
            </p:cNvPr>
            <p:cNvSpPr/>
            <p:nvPr/>
          </p:nvSpPr>
          <p:spPr>
            <a:xfrm>
              <a:off x="539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2" name="Rectangle 451">
              <a:extLst>
                <a:ext uri="{FF2B5EF4-FFF2-40B4-BE49-F238E27FC236}">
                  <a16:creationId xmlns:a16="http://schemas.microsoft.com/office/drawing/2014/main" id="{3130E7C7-46F5-0766-0775-03FCB96C8E87}"/>
                </a:ext>
              </a:extLst>
            </p:cNvPr>
            <p:cNvSpPr/>
            <p:nvPr/>
          </p:nvSpPr>
          <p:spPr>
            <a:xfrm>
              <a:off x="575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3" name="Rectangle 452">
              <a:extLst>
                <a:ext uri="{FF2B5EF4-FFF2-40B4-BE49-F238E27FC236}">
                  <a16:creationId xmlns:a16="http://schemas.microsoft.com/office/drawing/2014/main" id="{5DE6357D-5A2B-5DAA-8726-F7761360E8E1}"/>
                </a:ext>
              </a:extLst>
            </p:cNvPr>
            <p:cNvSpPr/>
            <p:nvPr/>
          </p:nvSpPr>
          <p:spPr>
            <a:xfrm>
              <a:off x="611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4" name="Rectangle 453">
              <a:extLst>
                <a:ext uri="{FF2B5EF4-FFF2-40B4-BE49-F238E27FC236}">
                  <a16:creationId xmlns:a16="http://schemas.microsoft.com/office/drawing/2014/main" id="{FF08B8A9-8813-AE76-0323-40BF1DE4CF55}"/>
                </a:ext>
              </a:extLst>
            </p:cNvPr>
            <p:cNvSpPr/>
            <p:nvPr/>
          </p:nvSpPr>
          <p:spPr>
            <a:xfrm>
              <a:off x="647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5" name="Rectangle 454">
              <a:extLst>
                <a:ext uri="{FF2B5EF4-FFF2-40B4-BE49-F238E27FC236}">
                  <a16:creationId xmlns:a16="http://schemas.microsoft.com/office/drawing/2014/main" id="{96872E13-EAED-0A66-8B51-07C88041CB4C}"/>
                </a:ext>
              </a:extLst>
            </p:cNvPr>
            <p:cNvSpPr/>
            <p:nvPr/>
          </p:nvSpPr>
          <p:spPr>
            <a:xfrm>
              <a:off x="683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6" name="Rectangle 455">
              <a:extLst>
                <a:ext uri="{FF2B5EF4-FFF2-40B4-BE49-F238E27FC236}">
                  <a16:creationId xmlns:a16="http://schemas.microsoft.com/office/drawing/2014/main" id="{FF33B5A4-16AB-BA83-A21E-6B194EADF33C}"/>
                </a:ext>
              </a:extLst>
            </p:cNvPr>
            <p:cNvSpPr/>
            <p:nvPr/>
          </p:nvSpPr>
          <p:spPr>
            <a:xfrm>
              <a:off x="719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7" name="Rectangle 456">
              <a:extLst>
                <a:ext uri="{FF2B5EF4-FFF2-40B4-BE49-F238E27FC236}">
                  <a16:creationId xmlns:a16="http://schemas.microsoft.com/office/drawing/2014/main" id="{4F612F94-3688-727F-E33B-49019C9C32C6}"/>
                </a:ext>
              </a:extLst>
            </p:cNvPr>
            <p:cNvSpPr/>
            <p:nvPr/>
          </p:nvSpPr>
          <p:spPr>
            <a:xfrm>
              <a:off x="7555224" y="309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8" name="Rectangle 457">
              <a:extLst>
                <a:ext uri="{FF2B5EF4-FFF2-40B4-BE49-F238E27FC236}">
                  <a16:creationId xmlns:a16="http://schemas.microsoft.com/office/drawing/2014/main" id="{6DE28D2D-0DDE-7935-E16C-0ACA69C2E512}"/>
                </a:ext>
              </a:extLst>
            </p:cNvPr>
            <p:cNvSpPr/>
            <p:nvPr/>
          </p:nvSpPr>
          <p:spPr>
            <a:xfrm>
              <a:off x="215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9" name="Rectangle 458">
              <a:extLst>
                <a:ext uri="{FF2B5EF4-FFF2-40B4-BE49-F238E27FC236}">
                  <a16:creationId xmlns:a16="http://schemas.microsoft.com/office/drawing/2014/main" id="{19F3984B-9A45-8C6A-5DDE-B5AFCB1F6E39}"/>
                </a:ext>
              </a:extLst>
            </p:cNvPr>
            <p:cNvSpPr/>
            <p:nvPr/>
          </p:nvSpPr>
          <p:spPr>
            <a:xfrm>
              <a:off x="251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0" name="Rectangle 459">
              <a:extLst>
                <a:ext uri="{FF2B5EF4-FFF2-40B4-BE49-F238E27FC236}">
                  <a16:creationId xmlns:a16="http://schemas.microsoft.com/office/drawing/2014/main" id="{B2413C8E-24F2-2208-1114-E0E6A596CBAB}"/>
                </a:ext>
              </a:extLst>
            </p:cNvPr>
            <p:cNvSpPr/>
            <p:nvPr/>
          </p:nvSpPr>
          <p:spPr>
            <a:xfrm>
              <a:off x="287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1" name="Rectangle 460">
              <a:extLst>
                <a:ext uri="{FF2B5EF4-FFF2-40B4-BE49-F238E27FC236}">
                  <a16:creationId xmlns:a16="http://schemas.microsoft.com/office/drawing/2014/main" id="{C0F5E74A-2E6E-34BB-7571-032AA71FFB12}"/>
                </a:ext>
              </a:extLst>
            </p:cNvPr>
            <p:cNvSpPr/>
            <p:nvPr/>
          </p:nvSpPr>
          <p:spPr>
            <a:xfrm>
              <a:off x="323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2" name="Rectangle 461">
              <a:extLst>
                <a:ext uri="{FF2B5EF4-FFF2-40B4-BE49-F238E27FC236}">
                  <a16:creationId xmlns:a16="http://schemas.microsoft.com/office/drawing/2014/main" id="{9AF2E380-C0A3-F877-3029-98FAA3273614}"/>
                </a:ext>
              </a:extLst>
            </p:cNvPr>
            <p:cNvSpPr/>
            <p:nvPr/>
          </p:nvSpPr>
          <p:spPr>
            <a:xfrm>
              <a:off x="359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3" name="Rectangle 462">
              <a:extLst>
                <a:ext uri="{FF2B5EF4-FFF2-40B4-BE49-F238E27FC236}">
                  <a16:creationId xmlns:a16="http://schemas.microsoft.com/office/drawing/2014/main" id="{EB7F7B11-3F9D-A90D-C742-A2D351869067}"/>
                </a:ext>
              </a:extLst>
            </p:cNvPr>
            <p:cNvSpPr/>
            <p:nvPr/>
          </p:nvSpPr>
          <p:spPr>
            <a:xfrm>
              <a:off x="395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4" name="Rectangle 463">
              <a:extLst>
                <a:ext uri="{FF2B5EF4-FFF2-40B4-BE49-F238E27FC236}">
                  <a16:creationId xmlns:a16="http://schemas.microsoft.com/office/drawing/2014/main" id="{9033E2E1-EF89-4ECB-1A5E-0D1FF5D44F3F}"/>
                </a:ext>
              </a:extLst>
            </p:cNvPr>
            <p:cNvSpPr/>
            <p:nvPr/>
          </p:nvSpPr>
          <p:spPr>
            <a:xfrm>
              <a:off x="431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5" name="Rectangle 464">
              <a:extLst>
                <a:ext uri="{FF2B5EF4-FFF2-40B4-BE49-F238E27FC236}">
                  <a16:creationId xmlns:a16="http://schemas.microsoft.com/office/drawing/2014/main" id="{EC31AAF1-F357-AFAD-AFBE-350F4288FE9C}"/>
                </a:ext>
              </a:extLst>
            </p:cNvPr>
            <p:cNvSpPr/>
            <p:nvPr/>
          </p:nvSpPr>
          <p:spPr>
            <a:xfrm>
              <a:off x="4675224" y="345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6" name="Rectangle 465">
              <a:extLst>
                <a:ext uri="{FF2B5EF4-FFF2-40B4-BE49-F238E27FC236}">
                  <a16:creationId xmlns:a16="http://schemas.microsoft.com/office/drawing/2014/main" id="{CEEBA3F7-1224-965C-C122-CD9C498C4878}"/>
                </a:ext>
              </a:extLst>
            </p:cNvPr>
            <p:cNvSpPr/>
            <p:nvPr/>
          </p:nvSpPr>
          <p:spPr>
            <a:xfrm>
              <a:off x="503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7" name="Rectangle 466">
              <a:extLst>
                <a:ext uri="{FF2B5EF4-FFF2-40B4-BE49-F238E27FC236}">
                  <a16:creationId xmlns:a16="http://schemas.microsoft.com/office/drawing/2014/main" id="{1A5254C9-FF98-7F00-8D6E-FD8A7C1DFFF4}"/>
                </a:ext>
              </a:extLst>
            </p:cNvPr>
            <p:cNvSpPr/>
            <p:nvPr/>
          </p:nvSpPr>
          <p:spPr>
            <a:xfrm>
              <a:off x="539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8" name="Rectangle 467">
              <a:extLst>
                <a:ext uri="{FF2B5EF4-FFF2-40B4-BE49-F238E27FC236}">
                  <a16:creationId xmlns:a16="http://schemas.microsoft.com/office/drawing/2014/main" id="{BC75FD16-DF8C-D775-2107-B4F0BC1AA367}"/>
                </a:ext>
              </a:extLst>
            </p:cNvPr>
            <p:cNvSpPr/>
            <p:nvPr/>
          </p:nvSpPr>
          <p:spPr>
            <a:xfrm>
              <a:off x="575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69" name="Rectangle 468">
              <a:extLst>
                <a:ext uri="{FF2B5EF4-FFF2-40B4-BE49-F238E27FC236}">
                  <a16:creationId xmlns:a16="http://schemas.microsoft.com/office/drawing/2014/main" id="{70DEF12F-8C96-12E1-ABD0-011392150543}"/>
                </a:ext>
              </a:extLst>
            </p:cNvPr>
            <p:cNvSpPr/>
            <p:nvPr/>
          </p:nvSpPr>
          <p:spPr>
            <a:xfrm>
              <a:off x="611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0" name="Rectangle 469">
              <a:extLst>
                <a:ext uri="{FF2B5EF4-FFF2-40B4-BE49-F238E27FC236}">
                  <a16:creationId xmlns:a16="http://schemas.microsoft.com/office/drawing/2014/main" id="{6C3C4AAC-134E-A17C-A79A-95CEF436508C}"/>
                </a:ext>
              </a:extLst>
            </p:cNvPr>
            <p:cNvSpPr/>
            <p:nvPr/>
          </p:nvSpPr>
          <p:spPr>
            <a:xfrm>
              <a:off x="647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1" name="Rectangle 470">
              <a:extLst>
                <a:ext uri="{FF2B5EF4-FFF2-40B4-BE49-F238E27FC236}">
                  <a16:creationId xmlns:a16="http://schemas.microsoft.com/office/drawing/2014/main" id="{D15635E8-7F9A-28DC-1A5C-1CD06D54B384}"/>
                </a:ext>
              </a:extLst>
            </p:cNvPr>
            <p:cNvSpPr/>
            <p:nvPr/>
          </p:nvSpPr>
          <p:spPr>
            <a:xfrm>
              <a:off x="683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2" name="Rectangle 471">
              <a:extLst>
                <a:ext uri="{FF2B5EF4-FFF2-40B4-BE49-F238E27FC236}">
                  <a16:creationId xmlns:a16="http://schemas.microsoft.com/office/drawing/2014/main" id="{D6E54D6B-BB59-81B9-6138-190A5D30542F}"/>
                </a:ext>
              </a:extLst>
            </p:cNvPr>
            <p:cNvSpPr/>
            <p:nvPr/>
          </p:nvSpPr>
          <p:spPr>
            <a:xfrm>
              <a:off x="719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3" name="Rectangle 472">
              <a:extLst>
                <a:ext uri="{FF2B5EF4-FFF2-40B4-BE49-F238E27FC236}">
                  <a16:creationId xmlns:a16="http://schemas.microsoft.com/office/drawing/2014/main" id="{16D4808E-1749-A370-5032-1E5F9B39580A}"/>
                </a:ext>
              </a:extLst>
            </p:cNvPr>
            <p:cNvSpPr/>
            <p:nvPr/>
          </p:nvSpPr>
          <p:spPr>
            <a:xfrm>
              <a:off x="7555224" y="345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4" name="Rectangle 473">
              <a:extLst>
                <a:ext uri="{FF2B5EF4-FFF2-40B4-BE49-F238E27FC236}">
                  <a16:creationId xmlns:a16="http://schemas.microsoft.com/office/drawing/2014/main" id="{448C45CC-BD3E-86C6-614B-F3FF411ACB24}"/>
                </a:ext>
              </a:extLst>
            </p:cNvPr>
            <p:cNvSpPr/>
            <p:nvPr/>
          </p:nvSpPr>
          <p:spPr>
            <a:xfrm>
              <a:off x="215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5" name="Rectangle 474">
              <a:extLst>
                <a:ext uri="{FF2B5EF4-FFF2-40B4-BE49-F238E27FC236}">
                  <a16:creationId xmlns:a16="http://schemas.microsoft.com/office/drawing/2014/main" id="{30CB2717-BA3A-C5F7-CDB2-6808DAE3D13E}"/>
                </a:ext>
              </a:extLst>
            </p:cNvPr>
            <p:cNvSpPr/>
            <p:nvPr/>
          </p:nvSpPr>
          <p:spPr>
            <a:xfrm>
              <a:off x="251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6" name="Rectangle 475">
              <a:extLst>
                <a:ext uri="{FF2B5EF4-FFF2-40B4-BE49-F238E27FC236}">
                  <a16:creationId xmlns:a16="http://schemas.microsoft.com/office/drawing/2014/main" id="{FF4C36B0-8CD1-BB66-CB38-2EEB0483BD23}"/>
                </a:ext>
              </a:extLst>
            </p:cNvPr>
            <p:cNvSpPr/>
            <p:nvPr/>
          </p:nvSpPr>
          <p:spPr>
            <a:xfrm>
              <a:off x="287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7" name="Rectangle 476">
              <a:extLst>
                <a:ext uri="{FF2B5EF4-FFF2-40B4-BE49-F238E27FC236}">
                  <a16:creationId xmlns:a16="http://schemas.microsoft.com/office/drawing/2014/main" id="{2644D9C2-211C-8065-CF03-A19CDDB8B17B}"/>
                </a:ext>
              </a:extLst>
            </p:cNvPr>
            <p:cNvSpPr/>
            <p:nvPr/>
          </p:nvSpPr>
          <p:spPr>
            <a:xfrm>
              <a:off x="323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8" name="Rectangle 477">
              <a:extLst>
                <a:ext uri="{FF2B5EF4-FFF2-40B4-BE49-F238E27FC236}">
                  <a16:creationId xmlns:a16="http://schemas.microsoft.com/office/drawing/2014/main" id="{FA0AFF9D-576A-D725-E646-A13B4B15518E}"/>
                </a:ext>
              </a:extLst>
            </p:cNvPr>
            <p:cNvSpPr/>
            <p:nvPr/>
          </p:nvSpPr>
          <p:spPr>
            <a:xfrm>
              <a:off x="359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79" name="Rectangle 478">
              <a:extLst>
                <a:ext uri="{FF2B5EF4-FFF2-40B4-BE49-F238E27FC236}">
                  <a16:creationId xmlns:a16="http://schemas.microsoft.com/office/drawing/2014/main" id="{1A10A345-EFF0-3F5D-921D-0E6FFEDCC96B}"/>
                </a:ext>
              </a:extLst>
            </p:cNvPr>
            <p:cNvSpPr/>
            <p:nvPr/>
          </p:nvSpPr>
          <p:spPr>
            <a:xfrm>
              <a:off x="395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0" name="Rectangle 479">
              <a:extLst>
                <a:ext uri="{FF2B5EF4-FFF2-40B4-BE49-F238E27FC236}">
                  <a16:creationId xmlns:a16="http://schemas.microsoft.com/office/drawing/2014/main" id="{8D23B955-DB71-65B4-E1AF-A1CA5CD2709E}"/>
                </a:ext>
              </a:extLst>
            </p:cNvPr>
            <p:cNvSpPr/>
            <p:nvPr/>
          </p:nvSpPr>
          <p:spPr>
            <a:xfrm>
              <a:off x="431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1" name="Rectangle 480">
              <a:extLst>
                <a:ext uri="{FF2B5EF4-FFF2-40B4-BE49-F238E27FC236}">
                  <a16:creationId xmlns:a16="http://schemas.microsoft.com/office/drawing/2014/main" id="{BC2C55C0-5ED5-4AF8-6049-CF5A5A6882B9}"/>
                </a:ext>
              </a:extLst>
            </p:cNvPr>
            <p:cNvSpPr/>
            <p:nvPr/>
          </p:nvSpPr>
          <p:spPr>
            <a:xfrm>
              <a:off x="467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2" name="Rectangle 481">
              <a:extLst>
                <a:ext uri="{FF2B5EF4-FFF2-40B4-BE49-F238E27FC236}">
                  <a16:creationId xmlns:a16="http://schemas.microsoft.com/office/drawing/2014/main" id="{6983697D-E491-FC04-D1C2-118403288EA3}"/>
                </a:ext>
              </a:extLst>
            </p:cNvPr>
            <p:cNvSpPr/>
            <p:nvPr/>
          </p:nvSpPr>
          <p:spPr>
            <a:xfrm>
              <a:off x="5035224" y="381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3" name="Rectangle 482">
              <a:extLst>
                <a:ext uri="{FF2B5EF4-FFF2-40B4-BE49-F238E27FC236}">
                  <a16:creationId xmlns:a16="http://schemas.microsoft.com/office/drawing/2014/main" id="{57C5560A-ACE7-635A-F0E9-2083DDC2C3D8}"/>
                </a:ext>
              </a:extLst>
            </p:cNvPr>
            <p:cNvSpPr/>
            <p:nvPr/>
          </p:nvSpPr>
          <p:spPr>
            <a:xfrm>
              <a:off x="539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4" name="Rectangle 483">
              <a:extLst>
                <a:ext uri="{FF2B5EF4-FFF2-40B4-BE49-F238E27FC236}">
                  <a16:creationId xmlns:a16="http://schemas.microsoft.com/office/drawing/2014/main" id="{E69ABD02-3572-889E-084E-75D8F67AD9A0}"/>
                </a:ext>
              </a:extLst>
            </p:cNvPr>
            <p:cNvSpPr/>
            <p:nvPr/>
          </p:nvSpPr>
          <p:spPr>
            <a:xfrm>
              <a:off x="575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5" name="Rectangle 484">
              <a:extLst>
                <a:ext uri="{FF2B5EF4-FFF2-40B4-BE49-F238E27FC236}">
                  <a16:creationId xmlns:a16="http://schemas.microsoft.com/office/drawing/2014/main" id="{CF5FC6A9-5192-C19C-F22E-A9D94135575F}"/>
                </a:ext>
              </a:extLst>
            </p:cNvPr>
            <p:cNvSpPr/>
            <p:nvPr/>
          </p:nvSpPr>
          <p:spPr>
            <a:xfrm>
              <a:off x="611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6" name="Rectangle 485">
              <a:extLst>
                <a:ext uri="{FF2B5EF4-FFF2-40B4-BE49-F238E27FC236}">
                  <a16:creationId xmlns:a16="http://schemas.microsoft.com/office/drawing/2014/main" id="{FC96E33B-3B46-E570-C8B2-11CE93B6541F}"/>
                </a:ext>
              </a:extLst>
            </p:cNvPr>
            <p:cNvSpPr/>
            <p:nvPr/>
          </p:nvSpPr>
          <p:spPr>
            <a:xfrm>
              <a:off x="647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7" name="Rectangle 486">
              <a:extLst>
                <a:ext uri="{FF2B5EF4-FFF2-40B4-BE49-F238E27FC236}">
                  <a16:creationId xmlns:a16="http://schemas.microsoft.com/office/drawing/2014/main" id="{69C5BEB3-2424-0C30-E762-7CE804C3AFAA}"/>
                </a:ext>
              </a:extLst>
            </p:cNvPr>
            <p:cNvSpPr/>
            <p:nvPr/>
          </p:nvSpPr>
          <p:spPr>
            <a:xfrm>
              <a:off x="683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8" name="Rectangle 487">
              <a:extLst>
                <a:ext uri="{FF2B5EF4-FFF2-40B4-BE49-F238E27FC236}">
                  <a16:creationId xmlns:a16="http://schemas.microsoft.com/office/drawing/2014/main" id="{50EB05F9-89EB-85CC-F21A-62C2E010A8F2}"/>
                </a:ext>
              </a:extLst>
            </p:cNvPr>
            <p:cNvSpPr/>
            <p:nvPr/>
          </p:nvSpPr>
          <p:spPr>
            <a:xfrm>
              <a:off x="719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89" name="Rectangle 488">
              <a:extLst>
                <a:ext uri="{FF2B5EF4-FFF2-40B4-BE49-F238E27FC236}">
                  <a16:creationId xmlns:a16="http://schemas.microsoft.com/office/drawing/2014/main" id="{E1417CB5-5F48-B689-FE00-28CCAD491392}"/>
                </a:ext>
              </a:extLst>
            </p:cNvPr>
            <p:cNvSpPr/>
            <p:nvPr/>
          </p:nvSpPr>
          <p:spPr>
            <a:xfrm>
              <a:off x="7555224" y="381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0" name="Rectangle 489">
              <a:extLst>
                <a:ext uri="{FF2B5EF4-FFF2-40B4-BE49-F238E27FC236}">
                  <a16:creationId xmlns:a16="http://schemas.microsoft.com/office/drawing/2014/main" id="{809AB15E-B05A-6100-3F31-E0B3EB2ADC08}"/>
                </a:ext>
              </a:extLst>
            </p:cNvPr>
            <p:cNvSpPr/>
            <p:nvPr/>
          </p:nvSpPr>
          <p:spPr>
            <a:xfrm>
              <a:off x="215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1" name="Rectangle 490">
              <a:extLst>
                <a:ext uri="{FF2B5EF4-FFF2-40B4-BE49-F238E27FC236}">
                  <a16:creationId xmlns:a16="http://schemas.microsoft.com/office/drawing/2014/main" id="{F59578AD-E067-CE00-2A12-4AFFFAB1A67C}"/>
                </a:ext>
              </a:extLst>
            </p:cNvPr>
            <p:cNvSpPr/>
            <p:nvPr/>
          </p:nvSpPr>
          <p:spPr>
            <a:xfrm>
              <a:off x="251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2" name="Rectangle 491">
              <a:extLst>
                <a:ext uri="{FF2B5EF4-FFF2-40B4-BE49-F238E27FC236}">
                  <a16:creationId xmlns:a16="http://schemas.microsoft.com/office/drawing/2014/main" id="{CD4FDF86-73D4-1DE8-B9EA-D9315751EBBC}"/>
                </a:ext>
              </a:extLst>
            </p:cNvPr>
            <p:cNvSpPr/>
            <p:nvPr/>
          </p:nvSpPr>
          <p:spPr>
            <a:xfrm>
              <a:off x="287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3" name="Rectangle 492">
              <a:extLst>
                <a:ext uri="{FF2B5EF4-FFF2-40B4-BE49-F238E27FC236}">
                  <a16:creationId xmlns:a16="http://schemas.microsoft.com/office/drawing/2014/main" id="{4024A1CB-BB42-CD89-A5A0-9F85A39F238B}"/>
                </a:ext>
              </a:extLst>
            </p:cNvPr>
            <p:cNvSpPr/>
            <p:nvPr/>
          </p:nvSpPr>
          <p:spPr>
            <a:xfrm>
              <a:off x="323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4" name="Rectangle 493">
              <a:extLst>
                <a:ext uri="{FF2B5EF4-FFF2-40B4-BE49-F238E27FC236}">
                  <a16:creationId xmlns:a16="http://schemas.microsoft.com/office/drawing/2014/main" id="{F7A63353-3F9C-28B1-1BC3-25E7609AB640}"/>
                </a:ext>
              </a:extLst>
            </p:cNvPr>
            <p:cNvSpPr/>
            <p:nvPr/>
          </p:nvSpPr>
          <p:spPr>
            <a:xfrm>
              <a:off x="359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5" name="Rectangle 494">
              <a:extLst>
                <a:ext uri="{FF2B5EF4-FFF2-40B4-BE49-F238E27FC236}">
                  <a16:creationId xmlns:a16="http://schemas.microsoft.com/office/drawing/2014/main" id="{DD73F04F-A269-EAFA-3B76-2A4DA6FE0FF8}"/>
                </a:ext>
              </a:extLst>
            </p:cNvPr>
            <p:cNvSpPr/>
            <p:nvPr/>
          </p:nvSpPr>
          <p:spPr>
            <a:xfrm>
              <a:off x="395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6" name="Rectangle 495">
              <a:extLst>
                <a:ext uri="{FF2B5EF4-FFF2-40B4-BE49-F238E27FC236}">
                  <a16:creationId xmlns:a16="http://schemas.microsoft.com/office/drawing/2014/main" id="{CBC3C905-50D7-5A74-3F1B-BEF1AC2D7F56}"/>
                </a:ext>
              </a:extLst>
            </p:cNvPr>
            <p:cNvSpPr/>
            <p:nvPr/>
          </p:nvSpPr>
          <p:spPr>
            <a:xfrm>
              <a:off x="431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7" name="Rectangle 496">
              <a:extLst>
                <a:ext uri="{FF2B5EF4-FFF2-40B4-BE49-F238E27FC236}">
                  <a16:creationId xmlns:a16="http://schemas.microsoft.com/office/drawing/2014/main" id="{C7685DDE-B052-3EDA-C03A-7317225129F1}"/>
                </a:ext>
              </a:extLst>
            </p:cNvPr>
            <p:cNvSpPr/>
            <p:nvPr/>
          </p:nvSpPr>
          <p:spPr>
            <a:xfrm>
              <a:off x="467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8" name="Rectangle 497">
              <a:extLst>
                <a:ext uri="{FF2B5EF4-FFF2-40B4-BE49-F238E27FC236}">
                  <a16:creationId xmlns:a16="http://schemas.microsoft.com/office/drawing/2014/main" id="{50B335A1-4F3D-6CED-A868-1D2BA3B133F6}"/>
                </a:ext>
              </a:extLst>
            </p:cNvPr>
            <p:cNvSpPr/>
            <p:nvPr/>
          </p:nvSpPr>
          <p:spPr>
            <a:xfrm>
              <a:off x="503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99" name="Rectangle 498">
              <a:extLst>
                <a:ext uri="{FF2B5EF4-FFF2-40B4-BE49-F238E27FC236}">
                  <a16:creationId xmlns:a16="http://schemas.microsoft.com/office/drawing/2014/main" id="{2605B90A-BB0B-71E5-23E6-BC533BB747CF}"/>
                </a:ext>
              </a:extLst>
            </p:cNvPr>
            <p:cNvSpPr/>
            <p:nvPr/>
          </p:nvSpPr>
          <p:spPr>
            <a:xfrm>
              <a:off x="5395224" y="417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0" name="Rectangle 499">
              <a:extLst>
                <a:ext uri="{FF2B5EF4-FFF2-40B4-BE49-F238E27FC236}">
                  <a16:creationId xmlns:a16="http://schemas.microsoft.com/office/drawing/2014/main" id="{E54ECA3F-76D0-0BD8-1397-12FB14E07AF7}"/>
                </a:ext>
              </a:extLst>
            </p:cNvPr>
            <p:cNvSpPr/>
            <p:nvPr/>
          </p:nvSpPr>
          <p:spPr>
            <a:xfrm>
              <a:off x="5755224" y="41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1" name="Rectangle 500">
              <a:extLst>
                <a:ext uri="{FF2B5EF4-FFF2-40B4-BE49-F238E27FC236}">
                  <a16:creationId xmlns:a16="http://schemas.microsoft.com/office/drawing/2014/main" id="{3AC8F608-E856-37BD-63E3-A50D1E0B71FE}"/>
                </a:ext>
              </a:extLst>
            </p:cNvPr>
            <p:cNvSpPr/>
            <p:nvPr/>
          </p:nvSpPr>
          <p:spPr>
            <a:xfrm>
              <a:off x="6115224" y="41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2" name="Rectangle 501">
              <a:extLst>
                <a:ext uri="{FF2B5EF4-FFF2-40B4-BE49-F238E27FC236}">
                  <a16:creationId xmlns:a16="http://schemas.microsoft.com/office/drawing/2014/main" id="{328946D3-0CC3-A80B-C674-E0464E667D1F}"/>
                </a:ext>
              </a:extLst>
            </p:cNvPr>
            <p:cNvSpPr/>
            <p:nvPr/>
          </p:nvSpPr>
          <p:spPr>
            <a:xfrm>
              <a:off x="6475224" y="41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3" name="Rectangle 502">
              <a:extLst>
                <a:ext uri="{FF2B5EF4-FFF2-40B4-BE49-F238E27FC236}">
                  <a16:creationId xmlns:a16="http://schemas.microsoft.com/office/drawing/2014/main" id="{FE9874FD-50BD-B7F7-7ACD-E4B3FCEF19EC}"/>
                </a:ext>
              </a:extLst>
            </p:cNvPr>
            <p:cNvSpPr/>
            <p:nvPr/>
          </p:nvSpPr>
          <p:spPr>
            <a:xfrm>
              <a:off x="6835224" y="41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4" name="Rectangle 503">
              <a:extLst>
                <a:ext uri="{FF2B5EF4-FFF2-40B4-BE49-F238E27FC236}">
                  <a16:creationId xmlns:a16="http://schemas.microsoft.com/office/drawing/2014/main" id="{FB4D4CA7-5041-634C-65C2-0768E553A7CB}"/>
                </a:ext>
              </a:extLst>
            </p:cNvPr>
            <p:cNvSpPr/>
            <p:nvPr/>
          </p:nvSpPr>
          <p:spPr>
            <a:xfrm>
              <a:off x="7195224" y="41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5" name="Rectangle 504">
              <a:extLst>
                <a:ext uri="{FF2B5EF4-FFF2-40B4-BE49-F238E27FC236}">
                  <a16:creationId xmlns:a16="http://schemas.microsoft.com/office/drawing/2014/main" id="{3F79D979-342E-2A7D-0AE7-595DBC084ADC}"/>
                </a:ext>
              </a:extLst>
            </p:cNvPr>
            <p:cNvSpPr/>
            <p:nvPr/>
          </p:nvSpPr>
          <p:spPr>
            <a:xfrm>
              <a:off x="7555224" y="417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6" name="Rectangle 505">
              <a:extLst>
                <a:ext uri="{FF2B5EF4-FFF2-40B4-BE49-F238E27FC236}">
                  <a16:creationId xmlns:a16="http://schemas.microsoft.com/office/drawing/2014/main" id="{505BBF64-D8CD-2B05-AD25-CDCF3699B5A3}"/>
                </a:ext>
              </a:extLst>
            </p:cNvPr>
            <p:cNvSpPr/>
            <p:nvPr/>
          </p:nvSpPr>
          <p:spPr>
            <a:xfrm>
              <a:off x="215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7" name="Rectangle 506">
              <a:extLst>
                <a:ext uri="{FF2B5EF4-FFF2-40B4-BE49-F238E27FC236}">
                  <a16:creationId xmlns:a16="http://schemas.microsoft.com/office/drawing/2014/main" id="{2A3FB264-503A-AB01-8CA0-D70BAC50BFB5}"/>
                </a:ext>
              </a:extLst>
            </p:cNvPr>
            <p:cNvSpPr/>
            <p:nvPr/>
          </p:nvSpPr>
          <p:spPr>
            <a:xfrm>
              <a:off x="251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8" name="Rectangle 507">
              <a:extLst>
                <a:ext uri="{FF2B5EF4-FFF2-40B4-BE49-F238E27FC236}">
                  <a16:creationId xmlns:a16="http://schemas.microsoft.com/office/drawing/2014/main" id="{B867623B-E628-9FEA-F939-0004B7F31B95}"/>
                </a:ext>
              </a:extLst>
            </p:cNvPr>
            <p:cNvSpPr/>
            <p:nvPr/>
          </p:nvSpPr>
          <p:spPr>
            <a:xfrm>
              <a:off x="287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09" name="Rectangle 508">
              <a:extLst>
                <a:ext uri="{FF2B5EF4-FFF2-40B4-BE49-F238E27FC236}">
                  <a16:creationId xmlns:a16="http://schemas.microsoft.com/office/drawing/2014/main" id="{3EB6BEE5-5100-B3A5-205B-60DE97A5DA6A}"/>
                </a:ext>
              </a:extLst>
            </p:cNvPr>
            <p:cNvSpPr/>
            <p:nvPr/>
          </p:nvSpPr>
          <p:spPr>
            <a:xfrm>
              <a:off x="323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0" name="Rectangle 509">
              <a:extLst>
                <a:ext uri="{FF2B5EF4-FFF2-40B4-BE49-F238E27FC236}">
                  <a16:creationId xmlns:a16="http://schemas.microsoft.com/office/drawing/2014/main" id="{0E121C7E-3671-629A-13C3-E730AA1A5D3D}"/>
                </a:ext>
              </a:extLst>
            </p:cNvPr>
            <p:cNvSpPr/>
            <p:nvPr/>
          </p:nvSpPr>
          <p:spPr>
            <a:xfrm>
              <a:off x="359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1" name="Rectangle 510">
              <a:extLst>
                <a:ext uri="{FF2B5EF4-FFF2-40B4-BE49-F238E27FC236}">
                  <a16:creationId xmlns:a16="http://schemas.microsoft.com/office/drawing/2014/main" id="{974D73CD-2A72-0456-A213-F3DF8C022B8A}"/>
                </a:ext>
              </a:extLst>
            </p:cNvPr>
            <p:cNvSpPr/>
            <p:nvPr/>
          </p:nvSpPr>
          <p:spPr>
            <a:xfrm>
              <a:off x="395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2" name="Rectangle 511">
              <a:extLst>
                <a:ext uri="{FF2B5EF4-FFF2-40B4-BE49-F238E27FC236}">
                  <a16:creationId xmlns:a16="http://schemas.microsoft.com/office/drawing/2014/main" id="{C8407BD4-24B4-FD4A-32F5-99EAE453BABE}"/>
                </a:ext>
              </a:extLst>
            </p:cNvPr>
            <p:cNvSpPr/>
            <p:nvPr/>
          </p:nvSpPr>
          <p:spPr>
            <a:xfrm>
              <a:off x="431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3" name="Rectangle 512">
              <a:extLst>
                <a:ext uri="{FF2B5EF4-FFF2-40B4-BE49-F238E27FC236}">
                  <a16:creationId xmlns:a16="http://schemas.microsoft.com/office/drawing/2014/main" id="{B1939516-C5AA-5568-B383-A6BD883976BC}"/>
                </a:ext>
              </a:extLst>
            </p:cNvPr>
            <p:cNvSpPr/>
            <p:nvPr/>
          </p:nvSpPr>
          <p:spPr>
            <a:xfrm>
              <a:off x="467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4" name="Rectangle 513">
              <a:extLst>
                <a:ext uri="{FF2B5EF4-FFF2-40B4-BE49-F238E27FC236}">
                  <a16:creationId xmlns:a16="http://schemas.microsoft.com/office/drawing/2014/main" id="{4EE34238-109E-68D4-2586-1EC5C879362A}"/>
                </a:ext>
              </a:extLst>
            </p:cNvPr>
            <p:cNvSpPr/>
            <p:nvPr/>
          </p:nvSpPr>
          <p:spPr>
            <a:xfrm>
              <a:off x="503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5" name="Rectangle 514">
              <a:extLst>
                <a:ext uri="{FF2B5EF4-FFF2-40B4-BE49-F238E27FC236}">
                  <a16:creationId xmlns:a16="http://schemas.microsoft.com/office/drawing/2014/main" id="{7D40260F-29F0-5C10-FD7D-BCFF9E5ADB47}"/>
                </a:ext>
              </a:extLst>
            </p:cNvPr>
            <p:cNvSpPr/>
            <p:nvPr/>
          </p:nvSpPr>
          <p:spPr>
            <a:xfrm>
              <a:off x="539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6" name="Rectangle 515">
              <a:extLst>
                <a:ext uri="{FF2B5EF4-FFF2-40B4-BE49-F238E27FC236}">
                  <a16:creationId xmlns:a16="http://schemas.microsoft.com/office/drawing/2014/main" id="{61C98CB9-AD34-A529-51E6-CDC3542CD863}"/>
                </a:ext>
              </a:extLst>
            </p:cNvPr>
            <p:cNvSpPr/>
            <p:nvPr/>
          </p:nvSpPr>
          <p:spPr>
            <a:xfrm>
              <a:off x="5755224" y="4533959"/>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7" name="Rectangle 516">
              <a:extLst>
                <a:ext uri="{FF2B5EF4-FFF2-40B4-BE49-F238E27FC236}">
                  <a16:creationId xmlns:a16="http://schemas.microsoft.com/office/drawing/2014/main" id="{DD17587E-BE0A-8821-4890-152A52BD8D70}"/>
                </a:ext>
              </a:extLst>
            </p:cNvPr>
            <p:cNvSpPr/>
            <p:nvPr/>
          </p:nvSpPr>
          <p:spPr>
            <a:xfrm>
              <a:off x="6115224" y="45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8" name="Rectangle 517">
              <a:extLst>
                <a:ext uri="{FF2B5EF4-FFF2-40B4-BE49-F238E27FC236}">
                  <a16:creationId xmlns:a16="http://schemas.microsoft.com/office/drawing/2014/main" id="{415B8A5F-EE3D-CC96-DBC0-6BB3C66F8F58}"/>
                </a:ext>
              </a:extLst>
            </p:cNvPr>
            <p:cNvSpPr/>
            <p:nvPr/>
          </p:nvSpPr>
          <p:spPr>
            <a:xfrm>
              <a:off x="6475224" y="45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19" name="Rectangle 518">
              <a:extLst>
                <a:ext uri="{FF2B5EF4-FFF2-40B4-BE49-F238E27FC236}">
                  <a16:creationId xmlns:a16="http://schemas.microsoft.com/office/drawing/2014/main" id="{F513AFB7-CDEE-5BF6-1584-AE4C82F58B54}"/>
                </a:ext>
              </a:extLst>
            </p:cNvPr>
            <p:cNvSpPr/>
            <p:nvPr/>
          </p:nvSpPr>
          <p:spPr>
            <a:xfrm>
              <a:off x="6835224" y="45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0" name="Rectangle 519">
              <a:extLst>
                <a:ext uri="{FF2B5EF4-FFF2-40B4-BE49-F238E27FC236}">
                  <a16:creationId xmlns:a16="http://schemas.microsoft.com/office/drawing/2014/main" id="{99A89458-C8E1-7A45-929D-CE0539BF7654}"/>
                </a:ext>
              </a:extLst>
            </p:cNvPr>
            <p:cNvSpPr/>
            <p:nvPr/>
          </p:nvSpPr>
          <p:spPr>
            <a:xfrm>
              <a:off x="7195224" y="45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1" name="Rectangle 520">
              <a:extLst>
                <a:ext uri="{FF2B5EF4-FFF2-40B4-BE49-F238E27FC236}">
                  <a16:creationId xmlns:a16="http://schemas.microsoft.com/office/drawing/2014/main" id="{0BDCD627-3C6E-691A-4388-200088F40F39}"/>
                </a:ext>
              </a:extLst>
            </p:cNvPr>
            <p:cNvSpPr/>
            <p:nvPr/>
          </p:nvSpPr>
          <p:spPr>
            <a:xfrm>
              <a:off x="7555224" y="4533959"/>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2" name="Rectangle 521">
              <a:extLst>
                <a:ext uri="{FF2B5EF4-FFF2-40B4-BE49-F238E27FC236}">
                  <a16:creationId xmlns:a16="http://schemas.microsoft.com/office/drawing/2014/main" id="{AC8F4B19-A343-5CE0-853C-02DCB50957F5}"/>
                </a:ext>
              </a:extLst>
            </p:cNvPr>
            <p:cNvSpPr/>
            <p:nvPr/>
          </p:nvSpPr>
          <p:spPr>
            <a:xfrm>
              <a:off x="215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3" name="Rectangle 522">
              <a:extLst>
                <a:ext uri="{FF2B5EF4-FFF2-40B4-BE49-F238E27FC236}">
                  <a16:creationId xmlns:a16="http://schemas.microsoft.com/office/drawing/2014/main" id="{5F7C0962-3801-F222-B987-39D7AC238903}"/>
                </a:ext>
              </a:extLst>
            </p:cNvPr>
            <p:cNvSpPr/>
            <p:nvPr/>
          </p:nvSpPr>
          <p:spPr>
            <a:xfrm>
              <a:off x="251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4" name="Rectangle 523">
              <a:extLst>
                <a:ext uri="{FF2B5EF4-FFF2-40B4-BE49-F238E27FC236}">
                  <a16:creationId xmlns:a16="http://schemas.microsoft.com/office/drawing/2014/main" id="{2C1C231C-87E1-BEEB-6F04-B4C5C159B7EE}"/>
                </a:ext>
              </a:extLst>
            </p:cNvPr>
            <p:cNvSpPr/>
            <p:nvPr/>
          </p:nvSpPr>
          <p:spPr>
            <a:xfrm>
              <a:off x="287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5" name="Rectangle 524">
              <a:extLst>
                <a:ext uri="{FF2B5EF4-FFF2-40B4-BE49-F238E27FC236}">
                  <a16:creationId xmlns:a16="http://schemas.microsoft.com/office/drawing/2014/main" id="{9E0E4485-F74B-D12B-8AE2-53854D7C57DA}"/>
                </a:ext>
              </a:extLst>
            </p:cNvPr>
            <p:cNvSpPr/>
            <p:nvPr/>
          </p:nvSpPr>
          <p:spPr>
            <a:xfrm>
              <a:off x="323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6" name="Rectangle 525">
              <a:extLst>
                <a:ext uri="{FF2B5EF4-FFF2-40B4-BE49-F238E27FC236}">
                  <a16:creationId xmlns:a16="http://schemas.microsoft.com/office/drawing/2014/main" id="{3C756CA8-8331-D378-3F96-8623ABFEACCA}"/>
                </a:ext>
              </a:extLst>
            </p:cNvPr>
            <p:cNvSpPr/>
            <p:nvPr/>
          </p:nvSpPr>
          <p:spPr>
            <a:xfrm>
              <a:off x="359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7" name="Rectangle 526">
              <a:extLst>
                <a:ext uri="{FF2B5EF4-FFF2-40B4-BE49-F238E27FC236}">
                  <a16:creationId xmlns:a16="http://schemas.microsoft.com/office/drawing/2014/main" id="{F70AF6D1-0CAF-C667-6108-CDED9586E003}"/>
                </a:ext>
              </a:extLst>
            </p:cNvPr>
            <p:cNvSpPr/>
            <p:nvPr/>
          </p:nvSpPr>
          <p:spPr>
            <a:xfrm>
              <a:off x="395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8" name="Rectangle 527">
              <a:extLst>
                <a:ext uri="{FF2B5EF4-FFF2-40B4-BE49-F238E27FC236}">
                  <a16:creationId xmlns:a16="http://schemas.microsoft.com/office/drawing/2014/main" id="{4CA7EDF1-0596-FD27-E86F-7850FD2CCD1F}"/>
                </a:ext>
              </a:extLst>
            </p:cNvPr>
            <p:cNvSpPr/>
            <p:nvPr/>
          </p:nvSpPr>
          <p:spPr>
            <a:xfrm>
              <a:off x="431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29" name="Rectangle 528">
              <a:extLst>
                <a:ext uri="{FF2B5EF4-FFF2-40B4-BE49-F238E27FC236}">
                  <a16:creationId xmlns:a16="http://schemas.microsoft.com/office/drawing/2014/main" id="{0A56A01C-7366-8EF5-D00C-CEBBB3BC9A88}"/>
                </a:ext>
              </a:extLst>
            </p:cNvPr>
            <p:cNvSpPr/>
            <p:nvPr/>
          </p:nvSpPr>
          <p:spPr>
            <a:xfrm>
              <a:off x="467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0" name="Rectangle 529">
              <a:extLst>
                <a:ext uri="{FF2B5EF4-FFF2-40B4-BE49-F238E27FC236}">
                  <a16:creationId xmlns:a16="http://schemas.microsoft.com/office/drawing/2014/main" id="{4EBD62F4-47CA-0BBC-CBB3-6B4DAA0DC040}"/>
                </a:ext>
              </a:extLst>
            </p:cNvPr>
            <p:cNvSpPr/>
            <p:nvPr/>
          </p:nvSpPr>
          <p:spPr>
            <a:xfrm>
              <a:off x="503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1" name="Rectangle 530">
              <a:extLst>
                <a:ext uri="{FF2B5EF4-FFF2-40B4-BE49-F238E27FC236}">
                  <a16:creationId xmlns:a16="http://schemas.microsoft.com/office/drawing/2014/main" id="{0130384D-1076-D375-BC05-79B62F9DEECA}"/>
                </a:ext>
              </a:extLst>
            </p:cNvPr>
            <p:cNvSpPr/>
            <p:nvPr/>
          </p:nvSpPr>
          <p:spPr>
            <a:xfrm>
              <a:off x="539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2" name="Rectangle 531">
              <a:extLst>
                <a:ext uri="{FF2B5EF4-FFF2-40B4-BE49-F238E27FC236}">
                  <a16:creationId xmlns:a16="http://schemas.microsoft.com/office/drawing/2014/main" id="{13A5CB69-ED5E-8437-05A9-E635CE2DA971}"/>
                </a:ext>
              </a:extLst>
            </p:cNvPr>
            <p:cNvSpPr/>
            <p:nvPr/>
          </p:nvSpPr>
          <p:spPr>
            <a:xfrm>
              <a:off x="575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3" name="Rectangle 532">
              <a:extLst>
                <a:ext uri="{FF2B5EF4-FFF2-40B4-BE49-F238E27FC236}">
                  <a16:creationId xmlns:a16="http://schemas.microsoft.com/office/drawing/2014/main" id="{DD4F4829-A9D0-B088-4970-C27DA20BF165}"/>
                </a:ext>
              </a:extLst>
            </p:cNvPr>
            <p:cNvSpPr/>
            <p:nvPr/>
          </p:nvSpPr>
          <p:spPr>
            <a:xfrm>
              <a:off x="6115224" y="488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4" name="Rectangle 533">
              <a:extLst>
                <a:ext uri="{FF2B5EF4-FFF2-40B4-BE49-F238E27FC236}">
                  <a16:creationId xmlns:a16="http://schemas.microsoft.com/office/drawing/2014/main" id="{4453FE4A-7AC7-DBFB-697E-35289D9824FA}"/>
                </a:ext>
              </a:extLst>
            </p:cNvPr>
            <p:cNvSpPr/>
            <p:nvPr/>
          </p:nvSpPr>
          <p:spPr>
            <a:xfrm>
              <a:off x="6475224" y="488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5" name="Rectangle 534">
              <a:extLst>
                <a:ext uri="{FF2B5EF4-FFF2-40B4-BE49-F238E27FC236}">
                  <a16:creationId xmlns:a16="http://schemas.microsoft.com/office/drawing/2014/main" id="{5F5FA270-AEFD-BF1C-A7E6-220E0CFAC0BA}"/>
                </a:ext>
              </a:extLst>
            </p:cNvPr>
            <p:cNvSpPr/>
            <p:nvPr/>
          </p:nvSpPr>
          <p:spPr>
            <a:xfrm>
              <a:off x="6835224" y="488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6" name="Rectangle 535">
              <a:extLst>
                <a:ext uri="{FF2B5EF4-FFF2-40B4-BE49-F238E27FC236}">
                  <a16:creationId xmlns:a16="http://schemas.microsoft.com/office/drawing/2014/main" id="{BF3CAF5A-FD20-A4BF-EDEE-6104EC859B81}"/>
                </a:ext>
              </a:extLst>
            </p:cNvPr>
            <p:cNvSpPr/>
            <p:nvPr/>
          </p:nvSpPr>
          <p:spPr>
            <a:xfrm>
              <a:off x="7195224" y="488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7" name="Rectangle 536">
              <a:extLst>
                <a:ext uri="{FF2B5EF4-FFF2-40B4-BE49-F238E27FC236}">
                  <a16:creationId xmlns:a16="http://schemas.microsoft.com/office/drawing/2014/main" id="{3B85E36C-977E-5C9D-BEEF-A4B4E92D1B03}"/>
                </a:ext>
              </a:extLst>
            </p:cNvPr>
            <p:cNvSpPr/>
            <p:nvPr/>
          </p:nvSpPr>
          <p:spPr>
            <a:xfrm>
              <a:off x="7555224" y="488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8" name="Rectangle 537">
              <a:extLst>
                <a:ext uri="{FF2B5EF4-FFF2-40B4-BE49-F238E27FC236}">
                  <a16:creationId xmlns:a16="http://schemas.microsoft.com/office/drawing/2014/main" id="{E34874FA-218A-DA4E-6B02-1BA68ED1A99C}"/>
                </a:ext>
              </a:extLst>
            </p:cNvPr>
            <p:cNvSpPr/>
            <p:nvPr/>
          </p:nvSpPr>
          <p:spPr>
            <a:xfrm>
              <a:off x="215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39" name="Rectangle 538">
              <a:extLst>
                <a:ext uri="{FF2B5EF4-FFF2-40B4-BE49-F238E27FC236}">
                  <a16:creationId xmlns:a16="http://schemas.microsoft.com/office/drawing/2014/main" id="{214BE0C1-F9A7-2627-1A93-66456672E03F}"/>
                </a:ext>
              </a:extLst>
            </p:cNvPr>
            <p:cNvSpPr/>
            <p:nvPr/>
          </p:nvSpPr>
          <p:spPr>
            <a:xfrm>
              <a:off x="251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0" name="Rectangle 539">
              <a:extLst>
                <a:ext uri="{FF2B5EF4-FFF2-40B4-BE49-F238E27FC236}">
                  <a16:creationId xmlns:a16="http://schemas.microsoft.com/office/drawing/2014/main" id="{CA777F62-18B1-5082-6A52-242BD7DAF36D}"/>
                </a:ext>
              </a:extLst>
            </p:cNvPr>
            <p:cNvSpPr/>
            <p:nvPr/>
          </p:nvSpPr>
          <p:spPr>
            <a:xfrm>
              <a:off x="287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1" name="Rectangle 540">
              <a:extLst>
                <a:ext uri="{FF2B5EF4-FFF2-40B4-BE49-F238E27FC236}">
                  <a16:creationId xmlns:a16="http://schemas.microsoft.com/office/drawing/2014/main" id="{5D75C653-85FF-6247-F775-07706CD716DA}"/>
                </a:ext>
              </a:extLst>
            </p:cNvPr>
            <p:cNvSpPr/>
            <p:nvPr/>
          </p:nvSpPr>
          <p:spPr>
            <a:xfrm>
              <a:off x="323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2" name="Rectangle 541">
              <a:extLst>
                <a:ext uri="{FF2B5EF4-FFF2-40B4-BE49-F238E27FC236}">
                  <a16:creationId xmlns:a16="http://schemas.microsoft.com/office/drawing/2014/main" id="{A0638264-4808-6B96-42DD-E6279845525C}"/>
                </a:ext>
              </a:extLst>
            </p:cNvPr>
            <p:cNvSpPr/>
            <p:nvPr/>
          </p:nvSpPr>
          <p:spPr>
            <a:xfrm>
              <a:off x="359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3" name="Rectangle 542">
              <a:extLst>
                <a:ext uri="{FF2B5EF4-FFF2-40B4-BE49-F238E27FC236}">
                  <a16:creationId xmlns:a16="http://schemas.microsoft.com/office/drawing/2014/main" id="{69AB0516-D720-FBB3-C3EA-0A3227DD8B65}"/>
                </a:ext>
              </a:extLst>
            </p:cNvPr>
            <p:cNvSpPr/>
            <p:nvPr/>
          </p:nvSpPr>
          <p:spPr>
            <a:xfrm>
              <a:off x="395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4" name="Rectangle 543">
              <a:extLst>
                <a:ext uri="{FF2B5EF4-FFF2-40B4-BE49-F238E27FC236}">
                  <a16:creationId xmlns:a16="http://schemas.microsoft.com/office/drawing/2014/main" id="{5C06E4BE-D958-2FA3-94DA-B85DAABBB9BF}"/>
                </a:ext>
              </a:extLst>
            </p:cNvPr>
            <p:cNvSpPr/>
            <p:nvPr/>
          </p:nvSpPr>
          <p:spPr>
            <a:xfrm>
              <a:off x="431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5" name="Rectangle 544">
              <a:extLst>
                <a:ext uri="{FF2B5EF4-FFF2-40B4-BE49-F238E27FC236}">
                  <a16:creationId xmlns:a16="http://schemas.microsoft.com/office/drawing/2014/main" id="{5A3E0DC2-4DA2-914F-6EA1-D5B1D2437A8A}"/>
                </a:ext>
              </a:extLst>
            </p:cNvPr>
            <p:cNvSpPr/>
            <p:nvPr/>
          </p:nvSpPr>
          <p:spPr>
            <a:xfrm>
              <a:off x="467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6" name="Rectangle 545">
              <a:extLst>
                <a:ext uri="{FF2B5EF4-FFF2-40B4-BE49-F238E27FC236}">
                  <a16:creationId xmlns:a16="http://schemas.microsoft.com/office/drawing/2014/main" id="{9A7ED7E3-B07A-ADBE-6A83-629EBE169AEF}"/>
                </a:ext>
              </a:extLst>
            </p:cNvPr>
            <p:cNvSpPr/>
            <p:nvPr/>
          </p:nvSpPr>
          <p:spPr>
            <a:xfrm>
              <a:off x="503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7" name="Rectangle 546">
              <a:extLst>
                <a:ext uri="{FF2B5EF4-FFF2-40B4-BE49-F238E27FC236}">
                  <a16:creationId xmlns:a16="http://schemas.microsoft.com/office/drawing/2014/main" id="{A226FB17-E616-D0F0-8831-1000DE3C7540}"/>
                </a:ext>
              </a:extLst>
            </p:cNvPr>
            <p:cNvSpPr/>
            <p:nvPr/>
          </p:nvSpPr>
          <p:spPr>
            <a:xfrm>
              <a:off x="539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8" name="Rectangle 547">
              <a:extLst>
                <a:ext uri="{FF2B5EF4-FFF2-40B4-BE49-F238E27FC236}">
                  <a16:creationId xmlns:a16="http://schemas.microsoft.com/office/drawing/2014/main" id="{CE14CBD4-0498-46BB-2474-EEF4B838398C}"/>
                </a:ext>
              </a:extLst>
            </p:cNvPr>
            <p:cNvSpPr/>
            <p:nvPr/>
          </p:nvSpPr>
          <p:spPr>
            <a:xfrm>
              <a:off x="575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49" name="Rectangle 548">
              <a:extLst>
                <a:ext uri="{FF2B5EF4-FFF2-40B4-BE49-F238E27FC236}">
                  <a16:creationId xmlns:a16="http://schemas.microsoft.com/office/drawing/2014/main" id="{8CF22046-ABA4-AF61-8EA1-5EB82D908D50}"/>
                </a:ext>
              </a:extLst>
            </p:cNvPr>
            <p:cNvSpPr/>
            <p:nvPr/>
          </p:nvSpPr>
          <p:spPr>
            <a:xfrm>
              <a:off x="611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0" name="Rectangle 549">
              <a:extLst>
                <a:ext uri="{FF2B5EF4-FFF2-40B4-BE49-F238E27FC236}">
                  <a16:creationId xmlns:a16="http://schemas.microsoft.com/office/drawing/2014/main" id="{09BF457B-5DF2-E27F-33A0-E716E3AD6CF1}"/>
                </a:ext>
              </a:extLst>
            </p:cNvPr>
            <p:cNvSpPr/>
            <p:nvPr/>
          </p:nvSpPr>
          <p:spPr>
            <a:xfrm>
              <a:off x="6475224" y="5247935"/>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1" name="Rectangle 550">
              <a:extLst>
                <a:ext uri="{FF2B5EF4-FFF2-40B4-BE49-F238E27FC236}">
                  <a16:creationId xmlns:a16="http://schemas.microsoft.com/office/drawing/2014/main" id="{A96CC463-57BF-7597-DC84-B0241BA13386}"/>
                </a:ext>
              </a:extLst>
            </p:cNvPr>
            <p:cNvSpPr/>
            <p:nvPr/>
          </p:nvSpPr>
          <p:spPr>
            <a:xfrm>
              <a:off x="6835224" y="524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2" name="Rectangle 551">
              <a:extLst>
                <a:ext uri="{FF2B5EF4-FFF2-40B4-BE49-F238E27FC236}">
                  <a16:creationId xmlns:a16="http://schemas.microsoft.com/office/drawing/2014/main" id="{F66004DA-8D5B-4253-6C38-8597DADC4E51}"/>
                </a:ext>
              </a:extLst>
            </p:cNvPr>
            <p:cNvSpPr/>
            <p:nvPr/>
          </p:nvSpPr>
          <p:spPr>
            <a:xfrm>
              <a:off x="7195224" y="524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3" name="Rectangle 552">
              <a:extLst>
                <a:ext uri="{FF2B5EF4-FFF2-40B4-BE49-F238E27FC236}">
                  <a16:creationId xmlns:a16="http://schemas.microsoft.com/office/drawing/2014/main" id="{5CCF6C61-27F0-B205-A0BE-1D2A6D83D7B7}"/>
                </a:ext>
              </a:extLst>
            </p:cNvPr>
            <p:cNvSpPr/>
            <p:nvPr/>
          </p:nvSpPr>
          <p:spPr>
            <a:xfrm>
              <a:off x="7555224" y="5247935"/>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4" name="Rectangle 553">
              <a:extLst>
                <a:ext uri="{FF2B5EF4-FFF2-40B4-BE49-F238E27FC236}">
                  <a16:creationId xmlns:a16="http://schemas.microsoft.com/office/drawing/2014/main" id="{CEC03F31-F488-2C58-2CAF-9339CF666FBC}"/>
                </a:ext>
              </a:extLst>
            </p:cNvPr>
            <p:cNvSpPr/>
            <p:nvPr/>
          </p:nvSpPr>
          <p:spPr>
            <a:xfrm>
              <a:off x="215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5" name="Rectangle 554">
              <a:extLst>
                <a:ext uri="{FF2B5EF4-FFF2-40B4-BE49-F238E27FC236}">
                  <a16:creationId xmlns:a16="http://schemas.microsoft.com/office/drawing/2014/main" id="{50B4975E-7C07-CC61-308A-C6BDF7F75C2A}"/>
                </a:ext>
              </a:extLst>
            </p:cNvPr>
            <p:cNvSpPr/>
            <p:nvPr/>
          </p:nvSpPr>
          <p:spPr>
            <a:xfrm>
              <a:off x="251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6" name="Rectangle 555">
              <a:extLst>
                <a:ext uri="{FF2B5EF4-FFF2-40B4-BE49-F238E27FC236}">
                  <a16:creationId xmlns:a16="http://schemas.microsoft.com/office/drawing/2014/main" id="{4B21B37E-33FF-2DF7-2C61-6A75A915274F}"/>
                </a:ext>
              </a:extLst>
            </p:cNvPr>
            <p:cNvSpPr/>
            <p:nvPr/>
          </p:nvSpPr>
          <p:spPr>
            <a:xfrm>
              <a:off x="287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7" name="Rectangle 556">
              <a:extLst>
                <a:ext uri="{FF2B5EF4-FFF2-40B4-BE49-F238E27FC236}">
                  <a16:creationId xmlns:a16="http://schemas.microsoft.com/office/drawing/2014/main" id="{14D4232A-A4FA-15F2-D95A-B15E639CD27E}"/>
                </a:ext>
              </a:extLst>
            </p:cNvPr>
            <p:cNvSpPr/>
            <p:nvPr/>
          </p:nvSpPr>
          <p:spPr>
            <a:xfrm>
              <a:off x="323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8" name="Rectangle 557">
              <a:extLst>
                <a:ext uri="{FF2B5EF4-FFF2-40B4-BE49-F238E27FC236}">
                  <a16:creationId xmlns:a16="http://schemas.microsoft.com/office/drawing/2014/main" id="{D4B2D36E-7F35-1FBE-A630-FF13D1A4BC25}"/>
                </a:ext>
              </a:extLst>
            </p:cNvPr>
            <p:cNvSpPr/>
            <p:nvPr/>
          </p:nvSpPr>
          <p:spPr>
            <a:xfrm>
              <a:off x="359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59" name="Rectangle 558">
              <a:extLst>
                <a:ext uri="{FF2B5EF4-FFF2-40B4-BE49-F238E27FC236}">
                  <a16:creationId xmlns:a16="http://schemas.microsoft.com/office/drawing/2014/main" id="{6A74E3FC-3F38-FA5E-27E8-316C57F5BB9B}"/>
                </a:ext>
              </a:extLst>
            </p:cNvPr>
            <p:cNvSpPr/>
            <p:nvPr/>
          </p:nvSpPr>
          <p:spPr>
            <a:xfrm>
              <a:off x="395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0" name="Rectangle 559">
              <a:extLst>
                <a:ext uri="{FF2B5EF4-FFF2-40B4-BE49-F238E27FC236}">
                  <a16:creationId xmlns:a16="http://schemas.microsoft.com/office/drawing/2014/main" id="{D3689439-F69B-9B7F-35E3-D28B73E2FF30}"/>
                </a:ext>
              </a:extLst>
            </p:cNvPr>
            <p:cNvSpPr/>
            <p:nvPr/>
          </p:nvSpPr>
          <p:spPr>
            <a:xfrm>
              <a:off x="431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1" name="Rectangle 560">
              <a:extLst>
                <a:ext uri="{FF2B5EF4-FFF2-40B4-BE49-F238E27FC236}">
                  <a16:creationId xmlns:a16="http://schemas.microsoft.com/office/drawing/2014/main" id="{FB697C32-8554-27FE-BE9F-AE752D788C63}"/>
                </a:ext>
              </a:extLst>
            </p:cNvPr>
            <p:cNvSpPr/>
            <p:nvPr/>
          </p:nvSpPr>
          <p:spPr>
            <a:xfrm>
              <a:off x="467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2" name="Rectangle 561">
              <a:extLst>
                <a:ext uri="{FF2B5EF4-FFF2-40B4-BE49-F238E27FC236}">
                  <a16:creationId xmlns:a16="http://schemas.microsoft.com/office/drawing/2014/main" id="{353100AC-B33C-315D-5E39-C3EB7E475443}"/>
                </a:ext>
              </a:extLst>
            </p:cNvPr>
            <p:cNvSpPr/>
            <p:nvPr/>
          </p:nvSpPr>
          <p:spPr>
            <a:xfrm>
              <a:off x="503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3" name="Rectangle 562">
              <a:extLst>
                <a:ext uri="{FF2B5EF4-FFF2-40B4-BE49-F238E27FC236}">
                  <a16:creationId xmlns:a16="http://schemas.microsoft.com/office/drawing/2014/main" id="{0E629A5A-1601-3C19-DFEE-316E4FEEE46A}"/>
                </a:ext>
              </a:extLst>
            </p:cNvPr>
            <p:cNvSpPr/>
            <p:nvPr/>
          </p:nvSpPr>
          <p:spPr>
            <a:xfrm>
              <a:off x="539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4" name="Rectangle 563">
              <a:extLst>
                <a:ext uri="{FF2B5EF4-FFF2-40B4-BE49-F238E27FC236}">
                  <a16:creationId xmlns:a16="http://schemas.microsoft.com/office/drawing/2014/main" id="{E14446C0-8679-E026-81AA-EC48DD09B5F1}"/>
                </a:ext>
              </a:extLst>
            </p:cNvPr>
            <p:cNvSpPr/>
            <p:nvPr/>
          </p:nvSpPr>
          <p:spPr>
            <a:xfrm>
              <a:off x="575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5" name="Rectangle 564">
              <a:extLst>
                <a:ext uri="{FF2B5EF4-FFF2-40B4-BE49-F238E27FC236}">
                  <a16:creationId xmlns:a16="http://schemas.microsoft.com/office/drawing/2014/main" id="{63B87B9B-C263-66CB-0040-7D1846AE1DEF}"/>
                </a:ext>
              </a:extLst>
            </p:cNvPr>
            <p:cNvSpPr/>
            <p:nvPr/>
          </p:nvSpPr>
          <p:spPr>
            <a:xfrm>
              <a:off x="611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6" name="Rectangle 565">
              <a:extLst>
                <a:ext uri="{FF2B5EF4-FFF2-40B4-BE49-F238E27FC236}">
                  <a16:creationId xmlns:a16="http://schemas.microsoft.com/office/drawing/2014/main" id="{88CB12D7-6F94-531D-356B-A73D39FEB722}"/>
                </a:ext>
              </a:extLst>
            </p:cNvPr>
            <p:cNvSpPr/>
            <p:nvPr/>
          </p:nvSpPr>
          <p:spPr>
            <a:xfrm>
              <a:off x="647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7" name="Rectangle 566">
              <a:extLst>
                <a:ext uri="{FF2B5EF4-FFF2-40B4-BE49-F238E27FC236}">
                  <a16:creationId xmlns:a16="http://schemas.microsoft.com/office/drawing/2014/main" id="{099364AC-C8B6-CDED-4A00-5B043265D35A}"/>
                </a:ext>
              </a:extLst>
            </p:cNvPr>
            <p:cNvSpPr/>
            <p:nvPr/>
          </p:nvSpPr>
          <p:spPr>
            <a:xfrm>
              <a:off x="6835224" y="560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8" name="Rectangle 567">
              <a:extLst>
                <a:ext uri="{FF2B5EF4-FFF2-40B4-BE49-F238E27FC236}">
                  <a16:creationId xmlns:a16="http://schemas.microsoft.com/office/drawing/2014/main" id="{93786A2A-51F0-7409-E031-45F712D4F980}"/>
                </a:ext>
              </a:extLst>
            </p:cNvPr>
            <p:cNvSpPr/>
            <p:nvPr/>
          </p:nvSpPr>
          <p:spPr>
            <a:xfrm>
              <a:off x="7195224" y="5601911"/>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69" name="Rectangle 568">
              <a:extLst>
                <a:ext uri="{FF2B5EF4-FFF2-40B4-BE49-F238E27FC236}">
                  <a16:creationId xmlns:a16="http://schemas.microsoft.com/office/drawing/2014/main" id="{AB69D0D5-E238-D193-3669-5ADB26CC516F}"/>
                </a:ext>
              </a:extLst>
            </p:cNvPr>
            <p:cNvSpPr/>
            <p:nvPr/>
          </p:nvSpPr>
          <p:spPr>
            <a:xfrm>
              <a:off x="7555224" y="5601911"/>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0" name="Rectangle 569">
              <a:extLst>
                <a:ext uri="{FF2B5EF4-FFF2-40B4-BE49-F238E27FC236}">
                  <a16:creationId xmlns:a16="http://schemas.microsoft.com/office/drawing/2014/main" id="{1550359A-ADDB-7DD9-1BCE-B237FA682785}"/>
                </a:ext>
              </a:extLst>
            </p:cNvPr>
            <p:cNvSpPr/>
            <p:nvPr/>
          </p:nvSpPr>
          <p:spPr>
            <a:xfrm>
              <a:off x="215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1" name="Rectangle 570">
              <a:extLst>
                <a:ext uri="{FF2B5EF4-FFF2-40B4-BE49-F238E27FC236}">
                  <a16:creationId xmlns:a16="http://schemas.microsoft.com/office/drawing/2014/main" id="{F84C816A-4915-8476-9A34-FA344D397431}"/>
                </a:ext>
              </a:extLst>
            </p:cNvPr>
            <p:cNvSpPr/>
            <p:nvPr/>
          </p:nvSpPr>
          <p:spPr>
            <a:xfrm>
              <a:off x="251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2" name="Rectangle 571">
              <a:extLst>
                <a:ext uri="{FF2B5EF4-FFF2-40B4-BE49-F238E27FC236}">
                  <a16:creationId xmlns:a16="http://schemas.microsoft.com/office/drawing/2014/main" id="{7FD97424-2287-F17B-4694-C37648FAA8B8}"/>
                </a:ext>
              </a:extLst>
            </p:cNvPr>
            <p:cNvSpPr/>
            <p:nvPr/>
          </p:nvSpPr>
          <p:spPr>
            <a:xfrm>
              <a:off x="287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3" name="Rectangle 572">
              <a:extLst>
                <a:ext uri="{FF2B5EF4-FFF2-40B4-BE49-F238E27FC236}">
                  <a16:creationId xmlns:a16="http://schemas.microsoft.com/office/drawing/2014/main" id="{48DEDF9E-4439-CCC1-DAC8-57219E15A566}"/>
                </a:ext>
              </a:extLst>
            </p:cNvPr>
            <p:cNvSpPr/>
            <p:nvPr/>
          </p:nvSpPr>
          <p:spPr>
            <a:xfrm>
              <a:off x="323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4" name="Rectangle 573">
              <a:extLst>
                <a:ext uri="{FF2B5EF4-FFF2-40B4-BE49-F238E27FC236}">
                  <a16:creationId xmlns:a16="http://schemas.microsoft.com/office/drawing/2014/main" id="{E3A88E13-AC3E-0F0A-3329-43F5FCF61A33}"/>
                </a:ext>
              </a:extLst>
            </p:cNvPr>
            <p:cNvSpPr/>
            <p:nvPr/>
          </p:nvSpPr>
          <p:spPr>
            <a:xfrm>
              <a:off x="359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5" name="Rectangle 574">
              <a:extLst>
                <a:ext uri="{FF2B5EF4-FFF2-40B4-BE49-F238E27FC236}">
                  <a16:creationId xmlns:a16="http://schemas.microsoft.com/office/drawing/2014/main" id="{E40772D0-2C28-BF7A-596B-9501DE7B6A12}"/>
                </a:ext>
              </a:extLst>
            </p:cNvPr>
            <p:cNvSpPr/>
            <p:nvPr/>
          </p:nvSpPr>
          <p:spPr>
            <a:xfrm>
              <a:off x="395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6" name="Rectangle 575">
              <a:extLst>
                <a:ext uri="{FF2B5EF4-FFF2-40B4-BE49-F238E27FC236}">
                  <a16:creationId xmlns:a16="http://schemas.microsoft.com/office/drawing/2014/main" id="{7FB05FF8-F433-FD22-10CF-697B73C27590}"/>
                </a:ext>
              </a:extLst>
            </p:cNvPr>
            <p:cNvSpPr/>
            <p:nvPr/>
          </p:nvSpPr>
          <p:spPr>
            <a:xfrm>
              <a:off x="431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7" name="Rectangle 576">
              <a:extLst>
                <a:ext uri="{FF2B5EF4-FFF2-40B4-BE49-F238E27FC236}">
                  <a16:creationId xmlns:a16="http://schemas.microsoft.com/office/drawing/2014/main" id="{E975B985-D527-B1D7-B5E5-6DA70F037F07}"/>
                </a:ext>
              </a:extLst>
            </p:cNvPr>
            <p:cNvSpPr/>
            <p:nvPr/>
          </p:nvSpPr>
          <p:spPr>
            <a:xfrm>
              <a:off x="467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8" name="Rectangle 577">
              <a:extLst>
                <a:ext uri="{FF2B5EF4-FFF2-40B4-BE49-F238E27FC236}">
                  <a16:creationId xmlns:a16="http://schemas.microsoft.com/office/drawing/2014/main" id="{0F6B90D3-4C99-61B7-1947-7E93C5092E4F}"/>
                </a:ext>
              </a:extLst>
            </p:cNvPr>
            <p:cNvSpPr/>
            <p:nvPr/>
          </p:nvSpPr>
          <p:spPr>
            <a:xfrm>
              <a:off x="503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79" name="Rectangle 578">
              <a:extLst>
                <a:ext uri="{FF2B5EF4-FFF2-40B4-BE49-F238E27FC236}">
                  <a16:creationId xmlns:a16="http://schemas.microsoft.com/office/drawing/2014/main" id="{0DE038B4-5244-5498-DA6D-6DD9DE1894DD}"/>
                </a:ext>
              </a:extLst>
            </p:cNvPr>
            <p:cNvSpPr/>
            <p:nvPr/>
          </p:nvSpPr>
          <p:spPr>
            <a:xfrm>
              <a:off x="539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0" name="Rectangle 579">
              <a:extLst>
                <a:ext uri="{FF2B5EF4-FFF2-40B4-BE49-F238E27FC236}">
                  <a16:creationId xmlns:a16="http://schemas.microsoft.com/office/drawing/2014/main" id="{98B1B158-4FEF-8A0A-7B1D-31D18E67643E}"/>
                </a:ext>
              </a:extLst>
            </p:cNvPr>
            <p:cNvSpPr/>
            <p:nvPr/>
          </p:nvSpPr>
          <p:spPr>
            <a:xfrm>
              <a:off x="575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1" name="Rectangle 580">
              <a:extLst>
                <a:ext uri="{FF2B5EF4-FFF2-40B4-BE49-F238E27FC236}">
                  <a16:creationId xmlns:a16="http://schemas.microsoft.com/office/drawing/2014/main" id="{45BF1871-791E-033F-9F18-9D89EB0978EA}"/>
                </a:ext>
              </a:extLst>
            </p:cNvPr>
            <p:cNvSpPr/>
            <p:nvPr/>
          </p:nvSpPr>
          <p:spPr>
            <a:xfrm>
              <a:off x="611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2" name="Rectangle 581">
              <a:extLst>
                <a:ext uri="{FF2B5EF4-FFF2-40B4-BE49-F238E27FC236}">
                  <a16:creationId xmlns:a16="http://schemas.microsoft.com/office/drawing/2014/main" id="{EB09455B-F2F0-BBCD-9BB8-2D9D273DC12B}"/>
                </a:ext>
              </a:extLst>
            </p:cNvPr>
            <p:cNvSpPr/>
            <p:nvPr/>
          </p:nvSpPr>
          <p:spPr>
            <a:xfrm>
              <a:off x="647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3" name="Rectangle 582">
              <a:extLst>
                <a:ext uri="{FF2B5EF4-FFF2-40B4-BE49-F238E27FC236}">
                  <a16:creationId xmlns:a16="http://schemas.microsoft.com/office/drawing/2014/main" id="{99E5CFA4-3F2E-03D4-8BFA-F411DE1D3E0E}"/>
                </a:ext>
              </a:extLst>
            </p:cNvPr>
            <p:cNvSpPr/>
            <p:nvPr/>
          </p:nvSpPr>
          <p:spPr>
            <a:xfrm>
              <a:off x="683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4" name="Rectangle 583">
              <a:extLst>
                <a:ext uri="{FF2B5EF4-FFF2-40B4-BE49-F238E27FC236}">
                  <a16:creationId xmlns:a16="http://schemas.microsoft.com/office/drawing/2014/main" id="{B403E959-0355-9C7E-2EA8-F04AD9A21051}"/>
                </a:ext>
              </a:extLst>
            </p:cNvPr>
            <p:cNvSpPr/>
            <p:nvPr/>
          </p:nvSpPr>
          <p:spPr>
            <a:xfrm>
              <a:off x="7195224" y="5961911"/>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5" name="Rectangle 584">
              <a:extLst>
                <a:ext uri="{FF2B5EF4-FFF2-40B4-BE49-F238E27FC236}">
                  <a16:creationId xmlns:a16="http://schemas.microsoft.com/office/drawing/2014/main" id="{B78F52A4-D65D-6DEA-68FF-2DEE59C94B39}"/>
                </a:ext>
              </a:extLst>
            </p:cNvPr>
            <p:cNvSpPr/>
            <p:nvPr/>
          </p:nvSpPr>
          <p:spPr>
            <a:xfrm>
              <a:off x="7555224" y="5961911"/>
              <a:ext cx="360000" cy="360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6" name="Rectangle 585">
              <a:extLst>
                <a:ext uri="{FF2B5EF4-FFF2-40B4-BE49-F238E27FC236}">
                  <a16:creationId xmlns:a16="http://schemas.microsoft.com/office/drawing/2014/main" id="{9754363F-FE4C-1FC9-D5FE-6BD1682D42AF}"/>
                </a:ext>
              </a:extLst>
            </p:cNvPr>
            <p:cNvSpPr/>
            <p:nvPr/>
          </p:nvSpPr>
          <p:spPr>
            <a:xfrm>
              <a:off x="215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7" name="Rectangle 586">
              <a:extLst>
                <a:ext uri="{FF2B5EF4-FFF2-40B4-BE49-F238E27FC236}">
                  <a16:creationId xmlns:a16="http://schemas.microsoft.com/office/drawing/2014/main" id="{CDBA8DC9-AD46-8C5C-38A5-463EA24F7A3A}"/>
                </a:ext>
              </a:extLst>
            </p:cNvPr>
            <p:cNvSpPr/>
            <p:nvPr/>
          </p:nvSpPr>
          <p:spPr>
            <a:xfrm>
              <a:off x="251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8" name="Rectangle 587">
              <a:extLst>
                <a:ext uri="{FF2B5EF4-FFF2-40B4-BE49-F238E27FC236}">
                  <a16:creationId xmlns:a16="http://schemas.microsoft.com/office/drawing/2014/main" id="{B47B32E7-1D6F-D513-F3BC-D28034FAF02F}"/>
                </a:ext>
              </a:extLst>
            </p:cNvPr>
            <p:cNvSpPr/>
            <p:nvPr/>
          </p:nvSpPr>
          <p:spPr>
            <a:xfrm>
              <a:off x="287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89" name="Rectangle 588">
              <a:extLst>
                <a:ext uri="{FF2B5EF4-FFF2-40B4-BE49-F238E27FC236}">
                  <a16:creationId xmlns:a16="http://schemas.microsoft.com/office/drawing/2014/main" id="{C4CF2425-BBA0-2726-651F-7B79EE22B2CC}"/>
                </a:ext>
              </a:extLst>
            </p:cNvPr>
            <p:cNvSpPr/>
            <p:nvPr/>
          </p:nvSpPr>
          <p:spPr>
            <a:xfrm>
              <a:off x="323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0" name="Rectangle 589">
              <a:extLst>
                <a:ext uri="{FF2B5EF4-FFF2-40B4-BE49-F238E27FC236}">
                  <a16:creationId xmlns:a16="http://schemas.microsoft.com/office/drawing/2014/main" id="{94234244-4675-029A-1D58-A0F10AACE44F}"/>
                </a:ext>
              </a:extLst>
            </p:cNvPr>
            <p:cNvSpPr/>
            <p:nvPr/>
          </p:nvSpPr>
          <p:spPr>
            <a:xfrm>
              <a:off x="359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1" name="Rectangle 590">
              <a:extLst>
                <a:ext uri="{FF2B5EF4-FFF2-40B4-BE49-F238E27FC236}">
                  <a16:creationId xmlns:a16="http://schemas.microsoft.com/office/drawing/2014/main" id="{8AA37E8F-0C87-BE14-9AB5-D5EF55C05DD8}"/>
                </a:ext>
              </a:extLst>
            </p:cNvPr>
            <p:cNvSpPr/>
            <p:nvPr/>
          </p:nvSpPr>
          <p:spPr>
            <a:xfrm>
              <a:off x="395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2" name="Rectangle 591">
              <a:extLst>
                <a:ext uri="{FF2B5EF4-FFF2-40B4-BE49-F238E27FC236}">
                  <a16:creationId xmlns:a16="http://schemas.microsoft.com/office/drawing/2014/main" id="{3E6225D2-3CE5-3B81-234F-DA1E3ADA9C3E}"/>
                </a:ext>
              </a:extLst>
            </p:cNvPr>
            <p:cNvSpPr/>
            <p:nvPr/>
          </p:nvSpPr>
          <p:spPr>
            <a:xfrm>
              <a:off x="431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3" name="Rectangle 592">
              <a:extLst>
                <a:ext uri="{FF2B5EF4-FFF2-40B4-BE49-F238E27FC236}">
                  <a16:creationId xmlns:a16="http://schemas.microsoft.com/office/drawing/2014/main" id="{04F8AEE0-FF47-0C17-69FC-8FF6BE259B45}"/>
                </a:ext>
              </a:extLst>
            </p:cNvPr>
            <p:cNvSpPr/>
            <p:nvPr/>
          </p:nvSpPr>
          <p:spPr>
            <a:xfrm>
              <a:off x="467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4" name="Rectangle 593">
              <a:extLst>
                <a:ext uri="{FF2B5EF4-FFF2-40B4-BE49-F238E27FC236}">
                  <a16:creationId xmlns:a16="http://schemas.microsoft.com/office/drawing/2014/main" id="{901700DB-C8B2-A0EF-1D6C-604B9B3BAD5A}"/>
                </a:ext>
              </a:extLst>
            </p:cNvPr>
            <p:cNvSpPr/>
            <p:nvPr/>
          </p:nvSpPr>
          <p:spPr>
            <a:xfrm>
              <a:off x="503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5" name="Rectangle 594">
              <a:extLst>
                <a:ext uri="{FF2B5EF4-FFF2-40B4-BE49-F238E27FC236}">
                  <a16:creationId xmlns:a16="http://schemas.microsoft.com/office/drawing/2014/main" id="{00B46CA3-037A-7017-C4E2-785B0E2A3DA4}"/>
                </a:ext>
              </a:extLst>
            </p:cNvPr>
            <p:cNvSpPr/>
            <p:nvPr/>
          </p:nvSpPr>
          <p:spPr>
            <a:xfrm>
              <a:off x="539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6" name="Rectangle 595">
              <a:extLst>
                <a:ext uri="{FF2B5EF4-FFF2-40B4-BE49-F238E27FC236}">
                  <a16:creationId xmlns:a16="http://schemas.microsoft.com/office/drawing/2014/main" id="{DF08416D-8A53-B5D9-D0F8-7A4E57010231}"/>
                </a:ext>
              </a:extLst>
            </p:cNvPr>
            <p:cNvSpPr/>
            <p:nvPr/>
          </p:nvSpPr>
          <p:spPr>
            <a:xfrm>
              <a:off x="575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7" name="Rectangle 596">
              <a:extLst>
                <a:ext uri="{FF2B5EF4-FFF2-40B4-BE49-F238E27FC236}">
                  <a16:creationId xmlns:a16="http://schemas.microsoft.com/office/drawing/2014/main" id="{C437464E-1362-974A-C73B-CFD02DB61DCA}"/>
                </a:ext>
              </a:extLst>
            </p:cNvPr>
            <p:cNvSpPr/>
            <p:nvPr/>
          </p:nvSpPr>
          <p:spPr>
            <a:xfrm>
              <a:off x="611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8" name="Rectangle 597">
              <a:extLst>
                <a:ext uri="{FF2B5EF4-FFF2-40B4-BE49-F238E27FC236}">
                  <a16:creationId xmlns:a16="http://schemas.microsoft.com/office/drawing/2014/main" id="{0A740528-FBC4-4055-60FC-481AA57F5727}"/>
                </a:ext>
              </a:extLst>
            </p:cNvPr>
            <p:cNvSpPr/>
            <p:nvPr/>
          </p:nvSpPr>
          <p:spPr>
            <a:xfrm>
              <a:off x="647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99" name="Rectangle 598">
              <a:extLst>
                <a:ext uri="{FF2B5EF4-FFF2-40B4-BE49-F238E27FC236}">
                  <a16:creationId xmlns:a16="http://schemas.microsoft.com/office/drawing/2014/main" id="{7A7D39C3-424F-6DA3-557F-E44D5052C7A8}"/>
                </a:ext>
              </a:extLst>
            </p:cNvPr>
            <p:cNvSpPr/>
            <p:nvPr/>
          </p:nvSpPr>
          <p:spPr>
            <a:xfrm>
              <a:off x="683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00" name="Rectangle 599">
              <a:extLst>
                <a:ext uri="{FF2B5EF4-FFF2-40B4-BE49-F238E27FC236}">
                  <a16:creationId xmlns:a16="http://schemas.microsoft.com/office/drawing/2014/main" id="{A2E2572B-CCF1-8583-7689-002D070BCE1D}"/>
                </a:ext>
              </a:extLst>
            </p:cNvPr>
            <p:cNvSpPr/>
            <p:nvPr/>
          </p:nvSpPr>
          <p:spPr>
            <a:xfrm>
              <a:off x="719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01" name="Rectangle 600">
              <a:extLst>
                <a:ext uri="{FF2B5EF4-FFF2-40B4-BE49-F238E27FC236}">
                  <a16:creationId xmlns:a16="http://schemas.microsoft.com/office/drawing/2014/main" id="{D98CE677-35A9-9626-E0A0-5CC8BA8E2F5A}"/>
                </a:ext>
              </a:extLst>
            </p:cNvPr>
            <p:cNvSpPr/>
            <p:nvPr/>
          </p:nvSpPr>
          <p:spPr>
            <a:xfrm>
              <a:off x="7555224" y="6315887"/>
              <a:ext cx="360000" cy="36000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cxnSp>
          <p:nvCxnSpPr>
            <p:cNvPr id="602" name="Straight Arrow Connector 601">
              <a:extLst>
                <a:ext uri="{FF2B5EF4-FFF2-40B4-BE49-F238E27FC236}">
                  <a16:creationId xmlns:a16="http://schemas.microsoft.com/office/drawing/2014/main" id="{EC44503D-880D-55EF-A9CC-84CEB3C08CA2}"/>
                </a:ext>
              </a:extLst>
            </p:cNvPr>
            <p:cNvCxnSpPr>
              <a:cxnSpLocks/>
            </p:cNvCxnSpPr>
            <p:nvPr/>
          </p:nvCxnSpPr>
          <p:spPr>
            <a:xfrm>
              <a:off x="1936377" y="1653959"/>
              <a:ext cx="0" cy="4307952"/>
            </a:xfrm>
            <a:prstGeom prst="straightConnector1">
              <a:avLst/>
            </a:prstGeom>
            <a:ln>
              <a:solidFill>
                <a:srgbClr val="AB620E"/>
              </a:solidFill>
              <a:tailEnd type="triangle"/>
            </a:ln>
          </p:spPr>
          <p:style>
            <a:lnRef idx="2">
              <a:schemeClr val="accent1"/>
            </a:lnRef>
            <a:fillRef idx="0">
              <a:schemeClr val="accent1"/>
            </a:fillRef>
            <a:effectRef idx="1">
              <a:schemeClr val="accent1"/>
            </a:effectRef>
            <a:fontRef idx="minor">
              <a:schemeClr val="tx1"/>
            </a:fontRef>
          </p:style>
        </p:cxnSp>
        <p:cxnSp>
          <p:nvCxnSpPr>
            <p:cNvPr id="603" name="Straight Arrow Connector 602">
              <a:extLst>
                <a:ext uri="{FF2B5EF4-FFF2-40B4-BE49-F238E27FC236}">
                  <a16:creationId xmlns:a16="http://schemas.microsoft.com/office/drawing/2014/main" id="{FBA59402-94AE-2809-8004-3E0CBD57642C}"/>
                </a:ext>
              </a:extLst>
            </p:cNvPr>
            <p:cNvCxnSpPr>
              <a:cxnSpLocks/>
            </p:cNvCxnSpPr>
            <p:nvPr/>
          </p:nvCxnSpPr>
          <p:spPr>
            <a:xfrm>
              <a:off x="2875224" y="736402"/>
              <a:ext cx="4320000" cy="0"/>
            </a:xfrm>
            <a:prstGeom prst="straightConnector1">
              <a:avLst/>
            </a:prstGeom>
            <a:ln>
              <a:solidFill>
                <a:srgbClr val="AB620E"/>
              </a:solidFill>
              <a:tailEnd type="triangle"/>
            </a:ln>
          </p:spPr>
          <p:style>
            <a:lnRef idx="2">
              <a:schemeClr val="accent1"/>
            </a:lnRef>
            <a:fillRef idx="0">
              <a:schemeClr val="accent1"/>
            </a:fillRef>
            <a:effectRef idx="1">
              <a:schemeClr val="accent1"/>
            </a:effectRef>
            <a:fontRef idx="minor">
              <a:schemeClr val="tx1"/>
            </a:fontRef>
          </p:style>
        </p:cxnSp>
        <p:sp>
          <p:nvSpPr>
            <p:cNvPr id="604" name="TextBox 603">
              <a:extLst>
                <a:ext uri="{FF2B5EF4-FFF2-40B4-BE49-F238E27FC236}">
                  <a16:creationId xmlns:a16="http://schemas.microsoft.com/office/drawing/2014/main" id="{D933BBB6-4593-7627-0EF9-DF7CB82158A8}"/>
                </a:ext>
              </a:extLst>
            </p:cNvPr>
            <p:cNvSpPr txBox="1"/>
            <p:nvPr/>
          </p:nvSpPr>
          <p:spPr>
            <a:xfrm>
              <a:off x="1109995" y="3721167"/>
              <a:ext cx="855722" cy="384695"/>
            </a:xfrm>
            <a:prstGeom prst="rect">
              <a:avLst/>
            </a:prstGeom>
            <a:noFill/>
          </p:spPr>
          <p:txBody>
            <a:bodyPr wrap="square" rtlCol="0">
              <a:spAutoFit/>
            </a:bodyPr>
            <a:lstStyle/>
            <a:p>
              <a:r>
                <a:rPr lang="en-GB" sz="1100" dirty="0"/>
                <a:t>Depth</a:t>
              </a:r>
              <a:endParaRPr lang="en-ZA" sz="1100" dirty="0"/>
            </a:p>
          </p:txBody>
        </p:sp>
        <p:sp>
          <p:nvSpPr>
            <p:cNvPr id="605" name="TextBox 604">
              <a:extLst>
                <a:ext uri="{FF2B5EF4-FFF2-40B4-BE49-F238E27FC236}">
                  <a16:creationId xmlns:a16="http://schemas.microsoft.com/office/drawing/2014/main" id="{E7AD239B-8B6A-B277-A94E-BC6CE99FBCAF}"/>
                </a:ext>
              </a:extLst>
            </p:cNvPr>
            <p:cNvSpPr txBox="1"/>
            <p:nvPr/>
          </p:nvSpPr>
          <p:spPr>
            <a:xfrm>
              <a:off x="4382376" y="395317"/>
              <a:ext cx="1125313" cy="384695"/>
            </a:xfrm>
            <a:prstGeom prst="rect">
              <a:avLst/>
            </a:prstGeom>
            <a:noFill/>
          </p:spPr>
          <p:txBody>
            <a:bodyPr wrap="square" rtlCol="0">
              <a:spAutoFit/>
            </a:bodyPr>
            <a:lstStyle/>
            <a:p>
              <a:pPr algn="ctr"/>
              <a:r>
                <a:rPr lang="en-GB" sz="1100" dirty="0"/>
                <a:t>Rows</a:t>
              </a:r>
              <a:endParaRPr lang="en-ZA" sz="1100" dirty="0"/>
            </a:p>
          </p:txBody>
        </p:sp>
        <p:sp>
          <p:nvSpPr>
            <p:cNvPr id="606" name="Rectangle 605">
              <a:extLst>
                <a:ext uri="{FF2B5EF4-FFF2-40B4-BE49-F238E27FC236}">
                  <a16:creationId xmlns:a16="http://schemas.microsoft.com/office/drawing/2014/main" id="{D0B317CA-2237-77CE-1CE8-D79D40BEBEF2}"/>
                </a:ext>
              </a:extLst>
            </p:cNvPr>
            <p:cNvSpPr/>
            <p:nvPr/>
          </p:nvSpPr>
          <p:spPr>
            <a:xfrm>
              <a:off x="8095224" y="3330292"/>
              <a:ext cx="360000" cy="36000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607" name="TextBox 606">
              <a:extLst>
                <a:ext uri="{FF2B5EF4-FFF2-40B4-BE49-F238E27FC236}">
                  <a16:creationId xmlns:a16="http://schemas.microsoft.com/office/drawing/2014/main" id="{7701E813-B391-125B-5363-30F428138C59}"/>
                </a:ext>
              </a:extLst>
            </p:cNvPr>
            <p:cNvSpPr txBox="1"/>
            <p:nvPr/>
          </p:nvSpPr>
          <p:spPr>
            <a:xfrm>
              <a:off x="7889415" y="2913959"/>
              <a:ext cx="1670280" cy="384695"/>
            </a:xfrm>
            <a:prstGeom prst="rect">
              <a:avLst/>
            </a:prstGeom>
            <a:noFill/>
          </p:spPr>
          <p:txBody>
            <a:bodyPr wrap="square" rtlCol="0">
              <a:spAutoFit/>
            </a:bodyPr>
            <a:lstStyle/>
            <a:p>
              <a:pPr algn="ctr"/>
              <a:r>
                <a:rPr lang="en-GB" sz="1100" dirty="0"/>
                <a:t>Empty Entries:</a:t>
              </a:r>
              <a:endParaRPr lang="en-ZA" sz="1100" dirty="0"/>
            </a:p>
          </p:txBody>
        </p:sp>
      </p:grpSp>
      <p:sp>
        <p:nvSpPr>
          <p:cNvPr id="608" name="Rectangle 607">
            <a:extLst>
              <a:ext uri="{FF2B5EF4-FFF2-40B4-BE49-F238E27FC236}">
                <a16:creationId xmlns:a16="http://schemas.microsoft.com/office/drawing/2014/main" id="{ECD7E642-9BC1-53B8-4A18-1957D8F1357E}"/>
              </a:ext>
            </a:extLst>
          </p:cNvPr>
          <p:cNvSpPr/>
          <p:nvPr/>
        </p:nvSpPr>
        <p:spPr>
          <a:xfrm>
            <a:off x="10727575" y="3875382"/>
            <a:ext cx="1088967" cy="7040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09" name="Content Placeholder 2">
            <a:extLst>
              <a:ext uri="{FF2B5EF4-FFF2-40B4-BE49-F238E27FC236}">
                <a16:creationId xmlns:a16="http://schemas.microsoft.com/office/drawing/2014/main" id="{CE5FC40E-09AD-2EF7-E908-04C7236EDE56}"/>
              </a:ext>
            </a:extLst>
          </p:cNvPr>
          <p:cNvSpPr txBox="1">
            <a:spLocks/>
          </p:cNvSpPr>
          <p:nvPr/>
        </p:nvSpPr>
        <p:spPr>
          <a:xfrm>
            <a:off x="1543029" y="1243420"/>
            <a:ext cx="7109030" cy="80046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Individuals are represented as 16x16x20 arrays.</a:t>
            </a:r>
          </a:p>
          <a:p>
            <a:r>
              <a:rPr lang="en-US" sz="1800" dirty="0"/>
              <a:t>Costs calculated by Hadamard product and summing the result.</a:t>
            </a:r>
          </a:p>
        </p:txBody>
      </p:sp>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A27415-F8D2-88D2-1CE1-CA350212F3F6}"/>
              </a:ext>
            </a:extLst>
          </p:cNvPr>
          <p:cNvSpPr txBox="1">
            <a:spLocks/>
          </p:cNvSpPr>
          <p:nvPr/>
        </p:nvSpPr>
        <p:spPr>
          <a:xfrm>
            <a:off x="1546589" y="331354"/>
            <a:ext cx="9879437" cy="980844"/>
          </a:xfrm>
          <a:prstGeom prst="rect">
            <a:avLst/>
          </a:prstGeom>
        </p:spPr>
        <p:txBody>
          <a:bodyPr vert="horz" lIns="91440" tIns="0" rIns="91440" bIns="0" rtlCol="0" anchor="b" anchorCtr="0">
            <a:norm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nSpc>
                <a:spcPct val="90000"/>
              </a:lnSpc>
              <a:spcAft>
                <a:spcPts val="600"/>
              </a:spcAft>
            </a:pPr>
            <a:r>
              <a:rPr lang="en-US" sz="3100" b="1" kern="1200" cap="all" baseline="0" dirty="0">
                <a:latin typeface="+mj-lt"/>
                <a:ea typeface="+mj-ea"/>
                <a:cs typeface="+mj-cs"/>
              </a:rPr>
              <a:t>Solution Overview: </a:t>
            </a:r>
          </a:p>
          <a:p>
            <a:pPr>
              <a:lnSpc>
                <a:spcPct val="90000"/>
              </a:lnSpc>
              <a:spcAft>
                <a:spcPts val="600"/>
              </a:spcAft>
            </a:pPr>
            <a:r>
              <a:rPr lang="en-US" sz="3100" b="1" kern="1200" cap="all" baseline="0" dirty="0">
                <a:latin typeface="+mj-lt"/>
                <a:ea typeface="+mj-ea"/>
                <a:cs typeface="+mj-cs"/>
              </a:rPr>
              <a:t>Fuel refinement ga </a:t>
            </a:r>
          </a:p>
        </p:txBody>
      </p:sp>
      <p:sp>
        <p:nvSpPr>
          <p:cNvPr id="11" name="Content Placeholder 2">
            <a:extLst>
              <a:ext uri="{FF2B5EF4-FFF2-40B4-BE49-F238E27FC236}">
                <a16:creationId xmlns:a16="http://schemas.microsoft.com/office/drawing/2014/main" id="{54641CB8-60FB-CC2E-A53A-90D7B5E9C1A7}"/>
              </a:ext>
            </a:extLst>
          </p:cNvPr>
          <p:cNvSpPr txBox="1">
            <a:spLocks/>
          </p:cNvSpPr>
          <p:nvPr/>
        </p:nvSpPr>
        <p:spPr>
          <a:xfrm>
            <a:off x="1550564" y="1576867"/>
            <a:ext cx="2975217" cy="3704266"/>
          </a:xfrm>
          <a:prstGeom prst="rect">
            <a:avLst/>
          </a:prstGeom>
        </p:spPr>
        <p:txBody>
          <a:bodyPr vert="horz" lIns="91440" tIns="0" rIns="91440" bIns="0" rtlCol="0" anchor="t" anchorCtr="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800" kern="1200" dirty="0">
                <a:latin typeface="+mn-lt"/>
                <a:ea typeface="+mn-ea"/>
                <a:cs typeface="+mn-cs"/>
              </a:rPr>
              <a:t>Individuals are represented as arrays of demand slots.</a:t>
            </a:r>
          </a:p>
          <a:p>
            <a:pPr marL="0" indent="0">
              <a:spcBef>
                <a:spcPts val="0"/>
              </a:spcBef>
              <a:spcAft>
                <a:spcPts val="1200"/>
              </a:spcAft>
              <a:buNone/>
            </a:pPr>
            <a:r>
              <a:rPr lang="en-US" sz="1800" kern="1200" dirty="0">
                <a:latin typeface="+mn-lt"/>
                <a:ea typeface="+mn-ea"/>
                <a:cs typeface="+mn-cs"/>
              </a:rPr>
              <a:t>Each slot has 5 entries representing the following:</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8</a:t>
            </a:fld>
            <a:endParaRPr lang="en-US"/>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nvPr>
        </p:nvGraphicFramePr>
        <p:xfrm>
          <a:off x="5175081" y="1738546"/>
          <a:ext cx="6170041" cy="3721822"/>
        </p:xfrm>
        <a:graphic>
          <a:graphicData uri="http://schemas.openxmlformats.org/drawingml/2006/table">
            <a:tbl>
              <a:tblPr firstRow="1" bandRow="1">
                <a:tableStyleId>{3B4B98B0-60AC-42C2-AFA5-B58CD77FA1E5}</a:tableStyleId>
              </a:tblPr>
              <a:tblGrid>
                <a:gridCol w="1142893">
                  <a:extLst>
                    <a:ext uri="{9D8B030D-6E8A-4147-A177-3AD203B41FA5}">
                      <a16:colId xmlns:a16="http://schemas.microsoft.com/office/drawing/2014/main" val="180956085"/>
                    </a:ext>
                  </a:extLst>
                </a:gridCol>
                <a:gridCol w="1415530">
                  <a:extLst>
                    <a:ext uri="{9D8B030D-6E8A-4147-A177-3AD203B41FA5}">
                      <a16:colId xmlns:a16="http://schemas.microsoft.com/office/drawing/2014/main" val="1180706872"/>
                    </a:ext>
                  </a:extLst>
                </a:gridCol>
                <a:gridCol w="3611618">
                  <a:extLst>
                    <a:ext uri="{9D8B030D-6E8A-4147-A177-3AD203B41FA5}">
                      <a16:colId xmlns:a16="http://schemas.microsoft.com/office/drawing/2014/main" val="2050154702"/>
                    </a:ext>
                  </a:extLst>
                </a:gridCol>
              </a:tblGrid>
              <a:tr h="345486">
                <a:tc>
                  <a:txBody>
                    <a:bodyPr/>
                    <a:lstStyle/>
                    <a:p>
                      <a:r>
                        <a:rPr lang="en-US" sz="1500">
                          <a:solidFill>
                            <a:schemeClr val="accent6"/>
                          </a:solidFill>
                        </a:rPr>
                        <a:t>Slot Index</a:t>
                      </a:r>
                    </a:p>
                  </a:txBody>
                  <a:tcPr marL="78519" marR="78519" marT="39260" marB="39260" anchor="ctr"/>
                </a:tc>
                <a:tc>
                  <a:txBody>
                    <a:bodyPr/>
                    <a:lstStyle/>
                    <a:p>
                      <a:r>
                        <a:rPr lang="en-US" sz="1500" dirty="0">
                          <a:solidFill>
                            <a:schemeClr val="accent6"/>
                          </a:solidFill>
                        </a:rPr>
                        <a:t>Slot Name</a:t>
                      </a:r>
                    </a:p>
                  </a:txBody>
                  <a:tcPr marL="78519" marR="78519" marT="39260" marB="39260" anchor="ctr"/>
                </a:tc>
                <a:tc>
                  <a:txBody>
                    <a:bodyPr/>
                    <a:lstStyle/>
                    <a:p>
                      <a:r>
                        <a:rPr lang="en-US" sz="1500">
                          <a:solidFill>
                            <a:schemeClr val="accent6"/>
                          </a:solidFill>
                        </a:rPr>
                        <a:t>Slot Description</a:t>
                      </a:r>
                    </a:p>
                  </a:txBody>
                  <a:tcPr marL="78519" marR="78519" marT="39260" marB="39260" anchor="ctr"/>
                </a:tc>
                <a:extLst>
                  <a:ext uri="{0D108BD9-81ED-4DB2-BD59-A6C34878D82A}">
                    <a16:rowId xmlns:a16="http://schemas.microsoft.com/office/drawing/2014/main" val="3059142786"/>
                  </a:ext>
                </a:extLst>
              </a:tr>
              <a:tr h="581044">
                <a:tc>
                  <a:txBody>
                    <a:bodyPr/>
                    <a:lstStyle/>
                    <a:p>
                      <a:r>
                        <a:rPr lang="en-US" sz="1500">
                          <a:solidFill>
                            <a:schemeClr val="accent6"/>
                          </a:solidFill>
                        </a:rPr>
                        <a:t>0</a:t>
                      </a:r>
                    </a:p>
                  </a:txBody>
                  <a:tcPr marL="78519" marR="78519" marT="39260" marB="39260" anchor="ctr"/>
                </a:tc>
                <a:tc>
                  <a:txBody>
                    <a:bodyPr/>
                    <a:lstStyle/>
                    <a:p>
                      <a:r>
                        <a:rPr lang="en-US" sz="1500">
                          <a:solidFill>
                            <a:schemeClr val="accent6"/>
                          </a:solidFill>
                        </a:rPr>
                        <a:t>Size Class</a:t>
                      </a:r>
                    </a:p>
                  </a:txBody>
                  <a:tcPr marL="78519" marR="78519" marT="39260" marB="392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0" kern="1200">
                          <a:solidFill>
                            <a:srgbClr val="94A088"/>
                          </a:solidFill>
                          <a:effectLst/>
                          <a:latin typeface="+mn-lt"/>
                          <a:ea typeface="+mn-ea"/>
                          <a:cs typeface="+mn-cs"/>
                        </a:rPr>
                        <a:t> An integer between 0 and 3 representing the size class SX.</a:t>
                      </a:r>
                    </a:p>
                  </a:txBody>
                  <a:tcPr marL="78519" marR="78519" marT="39260" marB="39260" anchor="ctr"/>
                </a:tc>
                <a:extLst>
                  <a:ext uri="{0D108BD9-81ED-4DB2-BD59-A6C34878D82A}">
                    <a16:rowId xmlns:a16="http://schemas.microsoft.com/office/drawing/2014/main" val="3588576737"/>
                  </a:ext>
                </a:extLst>
              </a:tr>
              <a:tr h="581044">
                <a:tc>
                  <a:txBody>
                    <a:bodyPr/>
                    <a:lstStyle/>
                    <a:p>
                      <a:r>
                        <a:rPr lang="en-US" sz="1500">
                          <a:solidFill>
                            <a:schemeClr val="accent6"/>
                          </a:solidFill>
                        </a:rPr>
                        <a:t>1</a:t>
                      </a:r>
                    </a:p>
                  </a:txBody>
                  <a:tcPr marL="78519" marR="78519" marT="39260" marB="39260" anchor="ctr"/>
                </a:tc>
                <a:tc>
                  <a:txBody>
                    <a:bodyPr/>
                    <a:lstStyle/>
                    <a:p>
                      <a:r>
                        <a:rPr lang="en-US" sz="1500">
                          <a:solidFill>
                            <a:schemeClr val="accent6"/>
                          </a:solidFill>
                        </a:rPr>
                        <a:t>Bucket Class</a:t>
                      </a:r>
                    </a:p>
                  </a:txBody>
                  <a:tcPr marL="78519" marR="78519" marT="39260" marB="392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0" kern="1200">
                          <a:solidFill>
                            <a:srgbClr val="94A088"/>
                          </a:solidFill>
                          <a:effectLst/>
                          <a:latin typeface="+mn-lt"/>
                          <a:ea typeface="+mn-ea"/>
                          <a:cs typeface="+mn-cs"/>
                        </a:rPr>
                        <a:t>An integer between 0 and 3 representing the size class DX.</a:t>
                      </a:r>
                    </a:p>
                  </a:txBody>
                  <a:tcPr marL="78519" marR="78519" marT="39260" marB="39260" anchor="ctr"/>
                </a:tc>
                <a:extLst>
                  <a:ext uri="{0D108BD9-81ED-4DB2-BD59-A6C34878D82A}">
                    <a16:rowId xmlns:a16="http://schemas.microsoft.com/office/drawing/2014/main" val="1626410507"/>
                  </a:ext>
                </a:extLst>
              </a:tr>
              <a:tr h="816602">
                <a:tc>
                  <a:txBody>
                    <a:bodyPr/>
                    <a:lstStyle/>
                    <a:p>
                      <a:r>
                        <a:rPr lang="en-US" sz="1500">
                          <a:solidFill>
                            <a:schemeClr val="accent6"/>
                          </a:solidFill>
                        </a:rPr>
                        <a:t>2</a:t>
                      </a:r>
                    </a:p>
                  </a:txBody>
                  <a:tcPr marL="78519" marR="78519" marT="39260" marB="39260" anchor="ctr"/>
                </a:tc>
                <a:tc>
                  <a:txBody>
                    <a:bodyPr/>
                    <a:lstStyle/>
                    <a:p>
                      <a:r>
                        <a:rPr lang="en-US" sz="1500">
                          <a:solidFill>
                            <a:schemeClr val="accent6"/>
                          </a:solidFill>
                        </a:rPr>
                        <a:t>Year Bought</a:t>
                      </a:r>
                    </a:p>
                  </a:txBody>
                  <a:tcPr marL="78519" marR="78519" marT="39260" marB="392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0" kern="1200">
                          <a:solidFill>
                            <a:srgbClr val="94A088"/>
                          </a:solidFill>
                          <a:effectLst/>
                          <a:latin typeface="+mn-lt"/>
                          <a:ea typeface="+mn-ea"/>
                          <a:cs typeface="+mn-cs"/>
                        </a:rPr>
                        <a:t>An integer between 0 and 15 representing the year the vehicle was bought in.</a:t>
                      </a:r>
                    </a:p>
                  </a:txBody>
                  <a:tcPr marL="78519" marR="78519" marT="39260" marB="39260" anchor="ctr"/>
                </a:tc>
                <a:extLst>
                  <a:ext uri="{0D108BD9-81ED-4DB2-BD59-A6C34878D82A}">
                    <a16:rowId xmlns:a16="http://schemas.microsoft.com/office/drawing/2014/main" val="1888116840"/>
                  </a:ext>
                </a:extLst>
              </a:tr>
              <a:tr h="581044">
                <a:tc>
                  <a:txBody>
                    <a:bodyPr/>
                    <a:lstStyle/>
                    <a:p>
                      <a:r>
                        <a:rPr lang="en-US" sz="1500">
                          <a:solidFill>
                            <a:schemeClr val="accent6"/>
                          </a:solidFill>
                        </a:rPr>
                        <a:t>3</a:t>
                      </a:r>
                    </a:p>
                  </a:txBody>
                  <a:tcPr marL="78519" marR="78519" marT="39260" marB="39260" anchor="ctr"/>
                </a:tc>
                <a:tc>
                  <a:txBody>
                    <a:bodyPr/>
                    <a:lstStyle/>
                    <a:p>
                      <a:r>
                        <a:rPr lang="en-US" sz="1500">
                          <a:solidFill>
                            <a:schemeClr val="accent6"/>
                          </a:solidFill>
                        </a:rPr>
                        <a:t>Demand</a:t>
                      </a:r>
                    </a:p>
                  </a:txBody>
                  <a:tcPr marL="78519" marR="78519" marT="39260" marB="39260" anchor="ctr"/>
                </a:tc>
                <a:tc>
                  <a:txBody>
                    <a:bodyPr/>
                    <a:lstStyle/>
                    <a:p>
                      <a:r>
                        <a:rPr lang="en-GB" sz="1500" b="0" kern="1200">
                          <a:solidFill>
                            <a:srgbClr val="94A088"/>
                          </a:solidFill>
                          <a:effectLst/>
                          <a:latin typeface="+mn-lt"/>
                          <a:ea typeface="+mn-ea"/>
                          <a:cs typeface="+mn-cs"/>
                        </a:rPr>
                        <a:t>The demand slot's required demand in km.</a:t>
                      </a:r>
                    </a:p>
                  </a:txBody>
                  <a:tcPr marL="78519" marR="78519" marT="39260" marB="39260" anchor="ctr"/>
                </a:tc>
                <a:extLst>
                  <a:ext uri="{0D108BD9-81ED-4DB2-BD59-A6C34878D82A}">
                    <a16:rowId xmlns:a16="http://schemas.microsoft.com/office/drawing/2014/main" val="4023592559"/>
                  </a:ext>
                </a:extLst>
              </a:tr>
              <a:tr h="816602">
                <a:tc>
                  <a:txBody>
                    <a:bodyPr/>
                    <a:lstStyle/>
                    <a:p>
                      <a:r>
                        <a:rPr lang="en-US" sz="1500">
                          <a:solidFill>
                            <a:schemeClr val="accent6"/>
                          </a:solidFill>
                        </a:rPr>
                        <a:t>4</a:t>
                      </a:r>
                    </a:p>
                  </a:txBody>
                  <a:tcPr marL="78519" marR="78519" marT="39260" marB="39260" anchor="ctr"/>
                </a:tc>
                <a:tc>
                  <a:txBody>
                    <a:bodyPr/>
                    <a:lstStyle/>
                    <a:p>
                      <a:r>
                        <a:rPr lang="en-US" sz="1500">
                          <a:solidFill>
                            <a:schemeClr val="accent6"/>
                          </a:solidFill>
                        </a:rPr>
                        <a:t>Fuel</a:t>
                      </a:r>
                    </a:p>
                  </a:txBody>
                  <a:tcPr marL="78519" marR="78519" marT="39260" marB="39260" anchor="ctr"/>
                </a:tc>
                <a:tc>
                  <a:txBody>
                    <a:bodyPr/>
                    <a:lstStyle/>
                    <a:p>
                      <a:r>
                        <a:rPr lang="en-GB" sz="1500" b="0" kern="1200" dirty="0">
                          <a:solidFill>
                            <a:srgbClr val="94A088"/>
                          </a:solidFill>
                          <a:effectLst/>
                          <a:latin typeface="+mn-lt"/>
                          <a:ea typeface="+mn-ea"/>
                          <a:cs typeface="+mn-cs"/>
                        </a:rPr>
                        <a:t>An integer between 0 and 4 representing the slot's assigned fuel type.</a:t>
                      </a:r>
                    </a:p>
                  </a:txBody>
                  <a:tcPr marL="78519" marR="78519" marT="39260" marB="39260" anchor="ctr"/>
                </a:tc>
                <a:extLst>
                  <a:ext uri="{0D108BD9-81ED-4DB2-BD59-A6C34878D82A}">
                    <a16:rowId xmlns:a16="http://schemas.microsoft.com/office/drawing/2014/main" val="2426564953"/>
                  </a:ext>
                </a:extLst>
              </a:tr>
            </a:tbl>
          </a:graphicData>
        </a:graphic>
      </p:graphicFrame>
    </p:spTree>
    <p:extLst>
      <p:ext uri="{BB962C8B-B14F-4D97-AF65-F5344CB8AC3E}">
        <p14:creationId xmlns:p14="http://schemas.microsoft.com/office/powerpoint/2010/main" val="291727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A27415-F8D2-88D2-1CE1-CA350212F3F6}"/>
              </a:ext>
            </a:extLst>
          </p:cNvPr>
          <p:cNvSpPr txBox="1">
            <a:spLocks/>
          </p:cNvSpPr>
          <p:nvPr/>
        </p:nvSpPr>
        <p:spPr>
          <a:xfrm>
            <a:off x="914400" y="665390"/>
            <a:ext cx="10511627" cy="1012785"/>
          </a:xfrm>
          <a:prstGeom prst="rect">
            <a:avLst/>
          </a:prstGeom>
        </p:spPr>
        <p:txBody>
          <a:bodyPr vert="horz" lIns="91440" tIns="0" rIns="91440" bIns="0" rtlCol="0" anchor="b" anchorCtr="0">
            <a:norm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spcAft>
                <a:spcPts val="600"/>
              </a:spcAft>
            </a:pPr>
            <a:r>
              <a:rPr lang="en-US" b="1" kern="1200" cap="all" baseline="0">
                <a:latin typeface="+mj-lt"/>
                <a:ea typeface="+mj-ea"/>
                <a:cs typeface="+mj-cs"/>
              </a:rPr>
              <a:t>Why choose this?</a:t>
            </a:r>
          </a:p>
        </p:txBody>
      </p:sp>
      <p:sp>
        <p:nvSpPr>
          <p:cNvPr id="9" name="Content Placeholder 2">
            <a:extLst>
              <a:ext uri="{FF2B5EF4-FFF2-40B4-BE49-F238E27FC236}">
                <a16:creationId xmlns:a16="http://schemas.microsoft.com/office/drawing/2014/main" id="{19C7ED83-8D1F-62C6-E567-D27A1BA364BC}"/>
              </a:ext>
            </a:extLst>
          </p:cNvPr>
          <p:cNvSpPr txBox="1">
            <a:spLocks/>
          </p:cNvSpPr>
          <p:nvPr/>
        </p:nvSpPr>
        <p:spPr>
          <a:xfrm>
            <a:off x="914400" y="1924183"/>
            <a:ext cx="10511627" cy="3948557"/>
          </a:xfrm>
          <a:prstGeom prst="rect">
            <a:avLst/>
          </a:prstGeom>
        </p:spPr>
        <p:txBody>
          <a:bodyPr vert="horz" lIns="91440" tIns="91440" rIns="91440" bIns="91440" rtlCol="0">
            <a:normAutofit lnSpcReduction="1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1000"/>
              </a:spcBef>
              <a:buNone/>
            </a:pPr>
            <a:r>
              <a:rPr lang="en-US" sz="2400" b="1" dirty="0"/>
              <a:t>Scaling Advantages:</a:t>
            </a:r>
          </a:p>
          <a:p>
            <a:pPr>
              <a:lnSpc>
                <a:spcPct val="90000"/>
              </a:lnSpc>
              <a:spcBef>
                <a:spcPts val="1000"/>
              </a:spcBef>
            </a:pPr>
            <a:r>
              <a:rPr lang="en-US" sz="1800" b="1" dirty="0"/>
              <a:t>More Vehicle or Fuel Types:</a:t>
            </a:r>
            <a:r>
              <a:rPr lang="en-US" sz="1800" dirty="0"/>
              <a:t> Adding more vehicle or fuel types can easily be accomplished by just adding more columns to our individual.</a:t>
            </a:r>
            <a:endParaRPr lang="en-US" sz="1800" b="1" dirty="0"/>
          </a:p>
          <a:p>
            <a:pPr>
              <a:lnSpc>
                <a:spcPct val="90000"/>
              </a:lnSpc>
              <a:spcBef>
                <a:spcPts val="1000"/>
              </a:spcBef>
            </a:pPr>
            <a:r>
              <a:rPr lang="en-US" sz="1800" b="1" dirty="0"/>
              <a:t>More Constraints: </a:t>
            </a:r>
            <a:r>
              <a:rPr lang="en-US" sz="1800" dirty="0"/>
              <a:t>Real problems have complex constraints. New constraints can easily be added by modifying the penalties in our fitness function.</a:t>
            </a:r>
          </a:p>
          <a:p>
            <a:pPr>
              <a:lnSpc>
                <a:spcPct val="90000"/>
              </a:lnSpc>
              <a:spcBef>
                <a:spcPts val="1000"/>
              </a:spcBef>
            </a:pPr>
            <a:r>
              <a:rPr lang="en-US" sz="1800" b="1" dirty="0"/>
              <a:t>More Years: </a:t>
            </a:r>
            <a:r>
              <a:rPr lang="en-US" sz="1800" dirty="0"/>
              <a:t>Optimizing for additional years can easily be accomplished by adding more depth slice and rows to our individual.</a:t>
            </a:r>
          </a:p>
          <a:p>
            <a:pPr marL="0" indent="0">
              <a:lnSpc>
                <a:spcPct val="90000"/>
              </a:lnSpc>
              <a:spcBef>
                <a:spcPts val="1000"/>
              </a:spcBef>
              <a:buNone/>
            </a:pPr>
            <a:r>
              <a:rPr lang="en-US" sz="2400" b="1" dirty="0"/>
              <a:t>Computational Advantages:</a:t>
            </a:r>
          </a:p>
          <a:p>
            <a:pPr>
              <a:lnSpc>
                <a:spcPct val="90000"/>
              </a:lnSpc>
              <a:spcBef>
                <a:spcPts val="1000"/>
              </a:spcBef>
            </a:pPr>
            <a:r>
              <a:rPr lang="en-US" sz="1800" b="1" dirty="0"/>
              <a:t>Hardware Agnostic: </a:t>
            </a:r>
            <a:r>
              <a:rPr lang="en-US" sz="1800" dirty="0"/>
              <a:t>Does not require large GPU clusters. Can run on consumer CPUs. Can run on large GPU clusters.</a:t>
            </a:r>
          </a:p>
          <a:p>
            <a:pPr>
              <a:lnSpc>
                <a:spcPct val="90000"/>
              </a:lnSpc>
              <a:spcBef>
                <a:spcPts val="1000"/>
              </a:spcBef>
            </a:pPr>
            <a:r>
              <a:rPr lang="en-US" sz="1800" b="1" dirty="0"/>
              <a:t>Easy Warm Start and Continuation: </a:t>
            </a:r>
            <a:r>
              <a:rPr lang="en-US" sz="1800" dirty="0"/>
              <a:t>The individuals from a population can easily be stored and iterated on later.</a:t>
            </a:r>
            <a:endParaRPr lang="en-US" sz="1800" b="1" dirty="0"/>
          </a:p>
          <a:p>
            <a:pPr>
              <a:lnSpc>
                <a:spcPct val="90000"/>
              </a:lnSpc>
              <a:spcBef>
                <a:spcPts val="1000"/>
              </a:spcBef>
            </a:pPr>
            <a:endParaRPr lang="en-US" sz="1800" b="1"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9</a:t>
            </a:fld>
            <a:endParaRPr lang="en-US"/>
          </a:p>
        </p:txBody>
      </p:sp>
    </p:spTree>
    <p:extLst>
      <p:ext uri="{BB962C8B-B14F-4D97-AF65-F5344CB8AC3E}">
        <p14:creationId xmlns:p14="http://schemas.microsoft.com/office/powerpoint/2010/main" val="3106142369"/>
      </p:ext>
    </p:extLst>
  </p:cSld>
  <p:clrMapOvr>
    <a:masterClrMapping/>
  </p:clrMapOvr>
</p:sld>
</file>

<file path=ppt/theme/theme1.xml><?xml version="1.0" encoding="utf-8"?>
<a:theme xmlns:a="http://schemas.openxmlformats.org/drawingml/2006/main" name="Cust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{383332F0-AC5B-490D-A28A-3CA79AC08749}tf78438558_win32</Template>
  <TotalTime>451</TotalTime>
  <Words>615</Words>
  <Application>Microsoft Office PowerPoint</Application>
  <PresentationFormat>Widescreen</PresentationFormat>
  <Paragraphs>103</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Sabon Next LT</vt:lpstr>
      <vt:lpstr>Custom</vt:lpstr>
      <vt:lpstr>Optimizing Fleet Transition for Decarbonization Strategies</vt:lpstr>
      <vt:lpstr>Introduction</vt:lpstr>
      <vt:lpstr>Problem statement</vt:lpstr>
      <vt:lpstr>Solution Overview: Genetic Algorithm</vt:lpstr>
      <vt:lpstr>Solution Overview: Genetic Algorithm</vt:lpstr>
      <vt:lpstr>Solution Overview: The approach  </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Christi Gepke Kriek</dc:creator>
  <cp:lastModifiedBy>Christi Gepke Kriek</cp:lastModifiedBy>
  <cp:revision>3</cp:revision>
  <dcterms:created xsi:type="dcterms:W3CDTF">2024-08-04T08:39:18Z</dcterms:created>
  <dcterms:modified xsi:type="dcterms:W3CDTF">2024-08-04T16:10:58Z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