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5" r:id="rId5"/>
    <p:sldId id="269" r:id="rId6"/>
    <p:sldId id="258" r:id="rId7"/>
    <p:sldId id="259" r:id="rId8"/>
    <p:sldId id="260" r:id="rId9"/>
    <p:sldId id="264" r:id="rId10"/>
    <p:sldId id="263" r:id="rId11"/>
    <p:sldId id="262" r:id="rId12"/>
    <p:sldId id="266" r:id="rId13"/>
    <p:sldId id="267" r:id="rId14"/>
    <p:sldId id="268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 inndeling" id="{9FC9986C-03DA-4AAD-9C7D-6DDE84FF0E0E}">
          <p14:sldIdLst>
            <p14:sldId id="256"/>
            <p14:sldId id="257"/>
            <p14:sldId id="261"/>
            <p14:sldId id="265"/>
            <p14:sldId id="269"/>
            <p14:sldId id="258"/>
            <p14:sldId id="259"/>
            <p14:sldId id="260"/>
            <p14:sldId id="264"/>
            <p14:sldId id="263"/>
            <p14:sldId id="262"/>
            <p14:sldId id="266"/>
            <p14:sldId id="267"/>
            <p14:sldId id="268"/>
            <p14:sldId id="270"/>
            <p14:sldId id="271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04" autoAdjust="0"/>
    <p:restoredTop sz="94660"/>
  </p:normalViewPr>
  <p:slideViewPr>
    <p:cSldViewPr>
      <p:cViewPr varScale="1">
        <p:scale>
          <a:sx n="132" d="100"/>
          <a:sy n="132" d="100"/>
        </p:scale>
        <p:origin x="-103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A7BE-A7E5-4AA2-8531-E376F421DB2B}" type="datetimeFigureOut">
              <a:rPr lang="nb-NO" smtClean="0"/>
              <a:t>24.10.2014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28E5-EB49-432F-BB0A-DB64C67ECE6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589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A7BE-A7E5-4AA2-8531-E376F421DB2B}" type="datetimeFigureOut">
              <a:rPr lang="nb-NO" smtClean="0"/>
              <a:t>24.10.2014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28E5-EB49-432F-BB0A-DB64C67ECE6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74211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A7BE-A7E5-4AA2-8531-E376F421DB2B}" type="datetimeFigureOut">
              <a:rPr lang="nb-NO" smtClean="0"/>
              <a:t>24.10.2014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28E5-EB49-432F-BB0A-DB64C67ECE6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96358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A7BE-A7E5-4AA2-8531-E376F421DB2B}" type="datetimeFigureOut">
              <a:rPr lang="nb-NO" smtClean="0"/>
              <a:t>24.10.2014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28E5-EB49-432F-BB0A-DB64C67ECE6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440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A7BE-A7E5-4AA2-8531-E376F421DB2B}" type="datetimeFigureOut">
              <a:rPr lang="nb-NO" smtClean="0"/>
              <a:t>24.10.2014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28E5-EB49-432F-BB0A-DB64C67ECE6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54363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A7BE-A7E5-4AA2-8531-E376F421DB2B}" type="datetimeFigureOut">
              <a:rPr lang="nb-NO" smtClean="0"/>
              <a:t>24.10.2014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28E5-EB49-432F-BB0A-DB64C67ECE6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14731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A7BE-A7E5-4AA2-8531-E376F421DB2B}" type="datetimeFigureOut">
              <a:rPr lang="nb-NO" smtClean="0"/>
              <a:t>24.10.2014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28E5-EB49-432F-BB0A-DB64C67ECE6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4874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A7BE-A7E5-4AA2-8531-E376F421DB2B}" type="datetimeFigureOut">
              <a:rPr lang="nb-NO" smtClean="0"/>
              <a:t>24.10.2014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28E5-EB49-432F-BB0A-DB64C67ECE6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9048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A7BE-A7E5-4AA2-8531-E376F421DB2B}" type="datetimeFigureOut">
              <a:rPr lang="nb-NO" smtClean="0"/>
              <a:t>24.10.2014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28E5-EB49-432F-BB0A-DB64C67ECE6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4070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A7BE-A7E5-4AA2-8531-E376F421DB2B}" type="datetimeFigureOut">
              <a:rPr lang="nb-NO" smtClean="0"/>
              <a:t>24.10.2014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28E5-EB49-432F-BB0A-DB64C67ECE6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6427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A7BE-A7E5-4AA2-8531-E376F421DB2B}" type="datetimeFigureOut">
              <a:rPr lang="nb-NO" smtClean="0"/>
              <a:t>24.10.2014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28E5-EB49-432F-BB0A-DB64C67ECE6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64626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CA7BE-A7E5-4AA2-8531-E376F421DB2B}" type="datetimeFigureOut">
              <a:rPr lang="nb-NO" smtClean="0"/>
              <a:t>24.10.2014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428E5-EB49-432F-BB0A-DB64C67ECE6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8343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Ebola Modeling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SMAO, FHI</a:t>
            </a:r>
          </a:p>
          <a:p>
            <a:r>
              <a:rPr lang="en-US" dirty="0" smtClean="0"/>
              <a:t>2014-10-21</a:t>
            </a:r>
          </a:p>
          <a:p>
            <a:r>
              <a:rPr lang="en-US" dirty="0" smtClean="0"/>
              <a:t>riwh@fhi.no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969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interventions</a:t>
            </a:r>
            <a:endParaRPr lang="nb-NO" dirty="0"/>
          </a:p>
        </p:txBody>
      </p:sp>
      <p:pic>
        <p:nvPicPr>
          <p:cNvPr id="8194" name="Picture 2" descr="\\fhi.no\Felles\_SM\_SM-Felles\Utbrudd\Ebola 2014\Ebola_models_updated\2014-10-24\2014-10-24_intervention_log_estimates_liberia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976" y="1600200"/>
            <a:ext cx="640204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05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interventions</a:t>
            </a:r>
            <a:endParaRPr lang="nb-NO" dirty="0"/>
          </a:p>
        </p:txBody>
      </p:sp>
      <p:pic>
        <p:nvPicPr>
          <p:cNvPr id="7170" name="Picture 2" descr="\\fhi.no\Felles\_SM\_SM-Felles\Utbrudd\Ebola 2014\Ebola_models_updated\2014-10-24\2014-10-24_intervention_log_estimates_sierra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976" y="1600200"/>
            <a:ext cx="640204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19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on new daily cases</a:t>
            </a:r>
            <a:endParaRPr lang="nb-NO" dirty="0"/>
          </a:p>
        </p:txBody>
      </p:sp>
      <p:pic>
        <p:nvPicPr>
          <p:cNvPr id="11266" name="Picture 2" descr="\\fhi.no\Felles\_SM\_SM-Felles\Utbrudd\Ebola 2014\Ebola_models_updated\2014-10-24\2014-10-24_new_cases_guinea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976" y="1600200"/>
            <a:ext cx="640204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95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on new daily cases</a:t>
            </a:r>
            <a:endParaRPr lang="nb-NO" dirty="0"/>
          </a:p>
        </p:txBody>
      </p:sp>
      <p:pic>
        <p:nvPicPr>
          <p:cNvPr id="12290" name="Picture 2" descr="\\fhi.no\Felles\_SM\_SM-Felles\Utbrudd\Ebola 2014\Ebola_models_updated\2014-10-24\2014-10-24_new_cases_liberia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976" y="1600200"/>
            <a:ext cx="640204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48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on new daily cases</a:t>
            </a:r>
            <a:endParaRPr lang="nb-NO" dirty="0"/>
          </a:p>
        </p:txBody>
      </p:sp>
      <p:pic>
        <p:nvPicPr>
          <p:cNvPr id="13314" name="Picture 2" descr="\\fhi.no\Felles\_SM\_SM-Felles\Utbrudd\Ebola 2014\Ebola_models_updated\2014-10-24\2014-10-24_new_cases_sierra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976" y="1600200"/>
            <a:ext cx="640204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38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to achieve target</a:t>
            </a:r>
            <a:endParaRPr lang="nb-NO" dirty="0"/>
          </a:p>
        </p:txBody>
      </p:sp>
      <p:pic>
        <p:nvPicPr>
          <p:cNvPr id="15362" name="Picture 2" descr="\\fhi.no\Felles\_SM\_SM-Felles\Utbrudd\Ebola 2014\Ebola_models_updated\2014-10-24\2014-10-24_CDC_limits_guinea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976" y="1600200"/>
            <a:ext cx="640204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86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to achieve target</a:t>
            </a:r>
            <a:endParaRPr lang="nb-NO" dirty="0"/>
          </a:p>
        </p:txBody>
      </p:sp>
      <p:pic>
        <p:nvPicPr>
          <p:cNvPr id="16386" name="Picture 2" descr="\\fhi.no\Felles\_SM\_SM-Felles\Utbrudd\Ebola 2014\Ebola_models_updated\2014-10-24\2014-10-24_CDC_limits_liberia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976" y="1600200"/>
            <a:ext cx="640204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3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to achieve target</a:t>
            </a:r>
            <a:endParaRPr lang="nb-NO" dirty="0"/>
          </a:p>
        </p:txBody>
      </p:sp>
      <p:pic>
        <p:nvPicPr>
          <p:cNvPr id="17410" name="Picture 2" descr="\\fhi.no\Felles\_SM\_SM-Felles\Utbrudd\Ebola 2014\Ebola_models_updated\2014-10-24\2014-10-24_CDC_limits_sierra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976" y="1600200"/>
            <a:ext cx="640204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43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of model</a:t>
            </a:r>
            <a:endParaRPr lang="nb-NO" dirty="0"/>
          </a:p>
        </p:txBody>
      </p:sp>
      <p:pic>
        <p:nvPicPr>
          <p:cNvPr id="1027" name="Picture 3" descr="\\fhi.no\Felles\_SM\_SM-Felles\Utbrudd\Ebola 2014\Ebola_models_updated\2014-10-24\2014-10-24_log_validation_total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976" y="1600200"/>
            <a:ext cx="640204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72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interventions</a:t>
            </a:r>
            <a:endParaRPr lang="nb-NO" dirty="0"/>
          </a:p>
        </p:txBody>
      </p:sp>
      <p:pic>
        <p:nvPicPr>
          <p:cNvPr id="6146" name="Picture 2" descr="\\fhi.no\Felles\_SM\_SM-Felles\Utbrudd\Ebola 2014\Ebola_models_updated\2014-10-24\2014-10-24_intervention_log_estimates_total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976" y="1600200"/>
            <a:ext cx="640204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47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Effect on new daily cases</a:t>
            </a:r>
            <a:endParaRPr lang="nb-NO" dirty="0"/>
          </a:p>
        </p:txBody>
      </p:sp>
      <p:pic>
        <p:nvPicPr>
          <p:cNvPr id="10242" name="Picture 2" descr="\\fhi.no\Felles\_SM\_SM-Felles\Utbrudd\Ebola 2014\Ebola_models_updated\2014-10-24\2014-10-24_new_cases_total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976" y="1600200"/>
            <a:ext cx="640204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10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to achieve target</a:t>
            </a:r>
            <a:endParaRPr lang="nb-NO" dirty="0"/>
          </a:p>
        </p:txBody>
      </p:sp>
      <p:pic>
        <p:nvPicPr>
          <p:cNvPr id="14338" name="Picture 2" descr="\\fhi.no\Felles\_SM\_SM-Felles\Utbrudd\Ebola 2014\Ebola_models_updated\2014-10-24\2014-10-24_CDC_limits_total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976" y="1600200"/>
            <a:ext cx="640204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69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Validation of model</a:t>
            </a:r>
            <a:endParaRPr lang="nb-NO" dirty="0"/>
          </a:p>
        </p:txBody>
      </p:sp>
      <p:pic>
        <p:nvPicPr>
          <p:cNvPr id="2051" name="Picture 3" descr="\\fhi.no\Felles\_SM\_SM-Felles\Utbrudd\Ebola 2014\Ebola_models_updated\2014-10-24\2014-10-24_log_validation_guinea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976" y="1600200"/>
            <a:ext cx="640204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5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of model</a:t>
            </a:r>
            <a:endParaRPr lang="nb-NO" dirty="0"/>
          </a:p>
        </p:txBody>
      </p:sp>
      <p:pic>
        <p:nvPicPr>
          <p:cNvPr id="4098" name="Picture 2" descr="\\fhi.no\Felles\_SM\_SM-Felles\Utbrudd\Ebola 2014\Ebola_models_updated\2014-10-24\2014-10-24_log_validation_liberia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976" y="1600200"/>
            <a:ext cx="640204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96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of model</a:t>
            </a:r>
            <a:endParaRPr lang="nb-NO" dirty="0"/>
          </a:p>
        </p:txBody>
      </p:sp>
      <p:pic>
        <p:nvPicPr>
          <p:cNvPr id="5122" name="Picture 2" descr="\\fhi.no\Felles\_SM\_SM-Felles\Utbrudd\Ebola 2014\Ebola_models_updated\2014-10-24\2014-10-24_log_validation_sierra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976" y="1600200"/>
            <a:ext cx="640204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14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interventions</a:t>
            </a:r>
            <a:endParaRPr lang="nb-NO" dirty="0"/>
          </a:p>
        </p:txBody>
      </p:sp>
      <p:pic>
        <p:nvPicPr>
          <p:cNvPr id="9218" name="Picture 2" descr="\\fhi.no\Felles\_SM\_SM-Felles\Utbrudd\Ebola 2014\Ebola_models_updated\2014-10-24\2014-10-24_intervention_log_estimates_guinea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976" y="1600200"/>
            <a:ext cx="640204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37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67</Words>
  <Application>Microsoft Office PowerPoint</Application>
  <PresentationFormat>Skjermfremvisning (4:3)</PresentationFormat>
  <Paragraphs>20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17</vt:i4>
      </vt:variant>
    </vt:vector>
  </HeadingPairs>
  <TitlesOfParts>
    <vt:vector size="18" baseType="lpstr">
      <vt:lpstr>Office-tema</vt:lpstr>
      <vt:lpstr>Ebola Modeling</vt:lpstr>
      <vt:lpstr>Validation of model</vt:lpstr>
      <vt:lpstr>Effect of interventions</vt:lpstr>
      <vt:lpstr>Effect on new daily cases</vt:lpstr>
      <vt:lpstr>Requirements to achieve target</vt:lpstr>
      <vt:lpstr>Validation of model</vt:lpstr>
      <vt:lpstr>Validation of model</vt:lpstr>
      <vt:lpstr>Validation of model</vt:lpstr>
      <vt:lpstr>Effect of interventions</vt:lpstr>
      <vt:lpstr>Effect of interventions</vt:lpstr>
      <vt:lpstr>Effect of interventions</vt:lpstr>
      <vt:lpstr>Effect on new daily cases</vt:lpstr>
      <vt:lpstr>Effect on new daily cases</vt:lpstr>
      <vt:lpstr>Effect on new daily cases</vt:lpstr>
      <vt:lpstr>Requirements to achieve target</vt:lpstr>
      <vt:lpstr>Requirements to achieve target</vt:lpstr>
      <vt:lpstr>Requirements to achieve target</vt:lpstr>
    </vt:vector>
  </TitlesOfParts>
  <Company>FHI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White, Richard</dc:creator>
  <cp:lastModifiedBy>White, Richard</cp:lastModifiedBy>
  <cp:revision>2</cp:revision>
  <dcterms:created xsi:type="dcterms:W3CDTF">2014-10-24T16:09:46Z</dcterms:created>
  <dcterms:modified xsi:type="dcterms:W3CDTF">2014-10-24T16:16:48Z</dcterms:modified>
</cp:coreProperties>
</file>