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013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65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643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64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382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041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1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28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32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769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50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152C2-848C-413A-83B9-A6ECC6DF72FB}" type="datetimeFigureOut">
              <a:rPr lang="nb-NO" smtClean="0"/>
              <a:t>28.10.2014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7659-8AAC-4CA7-B5A1-1B87A7E1578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26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269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tt pil 6"/>
          <p:cNvCxnSpPr/>
          <p:nvPr/>
        </p:nvCxnSpPr>
        <p:spPr>
          <a:xfrm>
            <a:off x="971600" y="2708920"/>
            <a:ext cx="720080" cy="3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553528" y="252425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latin typeface="Cambria" panose="02040503050406030204" pitchFamily="18" charset="0"/>
              </a:rPr>
              <a:t>S</a:t>
            </a:r>
            <a:endParaRPr lang="nb-NO" dirty="0">
              <a:latin typeface="Cambria" panose="02040503050406030204" pitchFamily="18" charset="0"/>
            </a:endParaRPr>
          </a:p>
        </p:txBody>
      </p:sp>
      <p:sp>
        <p:nvSpPr>
          <p:cNvPr id="9" name="TekstSylinder 8"/>
          <p:cNvSpPr txBox="1"/>
          <p:nvPr/>
        </p:nvSpPr>
        <p:spPr>
          <a:xfrm>
            <a:off x="1763688" y="25263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latin typeface="Cambria" panose="02040503050406030204" pitchFamily="18" charset="0"/>
              </a:rPr>
              <a:t>E</a:t>
            </a:r>
            <a:endParaRPr lang="nb-NO" dirty="0">
              <a:latin typeface="Cambria" panose="02040503050406030204" pitchFamily="18" charset="0"/>
            </a:endParaRPr>
          </a:p>
        </p:txBody>
      </p:sp>
      <p:cxnSp>
        <p:nvCxnSpPr>
          <p:cNvPr id="11" name="Rett pil 10"/>
          <p:cNvCxnSpPr/>
          <p:nvPr/>
        </p:nvCxnSpPr>
        <p:spPr>
          <a:xfrm>
            <a:off x="2124284" y="2711018"/>
            <a:ext cx="720080" cy="3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kstSylinder 11"/>
          <p:cNvSpPr txBox="1"/>
          <p:nvPr/>
        </p:nvSpPr>
        <p:spPr>
          <a:xfrm>
            <a:off x="2872836" y="2536036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latin typeface="Cambria" panose="02040503050406030204" pitchFamily="18" charset="0"/>
              </a:rPr>
              <a:t>I</a:t>
            </a:r>
            <a:endParaRPr lang="nb-NO" dirty="0">
              <a:latin typeface="Cambria" panose="02040503050406030204" pitchFamily="18" charset="0"/>
            </a:endParaRPr>
          </a:p>
        </p:txBody>
      </p:sp>
      <p:cxnSp>
        <p:nvCxnSpPr>
          <p:cNvPr id="13" name="Rett pil 12"/>
          <p:cNvCxnSpPr>
            <a:endCxn id="21" idx="1"/>
          </p:cNvCxnSpPr>
          <p:nvPr/>
        </p:nvCxnSpPr>
        <p:spPr>
          <a:xfrm flipV="1">
            <a:off x="3175824" y="1972680"/>
            <a:ext cx="1396176" cy="7273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tt pil 14"/>
          <p:cNvCxnSpPr/>
          <p:nvPr/>
        </p:nvCxnSpPr>
        <p:spPr>
          <a:xfrm>
            <a:off x="3175824" y="2708920"/>
            <a:ext cx="1396176" cy="142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tt pil 16"/>
          <p:cNvCxnSpPr/>
          <p:nvPr/>
        </p:nvCxnSpPr>
        <p:spPr>
          <a:xfrm>
            <a:off x="3175824" y="2716054"/>
            <a:ext cx="1404340" cy="7129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Sylinder 20"/>
          <p:cNvSpPr txBox="1"/>
          <p:nvPr/>
        </p:nvSpPr>
        <p:spPr>
          <a:xfrm>
            <a:off x="4572000" y="178801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latin typeface="Cambria" panose="02040503050406030204" pitchFamily="18" charset="0"/>
              </a:rPr>
              <a:t>T</a:t>
            </a:r>
            <a:endParaRPr lang="nb-NO" dirty="0">
              <a:latin typeface="Cambria" panose="02040503050406030204" pitchFamily="18" charset="0"/>
            </a:endParaRPr>
          </a:p>
        </p:txBody>
      </p:sp>
      <p:sp>
        <p:nvSpPr>
          <p:cNvPr id="22" name="TekstSylinder 21"/>
          <p:cNvSpPr txBox="1"/>
          <p:nvPr/>
        </p:nvSpPr>
        <p:spPr>
          <a:xfrm>
            <a:off x="4592940" y="25385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ambria" panose="02040503050406030204" pitchFamily="18" charset="0"/>
              </a:rPr>
              <a:t>R</a:t>
            </a:r>
          </a:p>
        </p:txBody>
      </p:sp>
      <p:sp>
        <p:nvSpPr>
          <p:cNvPr id="23" name="TekstSylinder 22"/>
          <p:cNvSpPr txBox="1"/>
          <p:nvPr/>
        </p:nvSpPr>
        <p:spPr>
          <a:xfrm>
            <a:off x="4572000" y="325877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latin typeface="Cambria" panose="02040503050406030204" pitchFamily="18" charset="0"/>
              </a:rPr>
              <a:t>D</a:t>
            </a:r>
          </a:p>
        </p:txBody>
      </p:sp>
      <p:cxnSp>
        <p:nvCxnSpPr>
          <p:cNvPr id="24" name="Rett pil 23"/>
          <p:cNvCxnSpPr/>
          <p:nvPr/>
        </p:nvCxnSpPr>
        <p:spPr>
          <a:xfrm flipV="1">
            <a:off x="4933084" y="1412776"/>
            <a:ext cx="935060" cy="5402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tt pil 24"/>
          <p:cNvCxnSpPr/>
          <p:nvPr/>
        </p:nvCxnSpPr>
        <p:spPr>
          <a:xfrm>
            <a:off x="4913286" y="1953026"/>
            <a:ext cx="954858" cy="510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kstSylinder 25"/>
          <p:cNvSpPr txBox="1"/>
          <p:nvPr/>
        </p:nvSpPr>
        <p:spPr>
          <a:xfrm>
            <a:off x="5936607" y="12281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latin typeface="Cambria" panose="02040503050406030204" pitchFamily="18" charset="0"/>
              </a:rPr>
              <a:t>TR</a:t>
            </a:r>
            <a:endParaRPr lang="nb-NO" dirty="0">
              <a:latin typeface="Cambria" panose="02040503050406030204" pitchFamily="18" charset="0"/>
            </a:endParaRPr>
          </a:p>
        </p:txBody>
      </p:sp>
      <p:sp>
        <p:nvSpPr>
          <p:cNvPr id="27" name="TekstSylinder 26"/>
          <p:cNvSpPr txBox="1"/>
          <p:nvPr/>
        </p:nvSpPr>
        <p:spPr>
          <a:xfrm>
            <a:off x="5926989" y="22790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latin typeface="Cambria" panose="02040503050406030204" pitchFamily="18" charset="0"/>
              </a:rPr>
              <a:t>TD</a:t>
            </a:r>
            <a:endParaRPr lang="nb-NO" dirty="0">
              <a:latin typeface="Cambria" panose="02040503050406030204" pitchFamily="18" charset="0"/>
            </a:endParaRPr>
          </a:p>
        </p:txBody>
      </p:sp>
      <p:sp>
        <p:nvSpPr>
          <p:cNvPr id="28" name="TekstSylinder 27"/>
          <p:cNvSpPr txBox="1"/>
          <p:nvPr/>
        </p:nvSpPr>
        <p:spPr>
          <a:xfrm>
            <a:off x="2120652" y="279651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Time = </a:t>
            </a:r>
          </a:p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11.4 days</a:t>
            </a:r>
            <a:endParaRPr lang="en-US" sz="1000" dirty="0">
              <a:latin typeface="Cambria" panose="02040503050406030204" pitchFamily="18" charset="0"/>
            </a:endParaRPr>
          </a:p>
        </p:txBody>
      </p:sp>
      <p:sp>
        <p:nvSpPr>
          <p:cNvPr id="29" name="TekstSylinder 28"/>
          <p:cNvSpPr txBox="1"/>
          <p:nvPr/>
        </p:nvSpPr>
        <p:spPr>
          <a:xfrm>
            <a:off x="553528" y="3429386"/>
            <a:ext cx="2036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ambria" panose="02040503050406030204" pitchFamily="18" charset="0"/>
              </a:rPr>
              <a:t>S =    Susceptible</a:t>
            </a:r>
          </a:p>
          <a:p>
            <a:r>
              <a:rPr lang="en-US" sz="1000" dirty="0" smtClean="0">
                <a:latin typeface="Cambria" panose="02040503050406030204" pitchFamily="18" charset="0"/>
              </a:rPr>
              <a:t>E =    Exposed (incubation period)</a:t>
            </a:r>
          </a:p>
          <a:p>
            <a:r>
              <a:rPr lang="en-US" sz="1000" dirty="0" smtClean="0">
                <a:latin typeface="Cambria" panose="02040503050406030204" pitchFamily="18" charset="0"/>
              </a:rPr>
              <a:t>I =     Infectious (not yet reported)</a:t>
            </a:r>
          </a:p>
          <a:p>
            <a:r>
              <a:rPr lang="en-US" sz="1000" dirty="0" smtClean="0">
                <a:latin typeface="Cambria" panose="02040503050406030204" pitchFamily="18" charset="0"/>
              </a:rPr>
              <a:t>T =    Treated, reported</a:t>
            </a:r>
          </a:p>
          <a:p>
            <a:r>
              <a:rPr lang="en-US" sz="1000" dirty="0" smtClean="0">
                <a:latin typeface="Cambria" panose="02040503050406030204" pitchFamily="18" charset="0"/>
              </a:rPr>
              <a:t>R =    Recovered, unreported</a:t>
            </a:r>
          </a:p>
          <a:p>
            <a:r>
              <a:rPr lang="en-US" sz="1000" dirty="0" smtClean="0">
                <a:latin typeface="Cambria" panose="02040503050406030204" pitchFamily="18" charset="0"/>
              </a:rPr>
              <a:t>D =    Dead, unreported</a:t>
            </a:r>
          </a:p>
          <a:p>
            <a:r>
              <a:rPr lang="en-US" sz="1000" dirty="0" smtClean="0">
                <a:latin typeface="Cambria" panose="02040503050406030204" pitchFamily="18" charset="0"/>
              </a:rPr>
              <a:t>TR = Recovered, reported</a:t>
            </a:r>
          </a:p>
          <a:p>
            <a:r>
              <a:rPr lang="en-US" sz="1000" dirty="0" smtClean="0">
                <a:latin typeface="Cambria" panose="02040503050406030204" pitchFamily="18" charset="0"/>
              </a:rPr>
              <a:t>TR = Dead, reported</a:t>
            </a:r>
          </a:p>
        </p:txBody>
      </p:sp>
      <p:sp>
        <p:nvSpPr>
          <p:cNvPr id="41" name="TekstSylinder 40"/>
          <p:cNvSpPr txBox="1"/>
          <p:nvPr/>
        </p:nvSpPr>
        <p:spPr>
          <a:xfrm>
            <a:off x="3635896" y="1680247"/>
            <a:ext cx="63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Time = </a:t>
            </a:r>
          </a:p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5 days</a:t>
            </a:r>
            <a:endParaRPr lang="en-US" sz="1000" dirty="0">
              <a:latin typeface="Cambria" panose="02040503050406030204" pitchFamily="18" charset="0"/>
            </a:endParaRPr>
          </a:p>
        </p:txBody>
      </p:sp>
      <p:sp>
        <p:nvSpPr>
          <p:cNvPr id="42" name="TekstSylinder 41"/>
          <p:cNvSpPr txBox="1"/>
          <p:nvPr/>
        </p:nvSpPr>
        <p:spPr>
          <a:xfrm>
            <a:off x="3742799" y="2263650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Time = </a:t>
            </a:r>
          </a:p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5 + 11.8 days</a:t>
            </a:r>
            <a:endParaRPr lang="en-US" sz="1000" dirty="0">
              <a:latin typeface="Cambria" panose="02040503050406030204" pitchFamily="18" charset="0"/>
            </a:endParaRPr>
          </a:p>
        </p:txBody>
      </p:sp>
      <p:sp>
        <p:nvSpPr>
          <p:cNvPr id="43" name="TekstSylinder 42"/>
          <p:cNvSpPr txBox="1"/>
          <p:nvPr/>
        </p:nvSpPr>
        <p:spPr>
          <a:xfrm>
            <a:off x="4040581" y="2796516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Time = </a:t>
            </a:r>
          </a:p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5 + 4.2 days</a:t>
            </a:r>
            <a:endParaRPr lang="en-US" sz="1000" dirty="0">
              <a:latin typeface="Cambria" panose="02040503050406030204" pitchFamily="18" charset="0"/>
            </a:endParaRPr>
          </a:p>
        </p:txBody>
      </p:sp>
      <p:sp>
        <p:nvSpPr>
          <p:cNvPr id="51" name="TekstSylinder 50"/>
          <p:cNvSpPr txBox="1"/>
          <p:nvPr/>
        </p:nvSpPr>
        <p:spPr>
          <a:xfrm>
            <a:off x="4907287" y="1190889"/>
            <a:ext cx="74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Time = </a:t>
            </a:r>
          </a:p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11.8 days</a:t>
            </a:r>
            <a:endParaRPr lang="en-US" sz="1000" dirty="0">
              <a:latin typeface="Cambria" panose="02040503050406030204" pitchFamily="18" charset="0"/>
            </a:endParaRPr>
          </a:p>
        </p:txBody>
      </p:sp>
      <p:sp>
        <p:nvSpPr>
          <p:cNvPr id="52" name="TekstSylinder 51"/>
          <p:cNvSpPr txBox="1"/>
          <p:nvPr/>
        </p:nvSpPr>
        <p:spPr>
          <a:xfrm>
            <a:off x="5018298" y="2463705"/>
            <a:ext cx="744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Time = </a:t>
            </a:r>
          </a:p>
          <a:p>
            <a:pPr algn="ctr"/>
            <a:r>
              <a:rPr lang="en-US" sz="1000" dirty="0" smtClean="0">
                <a:latin typeface="Cambria" panose="02040503050406030204" pitchFamily="18" charset="0"/>
              </a:rPr>
              <a:t>4.2 days</a:t>
            </a:r>
            <a:endParaRPr 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8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79</Words>
  <Application>Microsoft Office PowerPoint</Application>
  <PresentationFormat>Skjermfremvisning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Office-tema</vt:lpstr>
      <vt:lpstr>PowerPoint-presentasjon</vt:lpstr>
      <vt:lpstr>PowerPoint-presentasjon</vt:lpstr>
    </vt:vector>
  </TitlesOfParts>
  <Company>FHI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MacDonald, Emily</dc:creator>
  <cp:lastModifiedBy>MacDonald, Emily</cp:lastModifiedBy>
  <cp:revision>3</cp:revision>
  <dcterms:created xsi:type="dcterms:W3CDTF">2014-10-28T18:21:14Z</dcterms:created>
  <dcterms:modified xsi:type="dcterms:W3CDTF">2014-10-28T23:55:20Z</dcterms:modified>
</cp:coreProperties>
</file>