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4" r:id="rId2"/>
    <p:sldId id="389" r:id="rId3"/>
    <p:sldId id="400" r:id="rId4"/>
    <p:sldId id="407" r:id="rId5"/>
    <p:sldId id="428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08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1A4ED-B118-4A1E-8554-91CDEFEBD019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9504DF17-7DB3-4402-A7EE-40EE10A2C998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 err="1"/>
            <a:t>Variaveis</a:t>
          </a:r>
          <a:endParaRPr lang="pt-BR" b="1" dirty="0"/>
        </a:p>
      </dgm:t>
    </dgm:pt>
    <dgm:pt modelId="{4BB4EE14-FAD2-4F1B-808A-556DEB30D0EA}" type="parTrans" cxnId="{229A700F-7F5B-4F0A-A948-E33CDB2197CF}">
      <dgm:prSet/>
      <dgm:spPr/>
      <dgm:t>
        <a:bodyPr/>
        <a:lstStyle/>
        <a:p>
          <a:endParaRPr lang="pt-BR"/>
        </a:p>
      </dgm:t>
    </dgm:pt>
    <dgm:pt modelId="{C981EF0F-367D-4165-800D-EB97AE22DF98}" type="sibTrans" cxnId="{229A700F-7F5B-4F0A-A948-E33CDB2197CF}">
      <dgm:prSet/>
      <dgm:spPr/>
      <dgm:t>
        <a:bodyPr/>
        <a:lstStyle/>
        <a:p>
          <a:endParaRPr lang="pt-BR"/>
        </a:p>
      </dgm:t>
    </dgm:pt>
    <dgm:pt modelId="{BDE6F393-4DF4-4638-907E-C3EE7292C55F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Quantitativa </a:t>
          </a:r>
        </a:p>
      </dgm:t>
    </dgm:pt>
    <dgm:pt modelId="{B8A54ED3-075D-4302-8CFD-051FA8BF86E4}" type="parTrans" cxnId="{5E677E01-3311-4F9A-85FD-F67407172009}">
      <dgm:prSet/>
      <dgm:spPr/>
      <dgm:t>
        <a:bodyPr/>
        <a:lstStyle/>
        <a:p>
          <a:endParaRPr lang="pt-BR"/>
        </a:p>
      </dgm:t>
    </dgm:pt>
    <dgm:pt modelId="{E413944B-FE16-425D-AEC3-A7B60C2FAEE6}" type="sibTrans" cxnId="{5E677E01-3311-4F9A-85FD-F67407172009}">
      <dgm:prSet/>
      <dgm:spPr/>
      <dgm:t>
        <a:bodyPr/>
        <a:lstStyle/>
        <a:p>
          <a:endParaRPr lang="pt-BR"/>
        </a:p>
      </dgm:t>
    </dgm:pt>
    <dgm:pt modelId="{8FEFB8B4-332C-45AD-B563-DD42E0F50379}">
      <dgm:prSet phldrT="[Texto]"/>
      <dgm:spPr>
        <a:solidFill>
          <a:srgbClr val="FF0000"/>
        </a:solidFill>
      </dgm:spPr>
      <dgm:t>
        <a:bodyPr/>
        <a:lstStyle/>
        <a:p>
          <a:r>
            <a:rPr lang="pt-BR" b="1" dirty="0"/>
            <a:t>Qualitativa</a:t>
          </a:r>
        </a:p>
      </dgm:t>
    </dgm:pt>
    <dgm:pt modelId="{A4214D7E-59EE-469F-845C-4973819044FC}" type="parTrans" cxnId="{42DEC267-F422-460B-80C9-194D2BDC7B05}">
      <dgm:prSet/>
      <dgm:spPr>
        <a:solidFill>
          <a:srgbClr val="FF0000"/>
        </a:solidFill>
      </dgm:spPr>
      <dgm:t>
        <a:bodyPr/>
        <a:lstStyle/>
        <a:p>
          <a:endParaRPr lang="pt-BR"/>
        </a:p>
      </dgm:t>
    </dgm:pt>
    <dgm:pt modelId="{A7A58ACF-4AD3-42CD-A4C1-7ED5C8D7A56C}" type="sibTrans" cxnId="{42DEC267-F422-460B-80C9-194D2BDC7B05}">
      <dgm:prSet/>
      <dgm:spPr/>
      <dgm:t>
        <a:bodyPr/>
        <a:lstStyle/>
        <a:p>
          <a:endParaRPr lang="pt-BR"/>
        </a:p>
      </dgm:t>
    </dgm:pt>
    <dgm:pt modelId="{97C74FBF-54C8-457B-AA18-09AD60B3E22B}" type="asst">
      <dgm:prSet/>
      <dgm:spPr/>
      <dgm:t>
        <a:bodyPr/>
        <a:lstStyle/>
        <a:p>
          <a:r>
            <a:rPr lang="pt-BR" dirty="0"/>
            <a:t>Discreta</a:t>
          </a:r>
        </a:p>
      </dgm:t>
    </dgm:pt>
    <dgm:pt modelId="{B3D5D429-1864-4D85-AC1F-0E4F9B5EFDFF}" type="parTrans" cxnId="{3F565562-FBD7-4D76-B0F0-BC82E6C49C4E}">
      <dgm:prSet/>
      <dgm:spPr/>
      <dgm:t>
        <a:bodyPr/>
        <a:lstStyle/>
        <a:p>
          <a:endParaRPr lang="pt-BR"/>
        </a:p>
      </dgm:t>
    </dgm:pt>
    <dgm:pt modelId="{103DDD54-6A2D-416B-8795-ED4B37861BD8}" type="sibTrans" cxnId="{3F565562-FBD7-4D76-B0F0-BC82E6C49C4E}">
      <dgm:prSet/>
      <dgm:spPr/>
      <dgm:t>
        <a:bodyPr/>
        <a:lstStyle/>
        <a:p>
          <a:endParaRPr lang="pt-BR"/>
        </a:p>
      </dgm:t>
    </dgm:pt>
    <dgm:pt modelId="{98A00035-12D6-4327-A2BD-7FFDCBD93F76}" type="asst">
      <dgm:prSet/>
      <dgm:spPr/>
      <dgm:t>
        <a:bodyPr/>
        <a:lstStyle/>
        <a:p>
          <a:r>
            <a:rPr lang="pt-BR" dirty="0"/>
            <a:t>Contínua</a:t>
          </a:r>
        </a:p>
      </dgm:t>
    </dgm:pt>
    <dgm:pt modelId="{76DE6593-5A9B-4188-8466-71AC677547CE}" type="parTrans" cxnId="{1647F5F3-CE53-4788-B041-EEB7A9237460}">
      <dgm:prSet/>
      <dgm:spPr/>
      <dgm:t>
        <a:bodyPr/>
        <a:lstStyle/>
        <a:p>
          <a:endParaRPr lang="pt-BR"/>
        </a:p>
      </dgm:t>
    </dgm:pt>
    <dgm:pt modelId="{60DF6F86-2686-42DA-B823-1AFF17BAA3F0}" type="sibTrans" cxnId="{1647F5F3-CE53-4788-B041-EEB7A9237460}">
      <dgm:prSet/>
      <dgm:spPr/>
      <dgm:t>
        <a:bodyPr/>
        <a:lstStyle/>
        <a:p>
          <a:endParaRPr lang="pt-BR"/>
        </a:p>
      </dgm:t>
    </dgm:pt>
    <dgm:pt modelId="{2108AB62-4B76-48C4-A3CB-DFD2B628EC7A}" type="asst">
      <dgm:prSet/>
      <dgm:spPr/>
      <dgm:t>
        <a:bodyPr/>
        <a:lstStyle/>
        <a:p>
          <a:r>
            <a:rPr lang="pt-BR" dirty="0"/>
            <a:t>Nominal</a:t>
          </a:r>
        </a:p>
      </dgm:t>
    </dgm:pt>
    <dgm:pt modelId="{BFA925D6-7F8A-4688-8A47-80AFF5BAE138}" type="parTrans" cxnId="{C61B9645-2781-4E0B-9E97-3D594B231C12}">
      <dgm:prSet/>
      <dgm:spPr/>
      <dgm:t>
        <a:bodyPr/>
        <a:lstStyle/>
        <a:p>
          <a:endParaRPr lang="pt-BR"/>
        </a:p>
      </dgm:t>
    </dgm:pt>
    <dgm:pt modelId="{2959BE57-EEFA-4A07-94FF-2E7F87086DB0}" type="sibTrans" cxnId="{C61B9645-2781-4E0B-9E97-3D594B231C12}">
      <dgm:prSet/>
      <dgm:spPr/>
      <dgm:t>
        <a:bodyPr/>
        <a:lstStyle/>
        <a:p>
          <a:endParaRPr lang="pt-BR"/>
        </a:p>
      </dgm:t>
    </dgm:pt>
    <dgm:pt modelId="{16805536-9661-44AC-B367-D3B4455F77E1}" type="asst">
      <dgm:prSet/>
      <dgm:spPr/>
      <dgm:t>
        <a:bodyPr/>
        <a:lstStyle/>
        <a:p>
          <a:r>
            <a:rPr lang="pt-BR" dirty="0"/>
            <a:t>Ordinal</a:t>
          </a:r>
        </a:p>
      </dgm:t>
    </dgm:pt>
    <dgm:pt modelId="{61D2F82D-B16E-495B-8179-16E68DB06518}" type="parTrans" cxnId="{1198E455-3B6A-4467-94E9-4CCE2B83217F}">
      <dgm:prSet/>
      <dgm:spPr/>
      <dgm:t>
        <a:bodyPr/>
        <a:lstStyle/>
        <a:p>
          <a:endParaRPr lang="pt-BR"/>
        </a:p>
      </dgm:t>
    </dgm:pt>
    <dgm:pt modelId="{72043EDE-A34C-415E-B8A8-EA08137C205F}" type="sibTrans" cxnId="{1198E455-3B6A-4467-94E9-4CCE2B83217F}">
      <dgm:prSet/>
      <dgm:spPr/>
      <dgm:t>
        <a:bodyPr/>
        <a:lstStyle/>
        <a:p>
          <a:endParaRPr lang="pt-BR"/>
        </a:p>
      </dgm:t>
    </dgm:pt>
    <dgm:pt modelId="{46A22C40-E05C-4E73-B7FC-CAE3345E9AB5}" type="pres">
      <dgm:prSet presAssocID="{94A1A4ED-B118-4A1E-8554-91CDEFEBD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2C8D01-3FE8-4BD0-932C-7F4068CA6BF6}" type="pres">
      <dgm:prSet presAssocID="{9504DF17-7DB3-4402-A7EE-40EE10A2C998}" presName="hierRoot1" presStyleCnt="0">
        <dgm:presLayoutVars>
          <dgm:hierBranch val="init"/>
        </dgm:presLayoutVars>
      </dgm:prSet>
      <dgm:spPr/>
    </dgm:pt>
    <dgm:pt modelId="{6435B83D-5199-4510-8239-9A01E032AEC1}" type="pres">
      <dgm:prSet presAssocID="{9504DF17-7DB3-4402-A7EE-40EE10A2C998}" presName="rootComposite1" presStyleCnt="0"/>
      <dgm:spPr/>
    </dgm:pt>
    <dgm:pt modelId="{48381AED-C739-4A90-98C6-A20168F484DD}" type="pres">
      <dgm:prSet presAssocID="{9504DF17-7DB3-4402-A7EE-40EE10A2C998}" presName="rootText1" presStyleLbl="node0" presStyleIdx="0" presStyleCnt="1">
        <dgm:presLayoutVars>
          <dgm:chPref val="3"/>
        </dgm:presLayoutVars>
      </dgm:prSet>
      <dgm:spPr/>
    </dgm:pt>
    <dgm:pt modelId="{15FEFEE3-24DE-4932-B4A0-0B0AFCCF9FD3}" type="pres">
      <dgm:prSet presAssocID="{9504DF17-7DB3-4402-A7EE-40EE10A2C998}" presName="rootConnector1" presStyleLbl="node1" presStyleIdx="0" presStyleCnt="0"/>
      <dgm:spPr/>
    </dgm:pt>
    <dgm:pt modelId="{F5CEA809-18B2-45C3-85DC-DC9749FDAA74}" type="pres">
      <dgm:prSet presAssocID="{9504DF17-7DB3-4402-A7EE-40EE10A2C998}" presName="hierChild2" presStyleCnt="0"/>
      <dgm:spPr/>
    </dgm:pt>
    <dgm:pt modelId="{7D49F2BF-0BD6-4E29-8230-736437367FE8}" type="pres">
      <dgm:prSet presAssocID="{B8A54ED3-075D-4302-8CFD-051FA8BF86E4}" presName="Name37" presStyleLbl="parChTrans1D2" presStyleIdx="0" presStyleCnt="2"/>
      <dgm:spPr/>
    </dgm:pt>
    <dgm:pt modelId="{7BC96B21-17A8-401A-96B9-0E937B1F8EEF}" type="pres">
      <dgm:prSet presAssocID="{BDE6F393-4DF4-4638-907E-C3EE7292C55F}" presName="hierRoot2" presStyleCnt="0">
        <dgm:presLayoutVars>
          <dgm:hierBranch val="init"/>
        </dgm:presLayoutVars>
      </dgm:prSet>
      <dgm:spPr/>
    </dgm:pt>
    <dgm:pt modelId="{455F3D18-D197-42E4-96DE-C5342ADF287C}" type="pres">
      <dgm:prSet presAssocID="{BDE6F393-4DF4-4638-907E-C3EE7292C55F}" presName="rootComposite" presStyleCnt="0"/>
      <dgm:spPr/>
    </dgm:pt>
    <dgm:pt modelId="{50278515-767C-46C3-AF3F-8D4599839948}" type="pres">
      <dgm:prSet presAssocID="{BDE6F393-4DF4-4638-907E-C3EE7292C55F}" presName="rootText" presStyleLbl="node2" presStyleIdx="0" presStyleCnt="2">
        <dgm:presLayoutVars>
          <dgm:chPref val="3"/>
        </dgm:presLayoutVars>
      </dgm:prSet>
      <dgm:spPr/>
    </dgm:pt>
    <dgm:pt modelId="{56F1900A-2E75-4BC2-A409-6E28BFC774D8}" type="pres">
      <dgm:prSet presAssocID="{BDE6F393-4DF4-4638-907E-C3EE7292C55F}" presName="rootConnector" presStyleLbl="node2" presStyleIdx="0" presStyleCnt="2"/>
      <dgm:spPr/>
    </dgm:pt>
    <dgm:pt modelId="{8AE45855-C671-4FA3-9EE0-03945BB602A7}" type="pres">
      <dgm:prSet presAssocID="{BDE6F393-4DF4-4638-907E-C3EE7292C55F}" presName="hierChild4" presStyleCnt="0"/>
      <dgm:spPr/>
    </dgm:pt>
    <dgm:pt modelId="{9D0043EA-8782-461C-97D7-FB386C166591}" type="pres">
      <dgm:prSet presAssocID="{BDE6F393-4DF4-4638-907E-C3EE7292C55F}" presName="hierChild5" presStyleCnt="0"/>
      <dgm:spPr/>
    </dgm:pt>
    <dgm:pt modelId="{219B6E2C-48C1-4260-B2C3-60396E19CB47}" type="pres">
      <dgm:prSet presAssocID="{B3D5D429-1864-4D85-AC1F-0E4F9B5EFDFF}" presName="Name111" presStyleLbl="parChTrans1D3" presStyleIdx="0" presStyleCnt="4"/>
      <dgm:spPr/>
    </dgm:pt>
    <dgm:pt modelId="{F91C9CFB-B9CF-47E9-974E-5E71BF7A1C4A}" type="pres">
      <dgm:prSet presAssocID="{97C74FBF-54C8-457B-AA18-09AD60B3E22B}" presName="hierRoot3" presStyleCnt="0">
        <dgm:presLayoutVars>
          <dgm:hierBranch val="init"/>
        </dgm:presLayoutVars>
      </dgm:prSet>
      <dgm:spPr/>
    </dgm:pt>
    <dgm:pt modelId="{96EFA002-47D9-427B-8530-EC675B803AA3}" type="pres">
      <dgm:prSet presAssocID="{97C74FBF-54C8-457B-AA18-09AD60B3E22B}" presName="rootComposite3" presStyleCnt="0"/>
      <dgm:spPr/>
    </dgm:pt>
    <dgm:pt modelId="{F423E9F3-B4F2-43F9-97F6-AEB3CF057C1D}" type="pres">
      <dgm:prSet presAssocID="{97C74FBF-54C8-457B-AA18-09AD60B3E22B}" presName="rootText3" presStyleLbl="asst2" presStyleIdx="0" presStyleCnt="4">
        <dgm:presLayoutVars>
          <dgm:chPref val="3"/>
        </dgm:presLayoutVars>
      </dgm:prSet>
      <dgm:spPr/>
    </dgm:pt>
    <dgm:pt modelId="{38B84088-7A9A-43C5-9F22-609554D8570E}" type="pres">
      <dgm:prSet presAssocID="{97C74FBF-54C8-457B-AA18-09AD60B3E22B}" presName="rootConnector3" presStyleLbl="asst2" presStyleIdx="0" presStyleCnt="4"/>
      <dgm:spPr/>
    </dgm:pt>
    <dgm:pt modelId="{E6E2208E-8B04-40E1-AE84-4892E38BB771}" type="pres">
      <dgm:prSet presAssocID="{97C74FBF-54C8-457B-AA18-09AD60B3E22B}" presName="hierChild6" presStyleCnt="0"/>
      <dgm:spPr/>
    </dgm:pt>
    <dgm:pt modelId="{A39698FD-A08B-4968-A8E6-2A64EDB483F3}" type="pres">
      <dgm:prSet presAssocID="{97C74FBF-54C8-457B-AA18-09AD60B3E22B}" presName="hierChild7" presStyleCnt="0"/>
      <dgm:spPr/>
    </dgm:pt>
    <dgm:pt modelId="{4D069086-7BEE-4DEA-A69F-5AE05285C621}" type="pres">
      <dgm:prSet presAssocID="{76DE6593-5A9B-4188-8466-71AC677547CE}" presName="Name111" presStyleLbl="parChTrans1D3" presStyleIdx="1" presStyleCnt="4"/>
      <dgm:spPr/>
    </dgm:pt>
    <dgm:pt modelId="{9F4F4E12-A12A-42D2-9C6C-156BF371282D}" type="pres">
      <dgm:prSet presAssocID="{98A00035-12D6-4327-A2BD-7FFDCBD93F76}" presName="hierRoot3" presStyleCnt="0">
        <dgm:presLayoutVars>
          <dgm:hierBranch val="init"/>
        </dgm:presLayoutVars>
      </dgm:prSet>
      <dgm:spPr/>
    </dgm:pt>
    <dgm:pt modelId="{C7B40CCA-CD9C-4F9B-AE72-9043F4A5245A}" type="pres">
      <dgm:prSet presAssocID="{98A00035-12D6-4327-A2BD-7FFDCBD93F76}" presName="rootComposite3" presStyleCnt="0"/>
      <dgm:spPr/>
    </dgm:pt>
    <dgm:pt modelId="{639757C9-FA06-4C7D-A53A-C191F519E844}" type="pres">
      <dgm:prSet presAssocID="{98A00035-12D6-4327-A2BD-7FFDCBD93F76}" presName="rootText3" presStyleLbl="asst2" presStyleIdx="1" presStyleCnt="4">
        <dgm:presLayoutVars>
          <dgm:chPref val="3"/>
        </dgm:presLayoutVars>
      </dgm:prSet>
      <dgm:spPr/>
    </dgm:pt>
    <dgm:pt modelId="{916F93DC-4845-4965-87F2-1749B8B9B25F}" type="pres">
      <dgm:prSet presAssocID="{98A00035-12D6-4327-A2BD-7FFDCBD93F76}" presName="rootConnector3" presStyleLbl="asst2" presStyleIdx="1" presStyleCnt="4"/>
      <dgm:spPr/>
    </dgm:pt>
    <dgm:pt modelId="{CB153C84-C6ED-4317-955A-359E2CFE9B6F}" type="pres">
      <dgm:prSet presAssocID="{98A00035-12D6-4327-A2BD-7FFDCBD93F76}" presName="hierChild6" presStyleCnt="0"/>
      <dgm:spPr/>
    </dgm:pt>
    <dgm:pt modelId="{21946883-A4E3-4DCF-9C83-19A75B73A841}" type="pres">
      <dgm:prSet presAssocID="{98A00035-12D6-4327-A2BD-7FFDCBD93F76}" presName="hierChild7" presStyleCnt="0"/>
      <dgm:spPr/>
    </dgm:pt>
    <dgm:pt modelId="{D68589BB-8034-48D9-9F88-E2CC4D22D095}" type="pres">
      <dgm:prSet presAssocID="{A4214D7E-59EE-469F-845C-4973819044FC}" presName="Name37" presStyleLbl="parChTrans1D2" presStyleIdx="1" presStyleCnt="2"/>
      <dgm:spPr/>
    </dgm:pt>
    <dgm:pt modelId="{4304EABB-F7EF-44C2-A2E1-B28B61098200}" type="pres">
      <dgm:prSet presAssocID="{8FEFB8B4-332C-45AD-B563-DD42E0F50379}" presName="hierRoot2" presStyleCnt="0">
        <dgm:presLayoutVars>
          <dgm:hierBranch val="init"/>
        </dgm:presLayoutVars>
      </dgm:prSet>
      <dgm:spPr/>
    </dgm:pt>
    <dgm:pt modelId="{2F4A40FE-FC81-4B5E-9C29-8BECFE67B2BF}" type="pres">
      <dgm:prSet presAssocID="{8FEFB8B4-332C-45AD-B563-DD42E0F50379}" presName="rootComposite" presStyleCnt="0"/>
      <dgm:spPr/>
    </dgm:pt>
    <dgm:pt modelId="{56F6AB8C-AC84-4AD2-BD3E-DDE90549D381}" type="pres">
      <dgm:prSet presAssocID="{8FEFB8B4-332C-45AD-B563-DD42E0F50379}" presName="rootText" presStyleLbl="node2" presStyleIdx="1" presStyleCnt="2">
        <dgm:presLayoutVars>
          <dgm:chPref val="3"/>
        </dgm:presLayoutVars>
      </dgm:prSet>
      <dgm:spPr/>
    </dgm:pt>
    <dgm:pt modelId="{C5D13575-E5D1-49CD-B425-9B3BF8190811}" type="pres">
      <dgm:prSet presAssocID="{8FEFB8B4-332C-45AD-B563-DD42E0F50379}" presName="rootConnector" presStyleLbl="node2" presStyleIdx="1" presStyleCnt="2"/>
      <dgm:spPr/>
    </dgm:pt>
    <dgm:pt modelId="{9E28E9D6-09DB-464F-81C1-D2037BC08AFA}" type="pres">
      <dgm:prSet presAssocID="{8FEFB8B4-332C-45AD-B563-DD42E0F50379}" presName="hierChild4" presStyleCnt="0"/>
      <dgm:spPr/>
    </dgm:pt>
    <dgm:pt modelId="{F433939A-4E5E-4D98-AD05-67B34B26F127}" type="pres">
      <dgm:prSet presAssocID="{8FEFB8B4-332C-45AD-B563-DD42E0F50379}" presName="hierChild5" presStyleCnt="0"/>
      <dgm:spPr/>
    </dgm:pt>
    <dgm:pt modelId="{F900383B-1CDB-4886-B791-BAB33B8A483F}" type="pres">
      <dgm:prSet presAssocID="{BFA925D6-7F8A-4688-8A47-80AFF5BAE138}" presName="Name111" presStyleLbl="parChTrans1D3" presStyleIdx="2" presStyleCnt="4"/>
      <dgm:spPr/>
    </dgm:pt>
    <dgm:pt modelId="{0538A8D3-AE37-4185-BE23-DAA2776C1D40}" type="pres">
      <dgm:prSet presAssocID="{2108AB62-4B76-48C4-A3CB-DFD2B628EC7A}" presName="hierRoot3" presStyleCnt="0">
        <dgm:presLayoutVars>
          <dgm:hierBranch val="init"/>
        </dgm:presLayoutVars>
      </dgm:prSet>
      <dgm:spPr/>
    </dgm:pt>
    <dgm:pt modelId="{D497DBA3-B21B-4ED0-975D-C7D1EAD41834}" type="pres">
      <dgm:prSet presAssocID="{2108AB62-4B76-48C4-A3CB-DFD2B628EC7A}" presName="rootComposite3" presStyleCnt="0"/>
      <dgm:spPr/>
    </dgm:pt>
    <dgm:pt modelId="{6E682DC3-4CAF-4733-9F5D-122375717897}" type="pres">
      <dgm:prSet presAssocID="{2108AB62-4B76-48C4-A3CB-DFD2B628EC7A}" presName="rootText3" presStyleLbl="asst2" presStyleIdx="2" presStyleCnt="4">
        <dgm:presLayoutVars>
          <dgm:chPref val="3"/>
        </dgm:presLayoutVars>
      </dgm:prSet>
      <dgm:spPr/>
    </dgm:pt>
    <dgm:pt modelId="{6975C58F-AE7D-4B16-8681-D3F29269CD4F}" type="pres">
      <dgm:prSet presAssocID="{2108AB62-4B76-48C4-A3CB-DFD2B628EC7A}" presName="rootConnector3" presStyleLbl="asst2" presStyleIdx="2" presStyleCnt="4"/>
      <dgm:spPr/>
    </dgm:pt>
    <dgm:pt modelId="{562338DC-DFD2-4D4E-8E1E-1296309760DD}" type="pres">
      <dgm:prSet presAssocID="{2108AB62-4B76-48C4-A3CB-DFD2B628EC7A}" presName="hierChild6" presStyleCnt="0"/>
      <dgm:spPr/>
    </dgm:pt>
    <dgm:pt modelId="{DD8495E5-910B-4DD2-9F4E-D2E9D24311CC}" type="pres">
      <dgm:prSet presAssocID="{2108AB62-4B76-48C4-A3CB-DFD2B628EC7A}" presName="hierChild7" presStyleCnt="0"/>
      <dgm:spPr/>
    </dgm:pt>
    <dgm:pt modelId="{CD61BA63-AEE5-4ECD-B05B-82690CFAF288}" type="pres">
      <dgm:prSet presAssocID="{61D2F82D-B16E-495B-8179-16E68DB06518}" presName="Name111" presStyleLbl="parChTrans1D3" presStyleIdx="3" presStyleCnt="4"/>
      <dgm:spPr/>
    </dgm:pt>
    <dgm:pt modelId="{F8F67A89-D0E6-4B85-AEE6-50DAAA111EFF}" type="pres">
      <dgm:prSet presAssocID="{16805536-9661-44AC-B367-D3B4455F77E1}" presName="hierRoot3" presStyleCnt="0">
        <dgm:presLayoutVars>
          <dgm:hierBranch val="init"/>
        </dgm:presLayoutVars>
      </dgm:prSet>
      <dgm:spPr/>
    </dgm:pt>
    <dgm:pt modelId="{9C7B8C6A-379D-4ED3-94CE-CDC35E5FFCEC}" type="pres">
      <dgm:prSet presAssocID="{16805536-9661-44AC-B367-D3B4455F77E1}" presName="rootComposite3" presStyleCnt="0"/>
      <dgm:spPr/>
    </dgm:pt>
    <dgm:pt modelId="{90F1E333-C490-466B-8662-E06BFD0FD0A0}" type="pres">
      <dgm:prSet presAssocID="{16805536-9661-44AC-B367-D3B4455F77E1}" presName="rootText3" presStyleLbl="asst2" presStyleIdx="3" presStyleCnt="4">
        <dgm:presLayoutVars>
          <dgm:chPref val="3"/>
        </dgm:presLayoutVars>
      </dgm:prSet>
      <dgm:spPr/>
    </dgm:pt>
    <dgm:pt modelId="{8C6149D0-BC11-4BDF-9830-F4A99CADCF11}" type="pres">
      <dgm:prSet presAssocID="{16805536-9661-44AC-B367-D3B4455F77E1}" presName="rootConnector3" presStyleLbl="asst2" presStyleIdx="3" presStyleCnt="4"/>
      <dgm:spPr/>
    </dgm:pt>
    <dgm:pt modelId="{69C6C19B-2A6F-4989-9C60-9822C9650601}" type="pres">
      <dgm:prSet presAssocID="{16805536-9661-44AC-B367-D3B4455F77E1}" presName="hierChild6" presStyleCnt="0"/>
      <dgm:spPr/>
    </dgm:pt>
    <dgm:pt modelId="{FDCDDB8E-4E3E-484D-86A8-081A8FEB4E9C}" type="pres">
      <dgm:prSet presAssocID="{16805536-9661-44AC-B367-D3B4455F77E1}" presName="hierChild7" presStyleCnt="0"/>
      <dgm:spPr/>
    </dgm:pt>
    <dgm:pt modelId="{359EB5D0-E1AE-433F-B3B9-B804282D3CC0}" type="pres">
      <dgm:prSet presAssocID="{9504DF17-7DB3-4402-A7EE-40EE10A2C998}" presName="hierChild3" presStyleCnt="0"/>
      <dgm:spPr/>
    </dgm:pt>
  </dgm:ptLst>
  <dgm:cxnLst>
    <dgm:cxn modelId="{5E677E01-3311-4F9A-85FD-F67407172009}" srcId="{9504DF17-7DB3-4402-A7EE-40EE10A2C998}" destId="{BDE6F393-4DF4-4638-907E-C3EE7292C55F}" srcOrd="0" destOrd="0" parTransId="{B8A54ED3-075D-4302-8CFD-051FA8BF86E4}" sibTransId="{E413944B-FE16-425D-AEC3-A7B60C2FAEE6}"/>
    <dgm:cxn modelId="{229A700F-7F5B-4F0A-A948-E33CDB2197CF}" srcId="{94A1A4ED-B118-4A1E-8554-91CDEFEBD019}" destId="{9504DF17-7DB3-4402-A7EE-40EE10A2C998}" srcOrd="0" destOrd="0" parTransId="{4BB4EE14-FAD2-4F1B-808A-556DEB30D0EA}" sibTransId="{C981EF0F-367D-4165-800D-EB97AE22DF98}"/>
    <dgm:cxn modelId="{7BAAFD18-3FDC-4F2E-9EBF-8011BC644181}" type="presOf" srcId="{94A1A4ED-B118-4A1E-8554-91CDEFEBD019}" destId="{46A22C40-E05C-4E73-B7FC-CAE3345E9AB5}" srcOrd="0" destOrd="0" presId="urn:microsoft.com/office/officeart/2005/8/layout/orgChart1"/>
    <dgm:cxn modelId="{792D141E-8F81-4A59-94EE-D8EB41BB6E20}" type="presOf" srcId="{76DE6593-5A9B-4188-8466-71AC677547CE}" destId="{4D069086-7BEE-4DEA-A69F-5AE05285C621}" srcOrd="0" destOrd="0" presId="urn:microsoft.com/office/officeart/2005/8/layout/orgChart1"/>
    <dgm:cxn modelId="{4381091F-20F0-492D-B0BB-EF6BF14F070C}" type="presOf" srcId="{97C74FBF-54C8-457B-AA18-09AD60B3E22B}" destId="{38B84088-7A9A-43C5-9F22-609554D8570E}" srcOrd="1" destOrd="0" presId="urn:microsoft.com/office/officeart/2005/8/layout/orgChart1"/>
    <dgm:cxn modelId="{F2B9AC23-C959-4FE0-9200-4AEBCCD063FE}" type="presOf" srcId="{B8A54ED3-075D-4302-8CFD-051FA8BF86E4}" destId="{7D49F2BF-0BD6-4E29-8230-736437367FE8}" srcOrd="0" destOrd="0" presId="urn:microsoft.com/office/officeart/2005/8/layout/orgChart1"/>
    <dgm:cxn modelId="{809C1A2E-4B12-424C-905E-3B6B2D174142}" type="presOf" srcId="{9504DF17-7DB3-4402-A7EE-40EE10A2C998}" destId="{48381AED-C739-4A90-98C6-A20168F484DD}" srcOrd="0" destOrd="0" presId="urn:microsoft.com/office/officeart/2005/8/layout/orgChart1"/>
    <dgm:cxn modelId="{3F565562-FBD7-4D76-B0F0-BC82E6C49C4E}" srcId="{BDE6F393-4DF4-4638-907E-C3EE7292C55F}" destId="{97C74FBF-54C8-457B-AA18-09AD60B3E22B}" srcOrd="0" destOrd="0" parTransId="{B3D5D429-1864-4D85-AC1F-0E4F9B5EFDFF}" sibTransId="{103DDD54-6A2D-416B-8795-ED4B37861BD8}"/>
    <dgm:cxn modelId="{1A200945-5B65-4727-845A-4A2E797B8D32}" type="presOf" srcId="{BDE6F393-4DF4-4638-907E-C3EE7292C55F}" destId="{50278515-767C-46C3-AF3F-8D4599839948}" srcOrd="0" destOrd="0" presId="urn:microsoft.com/office/officeart/2005/8/layout/orgChart1"/>
    <dgm:cxn modelId="{C61B9645-2781-4E0B-9E97-3D594B231C12}" srcId="{8FEFB8B4-332C-45AD-B563-DD42E0F50379}" destId="{2108AB62-4B76-48C4-A3CB-DFD2B628EC7A}" srcOrd="0" destOrd="0" parTransId="{BFA925D6-7F8A-4688-8A47-80AFF5BAE138}" sibTransId="{2959BE57-EEFA-4A07-94FF-2E7F87086DB0}"/>
    <dgm:cxn modelId="{42DEC267-F422-460B-80C9-194D2BDC7B05}" srcId="{9504DF17-7DB3-4402-A7EE-40EE10A2C998}" destId="{8FEFB8B4-332C-45AD-B563-DD42E0F50379}" srcOrd="1" destOrd="0" parTransId="{A4214D7E-59EE-469F-845C-4973819044FC}" sibTransId="{A7A58ACF-4AD3-42CD-A4C1-7ED5C8D7A56C}"/>
    <dgm:cxn modelId="{592E9669-3493-40A7-BC76-AFCC2453482E}" type="presOf" srcId="{2108AB62-4B76-48C4-A3CB-DFD2B628EC7A}" destId="{6975C58F-AE7D-4B16-8681-D3F29269CD4F}" srcOrd="1" destOrd="0" presId="urn:microsoft.com/office/officeart/2005/8/layout/orgChart1"/>
    <dgm:cxn modelId="{7382594B-0886-45BA-8AFF-0EE754A1005E}" type="presOf" srcId="{98A00035-12D6-4327-A2BD-7FFDCBD93F76}" destId="{916F93DC-4845-4965-87F2-1749B8B9B25F}" srcOrd="1" destOrd="0" presId="urn:microsoft.com/office/officeart/2005/8/layout/orgChart1"/>
    <dgm:cxn modelId="{5402A552-2998-4921-A467-436B6AEF748C}" type="presOf" srcId="{2108AB62-4B76-48C4-A3CB-DFD2B628EC7A}" destId="{6E682DC3-4CAF-4733-9F5D-122375717897}" srcOrd="0" destOrd="0" presId="urn:microsoft.com/office/officeart/2005/8/layout/orgChart1"/>
    <dgm:cxn modelId="{1198E455-3B6A-4467-94E9-4CCE2B83217F}" srcId="{8FEFB8B4-332C-45AD-B563-DD42E0F50379}" destId="{16805536-9661-44AC-B367-D3B4455F77E1}" srcOrd="1" destOrd="0" parTransId="{61D2F82D-B16E-495B-8179-16E68DB06518}" sibTransId="{72043EDE-A34C-415E-B8A8-EA08137C205F}"/>
    <dgm:cxn modelId="{93C0DE76-329E-49E9-9AED-DB5AA546565F}" type="presOf" srcId="{16805536-9661-44AC-B367-D3B4455F77E1}" destId="{90F1E333-C490-466B-8662-E06BFD0FD0A0}" srcOrd="0" destOrd="0" presId="urn:microsoft.com/office/officeart/2005/8/layout/orgChart1"/>
    <dgm:cxn modelId="{B9FDAE7D-BE8D-4E8E-B802-F4BB7B454AFA}" type="presOf" srcId="{8FEFB8B4-332C-45AD-B563-DD42E0F50379}" destId="{C5D13575-E5D1-49CD-B425-9B3BF8190811}" srcOrd="1" destOrd="0" presId="urn:microsoft.com/office/officeart/2005/8/layout/orgChart1"/>
    <dgm:cxn modelId="{11041B84-AF74-4A1F-8107-8A47ADF03A19}" type="presOf" srcId="{16805536-9661-44AC-B367-D3B4455F77E1}" destId="{8C6149D0-BC11-4BDF-9830-F4A99CADCF11}" srcOrd="1" destOrd="0" presId="urn:microsoft.com/office/officeart/2005/8/layout/orgChart1"/>
    <dgm:cxn modelId="{74A54296-F992-4C9F-A315-6DEE54D22E73}" type="presOf" srcId="{97C74FBF-54C8-457B-AA18-09AD60B3E22B}" destId="{F423E9F3-B4F2-43F9-97F6-AEB3CF057C1D}" srcOrd="0" destOrd="0" presId="urn:microsoft.com/office/officeart/2005/8/layout/orgChart1"/>
    <dgm:cxn modelId="{C898BE98-C9EA-457E-A97E-B467E47206EB}" type="presOf" srcId="{98A00035-12D6-4327-A2BD-7FFDCBD93F76}" destId="{639757C9-FA06-4C7D-A53A-C191F519E844}" srcOrd="0" destOrd="0" presId="urn:microsoft.com/office/officeart/2005/8/layout/orgChart1"/>
    <dgm:cxn modelId="{B3E882C2-67A5-4048-9968-B74ABF75790A}" type="presOf" srcId="{BDE6F393-4DF4-4638-907E-C3EE7292C55F}" destId="{56F1900A-2E75-4BC2-A409-6E28BFC774D8}" srcOrd="1" destOrd="0" presId="urn:microsoft.com/office/officeart/2005/8/layout/orgChart1"/>
    <dgm:cxn modelId="{394135C5-AE6D-41F5-975A-F161593C8EDB}" type="presOf" srcId="{9504DF17-7DB3-4402-A7EE-40EE10A2C998}" destId="{15FEFEE3-24DE-4932-B4A0-0B0AFCCF9FD3}" srcOrd="1" destOrd="0" presId="urn:microsoft.com/office/officeart/2005/8/layout/orgChart1"/>
    <dgm:cxn modelId="{8750DECB-A7FE-4702-A48F-0AF2632D1001}" type="presOf" srcId="{61D2F82D-B16E-495B-8179-16E68DB06518}" destId="{CD61BA63-AEE5-4ECD-B05B-82690CFAF288}" srcOrd="0" destOrd="0" presId="urn:microsoft.com/office/officeart/2005/8/layout/orgChart1"/>
    <dgm:cxn modelId="{CD9BF1CF-5DC6-4435-8148-968032A0E109}" type="presOf" srcId="{A4214D7E-59EE-469F-845C-4973819044FC}" destId="{D68589BB-8034-48D9-9F88-E2CC4D22D095}" srcOrd="0" destOrd="0" presId="urn:microsoft.com/office/officeart/2005/8/layout/orgChart1"/>
    <dgm:cxn modelId="{421038E2-E0B8-414B-A3ED-D3FB7F5845FE}" type="presOf" srcId="{8FEFB8B4-332C-45AD-B563-DD42E0F50379}" destId="{56F6AB8C-AC84-4AD2-BD3E-DDE90549D381}" srcOrd="0" destOrd="0" presId="urn:microsoft.com/office/officeart/2005/8/layout/orgChart1"/>
    <dgm:cxn modelId="{380576ED-CC35-460A-B93C-B03BE01991A4}" type="presOf" srcId="{B3D5D429-1864-4D85-AC1F-0E4F9B5EFDFF}" destId="{219B6E2C-48C1-4260-B2C3-60396E19CB47}" srcOrd="0" destOrd="0" presId="urn:microsoft.com/office/officeart/2005/8/layout/orgChart1"/>
    <dgm:cxn modelId="{1647F5F3-CE53-4788-B041-EEB7A9237460}" srcId="{BDE6F393-4DF4-4638-907E-C3EE7292C55F}" destId="{98A00035-12D6-4327-A2BD-7FFDCBD93F76}" srcOrd="1" destOrd="0" parTransId="{76DE6593-5A9B-4188-8466-71AC677547CE}" sibTransId="{60DF6F86-2686-42DA-B823-1AFF17BAA3F0}"/>
    <dgm:cxn modelId="{265CABFC-E58C-4E13-BA7D-E2937D3F0DFE}" type="presOf" srcId="{BFA925D6-7F8A-4688-8A47-80AFF5BAE138}" destId="{F900383B-1CDB-4886-B791-BAB33B8A483F}" srcOrd="0" destOrd="0" presId="urn:microsoft.com/office/officeart/2005/8/layout/orgChart1"/>
    <dgm:cxn modelId="{9D66FA23-8B6D-45F3-9DC1-15A90A7488D8}" type="presParOf" srcId="{46A22C40-E05C-4E73-B7FC-CAE3345E9AB5}" destId="{912C8D01-3FE8-4BD0-932C-7F4068CA6BF6}" srcOrd="0" destOrd="0" presId="urn:microsoft.com/office/officeart/2005/8/layout/orgChart1"/>
    <dgm:cxn modelId="{38FBC698-0166-4D1C-9FC0-32099A140576}" type="presParOf" srcId="{912C8D01-3FE8-4BD0-932C-7F4068CA6BF6}" destId="{6435B83D-5199-4510-8239-9A01E032AEC1}" srcOrd="0" destOrd="0" presId="urn:microsoft.com/office/officeart/2005/8/layout/orgChart1"/>
    <dgm:cxn modelId="{748CC6E3-B758-408E-B6B2-917A213D8333}" type="presParOf" srcId="{6435B83D-5199-4510-8239-9A01E032AEC1}" destId="{48381AED-C739-4A90-98C6-A20168F484DD}" srcOrd="0" destOrd="0" presId="urn:microsoft.com/office/officeart/2005/8/layout/orgChart1"/>
    <dgm:cxn modelId="{D741E1BC-B262-4ABD-8B16-CDA851A0D1EE}" type="presParOf" srcId="{6435B83D-5199-4510-8239-9A01E032AEC1}" destId="{15FEFEE3-24DE-4932-B4A0-0B0AFCCF9FD3}" srcOrd="1" destOrd="0" presId="urn:microsoft.com/office/officeart/2005/8/layout/orgChart1"/>
    <dgm:cxn modelId="{EA8A91DF-99DE-460E-BC0F-A58827DAA774}" type="presParOf" srcId="{912C8D01-3FE8-4BD0-932C-7F4068CA6BF6}" destId="{F5CEA809-18B2-45C3-85DC-DC9749FDAA74}" srcOrd="1" destOrd="0" presId="urn:microsoft.com/office/officeart/2005/8/layout/orgChart1"/>
    <dgm:cxn modelId="{E7A8BA26-E27F-4C81-96F4-4005995F316C}" type="presParOf" srcId="{F5CEA809-18B2-45C3-85DC-DC9749FDAA74}" destId="{7D49F2BF-0BD6-4E29-8230-736437367FE8}" srcOrd="0" destOrd="0" presId="urn:microsoft.com/office/officeart/2005/8/layout/orgChart1"/>
    <dgm:cxn modelId="{3319CD03-8107-44FD-A120-FB145EC04937}" type="presParOf" srcId="{F5CEA809-18B2-45C3-85DC-DC9749FDAA74}" destId="{7BC96B21-17A8-401A-96B9-0E937B1F8EEF}" srcOrd="1" destOrd="0" presId="urn:microsoft.com/office/officeart/2005/8/layout/orgChart1"/>
    <dgm:cxn modelId="{958D9689-D1BB-46AF-B630-A87AD89ADCAD}" type="presParOf" srcId="{7BC96B21-17A8-401A-96B9-0E937B1F8EEF}" destId="{455F3D18-D197-42E4-96DE-C5342ADF287C}" srcOrd="0" destOrd="0" presId="urn:microsoft.com/office/officeart/2005/8/layout/orgChart1"/>
    <dgm:cxn modelId="{8C7486FE-CE3B-454E-B34C-A0FDC8FABBEE}" type="presParOf" srcId="{455F3D18-D197-42E4-96DE-C5342ADF287C}" destId="{50278515-767C-46C3-AF3F-8D4599839948}" srcOrd="0" destOrd="0" presId="urn:microsoft.com/office/officeart/2005/8/layout/orgChart1"/>
    <dgm:cxn modelId="{284A6C15-D49A-438E-BAE4-7CCA0D1FA642}" type="presParOf" srcId="{455F3D18-D197-42E4-96DE-C5342ADF287C}" destId="{56F1900A-2E75-4BC2-A409-6E28BFC774D8}" srcOrd="1" destOrd="0" presId="urn:microsoft.com/office/officeart/2005/8/layout/orgChart1"/>
    <dgm:cxn modelId="{9972C6A0-C917-43E2-B619-7FE0CF23BE33}" type="presParOf" srcId="{7BC96B21-17A8-401A-96B9-0E937B1F8EEF}" destId="{8AE45855-C671-4FA3-9EE0-03945BB602A7}" srcOrd="1" destOrd="0" presId="urn:microsoft.com/office/officeart/2005/8/layout/orgChart1"/>
    <dgm:cxn modelId="{D5822AF0-7A0F-469B-8579-591DF3F916E9}" type="presParOf" srcId="{7BC96B21-17A8-401A-96B9-0E937B1F8EEF}" destId="{9D0043EA-8782-461C-97D7-FB386C166591}" srcOrd="2" destOrd="0" presId="urn:microsoft.com/office/officeart/2005/8/layout/orgChart1"/>
    <dgm:cxn modelId="{852C6FA1-3623-4F91-A438-F5A91EE3CE35}" type="presParOf" srcId="{9D0043EA-8782-461C-97D7-FB386C166591}" destId="{219B6E2C-48C1-4260-B2C3-60396E19CB47}" srcOrd="0" destOrd="0" presId="urn:microsoft.com/office/officeart/2005/8/layout/orgChart1"/>
    <dgm:cxn modelId="{226372EA-41E4-495B-8E86-DC7E0A8A1153}" type="presParOf" srcId="{9D0043EA-8782-461C-97D7-FB386C166591}" destId="{F91C9CFB-B9CF-47E9-974E-5E71BF7A1C4A}" srcOrd="1" destOrd="0" presId="urn:microsoft.com/office/officeart/2005/8/layout/orgChart1"/>
    <dgm:cxn modelId="{1751D886-3234-4E4F-9D54-745F70D722CF}" type="presParOf" srcId="{F91C9CFB-B9CF-47E9-974E-5E71BF7A1C4A}" destId="{96EFA002-47D9-427B-8530-EC675B803AA3}" srcOrd="0" destOrd="0" presId="urn:microsoft.com/office/officeart/2005/8/layout/orgChart1"/>
    <dgm:cxn modelId="{E857BABB-AC3D-4822-B0E2-93289B1C49BF}" type="presParOf" srcId="{96EFA002-47D9-427B-8530-EC675B803AA3}" destId="{F423E9F3-B4F2-43F9-97F6-AEB3CF057C1D}" srcOrd="0" destOrd="0" presId="urn:microsoft.com/office/officeart/2005/8/layout/orgChart1"/>
    <dgm:cxn modelId="{3A49CBE2-5F67-499D-BD94-2670A5A264A3}" type="presParOf" srcId="{96EFA002-47D9-427B-8530-EC675B803AA3}" destId="{38B84088-7A9A-43C5-9F22-609554D8570E}" srcOrd="1" destOrd="0" presId="urn:microsoft.com/office/officeart/2005/8/layout/orgChart1"/>
    <dgm:cxn modelId="{28F8D7D1-DC1B-49B7-8C50-94A6F494F060}" type="presParOf" srcId="{F91C9CFB-B9CF-47E9-974E-5E71BF7A1C4A}" destId="{E6E2208E-8B04-40E1-AE84-4892E38BB771}" srcOrd="1" destOrd="0" presId="urn:microsoft.com/office/officeart/2005/8/layout/orgChart1"/>
    <dgm:cxn modelId="{44CAC166-49AF-456D-B214-A1FEFA1585A8}" type="presParOf" srcId="{F91C9CFB-B9CF-47E9-974E-5E71BF7A1C4A}" destId="{A39698FD-A08B-4968-A8E6-2A64EDB483F3}" srcOrd="2" destOrd="0" presId="urn:microsoft.com/office/officeart/2005/8/layout/orgChart1"/>
    <dgm:cxn modelId="{341290BE-DBA4-4AB3-A04E-5B121B84DC33}" type="presParOf" srcId="{9D0043EA-8782-461C-97D7-FB386C166591}" destId="{4D069086-7BEE-4DEA-A69F-5AE05285C621}" srcOrd="2" destOrd="0" presId="urn:microsoft.com/office/officeart/2005/8/layout/orgChart1"/>
    <dgm:cxn modelId="{59E0D263-83B3-4C77-AA75-CA071595DF72}" type="presParOf" srcId="{9D0043EA-8782-461C-97D7-FB386C166591}" destId="{9F4F4E12-A12A-42D2-9C6C-156BF371282D}" srcOrd="3" destOrd="0" presId="urn:microsoft.com/office/officeart/2005/8/layout/orgChart1"/>
    <dgm:cxn modelId="{60B33769-9B08-472B-9C66-C7D90C24AFBD}" type="presParOf" srcId="{9F4F4E12-A12A-42D2-9C6C-156BF371282D}" destId="{C7B40CCA-CD9C-4F9B-AE72-9043F4A5245A}" srcOrd="0" destOrd="0" presId="urn:microsoft.com/office/officeart/2005/8/layout/orgChart1"/>
    <dgm:cxn modelId="{4AC77F03-04F4-4D83-BFCF-2B78C427A3BB}" type="presParOf" srcId="{C7B40CCA-CD9C-4F9B-AE72-9043F4A5245A}" destId="{639757C9-FA06-4C7D-A53A-C191F519E844}" srcOrd="0" destOrd="0" presId="urn:microsoft.com/office/officeart/2005/8/layout/orgChart1"/>
    <dgm:cxn modelId="{4FE5DF98-8FD0-4F77-A247-A53804A23754}" type="presParOf" srcId="{C7B40CCA-CD9C-4F9B-AE72-9043F4A5245A}" destId="{916F93DC-4845-4965-87F2-1749B8B9B25F}" srcOrd="1" destOrd="0" presId="urn:microsoft.com/office/officeart/2005/8/layout/orgChart1"/>
    <dgm:cxn modelId="{D086D0CA-2C67-44E8-8C76-B09B725B56BA}" type="presParOf" srcId="{9F4F4E12-A12A-42D2-9C6C-156BF371282D}" destId="{CB153C84-C6ED-4317-955A-359E2CFE9B6F}" srcOrd="1" destOrd="0" presId="urn:microsoft.com/office/officeart/2005/8/layout/orgChart1"/>
    <dgm:cxn modelId="{61680711-C83B-4655-BAE5-656D2B68DAA7}" type="presParOf" srcId="{9F4F4E12-A12A-42D2-9C6C-156BF371282D}" destId="{21946883-A4E3-4DCF-9C83-19A75B73A841}" srcOrd="2" destOrd="0" presId="urn:microsoft.com/office/officeart/2005/8/layout/orgChart1"/>
    <dgm:cxn modelId="{D757CC3E-9437-47AE-A4A6-C3BF62AB8200}" type="presParOf" srcId="{F5CEA809-18B2-45C3-85DC-DC9749FDAA74}" destId="{D68589BB-8034-48D9-9F88-E2CC4D22D095}" srcOrd="2" destOrd="0" presId="urn:microsoft.com/office/officeart/2005/8/layout/orgChart1"/>
    <dgm:cxn modelId="{0DB94978-863D-4AEC-BCB0-EC10EEF7001D}" type="presParOf" srcId="{F5CEA809-18B2-45C3-85DC-DC9749FDAA74}" destId="{4304EABB-F7EF-44C2-A2E1-B28B61098200}" srcOrd="3" destOrd="0" presId="urn:microsoft.com/office/officeart/2005/8/layout/orgChart1"/>
    <dgm:cxn modelId="{8EDA7328-158C-46BE-9583-49B6FDED74C3}" type="presParOf" srcId="{4304EABB-F7EF-44C2-A2E1-B28B61098200}" destId="{2F4A40FE-FC81-4B5E-9C29-8BECFE67B2BF}" srcOrd="0" destOrd="0" presId="urn:microsoft.com/office/officeart/2005/8/layout/orgChart1"/>
    <dgm:cxn modelId="{36E6854A-1CE8-4937-8930-475DDC358856}" type="presParOf" srcId="{2F4A40FE-FC81-4B5E-9C29-8BECFE67B2BF}" destId="{56F6AB8C-AC84-4AD2-BD3E-DDE90549D381}" srcOrd="0" destOrd="0" presId="urn:microsoft.com/office/officeart/2005/8/layout/orgChart1"/>
    <dgm:cxn modelId="{1DD5427C-09DC-497B-83D6-E9ABCF0517B1}" type="presParOf" srcId="{2F4A40FE-FC81-4B5E-9C29-8BECFE67B2BF}" destId="{C5D13575-E5D1-49CD-B425-9B3BF8190811}" srcOrd="1" destOrd="0" presId="urn:microsoft.com/office/officeart/2005/8/layout/orgChart1"/>
    <dgm:cxn modelId="{34B36698-D004-49FA-AB2C-2B5B98AE6151}" type="presParOf" srcId="{4304EABB-F7EF-44C2-A2E1-B28B61098200}" destId="{9E28E9D6-09DB-464F-81C1-D2037BC08AFA}" srcOrd="1" destOrd="0" presId="urn:microsoft.com/office/officeart/2005/8/layout/orgChart1"/>
    <dgm:cxn modelId="{8852B5F8-8578-49F9-B621-97B93AD2DE19}" type="presParOf" srcId="{4304EABB-F7EF-44C2-A2E1-B28B61098200}" destId="{F433939A-4E5E-4D98-AD05-67B34B26F127}" srcOrd="2" destOrd="0" presId="urn:microsoft.com/office/officeart/2005/8/layout/orgChart1"/>
    <dgm:cxn modelId="{2F288E00-FC8B-4E04-8F6D-C185451FA6CF}" type="presParOf" srcId="{F433939A-4E5E-4D98-AD05-67B34B26F127}" destId="{F900383B-1CDB-4886-B791-BAB33B8A483F}" srcOrd="0" destOrd="0" presId="urn:microsoft.com/office/officeart/2005/8/layout/orgChart1"/>
    <dgm:cxn modelId="{B8045FDF-2AA6-4226-8C08-BD4A239F9DF4}" type="presParOf" srcId="{F433939A-4E5E-4D98-AD05-67B34B26F127}" destId="{0538A8D3-AE37-4185-BE23-DAA2776C1D40}" srcOrd="1" destOrd="0" presId="urn:microsoft.com/office/officeart/2005/8/layout/orgChart1"/>
    <dgm:cxn modelId="{A8E33215-E095-4CD4-B64A-9F99E06E5AF8}" type="presParOf" srcId="{0538A8D3-AE37-4185-BE23-DAA2776C1D40}" destId="{D497DBA3-B21B-4ED0-975D-C7D1EAD41834}" srcOrd="0" destOrd="0" presId="urn:microsoft.com/office/officeart/2005/8/layout/orgChart1"/>
    <dgm:cxn modelId="{D7D312FA-0959-4069-83F1-C6BD184A933E}" type="presParOf" srcId="{D497DBA3-B21B-4ED0-975D-C7D1EAD41834}" destId="{6E682DC3-4CAF-4733-9F5D-122375717897}" srcOrd="0" destOrd="0" presId="urn:microsoft.com/office/officeart/2005/8/layout/orgChart1"/>
    <dgm:cxn modelId="{7413640C-BF49-46BE-9555-1F84C6D87F93}" type="presParOf" srcId="{D497DBA3-B21B-4ED0-975D-C7D1EAD41834}" destId="{6975C58F-AE7D-4B16-8681-D3F29269CD4F}" srcOrd="1" destOrd="0" presId="urn:microsoft.com/office/officeart/2005/8/layout/orgChart1"/>
    <dgm:cxn modelId="{24A626D1-0C09-470B-9B6C-223B4BAE5988}" type="presParOf" srcId="{0538A8D3-AE37-4185-BE23-DAA2776C1D40}" destId="{562338DC-DFD2-4D4E-8E1E-1296309760DD}" srcOrd="1" destOrd="0" presId="urn:microsoft.com/office/officeart/2005/8/layout/orgChart1"/>
    <dgm:cxn modelId="{062D6131-0621-46B5-9F91-5184E6C8EF7F}" type="presParOf" srcId="{0538A8D3-AE37-4185-BE23-DAA2776C1D40}" destId="{DD8495E5-910B-4DD2-9F4E-D2E9D24311CC}" srcOrd="2" destOrd="0" presId="urn:microsoft.com/office/officeart/2005/8/layout/orgChart1"/>
    <dgm:cxn modelId="{9CF269CF-7943-4A68-96A0-8A84CE509E6B}" type="presParOf" srcId="{F433939A-4E5E-4D98-AD05-67B34B26F127}" destId="{CD61BA63-AEE5-4ECD-B05B-82690CFAF288}" srcOrd="2" destOrd="0" presId="urn:microsoft.com/office/officeart/2005/8/layout/orgChart1"/>
    <dgm:cxn modelId="{7256FCC6-18C9-468C-90BB-208E24979208}" type="presParOf" srcId="{F433939A-4E5E-4D98-AD05-67B34B26F127}" destId="{F8F67A89-D0E6-4B85-AEE6-50DAAA111EFF}" srcOrd="3" destOrd="0" presId="urn:microsoft.com/office/officeart/2005/8/layout/orgChart1"/>
    <dgm:cxn modelId="{35A702CE-B7CE-420F-90E8-47478AFD0ECF}" type="presParOf" srcId="{F8F67A89-D0E6-4B85-AEE6-50DAAA111EFF}" destId="{9C7B8C6A-379D-4ED3-94CE-CDC35E5FFCEC}" srcOrd="0" destOrd="0" presId="urn:microsoft.com/office/officeart/2005/8/layout/orgChart1"/>
    <dgm:cxn modelId="{6EC0D5A3-08F2-46C2-8100-A837116AD53F}" type="presParOf" srcId="{9C7B8C6A-379D-4ED3-94CE-CDC35E5FFCEC}" destId="{90F1E333-C490-466B-8662-E06BFD0FD0A0}" srcOrd="0" destOrd="0" presId="urn:microsoft.com/office/officeart/2005/8/layout/orgChart1"/>
    <dgm:cxn modelId="{F87B5D2C-1F2A-43B6-B72B-D45B6298E7F1}" type="presParOf" srcId="{9C7B8C6A-379D-4ED3-94CE-CDC35E5FFCEC}" destId="{8C6149D0-BC11-4BDF-9830-F4A99CADCF11}" srcOrd="1" destOrd="0" presId="urn:microsoft.com/office/officeart/2005/8/layout/orgChart1"/>
    <dgm:cxn modelId="{85F8C292-3482-4A4B-8AEE-A7349F24AC22}" type="presParOf" srcId="{F8F67A89-D0E6-4B85-AEE6-50DAAA111EFF}" destId="{69C6C19B-2A6F-4989-9C60-9822C9650601}" srcOrd="1" destOrd="0" presId="urn:microsoft.com/office/officeart/2005/8/layout/orgChart1"/>
    <dgm:cxn modelId="{A16E9A79-33AB-4396-B63E-7B9CF6E5CF10}" type="presParOf" srcId="{F8F67A89-D0E6-4B85-AEE6-50DAAA111EFF}" destId="{FDCDDB8E-4E3E-484D-86A8-081A8FEB4E9C}" srcOrd="2" destOrd="0" presId="urn:microsoft.com/office/officeart/2005/8/layout/orgChart1"/>
    <dgm:cxn modelId="{F9D036A6-5C66-4BEA-BD60-8700FD5C2BE1}" type="presParOf" srcId="{912C8D01-3FE8-4BD0-932C-7F4068CA6BF6}" destId="{359EB5D0-E1AE-433F-B3B9-B804282D3C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1BA63-AEE5-4ECD-B05B-82690CFAF288}">
      <dsp:nvSpPr>
        <dsp:cNvPr id="0" name=""/>
        <dsp:cNvSpPr/>
      </dsp:nvSpPr>
      <dsp:spPr>
        <a:xfrm>
          <a:off x="7931117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79"/>
              </a:lnTo>
              <a:lnTo>
                <a:pt x="236085" y="1034279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0383B-1CDB-4886-B791-BAB33B8A483F}">
      <dsp:nvSpPr>
        <dsp:cNvPr id="0" name=""/>
        <dsp:cNvSpPr/>
      </dsp:nvSpPr>
      <dsp:spPr>
        <a:xfrm>
          <a:off x="7695032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236085" y="0"/>
              </a:moveTo>
              <a:lnTo>
                <a:pt x="236085" y="1034279"/>
              </a:lnTo>
              <a:lnTo>
                <a:pt x="0" y="1034279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589BB-8034-48D9-9F88-E2CC4D22D095}">
      <dsp:nvSpPr>
        <dsp:cNvPr id="0" name=""/>
        <dsp:cNvSpPr/>
      </dsp:nvSpPr>
      <dsp:spPr>
        <a:xfrm>
          <a:off x="5210513" y="1535832"/>
          <a:ext cx="2720604" cy="472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85"/>
              </a:lnTo>
              <a:lnTo>
                <a:pt x="2720604" y="236085"/>
              </a:lnTo>
              <a:lnTo>
                <a:pt x="2720604" y="47217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69086-7BEE-4DEA-A69F-5AE05285C621}">
      <dsp:nvSpPr>
        <dsp:cNvPr id="0" name=""/>
        <dsp:cNvSpPr/>
      </dsp:nvSpPr>
      <dsp:spPr>
        <a:xfrm>
          <a:off x="2489909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279"/>
              </a:lnTo>
              <a:lnTo>
                <a:pt x="236085" y="1034279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B6E2C-48C1-4260-B2C3-60396E19CB47}">
      <dsp:nvSpPr>
        <dsp:cNvPr id="0" name=""/>
        <dsp:cNvSpPr/>
      </dsp:nvSpPr>
      <dsp:spPr>
        <a:xfrm>
          <a:off x="2253823" y="3132220"/>
          <a:ext cx="236085" cy="1034279"/>
        </a:xfrm>
        <a:custGeom>
          <a:avLst/>
          <a:gdLst/>
          <a:ahLst/>
          <a:cxnLst/>
          <a:rect l="0" t="0" r="0" b="0"/>
          <a:pathLst>
            <a:path>
              <a:moveTo>
                <a:pt x="236085" y="0"/>
              </a:moveTo>
              <a:lnTo>
                <a:pt x="236085" y="1034279"/>
              </a:lnTo>
              <a:lnTo>
                <a:pt x="0" y="1034279"/>
              </a:lnTo>
            </a:path>
          </a:pathLst>
        </a:custGeom>
        <a:noFill/>
        <a:ln w="19050" cap="rnd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F2BF-0BD6-4E29-8230-736437367FE8}">
      <dsp:nvSpPr>
        <dsp:cNvPr id="0" name=""/>
        <dsp:cNvSpPr/>
      </dsp:nvSpPr>
      <dsp:spPr>
        <a:xfrm>
          <a:off x="2489909" y="1535832"/>
          <a:ext cx="2720604" cy="472170"/>
        </a:xfrm>
        <a:custGeom>
          <a:avLst/>
          <a:gdLst/>
          <a:ahLst/>
          <a:cxnLst/>
          <a:rect l="0" t="0" r="0" b="0"/>
          <a:pathLst>
            <a:path>
              <a:moveTo>
                <a:pt x="2720604" y="0"/>
              </a:moveTo>
              <a:lnTo>
                <a:pt x="2720604" y="236085"/>
              </a:lnTo>
              <a:lnTo>
                <a:pt x="0" y="236085"/>
              </a:lnTo>
              <a:lnTo>
                <a:pt x="0" y="472170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1AED-C739-4A90-98C6-A20168F484DD}">
      <dsp:nvSpPr>
        <dsp:cNvPr id="0" name=""/>
        <dsp:cNvSpPr/>
      </dsp:nvSpPr>
      <dsp:spPr>
        <a:xfrm>
          <a:off x="4086296" y="411616"/>
          <a:ext cx="2248433" cy="1124216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 err="1"/>
            <a:t>Variaveis</a:t>
          </a:r>
          <a:endParaRPr lang="pt-BR" sz="2900" b="1" kern="1200" dirty="0"/>
        </a:p>
      </dsp:txBody>
      <dsp:txXfrm>
        <a:off x="4086296" y="411616"/>
        <a:ext cx="2248433" cy="1124216"/>
      </dsp:txXfrm>
    </dsp:sp>
    <dsp:sp modelId="{50278515-767C-46C3-AF3F-8D4599839948}">
      <dsp:nvSpPr>
        <dsp:cNvPr id="0" name=""/>
        <dsp:cNvSpPr/>
      </dsp:nvSpPr>
      <dsp:spPr>
        <a:xfrm>
          <a:off x="1365692" y="2008003"/>
          <a:ext cx="2248433" cy="1124216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/>
            <a:t>Quantitativa </a:t>
          </a:r>
        </a:p>
      </dsp:txBody>
      <dsp:txXfrm>
        <a:off x="1365692" y="2008003"/>
        <a:ext cx="2248433" cy="1124216"/>
      </dsp:txXfrm>
    </dsp:sp>
    <dsp:sp modelId="{F423E9F3-B4F2-43F9-97F6-AEB3CF057C1D}">
      <dsp:nvSpPr>
        <dsp:cNvPr id="0" name=""/>
        <dsp:cNvSpPr/>
      </dsp:nvSpPr>
      <dsp:spPr>
        <a:xfrm>
          <a:off x="5390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Discreta</a:t>
          </a:r>
        </a:p>
      </dsp:txBody>
      <dsp:txXfrm>
        <a:off x="5390" y="3604391"/>
        <a:ext cx="2248433" cy="1124216"/>
      </dsp:txXfrm>
    </dsp:sp>
    <dsp:sp modelId="{639757C9-FA06-4C7D-A53A-C191F519E844}">
      <dsp:nvSpPr>
        <dsp:cNvPr id="0" name=""/>
        <dsp:cNvSpPr/>
      </dsp:nvSpPr>
      <dsp:spPr>
        <a:xfrm>
          <a:off x="2725994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Contínua</a:t>
          </a:r>
        </a:p>
      </dsp:txBody>
      <dsp:txXfrm>
        <a:off x="2725994" y="3604391"/>
        <a:ext cx="2248433" cy="1124216"/>
      </dsp:txXfrm>
    </dsp:sp>
    <dsp:sp modelId="{56F6AB8C-AC84-4AD2-BD3E-DDE90549D381}">
      <dsp:nvSpPr>
        <dsp:cNvPr id="0" name=""/>
        <dsp:cNvSpPr/>
      </dsp:nvSpPr>
      <dsp:spPr>
        <a:xfrm>
          <a:off x="6806901" y="2008003"/>
          <a:ext cx="2248433" cy="1124216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1" kern="1200" dirty="0"/>
            <a:t>Qualitativa</a:t>
          </a:r>
        </a:p>
      </dsp:txBody>
      <dsp:txXfrm>
        <a:off x="6806901" y="2008003"/>
        <a:ext cx="2248433" cy="1124216"/>
      </dsp:txXfrm>
    </dsp:sp>
    <dsp:sp modelId="{6E682DC3-4CAF-4733-9F5D-122375717897}">
      <dsp:nvSpPr>
        <dsp:cNvPr id="0" name=""/>
        <dsp:cNvSpPr/>
      </dsp:nvSpPr>
      <dsp:spPr>
        <a:xfrm>
          <a:off x="5446598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Nominal</a:t>
          </a:r>
        </a:p>
      </dsp:txBody>
      <dsp:txXfrm>
        <a:off x="5446598" y="3604391"/>
        <a:ext cx="2248433" cy="1124216"/>
      </dsp:txXfrm>
    </dsp:sp>
    <dsp:sp modelId="{90F1E333-C490-466B-8662-E06BFD0FD0A0}">
      <dsp:nvSpPr>
        <dsp:cNvPr id="0" name=""/>
        <dsp:cNvSpPr/>
      </dsp:nvSpPr>
      <dsp:spPr>
        <a:xfrm>
          <a:off x="8167203" y="3604391"/>
          <a:ext cx="2248433" cy="112421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Ordinal</a:t>
          </a:r>
        </a:p>
      </dsp:txBody>
      <dsp:txXfrm>
        <a:off x="8167203" y="3604391"/>
        <a:ext cx="2248433" cy="112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51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9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9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97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23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0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4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89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47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67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2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1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8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78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3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62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16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86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81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14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3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04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3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sz="2000" dirty="0"/>
          </a:p>
          <a:p>
            <a:pPr lvl="1"/>
            <a:r>
              <a:rPr lang="pt-BR" sz="2000" dirty="0"/>
              <a:t>Tipos de variáveis </a:t>
            </a:r>
          </a:p>
          <a:p>
            <a:pPr lvl="1"/>
            <a:r>
              <a:rPr lang="pt-BR" sz="2000" dirty="0"/>
              <a:t>Tabelas de Frequências</a:t>
            </a:r>
          </a:p>
          <a:p>
            <a:pPr lvl="1"/>
            <a:r>
              <a:rPr lang="pt-BR" sz="2000" dirty="0"/>
              <a:t>Estatísticas de posição</a:t>
            </a:r>
          </a:p>
          <a:p>
            <a:pPr lvl="1"/>
            <a:r>
              <a:rPr lang="pt-BR" sz="2000" dirty="0"/>
              <a:t>Estatísticas Tendência centra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4"/>
            <a:ext cx="10515600" cy="5523459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qualitativos</a:t>
            </a: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endParaRPr lang="pt-BR" sz="2200" b="1" dirty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457324" y="2059488"/>
          <a:ext cx="78438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acumulada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</a:p>
                    <a:p>
                      <a:pPr algn="ctr"/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Acumulada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1,00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4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 tabela de frequências pode ser organizada em até  em 5 colunas,: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categorias ou classes – onde se indicam as categorias observadas para a variável em estudo;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absolutas – onde se registra o total de elementos da amostra de cada categoria; 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relativas – onde se coloca, para cada categoria, a sua frequência relativa.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absolutas acumuladas – para cada valor ou classe, se coloca a soma da frequência absoluta observada nessa classe com as frequências absolutas observadas nas classes 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relativas acumuladas – para cada valor ou classe, se coloca a soma da frequência relativa observada nessa classe com as frequências relativas observadas nas classes 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Ponto médio das classe – é o valor médio da classe (usada para representar a classe)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9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r>
              <a:rPr lang="pt-BR" sz="2000" dirty="0"/>
              <a:t>Para dados contínuos, a metodologia para a organização dos dados não é única, pois é  necessário determinar: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o número de </a:t>
            </a:r>
            <a:r>
              <a:rPr lang="pt-BR" sz="2000" i="1" dirty="0"/>
              <a:t>classes (k)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600" i="1" dirty="0"/>
              <a:t>Regra de </a:t>
            </a:r>
            <a:r>
              <a:rPr lang="pt-BR" sz="1600" i="1" dirty="0" err="1"/>
              <a:t>Sturges</a:t>
            </a:r>
            <a:r>
              <a:rPr lang="pt-BR" sz="1600" i="1" dirty="0"/>
              <a:t>, raiz quadrada do número de observações, ....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 amplitude das </a:t>
            </a:r>
            <a:r>
              <a:rPr lang="pt-BR" sz="2000" i="1" dirty="0"/>
              <a:t>classes (h)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600" i="1" dirty="0"/>
              <a:t>h é a razão entre amplitude  dos dados(valor máximo – valor mínimo) dividido por k, arredonda o resultado por excesso. </a:t>
            </a:r>
            <a:endParaRPr lang="pt-BR" sz="16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o valor a partir do qual se começam a construir as </a:t>
            </a:r>
            <a:r>
              <a:rPr lang="pt-BR" sz="2000" i="1" dirty="0"/>
              <a:t>classes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Amostra de 30 apreensões de cocaína: 4.119, 6.679, 3.217, 6.019, 1.356, 9.405, 2.642, 5.156, 7.574, 5.018, 7.055, 7.476, 5.434, 1.492, 6.269 7.817, 6.024, 8.134, </a:t>
            </a:r>
            <a:r>
              <a:rPr lang="pt-BR" sz="2000" b="1" dirty="0">
                <a:solidFill>
                  <a:srgbClr val="C00000"/>
                </a:solidFill>
              </a:rPr>
              <a:t>9.716</a:t>
            </a:r>
            <a:r>
              <a:rPr lang="pt-BR" sz="2000" dirty="0"/>
              <a:t>, </a:t>
            </a:r>
            <a:r>
              <a:rPr lang="pt-BR" sz="2000" b="1" dirty="0">
                <a:solidFill>
                  <a:srgbClr val="C00000"/>
                </a:solidFill>
              </a:rPr>
              <a:t>1.055</a:t>
            </a:r>
            <a:r>
              <a:rPr lang="pt-BR" sz="2000" dirty="0"/>
              <a:t>, 2.288, 4.004, 4.415, 5.831, 6.042, 4.961, 7.844, 8.002, 1.277, 2.285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b="1" dirty="0">
              <a:solidFill>
                <a:srgbClr val="FF0000"/>
              </a:solidFill>
            </a:endParaRPr>
          </a:p>
          <a:p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6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quantitativos contínuos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199" y="1541417"/>
            <a:ext cx="10863263" cy="50553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o número de </a:t>
            </a:r>
            <a:r>
              <a:rPr lang="pt-BR" sz="2000" i="1" dirty="0"/>
              <a:t>classes:  5</a:t>
            </a:r>
            <a:r>
              <a:rPr lang="pt-BR" sz="1600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 amplitude das </a:t>
            </a:r>
            <a:r>
              <a:rPr lang="pt-BR" sz="2000" i="1" dirty="0"/>
              <a:t>classes: h = (9.73 – 1.05)/5=1.736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o valor a partir do qual se começam a construir as </a:t>
            </a:r>
            <a:r>
              <a:rPr lang="pt-BR" sz="2000" i="1" dirty="0"/>
              <a:t>classes: 1.05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980394"/>
              </p:ext>
            </p:extLst>
          </p:nvPr>
        </p:nvGraphicFramePr>
        <p:xfrm>
          <a:off x="1072057" y="3082684"/>
          <a:ext cx="9270122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Ponto 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acumulada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</a:p>
                    <a:p>
                      <a:pPr algn="ctr"/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Acumulada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(1,05;2,79]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1,92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(2,79;4,52]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3,66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(4,52;6,25]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5,38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(6,25;7,98]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(7,98;9,73]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8,86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0,13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1,00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59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endParaRPr lang="pt-BR" sz="2200" b="1" dirty="0">
              <a:latin typeface="+mj-lt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358539"/>
            <a:ext cx="10515600" cy="5238204"/>
          </a:xfrm>
        </p:spPr>
        <p:txBody>
          <a:bodyPr/>
          <a:lstStyle/>
          <a:p>
            <a:pPr marL="0" indent="0" algn="ctr">
              <a:buNone/>
            </a:pPr>
            <a:endParaRPr lang="pt-BR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7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7200" b="1" dirty="0">
                <a:solidFill>
                  <a:srgbClr val="FF0000"/>
                </a:solidFill>
              </a:rPr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222803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58201"/>
            <a:ext cx="10515600" cy="4718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Importante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Use </a:t>
            </a:r>
            <a:r>
              <a:rPr lang="pt-BR" dirty="0" err="1"/>
              <a:t>sewd</a:t>
            </a:r>
            <a:r>
              <a:rPr lang="pt-BR" dirty="0"/>
              <a:t>( ) para configurar a pasta aula 1 como área de trabalho.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Objetivo da Aula</a:t>
            </a:r>
          </a:p>
        </p:txBody>
      </p:sp>
    </p:spTree>
    <p:extLst>
      <p:ext uri="{BB962C8B-B14F-4D97-AF65-F5344CB8AC3E}">
        <p14:creationId xmlns:p14="http://schemas.microsoft.com/office/powerpoint/2010/main" val="76297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80082" y="1028021"/>
            <a:ext cx="10515600" cy="327805"/>
          </a:xfrm>
        </p:spPr>
        <p:txBody>
          <a:bodyPr>
            <a:normAutofit fontScale="90000"/>
          </a:bodyPr>
          <a:lstStyle/>
          <a:p>
            <a:r>
              <a:rPr lang="pt-BR" sz="2200" dirty="0"/>
              <a:t> – Variáveis</a:t>
            </a:r>
            <a:r>
              <a:rPr lang="pt-BR" sz="2400" b="1" dirty="0"/>
              <a:t>  </a:t>
            </a:r>
          </a:p>
        </p:txBody>
      </p:sp>
      <p:graphicFrame>
        <p:nvGraphicFramePr>
          <p:cNvPr id="7" name="Espaço Reservado para Conteúd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647620"/>
              </p:ext>
            </p:extLst>
          </p:nvPr>
        </p:nvGraphicFramePr>
        <p:xfrm>
          <a:off x="891406" y="1355826"/>
          <a:ext cx="10421027" cy="5140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02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8268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pt-BR" sz="2200" dirty="0"/>
              <a:t> – Variáveis</a:t>
            </a:r>
            <a:r>
              <a:rPr lang="pt-BR" sz="2400" b="1" dirty="0"/>
              <a:t>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805" y="1420677"/>
            <a:ext cx="11767457" cy="4351338"/>
          </a:xfrm>
        </p:spPr>
        <p:txBody>
          <a:bodyPr/>
          <a:lstStyle/>
          <a:p>
            <a:r>
              <a:rPr lang="pt-BR" sz="2000" dirty="0"/>
              <a:t>Variável Estatística é a característica dos elementos amostrais ou populacionais que se deseja analisar.</a:t>
            </a:r>
          </a:p>
          <a:p>
            <a:pPr marL="0" indent="0">
              <a:buNone/>
            </a:pPr>
            <a:r>
              <a:rPr lang="pt-BR" sz="2000" dirty="0"/>
              <a:t>   </a:t>
            </a:r>
          </a:p>
          <a:p>
            <a:pPr lvl="1"/>
            <a:r>
              <a:rPr lang="pt-BR" sz="2000" dirty="0"/>
              <a:t>Quantitativas – quando os valores observados são expressos por valores numéricos.</a:t>
            </a:r>
          </a:p>
          <a:p>
            <a:pPr lvl="2"/>
            <a:r>
              <a:rPr lang="pt-BR" dirty="0"/>
              <a:t>Discreta – os valores são resultados de contagens</a:t>
            </a:r>
          </a:p>
          <a:p>
            <a:pPr lvl="2"/>
            <a:r>
              <a:rPr lang="pt-BR" dirty="0"/>
              <a:t>Contínua – os valores são resultados de medidas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Qualitativas</a:t>
            </a:r>
          </a:p>
          <a:p>
            <a:pPr lvl="2"/>
            <a:r>
              <a:rPr lang="pt-BR" dirty="0"/>
              <a:t>Nominal – tem objetivo de identificar a observação em apenas 1 grupo.</a:t>
            </a:r>
          </a:p>
          <a:p>
            <a:pPr lvl="2"/>
            <a:r>
              <a:rPr lang="pt-BR" dirty="0"/>
              <a:t>Ordinal –  os valores, além de identificar, apresentar uma ordem. </a:t>
            </a:r>
          </a:p>
        </p:txBody>
      </p:sp>
    </p:spTree>
    <p:extLst>
      <p:ext uri="{BB962C8B-B14F-4D97-AF65-F5344CB8AC3E}">
        <p14:creationId xmlns:p14="http://schemas.microsoft.com/office/powerpoint/2010/main" val="306985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18268"/>
            <a:ext cx="10515600" cy="366395"/>
          </a:xfrm>
        </p:spPr>
        <p:txBody>
          <a:bodyPr>
            <a:normAutofit fontScale="90000"/>
          </a:bodyPr>
          <a:lstStyle/>
          <a:p>
            <a:r>
              <a:rPr lang="pt-BR" sz="2200" dirty="0"/>
              <a:t> – Variáveis</a:t>
            </a:r>
            <a:r>
              <a:rPr lang="pt-BR" sz="2400" b="1" dirty="0"/>
              <a:t>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805" y="1420677"/>
            <a:ext cx="9529941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   </a:t>
            </a:r>
          </a:p>
          <a:p>
            <a:pPr lvl="1"/>
            <a:r>
              <a:rPr lang="pt-BR" sz="2000" dirty="0"/>
              <a:t>Leia os helps associados aos data frames </a:t>
            </a:r>
            <a:r>
              <a:rPr lang="pt-BR" sz="2000" dirty="0" err="1"/>
              <a:t>mtcars</a:t>
            </a:r>
            <a:r>
              <a:rPr lang="pt-BR" sz="2000" dirty="0"/>
              <a:t> e íris e classifique as variáveis  em quantitativas e qualitativas.</a:t>
            </a:r>
          </a:p>
          <a:p>
            <a:pPr marL="457200" lvl="1" indent="0">
              <a:buNone/>
            </a:pPr>
            <a:endParaRPr lang="pt-BR" sz="2000" dirty="0"/>
          </a:p>
          <a:p>
            <a:pPr marL="457200" lvl="1" indent="0">
              <a:buNone/>
            </a:pPr>
            <a:r>
              <a:rPr lang="pt-BR" sz="2000" dirty="0"/>
              <a:t>&gt; help (“</a:t>
            </a:r>
            <a:r>
              <a:rPr lang="pt-BR" sz="2000" dirty="0" err="1"/>
              <a:t>mtcars</a:t>
            </a:r>
            <a:r>
              <a:rPr lang="pt-BR" sz="2000" dirty="0"/>
              <a:t>”)</a:t>
            </a:r>
          </a:p>
          <a:p>
            <a:pPr marL="457200" lvl="1" indent="0">
              <a:buNone/>
            </a:pPr>
            <a:r>
              <a:rPr lang="pt-BR" sz="2000" dirty="0"/>
              <a:t>&gt; help (“íris”)</a:t>
            </a:r>
          </a:p>
        </p:txBody>
      </p:sp>
    </p:spTree>
    <p:extLst>
      <p:ext uri="{BB962C8B-B14F-4D97-AF65-F5344CB8AC3E}">
        <p14:creationId xmlns:p14="http://schemas.microsoft.com/office/powerpoint/2010/main" val="43334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50553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Uma estratégia para uma análise de dados é considerar  o número de ocorrências das diferentes </a:t>
            </a:r>
            <a:r>
              <a:rPr lang="pt-BR" sz="2000" i="1" dirty="0"/>
              <a:t>categorias</a:t>
            </a:r>
            <a:r>
              <a:rPr lang="pt-BR" sz="2000" dirty="0"/>
              <a:t> ou </a:t>
            </a:r>
            <a:r>
              <a:rPr lang="pt-BR" sz="2000" i="1" dirty="0"/>
              <a:t>classes dos valores observados, obtendo-se a</a:t>
            </a:r>
            <a:r>
              <a:rPr lang="pt-BR" sz="2000" dirty="0"/>
              <a:t> frequência absoluta, isto é, a distribuição de frequências, que  é representada na forma de uma tabela, a qual se dá o nome de </a:t>
            </a:r>
            <a:r>
              <a:rPr lang="pt-BR" sz="2000" b="1" dirty="0">
                <a:solidFill>
                  <a:srgbClr val="FF0000"/>
                </a:solidFill>
              </a:rPr>
              <a:t>tabela de frequências</a:t>
            </a:r>
            <a:r>
              <a:rPr lang="pt-BR" sz="2000" dirty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A construção de uma tabela de frequências é determinada pelo tipo do dado (</a:t>
            </a:r>
            <a:r>
              <a:rPr lang="pt-BR" sz="2000" b="1" dirty="0">
                <a:solidFill>
                  <a:srgbClr val="FF0000"/>
                </a:solidFill>
              </a:rPr>
              <a:t>qualitativos</a:t>
            </a:r>
            <a:r>
              <a:rPr lang="pt-BR" sz="2000" dirty="0"/>
              <a:t> ou </a:t>
            </a:r>
            <a:r>
              <a:rPr lang="pt-BR" sz="2000" b="1" dirty="0">
                <a:solidFill>
                  <a:srgbClr val="FF0000"/>
                </a:solidFill>
              </a:rPr>
              <a:t>quantitativos</a:t>
            </a:r>
            <a:r>
              <a:rPr lang="pt-BR" sz="2000" dirty="0"/>
              <a:t>) que representa, pois há procedimentos específicos, conforme o tipo dos dados analisados.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qualitativos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07731" y="1541417"/>
            <a:ext cx="11884269" cy="50553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A tabela de frequências a é organizada, de um modo geral, em 3 colunas: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categorias ou classes – onde se indicam as categorias observadas para a variável em estudo;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frequências absolutas – onde se registra o total de elementos da amostra de cada categoria; 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frequências relativas – onde se coloca, para cada categoria, a sua frequência relativa. 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Por exemplo, uma amostra do tipo de 20 operações: comum, especial, simples, comum, comum,  especial, especial, especial, comum, comum, simples, simples, simples, especial, especial, comum, especial, simples, simples, especial.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9367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4"/>
            <a:ext cx="12107008" cy="5532251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qualitativos</a:t>
            </a: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br>
              <a:rPr lang="pt-BR" sz="2200" b="1" dirty="0">
                <a:latin typeface="+mj-lt"/>
              </a:rPr>
            </a:br>
            <a:endParaRPr lang="pt-BR" sz="2200" b="1" dirty="0">
              <a:latin typeface="+mj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534084"/>
              </p:ext>
            </p:extLst>
          </p:nvPr>
        </p:nvGraphicFramePr>
        <p:xfrm>
          <a:off x="3137943" y="2059488"/>
          <a:ext cx="452894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Categoria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 Absoluta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Frequência</a:t>
                      </a:r>
                      <a:r>
                        <a:rPr lang="pt-BR" sz="2000" baseline="0" dirty="0">
                          <a:solidFill>
                            <a:schemeClr val="tx1"/>
                          </a:solidFill>
                        </a:rPr>
                        <a:t> Relativa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Comum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 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Especial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Simples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17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4395"/>
            <a:ext cx="10515600" cy="314144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>
                <a:latin typeface="+mj-lt"/>
              </a:rPr>
              <a:t> </a:t>
            </a:r>
            <a:r>
              <a:rPr lang="pt-BR" sz="2200" b="1" dirty="0">
                <a:latin typeface="+mj-lt"/>
              </a:rPr>
              <a:t>–   Tabelas de Frequência para dados quantitativos discretos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42545" y="1471078"/>
            <a:ext cx="10934701" cy="50553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000" dirty="0"/>
              <a:t>A tabela de frequências pode ser organizada em até  em 5 colunas,: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categorias ou classes – onde se indicam as categorias observadas para a variável em estudo;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absolutas – onde se registra o total de elementos da amostra de cada categoria; 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solidFill>
                  <a:srgbClr val="FF0000"/>
                </a:solidFill>
              </a:rPr>
              <a:t>frequências relativas – onde se coloca, para cada categoria, a sua frequência relativa.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frequências absolutas acumuladas – para cada valor ou classe, se coloca a soma da frequência absoluta observada nessa classe com as frequências absolutas observadas nas classes anteriores.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frequências relativas acumuladas – para cada valor ou classe, se coloca a soma da frequência relativa observada nessa classe com as frequências relativas observadas nas classes anteriores.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Por exemplo, o número de indiciados em 20 inquéritos: 1, 2, 2, 3, 1, 1, 1, 1, 3, 4, 4, 2, 2, 1, 1, 2, 2, 2, 3, 1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72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26727</TotalTime>
  <Words>629</Words>
  <Application>Microsoft Office PowerPoint</Application>
  <PresentationFormat>Widescreen</PresentationFormat>
  <Paragraphs>173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Apresentação do PowerPoint</vt:lpstr>
      <vt:lpstr>Apresentação do PowerPoint</vt:lpstr>
      <vt:lpstr> – Variáveis  </vt:lpstr>
      <vt:lpstr> – Variáveis  </vt:lpstr>
      <vt:lpstr> – Variáveis  </vt:lpstr>
      <vt:lpstr> –   Tabelas de Frequência</vt:lpstr>
      <vt:lpstr> –   Tabelas de Frequência para dados qualitativos</vt:lpstr>
      <vt:lpstr> –   Tabelas de Frequência para dados qualitativos                 </vt:lpstr>
      <vt:lpstr> –   Tabelas de Frequência para dados quantitativos discretos</vt:lpstr>
      <vt:lpstr> –   Tabelas de Frequência para dados qualitativos                  </vt:lpstr>
      <vt:lpstr> –   Tabelas de Frequência para dados quantitativos contínuos</vt:lpstr>
      <vt:lpstr> –   Tabelas de Frequência para dados quantitativos contínuos</vt:lpstr>
      <vt:lpstr> –   Tabelas de Frequência para dados quantitativos contínuos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raucelio valdes</cp:lastModifiedBy>
  <cp:revision>314</cp:revision>
  <cp:lastPrinted>2017-09-28T20:43:33Z</cp:lastPrinted>
  <dcterms:created xsi:type="dcterms:W3CDTF">2017-07-24T18:42:29Z</dcterms:created>
  <dcterms:modified xsi:type="dcterms:W3CDTF">2020-02-05T17:29:24Z</dcterms:modified>
</cp:coreProperties>
</file>