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4" r:id="rId2"/>
    <p:sldId id="406" r:id="rId3"/>
    <p:sldId id="357" r:id="rId4"/>
    <p:sldId id="391" r:id="rId5"/>
    <p:sldId id="358" r:id="rId6"/>
    <p:sldId id="392" r:id="rId7"/>
    <p:sldId id="401" r:id="rId8"/>
    <p:sldId id="402" r:id="rId9"/>
    <p:sldId id="403" r:id="rId10"/>
    <p:sldId id="419" r:id="rId11"/>
    <p:sldId id="405" r:id="rId12"/>
    <p:sldId id="408" r:id="rId1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A1A4ED-B118-4A1E-8554-91CDEFEBD019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9504DF17-7DB3-4402-A7EE-40EE10A2C998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Medidas</a:t>
          </a:r>
        </a:p>
      </dgm:t>
    </dgm:pt>
    <dgm:pt modelId="{4BB4EE14-FAD2-4F1B-808A-556DEB30D0EA}" type="parTrans" cxnId="{229A700F-7F5B-4F0A-A948-E33CDB2197CF}">
      <dgm:prSet/>
      <dgm:spPr/>
      <dgm:t>
        <a:bodyPr/>
        <a:lstStyle/>
        <a:p>
          <a:endParaRPr lang="pt-BR"/>
        </a:p>
      </dgm:t>
    </dgm:pt>
    <dgm:pt modelId="{C981EF0F-367D-4165-800D-EB97AE22DF98}" type="sibTrans" cxnId="{229A700F-7F5B-4F0A-A948-E33CDB2197CF}">
      <dgm:prSet/>
      <dgm:spPr/>
      <dgm:t>
        <a:bodyPr/>
        <a:lstStyle/>
        <a:p>
          <a:endParaRPr lang="pt-BR"/>
        </a:p>
      </dgm:t>
    </dgm:pt>
    <dgm:pt modelId="{E5F73D5D-73B8-4B95-B686-536BA56CFF9D}">
      <dgm:prSet phldrT="[Texto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b="1" dirty="0"/>
            <a:t>Tendência Central</a:t>
          </a:r>
        </a:p>
      </dgm:t>
    </dgm:pt>
    <dgm:pt modelId="{32B1B491-C9E3-4BE1-B6A1-8C105291CABA}" type="parTrans" cxnId="{86FB3CF6-D831-4F7E-92C0-8C962118017E}">
      <dgm:prSet/>
      <dgm:spPr/>
      <dgm:t>
        <a:bodyPr/>
        <a:lstStyle/>
        <a:p>
          <a:endParaRPr lang="pt-BR"/>
        </a:p>
      </dgm:t>
    </dgm:pt>
    <dgm:pt modelId="{FD7AE1A8-3ECE-4788-877B-91B92224399E}" type="sibTrans" cxnId="{86FB3CF6-D831-4F7E-92C0-8C962118017E}">
      <dgm:prSet/>
      <dgm:spPr/>
      <dgm:t>
        <a:bodyPr/>
        <a:lstStyle/>
        <a:p>
          <a:endParaRPr lang="pt-BR"/>
        </a:p>
      </dgm:t>
    </dgm:pt>
    <dgm:pt modelId="{CB9971D5-5C37-4B3D-93E5-30A849EBA06E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Média</a:t>
          </a:r>
        </a:p>
        <a:p>
          <a:r>
            <a:rPr lang="pt-BR" b="1" dirty="0" err="1">
              <a:solidFill>
                <a:schemeClr val="tx1"/>
              </a:solidFill>
            </a:rPr>
            <a:t>mean</a:t>
          </a:r>
          <a:r>
            <a:rPr lang="pt-BR" b="1" dirty="0">
              <a:solidFill>
                <a:schemeClr val="tx1"/>
              </a:solidFill>
            </a:rPr>
            <a:t>( )</a:t>
          </a:r>
        </a:p>
      </dgm:t>
    </dgm:pt>
    <dgm:pt modelId="{8E7BA630-E260-4F3D-BADB-9B0D6FDA0FE8}" type="parTrans" cxnId="{7DA25DF7-B4CE-443C-8885-E2BF4D6198D8}">
      <dgm:prSet/>
      <dgm:spPr/>
      <dgm:t>
        <a:bodyPr/>
        <a:lstStyle/>
        <a:p>
          <a:endParaRPr lang="pt-BR"/>
        </a:p>
      </dgm:t>
    </dgm:pt>
    <dgm:pt modelId="{61966EB0-C1CF-454E-BFD0-EF2D55673F9F}" type="sibTrans" cxnId="{7DA25DF7-B4CE-443C-8885-E2BF4D6198D8}">
      <dgm:prSet/>
      <dgm:spPr/>
      <dgm:t>
        <a:bodyPr/>
        <a:lstStyle/>
        <a:p>
          <a:endParaRPr lang="pt-BR"/>
        </a:p>
      </dgm:t>
    </dgm:pt>
    <dgm:pt modelId="{0FA6E69D-9E83-4F01-B09E-4D1733F284B0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Moda</a:t>
          </a:r>
        </a:p>
      </dgm:t>
    </dgm:pt>
    <dgm:pt modelId="{15E2EBF1-D7F9-44F9-BEF2-E8FC42E6FB02}" type="parTrans" cxnId="{1EFDDED3-9B92-4088-9B90-3C992C809A1C}">
      <dgm:prSet/>
      <dgm:spPr/>
      <dgm:t>
        <a:bodyPr/>
        <a:lstStyle/>
        <a:p>
          <a:endParaRPr lang="pt-BR"/>
        </a:p>
      </dgm:t>
    </dgm:pt>
    <dgm:pt modelId="{0DCF5C86-2A6F-4E1B-BCD5-FBE6FC382F68}" type="sibTrans" cxnId="{1EFDDED3-9B92-4088-9B90-3C992C809A1C}">
      <dgm:prSet/>
      <dgm:spPr/>
      <dgm:t>
        <a:bodyPr/>
        <a:lstStyle/>
        <a:p>
          <a:endParaRPr lang="pt-BR"/>
        </a:p>
      </dgm:t>
    </dgm:pt>
    <dgm:pt modelId="{BDE6F393-4DF4-4638-907E-C3EE7292C55F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Dispersão</a:t>
          </a:r>
        </a:p>
      </dgm:t>
    </dgm:pt>
    <dgm:pt modelId="{B8A54ED3-075D-4302-8CFD-051FA8BF86E4}" type="parTrans" cxnId="{5E677E01-3311-4F9A-85FD-F67407172009}">
      <dgm:prSet/>
      <dgm:spPr/>
      <dgm:t>
        <a:bodyPr/>
        <a:lstStyle/>
        <a:p>
          <a:endParaRPr lang="pt-BR"/>
        </a:p>
      </dgm:t>
    </dgm:pt>
    <dgm:pt modelId="{E413944B-FE16-425D-AEC3-A7B60C2FAEE6}" type="sibTrans" cxnId="{5E677E01-3311-4F9A-85FD-F67407172009}">
      <dgm:prSet/>
      <dgm:spPr/>
      <dgm:t>
        <a:bodyPr/>
        <a:lstStyle/>
        <a:p>
          <a:endParaRPr lang="pt-BR"/>
        </a:p>
      </dgm:t>
    </dgm:pt>
    <dgm:pt modelId="{C4B00F83-E30A-4FC4-81A8-C22854CF5160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Amplitudes</a:t>
          </a:r>
        </a:p>
        <a:p>
          <a:r>
            <a:rPr lang="pt-BR" b="1" dirty="0">
              <a:solidFill>
                <a:schemeClr val="tx1"/>
              </a:solidFill>
            </a:rPr>
            <a:t>range ( )</a:t>
          </a:r>
        </a:p>
      </dgm:t>
    </dgm:pt>
    <dgm:pt modelId="{FFFDC337-42E0-41D9-B214-211FAE81F7B0}" type="parTrans" cxnId="{61BEFCFF-E074-44E0-BC36-E28589AEA491}">
      <dgm:prSet/>
      <dgm:spPr/>
      <dgm:t>
        <a:bodyPr/>
        <a:lstStyle/>
        <a:p>
          <a:endParaRPr lang="pt-BR"/>
        </a:p>
      </dgm:t>
    </dgm:pt>
    <dgm:pt modelId="{14D12BA6-78E7-4085-8544-CEB5F03A80D3}" type="sibTrans" cxnId="{61BEFCFF-E074-44E0-BC36-E28589AEA491}">
      <dgm:prSet/>
      <dgm:spPr/>
      <dgm:t>
        <a:bodyPr/>
        <a:lstStyle/>
        <a:p>
          <a:endParaRPr lang="pt-BR"/>
        </a:p>
      </dgm:t>
    </dgm:pt>
    <dgm:pt modelId="{131A3BF3-719D-42A3-90A8-8893498F67C2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Mediana</a:t>
          </a:r>
        </a:p>
        <a:p>
          <a:r>
            <a:rPr lang="pt-BR" b="1" dirty="0" err="1">
              <a:solidFill>
                <a:schemeClr val="tx1"/>
              </a:solidFill>
            </a:rPr>
            <a:t>median</a:t>
          </a:r>
          <a:r>
            <a:rPr lang="pt-BR" b="1" dirty="0">
              <a:solidFill>
                <a:schemeClr val="tx1"/>
              </a:solidFill>
            </a:rPr>
            <a:t> ( )</a:t>
          </a:r>
        </a:p>
      </dgm:t>
    </dgm:pt>
    <dgm:pt modelId="{CC111E75-88F4-48DE-AF49-1CA68025ABFC}" type="parTrans" cxnId="{E88DF9E1-89C3-4D32-B17C-21949A16790A}">
      <dgm:prSet/>
      <dgm:spPr/>
      <dgm:t>
        <a:bodyPr/>
        <a:lstStyle/>
        <a:p>
          <a:endParaRPr lang="pt-BR"/>
        </a:p>
      </dgm:t>
    </dgm:pt>
    <dgm:pt modelId="{9BCC82D1-41CC-45C7-AFFA-C4C6385B3781}" type="sibTrans" cxnId="{E88DF9E1-89C3-4D32-B17C-21949A16790A}">
      <dgm:prSet/>
      <dgm:spPr/>
      <dgm:t>
        <a:bodyPr/>
        <a:lstStyle/>
        <a:p>
          <a:endParaRPr lang="pt-BR"/>
        </a:p>
      </dgm:t>
    </dgm:pt>
    <dgm:pt modelId="{39C4C880-7A6E-4B03-B065-B69A3179AC94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Variância</a:t>
          </a:r>
        </a:p>
        <a:p>
          <a:r>
            <a:rPr lang="pt-BR" b="1" dirty="0">
              <a:solidFill>
                <a:schemeClr val="tx1"/>
              </a:solidFill>
            </a:rPr>
            <a:t>var ( )</a:t>
          </a:r>
        </a:p>
      </dgm:t>
    </dgm:pt>
    <dgm:pt modelId="{E9BA601F-F9B7-4639-83A0-3EA382218E85}" type="parTrans" cxnId="{1EEE4AA6-14B2-47D9-86CD-AEDD58182EF9}">
      <dgm:prSet/>
      <dgm:spPr/>
      <dgm:t>
        <a:bodyPr/>
        <a:lstStyle/>
        <a:p>
          <a:endParaRPr lang="pt-BR"/>
        </a:p>
      </dgm:t>
    </dgm:pt>
    <dgm:pt modelId="{325133D0-CD62-436C-8C28-79A7878F6221}" type="sibTrans" cxnId="{1EEE4AA6-14B2-47D9-86CD-AEDD58182EF9}">
      <dgm:prSet/>
      <dgm:spPr/>
      <dgm:t>
        <a:bodyPr/>
        <a:lstStyle/>
        <a:p>
          <a:endParaRPr lang="pt-BR"/>
        </a:p>
      </dgm:t>
    </dgm:pt>
    <dgm:pt modelId="{522ADC48-00E8-4B09-9451-97C4334CAC25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Desvio Padrão</a:t>
          </a:r>
        </a:p>
        <a:p>
          <a:r>
            <a:rPr lang="pt-BR" b="1" dirty="0" err="1">
              <a:solidFill>
                <a:schemeClr val="tx1"/>
              </a:solidFill>
            </a:rPr>
            <a:t>sd</a:t>
          </a:r>
          <a:r>
            <a:rPr lang="pt-BR" b="1" dirty="0">
              <a:solidFill>
                <a:schemeClr val="tx1"/>
              </a:solidFill>
            </a:rPr>
            <a:t> ( )</a:t>
          </a:r>
        </a:p>
      </dgm:t>
    </dgm:pt>
    <dgm:pt modelId="{1C313B33-E334-48F3-80A6-D0B10367ECA8}" type="parTrans" cxnId="{09165AAD-9853-4F55-B84B-087BBE323599}">
      <dgm:prSet/>
      <dgm:spPr/>
      <dgm:t>
        <a:bodyPr/>
        <a:lstStyle/>
        <a:p>
          <a:endParaRPr lang="pt-BR"/>
        </a:p>
      </dgm:t>
    </dgm:pt>
    <dgm:pt modelId="{91465D8E-B5D7-4129-9B8C-FC3FE31988A8}" type="sibTrans" cxnId="{09165AAD-9853-4F55-B84B-087BBE323599}">
      <dgm:prSet/>
      <dgm:spPr/>
      <dgm:t>
        <a:bodyPr/>
        <a:lstStyle/>
        <a:p>
          <a:endParaRPr lang="pt-BR"/>
        </a:p>
      </dgm:t>
    </dgm:pt>
    <dgm:pt modelId="{37BC0D25-0436-43DC-B13B-F7BB67FA4194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Coeficiente de Variação</a:t>
          </a:r>
        </a:p>
      </dgm:t>
    </dgm:pt>
    <dgm:pt modelId="{A88BE23F-9112-4131-A35B-30D6828DEE87}" type="parTrans" cxnId="{C4FD699A-0F98-41CA-AE20-2330745F16B6}">
      <dgm:prSet/>
      <dgm:spPr/>
      <dgm:t>
        <a:bodyPr/>
        <a:lstStyle/>
        <a:p>
          <a:endParaRPr lang="pt-BR"/>
        </a:p>
      </dgm:t>
    </dgm:pt>
    <dgm:pt modelId="{0DE2C3DA-4364-4F0C-BE26-528D30FE57B1}" type="sibTrans" cxnId="{C4FD699A-0F98-41CA-AE20-2330745F16B6}">
      <dgm:prSet/>
      <dgm:spPr/>
      <dgm:t>
        <a:bodyPr/>
        <a:lstStyle/>
        <a:p>
          <a:endParaRPr lang="pt-BR"/>
        </a:p>
      </dgm:t>
    </dgm:pt>
    <dgm:pt modelId="{A7734C4F-57BD-46F2-AE4E-8E6FC37C55E3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Formato</a:t>
          </a:r>
        </a:p>
      </dgm:t>
    </dgm:pt>
    <dgm:pt modelId="{53FCABE5-2AB6-40CB-B3D3-B4A598AAAE78}" type="parTrans" cxnId="{CFE945A3-01B8-48C3-B083-415D7823EE33}">
      <dgm:prSet/>
      <dgm:spPr/>
      <dgm:t>
        <a:bodyPr/>
        <a:lstStyle/>
        <a:p>
          <a:endParaRPr lang="pt-BR"/>
        </a:p>
      </dgm:t>
    </dgm:pt>
    <dgm:pt modelId="{886FDA9E-490C-408D-B4FA-7E8097965DAD}" type="sibTrans" cxnId="{CFE945A3-01B8-48C3-B083-415D7823EE33}">
      <dgm:prSet/>
      <dgm:spPr/>
      <dgm:t>
        <a:bodyPr/>
        <a:lstStyle/>
        <a:p>
          <a:endParaRPr lang="pt-BR"/>
        </a:p>
      </dgm:t>
    </dgm:pt>
    <dgm:pt modelId="{CFC9D023-42E0-4BC7-9A29-385C52EC1B20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Assimetria</a:t>
          </a:r>
        </a:p>
      </dgm:t>
    </dgm:pt>
    <dgm:pt modelId="{6379F6A6-06F4-4974-96D7-E910755E2921}" type="parTrans" cxnId="{3E347069-8228-4E7E-AE87-B98690192278}">
      <dgm:prSet/>
      <dgm:spPr/>
      <dgm:t>
        <a:bodyPr/>
        <a:lstStyle/>
        <a:p>
          <a:endParaRPr lang="pt-BR"/>
        </a:p>
      </dgm:t>
    </dgm:pt>
    <dgm:pt modelId="{9273346B-CF7B-4B8B-B3BD-C434A25DEDD8}" type="sibTrans" cxnId="{3E347069-8228-4E7E-AE87-B98690192278}">
      <dgm:prSet/>
      <dgm:spPr/>
      <dgm:t>
        <a:bodyPr/>
        <a:lstStyle/>
        <a:p>
          <a:endParaRPr lang="pt-BR"/>
        </a:p>
      </dgm:t>
    </dgm:pt>
    <dgm:pt modelId="{855779C8-32C3-4912-8BA9-8768FCBC13E2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Curtose</a:t>
          </a:r>
        </a:p>
      </dgm:t>
    </dgm:pt>
    <dgm:pt modelId="{76ACE900-55B4-4AAA-9FD6-02A41E3B8008}" type="parTrans" cxnId="{FDF092C9-CFF1-41D4-A91D-595A591878C5}">
      <dgm:prSet/>
      <dgm:spPr/>
      <dgm:t>
        <a:bodyPr/>
        <a:lstStyle/>
        <a:p>
          <a:endParaRPr lang="pt-BR"/>
        </a:p>
      </dgm:t>
    </dgm:pt>
    <dgm:pt modelId="{9D9C435F-2E0C-4F4E-9E80-99440621BB1E}" type="sibTrans" cxnId="{FDF092C9-CFF1-41D4-A91D-595A591878C5}">
      <dgm:prSet/>
      <dgm:spPr/>
      <dgm:t>
        <a:bodyPr/>
        <a:lstStyle/>
        <a:p>
          <a:endParaRPr lang="pt-BR"/>
        </a:p>
      </dgm:t>
    </dgm:pt>
    <dgm:pt modelId="{8FEFB8B4-332C-45AD-B563-DD42E0F50379}">
      <dgm:prSet phldrT="[Texto]"/>
      <dgm:spPr>
        <a:solidFill>
          <a:srgbClr val="FF0000"/>
        </a:solidFill>
      </dgm:spPr>
      <dgm:t>
        <a:bodyPr/>
        <a:lstStyle/>
        <a:p>
          <a:r>
            <a:rPr lang="pt-BR" altLang="pt-BR" b="1" dirty="0"/>
            <a:t>Associação</a:t>
          </a:r>
          <a:endParaRPr lang="pt-BR" b="1" dirty="0"/>
        </a:p>
      </dgm:t>
    </dgm:pt>
    <dgm:pt modelId="{A4214D7E-59EE-469F-845C-4973819044FC}" type="parTrans" cxnId="{42DEC267-F422-460B-80C9-194D2BDC7B05}">
      <dgm:prSet/>
      <dgm:spPr>
        <a:solidFill>
          <a:srgbClr val="FF0000"/>
        </a:solidFill>
      </dgm:spPr>
      <dgm:t>
        <a:bodyPr/>
        <a:lstStyle/>
        <a:p>
          <a:endParaRPr lang="pt-BR"/>
        </a:p>
      </dgm:t>
    </dgm:pt>
    <dgm:pt modelId="{A7A58ACF-4AD3-42CD-A4C1-7ED5C8D7A56C}" type="sibTrans" cxnId="{42DEC267-F422-460B-80C9-194D2BDC7B05}">
      <dgm:prSet/>
      <dgm:spPr/>
      <dgm:t>
        <a:bodyPr/>
        <a:lstStyle/>
        <a:p>
          <a:endParaRPr lang="pt-BR"/>
        </a:p>
      </dgm:t>
    </dgm:pt>
    <dgm:pt modelId="{3FAB9B78-7679-44F3-86FC-CD7E202AEDFB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Covariância</a:t>
          </a:r>
        </a:p>
        <a:p>
          <a:r>
            <a:rPr lang="pt-BR" b="1" dirty="0" err="1">
              <a:solidFill>
                <a:schemeClr val="tx1"/>
              </a:solidFill>
            </a:rPr>
            <a:t>cov</a:t>
          </a:r>
          <a:r>
            <a:rPr lang="pt-BR" b="1" dirty="0">
              <a:solidFill>
                <a:schemeClr val="tx1"/>
              </a:solidFill>
            </a:rPr>
            <a:t> ( )</a:t>
          </a:r>
        </a:p>
      </dgm:t>
    </dgm:pt>
    <dgm:pt modelId="{D44A77B6-0BA4-40A8-97FD-210F05F8A86D}" type="parTrans" cxnId="{7A838C37-921C-4C62-A784-4A91CAD58F48}">
      <dgm:prSet/>
      <dgm:spPr/>
      <dgm:t>
        <a:bodyPr/>
        <a:lstStyle/>
        <a:p>
          <a:endParaRPr lang="pt-BR"/>
        </a:p>
      </dgm:t>
    </dgm:pt>
    <dgm:pt modelId="{8D309795-5D23-4413-91E9-21E9B9A97FAF}" type="sibTrans" cxnId="{7A838C37-921C-4C62-A784-4A91CAD58F48}">
      <dgm:prSet/>
      <dgm:spPr/>
      <dgm:t>
        <a:bodyPr/>
        <a:lstStyle/>
        <a:p>
          <a:endParaRPr lang="pt-BR"/>
        </a:p>
      </dgm:t>
    </dgm:pt>
    <dgm:pt modelId="{423F57B2-4A24-4389-9066-EDCDB1241E94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Correlação</a:t>
          </a:r>
        </a:p>
        <a:p>
          <a:r>
            <a:rPr lang="pt-BR" b="1" dirty="0">
              <a:solidFill>
                <a:schemeClr val="tx1"/>
              </a:solidFill>
            </a:rPr>
            <a:t>cor ( )</a:t>
          </a:r>
        </a:p>
      </dgm:t>
    </dgm:pt>
    <dgm:pt modelId="{508F3FF0-66D2-40FD-B2C6-B220C0897984}" type="parTrans" cxnId="{9B836F55-824E-4AD1-9E4A-B8A46E03D388}">
      <dgm:prSet/>
      <dgm:spPr/>
      <dgm:t>
        <a:bodyPr/>
        <a:lstStyle/>
        <a:p>
          <a:endParaRPr lang="pt-BR"/>
        </a:p>
      </dgm:t>
    </dgm:pt>
    <dgm:pt modelId="{966A4A7D-B47B-4292-BCE5-D049F58673A7}" type="sibTrans" cxnId="{9B836F55-824E-4AD1-9E4A-B8A46E03D388}">
      <dgm:prSet/>
      <dgm:spPr/>
      <dgm:t>
        <a:bodyPr/>
        <a:lstStyle/>
        <a:p>
          <a:endParaRPr lang="pt-BR"/>
        </a:p>
      </dgm:t>
    </dgm:pt>
    <dgm:pt modelId="{80CE8DD9-6E8D-4220-AA0B-B03F89FF9A1A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dirty="0"/>
            <a:t>Posição</a:t>
          </a:r>
        </a:p>
      </dgm:t>
    </dgm:pt>
    <dgm:pt modelId="{E13F78B0-5BC3-42FF-9D29-12C608B5AE08}" type="parTrans" cxnId="{4EA226B4-D498-44E4-B3FF-4D103A9816A5}">
      <dgm:prSet/>
      <dgm:spPr/>
      <dgm:t>
        <a:bodyPr/>
        <a:lstStyle/>
        <a:p>
          <a:endParaRPr lang="pt-BR"/>
        </a:p>
      </dgm:t>
    </dgm:pt>
    <dgm:pt modelId="{B0C1F2D5-BC00-4DC3-95A5-6CCA21AAEEAC}" type="sibTrans" cxnId="{4EA226B4-D498-44E4-B3FF-4D103A9816A5}">
      <dgm:prSet/>
      <dgm:spPr/>
      <dgm:t>
        <a:bodyPr/>
        <a:lstStyle/>
        <a:p>
          <a:endParaRPr lang="pt-BR"/>
        </a:p>
      </dgm:t>
    </dgm:pt>
    <dgm:pt modelId="{E03607B1-1F09-49A8-9A61-C2AB3801726B}">
      <dgm:prSet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Separatrizes</a:t>
          </a:r>
        </a:p>
        <a:p>
          <a:r>
            <a:rPr lang="pt-BR" dirty="0" err="1">
              <a:solidFill>
                <a:schemeClr val="tx1"/>
              </a:solidFill>
            </a:rPr>
            <a:t>quantiles</a:t>
          </a:r>
          <a:r>
            <a:rPr lang="pt-BR" dirty="0">
              <a:solidFill>
                <a:schemeClr val="tx1"/>
              </a:solidFill>
            </a:rPr>
            <a:t>(</a:t>
          </a:r>
          <a:r>
            <a:rPr lang="pt-BR" dirty="0"/>
            <a:t>)</a:t>
          </a:r>
        </a:p>
      </dgm:t>
    </dgm:pt>
    <dgm:pt modelId="{3EAB1352-310F-4EB0-B33E-72592AC553B6}" type="parTrans" cxnId="{463E823A-DC0A-4327-9B21-80576A25440B}">
      <dgm:prSet/>
      <dgm:spPr/>
      <dgm:t>
        <a:bodyPr/>
        <a:lstStyle/>
        <a:p>
          <a:endParaRPr lang="pt-BR"/>
        </a:p>
      </dgm:t>
    </dgm:pt>
    <dgm:pt modelId="{422B9DD9-47E9-46A9-8FC4-E72755E6CD8C}" type="sibTrans" cxnId="{463E823A-DC0A-4327-9B21-80576A25440B}">
      <dgm:prSet/>
      <dgm:spPr/>
      <dgm:t>
        <a:bodyPr/>
        <a:lstStyle/>
        <a:p>
          <a:endParaRPr lang="pt-BR"/>
        </a:p>
      </dgm:t>
    </dgm:pt>
    <dgm:pt modelId="{650A9C49-79DC-476E-A6D4-2C02BADCEA8C}">
      <dgm:prSet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Máximo</a:t>
          </a:r>
        </a:p>
        <a:p>
          <a:r>
            <a:rPr lang="pt-BR" dirty="0" err="1">
              <a:solidFill>
                <a:schemeClr val="tx1"/>
              </a:solidFill>
            </a:rPr>
            <a:t>max</a:t>
          </a:r>
          <a:r>
            <a:rPr lang="pt-BR" dirty="0">
              <a:solidFill>
                <a:schemeClr val="tx1"/>
              </a:solidFill>
            </a:rPr>
            <a:t> ()</a:t>
          </a:r>
        </a:p>
      </dgm:t>
    </dgm:pt>
    <dgm:pt modelId="{D6F696CA-0242-420B-B09A-EBE55CDFAA98}" type="parTrans" cxnId="{1373D56C-B39D-4E44-AB8A-595BF77E1D0C}">
      <dgm:prSet/>
      <dgm:spPr/>
      <dgm:t>
        <a:bodyPr/>
        <a:lstStyle/>
        <a:p>
          <a:endParaRPr lang="pt-BR"/>
        </a:p>
      </dgm:t>
    </dgm:pt>
    <dgm:pt modelId="{C2D111C1-AF57-4F75-BA90-E2548790DB1F}" type="sibTrans" cxnId="{1373D56C-B39D-4E44-AB8A-595BF77E1D0C}">
      <dgm:prSet/>
      <dgm:spPr/>
      <dgm:t>
        <a:bodyPr/>
        <a:lstStyle/>
        <a:p>
          <a:endParaRPr lang="pt-BR"/>
        </a:p>
      </dgm:t>
    </dgm:pt>
    <dgm:pt modelId="{5D12E915-C345-4665-8BFC-8B75C66FDC07}">
      <dgm:prSet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Mínimo </a:t>
          </a:r>
        </a:p>
        <a:p>
          <a:r>
            <a:rPr lang="pt-BR" dirty="0">
              <a:solidFill>
                <a:schemeClr val="tx1"/>
              </a:solidFill>
            </a:rPr>
            <a:t>min()</a:t>
          </a:r>
          <a:r>
            <a:rPr lang="pt-BR" dirty="0"/>
            <a:t>      </a:t>
          </a:r>
        </a:p>
      </dgm:t>
    </dgm:pt>
    <dgm:pt modelId="{42096CDA-A2BE-4856-8D9F-28B595E86ED2}" type="parTrans" cxnId="{79F11637-19EC-4DAD-8969-EFC04BF01C42}">
      <dgm:prSet/>
      <dgm:spPr/>
      <dgm:t>
        <a:bodyPr/>
        <a:lstStyle/>
        <a:p>
          <a:endParaRPr lang="pt-BR"/>
        </a:p>
      </dgm:t>
    </dgm:pt>
    <dgm:pt modelId="{233C4837-124B-4ED0-BAB9-6AA13E82CE59}" type="sibTrans" cxnId="{79F11637-19EC-4DAD-8969-EFC04BF01C42}">
      <dgm:prSet/>
      <dgm:spPr/>
      <dgm:t>
        <a:bodyPr/>
        <a:lstStyle/>
        <a:p>
          <a:endParaRPr lang="pt-BR"/>
        </a:p>
      </dgm:t>
    </dgm:pt>
    <dgm:pt modelId="{E3596BD7-5FF5-4F86-9099-4DDC347C17C3}">
      <dgm:prSet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Amplitude </a:t>
          </a:r>
          <a:r>
            <a:rPr lang="pt-BR" dirty="0" err="1"/>
            <a:t>Interquantílica</a:t>
          </a:r>
          <a:endParaRPr lang="pt-BR" dirty="0"/>
        </a:p>
      </dgm:t>
    </dgm:pt>
    <dgm:pt modelId="{7E198BEB-7B01-4AC9-AA3D-6CD8CFA25FA1}" type="parTrans" cxnId="{0C48B81F-57A2-4F9C-AE06-EF764CB7717D}">
      <dgm:prSet/>
      <dgm:spPr/>
      <dgm:t>
        <a:bodyPr/>
        <a:lstStyle/>
        <a:p>
          <a:endParaRPr lang="pt-BR"/>
        </a:p>
      </dgm:t>
    </dgm:pt>
    <dgm:pt modelId="{E45BFAC9-9582-48AA-8445-339E28EA7312}" type="sibTrans" cxnId="{0C48B81F-57A2-4F9C-AE06-EF764CB7717D}">
      <dgm:prSet/>
      <dgm:spPr/>
      <dgm:t>
        <a:bodyPr/>
        <a:lstStyle/>
        <a:p>
          <a:endParaRPr lang="pt-BR"/>
        </a:p>
      </dgm:t>
    </dgm:pt>
    <dgm:pt modelId="{46A22C40-E05C-4E73-B7FC-CAE3345E9AB5}" type="pres">
      <dgm:prSet presAssocID="{94A1A4ED-B118-4A1E-8554-91CDEFEBD0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2C8D01-3FE8-4BD0-932C-7F4068CA6BF6}" type="pres">
      <dgm:prSet presAssocID="{9504DF17-7DB3-4402-A7EE-40EE10A2C998}" presName="hierRoot1" presStyleCnt="0">
        <dgm:presLayoutVars>
          <dgm:hierBranch val="init"/>
        </dgm:presLayoutVars>
      </dgm:prSet>
      <dgm:spPr/>
    </dgm:pt>
    <dgm:pt modelId="{6435B83D-5199-4510-8239-9A01E032AEC1}" type="pres">
      <dgm:prSet presAssocID="{9504DF17-7DB3-4402-A7EE-40EE10A2C998}" presName="rootComposite1" presStyleCnt="0"/>
      <dgm:spPr/>
    </dgm:pt>
    <dgm:pt modelId="{48381AED-C739-4A90-98C6-A20168F484DD}" type="pres">
      <dgm:prSet presAssocID="{9504DF17-7DB3-4402-A7EE-40EE10A2C998}" presName="rootText1" presStyleLbl="node0" presStyleIdx="0" presStyleCnt="1">
        <dgm:presLayoutVars>
          <dgm:chPref val="3"/>
        </dgm:presLayoutVars>
      </dgm:prSet>
      <dgm:spPr/>
    </dgm:pt>
    <dgm:pt modelId="{15FEFEE3-24DE-4932-B4A0-0B0AFCCF9FD3}" type="pres">
      <dgm:prSet presAssocID="{9504DF17-7DB3-4402-A7EE-40EE10A2C998}" presName="rootConnector1" presStyleLbl="node1" presStyleIdx="0" presStyleCnt="0"/>
      <dgm:spPr/>
    </dgm:pt>
    <dgm:pt modelId="{F5CEA809-18B2-45C3-85DC-DC9749FDAA74}" type="pres">
      <dgm:prSet presAssocID="{9504DF17-7DB3-4402-A7EE-40EE10A2C998}" presName="hierChild2" presStyleCnt="0"/>
      <dgm:spPr/>
    </dgm:pt>
    <dgm:pt modelId="{CA2A4CF2-AF43-4DD8-BC6C-F9D97BBBDFE7}" type="pres">
      <dgm:prSet presAssocID="{32B1B491-C9E3-4BE1-B6A1-8C105291CABA}" presName="Name37" presStyleLbl="parChTrans1D2" presStyleIdx="0" presStyleCnt="5"/>
      <dgm:spPr/>
    </dgm:pt>
    <dgm:pt modelId="{B344225F-BCDA-47CD-9EDF-C0446800F232}" type="pres">
      <dgm:prSet presAssocID="{E5F73D5D-73B8-4B95-B686-536BA56CFF9D}" presName="hierRoot2" presStyleCnt="0">
        <dgm:presLayoutVars>
          <dgm:hierBranch val="init"/>
        </dgm:presLayoutVars>
      </dgm:prSet>
      <dgm:spPr/>
    </dgm:pt>
    <dgm:pt modelId="{091563B5-26CA-48AE-8D48-2C2AA2B4128A}" type="pres">
      <dgm:prSet presAssocID="{E5F73D5D-73B8-4B95-B686-536BA56CFF9D}" presName="rootComposite" presStyleCnt="0"/>
      <dgm:spPr/>
    </dgm:pt>
    <dgm:pt modelId="{318CC115-BC79-446D-9AB8-7E005B667E46}" type="pres">
      <dgm:prSet presAssocID="{E5F73D5D-73B8-4B95-B686-536BA56CFF9D}" presName="rootText" presStyleLbl="node2" presStyleIdx="0" presStyleCnt="5">
        <dgm:presLayoutVars>
          <dgm:chPref val="3"/>
        </dgm:presLayoutVars>
      </dgm:prSet>
      <dgm:spPr/>
    </dgm:pt>
    <dgm:pt modelId="{DB3DB775-C0BA-4414-B3B8-5270D1CE0CA7}" type="pres">
      <dgm:prSet presAssocID="{E5F73D5D-73B8-4B95-B686-536BA56CFF9D}" presName="rootConnector" presStyleLbl="node2" presStyleIdx="0" presStyleCnt="5"/>
      <dgm:spPr/>
    </dgm:pt>
    <dgm:pt modelId="{475D7D21-1E07-4B4F-B37B-1F5D21DB7EC9}" type="pres">
      <dgm:prSet presAssocID="{E5F73D5D-73B8-4B95-B686-536BA56CFF9D}" presName="hierChild4" presStyleCnt="0"/>
      <dgm:spPr/>
    </dgm:pt>
    <dgm:pt modelId="{117C841A-DFE7-4119-80D5-5E0C82B7C572}" type="pres">
      <dgm:prSet presAssocID="{8E7BA630-E260-4F3D-BADB-9B0D6FDA0FE8}" presName="Name37" presStyleLbl="parChTrans1D3" presStyleIdx="0" presStyleCnt="15"/>
      <dgm:spPr/>
    </dgm:pt>
    <dgm:pt modelId="{F7F1BE16-A04D-4DE0-83D7-F4062D887435}" type="pres">
      <dgm:prSet presAssocID="{CB9971D5-5C37-4B3D-93E5-30A849EBA06E}" presName="hierRoot2" presStyleCnt="0">
        <dgm:presLayoutVars>
          <dgm:hierBranch val="init"/>
        </dgm:presLayoutVars>
      </dgm:prSet>
      <dgm:spPr/>
    </dgm:pt>
    <dgm:pt modelId="{08BB2EC9-AA29-4902-A72A-4A00C0CA642D}" type="pres">
      <dgm:prSet presAssocID="{CB9971D5-5C37-4B3D-93E5-30A849EBA06E}" presName="rootComposite" presStyleCnt="0"/>
      <dgm:spPr/>
    </dgm:pt>
    <dgm:pt modelId="{6E9C746D-96C6-411B-8F21-6B1A0E17AE84}" type="pres">
      <dgm:prSet presAssocID="{CB9971D5-5C37-4B3D-93E5-30A849EBA06E}" presName="rootText" presStyleLbl="node3" presStyleIdx="0" presStyleCnt="15">
        <dgm:presLayoutVars>
          <dgm:chPref val="3"/>
        </dgm:presLayoutVars>
      </dgm:prSet>
      <dgm:spPr/>
    </dgm:pt>
    <dgm:pt modelId="{365D5745-F687-49B3-AA1E-1A4FCEC9C1FD}" type="pres">
      <dgm:prSet presAssocID="{CB9971D5-5C37-4B3D-93E5-30A849EBA06E}" presName="rootConnector" presStyleLbl="node3" presStyleIdx="0" presStyleCnt="15"/>
      <dgm:spPr/>
    </dgm:pt>
    <dgm:pt modelId="{504F70CF-E246-4578-AC6B-47291D63C396}" type="pres">
      <dgm:prSet presAssocID="{CB9971D5-5C37-4B3D-93E5-30A849EBA06E}" presName="hierChild4" presStyleCnt="0"/>
      <dgm:spPr/>
    </dgm:pt>
    <dgm:pt modelId="{64FDA68A-AB14-4749-893A-BDB4BD4D28BD}" type="pres">
      <dgm:prSet presAssocID="{CB9971D5-5C37-4B3D-93E5-30A849EBA06E}" presName="hierChild5" presStyleCnt="0"/>
      <dgm:spPr/>
    </dgm:pt>
    <dgm:pt modelId="{69B06876-0D37-4FBA-A330-CFC8FC326FCD}" type="pres">
      <dgm:prSet presAssocID="{15E2EBF1-D7F9-44F9-BEF2-E8FC42E6FB02}" presName="Name37" presStyleLbl="parChTrans1D3" presStyleIdx="1" presStyleCnt="15"/>
      <dgm:spPr/>
    </dgm:pt>
    <dgm:pt modelId="{665455CE-0D56-4395-8D50-C99AA06C5967}" type="pres">
      <dgm:prSet presAssocID="{0FA6E69D-9E83-4F01-B09E-4D1733F284B0}" presName="hierRoot2" presStyleCnt="0">
        <dgm:presLayoutVars>
          <dgm:hierBranch val="init"/>
        </dgm:presLayoutVars>
      </dgm:prSet>
      <dgm:spPr/>
    </dgm:pt>
    <dgm:pt modelId="{885928E3-0D72-469C-91DE-C739486C6307}" type="pres">
      <dgm:prSet presAssocID="{0FA6E69D-9E83-4F01-B09E-4D1733F284B0}" presName="rootComposite" presStyleCnt="0"/>
      <dgm:spPr/>
    </dgm:pt>
    <dgm:pt modelId="{428A5569-B7E1-4FA8-A6A0-C90DC51651ED}" type="pres">
      <dgm:prSet presAssocID="{0FA6E69D-9E83-4F01-B09E-4D1733F284B0}" presName="rootText" presStyleLbl="node3" presStyleIdx="1" presStyleCnt="15">
        <dgm:presLayoutVars>
          <dgm:chPref val="3"/>
        </dgm:presLayoutVars>
      </dgm:prSet>
      <dgm:spPr/>
    </dgm:pt>
    <dgm:pt modelId="{D4B2093B-467B-4252-95E4-E68890EE5DFD}" type="pres">
      <dgm:prSet presAssocID="{0FA6E69D-9E83-4F01-B09E-4D1733F284B0}" presName="rootConnector" presStyleLbl="node3" presStyleIdx="1" presStyleCnt="15"/>
      <dgm:spPr/>
    </dgm:pt>
    <dgm:pt modelId="{2F510E31-1D6A-423F-9A5E-08AA560B4EDD}" type="pres">
      <dgm:prSet presAssocID="{0FA6E69D-9E83-4F01-B09E-4D1733F284B0}" presName="hierChild4" presStyleCnt="0"/>
      <dgm:spPr/>
    </dgm:pt>
    <dgm:pt modelId="{125B7CEC-A620-4C58-952F-E8229D4AFD9B}" type="pres">
      <dgm:prSet presAssocID="{0FA6E69D-9E83-4F01-B09E-4D1733F284B0}" presName="hierChild5" presStyleCnt="0"/>
      <dgm:spPr/>
    </dgm:pt>
    <dgm:pt modelId="{CFF8C293-B1EA-4727-8019-0372B8FF2AE4}" type="pres">
      <dgm:prSet presAssocID="{CC111E75-88F4-48DE-AF49-1CA68025ABFC}" presName="Name37" presStyleLbl="parChTrans1D3" presStyleIdx="2" presStyleCnt="15"/>
      <dgm:spPr/>
    </dgm:pt>
    <dgm:pt modelId="{B2719C4A-5ED0-49D2-A106-1EAD0B2E2B63}" type="pres">
      <dgm:prSet presAssocID="{131A3BF3-719D-42A3-90A8-8893498F67C2}" presName="hierRoot2" presStyleCnt="0">
        <dgm:presLayoutVars>
          <dgm:hierBranch val="init"/>
        </dgm:presLayoutVars>
      </dgm:prSet>
      <dgm:spPr/>
    </dgm:pt>
    <dgm:pt modelId="{AAE61342-2CC8-4AD9-B527-295318011DF8}" type="pres">
      <dgm:prSet presAssocID="{131A3BF3-719D-42A3-90A8-8893498F67C2}" presName="rootComposite" presStyleCnt="0"/>
      <dgm:spPr/>
    </dgm:pt>
    <dgm:pt modelId="{6C2F7BF2-3D75-489B-8D31-46F9359A2EDD}" type="pres">
      <dgm:prSet presAssocID="{131A3BF3-719D-42A3-90A8-8893498F67C2}" presName="rootText" presStyleLbl="node3" presStyleIdx="2" presStyleCnt="15">
        <dgm:presLayoutVars>
          <dgm:chPref val="3"/>
        </dgm:presLayoutVars>
      </dgm:prSet>
      <dgm:spPr/>
    </dgm:pt>
    <dgm:pt modelId="{78430305-C4C2-46BB-99D9-22A03D5AD7BA}" type="pres">
      <dgm:prSet presAssocID="{131A3BF3-719D-42A3-90A8-8893498F67C2}" presName="rootConnector" presStyleLbl="node3" presStyleIdx="2" presStyleCnt="15"/>
      <dgm:spPr/>
    </dgm:pt>
    <dgm:pt modelId="{616CD02D-0CAB-4186-92BC-E414F432F1B3}" type="pres">
      <dgm:prSet presAssocID="{131A3BF3-719D-42A3-90A8-8893498F67C2}" presName="hierChild4" presStyleCnt="0"/>
      <dgm:spPr/>
    </dgm:pt>
    <dgm:pt modelId="{15487DFF-0E99-4CF7-BB01-BD2B5E14B3F1}" type="pres">
      <dgm:prSet presAssocID="{131A3BF3-719D-42A3-90A8-8893498F67C2}" presName="hierChild5" presStyleCnt="0"/>
      <dgm:spPr/>
    </dgm:pt>
    <dgm:pt modelId="{73AC2684-A5BF-4BBD-A6C1-79B140A512A8}" type="pres">
      <dgm:prSet presAssocID="{E5F73D5D-73B8-4B95-B686-536BA56CFF9D}" presName="hierChild5" presStyleCnt="0"/>
      <dgm:spPr/>
    </dgm:pt>
    <dgm:pt modelId="{520BC1CE-6C81-489C-825F-7B0399281750}" type="pres">
      <dgm:prSet presAssocID="{E13F78B0-5BC3-42FF-9D29-12C608B5AE08}" presName="Name37" presStyleLbl="parChTrans1D2" presStyleIdx="1" presStyleCnt="5"/>
      <dgm:spPr/>
    </dgm:pt>
    <dgm:pt modelId="{18CFD96C-7A33-4224-B4FC-E042B554BCC9}" type="pres">
      <dgm:prSet presAssocID="{80CE8DD9-6E8D-4220-AA0B-B03F89FF9A1A}" presName="hierRoot2" presStyleCnt="0">
        <dgm:presLayoutVars>
          <dgm:hierBranch val="init"/>
        </dgm:presLayoutVars>
      </dgm:prSet>
      <dgm:spPr/>
    </dgm:pt>
    <dgm:pt modelId="{C50BB878-6A91-48E9-8A55-A947AD773487}" type="pres">
      <dgm:prSet presAssocID="{80CE8DD9-6E8D-4220-AA0B-B03F89FF9A1A}" presName="rootComposite" presStyleCnt="0"/>
      <dgm:spPr/>
    </dgm:pt>
    <dgm:pt modelId="{76CFA200-D543-473F-9FDB-5DF43085971A}" type="pres">
      <dgm:prSet presAssocID="{80CE8DD9-6E8D-4220-AA0B-B03F89FF9A1A}" presName="rootText" presStyleLbl="node2" presStyleIdx="1" presStyleCnt="5">
        <dgm:presLayoutVars>
          <dgm:chPref val="3"/>
        </dgm:presLayoutVars>
      </dgm:prSet>
      <dgm:spPr/>
    </dgm:pt>
    <dgm:pt modelId="{ED20EC58-0A62-4109-83B9-AB4DB8CF4F32}" type="pres">
      <dgm:prSet presAssocID="{80CE8DD9-6E8D-4220-AA0B-B03F89FF9A1A}" presName="rootConnector" presStyleLbl="node2" presStyleIdx="1" presStyleCnt="5"/>
      <dgm:spPr/>
    </dgm:pt>
    <dgm:pt modelId="{8B01C8BE-FB18-4AF2-866D-06145E43EE84}" type="pres">
      <dgm:prSet presAssocID="{80CE8DD9-6E8D-4220-AA0B-B03F89FF9A1A}" presName="hierChild4" presStyleCnt="0"/>
      <dgm:spPr/>
    </dgm:pt>
    <dgm:pt modelId="{41AE23F9-B28C-4AC7-B4AC-015F19CFA5C5}" type="pres">
      <dgm:prSet presAssocID="{3EAB1352-310F-4EB0-B33E-72592AC553B6}" presName="Name37" presStyleLbl="parChTrans1D3" presStyleIdx="3" presStyleCnt="15"/>
      <dgm:spPr/>
    </dgm:pt>
    <dgm:pt modelId="{86D2A268-B07C-4F22-9CF0-98982315B801}" type="pres">
      <dgm:prSet presAssocID="{E03607B1-1F09-49A8-9A61-C2AB3801726B}" presName="hierRoot2" presStyleCnt="0">
        <dgm:presLayoutVars>
          <dgm:hierBranch val="init"/>
        </dgm:presLayoutVars>
      </dgm:prSet>
      <dgm:spPr/>
    </dgm:pt>
    <dgm:pt modelId="{C82D563B-6C5D-4A90-9BE0-973CBEFE45F0}" type="pres">
      <dgm:prSet presAssocID="{E03607B1-1F09-49A8-9A61-C2AB3801726B}" presName="rootComposite" presStyleCnt="0"/>
      <dgm:spPr/>
    </dgm:pt>
    <dgm:pt modelId="{336E0064-E940-44D7-9B6F-CE1DDCF70A69}" type="pres">
      <dgm:prSet presAssocID="{E03607B1-1F09-49A8-9A61-C2AB3801726B}" presName="rootText" presStyleLbl="node3" presStyleIdx="3" presStyleCnt="15">
        <dgm:presLayoutVars>
          <dgm:chPref val="3"/>
        </dgm:presLayoutVars>
      </dgm:prSet>
      <dgm:spPr/>
    </dgm:pt>
    <dgm:pt modelId="{0F8B1252-57D3-4B04-8C61-560CAA78813F}" type="pres">
      <dgm:prSet presAssocID="{E03607B1-1F09-49A8-9A61-C2AB3801726B}" presName="rootConnector" presStyleLbl="node3" presStyleIdx="3" presStyleCnt="15"/>
      <dgm:spPr/>
    </dgm:pt>
    <dgm:pt modelId="{B398D11E-F2CF-4674-A513-AA9FB5AB1C8B}" type="pres">
      <dgm:prSet presAssocID="{E03607B1-1F09-49A8-9A61-C2AB3801726B}" presName="hierChild4" presStyleCnt="0"/>
      <dgm:spPr/>
    </dgm:pt>
    <dgm:pt modelId="{B863D2C5-C503-4810-8341-16CE20CB085B}" type="pres">
      <dgm:prSet presAssocID="{E03607B1-1F09-49A8-9A61-C2AB3801726B}" presName="hierChild5" presStyleCnt="0"/>
      <dgm:spPr/>
    </dgm:pt>
    <dgm:pt modelId="{3FDB91D8-BE74-49D3-9BC6-C2B1B53AB42E}" type="pres">
      <dgm:prSet presAssocID="{D6F696CA-0242-420B-B09A-EBE55CDFAA98}" presName="Name37" presStyleLbl="parChTrans1D3" presStyleIdx="4" presStyleCnt="15"/>
      <dgm:spPr/>
    </dgm:pt>
    <dgm:pt modelId="{F6227F69-1D1B-4279-A801-041EF085F626}" type="pres">
      <dgm:prSet presAssocID="{650A9C49-79DC-476E-A6D4-2C02BADCEA8C}" presName="hierRoot2" presStyleCnt="0">
        <dgm:presLayoutVars>
          <dgm:hierBranch val="init"/>
        </dgm:presLayoutVars>
      </dgm:prSet>
      <dgm:spPr/>
    </dgm:pt>
    <dgm:pt modelId="{7FCFA9D2-8B70-4B10-B7DE-16C9B378E405}" type="pres">
      <dgm:prSet presAssocID="{650A9C49-79DC-476E-A6D4-2C02BADCEA8C}" presName="rootComposite" presStyleCnt="0"/>
      <dgm:spPr/>
    </dgm:pt>
    <dgm:pt modelId="{CFE08A77-C152-41A0-8868-A3B65EA014FB}" type="pres">
      <dgm:prSet presAssocID="{650A9C49-79DC-476E-A6D4-2C02BADCEA8C}" presName="rootText" presStyleLbl="node3" presStyleIdx="4" presStyleCnt="15">
        <dgm:presLayoutVars>
          <dgm:chPref val="3"/>
        </dgm:presLayoutVars>
      </dgm:prSet>
      <dgm:spPr/>
    </dgm:pt>
    <dgm:pt modelId="{F769B0D1-D707-4DF8-8E3D-22E9909ACDEB}" type="pres">
      <dgm:prSet presAssocID="{650A9C49-79DC-476E-A6D4-2C02BADCEA8C}" presName="rootConnector" presStyleLbl="node3" presStyleIdx="4" presStyleCnt="15"/>
      <dgm:spPr/>
    </dgm:pt>
    <dgm:pt modelId="{B6E7084E-EC82-48D9-84A3-54DF6F70CEF3}" type="pres">
      <dgm:prSet presAssocID="{650A9C49-79DC-476E-A6D4-2C02BADCEA8C}" presName="hierChild4" presStyleCnt="0"/>
      <dgm:spPr/>
    </dgm:pt>
    <dgm:pt modelId="{010CDD68-2E83-4FF5-AA3B-5F16DE7C819A}" type="pres">
      <dgm:prSet presAssocID="{650A9C49-79DC-476E-A6D4-2C02BADCEA8C}" presName="hierChild5" presStyleCnt="0"/>
      <dgm:spPr/>
    </dgm:pt>
    <dgm:pt modelId="{A5900538-886F-455A-8627-8B1CA915CEF1}" type="pres">
      <dgm:prSet presAssocID="{42096CDA-A2BE-4856-8D9F-28B595E86ED2}" presName="Name37" presStyleLbl="parChTrans1D3" presStyleIdx="5" presStyleCnt="15"/>
      <dgm:spPr/>
    </dgm:pt>
    <dgm:pt modelId="{8E6E9EE2-9680-4799-93BF-108D63C9473E}" type="pres">
      <dgm:prSet presAssocID="{5D12E915-C345-4665-8BFC-8B75C66FDC07}" presName="hierRoot2" presStyleCnt="0">
        <dgm:presLayoutVars>
          <dgm:hierBranch val="init"/>
        </dgm:presLayoutVars>
      </dgm:prSet>
      <dgm:spPr/>
    </dgm:pt>
    <dgm:pt modelId="{EEF84398-1F91-48D2-A2E1-F5E955FFF415}" type="pres">
      <dgm:prSet presAssocID="{5D12E915-C345-4665-8BFC-8B75C66FDC07}" presName="rootComposite" presStyleCnt="0"/>
      <dgm:spPr/>
    </dgm:pt>
    <dgm:pt modelId="{4D216C8B-3C8C-46C8-A675-B5E798D03D5B}" type="pres">
      <dgm:prSet presAssocID="{5D12E915-C345-4665-8BFC-8B75C66FDC07}" presName="rootText" presStyleLbl="node3" presStyleIdx="5" presStyleCnt="15">
        <dgm:presLayoutVars>
          <dgm:chPref val="3"/>
        </dgm:presLayoutVars>
      </dgm:prSet>
      <dgm:spPr/>
    </dgm:pt>
    <dgm:pt modelId="{050186E0-4419-4793-8500-5A254B50F632}" type="pres">
      <dgm:prSet presAssocID="{5D12E915-C345-4665-8BFC-8B75C66FDC07}" presName="rootConnector" presStyleLbl="node3" presStyleIdx="5" presStyleCnt="15"/>
      <dgm:spPr/>
    </dgm:pt>
    <dgm:pt modelId="{B9A729D5-0B59-41C3-BE6A-F2C81CEB1012}" type="pres">
      <dgm:prSet presAssocID="{5D12E915-C345-4665-8BFC-8B75C66FDC07}" presName="hierChild4" presStyleCnt="0"/>
      <dgm:spPr/>
    </dgm:pt>
    <dgm:pt modelId="{CA212A15-2328-43B2-8902-4F3073B845DC}" type="pres">
      <dgm:prSet presAssocID="{5D12E915-C345-4665-8BFC-8B75C66FDC07}" presName="hierChild5" presStyleCnt="0"/>
      <dgm:spPr/>
    </dgm:pt>
    <dgm:pt modelId="{D6FC894A-83A3-403C-9810-419DD86E37D9}" type="pres">
      <dgm:prSet presAssocID="{80CE8DD9-6E8D-4220-AA0B-B03F89FF9A1A}" presName="hierChild5" presStyleCnt="0"/>
      <dgm:spPr/>
    </dgm:pt>
    <dgm:pt modelId="{7D49F2BF-0BD6-4E29-8230-736437367FE8}" type="pres">
      <dgm:prSet presAssocID="{B8A54ED3-075D-4302-8CFD-051FA8BF86E4}" presName="Name37" presStyleLbl="parChTrans1D2" presStyleIdx="2" presStyleCnt="5"/>
      <dgm:spPr/>
    </dgm:pt>
    <dgm:pt modelId="{7BC96B21-17A8-401A-96B9-0E937B1F8EEF}" type="pres">
      <dgm:prSet presAssocID="{BDE6F393-4DF4-4638-907E-C3EE7292C55F}" presName="hierRoot2" presStyleCnt="0">
        <dgm:presLayoutVars>
          <dgm:hierBranch val="init"/>
        </dgm:presLayoutVars>
      </dgm:prSet>
      <dgm:spPr/>
    </dgm:pt>
    <dgm:pt modelId="{455F3D18-D197-42E4-96DE-C5342ADF287C}" type="pres">
      <dgm:prSet presAssocID="{BDE6F393-4DF4-4638-907E-C3EE7292C55F}" presName="rootComposite" presStyleCnt="0"/>
      <dgm:spPr/>
    </dgm:pt>
    <dgm:pt modelId="{50278515-767C-46C3-AF3F-8D4599839948}" type="pres">
      <dgm:prSet presAssocID="{BDE6F393-4DF4-4638-907E-C3EE7292C55F}" presName="rootText" presStyleLbl="node2" presStyleIdx="2" presStyleCnt="5">
        <dgm:presLayoutVars>
          <dgm:chPref val="3"/>
        </dgm:presLayoutVars>
      </dgm:prSet>
      <dgm:spPr/>
    </dgm:pt>
    <dgm:pt modelId="{56F1900A-2E75-4BC2-A409-6E28BFC774D8}" type="pres">
      <dgm:prSet presAssocID="{BDE6F393-4DF4-4638-907E-C3EE7292C55F}" presName="rootConnector" presStyleLbl="node2" presStyleIdx="2" presStyleCnt="5"/>
      <dgm:spPr/>
    </dgm:pt>
    <dgm:pt modelId="{8AE45855-C671-4FA3-9EE0-03945BB602A7}" type="pres">
      <dgm:prSet presAssocID="{BDE6F393-4DF4-4638-907E-C3EE7292C55F}" presName="hierChild4" presStyleCnt="0"/>
      <dgm:spPr/>
    </dgm:pt>
    <dgm:pt modelId="{714002A3-76BC-44C2-8E19-621C6C452EA8}" type="pres">
      <dgm:prSet presAssocID="{FFFDC337-42E0-41D9-B214-211FAE81F7B0}" presName="Name37" presStyleLbl="parChTrans1D3" presStyleIdx="6" presStyleCnt="15"/>
      <dgm:spPr/>
    </dgm:pt>
    <dgm:pt modelId="{7D20D7D3-0733-4F17-BA9A-76AD8BCE6FEF}" type="pres">
      <dgm:prSet presAssocID="{C4B00F83-E30A-4FC4-81A8-C22854CF5160}" presName="hierRoot2" presStyleCnt="0">
        <dgm:presLayoutVars>
          <dgm:hierBranch val="init"/>
        </dgm:presLayoutVars>
      </dgm:prSet>
      <dgm:spPr/>
    </dgm:pt>
    <dgm:pt modelId="{EA9EDF73-07F6-44D7-A45F-57C8EEB409AF}" type="pres">
      <dgm:prSet presAssocID="{C4B00F83-E30A-4FC4-81A8-C22854CF5160}" presName="rootComposite" presStyleCnt="0"/>
      <dgm:spPr/>
    </dgm:pt>
    <dgm:pt modelId="{BC85D42E-5202-43CF-BCCA-64FDDBB78D17}" type="pres">
      <dgm:prSet presAssocID="{C4B00F83-E30A-4FC4-81A8-C22854CF5160}" presName="rootText" presStyleLbl="node3" presStyleIdx="6" presStyleCnt="15">
        <dgm:presLayoutVars>
          <dgm:chPref val="3"/>
        </dgm:presLayoutVars>
      </dgm:prSet>
      <dgm:spPr/>
    </dgm:pt>
    <dgm:pt modelId="{484232A4-EC09-4563-9070-FF174494ABAC}" type="pres">
      <dgm:prSet presAssocID="{C4B00F83-E30A-4FC4-81A8-C22854CF5160}" presName="rootConnector" presStyleLbl="node3" presStyleIdx="6" presStyleCnt="15"/>
      <dgm:spPr/>
    </dgm:pt>
    <dgm:pt modelId="{0B259535-7CBA-44C0-8F92-0CB7D92C18A5}" type="pres">
      <dgm:prSet presAssocID="{C4B00F83-E30A-4FC4-81A8-C22854CF5160}" presName="hierChild4" presStyleCnt="0"/>
      <dgm:spPr/>
    </dgm:pt>
    <dgm:pt modelId="{AF270B5C-199F-416A-A7F7-D04B0D0195C8}" type="pres">
      <dgm:prSet presAssocID="{C4B00F83-E30A-4FC4-81A8-C22854CF5160}" presName="hierChild5" presStyleCnt="0"/>
      <dgm:spPr/>
    </dgm:pt>
    <dgm:pt modelId="{0765E58D-4148-409E-A847-1763519C84D6}" type="pres">
      <dgm:prSet presAssocID="{E9BA601F-F9B7-4639-83A0-3EA382218E85}" presName="Name37" presStyleLbl="parChTrans1D3" presStyleIdx="7" presStyleCnt="15"/>
      <dgm:spPr/>
    </dgm:pt>
    <dgm:pt modelId="{7F9DD209-2F2B-466C-BDDF-7B9C9B84BF7C}" type="pres">
      <dgm:prSet presAssocID="{39C4C880-7A6E-4B03-B065-B69A3179AC94}" presName="hierRoot2" presStyleCnt="0">
        <dgm:presLayoutVars>
          <dgm:hierBranch val="init"/>
        </dgm:presLayoutVars>
      </dgm:prSet>
      <dgm:spPr/>
    </dgm:pt>
    <dgm:pt modelId="{E5138A4E-E1BB-4F44-832D-95F068D7D880}" type="pres">
      <dgm:prSet presAssocID="{39C4C880-7A6E-4B03-B065-B69A3179AC94}" presName="rootComposite" presStyleCnt="0"/>
      <dgm:spPr/>
    </dgm:pt>
    <dgm:pt modelId="{0AAB6172-BAA5-4391-B1A6-FED63A142DB5}" type="pres">
      <dgm:prSet presAssocID="{39C4C880-7A6E-4B03-B065-B69A3179AC94}" presName="rootText" presStyleLbl="node3" presStyleIdx="7" presStyleCnt="15">
        <dgm:presLayoutVars>
          <dgm:chPref val="3"/>
        </dgm:presLayoutVars>
      </dgm:prSet>
      <dgm:spPr/>
    </dgm:pt>
    <dgm:pt modelId="{052B81A5-E9FC-457C-B408-0B317B4C6BFA}" type="pres">
      <dgm:prSet presAssocID="{39C4C880-7A6E-4B03-B065-B69A3179AC94}" presName="rootConnector" presStyleLbl="node3" presStyleIdx="7" presStyleCnt="15"/>
      <dgm:spPr/>
    </dgm:pt>
    <dgm:pt modelId="{0C1A3C2D-83AB-4AEB-A95D-54F711706C3C}" type="pres">
      <dgm:prSet presAssocID="{39C4C880-7A6E-4B03-B065-B69A3179AC94}" presName="hierChild4" presStyleCnt="0"/>
      <dgm:spPr/>
    </dgm:pt>
    <dgm:pt modelId="{D58728ED-6BBD-4407-A051-09B6EAB9442E}" type="pres">
      <dgm:prSet presAssocID="{39C4C880-7A6E-4B03-B065-B69A3179AC94}" presName="hierChild5" presStyleCnt="0"/>
      <dgm:spPr/>
    </dgm:pt>
    <dgm:pt modelId="{6DF515BC-410C-463A-A425-9E2C2F89AE6A}" type="pres">
      <dgm:prSet presAssocID="{1C313B33-E334-48F3-80A6-D0B10367ECA8}" presName="Name37" presStyleLbl="parChTrans1D3" presStyleIdx="8" presStyleCnt="15"/>
      <dgm:spPr/>
    </dgm:pt>
    <dgm:pt modelId="{0536D1A2-B14A-4F4C-870D-EEDCAA3970BC}" type="pres">
      <dgm:prSet presAssocID="{522ADC48-00E8-4B09-9451-97C4334CAC25}" presName="hierRoot2" presStyleCnt="0">
        <dgm:presLayoutVars>
          <dgm:hierBranch val="init"/>
        </dgm:presLayoutVars>
      </dgm:prSet>
      <dgm:spPr/>
    </dgm:pt>
    <dgm:pt modelId="{F2EEDB6C-656E-4CD9-AE78-161320E7FE1C}" type="pres">
      <dgm:prSet presAssocID="{522ADC48-00E8-4B09-9451-97C4334CAC25}" presName="rootComposite" presStyleCnt="0"/>
      <dgm:spPr/>
    </dgm:pt>
    <dgm:pt modelId="{DD2F92B1-B98D-48C1-B9BE-F045768A3703}" type="pres">
      <dgm:prSet presAssocID="{522ADC48-00E8-4B09-9451-97C4334CAC25}" presName="rootText" presStyleLbl="node3" presStyleIdx="8" presStyleCnt="15">
        <dgm:presLayoutVars>
          <dgm:chPref val="3"/>
        </dgm:presLayoutVars>
      </dgm:prSet>
      <dgm:spPr/>
    </dgm:pt>
    <dgm:pt modelId="{5010E2F8-B057-472B-900C-7F20EF7015F6}" type="pres">
      <dgm:prSet presAssocID="{522ADC48-00E8-4B09-9451-97C4334CAC25}" presName="rootConnector" presStyleLbl="node3" presStyleIdx="8" presStyleCnt="15"/>
      <dgm:spPr/>
    </dgm:pt>
    <dgm:pt modelId="{9AB92794-3491-434D-8BA3-800C8545BD34}" type="pres">
      <dgm:prSet presAssocID="{522ADC48-00E8-4B09-9451-97C4334CAC25}" presName="hierChild4" presStyleCnt="0"/>
      <dgm:spPr/>
    </dgm:pt>
    <dgm:pt modelId="{A11CC56C-F3CE-4B5A-B0E0-A52FAE21AF48}" type="pres">
      <dgm:prSet presAssocID="{522ADC48-00E8-4B09-9451-97C4334CAC25}" presName="hierChild5" presStyleCnt="0"/>
      <dgm:spPr/>
    </dgm:pt>
    <dgm:pt modelId="{299EF224-A267-44C6-8C73-9EC733F6547E}" type="pres">
      <dgm:prSet presAssocID="{A88BE23F-9112-4131-A35B-30D6828DEE87}" presName="Name37" presStyleLbl="parChTrans1D3" presStyleIdx="9" presStyleCnt="15"/>
      <dgm:spPr/>
    </dgm:pt>
    <dgm:pt modelId="{A61F9A4F-6A54-4636-A82D-A911C6817AA8}" type="pres">
      <dgm:prSet presAssocID="{37BC0D25-0436-43DC-B13B-F7BB67FA4194}" presName="hierRoot2" presStyleCnt="0">
        <dgm:presLayoutVars>
          <dgm:hierBranch val="init"/>
        </dgm:presLayoutVars>
      </dgm:prSet>
      <dgm:spPr/>
    </dgm:pt>
    <dgm:pt modelId="{E106B9AE-079B-4448-B1B8-07E917EE3302}" type="pres">
      <dgm:prSet presAssocID="{37BC0D25-0436-43DC-B13B-F7BB67FA4194}" presName="rootComposite" presStyleCnt="0"/>
      <dgm:spPr/>
    </dgm:pt>
    <dgm:pt modelId="{72A1A906-165F-44E7-A501-63781646E607}" type="pres">
      <dgm:prSet presAssocID="{37BC0D25-0436-43DC-B13B-F7BB67FA4194}" presName="rootText" presStyleLbl="node3" presStyleIdx="9" presStyleCnt="15">
        <dgm:presLayoutVars>
          <dgm:chPref val="3"/>
        </dgm:presLayoutVars>
      </dgm:prSet>
      <dgm:spPr/>
    </dgm:pt>
    <dgm:pt modelId="{C362B9FB-56CD-4EFE-A318-4DB0A2298294}" type="pres">
      <dgm:prSet presAssocID="{37BC0D25-0436-43DC-B13B-F7BB67FA4194}" presName="rootConnector" presStyleLbl="node3" presStyleIdx="9" presStyleCnt="15"/>
      <dgm:spPr/>
    </dgm:pt>
    <dgm:pt modelId="{EC672441-6055-4E6D-B1F9-88EB16BCFA3E}" type="pres">
      <dgm:prSet presAssocID="{37BC0D25-0436-43DC-B13B-F7BB67FA4194}" presName="hierChild4" presStyleCnt="0"/>
      <dgm:spPr/>
    </dgm:pt>
    <dgm:pt modelId="{6973D89E-1B07-4DAB-8B54-94F9DF1BF5F3}" type="pres">
      <dgm:prSet presAssocID="{37BC0D25-0436-43DC-B13B-F7BB67FA4194}" presName="hierChild5" presStyleCnt="0"/>
      <dgm:spPr/>
    </dgm:pt>
    <dgm:pt modelId="{C277E1D1-4133-4225-AD7E-AD1BB0672594}" type="pres">
      <dgm:prSet presAssocID="{7E198BEB-7B01-4AC9-AA3D-6CD8CFA25FA1}" presName="Name37" presStyleLbl="parChTrans1D3" presStyleIdx="10" presStyleCnt="15"/>
      <dgm:spPr/>
    </dgm:pt>
    <dgm:pt modelId="{26DD02BF-EAD0-413D-9AC0-549CA0F47C6D}" type="pres">
      <dgm:prSet presAssocID="{E3596BD7-5FF5-4F86-9099-4DDC347C17C3}" presName="hierRoot2" presStyleCnt="0">
        <dgm:presLayoutVars>
          <dgm:hierBranch val="init"/>
        </dgm:presLayoutVars>
      </dgm:prSet>
      <dgm:spPr/>
    </dgm:pt>
    <dgm:pt modelId="{23158EF2-29FC-4518-825D-26A06CFD8E0F}" type="pres">
      <dgm:prSet presAssocID="{E3596BD7-5FF5-4F86-9099-4DDC347C17C3}" presName="rootComposite" presStyleCnt="0"/>
      <dgm:spPr/>
    </dgm:pt>
    <dgm:pt modelId="{5B7DD8C7-611A-436F-A2BD-CF51DB2DEA14}" type="pres">
      <dgm:prSet presAssocID="{E3596BD7-5FF5-4F86-9099-4DDC347C17C3}" presName="rootText" presStyleLbl="node3" presStyleIdx="10" presStyleCnt="15">
        <dgm:presLayoutVars>
          <dgm:chPref val="3"/>
        </dgm:presLayoutVars>
      </dgm:prSet>
      <dgm:spPr/>
    </dgm:pt>
    <dgm:pt modelId="{44BB8A98-58B0-43AB-9A89-3F124EA38340}" type="pres">
      <dgm:prSet presAssocID="{E3596BD7-5FF5-4F86-9099-4DDC347C17C3}" presName="rootConnector" presStyleLbl="node3" presStyleIdx="10" presStyleCnt="15"/>
      <dgm:spPr/>
    </dgm:pt>
    <dgm:pt modelId="{CF54E047-5ADA-45B4-9123-400168610942}" type="pres">
      <dgm:prSet presAssocID="{E3596BD7-5FF5-4F86-9099-4DDC347C17C3}" presName="hierChild4" presStyleCnt="0"/>
      <dgm:spPr/>
    </dgm:pt>
    <dgm:pt modelId="{E88FE52F-3A97-4FAF-807F-E0E9CB1DF137}" type="pres">
      <dgm:prSet presAssocID="{E3596BD7-5FF5-4F86-9099-4DDC347C17C3}" presName="hierChild5" presStyleCnt="0"/>
      <dgm:spPr/>
    </dgm:pt>
    <dgm:pt modelId="{9D0043EA-8782-461C-97D7-FB386C166591}" type="pres">
      <dgm:prSet presAssocID="{BDE6F393-4DF4-4638-907E-C3EE7292C55F}" presName="hierChild5" presStyleCnt="0"/>
      <dgm:spPr/>
    </dgm:pt>
    <dgm:pt modelId="{806C7548-63FB-45CE-9424-AA9CAF16A64B}" type="pres">
      <dgm:prSet presAssocID="{53FCABE5-2AB6-40CB-B3D3-B4A598AAAE78}" presName="Name37" presStyleLbl="parChTrans1D2" presStyleIdx="3" presStyleCnt="5"/>
      <dgm:spPr/>
    </dgm:pt>
    <dgm:pt modelId="{3812D928-16F7-4F00-BBDE-AFFC18CF5114}" type="pres">
      <dgm:prSet presAssocID="{A7734C4F-57BD-46F2-AE4E-8E6FC37C55E3}" presName="hierRoot2" presStyleCnt="0">
        <dgm:presLayoutVars>
          <dgm:hierBranch val="init"/>
        </dgm:presLayoutVars>
      </dgm:prSet>
      <dgm:spPr/>
    </dgm:pt>
    <dgm:pt modelId="{86AF455E-BE3C-4075-BC07-D845796B157F}" type="pres">
      <dgm:prSet presAssocID="{A7734C4F-57BD-46F2-AE4E-8E6FC37C55E3}" presName="rootComposite" presStyleCnt="0"/>
      <dgm:spPr/>
    </dgm:pt>
    <dgm:pt modelId="{AAF22454-A4F0-4B16-94A8-13D28E2CE03C}" type="pres">
      <dgm:prSet presAssocID="{A7734C4F-57BD-46F2-AE4E-8E6FC37C55E3}" presName="rootText" presStyleLbl="node2" presStyleIdx="3" presStyleCnt="5">
        <dgm:presLayoutVars>
          <dgm:chPref val="3"/>
        </dgm:presLayoutVars>
      </dgm:prSet>
      <dgm:spPr/>
    </dgm:pt>
    <dgm:pt modelId="{F5B43483-08CD-4783-8E86-1161B841B1A3}" type="pres">
      <dgm:prSet presAssocID="{A7734C4F-57BD-46F2-AE4E-8E6FC37C55E3}" presName="rootConnector" presStyleLbl="node2" presStyleIdx="3" presStyleCnt="5"/>
      <dgm:spPr/>
    </dgm:pt>
    <dgm:pt modelId="{C7251DBF-3F0F-4028-A66B-390B68243E87}" type="pres">
      <dgm:prSet presAssocID="{A7734C4F-57BD-46F2-AE4E-8E6FC37C55E3}" presName="hierChild4" presStyleCnt="0"/>
      <dgm:spPr/>
    </dgm:pt>
    <dgm:pt modelId="{085EFEB4-DE47-4EC0-A0CC-E38CDF87BF1B}" type="pres">
      <dgm:prSet presAssocID="{6379F6A6-06F4-4974-96D7-E910755E2921}" presName="Name37" presStyleLbl="parChTrans1D3" presStyleIdx="11" presStyleCnt="15"/>
      <dgm:spPr/>
    </dgm:pt>
    <dgm:pt modelId="{10F16D06-311C-42DE-AF93-41A6FAF252C4}" type="pres">
      <dgm:prSet presAssocID="{CFC9D023-42E0-4BC7-9A29-385C52EC1B20}" presName="hierRoot2" presStyleCnt="0">
        <dgm:presLayoutVars>
          <dgm:hierBranch val="init"/>
        </dgm:presLayoutVars>
      </dgm:prSet>
      <dgm:spPr/>
    </dgm:pt>
    <dgm:pt modelId="{F6BA4B09-AA64-4829-9F91-FBBE80B15D59}" type="pres">
      <dgm:prSet presAssocID="{CFC9D023-42E0-4BC7-9A29-385C52EC1B20}" presName="rootComposite" presStyleCnt="0"/>
      <dgm:spPr/>
    </dgm:pt>
    <dgm:pt modelId="{02538531-A763-446F-9A9C-E72F132572D2}" type="pres">
      <dgm:prSet presAssocID="{CFC9D023-42E0-4BC7-9A29-385C52EC1B20}" presName="rootText" presStyleLbl="node3" presStyleIdx="11" presStyleCnt="15">
        <dgm:presLayoutVars>
          <dgm:chPref val="3"/>
        </dgm:presLayoutVars>
      </dgm:prSet>
      <dgm:spPr/>
    </dgm:pt>
    <dgm:pt modelId="{89D81079-6506-4A27-A405-BA91F7EA45E1}" type="pres">
      <dgm:prSet presAssocID="{CFC9D023-42E0-4BC7-9A29-385C52EC1B20}" presName="rootConnector" presStyleLbl="node3" presStyleIdx="11" presStyleCnt="15"/>
      <dgm:spPr/>
    </dgm:pt>
    <dgm:pt modelId="{71CA681B-2DC8-4F26-98E5-88B9AD3CA579}" type="pres">
      <dgm:prSet presAssocID="{CFC9D023-42E0-4BC7-9A29-385C52EC1B20}" presName="hierChild4" presStyleCnt="0"/>
      <dgm:spPr/>
    </dgm:pt>
    <dgm:pt modelId="{4DD602C6-F6B8-4560-A1A1-2F5C9D27BB65}" type="pres">
      <dgm:prSet presAssocID="{CFC9D023-42E0-4BC7-9A29-385C52EC1B20}" presName="hierChild5" presStyleCnt="0"/>
      <dgm:spPr/>
    </dgm:pt>
    <dgm:pt modelId="{22F80E9B-300C-40ED-A3CC-9CF81D2B8F07}" type="pres">
      <dgm:prSet presAssocID="{76ACE900-55B4-4AAA-9FD6-02A41E3B8008}" presName="Name37" presStyleLbl="parChTrans1D3" presStyleIdx="12" presStyleCnt="15"/>
      <dgm:spPr/>
    </dgm:pt>
    <dgm:pt modelId="{A9A41E11-45C0-4B2C-AD03-5B3FA48C1DFF}" type="pres">
      <dgm:prSet presAssocID="{855779C8-32C3-4912-8BA9-8768FCBC13E2}" presName="hierRoot2" presStyleCnt="0">
        <dgm:presLayoutVars>
          <dgm:hierBranch val="init"/>
        </dgm:presLayoutVars>
      </dgm:prSet>
      <dgm:spPr/>
    </dgm:pt>
    <dgm:pt modelId="{062DB14E-2753-455D-8E85-903BCFAFCFEC}" type="pres">
      <dgm:prSet presAssocID="{855779C8-32C3-4912-8BA9-8768FCBC13E2}" presName="rootComposite" presStyleCnt="0"/>
      <dgm:spPr/>
    </dgm:pt>
    <dgm:pt modelId="{8A017E67-694B-4102-A9FB-5B8857536E56}" type="pres">
      <dgm:prSet presAssocID="{855779C8-32C3-4912-8BA9-8768FCBC13E2}" presName="rootText" presStyleLbl="node3" presStyleIdx="12" presStyleCnt="15">
        <dgm:presLayoutVars>
          <dgm:chPref val="3"/>
        </dgm:presLayoutVars>
      </dgm:prSet>
      <dgm:spPr/>
    </dgm:pt>
    <dgm:pt modelId="{F8525A4B-412B-4B5D-B9BB-708141847D70}" type="pres">
      <dgm:prSet presAssocID="{855779C8-32C3-4912-8BA9-8768FCBC13E2}" presName="rootConnector" presStyleLbl="node3" presStyleIdx="12" presStyleCnt="15"/>
      <dgm:spPr/>
    </dgm:pt>
    <dgm:pt modelId="{CBDDCD9B-4C4B-42BF-9B84-B2701D5997EC}" type="pres">
      <dgm:prSet presAssocID="{855779C8-32C3-4912-8BA9-8768FCBC13E2}" presName="hierChild4" presStyleCnt="0"/>
      <dgm:spPr/>
    </dgm:pt>
    <dgm:pt modelId="{963B4898-558B-4919-BFE2-F568345BC693}" type="pres">
      <dgm:prSet presAssocID="{855779C8-32C3-4912-8BA9-8768FCBC13E2}" presName="hierChild5" presStyleCnt="0"/>
      <dgm:spPr/>
    </dgm:pt>
    <dgm:pt modelId="{63A8ED39-F033-4652-88B7-222EF4C82C12}" type="pres">
      <dgm:prSet presAssocID="{A7734C4F-57BD-46F2-AE4E-8E6FC37C55E3}" presName="hierChild5" presStyleCnt="0"/>
      <dgm:spPr/>
    </dgm:pt>
    <dgm:pt modelId="{D68589BB-8034-48D9-9F88-E2CC4D22D095}" type="pres">
      <dgm:prSet presAssocID="{A4214D7E-59EE-469F-845C-4973819044FC}" presName="Name37" presStyleLbl="parChTrans1D2" presStyleIdx="4" presStyleCnt="5"/>
      <dgm:spPr/>
    </dgm:pt>
    <dgm:pt modelId="{4304EABB-F7EF-44C2-A2E1-B28B61098200}" type="pres">
      <dgm:prSet presAssocID="{8FEFB8B4-332C-45AD-B563-DD42E0F50379}" presName="hierRoot2" presStyleCnt="0">
        <dgm:presLayoutVars>
          <dgm:hierBranch val="init"/>
        </dgm:presLayoutVars>
      </dgm:prSet>
      <dgm:spPr/>
    </dgm:pt>
    <dgm:pt modelId="{2F4A40FE-FC81-4B5E-9C29-8BECFE67B2BF}" type="pres">
      <dgm:prSet presAssocID="{8FEFB8B4-332C-45AD-B563-DD42E0F50379}" presName="rootComposite" presStyleCnt="0"/>
      <dgm:spPr/>
    </dgm:pt>
    <dgm:pt modelId="{56F6AB8C-AC84-4AD2-BD3E-DDE90549D381}" type="pres">
      <dgm:prSet presAssocID="{8FEFB8B4-332C-45AD-B563-DD42E0F50379}" presName="rootText" presStyleLbl="node2" presStyleIdx="4" presStyleCnt="5">
        <dgm:presLayoutVars>
          <dgm:chPref val="3"/>
        </dgm:presLayoutVars>
      </dgm:prSet>
      <dgm:spPr/>
    </dgm:pt>
    <dgm:pt modelId="{C5D13575-E5D1-49CD-B425-9B3BF8190811}" type="pres">
      <dgm:prSet presAssocID="{8FEFB8B4-332C-45AD-B563-DD42E0F50379}" presName="rootConnector" presStyleLbl="node2" presStyleIdx="4" presStyleCnt="5"/>
      <dgm:spPr/>
    </dgm:pt>
    <dgm:pt modelId="{9E28E9D6-09DB-464F-81C1-D2037BC08AFA}" type="pres">
      <dgm:prSet presAssocID="{8FEFB8B4-332C-45AD-B563-DD42E0F50379}" presName="hierChild4" presStyleCnt="0"/>
      <dgm:spPr/>
    </dgm:pt>
    <dgm:pt modelId="{97311C1D-2F6A-48E9-BCA5-49FCFEB47F00}" type="pres">
      <dgm:prSet presAssocID="{D44A77B6-0BA4-40A8-97FD-210F05F8A86D}" presName="Name37" presStyleLbl="parChTrans1D3" presStyleIdx="13" presStyleCnt="15"/>
      <dgm:spPr/>
    </dgm:pt>
    <dgm:pt modelId="{41CDAECC-6011-480A-BCE2-ED7EC668392B}" type="pres">
      <dgm:prSet presAssocID="{3FAB9B78-7679-44F3-86FC-CD7E202AEDFB}" presName="hierRoot2" presStyleCnt="0">
        <dgm:presLayoutVars>
          <dgm:hierBranch val="init"/>
        </dgm:presLayoutVars>
      </dgm:prSet>
      <dgm:spPr/>
    </dgm:pt>
    <dgm:pt modelId="{E64B7020-005E-457C-905F-E10FD3ABE40A}" type="pres">
      <dgm:prSet presAssocID="{3FAB9B78-7679-44F3-86FC-CD7E202AEDFB}" presName="rootComposite" presStyleCnt="0"/>
      <dgm:spPr/>
    </dgm:pt>
    <dgm:pt modelId="{C60DC8A9-E561-4EC4-B569-9177BAB5EBF4}" type="pres">
      <dgm:prSet presAssocID="{3FAB9B78-7679-44F3-86FC-CD7E202AEDFB}" presName="rootText" presStyleLbl="node3" presStyleIdx="13" presStyleCnt="15">
        <dgm:presLayoutVars>
          <dgm:chPref val="3"/>
        </dgm:presLayoutVars>
      </dgm:prSet>
      <dgm:spPr/>
    </dgm:pt>
    <dgm:pt modelId="{707CE517-373C-4E50-B7B3-378D9F85EEBC}" type="pres">
      <dgm:prSet presAssocID="{3FAB9B78-7679-44F3-86FC-CD7E202AEDFB}" presName="rootConnector" presStyleLbl="node3" presStyleIdx="13" presStyleCnt="15"/>
      <dgm:spPr/>
    </dgm:pt>
    <dgm:pt modelId="{ECA4FC48-7DC9-4283-8006-61E10B2E66CE}" type="pres">
      <dgm:prSet presAssocID="{3FAB9B78-7679-44F3-86FC-CD7E202AEDFB}" presName="hierChild4" presStyleCnt="0"/>
      <dgm:spPr/>
    </dgm:pt>
    <dgm:pt modelId="{3285BA12-564D-4E19-95B6-5C26DC5C5E1D}" type="pres">
      <dgm:prSet presAssocID="{3FAB9B78-7679-44F3-86FC-CD7E202AEDFB}" presName="hierChild5" presStyleCnt="0"/>
      <dgm:spPr/>
    </dgm:pt>
    <dgm:pt modelId="{DF37BA05-AD29-4E30-A76B-922BE2DE3C15}" type="pres">
      <dgm:prSet presAssocID="{508F3FF0-66D2-40FD-B2C6-B220C0897984}" presName="Name37" presStyleLbl="parChTrans1D3" presStyleIdx="14" presStyleCnt="15"/>
      <dgm:spPr/>
    </dgm:pt>
    <dgm:pt modelId="{912444C9-4C0C-4980-9DE5-74FC68995721}" type="pres">
      <dgm:prSet presAssocID="{423F57B2-4A24-4389-9066-EDCDB1241E94}" presName="hierRoot2" presStyleCnt="0">
        <dgm:presLayoutVars>
          <dgm:hierBranch val="init"/>
        </dgm:presLayoutVars>
      </dgm:prSet>
      <dgm:spPr/>
    </dgm:pt>
    <dgm:pt modelId="{35C0E583-9123-4CBC-BECC-A69CCDA7194D}" type="pres">
      <dgm:prSet presAssocID="{423F57B2-4A24-4389-9066-EDCDB1241E94}" presName="rootComposite" presStyleCnt="0"/>
      <dgm:spPr/>
    </dgm:pt>
    <dgm:pt modelId="{3B8FCADD-4F0C-4C82-8BF2-A13148019EE9}" type="pres">
      <dgm:prSet presAssocID="{423F57B2-4A24-4389-9066-EDCDB1241E94}" presName="rootText" presStyleLbl="node3" presStyleIdx="14" presStyleCnt="15">
        <dgm:presLayoutVars>
          <dgm:chPref val="3"/>
        </dgm:presLayoutVars>
      </dgm:prSet>
      <dgm:spPr/>
    </dgm:pt>
    <dgm:pt modelId="{7A8DEBB7-53CB-49E7-8E2D-55B8A85B8F68}" type="pres">
      <dgm:prSet presAssocID="{423F57B2-4A24-4389-9066-EDCDB1241E94}" presName="rootConnector" presStyleLbl="node3" presStyleIdx="14" presStyleCnt="15"/>
      <dgm:spPr/>
    </dgm:pt>
    <dgm:pt modelId="{14AD611B-1548-47A8-AA16-30C3010EC87C}" type="pres">
      <dgm:prSet presAssocID="{423F57B2-4A24-4389-9066-EDCDB1241E94}" presName="hierChild4" presStyleCnt="0"/>
      <dgm:spPr/>
    </dgm:pt>
    <dgm:pt modelId="{923AA23A-925C-41AA-86DB-73F43AACA681}" type="pres">
      <dgm:prSet presAssocID="{423F57B2-4A24-4389-9066-EDCDB1241E94}" presName="hierChild5" presStyleCnt="0"/>
      <dgm:spPr/>
    </dgm:pt>
    <dgm:pt modelId="{F433939A-4E5E-4D98-AD05-67B34B26F127}" type="pres">
      <dgm:prSet presAssocID="{8FEFB8B4-332C-45AD-B563-DD42E0F50379}" presName="hierChild5" presStyleCnt="0"/>
      <dgm:spPr/>
    </dgm:pt>
    <dgm:pt modelId="{359EB5D0-E1AE-433F-B3B9-B804282D3CC0}" type="pres">
      <dgm:prSet presAssocID="{9504DF17-7DB3-4402-A7EE-40EE10A2C998}" presName="hierChild3" presStyleCnt="0"/>
      <dgm:spPr/>
    </dgm:pt>
  </dgm:ptLst>
  <dgm:cxnLst>
    <dgm:cxn modelId="{5E677E01-3311-4F9A-85FD-F67407172009}" srcId="{9504DF17-7DB3-4402-A7EE-40EE10A2C998}" destId="{BDE6F393-4DF4-4638-907E-C3EE7292C55F}" srcOrd="2" destOrd="0" parTransId="{B8A54ED3-075D-4302-8CFD-051FA8BF86E4}" sibTransId="{E413944B-FE16-425D-AEC3-A7B60C2FAEE6}"/>
    <dgm:cxn modelId="{29B84403-B87C-499E-8B11-E0482C46193F}" type="presOf" srcId="{9504DF17-7DB3-4402-A7EE-40EE10A2C998}" destId="{48381AED-C739-4A90-98C6-A20168F484DD}" srcOrd="0" destOrd="0" presId="urn:microsoft.com/office/officeart/2005/8/layout/orgChart1"/>
    <dgm:cxn modelId="{EB275503-455F-4966-93D8-8D4F7300CB3E}" type="presOf" srcId="{A7734C4F-57BD-46F2-AE4E-8E6FC37C55E3}" destId="{F5B43483-08CD-4783-8E86-1161B841B1A3}" srcOrd="1" destOrd="0" presId="urn:microsoft.com/office/officeart/2005/8/layout/orgChart1"/>
    <dgm:cxn modelId="{7EC52908-FD11-4057-BDAC-3536742F964B}" type="presOf" srcId="{37BC0D25-0436-43DC-B13B-F7BB67FA4194}" destId="{72A1A906-165F-44E7-A501-63781646E607}" srcOrd="0" destOrd="0" presId="urn:microsoft.com/office/officeart/2005/8/layout/orgChart1"/>
    <dgm:cxn modelId="{0DF06E09-C39F-4236-A21D-C5C898F5E72F}" type="presOf" srcId="{76ACE900-55B4-4AAA-9FD6-02A41E3B8008}" destId="{22F80E9B-300C-40ED-A3CC-9CF81D2B8F07}" srcOrd="0" destOrd="0" presId="urn:microsoft.com/office/officeart/2005/8/layout/orgChart1"/>
    <dgm:cxn modelId="{E0927B0E-6931-47DA-B295-9B7AB73BC72A}" type="presOf" srcId="{8E7BA630-E260-4F3D-BADB-9B0D6FDA0FE8}" destId="{117C841A-DFE7-4119-80D5-5E0C82B7C572}" srcOrd="0" destOrd="0" presId="urn:microsoft.com/office/officeart/2005/8/layout/orgChart1"/>
    <dgm:cxn modelId="{4A377C0E-7810-47BF-839B-86340AA80AB2}" type="presOf" srcId="{522ADC48-00E8-4B09-9451-97C4334CAC25}" destId="{DD2F92B1-B98D-48C1-B9BE-F045768A3703}" srcOrd="0" destOrd="0" presId="urn:microsoft.com/office/officeart/2005/8/layout/orgChart1"/>
    <dgm:cxn modelId="{229A700F-7F5B-4F0A-A948-E33CDB2197CF}" srcId="{94A1A4ED-B118-4A1E-8554-91CDEFEBD019}" destId="{9504DF17-7DB3-4402-A7EE-40EE10A2C998}" srcOrd="0" destOrd="0" parTransId="{4BB4EE14-FAD2-4F1B-808A-556DEB30D0EA}" sibTransId="{C981EF0F-367D-4165-800D-EB97AE22DF98}"/>
    <dgm:cxn modelId="{CC0D9D11-B7BE-4FE2-87C9-541CD830F22C}" type="presOf" srcId="{423F57B2-4A24-4389-9066-EDCDB1241E94}" destId="{7A8DEBB7-53CB-49E7-8E2D-55B8A85B8F68}" srcOrd="1" destOrd="0" presId="urn:microsoft.com/office/officeart/2005/8/layout/orgChart1"/>
    <dgm:cxn modelId="{833ADA11-2BBF-4113-84D1-BA581009EE2F}" type="presOf" srcId="{80CE8DD9-6E8D-4220-AA0B-B03F89FF9A1A}" destId="{76CFA200-D543-473F-9FDB-5DF43085971A}" srcOrd="0" destOrd="0" presId="urn:microsoft.com/office/officeart/2005/8/layout/orgChart1"/>
    <dgm:cxn modelId="{DCE77612-0EBD-42EF-9960-4B2B2AB999AC}" type="presOf" srcId="{508F3FF0-66D2-40FD-B2C6-B220C0897984}" destId="{DF37BA05-AD29-4E30-A76B-922BE2DE3C15}" srcOrd="0" destOrd="0" presId="urn:microsoft.com/office/officeart/2005/8/layout/orgChart1"/>
    <dgm:cxn modelId="{0C48B81F-57A2-4F9C-AE06-EF764CB7717D}" srcId="{BDE6F393-4DF4-4638-907E-C3EE7292C55F}" destId="{E3596BD7-5FF5-4F86-9099-4DDC347C17C3}" srcOrd="4" destOrd="0" parTransId="{7E198BEB-7B01-4AC9-AA3D-6CD8CFA25FA1}" sibTransId="{E45BFAC9-9582-48AA-8445-339E28EA7312}"/>
    <dgm:cxn modelId="{9743BE22-A874-412F-9A7D-C3AB1F77A7F8}" type="presOf" srcId="{39C4C880-7A6E-4B03-B065-B69A3179AC94}" destId="{0AAB6172-BAA5-4391-B1A6-FED63A142DB5}" srcOrd="0" destOrd="0" presId="urn:microsoft.com/office/officeart/2005/8/layout/orgChart1"/>
    <dgm:cxn modelId="{08086823-BE0D-48E9-8ACC-79C9E6553B22}" type="presOf" srcId="{B8A54ED3-075D-4302-8CFD-051FA8BF86E4}" destId="{7D49F2BF-0BD6-4E29-8230-736437367FE8}" srcOrd="0" destOrd="0" presId="urn:microsoft.com/office/officeart/2005/8/layout/orgChart1"/>
    <dgm:cxn modelId="{1A2CFE25-AF9C-46F3-ACE2-E633C2B770C9}" type="presOf" srcId="{9504DF17-7DB3-4402-A7EE-40EE10A2C998}" destId="{15FEFEE3-24DE-4932-B4A0-0B0AFCCF9FD3}" srcOrd="1" destOrd="0" presId="urn:microsoft.com/office/officeart/2005/8/layout/orgChart1"/>
    <dgm:cxn modelId="{09596F26-A278-4F54-83F4-3D34D010CDD6}" type="presOf" srcId="{E03607B1-1F09-49A8-9A61-C2AB3801726B}" destId="{336E0064-E940-44D7-9B6F-CE1DDCF70A69}" srcOrd="0" destOrd="0" presId="urn:microsoft.com/office/officeart/2005/8/layout/orgChart1"/>
    <dgm:cxn modelId="{277BBF34-3CEC-4F90-B238-EF9928429FAF}" type="presOf" srcId="{6379F6A6-06F4-4974-96D7-E910755E2921}" destId="{085EFEB4-DE47-4EC0-A0CC-E38CDF87BF1B}" srcOrd="0" destOrd="0" presId="urn:microsoft.com/office/officeart/2005/8/layout/orgChart1"/>
    <dgm:cxn modelId="{79F11637-19EC-4DAD-8969-EFC04BF01C42}" srcId="{80CE8DD9-6E8D-4220-AA0B-B03F89FF9A1A}" destId="{5D12E915-C345-4665-8BFC-8B75C66FDC07}" srcOrd="2" destOrd="0" parTransId="{42096CDA-A2BE-4856-8D9F-28B595E86ED2}" sibTransId="{233C4837-124B-4ED0-BAB9-6AA13E82CE59}"/>
    <dgm:cxn modelId="{7A838C37-921C-4C62-A784-4A91CAD58F48}" srcId="{8FEFB8B4-332C-45AD-B563-DD42E0F50379}" destId="{3FAB9B78-7679-44F3-86FC-CD7E202AEDFB}" srcOrd="0" destOrd="0" parTransId="{D44A77B6-0BA4-40A8-97FD-210F05F8A86D}" sibTransId="{8D309795-5D23-4413-91E9-21E9B9A97FAF}"/>
    <dgm:cxn modelId="{463E823A-DC0A-4327-9B21-80576A25440B}" srcId="{80CE8DD9-6E8D-4220-AA0B-B03F89FF9A1A}" destId="{E03607B1-1F09-49A8-9A61-C2AB3801726B}" srcOrd="0" destOrd="0" parTransId="{3EAB1352-310F-4EB0-B33E-72592AC553B6}" sibTransId="{422B9DD9-47E9-46A9-8FC4-E72755E6CD8C}"/>
    <dgm:cxn modelId="{5C7BED3C-B5DD-4E8C-9325-018E0743552D}" type="presOf" srcId="{E5F73D5D-73B8-4B95-B686-536BA56CFF9D}" destId="{318CC115-BC79-446D-9AB8-7E005B667E46}" srcOrd="0" destOrd="0" presId="urn:microsoft.com/office/officeart/2005/8/layout/orgChart1"/>
    <dgm:cxn modelId="{1F36FA5B-4BE8-4C56-9D31-E84AB5FBCAD1}" type="presOf" srcId="{80CE8DD9-6E8D-4220-AA0B-B03F89FF9A1A}" destId="{ED20EC58-0A62-4109-83B9-AB4DB8CF4F32}" srcOrd="1" destOrd="0" presId="urn:microsoft.com/office/officeart/2005/8/layout/orgChart1"/>
    <dgm:cxn modelId="{3B88B05C-32F8-48C5-86FA-58AD0BA2DA70}" type="presOf" srcId="{A7734C4F-57BD-46F2-AE4E-8E6FC37C55E3}" destId="{AAF22454-A4F0-4B16-94A8-13D28E2CE03C}" srcOrd="0" destOrd="0" presId="urn:microsoft.com/office/officeart/2005/8/layout/orgChart1"/>
    <dgm:cxn modelId="{DBAB3A60-11AE-47D0-A71B-377250F3BD82}" type="presOf" srcId="{A88BE23F-9112-4131-A35B-30D6828DEE87}" destId="{299EF224-A267-44C6-8C73-9EC733F6547E}" srcOrd="0" destOrd="0" presId="urn:microsoft.com/office/officeart/2005/8/layout/orgChart1"/>
    <dgm:cxn modelId="{B33B8E60-8F59-4F27-942F-E4BFACE14540}" type="presOf" srcId="{39C4C880-7A6E-4B03-B065-B69A3179AC94}" destId="{052B81A5-E9FC-457C-B408-0B317B4C6BFA}" srcOrd="1" destOrd="0" presId="urn:microsoft.com/office/officeart/2005/8/layout/orgChart1"/>
    <dgm:cxn modelId="{D5C5AD46-9200-4CBF-9AA4-DFF19CC54199}" type="presOf" srcId="{E13F78B0-5BC3-42FF-9D29-12C608B5AE08}" destId="{520BC1CE-6C81-489C-825F-7B0399281750}" srcOrd="0" destOrd="0" presId="urn:microsoft.com/office/officeart/2005/8/layout/orgChart1"/>
    <dgm:cxn modelId="{42DEC267-F422-460B-80C9-194D2BDC7B05}" srcId="{9504DF17-7DB3-4402-A7EE-40EE10A2C998}" destId="{8FEFB8B4-332C-45AD-B563-DD42E0F50379}" srcOrd="4" destOrd="0" parTransId="{A4214D7E-59EE-469F-845C-4973819044FC}" sibTransId="{A7A58ACF-4AD3-42CD-A4C1-7ED5C8D7A56C}"/>
    <dgm:cxn modelId="{3E347069-8228-4E7E-AE87-B98690192278}" srcId="{A7734C4F-57BD-46F2-AE4E-8E6FC37C55E3}" destId="{CFC9D023-42E0-4BC7-9A29-385C52EC1B20}" srcOrd="0" destOrd="0" parTransId="{6379F6A6-06F4-4974-96D7-E910755E2921}" sibTransId="{9273346B-CF7B-4B8B-B3BD-C434A25DEDD8}"/>
    <dgm:cxn modelId="{82685469-152E-49CE-B572-263302E434C3}" type="presOf" srcId="{E9BA601F-F9B7-4639-83A0-3EA382218E85}" destId="{0765E58D-4148-409E-A847-1763519C84D6}" srcOrd="0" destOrd="0" presId="urn:microsoft.com/office/officeart/2005/8/layout/orgChart1"/>
    <dgm:cxn modelId="{6A0E336A-5CB4-428C-91F5-4DD3213E246D}" type="presOf" srcId="{53FCABE5-2AB6-40CB-B3D3-B4A598AAAE78}" destId="{806C7548-63FB-45CE-9424-AA9CAF16A64B}" srcOrd="0" destOrd="0" presId="urn:microsoft.com/office/officeart/2005/8/layout/orgChart1"/>
    <dgm:cxn modelId="{6742734A-B614-4CC5-8F4D-F1D872F93452}" type="presOf" srcId="{D6F696CA-0242-420B-B09A-EBE55CDFAA98}" destId="{3FDB91D8-BE74-49D3-9BC6-C2B1B53AB42E}" srcOrd="0" destOrd="0" presId="urn:microsoft.com/office/officeart/2005/8/layout/orgChart1"/>
    <dgm:cxn modelId="{B4B68A6A-FD67-4C06-9C1D-281504C2A78E}" type="presOf" srcId="{E3596BD7-5FF5-4F86-9099-4DDC347C17C3}" destId="{44BB8A98-58B0-43AB-9A89-3F124EA38340}" srcOrd="1" destOrd="0" presId="urn:microsoft.com/office/officeart/2005/8/layout/orgChart1"/>
    <dgm:cxn modelId="{1373D56C-B39D-4E44-AB8A-595BF77E1D0C}" srcId="{80CE8DD9-6E8D-4220-AA0B-B03F89FF9A1A}" destId="{650A9C49-79DC-476E-A6D4-2C02BADCEA8C}" srcOrd="1" destOrd="0" parTransId="{D6F696CA-0242-420B-B09A-EBE55CDFAA98}" sibTransId="{C2D111C1-AF57-4F75-BA90-E2548790DB1F}"/>
    <dgm:cxn modelId="{7F40DE6E-0304-42F3-96E8-96FBB92AC980}" type="presOf" srcId="{522ADC48-00E8-4B09-9451-97C4334CAC25}" destId="{5010E2F8-B057-472B-900C-7F20EF7015F6}" srcOrd="1" destOrd="0" presId="urn:microsoft.com/office/officeart/2005/8/layout/orgChart1"/>
    <dgm:cxn modelId="{3E1EF74F-EFF7-4FF9-B45F-EC8A12CCE99D}" type="presOf" srcId="{CFC9D023-42E0-4BC7-9A29-385C52EC1B20}" destId="{89D81079-6506-4A27-A405-BA91F7EA45E1}" srcOrd="1" destOrd="0" presId="urn:microsoft.com/office/officeart/2005/8/layout/orgChart1"/>
    <dgm:cxn modelId="{9B836F55-824E-4AD1-9E4A-B8A46E03D388}" srcId="{8FEFB8B4-332C-45AD-B563-DD42E0F50379}" destId="{423F57B2-4A24-4389-9066-EDCDB1241E94}" srcOrd="1" destOrd="0" parTransId="{508F3FF0-66D2-40FD-B2C6-B220C0897984}" sibTransId="{966A4A7D-B47B-4292-BCE5-D049F58673A7}"/>
    <dgm:cxn modelId="{EDFBB858-256F-48A1-8714-7746DF8D005D}" type="presOf" srcId="{650A9C49-79DC-476E-A6D4-2C02BADCEA8C}" destId="{F769B0D1-D707-4DF8-8E3D-22E9909ACDEB}" srcOrd="1" destOrd="0" presId="urn:microsoft.com/office/officeart/2005/8/layout/orgChart1"/>
    <dgm:cxn modelId="{BD0E147A-4B05-46E2-AA45-200B917682B4}" type="presOf" srcId="{650A9C49-79DC-476E-A6D4-2C02BADCEA8C}" destId="{CFE08A77-C152-41A0-8868-A3B65EA014FB}" srcOrd="0" destOrd="0" presId="urn:microsoft.com/office/officeart/2005/8/layout/orgChart1"/>
    <dgm:cxn modelId="{D7CACC7A-D174-4934-A523-AF896A1BACBC}" type="presOf" srcId="{37BC0D25-0436-43DC-B13B-F7BB67FA4194}" destId="{C362B9FB-56CD-4EFE-A318-4DB0A2298294}" srcOrd="1" destOrd="0" presId="urn:microsoft.com/office/officeart/2005/8/layout/orgChart1"/>
    <dgm:cxn modelId="{C177347E-9B6B-490E-B37D-85AC904E4806}" type="presOf" srcId="{8FEFB8B4-332C-45AD-B563-DD42E0F50379}" destId="{C5D13575-E5D1-49CD-B425-9B3BF8190811}" srcOrd="1" destOrd="0" presId="urn:microsoft.com/office/officeart/2005/8/layout/orgChart1"/>
    <dgm:cxn modelId="{62CFE47F-98BB-4B2E-834E-BC9E982D6C5A}" type="presOf" srcId="{D44A77B6-0BA4-40A8-97FD-210F05F8A86D}" destId="{97311C1D-2F6A-48E9-BCA5-49FCFEB47F00}" srcOrd="0" destOrd="0" presId="urn:microsoft.com/office/officeart/2005/8/layout/orgChart1"/>
    <dgm:cxn modelId="{E154CC84-370D-45F7-A9E2-C92090B7F1A6}" type="presOf" srcId="{3FAB9B78-7679-44F3-86FC-CD7E202AEDFB}" destId="{C60DC8A9-E561-4EC4-B569-9177BAB5EBF4}" srcOrd="0" destOrd="0" presId="urn:microsoft.com/office/officeart/2005/8/layout/orgChart1"/>
    <dgm:cxn modelId="{CD053C85-0AEC-4014-9F1C-91A0E9254894}" type="presOf" srcId="{8FEFB8B4-332C-45AD-B563-DD42E0F50379}" destId="{56F6AB8C-AC84-4AD2-BD3E-DDE90549D381}" srcOrd="0" destOrd="0" presId="urn:microsoft.com/office/officeart/2005/8/layout/orgChart1"/>
    <dgm:cxn modelId="{16BE2187-C82C-4C27-AC2F-76C20739B5D3}" type="presOf" srcId="{423F57B2-4A24-4389-9066-EDCDB1241E94}" destId="{3B8FCADD-4F0C-4C82-8BF2-A13148019EE9}" srcOrd="0" destOrd="0" presId="urn:microsoft.com/office/officeart/2005/8/layout/orgChart1"/>
    <dgm:cxn modelId="{8BB03B89-4EB2-403D-8DC9-2253DA7EF3E4}" type="presOf" srcId="{855779C8-32C3-4912-8BA9-8768FCBC13E2}" destId="{8A017E67-694B-4102-A9FB-5B8857536E56}" srcOrd="0" destOrd="0" presId="urn:microsoft.com/office/officeart/2005/8/layout/orgChart1"/>
    <dgm:cxn modelId="{ED627A8C-76D5-4187-A588-0D894B175088}" type="presOf" srcId="{0FA6E69D-9E83-4F01-B09E-4D1733F284B0}" destId="{428A5569-B7E1-4FA8-A6A0-C90DC51651ED}" srcOrd="0" destOrd="0" presId="urn:microsoft.com/office/officeart/2005/8/layout/orgChart1"/>
    <dgm:cxn modelId="{F871FE92-6A6C-4E69-9629-595DB053F62F}" type="presOf" srcId="{32B1B491-C9E3-4BE1-B6A1-8C105291CABA}" destId="{CA2A4CF2-AF43-4DD8-BC6C-F9D97BBBDFE7}" srcOrd="0" destOrd="0" presId="urn:microsoft.com/office/officeart/2005/8/layout/orgChart1"/>
    <dgm:cxn modelId="{9DA35D93-5804-40B1-87EC-1F8DE9F885CC}" type="presOf" srcId="{CB9971D5-5C37-4B3D-93E5-30A849EBA06E}" destId="{365D5745-F687-49B3-AA1E-1A4FCEC9C1FD}" srcOrd="1" destOrd="0" presId="urn:microsoft.com/office/officeart/2005/8/layout/orgChart1"/>
    <dgm:cxn modelId="{E7078696-E373-4D6B-B586-441F4C8245FC}" type="presOf" srcId="{C4B00F83-E30A-4FC4-81A8-C22854CF5160}" destId="{484232A4-EC09-4563-9070-FF174494ABAC}" srcOrd="1" destOrd="0" presId="urn:microsoft.com/office/officeart/2005/8/layout/orgChart1"/>
    <dgm:cxn modelId="{4CDFF798-94A9-4B9E-8FDA-789E6C9F949C}" type="presOf" srcId="{1C313B33-E334-48F3-80A6-D0B10367ECA8}" destId="{6DF515BC-410C-463A-A425-9E2C2F89AE6A}" srcOrd="0" destOrd="0" presId="urn:microsoft.com/office/officeart/2005/8/layout/orgChart1"/>
    <dgm:cxn modelId="{C4FD699A-0F98-41CA-AE20-2330745F16B6}" srcId="{BDE6F393-4DF4-4638-907E-C3EE7292C55F}" destId="{37BC0D25-0436-43DC-B13B-F7BB67FA4194}" srcOrd="3" destOrd="0" parTransId="{A88BE23F-9112-4131-A35B-30D6828DEE87}" sibTransId="{0DE2C3DA-4364-4F0C-BE26-528D30FE57B1}"/>
    <dgm:cxn modelId="{3D2A069C-F91A-4C1A-B863-A6FF2DD77000}" type="presOf" srcId="{94A1A4ED-B118-4A1E-8554-91CDEFEBD019}" destId="{46A22C40-E05C-4E73-B7FC-CAE3345E9AB5}" srcOrd="0" destOrd="0" presId="urn:microsoft.com/office/officeart/2005/8/layout/orgChart1"/>
    <dgm:cxn modelId="{CFE945A3-01B8-48C3-B083-415D7823EE33}" srcId="{9504DF17-7DB3-4402-A7EE-40EE10A2C998}" destId="{A7734C4F-57BD-46F2-AE4E-8E6FC37C55E3}" srcOrd="3" destOrd="0" parTransId="{53FCABE5-2AB6-40CB-B3D3-B4A598AAAE78}" sibTransId="{886FDA9E-490C-408D-B4FA-7E8097965DAD}"/>
    <dgm:cxn modelId="{976D6FA4-5435-44F5-A809-5DC2E777D0FD}" type="presOf" srcId="{7E198BEB-7B01-4AC9-AA3D-6CD8CFA25FA1}" destId="{C277E1D1-4133-4225-AD7E-AD1BB0672594}" srcOrd="0" destOrd="0" presId="urn:microsoft.com/office/officeart/2005/8/layout/orgChart1"/>
    <dgm:cxn modelId="{1EEE4AA6-14B2-47D9-86CD-AEDD58182EF9}" srcId="{BDE6F393-4DF4-4638-907E-C3EE7292C55F}" destId="{39C4C880-7A6E-4B03-B065-B69A3179AC94}" srcOrd="1" destOrd="0" parTransId="{E9BA601F-F9B7-4639-83A0-3EA382218E85}" sibTransId="{325133D0-CD62-436C-8C28-79A7878F6221}"/>
    <dgm:cxn modelId="{EA882EA9-BF9C-4A70-81EB-0E9E90931FA4}" type="presOf" srcId="{5D12E915-C345-4665-8BFC-8B75C66FDC07}" destId="{050186E0-4419-4793-8500-5A254B50F632}" srcOrd="1" destOrd="0" presId="urn:microsoft.com/office/officeart/2005/8/layout/orgChart1"/>
    <dgm:cxn modelId="{873BC5AB-ED88-4E62-B8CE-809BB826BCB9}" type="presOf" srcId="{C4B00F83-E30A-4FC4-81A8-C22854CF5160}" destId="{BC85D42E-5202-43CF-BCCA-64FDDBB78D17}" srcOrd="0" destOrd="0" presId="urn:microsoft.com/office/officeart/2005/8/layout/orgChart1"/>
    <dgm:cxn modelId="{09165AAD-9853-4F55-B84B-087BBE323599}" srcId="{BDE6F393-4DF4-4638-907E-C3EE7292C55F}" destId="{522ADC48-00E8-4B09-9451-97C4334CAC25}" srcOrd="2" destOrd="0" parTransId="{1C313B33-E334-48F3-80A6-D0B10367ECA8}" sibTransId="{91465D8E-B5D7-4129-9B8C-FC3FE31988A8}"/>
    <dgm:cxn modelId="{4EA226B4-D498-44E4-B3FF-4D103A9816A5}" srcId="{9504DF17-7DB3-4402-A7EE-40EE10A2C998}" destId="{80CE8DD9-6E8D-4220-AA0B-B03F89FF9A1A}" srcOrd="1" destOrd="0" parTransId="{E13F78B0-5BC3-42FF-9D29-12C608B5AE08}" sibTransId="{B0C1F2D5-BC00-4DC3-95A5-6CCA21AAEEAC}"/>
    <dgm:cxn modelId="{E57FF0B8-4038-4A7C-9E23-9F28DE49B939}" type="presOf" srcId="{A4214D7E-59EE-469F-845C-4973819044FC}" destId="{D68589BB-8034-48D9-9F88-E2CC4D22D095}" srcOrd="0" destOrd="0" presId="urn:microsoft.com/office/officeart/2005/8/layout/orgChart1"/>
    <dgm:cxn modelId="{56A318C0-DF5C-4CD7-A2AE-7DA5B2AAE212}" type="presOf" srcId="{0FA6E69D-9E83-4F01-B09E-4D1733F284B0}" destId="{D4B2093B-467B-4252-95E4-E68890EE5DFD}" srcOrd="1" destOrd="0" presId="urn:microsoft.com/office/officeart/2005/8/layout/orgChart1"/>
    <dgm:cxn modelId="{C3A68BC4-5F49-4B48-B53D-4A83517B9F50}" type="presOf" srcId="{E03607B1-1F09-49A8-9A61-C2AB3801726B}" destId="{0F8B1252-57D3-4B04-8C61-560CAA78813F}" srcOrd="1" destOrd="0" presId="urn:microsoft.com/office/officeart/2005/8/layout/orgChart1"/>
    <dgm:cxn modelId="{FDF092C9-CFF1-41D4-A91D-595A591878C5}" srcId="{A7734C4F-57BD-46F2-AE4E-8E6FC37C55E3}" destId="{855779C8-32C3-4912-8BA9-8768FCBC13E2}" srcOrd="1" destOrd="0" parTransId="{76ACE900-55B4-4AAA-9FD6-02A41E3B8008}" sibTransId="{9D9C435F-2E0C-4F4E-9E80-99440621BB1E}"/>
    <dgm:cxn modelId="{C47A98CA-A81C-4902-BEAD-73CF4B4C0EA9}" type="presOf" srcId="{BDE6F393-4DF4-4638-907E-C3EE7292C55F}" destId="{56F1900A-2E75-4BC2-A409-6E28BFC774D8}" srcOrd="1" destOrd="0" presId="urn:microsoft.com/office/officeart/2005/8/layout/orgChart1"/>
    <dgm:cxn modelId="{6AFD5ED2-14D9-4EBF-8ACE-3461F243EEE1}" type="presOf" srcId="{CFC9D023-42E0-4BC7-9A29-385C52EC1B20}" destId="{02538531-A763-446F-9A9C-E72F132572D2}" srcOrd="0" destOrd="0" presId="urn:microsoft.com/office/officeart/2005/8/layout/orgChart1"/>
    <dgm:cxn modelId="{6F30DAD2-0790-4C4C-BFC0-DFE5C7594BE7}" type="presOf" srcId="{5D12E915-C345-4665-8BFC-8B75C66FDC07}" destId="{4D216C8B-3C8C-46C8-A675-B5E798D03D5B}" srcOrd="0" destOrd="0" presId="urn:microsoft.com/office/officeart/2005/8/layout/orgChart1"/>
    <dgm:cxn modelId="{1EFDDED3-9B92-4088-9B90-3C992C809A1C}" srcId="{E5F73D5D-73B8-4B95-B686-536BA56CFF9D}" destId="{0FA6E69D-9E83-4F01-B09E-4D1733F284B0}" srcOrd="1" destOrd="0" parTransId="{15E2EBF1-D7F9-44F9-BEF2-E8FC42E6FB02}" sibTransId="{0DCF5C86-2A6F-4E1B-BCD5-FBE6FC382F68}"/>
    <dgm:cxn modelId="{12D330D5-C62F-4052-B0ED-158CF7C19BCA}" type="presOf" srcId="{131A3BF3-719D-42A3-90A8-8893498F67C2}" destId="{78430305-C4C2-46BB-99D9-22A03D5AD7BA}" srcOrd="1" destOrd="0" presId="urn:microsoft.com/office/officeart/2005/8/layout/orgChart1"/>
    <dgm:cxn modelId="{7A26FBD5-D80B-45A4-AAF4-8B702AFB703A}" type="presOf" srcId="{CC111E75-88F4-48DE-AF49-1CA68025ABFC}" destId="{CFF8C293-B1EA-4727-8019-0372B8FF2AE4}" srcOrd="0" destOrd="0" presId="urn:microsoft.com/office/officeart/2005/8/layout/orgChart1"/>
    <dgm:cxn modelId="{0EFF0BDB-4AFD-4E29-A890-65EEF96CBB66}" type="presOf" srcId="{3FAB9B78-7679-44F3-86FC-CD7E202AEDFB}" destId="{707CE517-373C-4E50-B7B3-378D9F85EEBC}" srcOrd="1" destOrd="0" presId="urn:microsoft.com/office/officeart/2005/8/layout/orgChart1"/>
    <dgm:cxn modelId="{0CC807DD-D39B-4A68-8BCD-A3F632565097}" type="presOf" srcId="{42096CDA-A2BE-4856-8D9F-28B595E86ED2}" destId="{A5900538-886F-455A-8627-8B1CA915CEF1}" srcOrd="0" destOrd="0" presId="urn:microsoft.com/office/officeart/2005/8/layout/orgChart1"/>
    <dgm:cxn modelId="{590D62DD-50E3-4145-8E26-B06C81D9694D}" type="presOf" srcId="{CB9971D5-5C37-4B3D-93E5-30A849EBA06E}" destId="{6E9C746D-96C6-411B-8F21-6B1A0E17AE84}" srcOrd="0" destOrd="0" presId="urn:microsoft.com/office/officeart/2005/8/layout/orgChart1"/>
    <dgm:cxn modelId="{C22324DF-667A-47A6-B114-E54DD848EA1F}" type="presOf" srcId="{131A3BF3-719D-42A3-90A8-8893498F67C2}" destId="{6C2F7BF2-3D75-489B-8D31-46F9359A2EDD}" srcOrd="0" destOrd="0" presId="urn:microsoft.com/office/officeart/2005/8/layout/orgChart1"/>
    <dgm:cxn modelId="{257466DF-142D-4CE9-B48F-4B3939ED0C77}" type="presOf" srcId="{E3596BD7-5FF5-4F86-9099-4DDC347C17C3}" destId="{5B7DD8C7-611A-436F-A2BD-CF51DB2DEA14}" srcOrd="0" destOrd="0" presId="urn:microsoft.com/office/officeart/2005/8/layout/orgChart1"/>
    <dgm:cxn modelId="{3D0F7DE1-5A90-4E17-B49E-318837C0A8E3}" type="presOf" srcId="{E5F73D5D-73B8-4B95-B686-536BA56CFF9D}" destId="{DB3DB775-C0BA-4414-B3B8-5270D1CE0CA7}" srcOrd="1" destOrd="0" presId="urn:microsoft.com/office/officeart/2005/8/layout/orgChart1"/>
    <dgm:cxn modelId="{E88DF9E1-89C3-4D32-B17C-21949A16790A}" srcId="{E5F73D5D-73B8-4B95-B686-536BA56CFF9D}" destId="{131A3BF3-719D-42A3-90A8-8893498F67C2}" srcOrd="2" destOrd="0" parTransId="{CC111E75-88F4-48DE-AF49-1CA68025ABFC}" sibTransId="{9BCC82D1-41CC-45C7-AFFA-C4C6385B3781}"/>
    <dgm:cxn modelId="{960499E3-C233-4AA2-9F0E-8E78C0FB2B2B}" type="presOf" srcId="{15E2EBF1-D7F9-44F9-BEF2-E8FC42E6FB02}" destId="{69B06876-0D37-4FBA-A330-CFC8FC326FCD}" srcOrd="0" destOrd="0" presId="urn:microsoft.com/office/officeart/2005/8/layout/orgChart1"/>
    <dgm:cxn modelId="{4B8857EF-EA4C-4BED-A844-B5C8CF42D3BE}" type="presOf" srcId="{FFFDC337-42E0-41D9-B214-211FAE81F7B0}" destId="{714002A3-76BC-44C2-8E19-621C6C452EA8}" srcOrd="0" destOrd="0" presId="urn:microsoft.com/office/officeart/2005/8/layout/orgChart1"/>
    <dgm:cxn modelId="{0000D6F0-71B6-4DC4-890C-B0CE8C0ED80D}" type="presOf" srcId="{3EAB1352-310F-4EB0-B33E-72592AC553B6}" destId="{41AE23F9-B28C-4AC7-B4AC-015F19CFA5C5}" srcOrd="0" destOrd="0" presId="urn:microsoft.com/office/officeart/2005/8/layout/orgChart1"/>
    <dgm:cxn modelId="{344D4FF1-E1B2-4953-A6C1-1A8EE53A54F0}" type="presOf" srcId="{855779C8-32C3-4912-8BA9-8768FCBC13E2}" destId="{F8525A4B-412B-4B5D-B9BB-708141847D70}" srcOrd="1" destOrd="0" presId="urn:microsoft.com/office/officeart/2005/8/layout/orgChart1"/>
    <dgm:cxn modelId="{86FB3CF6-D831-4F7E-92C0-8C962118017E}" srcId="{9504DF17-7DB3-4402-A7EE-40EE10A2C998}" destId="{E5F73D5D-73B8-4B95-B686-536BA56CFF9D}" srcOrd="0" destOrd="0" parTransId="{32B1B491-C9E3-4BE1-B6A1-8C105291CABA}" sibTransId="{FD7AE1A8-3ECE-4788-877B-91B92224399E}"/>
    <dgm:cxn modelId="{7DA25DF7-B4CE-443C-8885-E2BF4D6198D8}" srcId="{E5F73D5D-73B8-4B95-B686-536BA56CFF9D}" destId="{CB9971D5-5C37-4B3D-93E5-30A849EBA06E}" srcOrd="0" destOrd="0" parTransId="{8E7BA630-E260-4F3D-BADB-9B0D6FDA0FE8}" sibTransId="{61966EB0-C1CF-454E-BFD0-EF2D55673F9F}"/>
    <dgm:cxn modelId="{BCB89FFA-7B94-404D-B9F4-2B4E70358948}" type="presOf" srcId="{BDE6F393-4DF4-4638-907E-C3EE7292C55F}" destId="{50278515-767C-46C3-AF3F-8D4599839948}" srcOrd="0" destOrd="0" presId="urn:microsoft.com/office/officeart/2005/8/layout/orgChart1"/>
    <dgm:cxn modelId="{61BEFCFF-E074-44E0-BC36-E28589AEA491}" srcId="{BDE6F393-4DF4-4638-907E-C3EE7292C55F}" destId="{C4B00F83-E30A-4FC4-81A8-C22854CF5160}" srcOrd="0" destOrd="0" parTransId="{FFFDC337-42E0-41D9-B214-211FAE81F7B0}" sibTransId="{14D12BA6-78E7-4085-8544-CEB5F03A80D3}"/>
    <dgm:cxn modelId="{B639EE80-5DBE-4834-9A4B-E92E138C1A0F}" type="presParOf" srcId="{46A22C40-E05C-4E73-B7FC-CAE3345E9AB5}" destId="{912C8D01-3FE8-4BD0-932C-7F4068CA6BF6}" srcOrd="0" destOrd="0" presId="urn:microsoft.com/office/officeart/2005/8/layout/orgChart1"/>
    <dgm:cxn modelId="{DB13EB9E-AD15-4BC9-8F5E-F8500AB444A7}" type="presParOf" srcId="{912C8D01-3FE8-4BD0-932C-7F4068CA6BF6}" destId="{6435B83D-5199-4510-8239-9A01E032AEC1}" srcOrd="0" destOrd="0" presId="urn:microsoft.com/office/officeart/2005/8/layout/orgChart1"/>
    <dgm:cxn modelId="{E56B945E-6740-472F-8494-A36F87DA18A5}" type="presParOf" srcId="{6435B83D-5199-4510-8239-9A01E032AEC1}" destId="{48381AED-C739-4A90-98C6-A20168F484DD}" srcOrd="0" destOrd="0" presId="urn:microsoft.com/office/officeart/2005/8/layout/orgChart1"/>
    <dgm:cxn modelId="{C1567643-C805-4A77-80D6-68EC77E5B481}" type="presParOf" srcId="{6435B83D-5199-4510-8239-9A01E032AEC1}" destId="{15FEFEE3-24DE-4932-B4A0-0B0AFCCF9FD3}" srcOrd="1" destOrd="0" presId="urn:microsoft.com/office/officeart/2005/8/layout/orgChart1"/>
    <dgm:cxn modelId="{F7BC1634-DB2C-4CFA-9040-E593A133AAA5}" type="presParOf" srcId="{912C8D01-3FE8-4BD0-932C-7F4068CA6BF6}" destId="{F5CEA809-18B2-45C3-85DC-DC9749FDAA74}" srcOrd="1" destOrd="0" presId="urn:microsoft.com/office/officeart/2005/8/layout/orgChart1"/>
    <dgm:cxn modelId="{A13903CD-12FC-4A5E-A2B9-FBF24700F6D0}" type="presParOf" srcId="{F5CEA809-18B2-45C3-85DC-DC9749FDAA74}" destId="{CA2A4CF2-AF43-4DD8-BC6C-F9D97BBBDFE7}" srcOrd="0" destOrd="0" presId="urn:microsoft.com/office/officeart/2005/8/layout/orgChart1"/>
    <dgm:cxn modelId="{10229A7D-ED5E-4947-B2CD-46E18CA1880D}" type="presParOf" srcId="{F5CEA809-18B2-45C3-85DC-DC9749FDAA74}" destId="{B344225F-BCDA-47CD-9EDF-C0446800F232}" srcOrd="1" destOrd="0" presId="urn:microsoft.com/office/officeart/2005/8/layout/orgChart1"/>
    <dgm:cxn modelId="{1575754B-50A6-4575-BC2C-F5C0522B68A4}" type="presParOf" srcId="{B344225F-BCDA-47CD-9EDF-C0446800F232}" destId="{091563B5-26CA-48AE-8D48-2C2AA2B4128A}" srcOrd="0" destOrd="0" presId="urn:microsoft.com/office/officeart/2005/8/layout/orgChart1"/>
    <dgm:cxn modelId="{E86AFC87-6E3B-4DDB-954B-F4CBB277BCBD}" type="presParOf" srcId="{091563B5-26CA-48AE-8D48-2C2AA2B4128A}" destId="{318CC115-BC79-446D-9AB8-7E005B667E46}" srcOrd="0" destOrd="0" presId="urn:microsoft.com/office/officeart/2005/8/layout/orgChart1"/>
    <dgm:cxn modelId="{523A588F-8F1A-4F60-BF6F-F6C981DAF61A}" type="presParOf" srcId="{091563B5-26CA-48AE-8D48-2C2AA2B4128A}" destId="{DB3DB775-C0BA-4414-B3B8-5270D1CE0CA7}" srcOrd="1" destOrd="0" presId="urn:microsoft.com/office/officeart/2005/8/layout/orgChart1"/>
    <dgm:cxn modelId="{B73CE01B-0E75-4D34-9AF4-AC0103C64177}" type="presParOf" srcId="{B344225F-BCDA-47CD-9EDF-C0446800F232}" destId="{475D7D21-1E07-4B4F-B37B-1F5D21DB7EC9}" srcOrd="1" destOrd="0" presId="urn:microsoft.com/office/officeart/2005/8/layout/orgChart1"/>
    <dgm:cxn modelId="{37B6CCBF-2832-4513-AD3C-5A3589796CC3}" type="presParOf" srcId="{475D7D21-1E07-4B4F-B37B-1F5D21DB7EC9}" destId="{117C841A-DFE7-4119-80D5-5E0C82B7C572}" srcOrd="0" destOrd="0" presId="urn:microsoft.com/office/officeart/2005/8/layout/orgChart1"/>
    <dgm:cxn modelId="{2C9E2925-EBEB-465B-B401-4F06D677BC1A}" type="presParOf" srcId="{475D7D21-1E07-4B4F-B37B-1F5D21DB7EC9}" destId="{F7F1BE16-A04D-4DE0-83D7-F4062D887435}" srcOrd="1" destOrd="0" presId="urn:microsoft.com/office/officeart/2005/8/layout/orgChart1"/>
    <dgm:cxn modelId="{461AB59A-D8B3-4A5B-9FA3-68E5EB87409D}" type="presParOf" srcId="{F7F1BE16-A04D-4DE0-83D7-F4062D887435}" destId="{08BB2EC9-AA29-4902-A72A-4A00C0CA642D}" srcOrd="0" destOrd="0" presId="urn:microsoft.com/office/officeart/2005/8/layout/orgChart1"/>
    <dgm:cxn modelId="{EE476E7F-8184-4635-A822-4A2B2D91DB1D}" type="presParOf" srcId="{08BB2EC9-AA29-4902-A72A-4A00C0CA642D}" destId="{6E9C746D-96C6-411B-8F21-6B1A0E17AE84}" srcOrd="0" destOrd="0" presId="urn:microsoft.com/office/officeart/2005/8/layout/orgChart1"/>
    <dgm:cxn modelId="{C8DB00E6-08F5-44C6-939C-73EAB397BEAA}" type="presParOf" srcId="{08BB2EC9-AA29-4902-A72A-4A00C0CA642D}" destId="{365D5745-F687-49B3-AA1E-1A4FCEC9C1FD}" srcOrd="1" destOrd="0" presId="urn:microsoft.com/office/officeart/2005/8/layout/orgChart1"/>
    <dgm:cxn modelId="{74FAAB5C-32A0-4105-A6CC-916B5BE21A2D}" type="presParOf" srcId="{F7F1BE16-A04D-4DE0-83D7-F4062D887435}" destId="{504F70CF-E246-4578-AC6B-47291D63C396}" srcOrd="1" destOrd="0" presId="urn:microsoft.com/office/officeart/2005/8/layout/orgChart1"/>
    <dgm:cxn modelId="{2825ED56-EEB1-450C-8299-5A249B14090A}" type="presParOf" srcId="{F7F1BE16-A04D-4DE0-83D7-F4062D887435}" destId="{64FDA68A-AB14-4749-893A-BDB4BD4D28BD}" srcOrd="2" destOrd="0" presId="urn:microsoft.com/office/officeart/2005/8/layout/orgChart1"/>
    <dgm:cxn modelId="{0D3981FC-F0A5-4AD8-A908-173F3F60D895}" type="presParOf" srcId="{475D7D21-1E07-4B4F-B37B-1F5D21DB7EC9}" destId="{69B06876-0D37-4FBA-A330-CFC8FC326FCD}" srcOrd="2" destOrd="0" presId="urn:microsoft.com/office/officeart/2005/8/layout/orgChart1"/>
    <dgm:cxn modelId="{75863EAB-1BD2-4948-A67C-9FE7F7F17D21}" type="presParOf" srcId="{475D7D21-1E07-4B4F-B37B-1F5D21DB7EC9}" destId="{665455CE-0D56-4395-8D50-C99AA06C5967}" srcOrd="3" destOrd="0" presId="urn:microsoft.com/office/officeart/2005/8/layout/orgChart1"/>
    <dgm:cxn modelId="{DAF7DAE6-7958-41E1-9DD1-77DF0667D820}" type="presParOf" srcId="{665455CE-0D56-4395-8D50-C99AA06C5967}" destId="{885928E3-0D72-469C-91DE-C739486C6307}" srcOrd="0" destOrd="0" presId="urn:microsoft.com/office/officeart/2005/8/layout/orgChart1"/>
    <dgm:cxn modelId="{EB169B43-14E0-4AE6-8454-27231821A05D}" type="presParOf" srcId="{885928E3-0D72-469C-91DE-C739486C6307}" destId="{428A5569-B7E1-4FA8-A6A0-C90DC51651ED}" srcOrd="0" destOrd="0" presId="urn:microsoft.com/office/officeart/2005/8/layout/orgChart1"/>
    <dgm:cxn modelId="{38035F85-A784-473F-AA8D-864C36133662}" type="presParOf" srcId="{885928E3-0D72-469C-91DE-C739486C6307}" destId="{D4B2093B-467B-4252-95E4-E68890EE5DFD}" srcOrd="1" destOrd="0" presId="urn:microsoft.com/office/officeart/2005/8/layout/orgChart1"/>
    <dgm:cxn modelId="{96FC308C-4B36-4B9B-9647-BFD1EBF26088}" type="presParOf" srcId="{665455CE-0D56-4395-8D50-C99AA06C5967}" destId="{2F510E31-1D6A-423F-9A5E-08AA560B4EDD}" srcOrd="1" destOrd="0" presId="urn:microsoft.com/office/officeart/2005/8/layout/orgChart1"/>
    <dgm:cxn modelId="{92AC1297-9D85-43A3-A5F4-E5AD983D7290}" type="presParOf" srcId="{665455CE-0D56-4395-8D50-C99AA06C5967}" destId="{125B7CEC-A620-4C58-952F-E8229D4AFD9B}" srcOrd="2" destOrd="0" presId="urn:microsoft.com/office/officeart/2005/8/layout/orgChart1"/>
    <dgm:cxn modelId="{97639643-EE3A-4BAB-BCAC-DDA443B63296}" type="presParOf" srcId="{475D7D21-1E07-4B4F-B37B-1F5D21DB7EC9}" destId="{CFF8C293-B1EA-4727-8019-0372B8FF2AE4}" srcOrd="4" destOrd="0" presId="urn:microsoft.com/office/officeart/2005/8/layout/orgChart1"/>
    <dgm:cxn modelId="{1E05D22D-DF39-4959-B922-52266914416E}" type="presParOf" srcId="{475D7D21-1E07-4B4F-B37B-1F5D21DB7EC9}" destId="{B2719C4A-5ED0-49D2-A106-1EAD0B2E2B63}" srcOrd="5" destOrd="0" presId="urn:microsoft.com/office/officeart/2005/8/layout/orgChart1"/>
    <dgm:cxn modelId="{AF3DED84-2ACB-463D-9E5F-DFC7019FC865}" type="presParOf" srcId="{B2719C4A-5ED0-49D2-A106-1EAD0B2E2B63}" destId="{AAE61342-2CC8-4AD9-B527-295318011DF8}" srcOrd="0" destOrd="0" presId="urn:microsoft.com/office/officeart/2005/8/layout/orgChart1"/>
    <dgm:cxn modelId="{EF7A1089-0705-4FD2-A3B6-49B57D21E89B}" type="presParOf" srcId="{AAE61342-2CC8-4AD9-B527-295318011DF8}" destId="{6C2F7BF2-3D75-489B-8D31-46F9359A2EDD}" srcOrd="0" destOrd="0" presId="urn:microsoft.com/office/officeart/2005/8/layout/orgChart1"/>
    <dgm:cxn modelId="{91A66B25-4F8B-45FD-A9C5-5C8DA3CF6F81}" type="presParOf" srcId="{AAE61342-2CC8-4AD9-B527-295318011DF8}" destId="{78430305-C4C2-46BB-99D9-22A03D5AD7BA}" srcOrd="1" destOrd="0" presId="urn:microsoft.com/office/officeart/2005/8/layout/orgChart1"/>
    <dgm:cxn modelId="{B16ABABE-1E95-474F-8257-0A83D2AB022F}" type="presParOf" srcId="{B2719C4A-5ED0-49D2-A106-1EAD0B2E2B63}" destId="{616CD02D-0CAB-4186-92BC-E414F432F1B3}" srcOrd="1" destOrd="0" presId="urn:microsoft.com/office/officeart/2005/8/layout/orgChart1"/>
    <dgm:cxn modelId="{3A358DC4-7BC6-4B68-84AC-A4BF92F53A24}" type="presParOf" srcId="{B2719C4A-5ED0-49D2-A106-1EAD0B2E2B63}" destId="{15487DFF-0E99-4CF7-BB01-BD2B5E14B3F1}" srcOrd="2" destOrd="0" presId="urn:microsoft.com/office/officeart/2005/8/layout/orgChart1"/>
    <dgm:cxn modelId="{0691046E-F1FC-4A08-A5C9-FF56DAB2CA57}" type="presParOf" srcId="{B344225F-BCDA-47CD-9EDF-C0446800F232}" destId="{73AC2684-A5BF-4BBD-A6C1-79B140A512A8}" srcOrd="2" destOrd="0" presId="urn:microsoft.com/office/officeart/2005/8/layout/orgChart1"/>
    <dgm:cxn modelId="{F04904EB-6D35-40B1-8C48-86352DBD0797}" type="presParOf" srcId="{F5CEA809-18B2-45C3-85DC-DC9749FDAA74}" destId="{520BC1CE-6C81-489C-825F-7B0399281750}" srcOrd="2" destOrd="0" presId="urn:microsoft.com/office/officeart/2005/8/layout/orgChart1"/>
    <dgm:cxn modelId="{0CE30950-E8E3-45BD-B919-4E047E94561E}" type="presParOf" srcId="{F5CEA809-18B2-45C3-85DC-DC9749FDAA74}" destId="{18CFD96C-7A33-4224-B4FC-E042B554BCC9}" srcOrd="3" destOrd="0" presId="urn:microsoft.com/office/officeart/2005/8/layout/orgChart1"/>
    <dgm:cxn modelId="{7050D09A-C6A3-44E0-B366-343B542BAF3B}" type="presParOf" srcId="{18CFD96C-7A33-4224-B4FC-E042B554BCC9}" destId="{C50BB878-6A91-48E9-8A55-A947AD773487}" srcOrd="0" destOrd="0" presId="urn:microsoft.com/office/officeart/2005/8/layout/orgChart1"/>
    <dgm:cxn modelId="{D9CE6CD7-D272-417A-83D2-D45A3E85B623}" type="presParOf" srcId="{C50BB878-6A91-48E9-8A55-A947AD773487}" destId="{76CFA200-D543-473F-9FDB-5DF43085971A}" srcOrd="0" destOrd="0" presId="urn:microsoft.com/office/officeart/2005/8/layout/orgChart1"/>
    <dgm:cxn modelId="{D91EF2B5-A2D2-42F3-9E68-FFC6450C21BD}" type="presParOf" srcId="{C50BB878-6A91-48E9-8A55-A947AD773487}" destId="{ED20EC58-0A62-4109-83B9-AB4DB8CF4F32}" srcOrd="1" destOrd="0" presId="urn:microsoft.com/office/officeart/2005/8/layout/orgChart1"/>
    <dgm:cxn modelId="{47AA81DB-7774-4366-BA3A-47E4B41457C5}" type="presParOf" srcId="{18CFD96C-7A33-4224-B4FC-E042B554BCC9}" destId="{8B01C8BE-FB18-4AF2-866D-06145E43EE84}" srcOrd="1" destOrd="0" presId="urn:microsoft.com/office/officeart/2005/8/layout/orgChart1"/>
    <dgm:cxn modelId="{D4790308-DC86-46EB-93F9-CCFDEBA6C9AD}" type="presParOf" srcId="{8B01C8BE-FB18-4AF2-866D-06145E43EE84}" destId="{41AE23F9-B28C-4AC7-B4AC-015F19CFA5C5}" srcOrd="0" destOrd="0" presId="urn:microsoft.com/office/officeart/2005/8/layout/orgChart1"/>
    <dgm:cxn modelId="{BADF72FB-BAB5-495B-B6AF-1E2C5978B541}" type="presParOf" srcId="{8B01C8BE-FB18-4AF2-866D-06145E43EE84}" destId="{86D2A268-B07C-4F22-9CF0-98982315B801}" srcOrd="1" destOrd="0" presId="urn:microsoft.com/office/officeart/2005/8/layout/orgChart1"/>
    <dgm:cxn modelId="{CB41B326-8EB5-41CD-B425-CA2C8A9DDEC6}" type="presParOf" srcId="{86D2A268-B07C-4F22-9CF0-98982315B801}" destId="{C82D563B-6C5D-4A90-9BE0-973CBEFE45F0}" srcOrd="0" destOrd="0" presId="urn:microsoft.com/office/officeart/2005/8/layout/orgChart1"/>
    <dgm:cxn modelId="{34CF94BF-0429-4EC0-836B-67E2C3A21F95}" type="presParOf" srcId="{C82D563B-6C5D-4A90-9BE0-973CBEFE45F0}" destId="{336E0064-E940-44D7-9B6F-CE1DDCF70A69}" srcOrd="0" destOrd="0" presId="urn:microsoft.com/office/officeart/2005/8/layout/orgChart1"/>
    <dgm:cxn modelId="{E1525FEA-5EB5-4E2F-B21A-378D77AA5936}" type="presParOf" srcId="{C82D563B-6C5D-4A90-9BE0-973CBEFE45F0}" destId="{0F8B1252-57D3-4B04-8C61-560CAA78813F}" srcOrd="1" destOrd="0" presId="urn:microsoft.com/office/officeart/2005/8/layout/orgChart1"/>
    <dgm:cxn modelId="{B8C98411-A9F5-4932-8E6E-0F43FA07FDAA}" type="presParOf" srcId="{86D2A268-B07C-4F22-9CF0-98982315B801}" destId="{B398D11E-F2CF-4674-A513-AA9FB5AB1C8B}" srcOrd="1" destOrd="0" presId="urn:microsoft.com/office/officeart/2005/8/layout/orgChart1"/>
    <dgm:cxn modelId="{8C523D86-5E9F-4104-9026-950B109C9D1B}" type="presParOf" srcId="{86D2A268-B07C-4F22-9CF0-98982315B801}" destId="{B863D2C5-C503-4810-8341-16CE20CB085B}" srcOrd="2" destOrd="0" presId="urn:microsoft.com/office/officeart/2005/8/layout/orgChart1"/>
    <dgm:cxn modelId="{E6CB2CBC-C340-4702-B541-F8332384AECB}" type="presParOf" srcId="{8B01C8BE-FB18-4AF2-866D-06145E43EE84}" destId="{3FDB91D8-BE74-49D3-9BC6-C2B1B53AB42E}" srcOrd="2" destOrd="0" presId="urn:microsoft.com/office/officeart/2005/8/layout/orgChart1"/>
    <dgm:cxn modelId="{3943F394-D455-4337-B3E3-D99EB4DA718D}" type="presParOf" srcId="{8B01C8BE-FB18-4AF2-866D-06145E43EE84}" destId="{F6227F69-1D1B-4279-A801-041EF085F626}" srcOrd="3" destOrd="0" presId="urn:microsoft.com/office/officeart/2005/8/layout/orgChart1"/>
    <dgm:cxn modelId="{D0B423D0-B8F3-4A38-B10A-60539CAB013D}" type="presParOf" srcId="{F6227F69-1D1B-4279-A801-041EF085F626}" destId="{7FCFA9D2-8B70-4B10-B7DE-16C9B378E405}" srcOrd="0" destOrd="0" presId="urn:microsoft.com/office/officeart/2005/8/layout/orgChart1"/>
    <dgm:cxn modelId="{6987485F-5FFD-46C5-A276-376A7C87C216}" type="presParOf" srcId="{7FCFA9D2-8B70-4B10-B7DE-16C9B378E405}" destId="{CFE08A77-C152-41A0-8868-A3B65EA014FB}" srcOrd="0" destOrd="0" presId="urn:microsoft.com/office/officeart/2005/8/layout/orgChart1"/>
    <dgm:cxn modelId="{9859A329-453E-43F0-8C74-E8EC7DD44FED}" type="presParOf" srcId="{7FCFA9D2-8B70-4B10-B7DE-16C9B378E405}" destId="{F769B0D1-D707-4DF8-8E3D-22E9909ACDEB}" srcOrd="1" destOrd="0" presId="urn:microsoft.com/office/officeart/2005/8/layout/orgChart1"/>
    <dgm:cxn modelId="{9C58874A-26B0-42A8-8F4B-1E74474EC972}" type="presParOf" srcId="{F6227F69-1D1B-4279-A801-041EF085F626}" destId="{B6E7084E-EC82-48D9-84A3-54DF6F70CEF3}" srcOrd="1" destOrd="0" presId="urn:microsoft.com/office/officeart/2005/8/layout/orgChart1"/>
    <dgm:cxn modelId="{A0E9F9CB-8179-4FE4-B6E4-1503EE957859}" type="presParOf" srcId="{F6227F69-1D1B-4279-A801-041EF085F626}" destId="{010CDD68-2E83-4FF5-AA3B-5F16DE7C819A}" srcOrd="2" destOrd="0" presId="urn:microsoft.com/office/officeart/2005/8/layout/orgChart1"/>
    <dgm:cxn modelId="{44A9A44E-718D-4C86-9D5C-443DEB5306D6}" type="presParOf" srcId="{8B01C8BE-FB18-4AF2-866D-06145E43EE84}" destId="{A5900538-886F-455A-8627-8B1CA915CEF1}" srcOrd="4" destOrd="0" presId="urn:microsoft.com/office/officeart/2005/8/layout/orgChart1"/>
    <dgm:cxn modelId="{6635B7BB-320C-4E12-8E24-3478083CE83A}" type="presParOf" srcId="{8B01C8BE-FB18-4AF2-866D-06145E43EE84}" destId="{8E6E9EE2-9680-4799-93BF-108D63C9473E}" srcOrd="5" destOrd="0" presId="urn:microsoft.com/office/officeart/2005/8/layout/orgChart1"/>
    <dgm:cxn modelId="{44CC0133-7607-41BB-B8CF-6AA3D572C5CD}" type="presParOf" srcId="{8E6E9EE2-9680-4799-93BF-108D63C9473E}" destId="{EEF84398-1F91-48D2-A2E1-F5E955FFF415}" srcOrd="0" destOrd="0" presId="urn:microsoft.com/office/officeart/2005/8/layout/orgChart1"/>
    <dgm:cxn modelId="{BC3B7A11-39AA-4E62-AFBD-69A69F4B50C9}" type="presParOf" srcId="{EEF84398-1F91-48D2-A2E1-F5E955FFF415}" destId="{4D216C8B-3C8C-46C8-A675-B5E798D03D5B}" srcOrd="0" destOrd="0" presId="urn:microsoft.com/office/officeart/2005/8/layout/orgChart1"/>
    <dgm:cxn modelId="{8A609DEB-690E-4070-BBB5-B5CA875DD1A7}" type="presParOf" srcId="{EEF84398-1F91-48D2-A2E1-F5E955FFF415}" destId="{050186E0-4419-4793-8500-5A254B50F632}" srcOrd="1" destOrd="0" presId="urn:microsoft.com/office/officeart/2005/8/layout/orgChart1"/>
    <dgm:cxn modelId="{6269AC6D-51E8-47B2-9943-B4DEAF7F580A}" type="presParOf" srcId="{8E6E9EE2-9680-4799-93BF-108D63C9473E}" destId="{B9A729D5-0B59-41C3-BE6A-F2C81CEB1012}" srcOrd="1" destOrd="0" presId="urn:microsoft.com/office/officeart/2005/8/layout/orgChart1"/>
    <dgm:cxn modelId="{46162BFF-FAA3-47E5-8DF3-C2A8B78BBC39}" type="presParOf" srcId="{8E6E9EE2-9680-4799-93BF-108D63C9473E}" destId="{CA212A15-2328-43B2-8902-4F3073B845DC}" srcOrd="2" destOrd="0" presId="urn:microsoft.com/office/officeart/2005/8/layout/orgChart1"/>
    <dgm:cxn modelId="{2C9E902C-7C5A-46B9-9DB3-B68F43FC2350}" type="presParOf" srcId="{18CFD96C-7A33-4224-B4FC-E042B554BCC9}" destId="{D6FC894A-83A3-403C-9810-419DD86E37D9}" srcOrd="2" destOrd="0" presId="urn:microsoft.com/office/officeart/2005/8/layout/orgChart1"/>
    <dgm:cxn modelId="{52D89439-3D14-4618-A6CB-FF4E60C1E75F}" type="presParOf" srcId="{F5CEA809-18B2-45C3-85DC-DC9749FDAA74}" destId="{7D49F2BF-0BD6-4E29-8230-736437367FE8}" srcOrd="4" destOrd="0" presId="urn:microsoft.com/office/officeart/2005/8/layout/orgChart1"/>
    <dgm:cxn modelId="{86EEB3B5-A6D8-4A68-B055-3B0FF06BB82C}" type="presParOf" srcId="{F5CEA809-18B2-45C3-85DC-DC9749FDAA74}" destId="{7BC96B21-17A8-401A-96B9-0E937B1F8EEF}" srcOrd="5" destOrd="0" presId="urn:microsoft.com/office/officeart/2005/8/layout/orgChart1"/>
    <dgm:cxn modelId="{81C7700C-8002-4F55-AEC2-F6971F1021C1}" type="presParOf" srcId="{7BC96B21-17A8-401A-96B9-0E937B1F8EEF}" destId="{455F3D18-D197-42E4-96DE-C5342ADF287C}" srcOrd="0" destOrd="0" presId="urn:microsoft.com/office/officeart/2005/8/layout/orgChart1"/>
    <dgm:cxn modelId="{F2F8C95A-1918-4FAE-AC79-6E2DB2B0D8FB}" type="presParOf" srcId="{455F3D18-D197-42E4-96DE-C5342ADF287C}" destId="{50278515-767C-46C3-AF3F-8D4599839948}" srcOrd="0" destOrd="0" presId="urn:microsoft.com/office/officeart/2005/8/layout/orgChart1"/>
    <dgm:cxn modelId="{BB28A9C4-7AF1-43AC-96BC-9DDAE3B11299}" type="presParOf" srcId="{455F3D18-D197-42E4-96DE-C5342ADF287C}" destId="{56F1900A-2E75-4BC2-A409-6E28BFC774D8}" srcOrd="1" destOrd="0" presId="urn:microsoft.com/office/officeart/2005/8/layout/orgChart1"/>
    <dgm:cxn modelId="{110EAF94-C048-430F-A761-5F3D31B34723}" type="presParOf" srcId="{7BC96B21-17A8-401A-96B9-0E937B1F8EEF}" destId="{8AE45855-C671-4FA3-9EE0-03945BB602A7}" srcOrd="1" destOrd="0" presId="urn:microsoft.com/office/officeart/2005/8/layout/orgChart1"/>
    <dgm:cxn modelId="{3BE0F8FD-1F8A-4224-A8A0-C5FD6EFE1BFC}" type="presParOf" srcId="{8AE45855-C671-4FA3-9EE0-03945BB602A7}" destId="{714002A3-76BC-44C2-8E19-621C6C452EA8}" srcOrd="0" destOrd="0" presId="urn:microsoft.com/office/officeart/2005/8/layout/orgChart1"/>
    <dgm:cxn modelId="{28FD327F-3845-48A8-8EA0-CE99324E1BD5}" type="presParOf" srcId="{8AE45855-C671-4FA3-9EE0-03945BB602A7}" destId="{7D20D7D3-0733-4F17-BA9A-76AD8BCE6FEF}" srcOrd="1" destOrd="0" presId="urn:microsoft.com/office/officeart/2005/8/layout/orgChart1"/>
    <dgm:cxn modelId="{AB49809C-247A-45D2-A61B-13C8A1DA2713}" type="presParOf" srcId="{7D20D7D3-0733-4F17-BA9A-76AD8BCE6FEF}" destId="{EA9EDF73-07F6-44D7-A45F-57C8EEB409AF}" srcOrd="0" destOrd="0" presId="urn:microsoft.com/office/officeart/2005/8/layout/orgChart1"/>
    <dgm:cxn modelId="{DFA81ED0-DC8B-4D67-9C2F-822924535404}" type="presParOf" srcId="{EA9EDF73-07F6-44D7-A45F-57C8EEB409AF}" destId="{BC85D42E-5202-43CF-BCCA-64FDDBB78D17}" srcOrd="0" destOrd="0" presId="urn:microsoft.com/office/officeart/2005/8/layout/orgChart1"/>
    <dgm:cxn modelId="{B5E7A65F-6A3B-47EA-8086-89C978EAECFE}" type="presParOf" srcId="{EA9EDF73-07F6-44D7-A45F-57C8EEB409AF}" destId="{484232A4-EC09-4563-9070-FF174494ABAC}" srcOrd="1" destOrd="0" presId="urn:microsoft.com/office/officeart/2005/8/layout/orgChart1"/>
    <dgm:cxn modelId="{6F98DA3B-2F91-4D10-AD35-180351D41EEA}" type="presParOf" srcId="{7D20D7D3-0733-4F17-BA9A-76AD8BCE6FEF}" destId="{0B259535-7CBA-44C0-8F92-0CB7D92C18A5}" srcOrd="1" destOrd="0" presId="urn:microsoft.com/office/officeart/2005/8/layout/orgChart1"/>
    <dgm:cxn modelId="{43C24071-7907-4CDB-8154-11787DED16D5}" type="presParOf" srcId="{7D20D7D3-0733-4F17-BA9A-76AD8BCE6FEF}" destId="{AF270B5C-199F-416A-A7F7-D04B0D0195C8}" srcOrd="2" destOrd="0" presId="urn:microsoft.com/office/officeart/2005/8/layout/orgChart1"/>
    <dgm:cxn modelId="{34D5EC75-1B8E-4F85-87E8-5439ADF323E1}" type="presParOf" srcId="{8AE45855-C671-4FA3-9EE0-03945BB602A7}" destId="{0765E58D-4148-409E-A847-1763519C84D6}" srcOrd="2" destOrd="0" presId="urn:microsoft.com/office/officeart/2005/8/layout/orgChart1"/>
    <dgm:cxn modelId="{AFC27781-369B-44A5-A415-9B75FE9BDD8F}" type="presParOf" srcId="{8AE45855-C671-4FA3-9EE0-03945BB602A7}" destId="{7F9DD209-2F2B-466C-BDDF-7B9C9B84BF7C}" srcOrd="3" destOrd="0" presId="urn:microsoft.com/office/officeart/2005/8/layout/orgChart1"/>
    <dgm:cxn modelId="{E75BBD09-B66F-40AA-BCAF-5E2B6AD25D69}" type="presParOf" srcId="{7F9DD209-2F2B-466C-BDDF-7B9C9B84BF7C}" destId="{E5138A4E-E1BB-4F44-832D-95F068D7D880}" srcOrd="0" destOrd="0" presId="urn:microsoft.com/office/officeart/2005/8/layout/orgChart1"/>
    <dgm:cxn modelId="{7EAE206A-7576-429A-B0BD-D90FBB156B83}" type="presParOf" srcId="{E5138A4E-E1BB-4F44-832D-95F068D7D880}" destId="{0AAB6172-BAA5-4391-B1A6-FED63A142DB5}" srcOrd="0" destOrd="0" presId="urn:microsoft.com/office/officeart/2005/8/layout/orgChart1"/>
    <dgm:cxn modelId="{46571D66-9791-4549-B556-65B41306224A}" type="presParOf" srcId="{E5138A4E-E1BB-4F44-832D-95F068D7D880}" destId="{052B81A5-E9FC-457C-B408-0B317B4C6BFA}" srcOrd="1" destOrd="0" presId="urn:microsoft.com/office/officeart/2005/8/layout/orgChart1"/>
    <dgm:cxn modelId="{DF6F1DC4-7EEC-4E80-BBD3-75F771912FB1}" type="presParOf" srcId="{7F9DD209-2F2B-466C-BDDF-7B9C9B84BF7C}" destId="{0C1A3C2D-83AB-4AEB-A95D-54F711706C3C}" srcOrd="1" destOrd="0" presId="urn:microsoft.com/office/officeart/2005/8/layout/orgChart1"/>
    <dgm:cxn modelId="{48511FFD-89A4-429E-8B62-3799408EFD39}" type="presParOf" srcId="{7F9DD209-2F2B-466C-BDDF-7B9C9B84BF7C}" destId="{D58728ED-6BBD-4407-A051-09B6EAB9442E}" srcOrd="2" destOrd="0" presId="urn:microsoft.com/office/officeart/2005/8/layout/orgChart1"/>
    <dgm:cxn modelId="{EAC59179-1C3A-4F45-A500-3947E3E7C260}" type="presParOf" srcId="{8AE45855-C671-4FA3-9EE0-03945BB602A7}" destId="{6DF515BC-410C-463A-A425-9E2C2F89AE6A}" srcOrd="4" destOrd="0" presId="urn:microsoft.com/office/officeart/2005/8/layout/orgChart1"/>
    <dgm:cxn modelId="{F16ECA4A-E6F2-4430-955B-D72BCA6D807E}" type="presParOf" srcId="{8AE45855-C671-4FA3-9EE0-03945BB602A7}" destId="{0536D1A2-B14A-4F4C-870D-EEDCAA3970BC}" srcOrd="5" destOrd="0" presId="urn:microsoft.com/office/officeart/2005/8/layout/orgChart1"/>
    <dgm:cxn modelId="{84113CD2-81D6-4060-BF0A-FF7263E5B3FC}" type="presParOf" srcId="{0536D1A2-B14A-4F4C-870D-EEDCAA3970BC}" destId="{F2EEDB6C-656E-4CD9-AE78-161320E7FE1C}" srcOrd="0" destOrd="0" presId="urn:microsoft.com/office/officeart/2005/8/layout/orgChart1"/>
    <dgm:cxn modelId="{78A4DF8E-EB68-4C8D-B80C-79DE062A8C6E}" type="presParOf" srcId="{F2EEDB6C-656E-4CD9-AE78-161320E7FE1C}" destId="{DD2F92B1-B98D-48C1-B9BE-F045768A3703}" srcOrd="0" destOrd="0" presId="urn:microsoft.com/office/officeart/2005/8/layout/orgChart1"/>
    <dgm:cxn modelId="{BC20F6B2-6EDB-4910-9462-448866680E74}" type="presParOf" srcId="{F2EEDB6C-656E-4CD9-AE78-161320E7FE1C}" destId="{5010E2F8-B057-472B-900C-7F20EF7015F6}" srcOrd="1" destOrd="0" presId="urn:microsoft.com/office/officeart/2005/8/layout/orgChart1"/>
    <dgm:cxn modelId="{670F7C28-3797-4A58-977C-DE74E2FE3A2B}" type="presParOf" srcId="{0536D1A2-B14A-4F4C-870D-EEDCAA3970BC}" destId="{9AB92794-3491-434D-8BA3-800C8545BD34}" srcOrd="1" destOrd="0" presId="urn:microsoft.com/office/officeart/2005/8/layout/orgChart1"/>
    <dgm:cxn modelId="{7A2D4CE8-3FD0-41EE-A71B-F738CB8139EE}" type="presParOf" srcId="{0536D1A2-B14A-4F4C-870D-EEDCAA3970BC}" destId="{A11CC56C-F3CE-4B5A-B0E0-A52FAE21AF48}" srcOrd="2" destOrd="0" presId="urn:microsoft.com/office/officeart/2005/8/layout/orgChart1"/>
    <dgm:cxn modelId="{4241155A-7F86-4E17-9DE5-40F54948B403}" type="presParOf" srcId="{8AE45855-C671-4FA3-9EE0-03945BB602A7}" destId="{299EF224-A267-44C6-8C73-9EC733F6547E}" srcOrd="6" destOrd="0" presId="urn:microsoft.com/office/officeart/2005/8/layout/orgChart1"/>
    <dgm:cxn modelId="{BEE237B2-07A1-4D9D-AD75-12BF9793F6E1}" type="presParOf" srcId="{8AE45855-C671-4FA3-9EE0-03945BB602A7}" destId="{A61F9A4F-6A54-4636-A82D-A911C6817AA8}" srcOrd="7" destOrd="0" presId="urn:microsoft.com/office/officeart/2005/8/layout/orgChart1"/>
    <dgm:cxn modelId="{A0AFF5C0-1E17-481D-A255-1879770F7D4D}" type="presParOf" srcId="{A61F9A4F-6A54-4636-A82D-A911C6817AA8}" destId="{E106B9AE-079B-4448-B1B8-07E917EE3302}" srcOrd="0" destOrd="0" presId="urn:microsoft.com/office/officeart/2005/8/layout/orgChart1"/>
    <dgm:cxn modelId="{8673024A-0A1B-4261-9527-665A3DD583FA}" type="presParOf" srcId="{E106B9AE-079B-4448-B1B8-07E917EE3302}" destId="{72A1A906-165F-44E7-A501-63781646E607}" srcOrd="0" destOrd="0" presId="urn:microsoft.com/office/officeart/2005/8/layout/orgChart1"/>
    <dgm:cxn modelId="{DF18D04D-54AC-455E-99B3-7BBE4D6829A0}" type="presParOf" srcId="{E106B9AE-079B-4448-B1B8-07E917EE3302}" destId="{C362B9FB-56CD-4EFE-A318-4DB0A2298294}" srcOrd="1" destOrd="0" presId="urn:microsoft.com/office/officeart/2005/8/layout/orgChart1"/>
    <dgm:cxn modelId="{A070C26B-B004-4C23-8862-FD0C5F945883}" type="presParOf" srcId="{A61F9A4F-6A54-4636-A82D-A911C6817AA8}" destId="{EC672441-6055-4E6D-B1F9-88EB16BCFA3E}" srcOrd="1" destOrd="0" presId="urn:microsoft.com/office/officeart/2005/8/layout/orgChart1"/>
    <dgm:cxn modelId="{FCBA481C-E2BA-4C72-8654-5CED854DB90E}" type="presParOf" srcId="{A61F9A4F-6A54-4636-A82D-A911C6817AA8}" destId="{6973D89E-1B07-4DAB-8B54-94F9DF1BF5F3}" srcOrd="2" destOrd="0" presId="urn:microsoft.com/office/officeart/2005/8/layout/orgChart1"/>
    <dgm:cxn modelId="{427A30EE-A0FB-4A37-818F-AB541EC38E0C}" type="presParOf" srcId="{8AE45855-C671-4FA3-9EE0-03945BB602A7}" destId="{C277E1D1-4133-4225-AD7E-AD1BB0672594}" srcOrd="8" destOrd="0" presId="urn:microsoft.com/office/officeart/2005/8/layout/orgChart1"/>
    <dgm:cxn modelId="{76426030-2B86-41AB-A4F9-84B124DB7902}" type="presParOf" srcId="{8AE45855-C671-4FA3-9EE0-03945BB602A7}" destId="{26DD02BF-EAD0-413D-9AC0-549CA0F47C6D}" srcOrd="9" destOrd="0" presId="urn:microsoft.com/office/officeart/2005/8/layout/orgChart1"/>
    <dgm:cxn modelId="{973D818E-24A6-4282-831E-455DA4708C4A}" type="presParOf" srcId="{26DD02BF-EAD0-413D-9AC0-549CA0F47C6D}" destId="{23158EF2-29FC-4518-825D-26A06CFD8E0F}" srcOrd="0" destOrd="0" presId="urn:microsoft.com/office/officeart/2005/8/layout/orgChart1"/>
    <dgm:cxn modelId="{AA27CA36-8ED0-45C0-B605-3EAEEF7C8DEF}" type="presParOf" srcId="{23158EF2-29FC-4518-825D-26A06CFD8E0F}" destId="{5B7DD8C7-611A-436F-A2BD-CF51DB2DEA14}" srcOrd="0" destOrd="0" presId="urn:microsoft.com/office/officeart/2005/8/layout/orgChart1"/>
    <dgm:cxn modelId="{93CEBAC7-DF10-4693-B9F4-7FEC19A9012C}" type="presParOf" srcId="{23158EF2-29FC-4518-825D-26A06CFD8E0F}" destId="{44BB8A98-58B0-43AB-9A89-3F124EA38340}" srcOrd="1" destOrd="0" presId="urn:microsoft.com/office/officeart/2005/8/layout/orgChart1"/>
    <dgm:cxn modelId="{D37A8209-5B0C-40A7-A7E9-9DE43EC26C87}" type="presParOf" srcId="{26DD02BF-EAD0-413D-9AC0-549CA0F47C6D}" destId="{CF54E047-5ADA-45B4-9123-400168610942}" srcOrd="1" destOrd="0" presId="urn:microsoft.com/office/officeart/2005/8/layout/orgChart1"/>
    <dgm:cxn modelId="{E102C458-DBB4-4F17-AB04-6BAEB8BD0142}" type="presParOf" srcId="{26DD02BF-EAD0-413D-9AC0-549CA0F47C6D}" destId="{E88FE52F-3A97-4FAF-807F-E0E9CB1DF137}" srcOrd="2" destOrd="0" presId="urn:microsoft.com/office/officeart/2005/8/layout/orgChart1"/>
    <dgm:cxn modelId="{19723AAC-EA1B-47DD-B554-6F9399876A1D}" type="presParOf" srcId="{7BC96B21-17A8-401A-96B9-0E937B1F8EEF}" destId="{9D0043EA-8782-461C-97D7-FB386C166591}" srcOrd="2" destOrd="0" presId="urn:microsoft.com/office/officeart/2005/8/layout/orgChart1"/>
    <dgm:cxn modelId="{CBADF4FF-A41C-44B6-9539-2776B7B82CD4}" type="presParOf" srcId="{F5CEA809-18B2-45C3-85DC-DC9749FDAA74}" destId="{806C7548-63FB-45CE-9424-AA9CAF16A64B}" srcOrd="6" destOrd="0" presId="urn:microsoft.com/office/officeart/2005/8/layout/orgChart1"/>
    <dgm:cxn modelId="{11667211-7450-426E-B642-D00CE0B50A11}" type="presParOf" srcId="{F5CEA809-18B2-45C3-85DC-DC9749FDAA74}" destId="{3812D928-16F7-4F00-BBDE-AFFC18CF5114}" srcOrd="7" destOrd="0" presId="urn:microsoft.com/office/officeart/2005/8/layout/orgChart1"/>
    <dgm:cxn modelId="{41F2986D-6E3D-442D-8398-B9CF1FCCECB0}" type="presParOf" srcId="{3812D928-16F7-4F00-BBDE-AFFC18CF5114}" destId="{86AF455E-BE3C-4075-BC07-D845796B157F}" srcOrd="0" destOrd="0" presId="urn:microsoft.com/office/officeart/2005/8/layout/orgChart1"/>
    <dgm:cxn modelId="{7BE7C38E-A0A8-47E5-9A88-C85C9F063EEC}" type="presParOf" srcId="{86AF455E-BE3C-4075-BC07-D845796B157F}" destId="{AAF22454-A4F0-4B16-94A8-13D28E2CE03C}" srcOrd="0" destOrd="0" presId="urn:microsoft.com/office/officeart/2005/8/layout/orgChart1"/>
    <dgm:cxn modelId="{42B297AC-BA8E-4D4E-8F4B-6CF6CE1D3256}" type="presParOf" srcId="{86AF455E-BE3C-4075-BC07-D845796B157F}" destId="{F5B43483-08CD-4783-8E86-1161B841B1A3}" srcOrd="1" destOrd="0" presId="urn:microsoft.com/office/officeart/2005/8/layout/orgChart1"/>
    <dgm:cxn modelId="{6C4D5583-B7D1-46D7-B015-9A9061AAE82A}" type="presParOf" srcId="{3812D928-16F7-4F00-BBDE-AFFC18CF5114}" destId="{C7251DBF-3F0F-4028-A66B-390B68243E87}" srcOrd="1" destOrd="0" presId="urn:microsoft.com/office/officeart/2005/8/layout/orgChart1"/>
    <dgm:cxn modelId="{775FB5D5-F51F-43E5-BDF2-D84A0611A9EF}" type="presParOf" srcId="{C7251DBF-3F0F-4028-A66B-390B68243E87}" destId="{085EFEB4-DE47-4EC0-A0CC-E38CDF87BF1B}" srcOrd="0" destOrd="0" presId="urn:microsoft.com/office/officeart/2005/8/layout/orgChart1"/>
    <dgm:cxn modelId="{B897D73F-9898-461C-804F-C11F260A0CA1}" type="presParOf" srcId="{C7251DBF-3F0F-4028-A66B-390B68243E87}" destId="{10F16D06-311C-42DE-AF93-41A6FAF252C4}" srcOrd="1" destOrd="0" presId="urn:microsoft.com/office/officeart/2005/8/layout/orgChart1"/>
    <dgm:cxn modelId="{D4F439D3-C017-4EFF-9848-51D6BFEC618E}" type="presParOf" srcId="{10F16D06-311C-42DE-AF93-41A6FAF252C4}" destId="{F6BA4B09-AA64-4829-9F91-FBBE80B15D59}" srcOrd="0" destOrd="0" presId="urn:microsoft.com/office/officeart/2005/8/layout/orgChart1"/>
    <dgm:cxn modelId="{3A732351-5DDA-459C-88ED-BABA4DDF26D8}" type="presParOf" srcId="{F6BA4B09-AA64-4829-9F91-FBBE80B15D59}" destId="{02538531-A763-446F-9A9C-E72F132572D2}" srcOrd="0" destOrd="0" presId="urn:microsoft.com/office/officeart/2005/8/layout/orgChart1"/>
    <dgm:cxn modelId="{B7838081-58DA-481A-853A-BD9268D6C2EF}" type="presParOf" srcId="{F6BA4B09-AA64-4829-9F91-FBBE80B15D59}" destId="{89D81079-6506-4A27-A405-BA91F7EA45E1}" srcOrd="1" destOrd="0" presId="urn:microsoft.com/office/officeart/2005/8/layout/orgChart1"/>
    <dgm:cxn modelId="{EDB512E9-4D88-4BD6-99F2-44027F03AE94}" type="presParOf" srcId="{10F16D06-311C-42DE-AF93-41A6FAF252C4}" destId="{71CA681B-2DC8-4F26-98E5-88B9AD3CA579}" srcOrd="1" destOrd="0" presId="urn:microsoft.com/office/officeart/2005/8/layout/orgChart1"/>
    <dgm:cxn modelId="{EEEDF0A6-967E-4038-BB2F-40AEA51DB2FB}" type="presParOf" srcId="{10F16D06-311C-42DE-AF93-41A6FAF252C4}" destId="{4DD602C6-F6B8-4560-A1A1-2F5C9D27BB65}" srcOrd="2" destOrd="0" presId="urn:microsoft.com/office/officeart/2005/8/layout/orgChart1"/>
    <dgm:cxn modelId="{BC1BDFFD-96FB-46F1-871D-4AD19BE96B37}" type="presParOf" srcId="{C7251DBF-3F0F-4028-A66B-390B68243E87}" destId="{22F80E9B-300C-40ED-A3CC-9CF81D2B8F07}" srcOrd="2" destOrd="0" presId="urn:microsoft.com/office/officeart/2005/8/layout/orgChart1"/>
    <dgm:cxn modelId="{5DF852B3-15F5-496C-A23A-D2C42423F680}" type="presParOf" srcId="{C7251DBF-3F0F-4028-A66B-390B68243E87}" destId="{A9A41E11-45C0-4B2C-AD03-5B3FA48C1DFF}" srcOrd="3" destOrd="0" presId="urn:microsoft.com/office/officeart/2005/8/layout/orgChart1"/>
    <dgm:cxn modelId="{21B93A4B-4847-423D-B67C-29FCF8B1CC53}" type="presParOf" srcId="{A9A41E11-45C0-4B2C-AD03-5B3FA48C1DFF}" destId="{062DB14E-2753-455D-8E85-903BCFAFCFEC}" srcOrd="0" destOrd="0" presId="urn:microsoft.com/office/officeart/2005/8/layout/orgChart1"/>
    <dgm:cxn modelId="{19EA6BF9-0112-4A1C-8D97-AAD7EBBAF563}" type="presParOf" srcId="{062DB14E-2753-455D-8E85-903BCFAFCFEC}" destId="{8A017E67-694B-4102-A9FB-5B8857536E56}" srcOrd="0" destOrd="0" presId="urn:microsoft.com/office/officeart/2005/8/layout/orgChart1"/>
    <dgm:cxn modelId="{AE493D87-72B5-4594-B12F-820BC85D1E76}" type="presParOf" srcId="{062DB14E-2753-455D-8E85-903BCFAFCFEC}" destId="{F8525A4B-412B-4B5D-B9BB-708141847D70}" srcOrd="1" destOrd="0" presId="urn:microsoft.com/office/officeart/2005/8/layout/orgChart1"/>
    <dgm:cxn modelId="{E87EC5D2-7B9D-4F6D-8633-F5BCC6A0F8FA}" type="presParOf" srcId="{A9A41E11-45C0-4B2C-AD03-5B3FA48C1DFF}" destId="{CBDDCD9B-4C4B-42BF-9B84-B2701D5997EC}" srcOrd="1" destOrd="0" presId="urn:microsoft.com/office/officeart/2005/8/layout/orgChart1"/>
    <dgm:cxn modelId="{2F0DAF33-14C2-48C2-8946-C097C65EF45B}" type="presParOf" srcId="{A9A41E11-45C0-4B2C-AD03-5B3FA48C1DFF}" destId="{963B4898-558B-4919-BFE2-F568345BC693}" srcOrd="2" destOrd="0" presId="urn:microsoft.com/office/officeart/2005/8/layout/orgChart1"/>
    <dgm:cxn modelId="{ABA21349-2EBE-4E56-A77F-D28D6886B453}" type="presParOf" srcId="{3812D928-16F7-4F00-BBDE-AFFC18CF5114}" destId="{63A8ED39-F033-4652-88B7-222EF4C82C12}" srcOrd="2" destOrd="0" presId="urn:microsoft.com/office/officeart/2005/8/layout/orgChart1"/>
    <dgm:cxn modelId="{8A467D68-7213-4A17-8CC9-20E177648C83}" type="presParOf" srcId="{F5CEA809-18B2-45C3-85DC-DC9749FDAA74}" destId="{D68589BB-8034-48D9-9F88-E2CC4D22D095}" srcOrd="8" destOrd="0" presId="urn:microsoft.com/office/officeart/2005/8/layout/orgChart1"/>
    <dgm:cxn modelId="{034A7A37-C822-4515-A534-580A83D87CC2}" type="presParOf" srcId="{F5CEA809-18B2-45C3-85DC-DC9749FDAA74}" destId="{4304EABB-F7EF-44C2-A2E1-B28B61098200}" srcOrd="9" destOrd="0" presId="urn:microsoft.com/office/officeart/2005/8/layout/orgChart1"/>
    <dgm:cxn modelId="{50BF3D09-20AC-44D2-B245-D8E832FEF8FF}" type="presParOf" srcId="{4304EABB-F7EF-44C2-A2E1-B28B61098200}" destId="{2F4A40FE-FC81-4B5E-9C29-8BECFE67B2BF}" srcOrd="0" destOrd="0" presId="urn:microsoft.com/office/officeart/2005/8/layout/orgChart1"/>
    <dgm:cxn modelId="{33E37039-59AF-4C16-968A-652EAC5C6208}" type="presParOf" srcId="{2F4A40FE-FC81-4B5E-9C29-8BECFE67B2BF}" destId="{56F6AB8C-AC84-4AD2-BD3E-DDE90549D381}" srcOrd="0" destOrd="0" presId="urn:microsoft.com/office/officeart/2005/8/layout/orgChart1"/>
    <dgm:cxn modelId="{507CE630-274A-489B-83D7-E220253C0B7F}" type="presParOf" srcId="{2F4A40FE-FC81-4B5E-9C29-8BECFE67B2BF}" destId="{C5D13575-E5D1-49CD-B425-9B3BF8190811}" srcOrd="1" destOrd="0" presId="urn:microsoft.com/office/officeart/2005/8/layout/orgChart1"/>
    <dgm:cxn modelId="{FC6E7CD6-4E2C-4B3E-B670-C1BC0866D204}" type="presParOf" srcId="{4304EABB-F7EF-44C2-A2E1-B28B61098200}" destId="{9E28E9D6-09DB-464F-81C1-D2037BC08AFA}" srcOrd="1" destOrd="0" presId="urn:microsoft.com/office/officeart/2005/8/layout/orgChart1"/>
    <dgm:cxn modelId="{130BA850-288B-4EA6-93E1-78371E0FC5F2}" type="presParOf" srcId="{9E28E9D6-09DB-464F-81C1-D2037BC08AFA}" destId="{97311C1D-2F6A-48E9-BCA5-49FCFEB47F00}" srcOrd="0" destOrd="0" presId="urn:microsoft.com/office/officeart/2005/8/layout/orgChart1"/>
    <dgm:cxn modelId="{2242324F-9DF9-4693-9126-37A4839B9BCE}" type="presParOf" srcId="{9E28E9D6-09DB-464F-81C1-D2037BC08AFA}" destId="{41CDAECC-6011-480A-BCE2-ED7EC668392B}" srcOrd="1" destOrd="0" presId="urn:microsoft.com/office/officeart/2005/8/layout/orgChart1"/>
    <dgm:cxn modelId="{E3D37606-A514-40B4-801C-87298305FA33}" type="presParOf" srcId="{41CDAECC-6011-480A-BCE2-ED7EC668392B}" destId="{E64B7020-005E-457C-905F-E10FD3ABE40A}" srcOrd="0" destOrd="0" presId="urn:microsoft.com/office/officeart/2005/8/layout/orgChart1"/>
    <dgm:cxn modelId="{FDF8D2BB-3895-4082-9C8C-279029E6D9BD}" type="presParOf" srcId="{E64B7020-005E-457C-905F-E10FD3ABE40A}" destId="{C60DC8A9-E561-4EC4-B569-9177BAB5EBF4}" srcOrd="0" destOrd="0" presId="urn:microsoft.com/office/officeart/2005/8/layout/orgChart1"/>
    <dgm:cxn modelId="{40A3B7EC-08F3-4A1E-B0FE-EC22F7D18A23}" type="presParOf" srcId="{E64B7020-005E-457C-905F-E10FD3ABE40A}" destId="{707CE517-373C-4E50-B7B3-378D9F85EEBC}" srcOrd="1" destOrd="0" presId="urn:microsoft.com/office/officeart/2005/8/layout/orgChart1"/>
    <dgm:cxn modelId="{7EAB6B90-E0F9-4026-9BDF-8E256D2F9C44}" type="presParOf" srcId="{41CDAECC-6011-480A-BCE2-ED7EC668392B}" destId="{ECA4FC48-7DC9-4283-8006-61E10B2E66CE}" srcOrd="1" destOrd="0" presId="urn:microsoft.com/office/officeart/2005/8/layout/orgChart1"/>
    <dgm:cxn modelId="{CCFDA689-1AC6-431A-B2C5-E4323E53E667}" type="presParOf" srcId="{41CDAECC-6011-480A-BCE2-ED7EC668392B}" destId="{3285BA12-564D-4E19-95B6-5C26DC5C5E1D}" srcOrd="2" destOrd="0" presId="urn:microsoft.com/office/officeart/2005/8/layout/orgChart1"/>
    <dgm:cxn modelId="{E4081515-0AE5-45A0-ADA8-9B3BA32B2682}" type="presParOf" srcId="{9E28E9D6-09DB-464F-81C1-D2037BC08AFA}" destId="{DF37BA05-AD29-4E30-A76B-922BE2DE3C15}" srcOrd="2" destOrd="0" presId="urn:microsoft.com/office/officeart/2005/8/layout/orgChart1"/>
    <dgm:cxn modelId="{5BF8D111-7D87-41F0-8E5B-37EC6594D68D}" type="presParOf" srcId="{9E28E9D6-09DB-464F-81C1-D2037BC08AFA}" destId="{912444C9-4C0C-4980-9DE5-74FC68995721}" srcOrd="3" destOrd="0" presId="urn:microsoft.com/office/officeart/2005/8/layout/orgChart1"/>
    <dgm:cxn modelId="{6C005DF7-99BB-4495-A855-FA8938CAD4FE}" type="presParOf" srcId="{912444C9-4C0C-4980-9DE5-74FC68995721}" destId="{35C0E583-9123-4CBC-BECC-A69CCDA7194D}" srcOrd="0" destOrd="0" presId="urn:microsoft.com/office/officeart/2005/8/layout/orgChart1"/>
    <dgm:cxn modelId="{7435D36C-607D-4366-8FF7-D2D0D7AEDA27}" type="presParOf" srcId="{35C0E583-9123-4CBC-BECC-A69CCDA7194D}" destId="{3B8FCADD-4F0C-4C82-8BF2-A13148019EE9}" srcOrd="0" destOrd="0" presId="urn:microsoft.com/office/officeart/2005/8/layout/orgChart1"/>
    <dgm:cxn modelId="{8C0DCB54-4F43-45EF-87A9-E4B2A281294C}" type="presParOf" srcId="{35C0E583-9123-4CBC-BECC-A69CCDA7194D}" destId="{7A8DEBB7-53CB-49E7-8E2D-55B8A85B8F68}" srcOrd="1" destOrd="0" presId="urn:microsoft.com/office/officeart/2005/8/layout/orgChart1"/>
    <dgm:cxn modelId="{7F3C7FBB-6823-46C9-A1AC-DC499DCB726D}" type="presParOf" srcId="{912444C9-4C0C-4980-9DE5-74FC68995721}" destId="{14AD611B-1548-47A8-AA16-30C3010EC87C}" srcOrd="1" destOrd="0" presId="urn:microsoft.com/office/officeart/2005/8/layout/orgChart1"/>
    <dgm:cxn modelId="{3E1833B4-8EF7-4672-9B1A-7ED095F2FC76}" type="presParOf" srcId="{912444C9-4C0C-4980-9DE5-74FC68995721}" destId="{923AA23A-925C-41AA-86DB-73F43AACA681}" srcOrd="2" destOrd="0" presId="urn:microsoft.com/office/officeart/2005/8/layout/orgChart1"/>
    <dgm:cxn modelId="{57A68D2C-4210-43C0-8C9E-608DDD849CC8}" type="presParOf" srcId="{4304EABB-F7EF-44C2-A2E1-B28B61098200}" destId="{F433939A-4E5E-4D98-AD05-67B34B26F127}" srcOrd="2" destOrd="0" presId="urn:microsoft.com/office/officeart/2005/8/layout/orgChart1"/>
    <dgm:cxn modelId="{FFCC69A6-3BC8-4ED9-ABBB-0E48E37D02FC}" type="presParOf" srcId="{912C8D01-3FE8-4BD0-932C-7F4068CA6BF6}" destId="{359EB5D0-E1AE-433F-B3B9-B804282D3C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7BA05-AD29-4E30-A76B-922BE2DE3C15}">
      <dsp:nvSpPr>
        <dsp:cNvPr id="0" name=""/>
        <dsp:cNvSpPr/>
      </dsp:nvSpPr>
      <dsp:spPr>
        <a:xfrm>
          <a:off x="6955686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11C1D-2F6A-48E9-BCA5-49FCFEB47F00}">
      <dsp:nvSpPr>
        <dsp:cNvPr id="0" name=""/>
        <dsp:cNvSpPr/>
      </dsp:nvSpPr>
      <dsp:spPr>
        <a:xfrm>
          <a:off x="6955686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589BB-8034-48D9-9F88-E2CC4D22D095}">
      <dsp:nvSpPr>
        <dsp:cNvPr id="0" name=""/>
        <dsp:cNvSpPr/>
      </dsp:nvSpPr>
      <dsp:spPr>
        <a:xfrm>
          <a:off x="4776002" y="541494"/>
          <a:ext cx="261130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00"/>
              </a:lnTo>
              <a:lnTo>
                <a:pt x="2611305" y="113300"/>
              </a:lnTo>
              <a:lnTo>
                <a:pt x="2611305" y="22660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80E9B-300C-40ED-A3CC-9CF81D2B8F07}">
      <dsp:nvSpPr>
        <dsp:cNvPr id="0" name=""/>
        <dsp:cNvSpPr/>
      </dsp:nvSpPr>
      <dsp:spPr>
        <a:xfrm>
          <a:off x="5650034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EFEB4-DE47-4EC0-A0CC-E38CDF87BF1B}">
      <dsp:nvSpPr>
        <dsp:cNvPr id="0" name=""/>
        <dsp:cNvSpPr/>
      </dsp:nvSpPr>
      <dsp:spPr>
        <a:xfrm>
          <a:off x="5650034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C7548-63FB-45CE-9424-AA9CAF16A64B}">
      <dsp:nvSpPr>
        <dsp:cNvPr id="0" name=""/>
        <dsp:cNvSpPr/>
      </dsp:nvSpPr>
      <dsp:spPr>
        <a:xfrm>
          <a:off x="4776002" y="541494"/>
          <a:ext cx="130565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00"/>
              </a:lnTo>
              <a:lnTo>
                <a:pt x="1305652" y="113300"/>
              </a:lnTo>
              <a:lnTo>
                <a:pt x="1305652" y="22660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7E1D1-4133-4225-AD7E-AD1BB0672594}">
      <dsp:nvSpPr>
        <dsp:cNvPr id="0" name=""/>
        <dsp:cNvSpPr/>
      </dsp:nvSpPr>
      <dsp:spPr>
        <a:xfrm>
          <a:off x="4344381" y="1307621"/>
          <a:ext cx="161857" cy="3560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0870"/>
              </a:lnTo>
              <a:lnTo>
                <a:pt x="161857" y="3560870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EF224-A267-44C6-8C73-9EC733F6547E}">
      <dsp:nvSpPr>
        <dsp:cNvPr id="0" name=""/>
        <dsp:cNvSpPr/>
      </dsp:nvSpPr>
      <dsp:spPr>
        <a:xfrm>
          <a:off x="4344381" y="1307621"/>
          <a:ext cx="161857" cy="2794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4743"/>
              </a:lnTo>
              <a:lnTo>
                <a:pt x="161857" y="2794743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515BC-410C-463A-A425-9E2C2F89AE6A}">
      <dsp:nvSpPr>
        <dsp:cNvPr id="0" name=""/>
        <dsp:cNvSpPr/>
      </dsp:nvSpPr>
      <dsp:spPr>
        <a:xfrm>
          <a:off x="4344381" y="1307621"/>
          <a:ext cx="161857" cy="202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617"/>
              </a:lnTo>
              <a:lnTo>
                <a:pt x="161857" y="2028617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5E58D-4148-409E-A847-1763519C84D6}">
      <dsp:nvSpPr>
        <dsp:cNvPr id="0" name=""/>
        <dsp:cNvSpPr/>
      </dsp:nvSpPr>
      <dsp:spPr>
        <a:xfrm>
          <a:off x="4344381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002A3-76BC-44C2-8E19-621C6C452EA8}">
      <dsp:nvSpPr>
        <dsp:cNvPr id="0" name=""/>
        <dsp:cNvSpPr/>
      </dsp:nvSpPr>
      <dsp:spPr>
        <a:xfrm>
          <a:off x="4344381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9F2BF-0BD6-4E29-8230-736437367FE8}">
      <dsp:nvSpPr>
        <dsp:cNvPr id="0" name=""/>
        <dsp:cNvSpPr/>
      </dsp:nvSpPr>
      <dsp:spPr>
        <a:xfrm>
          <a:off x="4730282" y="541494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00538-886F-455A-8627-8B1CA915CEF1}">
      <dsp:nvSpPr>
        <dsp:cNvPr id="0" name=""/>
        <dsp:cNvSpPr/>
      </dsp:nvSpPr>
      <dsp:spPr>
        <a:xfrm>
          <a:off x="3038729" y="1307621"/>
          <a:ext cx="161857" cy="202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617"/>
              </a:lnTo>
              <a:lnTo>
                <a:pt x="161857" y="2028617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B91D8-BE74-49D3-9BC6-C2B1B53AB42E}">
      <dsp:nvSpPr>
        <dsp:cNvPr id="0" name=""/>
        <dsp:cNvSpPr/>
      </dsp:nvSpPr>
      <dsp:spPr>
        <a:xfrm>
          <a:off x="3038729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E23F9-B28C-4AC7-B4AC-015F19CFA5C5}">
      <dsp:nvSpPr>
        <dsp:cNvPr id="0" name=""/>
        <dsp:cNvSpPr/>
      </dsp:nvSpPr>
      <dsp:spPr>
        <a:xfrm>
          <a:off x="3038729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BC1CE-6C81-489C-825F-7B0399281750}">
      <dsp:nvSpPr>
        <dsp:cNvPr id="0" name=""/>
        <dsp:cNvSpPr/>
      </dsp:nvSpPr>
      <dsp:spPr>
        <a:xfrm>
          <a:off x="3470350" y="541494"/>
          <a:ext cx="1305652" cy="226600"/>
        </a:xfrm>
        <a:custGeom>
          <a:avLst/>
          <a:gdLst/>
          <a:ahLst/>
          <a:cxnLst/>
          <a:rect l="0" t="0" r="0" b="0"/>
          <a:pathLst>
            <a:path>
              <a:moveTo>
                <a:pt x="1305652" y="0"/>
              </a:moveTo>
              <a:lnTo>
                <a:pt x="1305652" y="113300"/>
              </a:lnTo>
              <a:lnTo>
                <a:pt x="0" y="113300"/>
              </a:lnTo>
              <a:lnTo>
                <a:pt x="0" y="22660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8C293-B1EA-4727-8019-0372B8FF2AE4}">
      <dsp:nvSpPr>
        <dsp:cNvPr id="0" name=""/>
        <dsp:cNvSpPr/>
      </dsp:nvSpPr>
      <dsp:spPr>
        <a:xfrm>
          <a:off x="1733076" y="1307621"/>
          <a:ext cx="161857" cy="202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617"/>
              </a:lnTo>
              <a:lnTo>
                <a:pt x="161857" y="2028617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06876-0D37-4FBA-A330-CFC8FC326FCD}">
      <dsp:nvSpPr>
        <dsp:cNvPr id="0" name=""/>
        <dsp:cNvSpPr/>
      </dsp:nvSpPr>
      <dsp:spPr>
        <a:xfrm>
          <a:off x="1733076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C841A-DFE7-4119-80D5-5E0C82B7C572}">
      <dsp:nvSpPr>
        <dsp:cNvPr id="0" name=""/>
        <dsp:cNvSpPr/>
      </dsp:nvSpPr>
      <dsp:spPr>
        <a:xfrm>
          <a:off x="1733076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A4CF2-AF43-4DD8-BC6C-F9D97BBBDFE7}">
      <dsp:nvSpPr>
        <dsp:cNvPr id="0" name=""/>
        <dsp:cNvSpPr/>
      </dsp:nvSpPr>
      <dsp:spPr>
        <a:xfrm>
          <a:off x="2164697" y="541494"/>
          <a:ext cx="2611305" cy="226600"/>
        </a:xfrm>
        <a:custGeom>
          <a:avLst/>
          <a:gdLst/>
          <a:ahLst/>
          <a:cxnLst/>
          <a:rect l="0" t="0" r="0" b="0"/>
          <a:pathLst>
            <a:path>
              <a:moveTo>
                <a:pt x="2611305" y="0"/>
              </a:moveTo>
              <a:lnTo>
                <a:pt x="2611305" y="113300"/>
              </a:lnTo>
              <a:lnTo>
                <a:pt x="0" y="113300"/>
              </a:lnTo>
              <a:lnTo>
                <a:pt x="0" y="22660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1AED-C739-4A90-98C6-A20168F484DD}">
      <dsp:nvSpPr>
        <dsp:cNvPr id="0" name=""/>
        <dsp:cNvSpPr/>
      </dsp:nvSpPr>
      <dsp:spPr>
        <a:xfrm>
          <a:off x="4236476" y="1969"/>
          <a:ext cx="1079051" cy="539525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Medidas</a:t>
          </a:r>
        </a:p>
      </dsp:txBody>
      <dsp:txXfrm>
        <a:off x="4236476" y="1969"/>
        <a:ext cx="1079051" cy="539525"/>
      </dsp:txXfrm>
    </dsp:sp>
    <dsp:sp modelId="{318CC115-BC79-446D-9AB8-7E005B667E46}">
      <dsp:nvSpPr>
        <dsp:cNvPr id="0" name=""/>
        <dsp:cNvSpPr/>
      </dsp:nvSpPr>
      <dsp:spPr>
        <a:xfrm>
          <a:off x="1625171" y="768095"/>
          <a:ext cx="1079051" cy="539525"/>
        </a:xfrm>
        <a:prstGeom prst="rect">
          <a:avLst/>
        </a:prstGeom>
        <a:solidFill>
          <a:schemeClr val="accent4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Tendência Central</a:t>
          </a:r>
        </a:p>
      </dsp:txBody>
      <dsp:txXfrm>
        <a:off x="1625171" y="768095"/>
        <a:ext cx="1079051" cy="539525"/>
      </dsp:txXfrm>
    </dsp:sp>
    <dsp:sp modelId="{6E9C746D-96C6-411B-8F21-6B1A0E17AE84}">
      <dsp:nvSpPr>
        <dsp:cNvPr id="0" name=""/>
        <dsp:cNvSpPr/>
      </dsp:nvSpPr>
      <dsp:spPr>
        <a:xfrm>
          <a:off x="1894934" y="1534222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Média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 err="1">
              <a:solidFill>
                <a:schemeClr val="tx1"/>
              </a:solidFill>
            </a:rPr>
            <a:t>mean</a:t>
          </a:r>
          <a:r>
            <a:rPr lang="pt-BR" sz="1200" b="1" kern="1200" dirty="0">
              <a:solidFill>
                <a:schemeClr val="tx1"/>
              </a:solidFill>
            </a:rPr>
            <a:t>( )</a:t>
          </a:r>
        </a:p>
      </dsp:txBody>
      <dsp:txXfrm>
        <a:off x="1894934" y="1534222"/>
        <a:ext cx="1079051" cy="539525"/>
      </dsp:txXfrm>
    </dsp:sp>
    <dsp:sp modelId="{428A5569-B7E1-4FA8-A6A0-C90DC51651ED}">
      <dsp:nvSpPr>
        <dsp:cNvPr id="0" name=""/>
        <dsp:cNvSpPr/>
      </dsp:nvSpPr>
      <dsp:spPr>
        <a:xfrm>
          <a:off x="1894934" y="2300349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Moda</a:t>
          </a:r>
        </a:p>
      </dsp:txBody>
      <dsp:txXfrm>
        <a:off x="1894934" y="2300349"/>
        <a:ext cx="1079051" cy="539525"/>
      </dsp:txXfrm>
    </dsp:sp>
    <dsp:sp modelId="{6C2F7BF2-3D75-489B-8D31-46F9359A2EDD}">
      <dsp:nvSpPr>
        <dsp:cNvPr id="0" name=""/>
        <dsp:cNvSpPr/>
      </dsp:nvSpPr>
      <dsp:spPr>
        <a:xfrm>
          <a:off x="1894934" y="3066475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Mediana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 err="1">
              <a:solidFill>
                <a:schemeClr val="tx1"/>
              </a:solidFill>
            </a:rPr>
            <a:t>median</a:t>
          </a:r>
          <a:r>
            <a:rPr lang="pt-BR" sz="1200" b="1" kern="1200" dirty="0">
              <a:solidFill>
                <a:schemeClr val="tx1"/>
              </a:solidFill>
            </a:rPr>
            <a:t> ( )</a:t>
          </a:r>
        </a:p>
      </dsp:txBody>
      <dsp:txXfrm>
        <a:off x="1894934" y="3066475"/>
        <a:ext cx="1079051" cy="539525"/>
      </dsp:txXfrm>
    </dsp:sp>
    <dsp:sp modelId="{76CFA200-D543-473F-9FDB-5DF43085971A}">
      <dsp:nvSpPr>
        <dsp:cNvPr id="0" name=""/>
        <dsp:cNvSpPr/>
      </dsp:nvSpPr>
      <dsp:spPr>
        <a:xfrm>
          <a:off x="2930824" y="768095"/>
          <a:ext cx="1079051" cy="539525"/>
        </a:xfrm>
        <a:prstGeom prst="rect">
          <a:avLst/>
        </a:prstGeom>
        <a:solidFill>
          <a:schemeClr val="accent4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Posição</a:t>
          </a:r>
        </a:p>
      </dsp:txBody>
      <dsp:txXfrm>
        <a:off x="2930824" y="768095"/>
        <a:ext cx="1079051" cy="539525"/>
      </dsp:txXfrm>
    </dsp:sp>
    <dsp:sp modelId="{336E0064-E940-44D7-9B6F-CE1DDCF70A69}">
      <dsp:nvSpPr>
        <dsp:cNvPr id="0" name=""/>
        <dsp:cNvSpPr/>
      </dsp:nvSpPr>
      <dsp:spPr>
        <a:xfrm>
          <a:off x="3200587" y="1534222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Separatrizes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>
              <a:solidFill>
                <a:schemeClr val="tx1"/>
              </a:solidFill>
            </a:rPr>
            <a:t>quantiles</a:t>
          </a:r>
          <a:r>
            <a:rPr lang="pt-BR" sz="1200" kern="1200" dirty="0">
              <a:solidFill>
                <a:schemeClr val="tx1"/>
              </a:solidFill>
            </a:rPr>
            <a:t>(</a:t>
          </a:r>
          <a:r>
            <a:rPr lang="pt-BR" sz="1200" kern="1200" dirty="0"/>
            <a:t>)</a:t>
          </a:r>
        </a:p>
      </dsp:txBody>
      <dsp:txXfrm>
        <a:off x="3200587" y="1534222"/>
        <a:ext cx="1079051" cy="539525"/>
      </dsp:txXfrm>
    </dsp:sp>
    <dsp:sp modelId="{CFE08A77-C152-41A0-8868-A3B65EA014FB}">
      <dsp:nvSpPr>
        <dsp:cNvPr id="0" name=""/>
        <dsp:cNvSpPr/>
      </dsp:nvSpPr>
      <dsp:spPr>
        <a:xfrm>
          <a:off x="3200587" y="2300349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Máximo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>
              <a:solidFill>
                <a:schemeClr val="tx1"/>
              </a:solidFill>
            </a:rPr>
            <a:t>max</a:t>
          </a:r>
          <a:r>
            <a:rPr lang="pt-BR" sz="1200" kern="1200" dirty="0">
              <a:solidFill>
                <a:schemeClr val="tx1"/>
              </a:solidFill>
            </a:rPr>
            <a:t> ()</a:t>
          </a:r>
        </a:p>
      </dsp:txBody>
      <dsp:txXfrm>
        <a:off x="3200587" y="2300349"/>
        <a:ext cx="1079051" cy="539525"/>
      </dsp:txXfrm>
    </dsp:sp>
    <dsp:sp modelId="{4D216C8B-3C8C-46C8-A675-B5E798D03D5B}">
      <dsp:nvSpPr>
        <dsp:cNvPr id="0" name=""/>
        <dsp:cNvSpPr/>
      </dsp:nvSpPr>
      <dsp:spPr>
        <a:xfrm>
          <a:off x="3200587" y="3066475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Mínimo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min()</a:t>
          </a:r>
          <a:r>
            <a:rPr lang="pt-BR" sz="1200" kern="1200" dirty="0"/>
            <a:t>      </a:t>
          </a:r>
        </a:p>
      </dsp:txBody>
      <dsp:txXfrm>
        <a:off x="3200587" y="3066475"/>
        <a:ext cx="1079051" cy="539525"/>
      </dsp:txXfrm>
    </dsp:sp>
    <dsp:sp modelId="{50278515-767C-46C3-AF3F-8D4599839948}">
      <dsp:nvSpPr>
        <dsp:cNvPr id="0" name=""/>
        <dsp:cNvSpPr/>
      </dsp:nvSpPr>
      <dsp:spPr>
        <a:xfrm>
          <a:off x="4236476" y="768095"/>
          <a:ext cx="1079051" cy="539525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Dispersão</a:t>
          </a:r>
        </a:p>
      </dsp:txBody>
      <dsp:txXfrm>
        <a:off x="4236476" y="768095"/>
        <a:ext cx="1079051" cy="539525"/>
      </dsp:txXfrm>
    </dsp:sp>
    <dsp:sp modelId="{BC85D42E-5202-43CF-BCCA-64FDDBB78D17}">
      <dsp:nvSpPr>
        <dsp:cNvPr id="0" name=""/>
        <dsp:cNvSpPr/>
      </dsp:nvSpPr>
      <dsp:spPr>
        <a:xfrm>
          <a:off x="4506239" y="1534222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Amplitudes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chemeClr val="tx1"/>
              </a:solidFill>
            </a:rPr>
            <a:t>range ( )</a:t>
          </a:r>
        </a:p>
      </dsp:txBody>
      <dsp:txXfrm>
        <a:off x="4506239" y="1534222"/>
        <a:ext cx="1079051" cy="539525"/>
      </dsp:txXfrm>
    </dsp:sp>
    <dsp:sp modelId="{0AAB6172-BAA5-4391-B1A6-FED63A142DB5}">
      <dsp:nvSpPr>
        <dsp:cNvPr id="0" name=""/>
        <dsp:cNvSpPr/>
      </dsp:nvSpPr>
      <dsp:spPr>
        <a:xfrm>
          <a:off x="4506239" y="2300349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Variância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chemeClr val="tx1"/>
              </a:solidFill>
            </a:rPr>
            <a:t>var ( )</a:t>
          </a:r>
        </a:p>
      </dsp:txBody>
      <dsp:txXfrm>
        <a:off x="4506239" y="2300349"/>
        <a:ext cx="1079051" cy="539525"/>
      </dsp:txXfrm>
    </dsp:sp>
    <dsp:sp modelId="{DD2F92B1-B98D-48C1-B9BE-F045768A3703}">
      <dsp:nvSpPr>
        <dsp:cNvPr id="0" name=""/>
        <dsp:cNvSpPr/>
      </dsp:nvSpPr>
      <dsp:spPr>
        <a:xfrm>
          <a:off x="4506239" y="3066475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Desvio Padrão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 err="1">
              <a:solidFill>
                <a:schemeClr val="tx1"/>
              </a:solidFill>
            </a:rPr>
            <a:t>sd</a:t>
          </a:r>
          <a:r>
            <a:rPr lang="pt-BR" sz="1200" b="1" kern="1200" dirty="0">
              <a:solidFill>
                <a:schemeClr val="tx1"/>
              </a:solidFill>
            </a:rPr>
            <a:t> ( )</a:t>
          </a:r>
        </a:p>
      </dsp:txBody>
      <dsp:txXfrm>
        <a:off x="4506239" y="3066475"/>
        <a:ext cx="1079051" cy="539525"/>
      </dsp:txXfrm>
    </dsp:sp>
    <dsp:sp modelId="{72A1A906-165F-44E7-A501-63781646E607}">
      <dsp:nvSpPr>
        <dsp:cNvPr id="0" name=""/>
        <dsp:cNvSpPr/>
      </dsp:nvSpPr>
      <dsp:spPr>
        <a:xfrm>
          <a:off x="4506239" y="3832602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Coeficiente de Variação</a:t>
          </a:r>
        </a:p>
      </dsp:txBody>
      <dsp:txXfrm>
        <a:off x="4506239" y="3832602"/>
        <a:ext cx="1079051" cy="539525"/>
      </dsp:txXfrm>
    </dsp:sp>
    <dsp:sp modelId="{5B7DD8C7-611A-436F-A2BD-CF51DB2DEA14}">
      <dsp:nvSpPr>
        <dsp:cNvPr id="0" name=""/>
        <dsp:cNvSpPr/>
      </dsp:nvSpPr>
      <dsp:spPr>
        <a:xfrm>
          <a:off x="4506239" y="4598729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Amplitude </a:t>
          </a:r>
          <a:r>
            <a:rPr lang="pt-BR" sz="1200" kern="1200" dirty="0" err="1"/>
            <a:t>Interquantílica</a:t>
          </a:r>
          <a:endParaRPr lang="pt-BR" sz="1200" kern="1200" dirty="0"/>
        </a:p>
      </dsp:txBody>
      <dsp:txXfrm>
        <a:off x="4506239" y="4598729"/>
        <a:ext cx="1079051" cy="539525"/>
      </dsp:txXfrm>
    </dsp:sp>
    <dsp:sp modelId="{AAF22454-A4F0-4B16-94A8-13D28E2CE03C}">
      <dsp:nvSpPr>
        <dsp:cNvPr id="0" name=""/>
        <dsp:cNvSpPr/>
      </dsp:nvSpPr>
      <dsp:spPr>
        <a:xfrm>
          <a:off x="5542129" y="768095"/>
          <a:ext cx="1079051" cy="539525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Formato</a:t>
          </a:r>
        </a:p>
      </dsp:txBody>
      <dsp:txXfrm>
        <a:off x="5542129" y="768095"/>
        <a:ext cx="1079051" cy="539525"/>
      </dsp:txXfrm>
    </dsp:sp>
    <dsp:sp modelId="{02538531-A763-446F-9A9C-E72F132572D2}">
      <dsp:nvSpPr>
        <dsp:cNvPr id="0" name=""/>
        <dsp:cNvSpPr/>
      </dsp:nvSpPr>
      <dsp:spPr>
        <a:xfrm>
          <a:off x="5811892" y="1534222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Assimetria</a:t>
          </a:r>
        </a:p>
      </dsp:txBody>
      <dsp:txXfrm>
        <a:off x="5811892" y="1534222"/>
        <a:ext cx="1079051" cy="539525"/>
      </dsp:txXfrm>
    </dsp:sp>
    <dsp:sp modelId="{8A017E67-694B-4102-A9FB-5B8857536E56}">
      <dsp:nvSpPr>
        <dsp:cNvPr id="0" name=""/>
        <dsp:cNvSpPr/>
      </dsp:nvSpPr>
      <dsp:spPr>
        <a:xfrm>
          <a:off x="5811892" y="2300349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Curtose</a:t>
          </a:r>
        </a:p>
      </dsp:txBody>
      <dsp:txXfrm>
        <a:off x="5811892" y="2300349"/>
        <a:ext cx="1079051" cy="539525"/>
      </dsp:txXfrm>
    </dsp:sp>
    <dsp:sp modelId="{56F6AB8C-AC84-4AD2-BD3E-DDE90549D381}">
      <dsp:nvSpPr>
        <dsp:cNvPr id="0" name=""/>
        <dsp:cNvSpPr/>
      </dsp:nvSpPr>
      <dsp:spPr>
        <a:xfrm>
          <a:off x="6847781" y="768095"/>
          <a:ext cx="1079051" cy="539525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altLang="pt-BR" sz="1200" b="1" kern="1200" dirty="0"/>
            <a:t>Associação</a:t>
          </a:r>
          <a:endParaRPr lang="pt-BR" sz="1200" b="1" kern="1200" dirty="0"/>
        </a:p>
      </dsp:txBody>
      <dsp:txXfrm>
        <a:off x="6847781" y="768095"/>
        <a:ext cx="1079051" cy="539525"/>
      </dsp:txXfrm>
    </dsp:sp>
    <dsp:sp modelId="{C60DC8A9-E561-4EC4-B569-9177BAB5EBF4}">
      <dsp:nvSpPr>
        <dsp:cNvPr id="0" name=""/>
        <dsp:cNvSpPr/>
      </dsp:nvSpPr>
      <dsp:spPr>
        <a:xfrm>
          <a:off x="7117544" y="1534222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Covariância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 err="1">
              <a:solidFill>
                <a:schemeClr val="tx1"/>
              </a:solidFill>
            </a:rPr>
            <a:t>cov</a:t>
          </a:r>
          <a:r>
            <a:rPr lang="pt-BR" sz="1200" b="1" kern="1200" dirty="0">
              <a:solidFill>
                <a:schemeClr val="tx1"/>
              </a:solidFill>
            </a:rPr>
            <a:t> ( )</a:t>
          </a:r>
        </a:p>
      </dsp:txBody>
      <dsp:txXfrm>
        <a:off x="7117544" y="1534222"/>
        <a:ext cx="1079051" cy="539525"/>
      </dsp:txXfrm>
    </dsp:sp>
    <dsp:sp modelId="{3B8FCADD-4F0C-4C82-8BF2-A13148019EE9}">
      <dsp:nvSpPr>
        <dsp:cNvPr id="0" name=""/>
        <dsp:cNvSpPr/>
      </dsp:nvSpPr>
      <dsp:spPr>
        <a:xfrm>
          <a:off x="7117544" y="2300349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Correlação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chemeClr val="tx1"/>
              </a:solidFill>
            </a:rPr>
            <a:t>cor ( )</a:t>
          </a:r>
        </a:p>
      </dsp:txBody>
      <dsp:txXfrm>
        <a:off x="7117544" y="2300349"/>
        <a:ext cx="1079051" cy="539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71671-D8CB-4F51-BFE8-8308327F52B2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5ADF4-126D-498A-BA34-753DE0110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717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DF73A-8E7B-4049-B704-914FD2E8A0F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B8569-EEBB-40D2-9937-8E8710C2B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7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9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860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76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23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65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443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640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35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068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750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618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67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71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98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78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43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662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24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165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55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2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41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86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81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14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03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12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04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3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sz="2000" dirty="0"/>
          </a:p>
          <a:p>
            <a:pPr lvl="1"/>
            <a:r>
              <a:rPr lang="pt-BR" sz="2000" dirty="0"/>
              <a:t>Estatísticas de posição</a:t>
            </a:r>
          </a:p>
          <a:p>
            <a:pPr lvl="1"/>
            <a:r>
              <a:rPr lang="pt-BR" sz="2000" dirty="0"/>
              <a:t>Estatísticas Tendência centra.</a:t>
            </a:r>
          </a:p>
          <a:p>
            <a:pPr lvl="1"/>
            <a:r>
              <a:rPr lang="pt-BR" sz="2000" dirty="0"/>
              <a:t>Gráfico de Caixas</a:t>
            </a:r>
          </a:p>
          <a:p>
            <a:pPr lvl="1"/>
            <a:r>
              <a:rPr lang="pt-BR" sz="2000" dirty="0"/>
              <a:t>Gráfico Histograma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Objetivo da Aula</a:t>
            </a:r>
          </a:p>
        </p:txBody>
      </p:sp>
    </p:spTree>
    <p:extLst>
      <p:ext uri="{BB962C8B-B14F-4D97-AF65-F5344CB8AC3E}">
        <p14:creationId xmlns:p14="http://schemas.microsoft.com/office/powerpoint/2010/main" val="386192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24234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Tendência Central  (Separatrizes)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44310" y="1739771"/>
            <a:ext cx="9626979" cy="429943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pt-BR" sz="2000" dirty="0"/>
              <a:t>As separatrizes são valores que divide o rol de dados em intervalos com aproximadamente o mesmo número de elementos.</a:t>
            </a:r>
          </a:p>
          <a:p>
            <a:pPr algn="just">
              <a:lnSpc>
                <a:spcPct val="160000"/>
              </a:lnSpc>
            </a:pPr>
            <a:r>
              <a:rPr lang="pt-BR" sz="2000" dirty="0"/>
              <a:t>Propriedades:</a:t>
            </a:r>
          </a:p>
          <a:p>
            <a:pPr lvl="1" algn="just">
              <a:lnSpc>
                <a:spcPct val="160000"/>
              </a:lnSpc>
            </a:pPr>
            <a:r>
              <a:rPr lang="pt-BR" altLang="pt-BR" sz="2000" dirty="0"/>
              <a:t>Se todos os valores de um conjunto de dados forem somados a uma constante, então as medidas de posição aumentam desta constante</a:t>
            </a:r>
            <a:r>
              <a:rPr lang="pt-BR" sz="2000" dirty="0"/>
              <a:t> </a:t>
            </a:r>
          </a:p>
          <a:p>
            <a:pPr lvl="1" algn="just">
              <a:lnSpc>
                <a:spcPct val="160000"/>
              </a:lnSpc>
            </a:pPr>
            <a:r>
              <a:rPr lang="pt-BR" altLang="pt-BR" sz="2000" dirty="0"/>
              <a:t>Se todos os valores de um conjunto de dados forem multiplicados por uma constante, então as medidas de posição ficam multiplicados por esta constante.</a:t>
            </a:r>
            <a:endParaRPr lang="pt-BR" sz="2000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042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37298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Tendência Central  (Separatrizes)</a:t>
            </a:r>
          </a:p>
        </p:txBody>
      </p:sp>
      <p:sp>
        <p:nvSpPr>
          <p:cNvPr id="3" name="Retângulo 2"/>
          <p:cNvSpPr/>
          <p:nvPr/>
        </p:nvSpPr>
        <p:spPr>
          <a:xfrm>
            <a:off x="307360" y="1951672"/>
            <a:ext cx="11266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rgbClr val="FF0000"/>
                </a:solidFill>
              </a:rPr>
              <a:t>Atividade 3</a:t>
            </a:r>
            <a:r>
              <a:rPr lang="pt-BR" sz="2000" dirty="0"/>
              <a:t> – Use a função </a:t>
            </a:r>
            <a:r>
              <a:rPr lang="pt-BR" sz="2000" b="1" dirty="0" err="1">
                <a:solidFill>
                  <a:srgbClr val="FF0000"/>
                </a:solidFill>
              </a:rPr>
              <a:t>quantile</a:t>
            </a:r>
            <a:r>
              <a:rPr lang="pt-BR" sz="2000" b="1" dirty="0">
                <a:solidFill>
                  <a:srgbClr val="FF0000"/>
                </a:solidFill>
              </a:rPr>
              <a:t>() </a:t>
            </a:r>
            <a:r>
              <a:rPr lang="pt-BR" sz="2000" dirty="0"/>
              <a:t>para encontra  </a:t>
            </a:r>
            <a:r>
              <a:rPr lang="pt-BR" sz="2000" dirty="0" err="1"/>
              <a:t>pecentis</a:t>
            </a:r>
            <a:r>
              <a:rPr lang="pt-BR" sz="2000" dirty="0"/>
              <a:t> de 0, 0.15, 0.30 , 0.45, 0.60, 0.75 e 0.90 da variável </a:t>
            </a:r>
            <a:r>
              <a:rPr lang="pt-BR" sz="2000" b="1" dirty="0" err="1">
                <a:solidFill>
                  <a:srgbClr val="FF0000"/>
                </a:solidFill>
              </a:rPr>
              <a:t>acceleration</a:t>
            </a:r>
            <a:r>
              <a:rPr lang="pt-BR" sz="2000" b="1" dirty="0"/>
              <a:t>.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Qual o valor desses percentis se a variável </a:t>
            </a:r>
            <a:r>
              <a:rPr lang="pt-BR" sz="2000" b="1" dirty="0" err="1">
                <a:solidFill>
                  <a:srgbClr val="FF0000"/>
                </a:solidFill>
              </a:rPr>
              <a:t>acceleration</a:t>
            </a:r>
            <a:r>
              <a:rPr lang="pt-BR" sz="2000" dirty="0"/>
              <a:t> for multiplica por 0.5?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0957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5"/>
            <a:ext cx="10515600" cy="314144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endParaRPr lang="pt-BR" sz="2200" b="1" dirty="0">
              <a:latin typeface="+mj-lt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358539"/>
            <a:ext cx="10515600" cy="5238204"/>
          </a:xfrm>
        </p:spPr>
        <p:txBody>
          <a:bodyPr/>
          <a:lstStyle/>
          <a:p>
            <a:pPr marL="0" indent="0" algn="ctr">
              <a:buNone/>
            </a:pPr>
            <a:endParaRPr lang="pt-BR" sz="7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7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sz="7200" b="1" dirty="0">
                <a:solidFill>
                  <a:srgbClr val="FF0000"/>
                </a:solidFill>
              </a:rPr>
              <a:t>FIM!</a:t>
            </a:r>
          </a:p>
        </p:txBody>
      </p:sp>
    </p:spTree>
    <p:extLst>
      <p:ext uri="{BB962C8B-B14F-4D97-AF65-F5344CB8AC3E}">
        <p14:creationId xmlns:p14="http://schemas.microsoft.com/office/powerpoint/2010/main" val="222803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15251" y="597198"/>
            <a:ext cx="10515600" cy="510633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 – </a:t>
            </a:r>
            <a:r>
              <a:rPr lang="pt-BR" sz="2400" b="1" dirty="0"/>
              <a:t>Medidas de Estatística Descritiva  </a:t>
            </a:r>
          </a:p>
        </p:txBody>
      </p:sp>
      <p:graphicFrame>
        <p:nvGraphicFramePr>
          <p:cNvPr id="7" name="Espaço Reservado para Conteúd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23456"/>
              </p:ext>
            </p:extLst>
          </p:nvPr>
        </p:nvGraphicFramePr>
        <p:xfrm>
          <a:off x="1023544" y="1311864"/>
          <a:ext cx="9821768" cy="5140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370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/>
          <p:cNvSpPr>
            <a:spLocks noGrp="1"/>
          </p:cNvSpPr>
          <p:nvPr>
            <p:ph type="title"/>
          </p:nvPr>
        </p:nvSpPr>
        <p:spPr>
          <a:xfrm>
            <a:off x="0" y="905155"/>
            <a:ext cx="10515600" cy="449415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000" b="1" dirty="0">
                <a:latin typeface="+mj-lt"/>
              </a:rPr>
              <a:t>– Medidas de Tendência Central  (Média)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6456"/>
                <a:ext cx="9334500" cy="525724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sz="2000" dirty="0"/>
                  <a:t> Fórmula: </a:t>
                </a:r>
                <a14:m>
                  <m:oMath xmlns:m="http://schemas.openxmlformats.org/officeDocument/2006/math">
                    <m:r>
                      <a:rPr lang="pt-B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pt-BR" sz="2000" dirty="0"/>
              </a:p>
              <a:p>
                <a:pPr marL="0" indent="0" algn="just">
                  <a:buNone/>
                </a:pPr>
                <a:endParaRPr lang="pt-BR" sz="2000" dirty="0"/>
              </a:p>
              <a:p>
                <a:pPr marL="0" indent="0" algn="just">
                  <a:buNone/>
                </a:pPr>
                <a:r>
                  <a:rPr lang="en-US" altLang="pt-BR" sz="2000" b="1" dirty="0" err="1">
                    <a:solidFill>
                      <a:srgbClr val="FF0000"/>
                    </a:solidFill>
                  </a:rPr>
                  <a:t>Exemplo</a:t>
                </a:r>
                <a:r>
                  <a:rPr lang="en-US" altLang="pt-BR" sz="2000" dirty="0"/>
                  <a:t>: X</a:t>
                </a:r>
                <a:r>
                  <a:rPr lang="en-US" altLang="pt-BR" sz="2000" baseline="-25000" dirty="0"/>
                  <a:t>1</a:t>
                </a:r>
                <a:r>
                  <a:rPr lang="en-US" altLang="pt-BR" sz="2000" dirty="0"/>
                  <a:t> = 13,  X</a:t>
                </a:r>
                <a:r>
                  <a:rPr lang="en-US" altLang="pt-BR" sz="2000" baseline="-25000" dirty="0"/>
                  <a:t>2</a:t>
                </a:r>
                <a:r>
                  <a:rPr lang="en-US" altLang="pt-BR" sz="2000" dirty="0"/>
                  <a:t> = 8 , X</a:t>
                </a:r>
                <a:r>
                  <a:rPr lang="en-US" altLang="pt-BR" sz="2000" baseline="-25000" dirty="0"/>
                  <a:t>3</a:t>
                </a:r>
                <a:r>
                  <a:rPr lang="en-US" altLang="pt-BR" sz="2000" dirty="0"/>
                  <a:t> = 11,  X</a:t>
                </a:r>
                <a:r>
                  <a:rPr lang="en-US" altLang="pt-BR" sz="2000" baseline="-25000" dirty="0"/>
                  <a:t>4</a:t>
                </a:r>
                <a:r>
                  <a:rPr lang="en-US" altLang="pt-BR" sz="2000" dirty="0"/>
                  <a:t> = 4,  X</a:t>
                </a:r>
                <a:r>
                  <a:rPr lang="en-US" altLang="pt-BR" sz="2000" baseline="-25000" dirty="0"/>
                  <a:t>5</a:t>
                </a:r>
                <a:r>
                  <a:rPr lang="en-US" altLang="pt-BR" sz="2000" dirty="0"/>
                  <a:t> = 9,  X</a:t>
                </a:r>
                <a:r>
                  <a:rPr lang="en-US" altLang="pt-BR" sz="2000" baseline="-25000" dirty="0"/>
                  <a:t>6</a:t>
                </a:r>
                <a:r>
                  <a:rPr lang="en-US" altLang="pt-BR" sz="2000" dirty="0"/>
                  <a:t> = 18,  X</a:t>
                </a:r>
                <a:r>
                  <a:rPr lang="en-US" altLang="pt-BR" sz="2000" baseline="-25000" dirty="0"/>
                  <a:t>7</a:t>
                </a:r>
                <a:r>
                  <a:rPr lang="en-US" altLang="pt-BR" sz="2000" dirty="0"/>
                  <a:t> = 7</a:t>
                </a:r>
              </a:p>
              <a:p>
                <a:pPr algn="just"/>
                <a:endParaRPr lang="pt-BR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13+8+⋯+7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BR" sz="2000" dirty="0"/>
              </a:p>
              <a:p>
                <a:pPr marL="0" indent="0" algn="just">
                  <a:buNone/>
                </a:pPr>
                <a:r>
                  <a:rPr lang="pt-BR" sz="2000" b="1" dirty="0">
                    <a:solidFill>
                      <a:srgbClr val="FF0000"/>
                    </a:solidFill>
                  </a:rPr>
                  <a:t>Propriedades</a:t>
                </a:r>
                <a:r>
                  <a:rPr lang="pt-BR" sz="2000" dirty="0"/>
                  <a:t>: </a:t>
                </a:r>
              </a:p>
              <a:p>
                <a:pPr lvl="1" algn="just"/>
                <a:r>
                  <a:rPr lang="pt-BR" sz="2000" dirty="0"/>
                  <a:t>A soma algébrica dos desvios em relação a média é </a:t>
                </a:r>
                <a:r>
                  <a:rPr lang="pt-BR" sz="2000" b="1" dirty="0"/>
                  <a:t>sempre zero</a:t>
                </a:r>
                <a:r>
                  <a:rPr lang="pt-BR" sz="2000" dirty="0"/>
                  <a:t>!</a:t>
                </a:r>
              </a:p>
              <a:p>
                <a:pPr lvl="1" algn="just"/>
                <a:r>
                  <a:rPr lang="pt-BR" sz="2000" dirty="0"/>
                  <a:t>Somar (diminuir) uma constante a cada termo da série, a média  fica somada (diminuída) desta mesma constante.</a:t>
                </a:r>
              </a:p>
              <a:p>
                <a:pPr lvl="1" algn="just"/>
                <a:r>
                  <a:rPr lang="pt-BR" sz="2000" dirty="0"/>
                  <a:t>Multiplicar (dividir) uma constante a cada termo da série, a média  fica multiplicada (dividida) desta mesma constante.</a:t>
                </a:r>
              </a:p>
              <a:p>
                <a:pPr marL="457200" lvl="1" indent="0" algn="just">
                  <a:buNone/>
                </a:pPr>
                <a:endParaRPr lang="en-US" altLang="pt-BR" sz="2800" dirty="0"/>
              </a:p>
              <a:p>
                <a:pPr marL="457200" lvl="1" indent="0" algn="just">
                  <a:buNone/>
                </a:pPr>
                <a:endParaRPr lang="pt-BR" sz="2800" dirty="0"/>
              </a:p>
              <a:p>
                <a:pPr lvl="1" algn="just"/>
                <a:endParaRPr lang="pt-BR" dirty="0"/>
              </a:p>
            </p:txBody>
          </p:sp>
        </mc:Choice>
        <mc:Fallback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6456"/>
                <a:ext cx="9334500" cy="5257244"/>
              </a:xfrm>
              <a:blipFill>
                <a:blip r:embed="rId3"/>
                <a:stretch>
                  <a:fillRect l="-718" r="-6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23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37040"/>
            <a:ext cx="10515600" cy="449415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000" b="1" dirty="0">
                <a:latin typeface="+mj-lt"/>
              </a:rPr>
              <a:t>– Medidas de Tendência Central  (Média)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251604" y="1949568"/>
                <a:ext cx="10515600" cy="412342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pt-BR" sz="2000" b="1" dirty="0">
                    <a:solidFill>
                      <a:srgbClr val="FF0000"/>
                    </a:solidFill>
                  </a:rPr>
                  <a:t>Atividade 1</a:t>
                </a:r>
                <a:r>
                  <a:rPr lang="pt-BR" sz="2000" dirty="0"/>
                  <a:t> - Seja a fórmula da média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pt-BR" sz="2000" dirty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000" b="1" dirty="0"/>
                  <a:t> </a:t>
                </a:r>
                <a:r>
                  <a:rPr lang="pt-BR" sz="2000" b="1" dirty="0" err="1">
                    <a:solidFill>
                      <a:srgbClr val="FF0000"/>
                    </a:solidFill>
                  </a:rPr>
                  <a:t>length</a:t>
                </a:r>
                <a:r>
                  <a:rPr lang="pt-BR" sz="2000" b="1" dirty="0">
                    <a:solidFill>
                      <a:srgbClr val="FF0000"/>
                    </a:solidFill>
                  </a:rPr>
                  <a:t> ()</a:t>
                </a:r>
                <a:r>
                  <a:rPr lang="pt-BR" sz="2000" dirty="0">
                    <a:solidFill>
                      <a:srgbClr val="FF0000"/>
                    </a:solidFill>
                  </a:rPr>
                  <a:t> </a:t>
                </a:r>
                <a:r>
                  <a:rPr lang="pt-BR" sz="2000" dirty="0"/>
                  <a:t>retorna o número de elementos de um vetor.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000" b="1" dirty="0"/>
                  <a:t> </a:t>
                </a:r>
                <a:r>
                  <a:rPr lang="pt-BR" sz="2000" b="1" dirty="0">
                    <a:solidFill>
                      <a:srgbClr val="FF0000"/>
                    </a:solidFill>
                  </a:rPr>
                  <a:t>sum ()</a:t>
                </a:r>
                <a:r>
                  <a:rPr lang="pt-BR" sz="2000" dirty="0"/>
                  <a:t> a soma dos elemento.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pt-BR" sz="2000" dirty="0"/>
                  <a:t>Calcule a média da variável </a:t>
                </a:r>
                <a:r>
                  <a:rPr lang="pt-BR" sz="2000" b="1" dirty="0" err="1">
                    <a:solidFill>
                      <a:srgbClr val="FF0000"/>
                    </a:solidFill>
                  </a:rPr>
                  <a:t>acceleration</a:t>
                </a:r>
                <a:r>
                  <a:rPr lang="pt-BR" sz="2000" dirty="0"/>
                  <a:t>  utilizando a fórmula da média e  compare o valor obtido com o resultado retornado por </a:t>
                </a:r>
                <a:r>
                  <a:rPr lang="pt-BR" sz="2000" b="1" dirty="0" err="1">
                    <a:solidFill>
                      <a:srgbClr val="FF0000"/>
                    </a:solidFill>
                  </a:rPr>
                  <a:t>mean</a:t>
                </a:r>
                <a:r>
                  <a:rPr lang="pt-BR" sz="2000" b="1" dirty="0">
                    <a:solidFill>
                      <a:srgbClr val="FF0000"/>
                    </a:solidFill>
                  </a:rPr>
                  <a:t>()</a:t>
                </a:r>
                <a:r>
                  <a:rPr lang="pt-BR" sz="2000" b="1" dirty="0"/>
                  <a:t>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pt-BR" sz="2000" dirty="0"/>
              </a:p>
              <a:p>
                <a:pPr marL="457200" lvl="1" indent="0" algn="just">
                  <a:buNone/>
                </a:pPr>
                <a:endParaRPr lang="en-US" altLang="pt-BR" sz="2000" dirty="0"/>
              </a:p>
              <a:p>
                <a:pPr marL="457200" lvl="1" indent="0" algn="just">
                  <a:buNone/>
                </a:pPr>
                <a:endParaRPr lang="pt-BR" sz="2000" dirty="0"/>
              </a:p>
              <a:p>
                <a:pPr lvl="1" algn="just"/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604" y="1949568"/>
                <a:ext cx="10515600" cy="4123427"/>
              </a:xfrm>
              <a:blipFill rotWithShape="0">
                <a:blip r:embed="rId3"/>
                <a:stretch>
                  <a:fillRect l="-580" r="-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14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28021"/>
            <a:ext cx="10515600" cy="407719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Tendência Central  (MODA)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902618"/>
            <a:ext cx="10515600" cy="4286339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pt-BR" altLang="pt-BR" sz="2000" dirty="0"/>
              <a:t>MODA reflete o valor mais frequente</a:t>
            </a:r>
          </a:p>
          <a:p>
            <a:pPr algn="just">
              <a:lnSpc>
                <a:spcPct val="130000"/>
              </a:lnSpc>
            </a:pPr>
            <a:r>
              <a:rPr lang="pt-BR" altLang="pt-BR" sz="2000" dirty="0"/>
              <a:t>MODA  é útil para dados quantitativos ou qualitativos</a:t>
            </a:r>
          </a:p>
          <a:p>
            <a:pPr algn="just">
              <a:lnSpc>
                <a:spcPct val="130000"/>
              </a:lnSpc>
            </a:pPr>
            <a:r>
              <a:rPr lang="pt-BR" altLang="pt-BR" sz="2000" dirty="0"/>
              <a:t>Pode existir mais de uma MODA</a:t>
            </a:r>
          </a:p>
          <a:p>
            <a:pPr algn="just">
              <a:lnSpc>
                <a:spcPct val="130000"/>
              </a:lnSpc>
            </a:pPr>
            <a:r>
              <a:rPr lang="pt-BR" altLang="pt-BR" sz="2000" dirty="0"/>
              <a:t>MODA não sofre influência de valores extremos</a:t>
            </a:r>
          </a:p>
          <a:p>
            <a:pPr marL="0" indent="0" algn="just">
              <a:buNone/>
            </a:pPr>
            <a:endParaRPr lang="en-US" altLang="pt-BR" sz="3200" dirty="0"/>
          </a:p>
          <a:p>
            <a:pPr marL="457200" lvl="1" indent="0" algn="just">
              <a:buNone/>
            </a:pPr>
            <a:endParaRPr lang="pt-BR" sz="2800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519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11172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Tendência Central  (Moda)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10208" y="1732148"/>
            <a:ext cx="9186646" cy="400922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Atividade 2</a:t>
            </a:r>
            <a:r>
              <a:rPr lang="pt-BR" sz="1600" dirty="0"/>
              <a:t> – A moda bruta é estimada pelo valor do ponto médio da classe mais frequente em uma distribuição de frequências. </a:t>
            </a:r>
          </a:p>
          <a:p>
            <a:pPr algn="just">
              <a:lnSpc>
                <a:spcPct val="170000"/>
              </a:lnSpc>
            </a:pPr>
            <a:r>
              <a:rPr lang="pt-BR" sz="1600" dirty="0"/>
              <a:t> </a:t>
            </a:r>
            <a:r>
              <a:rPr lang="pt-BR" sz="1600" b="1" dirty="0" err="1">
                <a:solidFill>
                  <a:srgbClr val="FF0000"/>
                </a:solidFill>
              </a:rPr>
              <a:t>cut</a:t>
            </a:r>
            <a:r>
              <a:rPr lang="pt-BR" sz="1600" b="1" dirty="0">
                <a:solidFill>
                  <a:srgbClr val="FF0000"/>
                </a:solidFill>
              </a:rPr>
              <a:t>()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/>
              <a:t>retorna um vetor com os intervalos de classe  a qual pertence os valores de um vetor.</a:t>
            </a:r>
          </a:p>
          <a:p>
            <a:pPr algn="just">
              <a:lnSpc>
                <a:spcPct val="170000"/>
              </a:lnSpc>
            </a:pPr>
            <a:r>
              <a:rPr lang="pt-BR" sz="1600" dirty="0"/>
              <a:t> </a:t>
            </a:r>
            <a:r>
              <a:rPr lang="pt-BR" sz="1600" b="1" dirty="0" err="1">
                <a:solidFill>
                  <a:srgbClr val="FF0000"/>
                </a:solidFill>
              </a:rPr>
              <a:t>table</a:t>
            </a:r>
            <a:r>
              <a:rPr lang="pt-BR" sz="1600" b="1" dirty="0">
                <a:solidFill>
                  <a:srgbClr val="FF0000"/>
                </a:solidFill>
              </a:rPr>
              <a:t>()</a:t>
            </a:r>
            <a:r>
              <a:rPr lang="pt-BR" sz="1600" dirty="0"/>
              <a:t> retorna uma tabela frequências dos elementos de um vetor.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BR" sz="1600" dirty="0"/>
              <a:t>Calcule a </a:t>
            </a:r>
            <a:r>
              <a:rPr lang="pt-BR" sz="1600" b="1" dirty="0">
                <a:solidFill>
                  <a:srgbClr val="FF0000"/>
                </a:solidFill>
              </a:rPr>
              <a:t>moda bruta</a:t>
            </a:r>
            <a:r>
              <a:rPr lang="pt-BR" sz="1600" dirty="0"/>
              <a:t> da variável </a:t>
            </a:r>
            <a:r>
              <a:rPr lang="pt-BR" sz="1600" b="1" dirty="0" err="1">
                <a:solidFill>
                  <a:srgbClr val="FF0000"/>
                </a:solidFill>
              </a:rPr>
              <a:t>acceleration</a:t>
            </a:r>
            <a:r>
              <a:rPr lang="pt-BR" sz="1600" dirty="0"/>
              <a:t>  utilizando as funções </a:t>
            </a:r>
            <a:r>
              <a:rPr lang="pt-BR" sz="1600" b="1" dirty="0" err="1">
                <a:solidFill>
                  <a:srgbClr val="FF0000"/>
                </a:solidFill>
              </a:rPr>
              <a:t>cut</a:t>
            </a:r>
            <a:r>
              <a:rPr lang="pt-BR" sz="1600" b="1" dirty="0">
                <a:solidFill>
                  <a:srgbClr val="FF0000"/>
                </a:solidFill>
              </a:rPr>
              <a:t>() </a:t>
            </a:r>
            <a:r>
              <a:rPr lang="pt-BR" sz="1600" dirty="0"/>
              <a:t>e </a:t>
            </a:r>
            <a:r>
              <a:rPr lang="pt-BR" sz="1600" b="1" dirty="0" err="1">
                <a:solidFill>
                  <a:srgbClr val="FF0000"/>
                </a:solidFill>
              </a:rPr>
              <a:t>table</a:t>
            </a:r>
            <a:r>
              <a:rPr lang="pt-BR" sz="1600" b="1" dirty="0">
                <a:solidFill>
                  <a:srgbClr val="FF0000"/>
                </a:solidFill>
              </a:rPr>
              <a:t>()</a:t>
            </a:r>
            <a:r>
              <a:rPr lang="pt-BR" sz="1600" b="1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endParaRPr lang="en-US" altLang="pt-BR" sz="2800" dirty="0"/>
          </a:p>
          <a:p>
            <a:pPr marL="457200" lvl="1" indent="0" algn="just">
              <a:buNone/>
            </a:pPr>
            <a:endParaRPr lang="pt-BR" sz="2800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873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24235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Tendência Central  (Mediana)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414375" y="1794797"/>
                <a:ext cx="9547310" cy="4502110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altLang="pt-BR" sz="2000" b="1" dirty="0"/>
                  <a:t> </a:t>
                </a:r>
                <a:r>
                  <a:rPr lang="pt-BR" altLang="pt-BR" sz="2000" b="1" dirty="0">
                    <a:solidFill>
                      <a:srgbClr val="C00000"/>
                    </a:solidFill>
                  </a:rPr>
                  <a:t>Rol</a:t>
                </a:r>
                <a:r>
                  <a:rPr lang="pt-BR" altLang="pt-BR" sz="2000" dirty="0"/>
                  <a:t> é a lista ordenada dos dados.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altLang="pt-BR" sz="2000" b="1" dirty="0"/>
                  <a:t> </a:t>
                </a:r>
                <a:r>
                  <a:rPr lang="pt-BR" altLang="pt-BR" sz="2000" b="1" dirty="0">
                    <a:solidFill>
                      <a:srgbClr val="C00000"/>
                    </a:solidFill>
                  </a:rPr>
                  <a:t>Mediana</a:t>
                </a:r>
                <a:r>
                  <a:rPr lang="pt-BR" altLang="pt-BR" sz="2000" dirty="0"/>
                  <a:t> é o valor que divide o rol  em dois grupos com a mesma quantidade de elementos.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altLang="pt-BR" sz="2000" dirty="0"/>
                  <a:t> Cálculo da posição mediana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pt-BR" altLang="pt-BR" sz="2000" dirty="0"/>
              </a:p>
              <a:p>
                <a:pPr marL="457200" lvl="1" indent="0" algn="ctr">
                  <a:lnSpc>
                    <a:spcPct val="150000"/>
                  </a:lnSpc>
                  <a:buNone/>
                </a:pPr>
                <a:r>
                  <a:rPr lang="pt-BR" altLang="pt-BR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Quantidade ímpar: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sz="20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altLang="pt-BR" sz="20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pt-BR" altLang="pt-BR" sz="20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altLang="pt-BR" sz="2000" dirty="0">
                    <a:solidFill>
                      <a:schemeClr val="tx1"/>
                    </a:solidFill>
                  </a:rPr>
                  <a:t>             </a:t>
                </a:r>
                <a:r>
                  <a:rPr lang="pt-BR" altLang="pt-BR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Quantidade par: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sz="20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BR" altLang="pt-BR" sz="20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altLang="pt-BR" sz="2000" b="0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𝑒</m:t>
                    </m:r>
                    <m:f>
                      <m:fPr>
                        <m:ctrlPr>
                          <a:rPr lang="pt-BR" altLang="pt-BR" sz="20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BR" altLang="pt-BR" sz="20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altLang="pt-BR" sz="2000" b="0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t-BR" altLang="pt-B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marL="457200" lvl="1" indent="0" algn="ctr">
                  <a:lnSpc>
                    <a:spcPct val="150000"/>
                  </a:lnSpc>
                  <a:buNone/>
                </a:pPr>
                <a:endParaRPr lang="pt-BR" altLang="pt-B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altLang="pt-BR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A mediana de uma quantidade </a:t>
                </a:r>
                <a:r>
                  <a:rPr lang="pt-BR" altLang="pt-BR" sz="2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par</a:t>
                </a:r>
                <a:r>
                  <a:rPr lang="pt-BR" altLang="pt-BR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de dados é o valor que ocupa a posição mediana. Quando a quantidade for </a:t>
                </a:r>
                <a:r>
                  <a:rPr lang="pt-BR" altLang="pt-BR" sz="2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impar</a:t>
                </a:r>
                <a:r>
                  <a:rPr lang="pt-BR" altLang="pt-BR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a mediana é a média dos valores que ocupam a posições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sz="20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BR" altLang="pt-BR" sz="20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altLang="pt-BR" sz="2000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𝑒</m:t>
                    </m:r>
                    <m:f>
                      <m:fPr>
                        <m:ctrlPr>
                          <a:rPr lang="pt-BR" altLang="pt-BR" sz="20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BR" altLang="pt-BR" sz="20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altLang="pt-BR" sz="2000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pt-BR" sz="2000" dirty="0"/>
                  <a:t> .</a:t>
                </a:r>
                <a:endParaRPr lang="pt-BR" sz="2000" dirty="0"/>
              </a:p>
            </p:txBody>
          </p:sp>
        </mc:Choice>
        <mc:Fallback>
          <p:sp>
            <p:nvSpPr>
              <p:cNvPr id="7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375" y="1794797"/>
                <a:ext cx="9547310" cy="4502110"/>
              </a:xfrm>
              <a:blipFill>
                <a:blip r:embed="rId3"/>
                <a:stretch>
                  <a:fillRect l="-128" r="-7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14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37298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Tendência Central  (Mediana)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01327"/>
                <a:ext cx="9193823" cy="438188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US" altLang="pt-BR" sz="2000" b="1" dirty="0">
                    <a:solidFill>
                      <a:srgbClr val="FF0000"/>
                    </a:solidFill>
                  </a:rPr>
                  <a:t>Exemplo-1 </a:t>
                </a:r>
                <a:r>
                  <a:rPr lang="en-US" altLang="pt-BR" sz="2000" dirty="0"/>
                  <a:t>: X</a:t>
                </a:r>
                <a:r>
                  <a:rPr lang="en-US" altLang="pt-BR" sz="2000" baseline="-25000" dirty="0"/>
                  <a:t>1</a:t>
                </a:r>
                <a:r>
                  <a:rPr lang="en-US" altLang="pt-BR" sz="2000" dirty="0"/>
                  <a:t> = 13,  X</a:t>
                </a:r>
                <a:r>
                  <a:rPr lang="en-US" altLang="pt-BR" sz="2000" baseline="-25000" dirty="0"/>
                  <a:t>2</a:t>
                </a:r>
                <a:r>
                  <a:rPr lang="en-US" altLang="pt-BR" sz="2000" dirty="0"/>
                  <a:t> = 8 , X</a:t>
                </a:r>
                <a:r>
                  <a:rPr lang="en-US" altLang="pt-BR" sz="2000" baseline="-25000" dirty="0"/>
                  <a:t>3</a:t>
                </a:r>
                <a:r>
                  <a:rPr lang="en-US" altLang="pt-BR" sz="2000" dirty="0"/>
                  <a:t> = 11,  X</a:t>
                </a:r>
                <a:r>
                  <a:rPr lang="en-US" altLang="pt-BR" sz="2000" baseline="-25000" dirty="0"/>
                  <a:t>4</a:t>
                </a:r>
                <a:r>
                  <a:rPr lang="en-US" altLang="pt-BR" sz="2000" dirty="0"/>
                  <a:t> = 4,  X</a:t>
                </a:r>
                <a:r>
                  <a:rPr lang="en-US" altLang="pt-BR" sz="2000" baseline="-25000" dirty="0"/>
                  <a:t>5</a:t>
                </a:r>
                <a:r>
                  <a:rPr lang="en-US" altLang="pt-BR" sz="2000" dirty="0"/>
                  <a:t> = 9,  X</a:t>
                </a:r>
                <a:r>
                  <a:rPr lang="en-US" altLang="pt-BR" sz="2000" baseline="-25000" dirty="0"/>
                  <a:t>6</a:t>
                </a:r>
                <a:r>
                  <a:rPr lang="en-US" altLang="pt-BR" sz="2000" dirty="0"/>
                  <a:t> = 18,  X</a:t>
                </a:r>
                <a:r>
                  <a:rPr lang="en-US" altLang="pt-BR" sz="2000" baseline="-25000" dirty="0"/>
                  <a:t>7</a:t>
                </a:r>
                <a:r>
                  <a:rPr lang="en-US" altLang="pt-BR" sz="2000" dirty="0"/>
                  <a:t> = 7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pt-BR" sz="2000" dirty="0" err="1"/>
                  <a:t>Rol</a:t>
                </a:r>
                <a:r>
                  <a:rPr lang="en-US" altLang="pt-BR" sz="2000" dirty="0"/>
                  <a:t>: 4,  7,  8,  9, 11, 13, 15   </a:t>
                </a:r>
                <a:r>
                  <a:rPr lang="pt-BR" sz="2000" dirty="0"/>
                  <a:t>Posição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pt-BR" altLang="pt-BR" sz="20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pt-BR" altLang="pt-BR" sz="20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pt-BR" sz="20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pt-BR" sz="2000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pt-BR" sz="2000" dirty="0"/>
                  <a:t>Mediana é o 4º elemento do rol, isto é, 9.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endParaRPr lang="en-US" altLang="pt-BR" sz="2000" b="1" dirty="0">
                  <a:solidFill>
                    <a:srgbClr val="FF0000"/>
                  </a:solidFill>
                </a:endParaRP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US" altLang="pt-BR" sz="2000" b="1" dirty="0">
                    <a:solidFill>
                      <a:srgbClr val="FF0000"/>
                    </a:solidFill>
                  </a:rPr>
                  <a:t>Exemplo-2 </a:t>
                </a:r>
                <a:r>
                  <a:rPr lang="en-US" altLang="pt-BR" sz="2000" dirty="0"/>
                  <a:t>: X</a:t>
                </a:r>
                <a:r>
                  <a:rPr lang="en-US" altLang="pt-BR" sz="2000" baseline="-25000" dirty="0"/>
                  <a:t>1</a:t>
                </a:r>
                <a:r>
                  <a:rPr lang="en-US" altLang="pt-BR" sz="2000" dirty="0"/>
                  <a:t> = 13,  X</a:t>
                </a:r>
                <a:r>
                  <a:rPr lang="en-US" altLang="pt-BR" sz="2000" baseline="-25000" dirty="0"/>
                  <a:t>2</a:t>
                </a:r>
                <a:r>
                  <a:rPr lang="en-US" altLang="pt-BR" sz="2000" dirty="0"/>
                  <a:t> = 8 , X</a:t>
                </a:r>
                <a:r>
                  <a:rPr lang="en-US" altLang="pt-BR" sz="2000" baseline="-25000" dirty="0"/>
                  <a:t>3</a:t>
                </a:r>
                <a:r>
                  <a:rPr lang="en-US" altLang="pt-BR" sz="2000" dirty="0"/>
                  <a:t> = 11,  X</a:t>
                </a:r>
                <a:r>
                  <a:rPr lang="en-US" altLang="pt-BR" sz="2000" baseline="-25000" dirty="0"/>
                  <a:t>4</a:t>
                </a:r>
                <a:r>
                  <a:rPr lang="en-US" altLang="pt-BR" sz="2000" dirty="0"/>
                  <a:t> = 4,  X</a:t>
                </a:r>
                <a:r>
                  <a:rPr lang="en-US" altLang="pt-BR" sz="2000" baseline="-25000" dirty="0"/>
                  <a:t>5</a:t>
                </a:r>
                <a:r>
                  <a:rPr lang="en-US" altLang="pt-BR" sz="2000" dirty="0"/>
                  <a:t> = 9,  X</a:t>
                </a:r>
                <a:r>
                  <a:rPr lang="en-US" altLang="pt-BR" sz="2000" baseline="-25000" dirty="0"/>
                  <a:t>6</a:t>
                </a:r>
                <a:r>
                  <a:rPr lang="en-US" altLang="pt-BR" sz="2000" dirty="0"/>
                  <a:t> = 18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pt-BR" sz="2000" dirty="0" err="1"/>
                  <a:t>Rol</a:t>
                </a:r>
                <a:r>
                  <a:rPr lang="en-US" altLang="pt-BR" sz="2000" dirty="0"/>
                  <a:t>: 4,  8,  9, 11, 13, 18   </a:t>
                </a:r>
                <a:r>
                  <a:rPr lang="pt-BR" sz="2000" dirty="0"/>
                  <a:t>Posição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pt-BR" altLang="pt-BR" sz="2000" b="1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pt-BR" sz="2000" b="1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pt-BR" sz="2000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pt-BR" sz="2000" dirty="0"/>
                  <a:t>Mediana é a média do 3º e  4º elementos do rol, isto é,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pt-BR" altLang="pt-BR" sz="20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pt-BR" sz="20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t-BR" sz="2000" dirty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pt-BR" sz="2800" dirty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pt-BR" sz="2800" dirty="0"/>
              </a:p>
              <a:p>
                <a:pPr lvl="1" algn="just"/>
                <a:endParaRPr lang="pt-BR" dirty="0"/>
              </a:p>
            </p:txBody>
          </p:sp>
        </mc:Choice>
        <mc:Fallback>
          <p:sp>
            <p:nvSpPr>
              <p:cNvPr id="8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01327"/>
                <a:ext cx="9193823" cy="4381887"/>
              </a:xfrm>
              <a:blipFill>
                <a:blip r:embed="rId3"/>
                <a:stretch>
                  <a:fillRect l="-7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58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24234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Tendência Central  (Separatrizes)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290744" y="1695810"/>
            <a:ext cx="9635771" cy="429943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pt-BR" sz="2000" dirty="0"/>
              <a:t>As separatrizes são valores que divide o rol de dados em intervalos com aproximadamente o mesmo número de elementos.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pt-BR" sz="2000" dirty="0"/>
              <a:t>São exemplos de separatrizes:</a:t>
            </a:r>
          </a:p>
          <a:p>
            <a:pPr lvl="1" algn="just">
              <a:lnSpc>
                <a:spcPct val="160000"/>
              </a:lnSpc>
            </a:pPr>
            <a:r>
              <a:rPr lang="pt-BR" sz="2000" dirty="0"/>
              <a:t>Quartis: Divide em 4 partes iguais: 1º quartil, 2º quartil, 3ªquartil</a:t>
            </a:r>
          </a:p>
          <a:p>
            <a:pPr lvl="1" algn="just">
              <a:lnSpc>
                <a:spcPct val="160000"/>
              </a:lnSpc>
            </a:pPr>
            <a:r>
              <a:rPr lang="pt-BR" sz="2000" dirty="0" err="1"/>
              <a:t>Decis</a:t>
            </a:r>
            <a:r>
              <a:rPr lang="pt-BR" sz="2000" dirty="0"/>
              <a:t>: Divide em 10 partes iguais:   1º </a:t>
            </a:r>
            <a:r>
              <a:rPr lang="pt-BR" sz="2000" dirty="0" err="1"/>
              <a:t>decil</a:t>
            </a:r>
            <a:r>
              <a:rPr lang="pt-BR" sz="2000" dirty="0"/>
              <a:t>, 5º </a:t>
            </a:r>
            <a:r>
              <a:rPr lang="pt-BR" sz="2000" dirty="0" err="1"/>
              <a:t>decil</a:t>
            </a:r>
            <a:r>
              <a:rPr lang="pt-BR" sz="2000" dirty="0"/>
              <a:t>, 9º </a:t>
            </a:r>
            <a:r>
              <a:rPr lang="pt-BR" sz="2000" dirty="0" err="1"/>
              <a:t>decil</a:t>
            </a:r>
            <a:endParaRPr lang="pt-BR" sz="2000" dirty="0"/>
          </a:p>
          <a:p>
            <a:pPr lvl="1" algn="just">
              <a:lnSpc>
                <a:spcPct val="160000"/>
              </a:lnSpc>
            </a:pPr>
            <a:r>
              <a:rPr lang="pt-BR" sz="2000" dirty="0"/>
              <a:t>Percentis: Divide em 100 partes iguais. 1º </a:t>
            </a:r>
            <a:r>
              <a:rPr lang="pt-BR" sz="2000" dirty="0" err="1"/>
              <a:t>centi</a:t>
            </a:r>
            <a:r>
              <a:rPr lang="pt-BR" sz="2000" dirty="0"/>
              <a:t>, 50º </a:t>
            </a:r>
            <a:r>
              <a:rPr lang="pt-BR" sz="2000" dirty="0" err="1"/>
              <a:t>centil</a:t>
            </a:r>
            <a:r>
              <a:rPr lang="pt-BR" sz="2000" dirty="0"/>
              <a:t>, 90º </a:t>
            </a:r>
            <a:r>
              <a:rPr lang="pt-BR" sz="2000" dirty="0" err="1"/>
              <a:t>centil</a:t>
            </a:r>
            <a:endParaRPr lang="pt-BR" sz="2000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5610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26733</TotalTime>
  <Words>772</Words>
  <Application>Microsoft Office PowerPoint</Application>
  <PresentationFormat>Widescreen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Trebuchet MS</vt:lpstr>
      <vt:lpstr>Wingdings 3</vt:lpstr>
      <vt:lpstr>Facetado</vt:lpstr>
      <vt:lpstr>Apresentação do PowerPoint</vt:lpstr>
      <vt:lpstr> – Medidas de Estatística Descritiva  </vt:lpstr>
      <vt:lpstr> – Medidas de Tendência Central  (Média)</vt:lpstr>
      <vt:lpstr> – Medidas de Tendência Central  (Média)</vt:lpstr>
      <vt:lpstr> – Medidas de Tendência Central  (MODA)</vt:lpstr>
      <vt:lpstr> – Medidas de Tendência Central  (Moda)</vt:lpstr>
      <vt:lpstr> – Medidas de Tendência Central  (Mediana)</vt:lpstr>
      <vt:lpstr> – Medidas de Tendência Central  (Mediana)</vt:lpstr>
      <vt:lpstr> – Medidas de Tendência Central  (Separatrizes)</vt:lpstr>
      <vt:lpstr> – Medidas de Tendência Central  (Separatrizes)</vt:lpstr>
      <vt:lpstr> – Medidas de Tendência Central  (Separatrizes)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raucelio valdes</cp:lastModifiedBy>
  <cp:revision>314</cp:revision>
  <cp:lastPrinted>2017-09-28T20:43:33Z</cp:lastPrinted>
  <dcterms:created xsi:type="dcterms:W3CDTF">2017-07-24T18:42:29Z</dcterms:created>
  <dcterms:modified xsi:type="dcterms:W3CDTF">2020-02-05T17:30:16Z</dcterms:modified>
</cp:coreProperties>
</file>