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64" r:id="rId2"/>
    <p:sldId id="389" r:id="rId3"/>
    <p:sldId id="416" r:id="rId4"/>
    <p:sldId id="35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290" r:id="rId16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A1A4ED-B118-4A1E-8554-91CDEFEBD019}" type="doc">
      <dgm:prSet loTypeId="urn:microsoft.com/office/officeart/2005/8/layout/orgChart1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9504DF17-7DB3-4402-A7EE-40EE10A2C998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/>
            <a:t>Medidas</a:t>
          </a:r>
        </a:p>
      </dgm:t>
    </dgm:pt>
    <dgm:pt modelId="{4BB4EE14-FAD2-4F1B-808A-556DEB30D0EA}" type="parTrans" cxnId="{229A700F-7F5B-4F0A-A948-E33CDB2197CF}">
      <dgm:prSet/>
      <dgm:spPr/>
      <dgm:t>
        <a:bodyPr/>
        <a:lstStyle/>
        <a:p>
          <a:endParaRPr lang="pt-BR"/>
        </a:p>
      </dgm:t>
    </dgm:pt>
    <dgm:pt modelId="{C981EF0F-367D-4165-800D-EB97AE22DF98}" type="sibTrans" cxnId="{229A700F-7F5B-4F0A-A948-E33CDB2197CF}">
      <dgm:prSet/>
      <dgm:spPr/>
      <dgm:t>
        <a:bodyPr/>
        <a:lstStyle/>
        <a:p>
          <a:endParaRPr lang="pt-BR"/>
        </a:p>
      </dgm:t>
    </dgm:pt>
    <dgm:pt modelId="{E5F73D5D-73B8-4B95-B686-536BA56CFF9D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/>
            <a:t>Tendência Central</a:t>
          </a:r>
        </a:p>
      </dgm:t>
    </dgm:pt>
    <dgm:pt modelId="{32B1B491-C9E3-4BE1-B6A1-8C105291CABA}" type="parTrans" cxnId="{86FB3CF6-D831-4F7E-92C0-8C962118017E}">
      <dgm:prSet/>
      <dgm:spPr/>
      <dgm:t>
        <a:bodyPr/>
        <a:lstStyle/>
        <a:p>
          <a:endParaRPr lang="pt-BR"/>
        </a:p>
      </dgm:t>
    </dgm:pt>
    <dgm:pt modelId="{FD7AE1A8-3ECE-4788-877B-91B92224399E}" type="sibTrans" cxnId="{86FB3CF6-D831-4F7E-92C0-8C962118017E}">
      <dgm:prSet/>
      <dgm:spPr/>
      <dgm:t>
        <a:bodyPr/>
        <a:lstStyle/>
        <a:p>
          <a:endParaRPr lang="pt-BR"/>
        </a:p>
      </dgm:t>
    </dgm:pt>
    <dgm:pt modelId="{CB9971D5-5C37-4B3D-93E5-30A849EBA06E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Média</a:t>
          </a:r>
        </a:p>
        <a:p>
          <a:r>
            <a:rPr lang="pt-BR" b="1" dirty="0" err="1">
              <a:solidFill>
                <a:schemeClr val="tx1"/>
              </a:solidFill>
            </a:rPr>
            <a:t>mean</a:t>
          </a:r>
          <a:r>
            <a:rPr lang="pt-BR" b="1" dirty="0">
              <a:solidFill>
                <a:schemeClr val="tx1"/>
              </a:solidFill>
            </a:rPr>
            <a:t>( )</a:t>
          </a:r>
        </a:p>
      </dgm:t>
    </dgm:pt>
    <dgm:pt modelId="{8E7BA630-E260-4F3D-BADB-9B0D6FDA0FE8}" type="parTrans" cxnId="{7DA25DF7-B4CE-443C-8885-E2BF4D6198D8}">
      <dgm:prSet/>
      <dgm:spPr/>
      <dgm:t>
        <a:bodyPr/>
        <a:lstStyle/>
        <a:p>
          <a:endParaRPr lang="pt-BR"/>
        </a:p>
      </dgm:t>
    </dgm:pt>
    <dgm:pt modelId="{61966EB0-C1CF-454E-BFD0-EF2D55673F9F}" type="sibTrans" cxnId="{7DA25DF7-B4CE-443C-8885-E2BF4D6198D8}">
      <dgm:prSet/>
      <dgm:spPr/>
      <dgm:t>
        <a:bodyPr/>
        <a:lstStyle/>
        <a:p>
          <a:endParaRPr lang="pt-BR"/>
        </a:p>
      </dgm:t>
    </dgm:pt>
    <dgm:pt modelId="{0FA6E69D-9E83-4F01-B09E-4D1733F284B0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Moda</a:t>
          </a:r>
        </a:p>
      </dgm:t>
    </dgm:pt>
    <dgm:pt modelId="{15E2EBF1-D7F9-44F9-BEF2-E8FC42E6FB02}" type="parTrans" cxnId="{1EFDDED3-9B92-4088-9B90-3C992C809A1C}">
      <dgm:prSet/>
      <dgm:spPr/>
      <dgm:t>
        <a:bodyPr/>
        <a:lstStyle/>
        <a:p>
          <a:endParaRPr lang="pt-BR"/>
        </a:p>
      </dgm:t>
    </dgm:pt>
    <dgm:pt modelId="{0DCF5C86-2A6F-4E1B-BCD5-FBE6FC382F68}" type="sibTrans" cxnId="{1EFDDED3-9B92-4088-9B90-3C992C809A1C}">
      <dgm:prSet/>
      <dgm:spPr/>
      <dgm:t>
        <a:bodyPr/>
        <a:lstStyle/>
        <a:p>
          <a:endParaRPr lang="pt-BR"/>
        </a:p>
      </dgm:t>
    </dgm:pt>
    <dgm:pt modelId="{BDE6F393-4DF4-4638-907E-C3EE7292C55F}">
      <dgm:prSet phldrT="[Texto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pt-BR" b="1" dirty="0"/>
            <a:t>Dispersão</a:t>
          </a:r>
        </a:p>
      </dgm:t>
    </dgm:pt>
    <dgm:pt modelId="{B8A54ED3-075D-4302-8CFD-051FA8BF86E4}" type="parTrans" cxnId="{5E677E01-3311-4F9A-85FD-F67407172009}">
      <dgm:prSet/>
      <dgm:spPr/>
      <dgm:t>
        <a:bodyPr/>
        <a:lstStyle/>
        <a:p>
          <a:endParaRPr lang="pt-BR"/>
        </a:p>
      </dgm:t>
    </dgm:pt>
    <dgm:pt modelId="{E413944B-FE16-425D-AEC3-A7B60C2FAEE6}" type="sibTrans" cxnId="{5E677E01-3311-4F9A-85FD-F67407172009}">
      <dgm:prSet/>
      <dgm:spPr/>
      <dgm:t>
        <a:bodyPr/>
        <a:lstStyle/>
        <a:p>
          <a:endParaRPr lang="pt-BR"/>
        </a:p>
      </dgm:t>
    </dgm:pt>
    <dgm:pt modelId="{C4B00F83-E30A-4FC4-81A8-C22854CF5160}">
      <dgm:prSet phldrT="[Texto]"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/>
            <a:t>Amplitudes</a:t>
          </a:r>
        </a:p>
        <a:p>
          <a:r>
            <a:rPr lang="pt-BR" b="1" dirty="0">
              <a:solidFill>
                <a:schemeClr val="tx1"/>
              </a:solidFill>
            </a:rPr>
            <a:t>range ( )</a:t>
          </a:r>
        </a:p>
      </dgm:t>
    </dgm:pt>
    <dgm:pt modelId="{FFFDC337-42E0-41D9-B214-211FAE81F7B0}" type="parTrans" cxnId="{61BEFCFF-E074-44E0-BC36-E28589AEA491}">
      <dgm:prSet/>
      <dgm:spPr/>
      <dgm:t>
        <a:bodyPr/>
        <a:lstStyle/>
        <a:p>
          <a:endParaRPr lang="pt-BR"/>
        </a:p>
      </dgm:t>
    </dgm:pt>
    <dgm:pt modelId="{14D12BA6-78E7-4085-8544-CEB5F03A80D3}" type="sibTrans" cxnId="{61BEFCFF-E074-44E0-BC36-E28589AEA491}">
      <dgm:prSet/>
      <dgm:spPr/>
      <dgm:t>
        <a:bodyPr/>
        <a:lstStyle/>
        <a:p>
          <a:endParaRPr lang="pt-BR"/>
        </a:p>
      </dgm:t>
    </dgm:pt>
    <dgm:pt modelId="{131A3BF3-719D-42A3-90A8-8893498F67C2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Mediana</a:t>
          </a:r>
        </a:p>
        <a:p>
          <a:r>
            <a:rPr lang="pt-BR" b="1" dirty="0" err="1">
              <a:solidFill>
                <a:schemeClr val="tx1"/>
              </a:solidFill>
            </a:rPr>
            <a:t>median</a:t>
          </a:r>
          <a:r>
            <a:rPr lang="pt-BR" b="1" dirty="0">
              <a:solidFill>
                <a:schemeClr val="tx1"/>
              </a:solidFill>
            </a:rPr>
            <a:t> ( )</a:t>
          </a:r>
        </a:p>
      </dgm:t>
    </dgm:pt>
    <dgm:pt modelId="{CC111E75-88F4-48DE-AF49-1CA68025ABFC}" type="parTrans" cxnId="{E88DF9E1-89C3-4D32-B17C-21949A16790A}">
      <dgm:prSet/>
      <dgm:spPr/>
      <dgm:t>
        <a:bodyPr/>
        <a:lstStyle/>
        <a:p>
          <a:endParaRPr lang="pt-BR"/>
        </a:p>
      </dgm:t>
    </dgm:pt>
    <dgm:pt modelId="{9BCC82D1-41CC-45C7-AFFA-C4C6385B3781}" type="sibTrans" cxnId="{E88DF9E1-89C3-4D32-B17C-21949A16790A}">
      <dgm:prSet/>
      <dgm:spPr/>
      <dgm:t>
        <a:bodyPr/>
        <a:lstStyle/>
        <a:p>
          <a:endParaRPr lang="pt-BR"/>
        </a:p>
      </dgm:t>
    </dgm:pt>
    <dgm:pt modelId="{39C4C880-7A6E-4B03-B065-B69A3179AC94}">
      <dgm:prSet phldrT="[Texto]"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/>
            <a:t>Variância</a:t>
          </a:r>
        </a:p>
        <a:p>
          <a:r>
            <a:rPr lang="pt-BR" b="1" dirty="0">
              <a:solidFill>
                <a:schemeClr val="tx1"/>
              </a:solidFill>
            </a:rPr>
            <a:t>var ( )</a:t>
          </a:r>
        </a:p>
      </dgm:t>
    </dgm:pt>
    <dgm:pt modelId="{E9BA601F-F9B7-4639-83A0-3EA382218E85}" type="parTrans" cxnId="{1EEE4AA6-14B2-47D9-86CD-AEDD58182EF9}">
      <dgm:prSet/>
      <dgm:spPr/>
      <dgm:t>
        <a:bodyPr/>
        <a:lstStyle/>
        <a:p>
          <a:endParaRPr lang="pt-BR"/>
        </a:p>
      </dgm:t>
    </dgm:pt>
    <dgm:pt modelId="{325133D0-CD62-436C-8C28-79A7878F6221}" type="sibTrans" cxnId="{1EEE4AA6-14B2-47D9-86CD-AEDD58182EF9}">
      <dgm:prSet/>
      <dgm:spPr/>
      <dgm:t>
        <a:bodyPr/>
        <a:lstStyle/>
        <a:p>
          <a:endParaRPr lang="pt-BR"/>
        </a:p>
      </dgm:t>
    </dgm:pt>
    <dgm:pt modelId="{522ADC48-00E8-4B09-9451-97C4334CAC25}">
      <dgm:prSet phldrT="[Texto]"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/>
            <a:t>Desvio Padrão</a:t>
          </a:r>
        </a:p>
        <a:p>
          <a:r>
            <a:rPr lang="pt-BR" b="1" dirty="0" err="1">
              <a:solidFill>
                <a:schemeClr val="tx1"/>
              </a:solidFill>
            </a:rPr>
            <a:t>sd</a:t>
          </a:r>
          <a:r>
            <a:rPr lang="pt-BR" b="1" dirty="0">
              <a:solidFill>
                <a:schemeClr val="tx1"/>
              </a:solidFill>
            </a:rPr>
            <a:t> ( )</a:t>
          </a:r>
        </a:p>
      </dgm:t>
    </dgm:pt>
    <dgm:pt modelId="{1C313B33-E334-48F3-80A6-D0B10367ECA8}" type="parTrans" cxnId="{09165AAD-9853-4F55-B84B-087BBE323599}">
      <dgm:prSet/>
      <dgm:spPr/>
      <dgm:t>
        <a:bodyPr/>
        <a:lstStyle/>
        <a:p>
          <a:endParaRPr lang="pt-BR"/>
        </a:p>
      </dgm:t>
    </dgm:pt>
    <dgm:pt modelId="{91465D8E-B5D7-4129-9B8C-FC3FE31988A8}" type="sibTrans" cxnId="{09165AAD-9853-4F55-B84B-087BBE323599}">
      <dgm:prSet/>
      <dgm:spPr/>
      <dgm:t>
        <a:bodyPr/>
        <a:lstStyle/>
        <a:p>
          <a:endParaRPr lang="pt-BR"/>
        </a:p>
      </dgm:t>
    </dgm:pt>
    <dgm:pt modelId="{37BC0D25-0436-43DC-B13B-F7BB67FA4194}">
      <dgm:prSet phldrT="[Texto]"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/>
            <a:t>Coeficiente de Variação</a:t>
          </a:r>
        </a:p>
      </dgm:t>
    </dgm:pt>
    <dgm:pt modelId="{A88BE23F-9112-4131-A35B-30D6828DEE87}" type="parTrans" cxnId="{C4FD699A-0F98-41CA-AE20-2330745F16B6}">
      <dgm:prSet/>
      <dgm:spPr/>
      <dgm:t>
        <a:bodyPr/>
        <a:lstStyle/>
        <a:p>
          <a:endParaRPr lang="pt-BR"/>
        </a:p>
      </dgm:t>
    </dgm:pt>
    <dgm:pt modelId="{0DE2C3DA-4364-4F0C-BE26-528D30FE57B1}" type="sibTrans" cxnId="{C4FD699A-0F98-41CA-AE20-2330745F16B6}">
      <dgm:prSet/>
      <dgm:spPr/>
      <dgm:t>
        <a:bodyPr/>
        <a:lstStyle/>
        <a:p>
          <a:endParaRPr lang="pt-BR"/>
        </a:p>
      </dgm:t>
    </dgm:pt>
    <dgm:pt modelId="{A7734C4F-57BD-46F2-AE4E-8E6FC37C55E3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/>
            <a:t>Formato</a:t>
          </a:r>
        </a:p>
      </dgm:t>
    </dgm:pt>
    <dgm:pt modelId="{53FCABE5-2AB6-40CB-B3D3-B4A598AAAE78}" type="parTrans" cxnId="{CFE945A3-01B8-48C3-B083-415D7823EE33}">
      <dgm:prSet/>
      <dgm:spPr/>
      <dgm:t>
        <a:bodyPr/>
        <a:lstStyle/>
        <a:p>
          <a:endParaRPr lang="pt-BR"/>
        </a:p>
      </dgm:t>
    </dgm:pt>
    <dgm:pt modelId="{886FDA9E-490C-408D-B4FA-7E8097965DAD}" type="sibTrans" cxnId="{CFE945A3-01B8-48C3-B083-415D7823EE33}">
      <dgm:prSet/>
      <dgm:spPr/>
      <dgm:t>
        <a:bodyPr/>
        <a:lstStyle/>
        <a:p>
          <a:endParaRPr lang="pt-BR"/>
        </a:p>
      </dgm:t>
    </dgm:pt>
    <dgm:pt modelId="{CFC9D023-42E0-4BC7-9A29-385C52EC1B20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Assimetria</a:t>
          </a:r>
        </a:p>
      </dgm:t>
    </dgm:pt>
    <dgm:pt modelId="{6379F6A6-06F4-4974-96D7-E910755E2921}" type="parTrans" cxnId="{3E347069-8228-4E7E-AE87-B98690192278}">
      <dgm:prSet/>
      <dgm:spPr/>
      <dgm:t>
        <a:bodyPr/>
        <a:lstStyle/>
        <a:p>
          <a:endParaRPr lang="pt-BR"/>
        </a:p>
      </dgm:t>
    </dgm:pt>
    <dgm:pt modelId="{9273346B-CF7B-4B8B-B3BD-C434A25DEDD8}" type="sibTrans" cxnId="{3E347069-8228-4E7E-AE87-B98690192278}">
      <dgm:prSet/>
      <dgm:spPr/>
      <dgm:t>
        <a:bodyPr/>
        <a:lstStyle/>
        <a:p>
          <a:endParaRPr lang="pt-BR"/>
        </a:p>
      </dgm:t>
    </dgm:pt>
    <dgm:pt modelId="{855779C8-32C3-4912-8BA9-8768FCBC13E2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Curtose</a:t>
          </a:r>
        </a:p>
      </dgm:t>
    </dgm:pt>
    <dgm:pt modelId="{76ACE900-55B4-4AAA-9FD6-02A41E3B8008}" type="parTrans" cxnId="{FDF092C9-CFF1-41D4-A91D-595A591878C5}">
      <dgm:prSet/>
      <dgm:spPr/>
      <dgm:t>
        <a:bodyPr/>
        <a:lstStyle/>
        <a:p>
          <a:endParaRPr lang="pt-BR"/>
        </a:p>
      </dgm:t>
    </dgm:pt>
    <dgm:pt modelId="{9D9C435F-2E0C-4F4E-9E80-99440621BB1E}" type="sibTrans" cxnId="{FDF092C9-CFF1-41D4-A91D-595A591878C5}">
      <dgm:prSet/>
      <dgm:spPr/>
      <dgm:t>
        <a:bodyPr/>
        <a:lstStyle/>
        <a:p>
          <a:endParaRPr lang="pt-BR"/>
        </a:p>
      </dgm:t>
    </dgm:pt>
    <dgm:pt modelId="{8FEFB8B4-332C-45AD-B563-DD42E0F50379}">
      <dgm:prSet phldrT="[Texto]"/>
      <dgm:spPr>
        <a:solidFill>
          <a:srgbClr val="FF0000"/>
        </a:solidFill>
      </dgm:spPr>
      <dgm:t>
        <a:bodyPr/>
        <a:lstStyle/>
        <a:p>
          <a:r>
            <a:rPr lang="pt-BR" altLang="pt-BR" b="1" dirty="0"/>
            <a:t>Associação</a:t>
          </a:r>
          <a:endParaRPr lang="pt-BR" b="1" dirty="0"/>
        </a:p>
      </dgm:t>
    </dgm:pt>
    <dgm:pt modelId="{A4214D7E-59EE-469F-845C-4973819044FC}" type="parTrans" cxnId="{42DEC267-F422-460B-80C9-194D2BDC7B05}">
      <dgm:prSet/>
      <dgm:spPr>
        <a:solidFill>
          <a:srgbClr val="FF0000"/>
        </a:solidFill>
      </dgm:spPr>
      <dgm:t>
        <a:bodyPr/>
        <a:lstStyle/>
        <a:p>
          <a:endParaRPr lang="pt-BR"/>
        </a:p>
      </dgm:t>
    </dgm:pt>
    <dgm:pt modelId="{A7A58ACF-4AD3-42CD-A4C1-7ED5C8D7A56C}" type="sibTrans" cxnId="{42DEC267-F422-460B-80C9-194D2BDC7B05}">
      <dgm:prSet/>
      <dgm:spPr/>
      <dgm:t>
        <a:bodyPr/>
        <a:lstStyle/>
        <a:p>
          <a:endParaRPr lang="pt-BR"/>
        </a:p>
      </dgm:t>
    </dgm:pt>
    <dgm:pt modelId="{3FAB9B78-7679-44F3-86FC-CD7E202AEDFB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Covariância</a:t>
          </a:r>
        </a:p>
        <a:p>
          <a:r>
            <a:rPr lang="pt-BR" b="1" dirty="0" err="1">
              <a:solidFill>
                <a:schemeClr val="tx1"/>
              </a:solidFill>
            </a:rPr>
            <a:t>cov</a:t>
          </a:r>
          <a:r>
            <a:rPr lang="pt-BR" b="1" dirty="0">
              <a:solidFill>
                <a:schemeClr val="tx1"/>
              </a:solidFill>
            </a:rPr>
            <a:t> ( )</a:t>
          </a:r>
        </a:p>
      </dgm:t>
    </dgm:pt>
    <dgm:pt modelId="{D44A77B6-0BA4-40A8-97FD-210F05F8A86D}" type="parTrans" cxnId="{7A838C37-921C-4C62-A784-4A91CAD58F48}">
      <dgm:prSet/>
      <dgm:spPr/>
      <dgm:t>
        <a:bodyPr/>
        <a:lstStyle/>
        <a:p>
          <a:endParaRPr lang="pt-BR"/>
        </a:p>
      </dgm:t>
    </dgm:pt>
    <dgm:pt modelId="{8D309795-5D23-4413-91E9-21E9B9A97FAF}" type="sibTrans" cxnId="{7A838C37-921C-4C62-A784-4A91CAD58F48}">
      <dgm:prSet/>
      <dgm:spPr/>
      <dgm:t>
        <a:bodyPr/>
        <a:lstStyle/>
        <a:p>
          <a:endParaRPr lang="pt-BR"/>
        </a:p>
      </dgm:t>
    </dgm:pt>
    <dgm:pt modelId="{423F57B2-4A24-4389-9066-EDCDB1241E94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Correlação</a:t>
          </a:r>
        </a:p>
        <a:p>
          <a:r>
            <a:rPr lang="pt-BR" b="1" dirty="0">
              <a:solidFill>
                <a:schemeClr val="tx1"/>
              </a:solidFill>
            </a:rPr>
            <a:t>cor ( )</a:t>
          </a:r>
        </a:p>
      </dgm:t>
    </dgm:pt>
    <dgm:pt modelId="{508F3FF0-66D2-40FD-B2C6-B220C0897984}" type="parTrans" cxnId="{9B836F55-824E-4AD1-9E4A-B8A46E03D388}">
      <dgm:prSet/>
      <dgm:spPr/>
      <dgm:t>
        <a:bodyPr/>
        <a:lstStyle/>
        <a:p>
          <a:endParaRPr lang="pt-BR"/>
        </a:p>
      </dgm:t>
    </dgm:pt>
    <dgm:pt modelId="{966A4A7D-B47B-4292-BCE5-D049F58673A7}" type="sibTrans" cxnId="{9B836F55-824E-4AD1-9E4A-B8A46E03D388}">
      <dgm:prSet/>
      <dgm:spPr/>
      <dgm:t>
        <a:bodyPr/>
        <a:lstStyle/>
        <a:p>
          <a:endParaRPr lang="pt-BR"/>
        </a:p>
      </dgm:t>
    </dgm:pt>
    <dgm:pt modelId="{80CE8DD9-6E8D-4220-AA0B-B03F89FF9A1A}">
      <dgm:prSet/>
      <dgm:spPr>
        <a:solidFill>
          <a:srgbClr val="FF0000"/>
        </a:solidFill>
      </dgm:spPr>
      <dgm:t>
        <a:bodyPr/>
        <a:lstStyle/>
        <a:p>
          <a:r>
            <a:rPr lang="pt-BR" dirty="0"/>
            <a:t>Posição</a:t>
          </a:r>
        </a:p>
      </dgm:t>
    </dgm:pt>
    <dgm:pt modelId="{E13F78B0-5BC3-42FF-9D29-12C608B5AE08}" type="parTrans" cxnId="{4EA226B4-D498-44E4-B3FF-4D103A9816A5}">
      <dgm:prSet/>
      <dgm:spPr/>
      <dgm:t>
        <a:bodyPr/>
        <a:lstStyle/>
        <a:p>
          <a:endParaRPr lang="pt-BR"/>
        </a:p>
      </dgm:t>
    </dgm:pt>
    <dgm:pt modelId="{B0C1F2D5-BC00-4DC3-95A5-6CCA21AAEEAC}" type="sibTrans" cxnId="{4EA226B4-D498-44E4-B3FF-4D103A9816A5}">
      <dgm:prSet/>
      <dgm:spPr/>
      <dgm:t>
        <a:bodyPr/>
        <a:lstStyle/>
        <a:p>
          <a:endParaRPr lang="pt-BR"/>
        </a:p>
      </dgm:t>
    </dgm:pt>
    <dgm:pt modelId="{E03607B1-1F09-49A8-9A61-C2AB3801726B}">
      <dgm:prSet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Separatrizes</a:t>
          </a:r>
        </a:p>
        <a:p>
          <a:r>
            <a:rPr lang="pt-BR" dirty="0" err="1">
              <a:solidFill>
                <a:schemeClr val="tx1"/>
              </a:solidFill>
            </a:rPr>
            <a:t>quantiles</a:t>
          </a:r>
          <a:r>
            <a:rPr lang="pt-BR" dirty="0">
              <a:solidFill>
                <a:schemeClr val="tx1"/>
              </a:solidFill>
            </a:rPr>
            <a:t>(</a:t>
          </a:r>
          <a:r>
            <a:rPr lang="pt-BR" dirty="0"/>
            <a:t>)</a:t>
          </a:r>
        </a:p>
      </dgm:t>
    </dgm:pt>
    <dgm:pt modelId="{3EAB1352-310F-4EB0-B33E-72592AC553B6}" type="parTrans" cxnId="{463E823A-DC0A-4327-9B21-80576A25440B}">
      <dgm:prSet/>
      <dgm:spPr/>
      <dgm:t>
        <a:bodyPr/>
        <a:lstStyle/>
        <a:p>
          <a:endParaRPr lang="pt-BR"/>
        </a:p>
      </dgm:t>
    </dgm:pt>
    <dgm:pt modelId="{422B9DD9-47E9-46A9-8FC4-E72755E6CD8C}" type="sibTrans" cxnId="{463E823A-DC0A-4327-9B21-80576A25440B}">
      <dgm:prSet/>
      <dgm:spPr/>
      <dgm:t>
        <a:bodyPr/>
        <a:lstStyle/>
        <a:p>
          <a:endParaRPr lang="pt-BR"/>
        </a:p>
      </dgm:t>
    </dgm:pt>
    <dgm:pt modelId="{650A9C49-79DC-476E-A6D4-2C02BADCEA8C}">
      <dgm:prSet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Máximo</a:t>
          </a:r>
        </a:p>
        <a:p>
          <a:r>
            <a:rPr lang="pt-BR" dirty="0" err="1">
              <a:solidFill>
                <a:schemeClr val="tx1"/>
              </a:solidFill>
            </a:rPr>
            <a:t>max</a:t>
          </a:r>
          <a:r>
            <a:rPr lang="pt-BR" dirty="0">
              <a:solidFill>
                <a:schemeClr val="tx1"/>
              </a:solidFill>
            </a:rPr>
            <a:t> ()</a:t>
          </a:r>
        </a:p>
      </dgm:t>
    </dgm:pt>
    <dgm:pt modelId="{D6F696CA-0242-420B-B09A-EBE55CDFAA98}" type="parTrans" cxnId="{1373D56C-B39D-4E44-AB8A-595BF77E1D0C}">
      <dgm:prSet/>
      <dgm:spPr/>
      <dgm:t>
        <a:bodyPr/>
        <a:lstStyle/>
        <a:p>
          <a:endParaRPr lang="pt-BR"/>
        </a:p>
      </dgm:t>
    </dgm:pt>
    <dgm:pt modelId="{C2D111C1-AF57-4F75-BA90-E2548790DB1F}" type="sibTrans" cxnId="{1373D56C-B39D-4E44-AB8A-595BF77E1D0C}">
      <dgm:prSet/>
      <dgm:spPr/>
      <dgm:t>
        <a:bodyPr/>
        <a:lstStyle/>
        <a:p>
          <a:endParaRPr lang="pt-BR"/>
        </a:p>
      </dgm:t>
    </dgm:pt>
    <dgm:pt modelId="{5D12E915-C345-4665-8BFC-8B75C66FDC07}">
      <dgm:prSet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Mínimo </a:t>
          </a:r>
        </a:p>
        <a:p>
          <a:r>
            <a:rPr lang="pt-BR" dirty="0">
              <a:solidFill>
                <a:schemeClr val="tx1"/>
              </a:solidFill>
            </a:rPr>
            <a:t>min()</a:t>
          </a:r>
          <a:r>
            <a:rPr lang="pt-BR" dirty="0"/>
            <a:t>      </a:t>
          </a:r>
        </a:p>
      </dgm:t>
    </dgm:pt>
    <dgm:pt modelId="{42096CDA-A2BE-4856-8D9F-28B595E86ED2}" type="parTrans" cxnId="{79F11637-19EC-4DAD-8969-EFC04BF01C42}">
      <dgm:prSet/>
      <dgm:spPr/>
      <dgm:t>
        <a:bodyPr/>
        <a:lstStyle/>
        <a:p>
          <a:endParaRPr lang="pt-BR"/>
        </a:p>
      </dgm:t>
    </dgm:pt>
    <dgm:pt modelId="{233C4837-124B-4ED0-BAB9-6AA13E82CE59}" type="sibTrans" cxnId="{79F11637-19EC-4DAD-8969-EFC04BF01C42}">
      <dgm:prSet/>
      <dgm:spPr/>
      <dgm:t>
        <a:bodyPr/>
        <a:lstStyle/>
        <a:p>
          <a:endParaRPr lang="pt-BR"/>
        </a:p>
      </dgm:t>
    </dgm:pt>
    <dgm:pt modelId="{E3596BD7-5FF5-4F86-9099-4DDC347C17C3}">
      <dgm:prSet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/>
            <a:t>Amplitude </a:t>
          </a:r>
          <a:r>
            <a:rPr lang="pt-BR" dirty="0" err="1"/>
            <a:t>Interquantílica</a:t>
          </a:r>
          <a:endParaRPr lang="pt-BR" dirty="0"/>
        </a:p>
      </dgm:t>
    </dgm:pt>
    <dgm:pt modelId="{7E198BEB-7B01-4AC9-AA3D-6CD8CFA25FA1}" type="parTrans" cxnId="{0C48B81F-57A2-4F9C-AE06-EF764CB7717D}">
      <dgm:prSet/>
      <dgm:spPr/>
      <dgm:t>
        <a:bodyPr/>
        <a:lstStyle/>
        <a:p>
          <a:endParaRPr lang="pt-BR"/>
        </a:p>
      </dgm:t>
    </dgm:pt>
    <dgm:pt modelId="{E45BFAC9-9582-48AA-8445-339E28EA7312}" type="sibTrans" cxnId="{0C48B81F-57A2-4F9C-AE06-EF764CB7717D}">
      <dgm:prSet/>
      <dgm:spPr/>
      <dgm:t>
        <a:bodyPr/>
        <a:lstStyle/>
        <a:p>
          <a:endParaRPr lang="pt-BR"/>
        </a:p>
      </dgm:t>
    </dgm:pt>
    <dgm:pt modelId="{46A22C40-E05C-4E73-B7FC-CAE3345E9AB5}" type="pres">
      <dgm:prSet presAssocID="{94A1A4ED-B118-4A1E-8554-91CDEFEBD0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12C8D01-3FE8-4BD0-932C-7F4068CA6BF6}" type="pres">
      <dgm:prSet presAssocID="{9504DF17-7DB3-4402-A7EE-40EE10A2C998}" presName="hierRoot1" presStyleCnt="0">
        <dgm:presLayoutVars>
          <dgm:hierBranch val="init"/>
        </dgm:presLayoutVars>
      </dgm:prSet>
      <dgm:spPr/>
    </dgm:pt>
    <dgm:pt modelId="{6435B83D-5199-4510-8239-9A01E032AEC1}" type="pres">
      <dgm:prSet presAssocID="{9504DF17-7DB3-4402-A7EE-40EE10A2C998}" presName="rootComposite1" presStyleCnt="0"/>
      <dgm:spPr/>
    </dgm:pt>
    <dgm:pt modelId="{48381AED-C739-4A90-98C6-A20168F484DD}" type="pres">
      <dgm:prSet presAssocID="{9504DF17-7DB3-4402-A7EE-40EE10A2C998}" presName="rootText1" presStyleLbl="node0" presStyleIdx="0" presStyleCnt="1">
        <dgm:presLayoutVars>
          <dgm:chPref val="3"/>
        </dgm:presLayoutVars>
      </dgm:prSet>
      <dgm:spPr/>
    </dgm:pt>
    <dgm:pt modelId="{15FEFEE3-24DE-4932-B4A0-0B0AFCCF9FD3}" type="pres">
      <dgm:prSet presAssocID="{9504DF17-7DB3-4402-A7EE-40EE10A2C998}" presName="rootConnector1" presStyleLbl="node1" presStyleIdx="0" presStyleCnt="0"/>
      <dgm:spPr/>
    </dgm:pt>
    <dgm:pt modelId="{F5CEA809-18B2-45C3-85DC-DC9749FDAA74}" type="pres">
      <dgm:prSet presAssocID="{9504DF17-7DB3-4402-A7EE-40EE10A2C998}" presName="hierChild2" presStyleCnt="0"/>
      <dgm:spPr/>
    </dgm:pt>
    <dgm:pt modelId="{CA2A4CF2-AF43-4DD8-BC6C-F9D97BBBDFE7}" type="pres">
      <dgm:prSet presAssocID="{32B1B491-C9E3-4BE1-B6A1-8C105291CABA}" presName="Name37" presStyleLbl="parChTrans1D2" presStyleIdx="0" presStyleCnt="5"/>
      <dgm:spPr/>
    </dgm:pt>
    <dgm:pt modelId="{B344225F-BCDA-47CD-9EDF-C0446800F232}" type="pres">
      <dgm:prSet presAssocID="{E5F73D5D-73B8-4B95-B686-536BA56CFF9D}" presName="hierRoot2" presStyleCnt="0">
        <dgm:presLayoutVars>
          <dgm:hierBranch val="init"/>
        </dgm:presLayoutVars>
      </dgm:prSet>
      <dgm:spPr/>
    </dgm:pt>
    <dgm:pt modelId="{091563B5-26CA-48AE-8D48-2C2AA2B4128A}" type="pres">
      <dgm:prSet presAssocID="{E5F73D5D-73B8-4B95-B686-536BA56CFF9D}" presName="rootComposite" presStyleCnt="0"/>
      <dgm:spPr/>
    </dgm:pt>
    <dgm:pt modelId="{318CC115-BC79-446D-9AB8-7E005B667E46}" type="pres">
      <dgm:prSet presAssocID="{E5F73D5D-73B8-4B95-B686-536BA56CFF9D}" presName="rootText" presStyleLbl="node2" presStyleIdx="0" presStyleCnt="5">
        <dgm:presLayoutVars>
          <dgm:chPref val="3"/>
        </dgm:presLayoutVars>
      </dgm:prSet>
      <dgm:spPr/>
    </dgm:pt>
    <dgm:pt modelId="{DB3DB775-C0BA-4414-B3B8-5270D1CE0CA7}" type="pres">
      <dgm:prSet presAssocID="{E5F73D5D-73B8-4B95-B686-536BA56CFF9D}" presName="rootConnector" presStyleLbl="node2" presStyleIdx="0" presStyleCnt="5"/>
      <dgm:spPr/>
    </dgm:pt>
    <dgm:pt modelId="{475D7D21-1E07-4B4F-B37B-1F5D21DB7EC9}" type="pres">
      <dgm:prSet presAssocID="{E5F73D5D-73B8-4B95-B686-536BA56CFF9D}" presName="hierChild4" presStyleCnt="0"/>
      <dgm:spPr/>
    </dgm:pt>
    <dgm:pt modelId="{117C841A-DFE7-4119-80D5-5E0C82B7C572}" type="pres">
      <dgm:prSet presAssocID="{8E7BA630-E260-4F3D-BADB-9B0D6FDA0FE8}" presName="Name37" presStyleLbl="parChTrans1D3" presStyleIdx="0" presStyleCnt="15"/>
      <dgm:spPr/>
    </dgm:pt>
    <dgm:pt modelId="{F7F1BE16-A04D-4DE0-83D7-F4062D887435}" type="pres">
      <dgm:prSet presAssocID="{CB9971D5-5C37-4B3D-93E5-30A849EBA06E}" presName="hierRoot2" presStyleCnt="0">
        <dgm:presLayoutVars>
          <dgm:hierBranch val="init"/>
        </dgm:presLayoutVars>
      </dgm:prSet>
      <dgm:spPr/>
    </dgm:pt>
    <dgm:pt modelId="{08BB2EC9-AA29-4902-A72A-4A00C0CA642D}" type="pres">
      <dgm:prSet presAssocID="{CB9971D5-5C37-4B3D-93E5-30A849EBA06E}" presName="rootComposite" presStyleCnt="0"/>
      <dgm:spPr/>
    </dgm:pt>
    <dgm:pt modelId="{6E9C746D-96C6-411B-8F21-6B1A0E17AE84}" type="pres">
      <dgm:prSet presAssocID="{CB9971D5-5C37-4B3D-93E5-30A849EBA06E}" presName="rootText" presStyleLbl="node3" presStyleIdx="0" presStyleCnt="15">
        <dgm:presLayoutVars>
          <dgm:chPref val="3"/>
        </dgm:presLayoutVars>
      </dgm:prSet>
      <dgm:spPr/>
    </dgm:pt>
    <dgm:pt modelId="{365D5745-F687-49B3-AA1E-1A4FCEC9C1FD}" type="pres">
      <dgm:prSet presAssocID="{CB9971D5-5C37-4B3D-93E5-30A849EBA06E}" presName="rootConnector" presStyleLbl="node3" presStyleIdx="0" presStyleCnt="15"/>
      <dgm:spPr/>
    </dgm:pt>
    <dgm:pt modelId="{504F70CF-E246-4578-AC6B-47291D63C396}" type="pres">
      <dgm:prSet presAssocID="{CB9971D5-5C37-4B3D-93E5-30A849EBA06E}" presName="hierChild4" presStyleCnt="0"/>
      <dgm:spPr/>
    </dgm:pt>
    <dgm:pt modelId="{64FDA68A-AB14-4749-893A-BDB4BD4D28BD}" type="pres">
      <dgm:prSet presAssocID="{CB9971D5-5C37-4B3D-93E5-30A849EBA06E}" presName="hierChild5" presStyleCnt="0"/>
      <dgm:spPr/>
    </dgm:pt>
    <dgm:pt modelId="{69B06876-0D37-4FBA-A330-CFC8FC326FCD}" type="pres">
      <dgm:prSet presAssocID="{15E2EBF1-D7F9-44F9-BEF2-E8FC42E6FB02}" presName="Name37" presStyleLbl="parChTrans1D3" presStyleIdx="1" presStyleCnt="15"/>
      <dgm:spPr/>
    </dgm:pt>
    <dgm:pt modelId="{665455CE-0D56-4395-8D50-C99AA06C5967}" type="pres">
      <dgm:prSet presAssocID="{0FA6E69D-9E83-4F01-B09E-4D1733F284B0}" presName="hierRoot2" presStyleCnt="0">
        <dgm:presLayoutVars>
          <dgm:hierBranch val="init"/>
        </dgm:presLayoutVars>
      </dgm:prSet>
      <dgm:spPr/>
    </dgm:pt>
    <dgm:pt modelId="{885928E3-0D72-469C-91DE-C739486C6307}" type="pres">
      <dgm:prSet presAssocID="{0FA6E69D-9E83-4F01-B09E-4D1733F284B0}" presName="rootComposite" presStyleCnt="0"/>
      <dgm:spPr/>
    </dgm:pt>
    <dgm:pt modelId="{428A5569-B7E1-4FA8-A6A0-C90DC51651ED}" type="pres">
      <dgm:prSet presAssocID="{0FA6E69D-9E83-4F01-B09E-4D1733F284B0}" presName="rootText" presStyleLbl="node3" presStyleIdx="1" presStyleCnt="15">
        <dgm:presLayoutVars>
          <dgm:chPref val="3"/>
        </dgm:presLayoutVars>
      </dgm:prSet>
      <dgm:spPr/>
    </dgm:pt>
    <dgm:pt modelId="{D4B2093B-467B-4252-95E4-E68890EE5DFD}" type="pres">
      <dgm:prSet presAssocID="{0FA6E69D-9E83-4F01-B09E-4D1733F284B0}" presName="rootConnector" presStyleLbl="node3" presStyleIdx="1" presStyleCnt="15"/>
      <dgm:spPr/>
    </dgm:pt>
    <dgm:pt modelId="{2F510E31-1D6A-423F-9A5E-08AA560B4EDD}" type="pres">
      <dgm:prSet presAssocID="{0FA6E69D-9E83-4F01-B09E-4D1733F284B0}" presName="hierChild4" presStyleCnt="0"/>
      <dgm:spPr/>
    </dgm:pt>
    <dgm:pt modelId="{125B7CEC-A620-4C58-952F-E8229D4AFD9B}" type="pres">
      <dgm:prSet presAssocID="{0FA6E69D-9E83-4F01-B09E-4D1733F284B0}" presName="hierChild5" presStyleCnt="0"/>
      <dgm:spPr/>
    </dgm:pt>
    <dgm:pt modelId="{CFF8C293-B1EA-4727-8019-0372B8FF2AE4}" type="pres">
      <dgm:prSet presAssocID="{CC111E75-88F4-48DE-AF49-1CA68025ABFC}" presName="Name37" presStyleLbl="parChTrans1D3" presStyleIdx="2" presStyleCnt="15"/>
      <dgm:spPr/>
    </dgm:pt>
    <dgm:pt modelId="{B2719C4A-5ED0-49D2-A106-1EAD0B2E2B63}" type="pres">
      <dgm:prSet presAssocID="{131A3BF3-719D-42A3-90A8-8893498F67C2}" presName="hierRoot2" presStyleCnt="0">
        <dgm:presLayoutVars>
          <dgm:hierBranch val="init"/>
        </dgm:presLayoutVars>
      </dgm:prSet>
      <dgm:spPr/>
    </dgm:pt>
    <dgm:pt modelId="{AAE61342-2CC8-4AD9-B527-295318011DF8}" type="pres">
      <dgm:prSet presAssocID="{131A3BF3-719D-42A3-90A8-8893498F67C2}" presName="rootComposite" presStyleCnt="0"/>
      <dgm:spPr/>
    </dgm:pt>
    <dgm:pt modelId="{6C2F7BF2-3D75-489B-8D31-46F9359A2EDD}" type="pres">
      <dgm:prSet presAssocID="{131A3BF3-719D-42A3-90A8-8893498F67C2}" presName="rootText" presStyleLbl="node3" presStyleIdx="2" presStyleCnt="15">
        <dgm:presLayoutVars>
          <dgm:chPref val="3"/>
        </dgm:presLayoutVars>
      </dgm:prSet>
      <dgm:spPr/>
    </dgm:pt>
    <dgm:pt modelId="{78430305-C4C2-46BB-99D9-22A03D5AD7BA}" type="pres">
      <dgm:prSet presAssocID="{131A3BF3-719D-42A3-90A8-8893498F67C2}" presName="rootConnector" presStyleLbl="node3" presStyleIdx="2" presStyleCnt="15"/>
      <dgm:spPr/>
    </dgm:pt>
    <dgm:pt modelId="{616CD02D-0CAB-4186-92BC-E414F432F1B3}" type="pres">
      <dgm:prSet presAssocID="{131A3BF3-719D-42A3-90A8-8893498F67C2}" presName="hierChild4" presStyleCnt="0"/>
      <dgm:spPr/>
    </dgm:pt>
    <dgm:pt modelId="{15487DFF-0E99-4CF7-BB01-BD2B5E14B3F1}" type="pres">
      <dgm:prSet presAssocID="{131A3BF3-719D-42A3-90A8-8893498F67C2}" presName="hierChild5" presStyleCnt="0"/>
      <dgm:spPr/>
    </dgm:pt>
    <dgm:pt modelId="{73AC2684-A5BF-4BBD-A6C1-79B140A512A8}" type="pres">
      <dgm:prSet presAssocID="{E5F73D5D-73B8-4B95-B686-536BA56CFF9D}" presName="hierChild5" presStyleCnt="0"/>
      <dgm:spPr/>
    </dgm:pt>
    <dgm:pt modelId="{520BC1CE-6C81-489C-825F-7B0399281750}" type="pres">
      <dgm:prSet presAssocID="{E13F78B0-5BC3-42FF-9D29-12C608B5AE08}" presName="Name37" presStyleLbl="parChTrans1D2" presStyleIdx="1" presStyleCnt="5"/>
      <dgm:spPr/>
    </dgm:pt>
    <dgm:pt modelId="{18CFD96C-7A33-4224-B4FC-E042B554BCC9}" type="pres">
      <dgm:prSet presAssocID="{80CE8DD9-6E8D-4220-AA0B-B03F89FF9A1A}" presName="hierRoot2" presStyleCnt="0">
        <dgm:presLayoutVars>
          <dgm:hierBranch val="init"/>
        </dgm:presLayoutVars>
      </dgm:prSet>
      <dgm:spPr/>
    </dgm:pt>
    <dgm:pt modelId="{C50BB878-6A91-48E9-8A55-A947AD773487}" type="pres">
      <dgm:prSet presAssocID="{80CE8DD9-6E8D-4220-AA0B-B03F89FF9A1A}" presName="rootComposite" presStyleCnt="0"/>
      <dgm:spPr/>
    </dgm:pt>
    <dgm:pt modelId="{76CFA200-D543-473F-9FDB-5DF43085971A}" type="pres">
      <dgm:prSet presAssocID="{80CE8DD9-6E8D-4220-AA0B-B03F89FF9A1A}" presName="rootText" presStyleLbl="node2" presStyleIdx="1" presStyleCnt="5">
        <dgm:presLayoutVars>
          <dgm:chPref val="3"/>
        </dgm:presLayoutVars>
      </dgm:prSet>
      <dgm:spPr/>
    </dgm:pt>
    <dgm:pt modelId="{ED20EC58-0A62-4109-83B9-AB4DB8CF4F32}" type="pres">
      <dgm:prSet presAssocID="{80CE8DD9-6E8D-4220-AA0B-B03F89FF9A1A}" presName="rootConnector" presStyleLbl="node2" presStyleIdx="1" presStyleCnt="5"/>
      <dgm:spPr/>
    </dgm:pt>
    <dgm:pt modelId="{8B01C8BE-FB18-4AF2-866D-06145E43EE84}" type="pres">
      <dgm:prSet presAssocID="{80CE8DD9-6E8D-4220-AA0B-B03F89FF9A1A}" presName="hierChild4" presStyleCnt="0"/>
      <dgm:spPr/>
    </dgm:pt>
    <dgm:pt modelId="{41AE23F9-B28C-4AC7-B4AC-015F19CFA5C5}" type="pres">
      <dgm:prSet presAssocID="{3EAB1352-310F-4EB0-B33E-72592AC553B6}" presName="Name37" presStyleLbl="parChTrans1D3" presStyleIdx="3" presStyleCnt="15"/>
      <dgm:spPr/>
    </dgm:pt>
    <dgm:pt modelId="{86D2A268-B07C-4F22-9CF0-98982315B801}" type="pres">
      <dgm:prSet presAssocID="{E03607B1-1F09-49A8-9A61-C2AB3801726B}" presName="hierRoot2" presStyleCnt="0">
        <dgm:presLayoutVars>
          <dgm:hierBranch val="init"/>
        </dgm:presLayoutVars>
      </dgm:prSet>
      <dgm:spPr/>
    </dgm:pt>
    <dgm:pt modelId="{C82D563B-6C5D-4A90-9BE0-973CBEFE45F0}" type="pres">
      <dgm:prSet presAssocID="{E03607B1-1F09-49A8-9A61-C2AB3801726B}" presName="rootComposite" presStyleCnt="0"/>
      <dgm:spPr/>
    </dgm:pt>
    <dgm:pt modelId="{336E0064-E940-44D7-9B6F-CE1DDCF70A69}" type="pres">
      <dgm:prSet presAssocID="{E03607B1-1F09-49A8-9A61-C2AB3801726B}" presName="rootText" presStyleLbl="node3" presStyleIdx="3" presStyleCnt="15">
        <dgm:presLayoutVars>
          <dgm:chPref val="3"/>
        </dgm:presLayoutVars>
      </dgm:prSet>
      <dgm:spPr/>
    </dgm:pt>
    <dgm:pt modelId="{0F8B1252-57D3-4B04-8C61-560CAA78813F}" type="pres">
      <dgm:prSet presAssocID="{E03607B1-1F09-49A8-9A61-C2AB3801726B}" presName="rootConnector" presStyleLbl="node3" presStyleIdx="3" presStyleCnt="15"/>
      <dgm:spPr/>
    </dgm:pt>
    <dgm:pt modelId="{B398D11E-F2CF-4674-A513-AA9FB5AB1C8B}" type="pres">
      <dgm:prSet presAssocID="{E03607B1-1F09-49A8-9A61-C2AB3801726B}" presName="hierChild4" presStyleCnt="0"/>
      <dgm:spPr/>
    </dgm:pt>
    <dgm:pt modelId="{B863D2C5-C503-4810-8341-16CE20CB085B}" type="pres">
      <dgm:prSet presAssocID="{E03607B1-1F09-49A8-9A61-C2AB3801726B}" presName="hierChild5" presStyleCnt="0"/>
      <dgm:spPr/>
    </dgm:pt>
    <dgm:pt modelId="{3FDB91D8-BE74-49D3-9BC6-C2B1B53AB42E}" type="pres">
      <dgm:prSet presAssocID="{D6F696CA-0242-420B-B09A-EBE55CDFAA98}" presName="Name37" presStyleLbl="parChTrans1D3" presStyleIdx="4" presStyleCnt="15"/>
      <dgm:spPr/>
    </dgm:pt>
    <dgm:pt modelId="{F6227F69-1D1B-4279-A801-041EF085F626}" type="pres">
      <dgm:prSet presAssocID="{650A9C49-79DC-476E-A6D4-2C02BADCEA8C}" presName="hierRoot2" presStyleCnt="0">
        <dgm:presLayoutVars>
          <dgm:hierBranch val="init"/>
        </dgm:presLayoutVars>
      </dgm:prSet>
      <dgm:spPr/>
    </dgm:pt>
    <dgm:pt modelId="{7FCFA9D2-8B70-4B10-B7DE-16C9B378E405}" type="pres">
      <dgm:prSet presAssocID="{650A9C49-79DC-476E-A6D4-2C02BADCEA8C}" presName="rootComposite" presStyleCnt="0"/>
      <dgm:spPr/>
    </dgm:pt>
    <dgm:pt modelId="{CFE08A77-C152-41A0-8868-A3B65EA014FB}" type="pres">
      <dgm:prSet presAssocID="{650A9C49-79DC-476E-A6D4-2C02BADCEA8C}" presName="rootText" presStyleLbl="node3" presStyleIdx="4" presStyleCnt="15">
        <dgm:presLayoutVars>
          <dgm:chPref val="3"/>
        </dgm:presLayoutVars>
      </dgm:prSet>
      <dgm:spPr/>
    </dgm:pt>
    <dgm:pt modelId="{F769B0D1-D707-4DF8-8E3D-22E9909ACDEB}" type="pres">
      <dgm:prSet presAssocID="{650A9C49-79DC-476E-A6D4-2C02BADCEA8C}" presName="rootConnector" presStyleLbl="node3" presStyleIdx="4" presStyleCnt="15"/>
      <dgm:spPr/>
    </dgm:pt>
    <dgm:pt modelId="{B6E7084E-EC82-48D9-84A3-54DF6F70CEF3}" type="pres">
      <dgm:prSet presAssocID="{650A9C49-79DC-476E-A6D4-2C02BADCEA8C}" presName="hierChild4" presStyleCnt="0"/>
      <dgm:spPr/>
    </dgm:pt>
    <dgm:pt modelId="{010CDD68-2E83-4FF5-AA3B-5F16DE7C819A}" type="pres">
      <dgm:prSet presAssocID="{650A9C49-79DC-476E-A6D4-2C02BADCEA8C}" presName="hierChild5" presStyleCnt="0"/>
      <dgm:spPr/>
    </dgm:pt>
    <dgm:pt modelId="{A5900538-886F-455A-8627-8B1CA915CEF1}" type="pres">
      <dgm:prSet presAssocID="{42096CDA-A2BE-4856-8D9F-28B595E86ED2}" presName="Name37" presStyleLbl="parChTrans1D3" presStyleIdx="5" presStyleCnt="15"/>
      <dgm:spPr/>
    </dgm:pt>
    <dgm:pt modelId="{8E6E9EE2-9680-4799-93BF-108D63C9473E}" type="pres">
      <dgm:prSet presAssocID="{5D12E915-C345-4665-8BFC-8B75C66FDC07}" presName="hierRoot2" presStyleCnt="0">
        <dgm:presLayoutVars>
          <dgm:hierBranch val="init"/>
        </dgm:presLayoutVars>
      </dgm:prSet>
      <dgm:spPr/>
    </dgm:pt>
    <dgm:pt modelId="{EEF84398-1F91-48D2-A2E1-F5E955FFF415}" type="pres">
      <dgm:prSet presAssocID="{5D12E915-C345-4665-8BFC-8B75C66FDC07}" presName="rootComposite" presStyleCnt="0"/>
      <dgm:spPr/>
    </dgm:pt>
    <dgm:pt modelId="{4D216C8B-3C8C-46C8-A675-B5E798D03D5B}" type="pres">
      <dgm:prSet presAssocID="{5D12E915-C345-4665-8BFC-8B75C66FDC07}" presName="rootText" presStyleLbl="node3" presStyleIdx="5" presStyleCnt="15">
        <dgm:presLayoutVars>
          <dgm:chPref val="3"/>
        </dgm:presLayoutVars>
      </dgm:prSet>
      <dgm:spPr/>
    </dgm:pt>
    <dgm:pt modelId="{050186E0-4419-4793-8500-5A254B50F632}" type="pres">
      <dgm:prSet presAssocID="{5D12E915-C345-4665-8BFC-8B75C66FDC07}" presName="rootConnector" presStyleLbl="node3" presStyleIdx="5" presStyleCnt="15"/>
      <dgm:spPr/>
    </dgm:pt>
    <dgm:pt modelId="{B9A729D5-0B59-41C3-BE6A-F2C81CEB1012}" type="pres">
      <dgm:prSet presAssocID="{5D12E915-C345-4665-8BFC-8B75C66FDC07}" presName="hierChild4" presStyleCnt="0"/>
      <dgm:spPr/>
    </dgm:pt>
    <dgm:pt modelId="{CA212A15-2328-43B2-8902-4F3073B845DC}" type="pres">
      <dgm:prSet presAssocID="{5D12E915-C345-4665-8BFC-8B75C66FDC07}" presName="hierChild5" presStyleCnt="0"/>
      <dgm:spPr/>
    </dgm:pt>
    <dgm:pt modelId="{D6FC894A-83A3-403C-9810-419DD86E37D9}" type="pres">
      <dgm:prSet presAssocID="{80CE8DD9-6E8D-4220-AA0B-B03F89FF9A1A}" presName="hierChild5" presStyleCnt="0"/>
      <dgm:spPr/>
    </dgm:pt>
    <dgm:pt modelId="{7D49F2BF-0BD6-4E29-8230-736437367FE8}" type="pres">
      <dgm:prSet presAssocID="{B8A54ED3-075D-4302-8CFD-051FA8BF86E4}" presName="Name37" presStyleLbl="parChTrans1D2" presStyleIdx="2" presStyleCnt="5"/>
      <dgm:spPr/>
    </dgm:pt>
    <dgm:pt modelId="{7BC96B21-17A8-401A-96B9-0E937B1F8EEF}" type="pres">
      <dgm:prSet presAssocID="{BDE6F393-4DF4-4638-907E-C3EE7292C55F}" presName="hierRoot2" presStyleCnt="0">
        <dgm:presLayoutVars>
          <dgm:hierBranch val="init"/>
        </dgm:presLayoutVars>
      </dgm:prSet>
      <dgm:spPr/>
    </dgm:pt>
    <dgm:pt modelId="{455F3D18-D197-42E4-96DE-C5342ADF287C}" type="pres">
      <dgm:prSet presAssocID="{BDE6F393-4DF4-4638-907E-C3EE7292C55F}" presName="rootComposite" presStyleCnt="0"/>
      <dgm:spPr/>
    </dgm:pt>
    <dgm:pt modelId="{50278515-767C-46C3-AF3F-8D4599839948}" type="pres">
      <dgm:prSet presAssocID="{BDE6F393-4DF4-4638-907E-C3EE7292C55F}" presName="rootText" presStyleLbl="node2" presStyleIdx="2" presStyleCnt="5">
        <dgm:presLayoutVars>
          <dgm:chPref val="3"/>
        </dgm:presLayoutVars>
      </dgm:prSet>
      <dgm:spPr/>
    </dgm:pt>
    <dgm:pt modelId="{56F1900A-2E75-4BC2-A409-6E28BFC774D8}" type="pres">
      <dgm:prSet presAssocID="{BDE6F393-4DF4-4638-907E-C3EE7292C55F}" presName="rootConnector" presStyleLbl="node2" presStyleIdx="2" presStyleCnt="5"/>
      <dgm:spPr/>
    </dgm:pt>
    <dgm:pt modelId="{8AE45855-C671-4FA3-9EE0-03945BB602A7}" type="pres">
      <dgm:prSet presAssocID="{BDE6F393-4DF4-4638-907E-C3EE7292C55F}" presName="hierChild4" presStyleCnt="0"/>
      <dgm:spPr/>
    </dgm:pt>
    <dgm:pt modelId="{714002A3-76BC-44C2-8E19-621C6C452EA8}" type="pres">
      <dgm:prSet presAssocID="{FFFDC337-42E0-41D9-B214-211FAE81F7B0}" presName="Name37" presStyleLbl="parChTrans1D3" presStyleIdx="6" presStyleCnt="15"/>
      <dgm:spPr/>
    </dgm:pt>
    <dgm:pt modelId="{7D20D7D3-0733-4F17-BA9A-76AD8BCE6FEF}" type="pres">
      <dgm:prSet presAssocID="{C4B00F83-E30A-4FC4-81A8-C22854CF5160}" presName="hierRoot2" presStyleCnt="0">
        <dgm:presLayoutVars>
          <dgm:hierBranch val="init"/>
        </dgm:presLayoutVars>
      </dgm:prSet>
      <dgm:spPr/>
    </dgm:pt>
    <dgm:pt modelId="{EA9EDF73-07F6-44D7-A45F-57C8EEB409AF}" type="pres">
      <dgm:prSet presAssocID="{C4B00F83-E30A-4FC4-81A8-C22854CF5160}" presName="rootComposite" presStyleCnt="0"/>
      <dgm:spPr/>
    </dgm:pt>
    <dgm:pt modelId="{BC85D42E-5202-43CF-BCCA-64FDDBB78D17}" type="pres">
      <dgm:prSet presAssocID="{C4B00F83-E30A-4FC4-81A8-C22854CF5160}" presName="rootText" presStyleLbl="node3" presStyleIdx="6" presStyleCnt="15">
        <dgm:presLayoutVars>
          <dgm:chPref val="3"/>
        </dgm:presLayoutVars>
      </dgm:prSet>
      <dgm:spPr/>
    </dgm:pt>
    <dgm:pt modelId="{484232A4-EC09-4563-9070-FF174494ABAC}" type="pres">
      <dgm:prSet presAssocID="{C4B00F83-E30A-4FC4-81A8-C22854CF5160}" presName="rootConnector" presStyleLbl="node3" presStyleIdx="6" presStyleCnt="15"/>
      <dgm:spPr/>
    </dgm:pt>
    <dgm:pt modelId="{0B259535-7CBA-44C0-8F92-0CB7D92C18A5}" type="pres">
      <dgm:prSet presAssocID="{C4B00F83-E30A-4FC4-81A8-C22854CF5160}" presName="hierChild4" presStyleCnt="0"/>
      <dgm:spPr/>
    </dgm:pt>
    <dgm:pt modelId="{AF270B5C-199F-416A-A7F7-D04B0D0195C8}" type="pres">
      <dgm:prSet presAssocID="{C4B00F83-E30A-4FC4-81A8-C22854CF5160}" presName="hierChild5" presStyleCnt="0"/>
      <dgm:spPr/>
    </dgm:pt>
    <dgm:pt modelId="{0765E58D-4148-409E-A847-1763519C84D6}" type="pres">
      <dgm:prSet presAssocID="{E9BA601F-F9B7-4639-83A0-3EA382218E85}" presName="Name37" presStyleLbl="parChTrans1D3" presStyleIdx="7" presStyleCnt="15"/>
      <dgm:spPr/>
    </dgm:pt>
    <dgm:pt modelId="{7F9DD209-2F2B-466C-BDDF-7B9C9B84BF7C}" type="pres">
      <dgm:prSet presAssocID="{39C4C880-7A6E-4B03-B065-B69A3179AC94}" presName="hierRoot2" presStyleCnt="0">
        <dgm:presLayoutVars>
          <dgm:hierBranch val="init"/>
        </dgm:presLayoutVars>
      </dgm:prSet>
      <dgm:spPr/>
    </dgm:pt>
    <dgm:pt modelId="{E5138A4E-E1BB-4F44-832D-95F068D7D880}" type="pres">
      <dgm:prSet presAssocID="{39C4C880-7A6E-4B03-B065-B69A3179AC94}" presName="rootComposite" presStyleCnt="0"/>
      <dgm:spPr/>
    </dgm:pt>
    <dgm:pt modelId="{0AAB6172-BAA5-4391-B1A6-FED63A142DB5}" type="pres">
      <dgm:prSet presAssocID="{39C4C880-7A6E-4B03-B065-B69A3179AC94}" presName="rootText" presStyleLbl="node3" presStyleIdx="7" presStyleCnt="15">
        <dgm:presLayoutVars>
          <dgm:chPref val="3"/>
        </dgm:presLayoutVars>
      </dgm:prSet>
      <dgm:spPr/>
    </dgm:pt>
    <dgm:pt modelId="{052B81A5-E9FC-457C-B408-0B317B4C6BFA}" type="pres">
      <dgm:prSet presAssocID="{39C4C880-7A6E-4B03-B065-B69A3179AC94}" presName="rootConnector" presStyleLbl="node3" presStyleIdx="7" presStyleCnt="15"/>
      <dgm:spPr/>
    </dgm:pt>
    <dgm:pt modelId="{0C1A3C2D-83AB-4AEB-A95D-54F711706C3C}" type="pres">
      <dgm:prSet presAssocID="{39C4C880-7A6E-4B03-B065-B69A3179AC94}" presName="hierChild4" presStyleCnt="0"/>
      <dgm:spPr/>
    </dgm:pt>
    <dgm:pt modelId="{D58728ED-6BBD-4407-A051-09B6EAB9442E}" type="pres">
      <dgm:prSet presAssocID="{39C4C880-7A6E-4B03-B065-B69A3179AC94}" presName="hierChild5" presStyleCnt="0"/>
      <dgm:spPr/>
    </dgm:pt>
    <dgm:pt modelId="{6DF515BC-410C-463A-A425-9E2C2F89AE6A}" type="pres">
      <dgm:prSet presAssocID="{1C313B33-E334-48F3-80A6-D0B10367ECA8}" presName="Name37" presStyleLbl="parChTrans1D3" presStyleIdx="8" presStyleCnt="15"/>
      <dgm:spPr/>
    </dgm:pt>
    <dgm:pt modelId="{0536D1A2-B14A-4F4C-870D-EEDCAA3970BC}" type="pres">
      <dgm:prSet presAssocID="{522ADC48-00E8-4B09-9451-97C4334CAC25}" presName="hierRoot2" presStyleCnt="0">
        <dgm:presLayoutVars>
          <dgm:hierBranch val="init"/>
        </dgm:presLayoutVars>
      </dgm:prSet>
      <dgm:spPr/>
    </dgm:pt>
    <dgm:pt modelId="{F2EEDB6C-656E-4CD9-AE78-161320E7FE1C}" type="pres">
      <dgm:prSet presAssocID="{522ADC48-00E8-4B09-9451-97C4334CAC25}" presName="rootComposite" presStyleCnt="0"/>
      <dgm:spPr/>
    </dgm:pt>
    <dgm:pt modelId="{DD2F92B1-B98D-48C1-B9BE-F045768A3703}" type="pres">
      <dgm:prSet presAssocID="{522ADC48-00E8-4B09-9451-97C4334CAC25}" presName="rootText" presStyleLbl="node3" presStyleIdx="8" presStyleCnt="15">
        <dgm:presLayoutVars>
          <dgm:chPref val="3"/>
        </dgm:presLayoutVars>
      </dgm:prSet>
      <dgm:spPr/>
    </dgm:pt>
    <dgm:pt modelId="{5010E2F8-B057-472B-900C-7F20EF7015F6}" type="pres">
      <dgm:prSet presAssocID="{522ADC48-00E8-4B09-9451-97C4334CAC25}" presName="rootConnector" presStyleLbl="node3" presStyleIdx="8" presStyleCnt="15"/>
      <dgm:spPr/>
    </dgm:pt>
    <dgm:pt modelId="{9AB92794-3491-434D-8BA3-800C8545BD34}" type="pres">
      <dgm:prSet presAssocID="{522ADC48-00E8-4B09-9451-97C4334CAC25}" presName="hierChild4" presStyleCnt="0"/>
      <dgm:spPr/>
    </dgm:pt>
    <dgm:pt modelId="{A11CC56C-F3CE-4B5A-B0E0-A52FAE21AF48}" type="pres">
      <dgm:prSet presAssocID="{522ADC48-00E8-4B09-9451-97C4334CAC25}" presName="hierChild5" presStyleCnt="0"/>
      <dgm:spPr/>
    </dgm:pt>
    <dgm:pt modelId="{299EF224-A267-44C6-8C73-9EC733F6547E}" type="pres">
      <dgm:prSet presAssocID="{A88BE23F-9112-4131-A35B-30D6828DEE87}" presName="Name37" presStyleLbl="parChTrans1D3" presStyleIdx="9" presStyleCnt="15"/>
      <dgm:spPr/>
    </dgm:pt>
    <dgm:pt modelId="{A61F9A4F-6A54-4636-A82D-A911C6817AA8}" type="pres">
      <dgm:prSet presAssocID="{37BC0D25-0436-43DC-B13B-F7BB67FA4194}" presName="hierRoot2" presStyleCnt="0">
        <dgm:presLayoutVars>
          <dgm:hierBranch val="init"/>
        </dgm:presLayoutVars>
      </dgm:prSet>
      <dgm:spPr/>
    </dgm:pt>
    <dgm:pt modelId="{E106B9AE-079B-4448-B1B8-07E917EE3302}" type="pres">
      <dgm:prSet presAssocID="{37BC0D25-0436-43DC-B13B-F7BB67FA4194}" presName="rootComposite" presStyleCnt="0"/>
      <dgm:spPr/>
    </dgm:pt>
    <dgm:pt modelId="{72A1A906-165F-44E7-A501-63781646E607}" type="pres">
      <dgm:prSet presAssocID="{37BC0D25-0436-43DC-B13B-F7BB67FA4194}" presName="rootText" presStyleLbl="node3" presStyleIdx="9" presStyleCnt="15">
        <dgm:presLayoutVars>
          <dgm:chPref val="3"/>
        </dgm:presLayoutVars>
      </dgm:prSet>
      <dgm:spPr/>
    </dgm:pt>
    <dgm:pt modelId="{C362B9FB-56CD-4EFE-A318-4DB0A2298294}" type="pres">
      <dgm:prSet presAssocID="{37BC0D25-0436-43DC-B13B-F7BB67FA4194}" presName="rootConnector" presStyleLbl="node3" presStyleIdx="9" presStyleCnt="15"/>
      <dgm:spPr/>
    </dgm:pt>
    <dgm:pt modelId="{EC672441-6055-4E6D-B1F9-88EB16BCFA3E}" type="pres">
      <dgm:prSet presAssocID="{37BC0D25-0436-43DC-B13B-F7BB67FA4194}" presName="hierChild4" presStyleCnt="0"/>
      <dgm:spPr/>
    </dgm:pt>
    <dgm:pt modelId="{6973D89E-1B07-4DAB-8B54-94F9DF1BF5F3}" type="pres">
      <dgm:prSet presAssocID="{37BC0D25-0436-43DC-B13B-F7BB67FA4194}" presName="hierChild5" presStyleCnt="0"/>
      <dgm:spPr/>
    </dgm:pt>
    <dgm:pt modelId="{C277E1D1-4133-4225-AD7E-AD1BB0672594}" type="pres">
      <dgm:prSet presAssocID="{7E198BEB-7B01-4AC9-AA3D-6CD8CFA25FA1}" presName="Name37" presStyleLbl="parChTrans1D3" presStyleIdx="10" presStyleCnt="15"/>
      <dgm:spPr/>
    </dgm:pt>
    <dgm:pt modelId="{26DD02BF-EAD0-413D-9AC0-549CA0F47C6D}" type="pres">
      <dgm:prSet presAssocID="{E3596BD7-5FF5-4F86-9099-4DDC347C17C3}" presName="hierRoot2" presStyleCnt="0">
        <dgm:presLayoutVars>
          <dgm:hierBranch val="init"/>
        </dgm:presLayoutVars>
      </dgm:prSet>
      <dgm:spPr/>
    </dgm:pt>
    <dgm:pt modelId="{23158EF2-29FC-4518-825D-26A06CFD8E0F}" type="pres">
      <dgm:prSet presAssocID="{E3596BD7-5FF5-4F86-9099-4DDC347C17C3}" presName="rootComposite" presStyleCnt="0"/>
      <dgm:spPr/>
    </dgm:pt>
    <dgm:pt modelId="{5B7DD8C7-611A-436F-A2BD-CF51DB2DEA14}" type="pres">
      <dgm:prSet presAssocID="{E3596BD7-5FF5-4F86-9099-4DDC347C17C3}" presName="rootText" presStyleLbl="node3" presStyleIdx="10" presStyleCnt="15">
        <dgm:presLayoutVars>
          <dgm:chPref val="3"/>
        </dgm:presLayoutVars>
      </dgm:prSet>
      <dgm:spPr/>
    </dgm:pt>
    <dgm:pt modelId="{44BB8A98-58B0-43AB-9A89-3F124EA38340}" type="pres">
      <dgm:prSet presAssocID="{E3596BD7-5FF5-4F86-9099-4DDC347C17C3}" presName="rootConnector" presStyleLbl="node3" presStyleIdx="10" presStyleCnt="15"/>
      <dgm:spPr/>
    </dgm:pt>
    <dgm:pt modelId="{CF54E047-5ADA-45B4-9123-400168610942}" type="pres">
      <dgm:prSet presAssocID="{E3596BD7-5FF5-4F86-9099-4DDC347C17C3}" presName="hierChild4" presStyleCnt="0"/>
      <dgm:spPr/>
    </dgm:pt>
    <dgm:pt modelId="{E88FE52F-3A97-4FAF-807F-E0E9CB1DF137}" type="pres">
      <dgm:prSet presAssocID="{E3596BD7-5FF5-4F86-9099-4DDC347C17C3}" presName="hierChild5" presStyleCnt="0"/>
      <dgm:spPr/>
    </dgm:pt>
    <dgm:pt modelId="{9D0043EA-8782-461C-97D7-FB386C166591}" type="pres">
      <dgm:prSet presAssocID="{BDE6F393-4DF4-4638-907E-C3EE7292C55F}" presName="hierChild5" presStyleCnt="0"/>
      <dgm:spPr/>
    </dgm:pt>
    <dgm:pt modelId="{806C7548-63FB-45CE-9424-AA9CAF16A64B}" type="pres">
      <dgm:prSet presAssocID="{53FCABE5-2AB6-40CB-B3D3-B4A598AAAE78}" presName="Name37" presStyleLbl="parChTrans1D2" presStyleIdx="3" presStyleCnt="5"/>
      <dgm:spPr/>
    </dgm:pt>
    <dgm:pt modelId="{3812D928-16F7-4F00-BBDE-AFFC18CF5114}" type="pres">
      <dgm:prSet presAssocID="{A7734C4F-57BD-46F2-AE4E-8E6FC37C55E3}" presName="hierRoot2" presStyleCnt="0">
        <dgm:presLayoutVars>
          <dgm:hierBranch val="init"/>
        </dgm:presLayoutVars>
      </dgm:prSet>
      <dgm:spPr/>
    </dgm:pt>
    <dgm:pt modelId="{86AF455E-BE3C-4075-BC07-D845796B157F}" type="pres">
      <dgm:prSet presAssocID="{A7734C4F-57BD-46F2-AE4E-8E6FC37C55E3}" presName="rootComposite" presStyleCnt="0"/>
      <dgm:spPr/>
    </dgm:pt>
    <dgm:pt modelId="{AAF22454-A4F0-4B16-94A8-13D28E2CE03C}" type="pres">
      <dgm:prSet presAssocID="{A7734C4F-57BD-46F2-AE4E-8E6FC37C55E3}" presName="rootText" presStyleLbl="node2" presStyleIdx="3" presStyleCnt="5">
        <dgm:presLayoutVars>
          <dgm:chPref val="3"/>
        </dgm:presLayoutVars>
      </dgm:prSet>
      <dgm:spPr/>
    </dgm:pt>
    <dgm:pt modelId="{F5B43483-08CD-4783-8E86-1161B841B1A3}" type="pres">
      <dgm:prSet presAssocID="{A7734C4F-57BD-46F2-AE4E-8E6FC37C55E3}" presName="rootConnector" presStyleLbl="node2" presStyleIdx="3" presStyleCnt="5"/>
      <dgm:spPr/>
    </dgm:pt>
    <dgm:pt modelId="{C7251DBF-3F0F-4028-A66B-390B68243E87}" type="pres">
      <dgm:prSet presAssocID="{A7734C4F-57BD-46F2-AE4E-8E6FC37C55E3}" presName="hierChild4" presStyleCnt="0"/>
      <dgm:spPr/>
    </dgm:pt>
    <dgm:pt modelId="{085EFEB4-DE47-4EC0-A0CC-E38CDF87BF1B}" type="pres">
      <dgm:prSet presAssocID="{6379F6A6-06F4-4974-96D7-E910755E2921}" presName="Name37" presStyleLbl="parChTrans1D3" presStyleIdx="11" presStyleCnt="15"/>
      <dgm:spPr/>
    </dgm:pt>
    <dgm:pt modelId="{10F16D06-311C-42DE-AF93-41A6FAF252C4}" type="pres">
      <dgm:prSet presAssocID="{CFC9D023-42E0-4BC7-9A29-385C52EC1B20}" presName="hierRoot2" presStyleCnt="0">
        <dgm:presLayoutVars>
          <dgm:hierBranch val="init"/>
        </dgm:presLayoutVars>
      </dgm:prSet>
      <dgm:spPr/>
    </dgm:pt>
    <dgm:pt modelId="{F6BA4B09-AA64-4829-9F91-FBBE80B15D59}" type="pres">
      <dgm:prSet presAssocID="{CFC9D023-42E0-4BC7-9A29-385C52EC1B20}" presName="rootComposite" presStyleCnt="0"/>
      <dgm:spPr/>
    </dgm:pt>
    <dgm:pt modelId="{02538531-A763-446F-9A9C-E72F132572D2}" type="pres">
      <dgm:prSet presAssocID="{CFC9D023-42E0-4BC7-9A29-385C52EC1B20}" presName="rootText" presStyleLbl="node3" presStyleIdx="11" presStyleCnt="15">
        <dgm:presLayoutVars>
          <dgm:chPref val="3"/>
        </dgm:presLayoutVars>
      </dgm:prSet>
      <dgm:spPr/>
    </dgm:pt>
    <dgm:pt modelId="{89D81079-6506-4A27-A405-BA91F7EA45E1}" type="pres">
      <dgm:prSet presAssocID="{CFC9D023-42E0-4BC7-9A29-385C52EC1B20}" presName="rootConnector" presStyleLbl="node3" presStyleIdx="11" presStyleCnt="15"/>
      <dgm:spPr/>
    </dgm:pt>
    <dgm:pt modelId="{71CA681B-2DC8-4F26-98E5-88B9AD3CA579}" type="pres">
      <dgm:prSet presAssocID="{CFC9D023-42E0-4BC7-9A29-385C52EC1B20}" presName="hierChild4" presStyleCnt="0"/>
      <dgm:spPr/>
    </dgm:pt>
    <dgm:pt modelId="{4DD602C6-F6B8-4560-A1A1-2F5C9D27BB65}" type="pres">
      <dgm:prSet presAssocID="{CFC9D023-42E0-4BC7-9A29-385C52EC1B20}" presName="hierChild5" presStyleCnt="0"/>
      <dgm:spPr/>
    </dgm:pt>
    <dgm:pt modelId="{22F80E9B-300C-40ED-A3CC-9CF81D2B8F07}" type="pres">
      <dgm:prSet presAssocID="{76ACE900-55B4-4AAA-9FD6-02A41E3B8008}" presName="Name37" presStyleLbl="parChTrans1D3" presStyleIdx="12" presStyleCnt="15"/>
      <dgm:spPr/>
    </dgm:pt>
    <dgm:pt modelId="{A9A41E11-45C0-4B2C-AD03-5B3FA48C1DFF}" type="pres">
      <dgm:prSet presAssocID="{855779C8-32C3-4912-8BA9-8768FCBC13E2}" presName="hierRoot2" presStyleCnt="0">
        <dgm:presLayoutVars>
          <dgm:hierBranch val="init"/>
        </dgm:presLayoutVars>
      </dgm:prSet>
      <dgm:spPr/>
    </dgm:pt>
    <dgm:pt modelId="{062DB14E-2753-455D-8E85-903BCFAFCFEC}" type="pres">
      <dgm:prSet presAssocID="{855779C8-32C3-4912-8BA9-8768FCBC13E2}" presName="rootComposite" presStyleCnt="0"/>
      <dgm:spPr/>
    </dgm:pt>
    <dgm:pt modelId="{8A017E67-694B-4102-A9FB-5B8857536E56}" type="pres">
      <dgm:prSet presAssocID="{855779C8-32C3-4912-8BA9-8768FCBC13E2}" presName="rootText" presStyleLbl="node3" presStyleIdx="12" presStyleCnt="15">
        <dgm:presLayoutVars>
          <dgm:chPref val="3"/>
        </dgm:presLayoutVars>
      </dgm:prSet>
      <dgm:spPr/>
    </dgm:pt>
    <dgm:pt modelId="{F8525A4B-412B-4B5D-B9BB-708141847D70}" type="pres">
      <dgm:prSet presAssocID="{855779C8-32C3-4912-8BA9-8768FCBC13E2}" presName="rootConnector" presStyleLbl="node3" presStyleIdx="12" presStyleCnt="15"/>
      <dgm:spPr/>
    </dgm:pt>
    <dgm:pt modelId="{CBDDCD9B-4C4B-42BF-9B84-B2701D5997EC}" type="pres">
      <dgm:prSet presAssocID="{855779C8-32C3-4912-8BA9-8768FCBC13E2}" presName="hierChild4" presStyleCnt="0"/>
      <dgm:spPr/>
    </dgm:pt>
    <dgm:pt modelId="{963B4898-558B-4919-BFE2-F568345BC693}" type="pres">
      <dgm:prSet presAssocID="{855779C8-32C3-4912-8BA9-8768FCBC13E2}" presName="hierChild5" presStyleCnt="0"/>
      <dgm:spPr/>
    </dgm:pt>
    <dgm:pt modelId="{63A8ED39-F033-4652-88B7-222EF4C82C12}" type="pres">
      <dgm:prSet presAssocID="{A7734C4F-57BD-46F2-AE4E-8E6FC37C55E3}" presName="hierChild5" presStyleCnt="0"/>
      <dgm:spPr/>
    </dgm:pt>
    <dgm:pt modelId="{D68589BB-8034-48D9-9F88-E2CC4D22D095}" type="pres">
      <dgm:prSet presAssocID="{A4214D7E-59EE-469F-845C-4973819044FC}" presName="Name37" presStyleLbl="parChTrans1D2" presStyleIdx="4" presStyleCnt="5"/>
      <dgm:spPr/>
    </dgm:pt>
    <dgm:pt modelId="{4304EABB-F7EF-44C2-A2E1-B28B61098200}" type="pres">
      <dgm:prSet presAssocID="{8FEFB8B4-332C-45AD-B563-DD42E0F50379}" presName="hierRoot2" presStyleCnt="0">
        <dgm:presLayoutVars>
          <dgm:hierBranch val="init"/>
        </dgm:presLayoutVars>
      </dgm:prSet>
      <dgm:spPr/>
    </dgm:pt>
    <dgm:pt modelId="{2F4A40FE-FC81-4B5E-9C29-8BECFE67B2BF}" type="pres">
      <dgm:prSet presAssocID="{8FEFB8B4-332C-45AD-B563-DD42E0F50379}" presName="rootComposite" presStyleCnt="0"/>
      <dgm:spPr/>
    </dgm:pt>
    <dgm:pt modelId="{56F6AB8C-AC84-4AD2-BD3E-DDE90549D381}" type="pres">
      <dgm:prSet presAssocID="{8FEFB8B4-332C-45AD-B563-DD42E0F50379}" presName="rootText" presStyleLbl="node2" presStyleIdx="4" presStyleCnt="5">
        <dgm:presLayoutVars>
          <dgm:chPref val="3"/>
        </dgm:presLayoutVars>
      </dgm:prSet>
      <dgm:spPr/>
    </dgm:pt>
    <dgm:pt modelId="{C5D13575-E5D1-49CD-B425-9B3BF8190811}" type="pres">
      <dgm:prSet presAssocID="{8FEFB8B4-332C-45AD-B563-DD42E0F50379}" presName="rootConnector" presStyleLbl="node2" presStyleIdx="4" presStyleCnt="5"/>
      <dgm:spPr/>
    </dgm:pt>
    <dgm:pt modelId="{9E28E9D6-09DB-464F-81C1-D2037BC08AFA}" type="pres">
      <dgm:prSet presAssocID="{8FEFB8B4-332C-45AD-B563-DD42E0F50379}" presName="hierChild4" presStyleCnt="0"/>
      <dgm:spPr/>
    </dgm:pt>
    <dgm:pt modelId="{97311C1D-2F6A-48E9-BCA5-49FCFEB47F00}" type="pres">
      <dgm:prSet presAssocID="{D44A77B6-0BA4-40A8-97FD-210F05F8A86D}" presName="Name37" presStyleLbl="parChTrans1D3" presStyleIdx="13" presStyleCnt="15"/>
      <dgm:spPr/>
    </dgm:pt>
    <dgm:pt modelId="{41CDAECC-6011-480A-BCE2-ED7EC668392B}" type="pres">
      <dgm:prSet presAssocID="{3FAB9B78-7679-44F3-86FC-CD7E202AEDFB}" presName="hierRoot2" presStyleCnt="0">
        <dgm:presLayoutVars>
          <dgm:hierBranch val="init"/>
        </dgm:presLayoutVars>
      </dgm:prSet>
      <dgm:spPr/>
    </dgm:pt>
    <dgm:pt modelId="{E64B7020-005E-457C-905F-E10FD3ABE40A}" type="pres">
      <dgm:prSet presAssocID="{3FAB9B78-7679-44F3-86FC-CD7E202AEDFB}" presName="rootComposite" presStyleCnt="0"/>
      <dgm:spPr/>
    </dgm:pt>
    <dgm:pt modelId="{C60DC8A9-E561-4EC4-B569-9177BAB5EBF4}" type="pres">
      <dgm:prSet presAssocID="{3FAB9B78-7679-44F3-86FC-CD7E202AEDFB}" presName="rootText" presStyleLbl="node3" presStyleIdx="13" presStyleCnt="15">
        <dgm:presLayoutVars>
          <dgm:chPref val="3"/>
        </dgm:presLayoutVars>
      </dgm:prSet>
      <dgm:spPr/>
    </dgm:pt>
    <dgm:pt modelId="{707CE517-373C-4E50-B7B3-378D9F85EEBC}" type="pres">
      <dgm:prSet presAssocID="{3FAB9B78-7679-44F3-86FC-CD7E202AEDFB}" presName="rootConnector" presStyleLbl="node3" presStyleIdx="13" presStyleCnt="15"/>
      <dgm:spPr/>
    </dgm:pt>
    <dgm:pt modelId="{ECA4FC48-7DC9-4283-8006-61E10B2E66CE}" type="pres">
      <dgm:prSet presAssocID="{3FAB9B78-7679-44F3-86FC-CD7E202AEDFB}" presName="hierChild4" presStyleCnt="0"/>
      <dgm:spPr/>
    </dgm:pt>
    <dgm:pt modelId="{3285BA12-564D-4E19-95B6-5C26DC5C5E1D}" type="pres">
      <dgm:prSet presAssocID="{3FAB9B78-7679-44F3-86FC-CD7E202AEDFB}" presName="hierChild5" presStyleCnt="0"/>
      <dgm:spPr/>
    </dgm:pt>
    <dgm:pt modelId="{DF37BA05-AD29-4E30-A76B-922BE2DE3C15}" type="pres">
      <dgm:prSet presAssocID="{508F3FF0-66D2-40FD-B2C6-B220C0897984}" presName="Name37" presStyleLbl="parChTrans1D3" presStyleIdx="14" presStyleCnt="15"/>
      <dgm:spPr/>
    </dgm:pt>
    <dgm:pt modelId="{912444C9-4C0C-4980-9DE5-74FC68995721}" type="pres">
      <dgm:prSet presAssocID="{423F57B2-4A24-4389-9066-EDCDB1241E94}" presName="hierRoot2" presStyleCnt="0">
        <dgm:presLayoutVars>
          <dgm:hierBranch val="init"/>
        </dgm:presLayoutVars>
      </dgm:prSet>
      <dgm:spPr/>
    </dgm:pt>
    <dgm:pt modelId="{35C0E583-9123-4CBC-BECC-A69CCDA7194D}" type="pres">
      <dgm:prSet presAssocID="{423F57B2-4A24-4389-9066-EDCDB1241E94}" presName="rootComposite" presStyleCnt="0"/>
      <dgm:spPr/>
    </dgm:pt>
    <dgm:pt modelId="{3B8FCADD-4F0C-4C82-8BF2-A13148019EE9}" type="pres">
      <dgm:prSet presAssocID="{423F57B2-4A24-4389-9066-EDCDB1241E94}" presName="rootText" presStyleLbl="node3" presStyleIdx="14" presStyleCnt="15">
        <dgm:presLayoutVars>
          <dgm:chPref val="3"/>
        </dgm:presLayoutVars>
      </dgm:prSet>
      <dgm:spPr/>
    </dgm:pt>
    <dgm:pt modelId="{7A8DEBB7-53CB-49E7-8E2D-55B8A85B8F68}" type="pres">
      <dgm:prSet presAssocID="{423F57B2-4A24-4389-9066-EDCDB1241E94}" presName="rootConnector" presStyleLbl="node3" presStyleIdx="14" presStyleCnt="15"/>
      <dgm:spPr/>
    </dgm:pt>
    <dgm:pt modelId="{14AD611B-1548-47A8-AA16-30C3010EC87C}" type="pres">
      <dgm:prSet presAssocID="{423F57B2-4A24-4389-9066-EDCDB1241E94}" presName="hierChild4" presStyleCnt="0"/>
      <dgm:spPr/>
    </dgm:pt>
    <dgm:pt modelId="{923AA23A-925C-41AA-86DB-73F43AACA681}" type="pres">
      <dgm:prSet presAssocID="{423F57B2-4A24-4389-9066-EDCDB1241E94}" presName="hierChild5" presStyleCnt="0"/>
      <dgm:spPr/>
    </dgm:pt>
    <dgm:pt modelId="{F433939A-4E5E-4D98-AD05-67B34B26F127}" type="pres">
      <dgm:prSet presAssocID="{8FEFB8B4-332C-45AD-B563-DD42E0F50379}" presName="hierChild5" presStyleCnt="0"/>
      <dgm:spPr/>
    </dgm:pt>
    <dgm:pt modelId="{359EB5D0-E1AE-433F-B3B9-B804282D3CC0}" type="pres">
      <dgm:prSet presAssocID="{9504DF17-7DB3-4402-A7EE-40EE10A2C998}" presName="hierChild3" presStyleCnt="0"/>
      <dgm:spPr/>
    </dgm:pt>
  </dgm:ptLst>
  <dgm:cxnLst>
    <dgm:cxn modelId="{C360DA00-DA00-45AB-8383-261775575288}" type="presOf" srcId="{0FA6E69D-9E83-4F01-B09E-4D1733F284B0}" destId="{D4B2093B-467B-4252-95E4-E68890EE5DFD}" srcOrd="1" destOrd="0" presId="urn:microsoft.com/office/officeart/2005/8/layout/orgChart1"/>
    <dgm:cxn modelId="{5E677E01-3311-4F9A-85FD-F67407172009}" srcId="{9504DF17-7DB3-4402-A7EE-40EE10A2C998}" destId="{BDE6F393-4DF4-4638-907E-C3EE7292C55F}" srcOrd="2" destOrd="0" parTransId="{B8A54ED3-075D-4302-8CFD-051FA8BF86E4}" sibTransId="{E413944B-FE16-425D-AEC3-A7B60C2FAEE6}"/>
    <dgm:cxn modelId="{1F737C06-8E92-4BD7-870F-AC7538CDED65}" type="presOf" srcId="{650A9C49-79DC-476E-A6D4-2C02BADCEA8C}" destId="{F769B0D1-D707-4DF8-8E3D-22E9909ACDEB}" srcOrd="1" destOrd="0" presId="urn:microsoft.com/office/officeart/2005/8/layout/orgChart1"/>
    <dgm:cxn modelId="{229A700F-7F5B-4F0A-A948-E33CDB2197CF}" srcId="{94A1A4ED-B118-4A1E-8554-91CDEFEBD019}" destId="{9504DF17-7DB3-4402-A7EE-40EE10A2C998}" srcOrd="0" destOrd="0" parTransId="{4BB4EE14-FAD2-4F1B-808A-556DEB30D0EA}" sibTransId="{C981EF0F-367D-4165-800D-EB97AE22DF98}"/>
    <dgm:cxn modelId="{3D9F5C19-F2DD-4944-A2A0-1AFBCEE21E12}" type="presOf" srcId="{37BC0D25-0436-43DC-B13B-F7BB67FA4194}" destId="{C362B9FB-56CD-4EFE-A318-4DB0A2298294}" srcOrd="1" destOrd="0" presId="urn:microsoft.com/office/officeart/2005/8/layout/orgChart1"/>
    <dgm:cxn modelId="{1C3CD51A-D9A3-43D0-8D9E-839123412703}" type="presOf" srcId="{522ADC48-00E8-4B09-9451-97C4334CAC25}" destId="{DD2F92B1-B98D-48C1-B9BE-F045768A3703}" srcOrd="0" destOrd="0" presId="urn:microsoft.com/office/officeart/2005/8/layout/orgChart1"/>
    <dgm:cxn modelId="{0C93B51D-DF02-4E38-9D6C-A89B836AC92D}" type="presOf" srcId="{8FEFB8B4-332C-45AD-B563-DD42E0F50379}" destId="{56F6AB8C-AC84-4AD2-BD3E-DDE90549D381}" srcOrd="0" destOrd="0" presId="urn:microsoft.com/office/officeart/2005/8/layout/orgChart1"/>
    <dgm:cxn modelId="{0C48B81F-57A2-4F9C-AE06-EF764CB7717D}" srcId="{BDE6F393-4DF4-4638-907E-C3EE7292C55F}" destId="{E3596BD7-5FF5-4F86-9099-4DDC347C17C3}" srcOrd="4" destOrd="0" parTransId="{7E198BEB-7B01-4AC9-AA3D-6CD8CFA25FA1}" sibTransId="{E45BFAC9-9582-48AA-8445-339E28EA7312}"/>
    <dgm:cxn modelId="{FA3E5329-FD8D-4BC2-8494-264CC9B7A8D8}" type="presOf" srcId="{522ADC48-00E8-4B09-9451-97C4334CAC25}" destId="{5010E2F8-B057-472B-900C-7F20EF7015F6}" srcOrd="1" destOrd="0" presId="urn:microsoft.com/office/officeart/2005/8/layout/orgChart1"/>
    <dgm:cxn modelId="{961FBB2E-703C-40CE-96AF-FE2956B49D20}" type="presOf" srcId="{E5F73D5D-73B8-4B95-B686-536BA56CFF9D}" destId="{318CC115-BC79-446D-9AB8-7E005B667E46}" srcOrd="0" destOrd="0" presId="urn:microsoft.com/office/officeart/2005/8/layout/orgChart1"/>
    <dgm:cxn modelId="{F2BCC833-D3E8-4890-9B06-7C39CF922B4F}" type="presOf" srcId="{80CE8DD9-6E8D-4220-AA0B-B03F89FF9A1A}" destId="{ED20EC58-0A62-4109-83B9-AB4DB8CF4F32}" srcOrd="1" destOrd="0" presId="urn:microsoft.com/office/officeart/2005/8/layout/orgChart1"/>
    <dgm:cxn modelId="{880E9A36-B615-4039-9727-2E6FAAE5E72A}" type="presOf" srcId="{BDE6F393-4DF4-4638-907E-C3EE7292C55F}" destId="{50278515-767C-46C3-AF3F-8D4599839948}" srcOrd="0" destOrd="0" presId="urn:microsoft.com/office/officeart/2005/8/layout/orgChart1"/>
    <dgm:cxn modelId="{79F11637-19EC-4DAD-8969-EFC04BF01C42}" srcId="{80CE8DD9-6E8D-4220-AA0B-B03F89FF9A1A}" destId="{5D12E915-C345-4665-8BFC-8B75C66FDC07}" srcOrd="2" destOrd="0" parTransId="{42096CDA-A2BE-4856-8D9F-28B595E86ED2}" sibTransId="{233C4837-124B-4ED0-BAB9-6AA13E82CE59}"/>
    <dgm:cxn modelId="{7A838C37-921C-4C62-A784-4A91CAD58F48}" srcId="{8FEFB8B4-332C-45AD-B563-DD42E0F50379}" destId="{3FAB9B78-7679-44F3-86FC-CD7E202AEDFB}" srcOrd="0" destOrd="0" parTransId="{D44A77B6-0BA4-40A8-97FD-210F05F8A86D}" sibTransId="{8D309795-5D23-4413-91E9-21E9B9A97FAF}"/>
    <dgm:cxn modelId="{463E823A-DC0A-4327-9B21-80576A25440B}" srcId="{80CE8DD9-6E8D-4220-AA0B-B03F89FF9A1A}" destId="{E03607B1-1F09-49A8-9A61-C2AB3801726B}" srcOrd="0" destOrd="0" parTransId="{3EAB1352-310F-4EB0-B33E-72592AC553B6}" sibTransId="{422B9DD9-47E9-46A9-8FC4-E72755E6CD8C}"/>
    <dgm:cxn modelId="{2B40AE3C-72CB-476F-AF7A-3F7909766007}" type="presOf" srcId="{A7734C4F-57BD-46F2-AE4E-8E6FC37C55E3}" destId="{F5B43483-08CD-4783-8E86-1161B841B1A3}" srcOrd="1" destOrd="0" presId="urn:microsoft.com/office/officeart/2005/8/layout/orgChart1"/>
    <dgm:cxn modelId="{2565875D-1692-46D5-ABD1-8A08586B5407}" type="presOf" srcId="{42096CDA-A2BE-4856-8D9F-28B595E86ED2}" destId="{A5900538-886F-455A-8627-8B1CA915CEF1}" srcOrd="0" destOrd="0" presId="urn:microsoft.com/office/officeart/2005/8/layout/orgChart1"/>
    <dgm:cxn modelId="{79035E61-1319-4613-B4F0-BE0288AC9CC7}" type="presOf" srcId="{8E7BA630-E260-4F3D-BADB-9B0D6FDA0FE8}" destId="{117C841A-DFE7-4119-80D5-5E0C82B7C572}" srcOrd="0" destOrd="0" presId="urn:microsoft.com/office/officeart/2005/8/layout/orgChart1"/>
    <dgm:cxn modelId="{9ACCE161-8305-4B77-BB81-EC1CC7119FED}" type="presOf" srcId="{CC111E75-88F4-48DE-AF49-1CA68025ABFC}" destId="{CFF8C293-B1EA-4727-8019-0372B8FF2AE4}" srcOrd="0" destOrd="0" presId="urn:microsoft.com/office/officeart/2005/8/layout/orgChart1"/>
    <dgm:cxn modelId="{6C724544-D95C-4071-856B-121E0ADC2E4E}" type="presOf" srcId="{C4B00F83-E30A-4FC4-81A8-C22854CF5160}" destId="{BC85D42E-5202-43CF-BCCA-64FDDBB78D17}" srcOrd="0" destOrd="0" presId="urn:microsoft.com/office/officeart/2005/8/layout/orgChart1"/>
    <dgm:cxn modelId="{78F6B747-1384-45AA-85D1-82B7A95EF27C}" type="presOf" srcId="{3EAB1352-310F-4EB0-B33E-72592AC553B6}" destId="{41AE23F9-B28C-4AC7-B4AC-015F19CFA5C5}" srcOrd="0" destOrd="0" presId="urn:microsoft.com/office/officeart/2005/8/layout/orgChart1"/>
    <dgm:cxn modelId="{42DEC267-F422-460B-80C9-194D2BDC7B05}" srcId="{9504DF17-7DB3-4402-A7EE-40EE10A2C998}" destId="{8FEFB8B4-332C-45AD-B563-DD42E0F50379}" srcOrd="4" destOrd="0" parTransId="{A4214D7E-59EE-469F-845C-4973819044FC}" sibTransId="{A7A58ACF-4AD3-42CD-A4C1-7ED5C8D7A56C}"/>
    <dgm:cxn modelId="{3E347069-8228-4E7E-AE87-B98690192278}" srcId="{A7734C4F-57BD-46F2-AE4E-8E6FC37C55E3}" destId="{CFC9D023-42E0-4BC7-9A29-385C52EC1B20}" srcOrd="0" destOrd="0" parTransId="{6379F6A6-06F4-4974-96D7-E910755E2921}" sibTransId="{9273346B-CF7B-4B8B-B3BD-C434A25DEDD8}"/>
    <dgm:cxn modelId="{8AC8FA69-FFFE-4162-BAD8-5F0E2E3366B3}" type="presOf" srcId="{15E2EBF1-D7F9-44F9-BEF2-E8FC42E6FB02}" destId="{69B06876-0D37-4FBA-A330-CFC8FC326FCD}" srcOrd="0" destOrd="0" presId="urn:microsoft.com/office/officeart/2005/8/layout/orgChart1"/>
    <dgm:cxn modelId="{CDA9D74A-5614-4486-9789-39956B7D2885}" type="presOf" srcId="{7E198BEB-7B01-4AC9-AA3D-6CD8CFA25FA1}" destId="{C277E1D1-4133-4225-AD7E-AD1BB0672594}" srcOrd="0" destOrd="0" presId="urn:microsoft.com/office/officeart/2005/8/layout/orgChart1"/>
    <dgm:cxn modelId="{1373D56C-B39D-4E44-AB8A-595BF77E1D0C}" srcId="{80CE8DD9-6E8D-4220-AA0B-B03F89FF9A1A}" destId="{650A9C49-79DC-476E-A6D4-2C02BADCEA8C}" srcOrd="1" destOrd="0" parTransId="{D6F696CA-0242-420B-B09A-EBE55CDFAA98}" sibTransId="{C2D111C1-AF57-4F75-BA90-E2548790DB1F}"/>
    <dgm:cxn modelId="{90AA9053-7B81-4687-AC2F-46F182202EEC}" type="presOf" srcId="{37BC0D25-0436-43DC-B13B-F7BB67FA4194}" destId="{72A1A906-165F-44E7-A501-63781646E607}" srcOrd="0" destOrd="0" presId="urn:microsoft.com/office/officeart/2005/8/layout/orgChart1"/>
    <dgm:cxn modelId="{6F715C55-30AC-4806-A246-3BB0D20261CB}" type="presOf" srcId="{39C4C880-7A6E-4B03-B065-B69A3179AC94}" destId="{052B81A5-E9FC-457C-B408-0B317B4C6BFA}" srcOrd="1" destOrd="0" presId="urn:microsoft.com/office/officeart/2005/8/layout/orgChart1"/>
    <dgm:cxn modelId="{9B836F55-824E-4AD1-9E4A-B8A46E03D388}" srcId="{8FEFB8B4-332C-45AD-B563-DD42E0F50379}" destId="{423F57B2-4A24-4389-9066-EDCDB1241E94}" srcOrd="1" destOrd="0" parTransId="{508F3FF0-66D2-40FD-B2C6-B220C0897984}" sibTransId="{966A4A7D-B47B-4292-BCE5-D049F58673A7}"/>
    <dgm:cxn modelId="{B5453256-2656-424A-BD28-20B397F82A6E}" type="presOf" srcId="{94A1A4ED-B118-4A1E-8554-91CDEFEBD019}" destId="{46A22C40-E05C-4E73-B7FC-CAE3345E9AB5}" srcOrd="0" destOrd="0" presId="urn:microsoft.com/office/officeart/2005/8/layout/orgChart1"/>
    <dgm:cxn modelId="{3084C57C-C868-42EA-9E5A-B7E446A454C1}" type="presOf" srcId="{CB9971D5-5C37-4B3D-93E5-30A849EBA06E}" destId="{6E9C746D-96C6-411B-8F21-6B1A0E17AE84}" srcOrd="0" destOrd="0" presId="urn:microsoft.com/office/officeart/2005/8/layout/orgChart1"/>
    <dgm:cxn modelId="{E252747F-B838-46FC-98F5-A60642DEE5B2}" type="presOf" srcId="{6379F6A6-06F4-4974-96D7-E910755E2921}" destId="{085EFEB4-DE47-4EC0-A0CC-E38CDF87BF1B}" srcOrd="0" destOrd="0" presId="urn:microsoft.com/office/officeart/2005/8/layout/orgChart1"/>
    <dgm:cxn modelId="{39D7AE7F-1A29-485F-8AD6-7FA5DBD8EEFB}" type="presOf" srcId="{E3596BD7-5FF5-4F86-9099-4DDC347C17C3}" destId="{44BB8A98-58B0-43AB-9A89-3F124EA38340}" srcOrd="1" destOrd="0" presId="urn:microsoft.com/office/officeart/2005/8/layout/orgChart1"/>
    <dgm:cxn modelId="{EC1FB984-3E67-403D-8782-4B93A75BEBEA}" type="presOf" srcId="{E3596BD7-5FF5-4F86-9099-4DDC347C17C3}" destId="{5B7DD8C7-611A-436F-A2BD-CF51DB2DEA14}" srcOrd="0" destOrd="0" presId="urn:microsoft.com/office/officeart/2005/8/layout/orgChart1"/>
    <dgm:cxn modelId="{0B73A688-E399-429D-9388-14AA9F4009B7}" type="presOf" srcId="{3FAB9B78-7679-44F3-86FC-CD7E202AEDFB}" destId="{C60DC8A9-E561-4EC4-B569-9177BAB5EBF4}" srcOrd="0" destOrd="0" presId="urn:microsoft.com/office/officeart/2005/8/layout/orgChart1"/>
    <dgm:cxn modelId="{84B37589-ED40-4591-98D5-0AE4D2247302}" type="presOf" srcId="{B8A54ED3-075D-4302-8CFD-051FA8BF86E4}" destId="{7D49F2BF-0BD6-4E29-8230-736437367FE8}" srcOrd="0" destOrd="0" presId="urn:microsoft.com/office/officeart/2005/8/layout/orgChart1"/>
    <dgm:cxn modelId="{A1F7C98B-9896-458E-BE68-A1E05C4C4A74}" type="presOf" srcId="{131A3BF3-719D-42A3-90A8-8893498F67C2}" destId="{6C2F7BF2-3D75-489B-8D31-46F9359A2EDD}" srcOrd="0" destOrd="0" presId="urn:microsoft.com/office/officeart/2005/8/layout/orgChart1"/>
    <dgm:cxn modelId="{AD188C8F-EAC3-4C44-A757-80AFE5C85AD7}" type="presOf" srcId="{D6F696CA-0242-420B-B09A-EBE55CDFAA98}" destId="{3FDB91D8-BE74-49D3-9BC6-C2B1B53AB42E}" srcOrd="0" destOrd="0" presId="urn:microsoft.com/office/officeart/2005/8/layout/orgChart1"/>
    <dgm:cxn modelId="{7B8DC48F-6AFC-49E4-866D-63CF6A8803C9}" type="presOf" srcId="{80CE8DD9-6E8D-4220-AA0B-B03F89FF9A1A}" destId="{76CFA200-D543-473F-9FDB-5DF43085971A}" srcOrd="0" destOrd="0" presId="urn:microsoft.com/office/officeart/2005/8/layout/orgChart1"/>
    <dgm:cxn modelId="{9E9B3A92-D68E-4FDC-8A1E-189B4369C811}" type="presOf" srcId="{5D12E915-C345-4665-8BFC-8B75C66FDC07}" destId="{050186E0-4419-4793-8500-5A254B50F632}" srcOrd="1" destOrd="0" presId="urn:microsoft.com/office/officeart/2005/8/layout/orgChart1"/>
    <dgm:cxn modelId="{86553B92-D276-466A-A2D7-1E6C81087F10}" type="presOf" srcId="{C4B00F83-E30A-4FC4-81A8-C22854CF5160}" destId="{484232A4-EC09-4563-9070-FF174494ABAC}" srcOrd="1" destOrd="0" presId="urn:microsoft.com/office/officeart/2005/8/layout/orgChart1"/>
    <dgm:cxn modelId="{829A8E92-7309-408E-AD1A-63BB6E305444}" type="presOf" srcId="{E03607B1-1F09-49A8-9A61-C2AB3801726B}" destId="{336E0064-E940-44D7-9B6F-CE1DDCF70A69}" srcOrd="0" destOrd="0" presId="urn:microsoft.com/office/officeart/2005/8/layout/orgChart1"/>
    <dgm:cxn modelId="{9FE7F892-E232-4E2F-AFA3-0B8D75CAE4A6}" type="presOf" srcId="{423F57B2-4A24-4389-9066-EDCDB1241E94}" destId="{3B8FCADD-4F0C-4C82-8BF2-A13148019EE9}" srcOrd="0" destOrd="0" presId="urn:microsoft.com/office/officeart/2005/8/layout/orgChart1"/>
    <dgm:cxn modelId="{1A963594-7958-43D3-B8D9-7554029A2A42}" type="presOf" srcId="{E5F73D5D-73B8-4B95-B686-536BA56CFF9D}" destId="{DB3DB775-C0BA-4414-B3B8-5270D1CE0CA7}" srcOrd="1" destOrd="0" presId="urn:microsoft.com/office/officeart/2005/8/layout/orgChart1"/>
    <dgm:cxn modelId="{4DBED994-B30D-4FD1-8072-FCE0997A5DB5}" type="presOf" srcId="{CFC9D023-42E0-4BC7-9A29-385C52EC1B20}" destId="{02538531-A763-446F-9A9C-E72F132572D2}" srcOrd="0" destOrd="0" presId="urn:microsoft.com/office/officeart/2005/8/layout/orgChart1"/>
    <dgm:cxn modelId="{49A5DD97-4609-44BA-8615-3BAE8F4D37F2}" type="presOf" srcId="{650A9C49-79DC-476E-A6D4-2C02BADCEA8C}" destId="{CFE08A77-C152-41A0-8868-A3B65EA014FB}" srcOrd="0" destOrd="0" presId="urn:microsoft.com/office/officeart/2005/8/layout/orgChart1"/>
    <dgm:cxn modelId="{C4FD699A-0F98-41CA-AE20-2330745F16B6}" srcId="{BDE6F393-4DF4-4638-907E-C3EE7292C55F}" destId="{37BC0D25-0436-43DC-B13B-F7BB67FA4194}" srcOrd="3" destOrd="0" parTransId="{A88BE23F-9112-4131-A35B-30D6828DEE87}" sibTransId="{0DE2C3DA-4364-4F0C-BE26-528D30FE57B1}"/>
    <dgm:cxn modelId="{402E8E9A-53EB-4FDD-9DDB-90AF8F6E3798}" type="presOf" srcId="{CFC9D023-42E0-4BC7-9A29-385C52EC1B20}" destId="{89D81079-6506-4A27-A405-BA91F7EA45E1}" srcOrd="1" destOrd="0" presId="urn:microsoft.com/office/officeart/2005/8/layout/orgChart1"/>
    <dgm:cxn modelId="{CFE945A3-01B8-48C3-B083-415D7823EE33}" srcId="{9504DF17-7DB3-4402-A7EE-40EE10A2C998}" destId="{A7734C4F-57BD-46F2-AE4E-8E6FC37C55E3}" srcOrd="3" destOrd="0" parTransId="{53FCABE5-2AB6-40CB-B3D3-B4A598AAAE78}" sibTransId="{886FDA9E-490C-408D-B4FA-7E8097965DAD}"/>
    <dgm:cxn modelId="{B262FFA5-69BB-433E-9499-EACBCE170DA6}" type="presOf" srcId="{CB9971D5-5C37-4B3D-93E5-30A849EBA06E}" destId="{365D5745-F687-49B3-AA1E-1A4FCEC9C1FD}" srcOrd="1" destOrd="0" presId="urn:microsoft.com/office/officeart/2005/8/layout/orgChart1"/>
    <dgm:cxn modelId="{1EEE4AA6-14B2-47D9-86CD-AEDD58182EF9}" srcId="{BDE6F393-4DF4-4638-907E-C3EE7292C55F}" destId="{39C4C880-7A6E-4B03-B065-B69A3179AC94}" srcOrd="1" destOrd="0" parTransId="{E9BA601F-F9B7-4639-83A0-3EA382218E85}" sibTransId="{325133D0-CD62-436C-8C28-79A7878F6221}"/>
    <dgm:cxn modelId="{5CB643A8-7E86-4838-A4D7-78DB5B8F5959}" type="presOf" srcId="{A4214D7E-59EE-469F-845C-4973819044FC}" destId="{D68589BB-8034-48D9-9F88-E2CC4D22D095}" srcOrd="0" destOrd="0" presId="urn:microsoft.com/office/officeart/2005/8/layout/orgChart1"/>
    <dgm:cxn modelId="{696F65AD-9E1D-4E6C-A8D0-EB55656EAC0A}" type="presOf" srcId="{76ACE900-55B4-4AAA-9FD6-02A41E3B8008}" destId="{22F80E9B-300C-40ED-A3CC-9CF81D2B8F07}" srcOrd="0" destOrd="0" presId="urn:microsoft.com/office/officeart/2005/8/layout/orgChart1"/>
    <dgm:cxn modelId="{09165AAD-9853-4F55-B84B-087BBE323599}" srcId="{BDE6F393-4DF4-4638-907E-C3EE7292C55F}" destId="{522ADC48-00E8-4B09-9451-97C4334CAC25}" srcOrd="2" destOrd="0" parTransId="{1C313B33-E334-48F3-80A6-D0B10367ECA8}" sibTransId="{91465D8E-B5D7-4129-9B8C-FC3FE31988A8}"/>
    <dgm:cxn modelId="{5D160CAE-8383-416E-BEB4-2AEA0E23DC0D}" type="presOf" srcId="{E13F78B0-5BC3-42FF-9D29-12C608B5AE08}" destId="{520BC1CE-6C81-489C-825F-7B0399281750}" srcOrd="0" destOrd="0" presId="urn:microsoft.com/office/officeart/2005/8/layout/orgChart1"/>
    <dgm:cxn modelId="{4EA226B4-D498-44E4-B3FF-4D103A9816A5}" srcId="{9504DF17-7DB3-4402-A7EE-40EE10A2C998}" destId="{80CE8DD9-6E8D-4220-AA0B-B03F89FF9A1A}" srcOrd="1" destOrd="0" parTransId="{E13F78B0-5BC3-42FF-9D29-12C608B5AE08}" sibTransId="{B0C1F2D5-BC00-4DC3-95A5-6CCA21AAEEAC}"/>
    <dgm:cxn modelId="{A67D2AB6-E809-4BC7-8C04-C6F11FF93724}" type="presOf" srcId="{A88BE23F-9112-4131-A35B-30D6828DEE87}" destId="{299EF224-A267-44C6-8C73-9EC733F6547E}" srcOrd="0" destOrd="0" presId="urn:microsoft.com/office/officeart/2005/8/layout/orgChart1"/>
    <dgm:cxn modelId="{C5A466B7-FE3B-492D-9DFC-61562B82E6B7}" type="presOf" srcId="{53FCABE5-2AB6-40CB-B3D3-B4A598AAAE78}" destId="{806C7548-63FB-45CE-9424-AA9CAF16A64B}" srcOrd="0" destOrd="0" presId="urn:microsoft.com/office/officeart/2005/8/layout/orgChart1"/>
    <dgm:cxn modelId="{EC31FBB9-09DC-474B-AD1B-CD216C9F6537}" type="presOf" srcId="{39C4C880-7A6E-4B03-B065-B69A3179AC94}" destId="{0AAB6172-BAA5-4391-B1A6-FED63A142DB5}" srcOrd="0" destOrd="0" presId="urn:microsoft.com/office/officeart/2005/8/layout/orgChart1"/>
    <dgm:cxn modelId="{734B84BA-653D-441B-BF32-99B285F39EB9}" type="presOf" srcId="{855779C8-32C3-4912-8BA9-8768FCBC13E2}" destId="{F8525A4B-412B-4B5D-B9BB-708141847D70}" srcOrd="1" destOrd="0" presId="urn:microsoft.com/office/officeart/2005/8/layout/orgChart1"/>
    <dgm:cxn modelId="{5054BDC4-5EFD-4A56-ABDA-82CAE98C3460}" type="presOf" srcId="{8FEFB8B4-332C-45AD-B563-DD42E0F50379}" destId="{C5D13575-E5D1-49CD-B425-9B3BF8190811}" srcOrd="1" destOrd="0" presId="urn:microsoft.com/office/officeart/2005/8/layout/orgChart1"/>
    <dgm:cxn modelId="{5292E5C5-3499-457E-80CE-462782CAFA41}" type="presOf" srcId="{1C313B33-E334-48F3-80A6-D0B10367ECA8}" destId="{6DF515BC-410C-463A-A425-9E2C2F89AE6A}" srcOrd="0" destOrd="0" presId="urn:microsoft.com/office/officeart/2005/8/layout/orgChart1"/>
    <dgm:cxn modelId="{FDF092C9-CFF1-41D4-A91D-595A591878C5}" srcId="{A7734C4F-57BD-46F2-AE4E-8E6FC37C55E3}" destId="{855779C8-32C3-4912-8BA9-8768FCBC13E2}" srcOrd="1" destOrd="0" parTransId="{76ACE900-55B4-4AAA-9FD6-02A41E3B8008}" sibTransId="{9D9C435F-2E0C-4F4E-9E80-99440621BB1E}"/>
    <dgm:cxn modelId="{5AECA4CC-B045-4E42-8C00-F6C703CD6360}" type="presOf" srcId="{FFFDC337-42E0-41D9-B214-211FAE81F7B0}" destId="{714002A3-76BC-44C2-8E19-621C6C452EA8}" srcOrd="0" destOrd="0" presId="urn:microsoft.com/office/officeart/2005/8/layout/orgChart1"/>
    <dgm:cxn modelId="{DAC243CE-7C4E-45B6-AC73-BD70D3501E7A}" type="presOf" srcId="{131A3BF3-719D-42A3-90A8-8893498F67C2}" destId="{78430305-C4C2-46BB-99D9-22A03D5AD7BA}" srcOrd="1" destOrd="0" presId="urn:microsoft.com/office/officeart/2005/8/layout/orgChart1"/>
    <dgm:cxn modelId="{202C43D0-2E66-4CFF-8C5E-B36004C0DAF9}" type="presOf" srcId="{E9BA601F-F9B7-4639-83A0-3EA382218E85}" destId="{0765E58D-4148-409E-A847-1763519C84D6}" srcOrd="0" destOrd="0" presId="urn:microsoft.com/office/officeart/2005/8/layout/orgChart1"/>
    <dgm:cxn modelId="{1EFDDED3-9B92-4088-9B90-3C992C809A1C}" srcId="{E5F73D5D-73B8-4B95-B686-536BA56CFF9D}" destId="{0FA6E69D-9E83-4F01-B09E-4D1733F284B0}" srcOrd="1" destOrd="0" parTransId="{15E2EBF1-D7F9-44F9-BEF2-E8FC42E6FB02}" sibTransId="{0DCF5C86-2A6F-4E1B-BCD5-FBE6FC382F68}"/>
    <dgm:cxn modelId="{4E6CBBD7-B6C4-4CC9-B3BE-2DBA5FE715FA}" type="presOf" srcId="{A7734C4F-57BD-46F2-AE4E-8E6FC37C55E3}" destId="{AAF22454-A4F0-4B16-94A8-13D28E2CE03C}" srcOrd="0" destOrd="0" presId="urn:microsoft.com/office/officeart/2005/8/layout/orgChart1"/>
    <dgm:cxn modelId="{6BA3E9D7-7FC3-4FBE-A7CB-7286FFB677D2}" type="presOf" srcId="{9504DF17-7DB3-4402-A7EE-40EE10A2C998}" destId="{48381AED-C739-4A90-98C6-A20168F484DD}" srcOrd="0" destOrd="0" presId="urn:microsoft.com/office/officeart/2005/8/layout/orgChart1"/>
    <dgm:cxn modelId="{0E635FDA-30C3-4F9B-95D3-3E5C4DEB6053}" type="presOf" srcId="{E03607B1-1F09-49A8-9A61-C2AB3801726B}" destId="{0F8B1252-57D3-4B04-8C61-560CAA78813F}" srcOrd="1" destOrd="0" presId="urn:microsoft.com/office/officeart/2005/8/layout/orgChart1"/>
    <dgm:cxn modelId="{44E52EDB-8ACD-40F5-B908-9CD8C9994608}" type="presOf" srcId="{423F57B2-4A24-4389-9066-EDCDB1241E94}" destId="{7A8DEBB7-53CB-49E7-8E2D-55B8A85B8F68}" srcOrd="1" destOrd="0" presId="urn:microsoft.com/office/officeart/2005/8/layout/orgChart1"/>
    <dgm:cxn modelId="{94AFE7DB-48F1-41F6-B0C3-2DA3BAFCBF6E}" type="presOf" srcId="{855779C8-32C3-4912-8BA9-8768FCBC13E2}" destId="{8A017E67-694B-4102-A9FB-5B8857536E56}" srcOrd="0" destOrd="0" presId="urn:microsoft.com/office/officeart/2005/8/layout/orgChart1"/>
    <dgm:cxn modelId="{E88DF9E1-89C3-4D32-B17C-21949A16790A}" srcId="{E5F73D5D-73B8-4B95-B686-536BA56CFF9D}" destId="{131A3BF3-719D-42A3-90A8-8893498F67C2}" srcOrd="2" destOrd="0" parTransId="{CC111E75-88F4-48DE-AF49-1CA68025ABFC}" sibTransId="{9BCC82D1-41CC-45C7-AFFA-C4C6385B3781}"/>
    <dgm:cxn modelId="{304F53E8-2F13-4106-AFE8-CCE837EAE453}" type="presOf" srcId="{0FA6E69D-9E83-4F01-B09E-4D1733F284B0}" destId="{428A5569-B7E1-4FA8-A6A0-C90DC51651ED}" srcOrd="0" destOrd="0" presId="urn:microsoft.com/office/officeart/2005/8/layout/orgChart1"/>
    <dgm:cxn modelId="{099D0FF2-CBE5-4C1B-819A-523F3B2730C8}" type="presOf" srcId="{BDE6F393-4DF4-4638-907E-C3EE7292C55F}" destId="{56F1900A-2E75-4BC2-A409-6E28BFC774D8}" srcOrd="1" destOrd="0" presId="urn:microsoft.com/office/officeart/2005/8/layout/orgChart1"/>
    <dgm:cxn modelId="{BDA10AF4-46DE-49AA-8AB5-6D0BE48349F9}" type="presOf" srcId="{D44A77B6-0BA4-40A8-97FD-210F05F8A86D}" destId="{97311C1D-2F6A-48E9-BCA5-49FCFEB47F00}" srcOrd="0" destOrd="0" presId="urn:microsoft.com/office/officeart/2005/8/layout/orgChart1"/>
    <dgm:cxn modelId="{E438B1F4-4CBC-441E-A6BE-CA4CC993108D}" type="presOf" srcId="{5D12E915-C345-4665-8BFC-8B75C66FDC07}" destId="{4D216C8B-3C8C-46C8-A675-B5E798D03D5B}" srcOrd="0" destOrd="0" presId="urn:microsoft.com/office/officeart/2005/8/layout/orgChart1"/>
    <dgm:cxn modelId="{86FB3CF6-D831-4F7E-92C0-8C962118017E}" srcId="{9504DF17-7DB3-4402-A7EE-40EE10A2C998}" destId="{E5F73D5D-73B8-4B95-B686-536BA56CFF9D}" srcOrd="0" destOrd="0" parTransId="{32B1B491-C9E3-4BE1-B6A1-8C105291CABA}" sibTransId="{FD7AE1A8-3ECE-4788-877B-91B92224399E}"/>
    <dgm:cxn modelId="{286813F7-0711-4317-853B-06F418D6D180}" type="presOf" srcId="{32B1B491-C9E3-4BE1-B6A1-8C105291CABA}" destId="{CA2A4CF2-AF43-4DD8-BC6C-F9D97BBBDFE7}" srcOrd="0" destOrd="0" presId="urn:microsoft.com/office/officeart/2005/8/layout/orgChart1"/>
    <dgm:cxn modelId="{7DA25DF7-B4CE-443C-8885-E2BF4D6198D8}" srcId="{E5F73D5D-73B8-4B95-B686-536BA56CFF9D}" destId="{CB9971D5-5C37-4B3D-93E5-30A849EBA06E}" srcOrd="0" destOrd="0" parTransId="{8E7BA630-E260-4F3D-BADB-9B0D6FDA0FE8}" sibTransId="{61966EB0-C1CF-454E-BFD0-EF2D55673F9F}"/>
    <dgm:cxn modelId="{BB9432F9-FA47-4945-96C1-BBA60E6FB721}" type="presOf" srcId="{9504DF17-7DB3-4402-A7EE-40EE10A2C998}" destId="{15FEFEE3-24DE-4932-B4A0-0B0AFCCF9FD3}" srcOrd="1" destOrd="0" presId="urn:microsoft.com/office/officeart/2005/8/layout/orgChart1"/>
    <dgm:cxn modelId="{E6DF2DFA-9D3D-4C31-BE96-88551747C601}" type="presOf" srcId="{3FAB9B78-7679-44F3-86FC-CD7E202AEDFB}" destId="{707CE517-373C-4E50-B7B3-378D9F85EEBC}" srcOrd="1" destOrd="0" presId="urn:microsoft.com/office/officeart/2005/8/layout/orgChart1"/>
    <dgm:cxn modelId="{E96E63FF-04DE-489D-B265-2F5991F59349}" type="presOf" srcId="{508F3FF0-66D2-40FD-B2C6-B220C0897984}" destId="{DF37BA05-AD29-4E30-A76B-922BE2DE3C15}" srcOrd="0" destOrd="0" presId="urn:microsoft.com/office/officeart/2005/8/layout/orgChart1"/>
    <dgm:cxn modelId="{61BEFCFF-E074-44E0-BC36-E28589AEA491}" srcId="{BDE6F393-4DF4-4638-907E-C3EE7292C55F}" destId="{C4B00F83-E30A-4FC4-81A8-C22854CF5160}" srcOrd="0" destOrd="0" parTransId="{FFFDC337-42E0-41D9-B214-211FAE81F7B0}" sibTransId="{14D12BA6-78E7-4085-8544-CEB5F03A80D3}"/>
    <dgm:cxn modelId="{E0380065-4241-42FF-8B80-1A1444939A59}" type="presParOf" srcId="{46A22C40-E05C-4E73-B7FC-CAE3345E9AB5}" destId="{912C8D01-3FE8-4BD0-932C-7F4068CA6BF6}" srcOrd="0" destOrd="0" presId="urn:microsoft.com/office/officeart/2005/8/layout/orgChart1"/>
    <dgm:cxn modelId="{9E88DBAB-B097-4AAD-9AB4-349DC7A6592A}" type="presParOf" srcId="{912C8D01-3FE8-4BD0-932C-7F4068CA6BF6}" destId="{6435B83D-5199-4510-8239-9A01E032AEC1}" srcOrd="0" destOrd="0" presId="urn:microsoft.com/office/officeart/2005/8/layout/orgChart1"/>
    <dgm:cxn modelId="{ED560E2B-0E39-4765-A0E4-1D20D0EA8345}" type="presParOf" srcId="{6435B83D-5199-4510-8239-9A01E032AEC1}" destId="{48381AED-C739-4A90-98C6-A20168F484DD}" srcOrd="0" destOrd="0" presId="urn:microsoft.com/office/officeart/2005/8/layout/orgChart1"/>
    <dgm:cxn modelId="{959A0C8E-30E9-4BE0-81E9-8A6EEBBB3970}" type="presParOf" srcId="{6435B83D-5199-4510-8239-9A01E032AEC1}" destId="{15FEFEE3-24DE-4932-B4A0-0B0AFCCF9FD3}" srcOrd="1" destOrd="0" presId="urn:microsoft.com/office/officeart/2005/8/layout/orgChart1"/>
    <dgm:cxn modelId="{9CC1D03F-A7CC-4C2C-B124-8FFCAC4BDA77}" type="presParOf" srcId="{912C8D01-3FE8-4BD0-932C-7F4068CA6BF6}" destId="{F5CEA809-18B2-45C3-85DC-DC9749FDAA74}" srcOrd="1" destOrd="0" presId="urn:microsoft.com/office/officeart/2005/8/layout/orgChart1"/>
    <dgm:cxn modelId="{584213A5-247A-4F76-B827-2AAC71CFE3B9}" type="presParOf" srcId="{F5CEA809-18B2-45C3-85DC-DC9749FDAA74}" destId="{CA2A4CF2-AF43-4DD8-BC6C-F9D97BBBDFE7}" srcOrd="0" destOrd="0" presId="urn:microsoft.com/office/officeart/2005/8/layout/orgChart1"/>
    <dgm:cxn modelId="{9DCEC9B7-8206-424C-A779-46E49E1C1E56}" type="presParOf" srcId="{F5CEA809-18B2-45C3-85DC-DC9749FDAA74}" destId="{B344225F-BCDA-47CD-9EDF-C0446800F232}" srcOrd="1" destOrd="0" presId="urn:microsoft.com/office/officeart/2005/8/layout/orgChart1"/>
    <dgm:cxn modelId="{B9B08584-FC1F-421A-B145-245D2CF9F296}" type="presParOf" srcId="{B344225F-BCDA-47CD-9EDF-C0446800F232}" destId="{091563B5-26CA-48AE-8D48-2C2AA2B4128A}" srcOrd="0" destOrd="0" presId="urn:microsoft.com/office/officeart/2005/8/layout/orgChart1"/>
    <dgm:cxn modelId="{DDFFF26C-4ADD-41E2-AB67-DA29AB4F6D4A}" type="presParOf" srcId="{091563B5-26CA-48AE-8D48-2C2AA2B4128A}" destId="{318CC115-BC79-446D-9AB8-7E005B667E46}" srcOrd="0" destOrd="0" presId="urn:microsoft.com/office/officeart/2005/8/layout/orgChart1"/>
    <dgm:cxn modelId="{586D6238-560D-428B-9E6C-0BEEA9885A2A}" type="presParOf" srcId="{091563B5-26CA-48AE-8D48-2C2AA2B4128A}" destId="{DB3DB775-C0BA-4414-B3B8-5270D1CE0CA7}" srcOrd="1" destOrd="0" presId="urn:microsoft.com/office/officeart/2005/8/layout/orgChart1"/>
    <dgm:cxn modelId="{DEC486AB-CED2-4903-A752-EEF3788D0CD9}" type="presParOf" srcId="{B344225F-BCDA-47CD-9EDF-C0446800F232}" destId="{475D7D21-1E07-4B4F-B37B-1F5D21DB7EC9}" srcOrd="1" destOrd="0" presId="urn:microsoft.com/office/officeart/2005/8/layout/orgChart1"/>
    <dgm:cxn modelId="{55F44887-7440-4C56-975B-D36328535B3C}" type="presParOf" srcId="{475D7D21-1E07-4B4F-B37B-1F5D21DB7EC9}" destId="{117C841A-DFE7-4119-80D5-5E0C82B7C572}" srcOrd="0" destOrd="0" presId="urn:microsoft.com/office/officeart/2005/8/layout/orgChart1"/>
    <dgm:cxn modelId="{94F0594B-EEEF-4462-98FE-7C50E292F099}" type="presParOf" srcId="{475D7D21-1E07-4B4F-B37B-1F5D21DB7EC9}" destId="{F7F1BE16-A04D-4DE0-83D7-F4062D887435}" srcOrd="1" destOrd="0" presId="urn:microsoft.com/office/officeart/2005/8/layout/orgChart1"/>
    <dgm:cxn modelId="{64D21FCD-9A80-46E1-AADC-77A76A6FEEBB}" type="presParOf" srcId="{F7F1BE16-A04D-4DE0-83D7-F4062D887435}" destId="{08BB2EC9-AA29-4902-A72A-4A00C0CA642D}" srcOrd="0" destOrd="0" presId="urn:microsoft.com/office/officeart/2005/8/layout/orgChart1"/>
    <dgm:cxn modelId="{312EFC2A-9AEF-448F-859E-5946BBFD7CA9}" type="presParOf" srcId="{08BB2EC9-AA29-4902-A72A-4A00C0CA642D}" destId="{6E9C746D-96C6-411B-8F21-6B1A0E17AE84}" srcOrd="0" destOrd="0" presId="urn:microsoft.com/office/officeart/2005/8/layout/orgChart1"/>
    <dgm:cxn modelId="{73B97565-3C14-476A-A52C-1065568E1FAF}" type="presParOf" srcId="{08BB2EC9-AA29-4902-A72A-4A00C0CA642D}" destId="{365D5745-F687-49B3-AA1E-1A4FCEC9C1FD}" srcOrd="1" destOrd="0" presId="urn:microsoft.com/office/officeart/2005/8/layout/orgChart1"/>
    <dgm:cxn modelId="{C7F44FC0-A68E-4A89-8372-3500D79CA57E}" type="presParOf" srcId="{F7F1BE16-A04D-4DE0-83D7-F4062D887435}" destId="{504F70CF-E246-4578-AC6B-47291D63C396}" srcOrd="1" destOrd="0" presId="urn:microsoft.com/office/officeart/2005/8/layout/orgChart1"/>
    <dgm:cxn modelId="{36C6E18D-B656-41B5-BB08-0AC40417C6DE}" type="presParOf" srcId="{F7F1BE16-A04D-4DE0-83D7-F4062D887435}" destId="{64FDA68A-AB14-4749-893A-BDB4BD4D28BD}" srcOrd="2" destOrd="0" presId="urn:microsoft.com/office/officeart/2005/8/layout/orgChart1"/>
    <dgm:cxn modelId="{2192E9C1-0703-429E-8F68-F09FB0E78F58}" type="presParOf" srcId="{475D7D21-1E07-4B4F-B37B-1F5D21DB7EC9}" destId="{69B06876-0D37-4FBA-A330-CFC8FC326FCD}" srcOrd="2" destOrd="0" presId="urn:microsoft.com/office/officeart/2005/8/layout/orgChart1"/>
    <dgm:cxn modelId="{38634590-947F-4C16-94BD-B3A4FA874228}" type="presParOf" srcId="{475D7D21-1E07-4B4F-B37B-1F5D21DB7EC9}" destId="{665455CE-0D56-4395-8D50-C99AA06C5967}" srcOrd="3" destOrd="0" presId="urn:microsoft.com/office/officeart/2005/8/layout/orgChart1"/>
    <dgm:cxn modelId="{DF771CCD-0E56-41AE-8A0A-B343AFD04413}" type="presParOf" srcId="{665455CE-0D56-4395-8D50-C99AA06C5967}" destId="{885928E3-0D72-469C-91DE-C739486C6307}" srcOrd="0" destOrd="0" presId="urn:microsoft.com/office/officeart/2005/8/layout/orgChart1"/>
    <dgm:cxn modelId="{AC158933-C7B8-4FEC-B257-DD8EBED41DED}" type="presParOf" srcId="{885928E3-0D72-469C-91DE-C739486C6307}" destId="{428A5569-B7E1-4FA8-A6A0-C90DC51651ED}" srcOrd="0" destOrd="0" presId="urn:microsoft.com/office/officeart/2005/8/layout/orgChart1"/>
    <dgm:cxn modelId="{7864C6C6-8D1C-4687-9431-D9CDE9DA52F5}" type="presParOf" srcId="{885928E3-0D72-469C-91DE-C739486C6307}" destId="{D4B2093B-467B-4252-95E4-E68890EE5DFD}" srcOrd="1" destOrd="0" presId="urn:microsoft.com/office/officeart/2005/8/layout/orgChart1"/>
    <dgm:cxn modelId="{ED4EC546-EEF3-47E2-827C-B3D8F1742861}" type="presParOf" srcId="{665455CE-0D56-4395-8D50-C99AA06C5967}" destId="{2F510E31-1D6A-423F-9A5E-08AA560B4EDD}" srcOrd="1" destOrd="0" presId="urn:microsoft.com/office/officeart/2005/8/layout/orgChart1"/>
    <dgm:cxn modelId="{43F88A08-6D8A-4085-B984-905F23D82250}" type="presParOf" srcId="{665455CE-0D56-4395-8D50-C99AA06C5967}" destId="{125B7CEC-A620-4C58-952F-E8229D4AFD9B}" srcOrd="2" destOrd="0" presId="urn:microsoft.com/office/officeart/2005/8/layout/orgChart1"/>
    <dgm:cxn modelId="{600DA899-13C6-4F3D-9CED-39B61D636CBC}" type="presParOf" srcId="{475D7D21-1E07-4B4F-B37B-1F5D21DB7EC9}" destId="{CFF8C293-B1EA-4727-8019-0372B8FF2AE4}" srcOrd="4" destOrd="0" presId="urn:microsoft.com/office/officeart/2005/8/layout/orgChart1"/>
    <dgm:cxn modelId="{E74C7050-A239-47E9-8795-051BBAF08FF4}" type="presParOf" srcId="{475D7D21-1E07-4B4F-B37B-1F5D21DB7EC9}" destId="{B2719C4A-5ED0-49D2-A106-1EAD0B2E2B63}" srcOrd="5" destOrd="0" presId="urn:microsoft.com/office/officeart/2005/8/layout/orgChart1"/>
    <dgm:cxn modelId="{F9D6CEB3-00AE-4B13-BB1D-3D1C2DDEE565}" type="presParOf" srcId="{B2719C4A-5ED0-49D2-A106-1EAD0B2E2B63}" destId="{AAE61342-2CC8-4AD9-B527-295318011DF8}" srcOrd="0" destOrd="0" presId="urn:microsoft.com/office/officeart/2005/8/layout/orgChart1"/>
    <dgm:cxn modelId="{95EFBEFD-3FE5-4C63-A6E0-394578E077C7}" type="presParOf" srcId="{AAE61342-2CC8-4AD9-B527-295318011DF8}" destId="{6C2F7BF2-3D75-489B-8D31-46F9359A2EDD}" srcOrd="0" destOrd="0" presId="urn:microsoft.com/office/officeart/2005/8/layout/orgChart1"/>
    <dgm:cxn modelId="{3B28EF87-5D2B-43D3-9B95-B1CB87B4C2C0}" type="presParOf" srcId="{AAE61342-2CC8-4AD9-B527-295318011DF8}" destId="{78430305-C4C2-46BB-99D9-22A03D5AD7BA}" srcOrd="1" destOrd="0" presId="urn:microsoft.com/office/officeart/2005/8/layout/orgChart1"/>
    <dgm:cxn modelId="{57E301B3-2156-4F12-A227-BB499F9F951C}" type="presParOf" srcId="{B2719C4A-5ED0-49D2-A106-1EAD0B2E2B63}" destId="{616CD02D-0CAB-4186-92BC-E414F432F1B3}" srcOrd="1" destOrd="0" presId="urn:microsoft.com/office/officeart/2005/8/layout/orgChart1"/>
    <dgm:cxn modelId="{D1D1C38B-290C-4571-A386-64F7080C1DE0}" type="presParOf" srcId="{B2719C4A-5ED0-49D2-A106-1EAD0B2E2B63}" destId="{15487DFF-0E99-4CF7-BB01-BD2B5E14B3F1}" srcOrd="2" destOrd="0" presId="urn:microsoft.com/office/officeart/2005/8/layout/orgChart1"/>
    <dgm:cxn modelId="{96F0DF89-8C77-4D7D-BF49-DCD6737EA06A}" type="presParOf" srcId="{B344225F-BCDA-47CD-9EDF-C0446800F232}" destId="{73AC2684-A5BF-4BBD-A6C1-79B140A512A8}" srcOrd="2" destOrd="0" presId="urn:microsoft.com/office/officeart/2005/8/layout/orgChart1"/>
    <dgm:cxn modelId="{B60B149C-5253-45D9-9C15-8E6A32C379C5}" type="presParOf" srcId="{F5CEA809-18B2-45C3-85DC-DC9749FDAA74}" destId="{520BC1CE-6C81-489C-825F-7B0399281750}" srcOrd="2" destOrd="0" presId="urn:microsoft.com/office/officeart/2005/8/layout/orgChart1"/>
    <dgm:cxn modelId="{FBF31E0E-B4EC-43CA-BB0C-5BAA291C17FD}" type="presParOf" srcId="{F5CEA809-18B2-45C3-85DC-DC9749FDAA74}" destId="{18CFD96C-7A33-4224-B4FC-E042B554BCC9}" srcOrd="3" destOrd="0" presId="urn:microsoft.com/office/officeart/2005/8/layout/orgChart1"/>
    <dgm:cxn modelId="{362EB2D8-1702-4A42-A2EB-D1E58C932254}" type="presParOf" srcId="{18CFD96C-7A33-4224-B4FC-E042B554BCC9}" destId="{C50BB878-6A91-48E9-8A55-A947AD773487}" srcOrd="0" destOrd="0" presId="urn:microsoft.com/office/officeart/2005/8/layout/orgChart1"/>
    <dgm:cxn modelId="{BB7ED695-CD9D-4313-AB6D-C3A770B42FEE}" type="presParOf" srcId="{C50BB878-6A91-48E9-8A55-A947AD773487}" destId="{76CFA200-D543-473F-9FDB-5DF43085971A}" srcOrd="0" destOrd="0" presId="urn:microsoft.com/office/officeart/2005/8/layout/orgChart1"/>
    <dgm:cxn modelId="{78E74121-6F13-4931-987F-0D1BA901CC22}" type="presParOf" srcId="{C50BB878-6A91-48E9-8A55-A947AD773487}" destId="{ED20EC58-0A62-4109-83B9-AB4DB8CF4F32}" srcOrd="1" destOrd="0" presId="urn:microsoft.com/office/officeart/2005/8/layout/orgChart1"/>
    <dgm:cxn modelId="{D8C3FA93-DF55-4B20-854C-E7F8EC82BDBB}" type="presParOf" srcId="{18CFD96C-7A33-4224-B4FC-E042B554BCC9}" destId="{8B01C8BE-FB18-4AF2-866D-06145E43EE84}" srcOrd="1" destOrd="0" presId="urn:microsoft.com/office/officeart/2005/8/layout/orgChart1"/>
    <dgm:cxn modelId="{FB0F24B2-E0C4-460A-9C65-CBE0BAAF6C13}" type="presParOf" srcId="{8B01C8BE-FB18-4AF2-866D-06145E43EE84}" destId="{41AE23F9-B28C-4AC7-B4AC-015F19CFA5C5}" srcOrd="0" destOrd="0" presId="urn:microsoft.com/office/officeart/2005/8/layout/orgChart1"/>
    <dgm:cxn modelId="{ED1056A3-BBBE-40A9-9EC7-BA52A3943A64}" type="presParOf" srcId="{8B01C8BE-FB18-4AF2-866D-06145E43EE84}" destId="{86D2A268-B07C-4F22-9CF0-98982315B801}" srcOrd="1" destOrd="0" presId="urn:microsoft.com/office/officeart/2005/8/layout/orgChart1"/>
    <dgm:cxn modelId="{29050980-E923-4B74-A19D-52AEE78ECB8D}" type="presParOf" srcId="{86D2A268-B07C-4F22-9CF0-98982315B801}" destId="{C82D563B-6C5D-4A90-9BE0-973CBEFE45F0}" srcOrd="0" destOrd="0" presId="urn:microsoft.com/office/officeart/2005/8/layout/orgChart1"/>
    <dgm:cxn modelId="{7AFE82B2-EBA0-4667-A8A5-896E9D271054}" type="presParOf" srcId="{C82D563B-6C5D-4A90-9BE0-973CBEFE45F0}" destId="{336E0064-E940-44D7-9B6F-CE1DDCF70A69}" srcOrd="0" destOrd="0" presId="urn:microsoft.com/office/officeart/2005/8/layout/orgChart1"/>
    <dgm:cxn modelId="{F1FDE446-9803-437B-85E0-ADC661CE02EB}" type="presParOf" srcId="{C82D563B-6C5D-4A90-9BE0-973CBEFE45F0}" destId="{0F8B1252-57D3-4B04-8C61-560CAA78813F}" srcOrd="1" destOrd="0" presId="urn:microsoft.com/office/officeart/2005/8/layout/orgChart1"/>
    <dgm:cxn modelId="{A6F391BE-60B0-4321-BF1E-D6F0C2901BBA}" type="presParOf" srcId="{86D2A268-B07C-4F22-9CF0-98982315B801}" destId="{B398D11E-F2CF-4674-A513-AA9FB5AB1C8B}" srcOrd="1" destOrd="0" presId="urn:microsoft.com/office/officeart/2005/8/layout/orgChart1"/>
    <dgm:cxn modelId="{957E7085-611F-46B1-989D-FDD216B568C9}" type="presParOf" srcId="{86D2A268-B07C-4F22-9CF0-98982315B801}" destId="{B863D2C5-C503-4810-8341-16CE20CB085B}" srcOrd="2" destOrd="0" presId="urn:microsoft.com/office/officeart/2005/8/layout/orgChart1"/>
    <dgm:cxn modelId="{D91EB6A3-9B44-49EE-8CB2-D1E0BD11CDD5}" type="presParOf" srcId="{8B01C8BE-FB18-4AF2-866D-06145E43EE84}" destId="{3FDB91D8-BE74-49D3-9BC6-C2B1B53AB42E}" srcOrd="2" destOrd="0" presId="urn:microsoft.com/office/officeart/2005/8/layout/orgChart1"/>
    <dgm:cxn modelId="{2E510A4B-6A56-4A56-A4FF-CC63449E79B1}" type="presParOf" srcId="{8B01C8BE-FB18-4AF2-866D-06145E43EE84}" destId="{F6227F69-1D1B-4279-A801-041EF085F626}" srcOrd="3" destOrd="0" presId="urn:microsoft.com/office/officeart/2005/8/layout/orgChart1"/>
    <dgm:cxn modelId="{A5D53212-6288-4C75-BDFE-8B9E035CEFAF}" type="presParOf" srcId="{F6227F69-1D1B-4279-A801-041EF085F626}" destId="{7FCFA9D2-8B70-4B10-B7DE-16C9B378E405}" srcOrd="0" destOrd="0" presId="urn:microsoft.com/office/officeart/2005/8/layout/orgChart1"/>
    <dgm:cxn modelId="{2FFEB1C0-C794-4A2F-AE33-4D4E15426A5B}" type="presParOf" srcId="{7FCFA9D2-8B70-4B10-B7DE-16C9B378E405}" destId="{CFE08A77-C152-41A0-8868-A3B65EA014FB}" srcOrd="0" destOrd="0" presId="urn:microsoft.com/office/officeart/2005/8/layout/orgChart1"/>
    <dgm:cxn modelId="{E5DB5673-E4F6-4F70-8288-C6682FEEF503}" type="presParOf" srcId="{7FCFA9D2-8B70-4B10-B7DE-16C9B378E405}" destId="{F769B0D1-D707-4DF8-8E3D-22E9909ACDEB}" srcOrd="1" destOrd="0" presId="urn:microsoft.com/office/officeart/2005/8/layout/orgChart1"/>
    <dgm:cxn modelId="{B852A22D-F412-4313-BED9-69A0BF2A69D5}" type="presParOf" srcId="{F6227F69-1D1B-4279-A801-041EF085F626}" destId="{B6E7084E-EC82-48D9-84A3-54DF6F70CEF3}" srcOrd="1" destOrd="0" presId="urn:microsoft.com/office/officeart/2005/8/layout/orgChart1"/>
    <dgm:cxn modelId="{EB9ED1D6-0827-4506-A3EC-8D2EFDD9040A}" type="presParOf" srcId="{F6227F69-1D1B-4279-A801-041EF085F626}" destId="{010CDD68-2E83-4FF5-AA3B-5F16DE7C819A}" srcOrd="2" destOrd="0" presId="urn:microsoft.com/office/officeart/2005/8/layout/orgChart1"/>
    <dgm:cxn modelId="{7CC33B93-83EC-469D-988E-12BA6B070CAB}" type="presParOf" srcId="{8B01C8BE-FB18-4AF2-866D-06145E43EE84}" destId="{A5900538-886F-455A-8627-8B1CA915CEF1}" srcOrd="4" destOrd="0" presId="urn:microsoft.com/office/officeart/2005/8/layout/orgChart1"/>
    <dgm:cxn modelId="{5FB54021-09BC-4213-843F-47996881009C}" type="presParOf" srcId="{8B01C8BE-FB18-4AF2-866D-06145E43EE84}" destId="{8E6E9EE2-9680-4799-93BF-108D63C9473E}" srcOrd="5" destOrd="0" presId="urn:microsoft.com/office/officeart/2005/8/layout/orgChart1"/>
    <dgm:cxn modelId="{3F6F0276-4504-40C5-9238-AED812C0177C}" type="presParOf" srcId="{8E6E9EE2-9680-4799-93BF-108D63C9473E}" destId="{EEF84398-1F91-48D2-A2E1-F5E955FFF415}" srcOrd="0" destOrd="0" presId="urn:microsoft.com/office/officeart/2005/8/layout/orgChart1"/>
    <dgm:cxn modelId="{52C25AB5-8714-4C25-AAA4-9B1AD47E48F7}" type="presParOf" srcId="{EEF84398-1F91-48D2-A2E1-F5E955FFF415}" destId="{4D216C8B-3C8C-46C8-A675-B5E798D03D5B}" srcOrd="0" destOrd="0" presId="urn:microsoft.com/office/officeart/2005/8/layout/orgChart1"/>
    <dgm:cxn modelId="{FA531C12-9510-4ACA-B93A-E3011FBBC6C1}" type="presParOf" srcId="{EEF84398-1F91-48D2-A2E1-F5E955FFF415}" destId="{050186E0-4419-4793-8500-5A254B50F632}" srcOrd="1" destOrd="0" presId="urn:microsoft.com/office/officeart/2005/8/layout/orgChart1"/>
    <dgm:cxn modelId="{17911933-9DEA-4FD3-9731-97D94835F388}" type="presParOf" srcId="{8E6E9EE2-9680-4799-93BF-108D63C9473E}" destId="{B9A729D5-0B59-41C3-BE6A-F2C81CEB1012}" srcOrd="1" destOrd="0" presId="urn:microsoft.com/office/officeart/2005/8/layout/orgChart1"/>
    <dgm:cxn modelId="{E755C1C7-9D96-474F-B782-331C9BF2C560}" type="presParOf" srcId="{8E6E9EE2-9680-4799-93BF-108D63C9473E}" destId="{CA212A15-2328-43B2-8902-4F3073B845DC}" srcOrd="2" destOrd="0" presId="urn:microsoft.com/office/officeart/2005/8/layout/orgChart1"/>
    <dgm:cxn modelId="{21EA5C28-7FCD-491D-BFD1-07C682FF6FA5}" type="presParOf" srcId="{18CFD96C-7A33-4224-B4FC-E042B554BCC9}" destId="{D6FC894A-83A3-403C-9810-419DD86E37D9}" srcOrd="2" destOrd="0" presId="urn:microsoft.com/office/officeart/2005/8/layout/orgChart1"/>
    <dgm:cxn modelId="{5C82A9AE-625A-4EA6-8292-35B610E96252}" type="presParOf" srcId="{F5CEA809-18B2-45C3-85DC-DC9749FDAA74}" destId="{7D49F2BF-0BD6-4E29-8230-736437367FE8}" srcOrd="4" destOrd="0" presId="urn:microsoft.com/office/officeart/2005/8/layout/orgChart1"/>
    <dgm:cxn modelId="{535EB798-3426-47C5-AFD0-3492529CC57B}" type="presParOf" srcId="{F5CEA809-18B2-45C3-85DC-DC9749FDAA74}" destId="{7BC96B21-17A8-401A-96B9-0E937B1F8EEF}" srcOrd="5" destOrd="0" presId="urn:microsoft.com/office/officeart/2005/8/layout/orgChart1"/>
    <dgm:cxn modelId="{5228A0A0-B87A-4EB4-A67F-68E2E1590E37}" type="presParOf" srcId="{7BC96B21-17A8-401A-96B9-0E937B1F8EEF}" destId="{455F3D18-D197-42E4-96DE-C5342ADF287C}" srcOrd="0" destOrd="0" presId="urn:microsoft.com/office/officeart/2005/8/layout/orgChart1"/>
    <dgm:cxn modelId="{C2929C0C-8EB0-4E68-9C6C-88E280AA6ABC}" type="presParOf" srcId="{455F3D18-D197-42E4-96DE-C5342ADF287C}" destId="{50278515-767C-46C3-AF3F-8D4599839948}" srcOrd="0" destOrd="0" presId="urn:microsoft.com/office/officeart/2005/8/layout/orgChart1"/>
    <dgm:cxn modelId="{64EDA74F-3288-4490-A9FE-4736390E4329}" type="presParOf" srcId="{455F3D18-D197-42E4-96DE-C5342ADF287C}" destId="{56F1900A-2E75-4BC2-A409-6E28BFC774D8}" srcOrd="1" destOrd="0" presId="urn:microsoft.com/office/officeart/2005/8/layout/orgChart1"/>
    <dgm:cxn modelId="{5235FC1B-A7F1-4581-B065-DAFBE9D0BA51}" type="presParOf" srcId="{7BC96B21-17A8-401A-96B9-0E937B1F8EEF}" destId="{8AE45855-C671-4FA3-9EE0-03945BB602A7}" srcOrd="1" destOrd="0" presId="urn:microsoft.com/office/officeart/2005/8/layout/orgChart1"/>
    <dgm:cxn modelId="{FA27FFD8-AEC5-4B44-8A2F-43465346A7F8}" type="presParOf" srcId="{8AE45855-C671-4FA3-9EE0-03945BB602A7}" destId="{714002A3-76BC-44C2-8E19-621C6C452EA8}" srcOrd="0" destOrd="0" presId="urn:microsoft.com/office/officeart/2005/8/layout/orgChart1"/>
    <dgm:cxn modelId="{19BF2480-BB3B-4818-8F63-475F511F9A40}" type="presParOf" srcId="{8AE45855-C671-4FA3-9EE0-03945BB602A7}" destId="{7D20D7D3-0733-4F17-BA9A-76AD8BCE6FEF}" srcOrd="1" destOrd="0" presId="urn:microsoft.com/office/officeart/2005/8/layout/orgChart1"/>
    <dgm:cxn modelId="{69E55230-888C-44DA-8570-8ADCA013B365}" type="presParOf" srcId="{7D20D7D3-0733-4F17-BA9A-76AD8BCE6FEF}" destId="{EA9EDF73-07F6-44D7-A45F-57C8EEB409AF}" srcOrd="0" destOrd="0" presId="urn:microsoft.com/office/officeart/2005/8/layout/orgChart1"/>
    <dgm:cxn modelId="{06F49482-DA82-4AE7-8E52-BB7882DDE035}" type="presParOf" srcId="{EA9EDF73-07F6-44D7-A45F-57C8EEB409AF}" destId="{BC85D42E-5202-43CF-BCCA-64FDDBB78D17}" srcOrd="0" destOrd="0" presId="urn:microsoft.com/office/officeart/2005/8/layout/orgChart1"/>
    <dgm:cxn modelId="{A4170960-5A47-4DC7-8FF3-9BECBBBA3EB1}" type="presParOf" srcId="{EA9EDF73-07F6-44D7-A45F-57C8EEB409AF}" destId="{484232A4-EC09-4563-9070-FF174494ABAC}" srcOrd="1" destOrd="0" presId="urn:microsoft.com/office/officeart/2005/8/layout/orgChart1"/>
    <dgm:cxn modelId="{700F97C8-F864-4E58-9767-6BE97E927218}" type="presParOf" srcId="{7D20D7D3-0733-4F17-BA9A-76AD8BCE6FEF}" destId="{0B259535-7CBA-44C0-8F92-0CB7D92C18A5}" srcOrd="1" destOrd="0" presId="urn:microsoft.com/office/officeart/2005/8/layout/orgChart1"/>
    <dgm:cxn modelId="{F4396E5E-42FB-4944-8244-090CA0440283}" type="presParOf" srcId="{7D20D7D3-0733-4F17-BA9A-76AD8BCE6FEF}" destId="{AF270B5C-199F-416A-A7F7-D04B0D0195C8}" srcOrd="2" destOrd="0" presId="urn:microsoft.com/office/officeart/2005/8/layout/orgChart1"/>
    <dgm:cxn modelId="{B1FA465A-813B-447D-B0B9-21FC81CB68FE}" type="presParOf" srcId="{8AE45855-C671-4FA3-9EE0-03945BB602A7}" destId="{0765E58D-4148-409E-A847-1763519C84D6}" srcOrd="2" destOrd="0" presId="urn:microsoft.com/office/officeart/2005/8/layout/orgChart1"/>
    <dgm:cxn modelId="{DB1BAB67-CC23-420C-ACE0-9F4CA983EC33}" type="presParOf" srcId="{8AE45855-C671-4FA3-9EE0-03945BB602A7}" destId="{7F9DD209-2F2B-466C-BDDF-7B9C9B84BF7C}" srcOrd="3" destOrd="0" presId="urn:microsoft.com/office/officeart/2005/8/layout/orgChart1"/>
    <dgm:cxn modelId="{F161F2B7-F724-423A-B9D5-C66E0533F777}" type="presParOf" srcId="{7F9DD209-2F2B-466C-BDDF-7B9C9B84BF7C}" destId="{E5138A4E-E1BB-4F44-832D-95F068D7D880}" srcOrd="0" destOrd="0" presId="urn:microsoft.com/office/officeart/2005/8/layout/orgChart1"/>
    <dgm:cxn modelId="{E21B7A61-5AB7-4B77-9F74-286F048B2E6E}" type="presParOf" srcId="{E5138A4E-E1BB-4F44-832D-95F068D7D880}" destId="{0AAB6172-BAA5-4391-B1A6-FED63A142DB5}" srcOrd="0" destOrd="0" presId="urn:microsoft.com/office/officeart/2005/8/layout/orgChart1"/>
    <dgm:cxn modelId="{F06EE795-F1C4-4273-B938-0C2B48D8BFC8}" type="presParOf" srcId="{E5138A4E-E1BB-4F44-832D-95F068D7D880}" destId="{052B81A5-E9FC-457C-B408-0B317B4C6BFA}" srcOrd="1" destOrd="0" presId="urn:microsoft.com/office/officeart/2005/8/layout/orgChart1"/>
    <dgm:cxn modelId="{B99FBB53-384A-4644-8C04-231A46465DAC}" type="presParOf" srcId="{7F9DD209-2F2B-466C-BDDF-7B9C9B84BF7C}" destId="{0C1A3C2D-83AB-4AEB-A95D-54F711706C3C}" srcOrd="1" destOrd="0" presId="urn:microsoft.com/office/officeart/2005/8/layout/orgChart1"/>
    <dgm:cxn modelId="{1AAF367B-12CD-431D-8449-750A95FEB0B5}" type="presParOf" srcId="{7F9DD209-2F2B-466C-BDDF-7B9C9B84BF7C}" destId="{D58728ED-6BBD-4407-A051-09B6EAB9442E}" srcOrd="2" destOrd="0" presId="urn:microsoft.com/office/officeart/2005/8/layout/orgChart1"/>
    <dgm:cxn modelId="{63718392-191A-49F9-B51A-2E2825A1C495}" type="presParOf" srcId="{8AE45855-C671-4FA3-9EE0-03945BB602A7}" destId="{6DF515BC-410C-463A-A425-9E2C2F89AE6A}" srcOrd="4" destOrd="0" presId="urn:microsoft.com/office/officeart/2005/8/layout/orgChart1"/>
    <dgm:cxn modelId="{7CAB21CE-FD0F-4DF7-BBBD-C7E6B2CD49E5}" type="presParOf" srcId="{8AE45855-C671-4FA3-9EE0-03945BB602A7}" destId="{0536D1A2-B14A-4F4C-870D-EEDCAA3970BC}" srcOrd="5" destOrd="0" presId="urn:microsoft.com/office/officeart/2005/8/layout/orgChart1"/>
    <dgm:cxn modelId="{4CE0065D-A80B-453C-B639-F4AAE8943A7D}" type="presParOf" srcId="{0536D1A2-B14A-4F4C-870D-EEDCAA3970BC}" destId="{F2EEDB6C-656E-4CD9-AE78-161320E7FE1C}" srcOrd="0" destOrd="0" presId="urn:microsoft.com/office/officeart/2005/8/layout/orgChart1"/>
    <dgm:cxn modelId="{6136881F-9D7A-44D7-8587-08CF0020AF4E}" type="presParOf" srcId="{F2EEDB6C-656E-4CD9-AE78-161320E7FE1C}" destId="{DD2F92B1-B98D-48C1-B9BE-F045768A3703}" srcOrd="0" destOrd="0" presId="urn:microsoft.com/office/officeart/2005/8/layout/orgChart1"/>
    <dgm:cxn modelId="{E00C5D58-3E4F-4990-A296-AE7786E22DE8}" type="presParOf" srcId="{F2EEDB6C-656E-4CD9-AE78-161320E7FE1C}" destId="{5010E2F8-B057-472B-900C-7F20EF7015F6}" srcOrd="1" destOrd="0" presId="urn:microsoft.com/office/officeart/2005/8/layout/orgChart1"/>
    <dgm:cxn modelId="{9508648C-30D7-47DB-AE11-DC9ACD54EA5E}" type="presParOf" srcId="{0536D1A2-B14A-4F4C-870D-EEDCAA3970BC}" destId="{9AB92794-3491-434D-8BA3-800C8545BD34}" srcOrd="1" destOrd="0" presId="urn:microsoft.com/office/officeart/2005/8/layout/orgChart1"/>
    <dgm:cxn modelId="{24A17C93-B24D-4379-A856-5C6E76D87212}" type="presParOf" srcId="{0536D1A2-B14A-4F4C-870D-EEDCAA3970BC}" destId="{A11CC56C-F3CE-4B5A-B0E0-A52FAE21AF48}" srcOrd="2" destOrd="0" presId="urn:microsoft.com/office/officeart/2005/8/layout/orgChart1"/>
    <dgm:cxn modelId="{1654AF9E-29CE-409A-BD77-3C30E401C2CF}" type="presParOf" srcId="{8AE45855-C671-4FA3-9EE0-03945BB602A7}" destId="{299EF224-A267-44C6-8C73-9EC733F6547E}" srcOrd="6" destOrd="0" presId="urn:microsoft.com/office/officeart/2005/8/layout/orgChart1"/>
    <dgm:cxn modelId="{FBFA3FB4-75D6-41CA-A233-6D248FFA7056}" type="presParOf" srcId="{8AE45855-C671-4FA3-9EE0-03945BB602A7}" destId="{A61F9A4F-6A54-4636-A82D-A911C6817AA8}" srcOrd="7" destOrd="0" presId="urn:microsoft.com/office/officeart/2005/8/layout/orgChart1"/>
    <dgm:cxn modelId="{5B54A6D1-58EF-4596-B7A9-3D3E06A78F61}" type="presParOf" srcId="{A61F9A4F-6A54-4636-A82D-A911C6817AA8}" destId="{E106B9AE-079B-4448-B1B8-07E917EE3302}" srcOrd="0" destOrd="0" presId="urn:microsoft.com/office/officeart/2005/8/layout/orgChart1"/>
    <dgm:cxn modelId="{C02EE1D9-1B9F-4887-8D82-FD1DEA5E4D64}" type="presParOf" srcId="{E106B9AE-079B-4448-B1B8-07E917EE3302}" destId="{72A1A906-165F-44E7-A501-63781646E607}" srcOrd="0" destOrd="0" presId="urn:microsoft.com/office/officeart/2005/8/layout/orgChart1"/>
    <dgm:cxn modelId="{D47CE349-3688-4144-9C8E-B6BBD9BC4DE1}" type="presParOf" srcId="{E106B9AE-079B-4448-B1B8-07E917EE3302}" destId="{C362B9FB-56CD-4EFE-A318-4DB0A2298294}" srcOrd="1" destOrd="0" presId="urn:microsoft.com/office/officeart/2005/8/layout/orgChart1"/>
    <dgm:cxn modelId="{E9B47D9F-C89A-4866-85E8-0725CDCE6BBC}" type="presParOf" srcId="{A61F9A4F-6A54-4636-A82D-A911C6817AA8}" destId="{EC672441-6055-4E6D-B1F9-88EB16BCFA3E}" srcOrd="1" destOrd="0" presId="urn:microsoft.com/office/officeart/2005/8/layout/orgChart1"/>
    <dgm:cxn modelId="{EB2DA622-081D-4A6D-B0BB-5B26CDB097E3}" type="presParOf" srcId="{A61F9A4F-6A54-4636-A82D-A911C6817AA8}" destId="{6973D89E-1B07-4DAB-8B54-94F9DF1BF5F3}" srcOrd="2" destOrd="0" presId="urn:microsoft.com/office/officeart/2005/8/layout/orgChart1"/>
    <dgm:cxn modelId="{38A86D02-7955-4119-88D8-D9BD7406D063}" type="presParOf" srcId="{8AE45855-C671-4FA3-9EE0-03945BB602A7}" destId="{C277E1D1-4133-4225-AD7E-AD1BB0672594}" srcOrd="8" destOrd="0" presId="urn:microsoft.com/office/officeart/2005/8/layout/orgChart1"/>
    <dgm:cxn modelId="{A23DE0B1-D238-4803-9A82-4C33F57ED54D}" type="presParOf" srcId="{8AE45855-C671-4FA3-9EE0-03945BB602A7}" destId="{26DD02BF-EAD0-413D-9AC0-549CA0F47C6D}" srcOrd="9" destOrd="0" presId="urn:microsoft.com/office/officeart/2005/8/layout/orgChart1"/>
    <dgm:cxn modelId="{0A23458F-5BDF-4A68-8FF0-ABF7F9B3D63A}" type="presParOf" srcId="{26DD02BF-EAD0-413D-9AC0-549CA0F47C6D}" destId="{23158EF2-29FC-4518-825D-26A06CFD8E0F}" srcOrd="0" destOrd="0" presId="urn:microsoft.com/office/officeart/2005/8/layout/orgChart1"/>
    <dgm:cxn modelId="{0816E999-6DF1-4C80-8D50-A855C827FA4B}" type="presParOf" srcId="{23158EF2-29FC-4518-825D-26A06CFD8E0F}" destId="{5B7DD8C7-611A-436F-A2BD-CF51DB2DEA14}" srcOrd="0" destOrd="0" presId="urn:microsoft.com/office/officeart/2005/8/layout/orgChart1"/>
    <dgm:cxn modelId="{6D6773C2-7F14-42CF-BC70-7FC49C68EC69}" type="presParOf" srcId="{23158EF2-29FC-4518-825D-26A06CFD8E0F}" destId="{44BB8A98-58B0-43AB-9A89-3F124EA38340}" srcOrd="1" destOrd="0" presId="urn:microsoft.com/office/officeart/2005/8/layout/orgChart1"/>
    <dgm:cxn modelId="{D52CF9CA-31A8-40E0-8AB9-8445841DE7C9}" type="presParOf" srcId="{26DD02BF-EAD0-413D-9AC0-549CA0F47C6D}" destId="{CF54E047-5ADA-45B4-9123-400168610942}" srcOrd="1" destOrd="0" presId="urn:microsoft.com/office/officeart/2005/8/layout/orgChart1"/>
    <dgm:cxn modelId="{30325D88-0AD7-4B1A-8DE6-2EF789B549F4}" type="presParOf" srcId="{26DD02BF-EAD0-413D-9AC0-549CA0F47C6D}" destId="{E88FE52F-3A97-4FAF-807F-E0E9CB1DF137}" srcOrd="2" destOrd="0" presId="urn:microsoft.com/office/officeart/2005/8/layout/orgChart1"/>
    <dgm:cxn modelId="{1191E4AB-A32F-4BE5-B01A-BC4FAFD0E81B}" type="presParOf" srcId="{7BC96B21-17A8-401A-96B9-0E937B1F8EEF}" destId="{9D0043EA-8782-461C-97D7-FB386C166591}" srcOrd="2" destOrd="0" presId="urn:microsoft.com/office/officeart/2005/8/layout/orgChart1"/>
    <dgm:cxn modelId="{A950407C-6E48-47D6-8658-2570DC7EA745}" type="presParOf" srcId="{F5CEA809-18B2-45C3-85DC-DC9749FDAA74}" destId="{806C7548-63FB-45CE-9424-AA9CAF16A64B}" srcOrd="6" destOrd="0" presId="urn:microsoft.com/office/officeart/2005/8/layout/orgChart1"/>
    <dgm:cxn modelId="{2382D2E1-751B-4DD8-B4C0-DDFE21B458E1}" type="presParOf" srcId="{F5CEA809-18B2-45C3-85DC-DC9749FDAA74}" destId="{3812D928-16F7-4F00-BBDE-AFFC18CF5114}" srcOrd="7" destOrd="0" presId="urn:microsoft.com/office/officeart/2005/8/layout/orgChart1"/>
    <dgm:cxn modelId="{43FD0CAA-FADA-437D-B270-4E8582527675}" type="presParOf" srcId="{3812D928-16F7-4F00-BBDE-AFFC18CF5114}" destId="{86AF455E-BE3C-4075-BC07-D845796B157F}" srcOrd="0" destOrd="0" presId="urn:microsoft.com/office/officeart/2005/8/layout/orgChart1"/>
    <dgm:cxn modelId="{0A58A01D-7A43-4BA2-823D-7C0F55D464C1}" type="presParOf" srcId="{86AF455E-BE3C-4075-BC07-D845796B157F}" destId="{AAF22454-A4F0-4B16-94A8-13D28E2CE03C}" srcOrd="0" destOrd="0" presId="urn:microsoft.com/office/officeart/2005/8/layout/orgChart1"/>
    <dgm:cxn modelId="{89F202BD-C4E2-4734-8816-6BF3D372D300}" type="presParOf" srcId="{86AF455E-BE3C-4075-BC07-D845796B157F}" destId="{F5B43483-08CD-4783-8E86-1161B841B1A3}" srcOrd="1" destOrd="0" presId="urn:microsoft.com/office/officeart/2005/8/layout/orgChart1"/>
    <dgm:cxn modelId="{B0390BC0-06D7-4BB0-A1F4-5B9E9323F5A2}" type="presParOf" srcId="{3812D928-16F7-4F00-BBDE-AFFC18CF5114}" destId="{C7251DBF-3F0F-4028-A66B-390B68243E87}" srcOrd="1" destOrd="0" presId="urn:microsoft.com/office/officeart/2005/8/layout/orgChart1"/>
    <dgm:cxn modelId="{C3FBDB48-3F03-4B8D-AD47-A14E8A42982A}" type="presParOf" srcId="{C7251DBF-3F0F-4028-A66B-390B68243E87}" destId="{085EFEB4-DE47-4EC0-A0CC-E38CDF87BF1B}" srcOrd="0" destOrd="0" presId="urn:microsoft.com/office/officeart/2005/8/layout/orgChart1"/>
    <dgm:cxn modelId="{0B0A653C-C71F-49A4-9F12-8C99D74CC4F9}" type="presParOf" srcId="{C7251DBF-3F0F-4028-A66B-390B68243E87}" destId="{10F16D06-311C-42DE-AF93-41A6FAF252C4}" srcOrd="1" destOrd="0" presId="urn:microsoft.com/office/officeart/2005/8/layout/orgChart1"/>
    <dgm:cxn modelId="{3B786005-B80D-4762-B583-980B75A417FD}" type="presParOf" srcId="{10F16D06-311C-42DE-AF93-41A6FAF252C4}" destId="{F6BA4B09-AA64-4829-9F91-FBBE80B15D59}" srcOrd="0" destOrd="0" presId="urn:microsoft.com/office/officeart/2005/8/layout/orgChart1"/>
    <dgm:cxn modelId="{138AFF0D-076C-4CA6-AF99-FE047A53EB73}" type="presParOf" srcId="{F6BA4B09-AA64-4829-9F91-FBBE80B15D59}" destId="{02538531-A763-446F-9A9C-E72F132572D2}" srcOrd="0" destOrd="0" presId="urn:microsoft.com/office/officeart/2005/8/layout/orgChart1"/>
    <dgm:cxn modelId="{DE338632-5B87-49CB-A0AF-2BB631D3879C}" type="presParOf" srcId="{F6BA4B09-AA64-4829-9F91-FBBE80B15D59}" destId="{89D81079-6506-4A27-A405-BA91F7EA45E1}" srcOrd="1" destOrd="0" presId="urn:microsoft.com/office/officeart/2005/8/layout/orgChart1"/>
    <dgm:cxn modelId="{7557A2E3-2B89-47F9-83E4-D2170605801C}" type="presParOf" srcId="{10F16D06-311C-42DE-AF93-41A6FAF252C4}" destId="{71CA681B-2DC8-4F26-98E5-88B9AD3CA579}" srcOrd="1" destOrd="0" presId="urn:microsoft.com/office/officeart/2005/8/layout/orgChart1"/>
    <dgm:cxn modelId="{7F752BD9-9B5D-47DE-BEFE-E70D3571DBC7}" type="presParOf" srcId="{10F16D06-311C-42DE-AF93-41A6FAF252C4}" destId="{4DD602C6-F6B8-4560-A1A1-2F5C9D27BB65}" srcOrd="2" destOrd="0" presId="urn:microsoft.com/office/officeart/2005/8/layout/orgChart1"/>
    <dgm:cxn modelId="{6E0D384A-E345-4333-A813-9BF80A355F77}" type="presParOf" srcId="{C7251DBF-3F0F-4028-A66B-390B68243E87}" destId="{22F80E9B-300C-40ED-A3CC-9CF81D2B8F07}" srcOrd="2" destOrd="0" presId="urn:microsoft.com/office/officeart/2005/8/layout/orgChart1"/>
    <dgm:cxn modelId="{9E833FB0-F844-41C2-9192-C64687305E73}" type="presParOf" srcId="{C7251DBF-3F0F-4028-A66B-390B68243E87}" destId="{A9A41E11-45C0-4B2C-AD03-5B3FA48C1DFF}" srcOrd="3" destOrd="0" presId="urn:microsoft.com/office/officeart/2005/8/layout/orgChart1"/>
    <dgm:cxn modelId="{03E45435-9B0D-462E-8ED1-D410D2D6028C}" type="presParOf" srcId="{A9A41E11-45C0-4B2C-AD03-5B3FA48C1DFF}" destId="{062DB14E-2753-455D-8E85-903BCFAFCFEC}" srcOrd="0" destOrd="0" presId="urn:microsoft.com/office/officeart/2005/8/layout/orgChart1"/>
    <dgm:cxn modelId="{D15B7011-BC57-45AE-AA2A-7CB69ECFA49C}" type="presParOf" srcId="{062DB14E-2753-455D-8E85-903BCFAFCFEC}" destId="{8A017E67-694B-4102-A9FB-5B8857536E56}" srcOrd="0" destOrd="0" presId="urn:microsoft.com/office/officeart/2005/8/layout/orgChart1"/>
    <dgm:cxn modelId="{46E54E89-B2B9-43B1-95F4-302D62A5F1FE}" type="presParOf" srcId="{062DB14E-2753-455D-8E85-903BCFAFCFEC}" destId="{F8525A4B-412B-4B5D-B9BB-708141847D70}" srcOrd="1" destOrd="0" presId="urn:microsoft.com/office/officeart/2005/8/layout/orgChart1"/>
    <dgm:cxn modelId="{D2CAB12F-8E77-45E8-B162-4F715ADE7B80}" type="presParOf" srcId="{A9A41E11-45C0-4B2C-AD03-5B3FA48C1DFF}" destId="{CBDDCD9B-4C4B-42BF-9B84-B2701D5997EC}" srcOrd="1" destOrd="0" presId="urn:microsoft.com/office/officeart/2005/8/layout/orgChart1"/>
    <dgm:cxn modelId="{E444A2F5-4F49-46E8-870E-9713C53C3C1C}" type="presParOf" srcId="{A9A41E11-45C0-4B2C-AD03-5B3FA48C1DFF}" destId="{963B4898-558B-4919-BFE2-F568345BC693}" srcOrd="2" destOrd="0" presId="urn:microsoft.com/office/officeart/2005/8/layout/orgChart1"/>
    <dgm:cxn modelId="{4E1193D1-942C-45DC-8224-1C908FDAA1BD}" type="presParOf" srcId="{3812D928-16F7-4F00-BBDE-AFFC18CF5114}" destId="{63A8ED39-F033-4652-88B7-222EF4C82C12}" srcOrd="2" destOrd="0" presId="urn:microsoft.com/office/officeart/2005/8/layout/orgChart1"/>
    <dgm:cxn modelId="{B0739FFB-1F73-4EFE-A0C8-B90C193AE57A}" type="presParOf" srcId="{F5CEA809-18B2-45C3-85DC-DC9749FDAA74}" destId="{D68589BB-8034-48D9-9F88-E2CC4D22D095}" srcOrd="8" destOrd="0" presId="urn:microsoft.com/office/officeart/2005/8/layout/orgChart1"/>
    <dgm:cxn modelId="{0A84628D-207D-41AC-A046-E598E9BEBA2E}" type="presParOf" srcId="{F5CEA809-18B2-45C3-85DC-DC9749FDAA74}" destId="{4304EABB-F7EF-44C2-A2E1-B28B61098200}" srcOrd="9" destOrd="0" presId="urn:microsoft.com/office/officeart/2005/8/layout/orgChart1"/>
    <dgm:cxn modelId="{15B0A263-0DCC-456A-8593-5F8021DE71FB}" type="presParOf" srcId="{4304EABB-F7EF-44C2-A2E1-B28B61098200}" destId="{2F4A40FE-FC81-4B5E-9C29-8BECFE67B2BF}" srcOrd="0" destOrd="0" presId="urn:microsoft.com/office/officeart/2005/8/layout/orgChart1"/>
    <dgm:cxn modelId="{4FD51D9E-5D15-4E1E-A497-8452CF828EE5}" type="presParOf" srcId="{2F4A40FE-FC81-4B5E-9C29-8BECFE67B2BF}" destId="{56F6AB8C-AC84-4AD2-BD3E-DDE90549D381}" srcOrd="0" destOrd="0" presId="urn:microsoft.com/office/officeart/2005/8/layout/orgChart1"/>
    <dgm:cxn modelId="{AE30A258-4C60-4746-ADAB-6A265F7FB04A}" type="presParOf" srcId="{2F4A40FE-FC81-4B5E-9C29-8BECFE67B2BF}" destId="{C5D13575-E5D1-49CD-B425-9B3BF8190811}" srcOrd="1" destOrd="0" presId="urn:microsoft.com/office/officeart/2005/8/layout/orgChart1"/>
    <dgm:cxn modelId="{7013EDEC-D9F0-4702-9A6C-35330F6E10EA}" type="presParOf" srcId="{4304EABB-F7EF-44C2-A2E1-B28B61098200}" destId="{9E28E9D6-09DB-464F-81C1-D2037BC08AFA}" srcOrd="1" destOrd="0" presId="urn:microsoft.com/office/officeart/2005/8/layout/orgChart1"/>
    <dgm:cxn modelId="{467EBA70-B502-42E7-9ED6-108A1633E5C2}" type="presParOf" srcId="{9E28E9D6-09DB-464F-81C1-D2037BC08AFA}" destId="{97311C1D-2F6A-48E9-BCA5-49FCFEB47F00}" srcOrd="0" destOrd="0" presId="urn:microsoft.com/office/officeart/2005/8/layout/orgChart1"/>
    <dgm:cxn modelId="{903EF42C-D668-433B-90BA-CAE8C9CD6F99}" type="presParOf" srcId="{9E28E9D6-09DB-464F-81C1-D2037BC08AFA}" destId="{41CDAECC-6011-480A-BCE2-ED7EC668392B}" srcOrd="1" destOrd="0" presId="urn:microsoft.com/office/officeart/2005/8/layout/orgChart1"/>
    <dgm:cxn modelId="{F9D3CB9B-CB60-4ECE-BE8C-1704107FE7A9}" type="presParOf" srcId="{41CDAECC-6011-480A-BCE2-ED7EC668392B}" destId="{E64B7020-005E-457C-905F-E10FD3ABE40A}" srcOrd="0" destOrd="0" presId="urn:microsoft.com/office/officeart/2005/8/layout/orgChart1"/>
    <dgm:cxn modelId="{919C8490-6BCD-4915-8777-1F8F113071FF}" type="presParOf" srcId="{E64B7020-005E-457C-905F-E10FD3ABE40A}" destId="{C60DC8A9-E561-4EC4-B569-9177BAB5EBF4}" srcOrd="0" destOrd="0" presId="urn:microsoft.com/office/officeart/2005/8/layout/orgChart1"/>
    <dgm:cxn modelId="{1D856137-30FA-4FEC-AB3E-3F50628CA9FE}" type="presParOf" srcId="{E64B7020-005E-457C-905F-E10FD3ABE40A}" destId="{707CE517-373C-4E50-B7B3-378D9F85EEBC}" srcOrd="1" destOrd="0" presId="urn:microsoft.com/office/officeart/2005/8/layout/orgChart1"/>
    <dgm:cxn modelId="{C6C621DF-FEC6-4E2C-B432-937FB8AF44D1}" type="presParOf" srcId="{41CDAECC-6011-480A-BCE2-ED7EC668392B}" destId="{ECA4FC48-7DC9-4283-8006-61E10B2E66CE}" srcOrd="1" destOrd="0" presId="urn:microsoft.com/office/officeart/2005/8/layout/orgChart1"/>
    <dgm:cxn modelId="{9C7C34BE-D920-4BD1-B65C-2DD9EAD7B77C}" type="presParOf" srcId="{41CDAECC-6011-480A-BCE2-ED7EC668392B}" destId="{3285BA12-564D-4E19-95B6-5C26DC5C5E1D}" srcOrd="2" destOrd="0" presId="urn:microsoft.com/office/officeart/2005/8/layout/orgChart1"/>
    <dgm:cxn modelId="{09B7363B-3CC2-4FF6-BA2C-E771A01185E4}" type="presParOf" srcId="{9E28E9D6-09DB-464F-81C1-D2037BC08AFA}" destId="{DF37BA05-AD29-4E30-A76B-922BE2DE3C15}" srcOrd="2" destOrd="0" presId="urn:microsoft.com/office/officeart/2005/8/layout/orgChart1"/>
    <dgm:cxn modelId="{CB1B9039-19B9-40BC-BD49-0064E6DFB988}" type="presParOf" srcId="{9E28E9D6-09DB-464F-81C1-D2037BC08AFA}" destId="{912444C9-4C0C-4980-9DE5-74FC68995721}" srcOrd="3" destOrd="0" presId="urn:microsoft.com/office/officeart/2005/8/layout/orgChart1"/>
    <dgm:cxn modelId="{D1457D37-2231-4766-B0FB-810E1F130369}" type="presParOf" srcId="{912444C9-4C0C-4980-9DE5-74FC68995721}" destId="{35C0E583-9123-4CBC-BECC-A69CCDA7194D}" srcOrd="0" destOrd="0" presId="urn:microsoft.com/office/officeart/2005/8/layout/orgChart1"/>
    <dgm:cxn modelId="{D1D1B495-27B2-45FD-8FF8-7B15D57172B9}" type="presParOf" srcId="{35C0E583-9123-4CBC-BECC-A69CCDA7194D}" destId="{3B8FCADD-4F0C-4C82-8BF2-A13148019EE9}" srcOrd="0" destOrd="0" presId="urn:microsoft.com/office/officeart/2005/8/layout/orgChart1"/>
    <dgm:cxn modelId="{B1FBF79A-B39C-4CE7-84E3-81B1F64E7216}" type="presParOf" srcId="{35C0E583-9123-4CBC-BECC-A69CCDA7194D}" destId="{7A8DEBB7-53CB-49E7-8E2D-55B8A85B8F68}" srcOrd="1" destOrd="0" presId="urn:microsoft.com/office/officeart/2005/8/layout/orgChart1"/>
    <dgm:cxn modelId="{9F1840B4-815D-4BC2-A88F-F3C5AB6C9996}" type="presParOf" srcId="{912444C9-4C0C-4980-9DE5-74FC68995721}" destId="{14AD611B-1548-47A8-AA16-30C3010EC87C}" srcOrd="1" destOrd="0" presId="urn:microsoft.com/office/officeart/2005/8/layout/orgChart1"/>
    <dgm:cxn modelId="{DFF53FF8-144F-4D8D-BAE7-502A591526D3}" type="presParOf" srcId="{912444C9-4C0C-4980-9DE5-74FC68995721}" destId="{923AA23A-925C-41AA-86DB-73F43AACA681}" srcOrd="2" destOrd="0" presId="urn:microsoft.com/office/officeart/2005/8/layout/orgChart1"/>
    <dgm:cxn modelId="{C7EC1C62-0B1B-454E-B929-0A076ED22062}" type="presParOf" srcId="{4304EABB-F7EF-44C2-A2E1-B28B61098200}" destId="{F433939A-4E5E-4D98-AD05-67B34B26F127}" srcOrd="2" destOrd="0" presId="urn:microsoft.com/office/officeart/2005/8/layout/orgChart1"/>
    <dgm:cxn modelId="{D975CD2E-4C55-4267-9298-41698619ABDC}" type="presParOf" srcId="{912C8D01-3FE8-4BD0-932C-7F4068CA6BF6}" destId="{359EB5D0-E1AE-433F-B3B9-B804282D3CC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7BA05-AD29-4E30-A76B-922BE2DE3C15}">
      <dsp:nvSpPr>
        <dsp:cNvPr id="0" name=""/>
        <dsp:cNvSpPr/>
      </dsp:nvSpPr>
      <dsp:spPr>
        <a:xfrm>
          <a:off x="6955686" y="1307621"/>
          <a:ext cx="161857" cy="12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490"/>
              </a:lnTo>
              <a:lnTo>
                <a:pt x="161857" y="1262490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11C1D-2F6A-48E9-BCA5-49FCFEB47F00}">
      <dsp:nvSpPr>
        <dsp:cNvPr id="0" name=""/>
        <dsp:cNvSpPr/>
      </dsp:nvSpPr>
      <dsp:spPr>
        <a:xfrm>
          <a:off x="6955686" y="1307621"/>
          <a:ext cx="161857" cy="49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363"/>
              </a:lnTo>
              <a:lnTo>
                <a:pt x="161857" y="496363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589BB-8034-48D9-9F88-E2CC4D22D095}">
      <dsp:nvSpPr>
        <dsp:cNvPr id="0" name=""/>
        <dsp:cNvSpPr/>
      </dsp:nvSpPr>
      <dsp:spPr>
        <a:xfrm>
          <a:off x="4776002" y="541494"/>
          <a:ext cx="2611305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300"/>
              </a:lnTo>
              <a:lnTo>
                <a:pt x="2611305" y="113300"/>
              </a:lnTo>
              <a:lnTo>
                <a:pt x="2611305" y="22660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F80E9B-300C-40ED-A3CC-9CF81D2B8F07}">
      <dsp:nvSpPr>
        <dsp:cNvPr id="0" name=""/>
        <dsp:cNvSpPr/>
      </dsp:nvSpPr>
      <dsp:spPr>
        <a:xfrm>
          <a:off x="5650034" y="1307621"/>
          <a:ext cx="161857" cy="12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490"/>
              </a:lnTo>
              <a:lnTo>
                <a:pt x="161857" y="1262490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EFEB4-DE47-4EC0-A0CC-E38CDF87BF1B}">
      <dsp:nvSpPr>
        <dsp:cNvPr id="0" name=""/>
        <dsp:cNvSpPr/>
      </dsp:nvSpPr>
      <dsp:spPr>
        <a:xfrm>
          <a:off x="5650034" y="1307621"/>
          <a:ext cx="161857" cy="49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363"/>
              </a:lnTo>
              <a:lnTo>
                <a:pt x="161857" y="496363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C7548-63FB-45CE-9424-AA9CAF16A64B}">
      <dsp:nvSpPr>
        <dsp:cNvPr id="0" name=""/>
        <dsp:cNvSpPr/>
      </dsp:nvSpPr>
      <dsp:spPr>
        <a:xfrm>
          <a:off x="4776002" y="541494"/>
          <a:ext cx="130565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300"/>
              </a:lnTo>
              <a:lnTo>
                <a:pt x="1305652" y="113300"/>
              </a:lnTo>
              <a:lnTo>
                <a:pt x="1305652" y="22660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7E1D1-4133-4225-AD7E-AD1BB0672594}">
      <dsp:nvSpPr>
        <dsp:cNvPr id="0" name=""/>
        <dsp:cNvSpPr/>
      </dsp:nvSpPr>
      <dsp:spPr>
        <a:xfrm>
          <a:off x="4344381" y="1307621"/>
          <a:ext cx="161857" cy="3560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0870"/>
              </a:lnTo>
              <a:lnTo>
                <a:pt x="161857" y="3560870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EF224-A267-44C6-8C73-9EC733F6547E}">
      <dsp:nvSpPr>
        <dsp:cNvPr id="0" name=""/>
        <dsp:cNvSpPr/>
      </dsp:nvSpPr>
      <dsp:spPr>
        <a:xfrm>
          <a:off x="4344381" y="1307621"/>
          <a:ext cx="161857" cy="2794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4743"/>
              </a:lnTo>
              <a:lnTo>
                <a:pt x="161857" y="2794743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515BC-410C-463A-A425-9E2C2F89AE6A}">
      <dsp:nvSpPr>
        <dsp:cNvPr id="0" name=""/>
        <dsp:cNvSpPr/>
      </dsp:nvSpPr>
      <dsp:spPr>
        <a:xfrm>
          <a:off x="4344381" y="1307621"/>
          <a:ext cx="161857" cy="2028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8617"/>
              </a:lnTo>
              <a:lnTo>
                <a:pt x="161857" y="2028617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5E58D-4148-409E-A847-1763519C84D6}">
      <dsp:nvSpPr>
        <dsp:cNvPr id="0" name=""/>
        <dsp:cNvSpPr/>
      </dsp:nvSpPr>
      <dsp:spPr>
        <a:xfrm>
          <a:off x="4344381" y="1307621"/>
          <a:ext cx="161857" cy="12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490"/>
              </a:lnTo>
              <a:lnTo>
                <a:pt x="161857" y="1262490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002A3-76BC-44C2-8E19-621C6C452EA8}">
      <dsp:nvSpPr>
        <dsp:cNvPr id="0" name=""/>
        <dsp:cNvSpPr/>
      </dsp:nvSpPr>
      <dsp:spPr>
        <a:xfrm>
          <a:off x="4344381" y="1307621"/>
          <a:ext cx="161857" cy="49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363"/>
              </a:lnTo>
              <a:lnTo>
                <a:pt x="161857" y="496363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9F2BF-0BD6-4E29-8230-736437367FE8}">
      <dsp:nvSpPr>
        <dsp:cNvPr id="0" name=""/>
        <dsp:cNvSpPr/>
      </dsp:nvSpPr>
      <dsp:spPr>
        <a:xfrm>
          <a:off x="4730282" y="541494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00538-886F-455A-8627-8B1CA915CEF1}">
      <dsp:nvSpPr>
        <dsp:cNvPr id="0" name=""/>
        <dsp:cNvSpPr/>
      </dsp:nvSpPr>
      <dsp:spPr>
        <a:xfrm>
          <a:off x="3038729" y="1307621"/>
          <a:ext cx="161857" cy="2028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8617"/>
              </a:lnTo>
              <a:lnTo>
                <a:pt x="161857" y="2028617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B91D8-BE74-49D3-9BC6-C2B1B53AB42E}">
      <dsp:nvSpPr>
        <dsp:cNvPr id="0" name=""/>
        <dsp:cNvSpPr/>
      </dsp:nvSpPr>
      <dsp:spPr>
        <a:xfrm>
          <a:off x="3038729" y="1307621"/>
          <a:ext cx="161857" cy="12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490"/>
              </a:lnTo>
              <a:lnTo>
                <a:pt x="161857" y="1262490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E23F9-B28C-4AC7-B4AC-015F19CFA5C5}">
      <dsp:nvSpPr>
        <dsp:cNvPr id="0" name=""/>
        <dsp:cNvSpPr/>
      </dsp:nvSpPr>
      <dsp:spPr>
        <a:xfrm>
          <a:off x="3038729" y="1307621"/>
          <a:ext cx="161857" cy="49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363"/>
              </a:lnTo>
              <a:lnTo>
                <a:pt x="161857" y="496363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BC1CE-6C81-489C-825F-7B0399281750}">
      <dsp:nvSpPr>
        <dsp:cNvPr id="0" name=""/>
        <dsp:cNvSpPr/>
      </dsp:nvSpPr>
      <dsp:spPr>
        <a:xfrm>
          <a:off x="3470350" y="541494"/>
          <a:ext cx="1305652" cy="226600"/>
        </a:xfrm>
        <a:custGeom>
          <a:avLst/>
          <a:gdLst/>
          <a:ahLst/>
          <a:cxnLst/>
          <a:rect l="0" t="0" r="0" b="0"/>
          <a:pathLst>
            <a:path>
              <a:moveTo>
                <a:pt x="1305652" y="0"/>
              </a:moveTo>
              <a:lnTo>
                <a:pt x="1305652" y="113300"/>
              </a:lnTo>
              <a:lnTo>
                <a:pt x="0" y="113300"/>
              </a:lnTo>
              <a:lnTo>
                <a:pt x="0" y="22660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8C293-B1EA-4727-8019-0372B8FF2AE4}">
      <dsp:nvSpPr>
        <dsp:cNvPr id="0" name=""/>
        <dsp:cNvSpPr/>
      </dsp:nvSpPr>
      <dsp:spPr>
        <a:xfrm>
          <a:off x="1733076" y="1307621"/>
          <a:ext cx="161857" cy="2028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8617"/>
              </a:lnTo>
              <a:lnTo>
                <a:pt x="161857" y="2028617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06876-0D37-4FBA-A330-CFC8FC326FCD}">
      <dsp:nvSpPr>
        <dsp:cNvPr id="0" name=""/>
        <dsp:cNvSpPr/>
      </dsp:nvSpPr>
      <dsp:spPr>
        <a:xfrm>
          <a:off x="1733076" y="1307621"/>
          <a:ext cx="161857" cy="12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490"/>
              </a:lnTo>
              <a:lnTo>
                <a:pt x="161857" y="1262490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C841A-DFE7-4119-80D5-5E0C82B7C572}">
      <dsp:nvSpPr>
        <dsp:cNvPr id="0" name=""/>
        <dsp:cNvSpPr/>
      </dsp:nvSpPr>
      <dsp:spPr>
        <a:xfrm>
          <a:off x="1733076" y="1307621"/>
          <a:ext cx="161857" cy="49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363"/>
              </a:lnTo>
              <a:lnTo>
                <a:pt x="161857" y="496363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A4CF2-AF43-4DD8-BC6C-F9D97BBBDFE7}">
      <dsp:nvSpPr>
        <dsp:cNvPr id="0" name=""/>
        <dsp:cNvSpPr/>
      </dsp:nvSpPr>
      <dsp:spPr>
        <a:xfrm>
          <a:off x="2164697" y="541494"/>
          <a:ext cx="2611305" cy="226600"/>
        </a:xfrm>
        <a:custGeom>
          <a:avLst/>
          <a:gdLst/>
          <a:ahLst/>
          <a:cxnLst/>
          <a:rect l="0" t="0" r="0" b="0"/>
          <a:pathLst>
            <a:path>
              <a:moveTo>
                <a:pt x="2611305" y="0"/>
              </a:moveTo>
              <a:lnTo>
                <a:pt x="2611305" y="113300"/>
              </a:lnTo>
              <a:lnTo>
                <a:pt x="0" y="113300"/>
              </a:lnTo>
              <a:lnTo>
                <a:pt x="0" y="22660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1AED-C739-4A90-98C6-A20168F484DD}">
      <dsp:nvSpPr>
        <dsp:cNvPr id="0" name=""/>
        <dsp:cNvSpPr/>
      </dsp:nvSpPr>
      <dsp:spPr>
        <a:xfrm>
          <a:off x="4236476" y="1969"/>
          <a:ext cx="1079051" cy="539525"/>
        </a:xfrm>
        <a:prstGeom prst="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Medidas</a:t>
          </a:r>
        </a:p>
      </dsp:txBody>
      <dsp:txXfrm>
        <a:off x="4236476" y="1969"/>
        <a:ext cx="1079051" cy="539525"/>
      </dsp:txXfrm>
    </dsp:sp>
    <dsp:sp modelId="{318CC115-BC79-446D-9AB8-7E005B667E46}">
      <dsp:nvSpPr>
        <dsp:cNvPr id="0" name=""/>
        <dsp:cNvSpPr/>
      </dsp:nvSpPr>
      <dsp:spPr>
        <a:xfrm>
          <a:off x="1625171" y="768095"/>
          <a:ext cx="1079051" cy="539525"/>
        </a:xfrm>
        <a:prstGeom prst="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Tendência Central</a:t>
          </a:r>
        </a:p>
      </dsp:txBody>
      <dsp:txXfrm>
        <a:off x="1625171" y="768095"/>
        <a:ext cx="1079051" cy="539525"/>
      </dsp:txXfrm>
    </dsp:sp>
    <dsp:sp modelId="{6E9C746D-96C6-411B-8F21-6B1A0E17AE84}">
      <dsp:nvSpPr>
        <dsp:cNvPr id="0" name=""/>
        <dsp:cNvSpPr/>
      </dsp:nvSpPr>
      <dsp:spPr>
        <a:xfrm>
          <a:off x="1894934" y="1534222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Média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 err="1">
              <a:solidFill>
                <a:schemeClr val="tx1"/>
              </a:solidFill>
            </a:rPr>
            <a:t>mean</a:t>
          </a:r>
          <a:r>
            <a:rPr lang="pt-BR" sz="1200" b="1" kern="1200" dirty="0">
              <a:solidFill>
                <a:schemeClr val="tx1"/>
              </a:solidFill>
            </a:rPr>
            <a:t>( )</a:t>
          </a:r>
        </a:p>
      </dsp:txBody>
      <dsp:txXfrm>
        <a:off x="1894934" y="1534222"/>
        <a:ext cx="1079051" cy="539525"/>
      </dsp:txXfrm>
    </dsp:sp>
    <dsp:sp modelId="{428A5569-B7E1-4FA8-A6A0-C90DC51651ED}">
      <dsp:nvSpPr>
        <dsp:cNvPr id="0" name=""/>
        <dsp:cNvSpPr/>
      </dsp:nvSpPr>
      <dsp:spPr>
        <a:xfrm>
          <a:off x="1894934" y="2300349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Moda</a:t>
          </a:r>
        </a:p>
      </dsp:txBody>
      <dsp:txXfrm>
        <a:off x="1894934" y="2300349"/>
        <a:ext cx="1079051" cy="539525"/>
      </dsp:txXfrm>
    </dsp:sp>
    <dsp:sp modelId="{6C2F7BF2-3D75-489B-8D31-46F9359A2EDD}">
      <dsp:nvSpPr>
        <dsp:cNvPr id="0" name=""/>
        <dsp:cNvSpPr/>
      </dsp:nvSpPr>
      <dsp:spPr>
        <a:xfrm>
          <a:off x="1894934" y="3066475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Mediana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 err="1">
              <a:solidFill>
                <a:schemeClr val="tx1"/>
              </a:solidFill>
            </a:rPr>
            <a:t>median</a:t>
          </a:r>
          <a:r>
            <a:rPr lang="pt-BR" sz="1200" b="1" kern="1200" dirty="0">
              <a:solidFill>
                <a:schemeClr val="tx1"/>
              </a:solidFill>
            </a:rPr>
            <a:t> ( )</a:t>
          </a:r>
        </a:p>
      </dsp:txBody>
      <dsp:txXfrm>
        <a:off x="1894934" y="3066475"/>
        <a:ext cx="1079051" cy="539525"/>
      </dsp:txXfrm>
    </dsp:sp>
    <dsp:sp modelId="{76CFA200-D543-473F-9FDB-5DF43085971A}">
      <dsp:nvSpPr>
        <dsp:cNvPr id="0" name=""/>
        <dsp:cNvSpPr/>
      </dsp:nvSpPr>
      <dsp:spPr>
        <a:xfrm>
          <a:off x="2930824" y="768095"/>
          <a:ext cx="1079051" cy="539525"/>
        </a:xfrm>
        <a:prstGeom prst="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Posição</a:t>
          </a:r>
        </a:p>
      </dsp:txBody>
      <dsp:txXfrm>
        <a:off x="2930824" y="768095"/>
        <a:ext cx="1079051" cy="539525"/>
      </dsp:txXfrm>
    </dsp:sp>
    <dsp:sp modelId="{336E0064-E940-44D7-9B6F-CE1DDCF70A69}">
      <dsp:nvSpPr>
        <dsp:cNvPr id="0" name=""/>
        <dsp:cNvSpPr/>
      </dsp:nvSpPr>
      <dsp:spPr>
        <a:xfrm>
          <a:off x="3200587" y="1534222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Separatrizes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>
              <a:solidFill>
                <a:schemeClr val="tx1"/>
              </a:solidFill>
            </a:rPr>
            <a:t>quantiles</a:t>
          </a:r>
          <a:r>
            <a:rPr lang="pt-BR" sz="1200" kern="1200" dirty="0">
              <a:solidFill>
                <a:schemeClr val="tx1"/>
              </a:solidFill>
            </a:rPr>
            <a:t>(</a:t>
          </a:r>
          <a:r>
            <a:rPr lang="pt-BR" sz="1200" kern="1200" dirty="0"/>
            <a:t>)</a:t>
          </a:r>
        </a:p>
      </dsp:txBody>
      <dsp:txXfrm>
        <a:off x="3200587" y="1534222"/>
        <a:ext cx="1079051" cy="539525"/>
      </dsp:txXfrm>
    </dsp:sp>
    <dsp:sp modelId="{CFE08A77-C152-41A0-8868-A3B65EA014FB}">
      <dsp:nvSpPr>
        <dsp:cNvPr id="0" name=""/>
        <dsp:cNvSpPr/>
      </dsp:nvSpPr>
      <dsp:spPr>
        <a:xfrm>
          <a:off x="3200587" y="2300349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Máximo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>
              <a:solidFill>
                <a:schemeClr val="tx1"/>
              </a:solidFill>
            </a:rPr>
            <a:t>max</a:t>
          </a:r>
          <a:r>
            <a:rPr lang="pt-BR" sz="1200" kern="1200" dirty="0">
              <a:solidFill>
                <a:schemeClr val="tx1"/>
              </a:solidFill>
            </a:rPr>
            <a:t> ()</a:t>
          </a:r>
        </a:p>
      </dsp:txBody>
      <dsp:txXfrm>
        <a:off x="3200587" y="2300349"/>
        <a:ext cx="1079051" cy="539525"/>
      </dsp:txXfrm>
    </dsp:sp>
    <dsp:sp modelId="{4D216C8B-3C8C-46C8-A675-B5E798D03D5B}">
      <dsp:nvSpPr>
        <dsp:cNvPr id="0" name=""/>
        <dsp:cNvSpPr/>
      </dsp:nvSpPr>
      <dsp:spPr>
        <a:xfrm>
          <a:off x="3200587" y="3066475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Mínimo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tx1"/>
              </a:solidFill>
            </a:rPr>
            <a:t>min()</a:t>
          </a:r>
          <a:r>
            <a:rPr lang="pt-BR" sz="1200" kern="1200" dirty="0"/>
            <a:t>      </a:t>
          </a:r>
        </a:p>
      </dsp:txBody>
      <dsp:txXfrm>
        <a:off x="3200587" y="3066475"/>
        <a:ext cx="1079051" cy="539525"/>
      </dsp:txXfrm>
    </dsp:sp>
    <dsp:sp modelId="{50278515-767C-46C3-AF3F-8D4599839948}">
      <dsp:nvSpPr>
        <dsp:cNvPr id="0" name=""/>
        <dsp:cNvSpPr/>
      </dsp:nvSpPr>
      <dsp:spPr>
        <a:xfrm>
          <a:off x="4236476" y="768095"/>
          <a:ext cx="1079051" cy="539525"/>
        </a:xfrm>
        <a:prstGeom prst="rect">
          <a:avLst/>
        </a:prstGeom>
        <a:solidFill>
          <a:schemeClr val="accent4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Dispersão</a:t>
          </a:r>
        </a:p>
      </dsp:txBody>
      <dsp:txXfrm>
        <a:off x="4236476" y="768095"/>
        <a:ext cx="1079051" cy="539525"/>
      </dsp:txXfrm>
    </dsp:sp>
    <dsp:sp modelId="{BC85D42E-5202-43CF-BCCA-64FDDBB78D17}">
      <dsp:nvSpPr>
        <dsp:cNvPr id="0" name=""/>
        <dsp:cNvSpPr/>
      </dsp:nvSpPr>
      <dsp:spPr>
        <a:xfrm>
          <a:off x="4506239" y="1534222"/>
          <a:ext cx="1079051" cy="53952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Amplitudes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solidFill>
                <a:schemeClr val="tx1"/>
              </a:solidFill>
            </a:rPr>
            <a:t>range ( )</a:t>
          </a:r>
        </a:p>
      </dsp:txBody>
      <dsp:txXfrm>
        <a:off x="4506239" y="1534222"/>
        <a:ext cx="1079051" cy="539525"/>
      </dsp:txXfrm>
    </dsp:sp>
    <dsp:sp modelId="{0AAB6172-BAA5-4391-B1A6-FED63A142DB5}">
      <dsp:nvSpPr>
        <dsp:cNvPr id="0" name=""/>
        <dsp:cNvSpPr/>
      </dsp:nvSpPr>
      <dsp:spPr>
        <a:xfrm>
          <a:off x="4506239" y="2300349"/>
          <a:ext cx="1079051" cy="53952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Variância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solidFill>
                <a:schemeClr val="tx1"/>
              </a:solidFill>
            </a:rPr>
            <a:t>var ( )</a:t>
          </a:r>
        </a:p>
      </dsp:txBody>
      <dsp:txXfrm>
        <a:off x="4506239" y="2300349"/>
        <a:ext cx="1079051" cy="539525"/>
      </dsp:txXfrm>
    </dsp:sp>
    <dsp:sp modelId="{DD2F92B1-B98D-48C1-B9BE-F045768A3703}">
      <dsp:nvSpPr>
        <dsp:cNvPr id="0" name=""/>
        <dsp:cNvSpPr/>
      </dsp:nvSpPr>
      <dsp:spPr>
        <a:xfrm>
          <a:off x="4506239" y="3066475"/>
          <a:ext cx="1079051" cy="53952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Desvio Padrão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 err="1">
              <a:solidFill>
                <a:schemeClr val="tx1"/>
              </a:solidFill>
            </a:rPr>
            <a:t>sd</a:t>
          </a:r>
          <a:r>
            <a:rPr lang="pt-BR" sz="1200" b="1" kern="1200" dirty="0">
              <a:solidFill>
                <a:schemeClr val="tx1"/>
              </a:solidFill>
            </a:rPr>
            <a:t> ( )</a:t>
          </a:r>
        </a:p>
      </dsp:txBody>
      <dsp:txXfrm>
        <a:off x="4506239" y="3066475"/>
        <a:ext cx="1079051" cy="539525"/>
      </dsp:txXfrm>
    </dsp:sp>
    <dsp:sp modelId="{72A1A906-165F-44E7-A501-63781646E607}">
      <dsp:nvSpPr>
        <dsp:cNvPr id="0" name=""/>
        <dsp:cNvSpPr/>
      </dsp:nvSpPr>
      <dsp:spPr>
        <a:xfrm>
          <a:off x="4506239" y="3832602"/>
          <a:ext cx="1079051" cy="53952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Coeficiente de Variação</a:t>
          </a:r>
        </a:p>
      </dsp:txBody>
      <dsp:txXfrm>
        <a:off x="4506239" y="3832602"/>
        <a:ext cx="1079051" cy="539525"/>
      </dsp:txXfrm>
    </dsp:sp>
    <dsp:sp modelId="{5B7DD8C7-611A-436F-A2BD-CF51DB2DEA14}">
      <dsp:nvSpPr>
        <dsp:cNvPr id="0" name=""/>
        <dsp:cNvSpPr/>
      </dsp:nvSpPr>
      <dsp:spPr>
        <a:xfrm>
          <a:off x="4506239" y="4598729"/>
          <a:ext cx="1079051" cy="53952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Amplitude </a:t>
          </a:r>
          <a:r>
            <a:rPr lang="pt-BR" sz="1200" kern="1200" dirty="0" err="1"/>
            <a:t>Interquantílica</a:t>
          </a:r>
          <a:endParaRPr lang="pt-BR" sz="1200" kern="1200" dirty="0"/>
        </a:p>
      </dsp:txBody>
      <dsp:txXfrm>
        <a:off x="4506239" y="4598729"/>
        <a:ext cx="1079051" cy="539525"/>
      </dsp:txXfrm>
    </dsp:sp>
    <dsp:sp modelId="{AAF22454-A4F0-4B16-94A8-13D28E2CE03C}">
      <dsp:nvSpPr>
        <dsp:cNvPr id="0" name=""/>
        <dsp:cNvSpPr/>
      </dsp:nvSpPr>
      <dsp:spPr>
        <a:xfrm>
          <a:off x="5542129" y="768095"/>
          <a:ext cx="1079051" cy="539525"/>
        </a:xfrm>
        <a:prstGeom prst="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Formato</a:t>
          </a:r>
        </a:p>
      </dsp:txBody>
      <dsp:txXfrm>
        <a:off x="5542129" y="768095"/>
        <a:ext cx="1079051" cy="539525"/>
      </dsp:txXfrm>
    </dsp:sp>
    <dsp:sp modelId="{02538531-A763-446F-9A9C-E72F132572D2}">
      <dsp:nvSpPr>
        <dsp:cNvPr id="0" name=""/>
        <dsp:cNvSpPr/>
      </dsp:nvSpPr>
      <dsp:spPr>
        <a:xfrm>
          <a:off x="5811892" y="1534222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Assimetria</a:t>
          </a:r>
        </a:p>
      </dsp:txBody>
      <dsp:txXfrm>
        <a:off x="5811892" y="1534222"/>
        <a:ext cx="1079051" cy="539525"/>
      </dsp:txXfrm>
    </dsp:sp>
    <dsp:sp modelId="{8A017E67-694B-4102-A9FB-5B8857536E56}">
      <dsp:nvSpPr>
        <dsp:cNvPr id="0" name=""/>
        <dsp:cNvSpPr/>
      </dsp:nvSpPr>
      <dsp:spPr>
        <a:xfrm>
          <a:off x="5811892" y="2300349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Curtose</a:t>
          </a:r>
        </a:p>
      </dsp:txBody>
      <dsp:txXfrm>
        <a:off x="5811892" y="2300349"/>
        <a:ext cx="1079051" cy="539525"/>
      </dsp:txXfrm>
    </dsp:sp>
    <dsp:sp modelId="{56F6AB8C-AC84-4AD2-BD3E-DDE90549D381}">
      <dsp:nvSpPr>
        <dsp:cNvPr id="0" name=""/>
        <dsp:cNvSpPr/>
      </dsp:nvSpPr>
      <dsp:spPr>
        <a:xfrm>
          <a:off x="6847781" y="768095"/>
          <a:ext cx="1079051" cy="539525"/>
        </a:xfrm>
        <a:prstGeom prst="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altLang="pt-BR" sz="1200" b="1" kern="1200" dirty="0"/>
            <a:t>Associação</a:t>
          </a:r>
          <a:endParaRPr lang="pt-BR" sz="1200" b="1" kern="1200" dirty="0"/>
        </a:p>
      </dsp:txBody>
      <dsp:txXfrm>
        <a:off x="6847781" y="768095"/>
        <a:ext cx="1079051" cy="539525"/>
      </dsp:txXfrm>
    </dsp:sp>
    <dsp:sp modelId="{C60DC8A9-E561-4EC4-B569-9177BAB5EBF4}">
      <dsp:nvSpPr>
        <dsp:cNvPr id="0" name=""/>
        <dsp:cNvSpPr/>
      </dsp:nvSpPr>
      <dsp:spPr>
        <a:xfrm>
          <a:off x="7117544" y="1534222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Covariância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 err="1">
              <a:solidFill>
                <a:schemeClr val="tx1"/>
              </a:solidFill>
            </a:rPr>
            <a:t>cov</a:t>
          </a:r>
          <a:r>
            <a:rPr lang="pt-BR" sz="1200" b="1" kern="1200" dirty="0">
              <a:solidFill>
                <a:schemeClr val="tx1"/>
              </a:solidFill>
            </a:rPr>
            <a:t> ( )</a:t>
          </a:r>
        </a:p>
      </dsp:txBody>
      <dsp:txXfrm>
        <a:off x="7117544" y="1534222"/>
        <a:ext cx="1079051" cy="539525"/>
      </dsp:txXfrm>
    </dsp:sp>
    <dsp:sp modelId="{3B8FCADD-4F0C-4C82-8BF2-A13148019EE9}">
      <dsp:nvSpPr>
        <dsp:cNvPr id="0" name=""/>
        <dsp:cNvSpPr/>
      </dsp:nvSpPr>
      <dsp:spPr>
        <a:xfrm>
          <a:off x="7117544" y="2300349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Correlação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solidFill>
                <a:schemeClr val="tx1"/>
              </a:solidFill>
            </a:rPr>
            <a:t>cor ( )</a:t>
          </a:r>
        </a:p>
      </dsp:txBody>
      <dsp:txXfrm>
        <a:off x="7117544" y="2300349"/>
        <a:ext cx="1079051" cy="539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71671-D8CB-4F51-BFE8-8308327F52B2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5ADF4-126D-498A-BA34-753DE0110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717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DF73A-8E7B-4049-B704-914FD2E8A0F6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B8569-EEBB-40D2-9937-8E8710C2B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87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39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998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461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561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230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41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2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28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13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956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32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373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16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762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39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51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94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4592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088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3226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154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762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70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70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85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79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56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03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10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4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1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E9B6-233B-4FD6-8F26-E8C7D0222A26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60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000" dirty="0"/>
          </a:p>
          <a:p>
            <a:pPr lvl="1"/>
            <a:r>
              <a:rPr lang="pt-BR" sz="2000" dirty="0"/>
              <a:t>Medidas  de  Dispersão.</a:t>
            </a:r>
          </a:p>
          <a:p>
            <a:endParaRPr lang="pt-BR" sz="2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0" y="105809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- Objetivo da Aula</a:t>
            </a:r>
          </a:p>
        </p:txBody>
      </p:sp>
    </p:spTree>
    <p:extLst>
      <p:ext uri="{BB962C8B-B14F-4D97-AF65-F5344CB8AC3E}">
        <p14:creationId xmlns:p14="http://schemas.microsoft.com/office/powerpoint/2010/main" val="386192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11172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Dispersão (Variância e Desvio Padrão)</a:t>
            </a: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742346" y="1959634"/>
            <a:ext cx="10707308" cy="219248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0000"/>
                </a:solidFill>
              </a:rPr>
              <a:t>Atividade 2</a:t>
            </a:r>
            <a:r>
              <a:rPr lang="pt-BR" sz="2000" dirty="0"/>
              <a:t> – Crie o vetor y que armazena o dobro dos valores da variável </a:t>
            </a:r>
            <a:r>
              <a:rPr lang="pt-BR" sz="2000" b="1" dirty="0">
                <a:solidFill>
                  <a:srgbClr val="FF0000"/>
                </a:solidFill>
              </a:rPr>
              <a:t>Indiciados</a:t>
            </a:r>
            <a:r>
              <a:rPr lang="pt-BR" sz="2000" dirty="0"/>
              <a:t> acrescentado do valor 5. Compare os valores da variância e do desvio padrão dessas variáveis e compare. O quê se observa?</a:t>
            </a:r>
            <a:endParaRPr lang="pt-BR" sz="2000" b="1" dirty="0"/>
          </a:p>
          <a:p>
            <a:pPr marL="0" indent="0" algn="just">
              <a:buNone/>
            </a:pPr>
            <a:endParaRPr lang="pt-BR" dirty="0"/>
          </a:p>
          <a:p>
            <a:pPr marL="457200" lvl="1" indent="0" algn="just">
              <a:buNone/>
            </a:pPr>
            <a:endParaRPr lang="en-US" altLang="pt-BR" sz="2800" dirty="0"/>
          </a:p>
          <a:p>
            <a:pPr marL="457200" lvl="1" indent="0" algn="just">
              <a:buNone/>
            </a:pPr>
            <a:endParaRPr lang="pt-BR" sz="2800" dirty="0"/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403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65340" y="1363869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Dispersão (Amplitude e Amplitude Interquartílica )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218427"/>
            <a:ext cx="10515600" cy="1370162"/>
          </a:xfrm>
        </p:spPr>
        <p:txBody>
          <a:bodyPr>
            <a:normAutofit/>
          </a:bodyPr>
          <a:lstStyle/>
          <a:p>
            <a:pPr algn="just"/>
            <a:r>
              <a:rPr lang="pt-BR" sz="2000" b="1" dirty="0">
                <a:solidFill>
                  <a:srgbClr val="FF0000"/>
                </a:solidFill>
              </a:rPr>
              <a:t>Amplitude</a:t>
            </a:r>
            <a:r>
              <a:rPr lang="pt-BR" sz="2000" dirty="0"/>
              <a:t>: </a:t>
            </a:r>
            <a:r>
              <a:rPr lang="pt-BR" altLang="pt-BR" sz="2000" dirty="0"/>
              <a:t>Diferença entre os valores máximo e mínimo</a:t>
            </a:r>
          </a:p>
          <a:p>
            <a:pPr lvl="1" algn="just"/>
            <a:endParaRPr lang="pt-BR" sz="2000" dirty="0"/>
          </a:p>
          <a:p>
            <a:pPr algn="just"/>
            <a:r>
              <a:rPr lang="pt-BR" sz="2000" b="1" dirty="0">
                <a:solidFill>
                  <a:srgbClr val="FF0000"/>
                </a:solidFill>
              </a:rPr>
              <a:t>Amplitude Interquartílica</a:t>
            </a:r>
            <a:r>
              <a:rPr lang="pt-BR" sz="2000" dirty="0"/>
              <a:t>: Diferença entre o 1º e o 3º quartis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>
              <a:lnSpc>
                <a:spcPct val="130000"/>
              </a:lnSpc>
              <a:buNone/>
            </a:pPr>
            <a:endParaRPr lang="pt-BR" sz="2800" dirty="0"/>
          </a:p>
          <a:p>
            <a:pPr marL="0" indent="0">
              <a:lnSpc>
                <a:spcPct val="130000"/>
              </a:lnSpc>
              <a:buNone/>
            </a:pPr>
            <a:endParaRPr lang="pt-BR" sz="2800" dirty="0"/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86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37298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Dispersão (Amplitude e Amplitude Interquartílica )</a:t>
            </a:r>
          </a:p>
        </p:txBody>
      </p:sp>
      <p:sp>
        <p:nvSpPr>
          <p:cNvPr id="3" name="Retângulo 2"/>
          <p:cNvSpPr/>
          <p:nvPr/>
        </p:nvSpPr>
        <p:spPr>
          <a:xfrm>
            <a:off x="652732" y="2017953"/>
            <a:ext cx="1088653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>
                <a:solidFill>
                  <a:srgbClr val="FF0000"/>
                </a:solidFill>
              </a:rPr>
              <a:t>Atividade 3</a:t>
            </a:r>
            <a:r>
              <a:rPr lang="pt-BR" dirty="0"/>
              <a:t>– Com as funções </a:t>
            </a:r>
            <a:r>
              <a:rPr lang="pt-BR" b="1" dirty="0" err="1">
                <a:solidFill>
                  <a:srgbClr val="FF0000"/>
                </a:solidFill>
              </a:rPr>
              <a:t>max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  <a:r>
              <a:rPr lang="pt-BR" dirty="0"/>
              <a:t>, </a:t>
            </a:r>
            <a:r>
              <a:rPr lang="pt-BR" b="1" dirty="0">
                <a:solidFill>
                  <a:srgbClr val="FF0000"/>
                </a:solidFill>
              </a:rPr>
              <a:t>min()</a:t>
            </a:r>
            <a:r>
              <a:rPr lang="pt-BR" dirty="0"/>
              <a:t> e </a:t>
            </a:r>
            <a:r>
              <a:rPr lang="pt-BR" b="1" dirty="0" err="1">
                <a:solidFill>
                  <a:srgbClr val="FF0000"/>
                </a:solidFill>
              </a:rPr>
              <a:t>quantile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  <a:r>
              <a:rPr lang="pt-BR" dirty="0"/>
              <a:t> calcule a amplitude e a amplitude interquartílica da variável </a:t>
            </a:r>
            <a:r>
              <a:rPr lang="pt-BR" b="1" dirty="0">
                <a:solidFill>
                  <a:srgbClr val="FF0000"/>
                </a:solidFill>
              </a:rPr>
              <a:t>Indiciados</a:t>
            </a:r>
            <a:r>
              <a:rPr lang="pt-BR" dirty="0"/>
              <a:t>.  Compare os retornos das funções </a:t>
            </a:r>
            <a:r>
              <a:rPr lang="pt-BR" b="1" dirty="0" err="1">
                <a:solidFill>
                  <a:srgbClr val="FF0000"/>
                </a:solidFill>
              </a:rPr>
              <a:t>max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  <a:r>
              <a:rPr lang="pt-BR" dirty="0"/>
              <a:t>, </a:t>
            </a:r>
            <a:r>
              <a:rPr lang="pt-BR" b="1" dirty="0">
                <a:solidFill>
                  <a:srgbClr val="FF0000"/>
                </a:solidFill>
              </a:rPr>
              <a:t>min()</a:t>
            </a:r>
            <a:r>
              <a:rPr lang="pt-BR" dirty="0"/>
              <a:t> e </a:t>
            </a:r>
            <a:r>
              <a:rPr lang="pt-BR" b="1" dirty="0">
                <a:solidFill>
                  <a:srgbClr val="FF0000"/>
                </a:solidFill>
              </a:rPr>
              <a:t>range().</a:t>
            </a:r>
            <a:r>
              <a:rPr lang="pt-BR" dirty="0"/>
              <a:t>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63764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971812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Dispersão (Coeficiente de Variação)</a:t>
            </a: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665425" y="1476723"/>
            <a:ext cx="10515600" cy="4645568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50000"/>
              </a:lnSpc>
              <a:buNone/>
            </a:pPr>
            <a:r>
              <a:rPr lang="pt-BR" altLang="pt-BR" sz="2000" dirty="0"/>
              <a:t>É a razão entre a média e o desvio padrão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pt-BR" altLang="pt-BR" sz="2000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pt-BR" altLang="pt-BR" sz="2000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pt-BR" altLang="pt-BR" sz="2000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pt-BR" altLang="pt-BR" sz="2000" dirty="0"/>
          </a:p>
          <a:p>
            <a:pPr lvl="1" algn="just">
              <a:lnSpc>
                <a:spcPct val="150000"/>
              </a:lnSpc>
            </a:pPr>
            <a:r>
              <a:rPr lang="pt-BR" altLang="pt-BR" sz="2000" dirty="0"/>
              <a:t>Mede a dispersão dos dados em relação à média</a:t>
            </a:r>
          </a:p>
          <a:p>
            <a:pPr lvl="1" algn="just">
              <a:lnSpc>
                <a:spcPct val="150000"/>
              </a:lnSpc>
            </a:pPr>
            <a:r>
              <a:rPr lang="pt-BR" altLang="pt-BR" sz="2000" dirty="0"/>
              <a:t>Indica se a distribuição é homogênea (&lt; 20) ou não</a:t>
            </a:r>
            <a:endParaRPr lang="en-US" altLang="pt-BR" sz="2000" dirty="0"/>
          </a:p>
          <a:p>
            <a:pPr lvl="1" algn="just">
              <a:lnSpc>
                <a:spcPct val="150000"/>
              </a:lnSpc>
            </a:pPr>
            <a:r>
              <a:rPr lang="en-US" altLang="pt-BR" sz="2000" dirty="0" err="1"/>
              <a:t>Comparação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variabilidade</a:t>
            </a:r>
            <a:r>
              <a:rPr lang="en-US" altLang="pt-BR" sz="2000" dirty="0"/>
              <a:t> entre 2   </a:t>
            </a:r>
            <a:r>
              <a:rPr lang="en-US" altLang="pt-BR" sz="2000" dirty="0" err="1"/>
              <a:t>grupos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ou</a:t>
            </a:r>
            <a:r>
              <a:rPr lang="en-US" altLang="pt-BR" sz="2000" dirty="0"/>
              <a:t> entre </a:t>
            </a:r>
            <a:r>
              <a:rPr lang="en-US" altLang="pt-BR" sz="2000" dirty="0" err="1"/>
              <a:t>variáveis</a:t>
            </a:r>
            <a:r>
              <a:rPr lang="en-US" altLang="pt-BR" sz="2000" dirty="0"/>
              <a:t>.</a:t>
            </a:r>
            <a:endParaRPr lang="pt-BR" altLang="pt-BR" sz="2000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>
              <a:lnSpc>
                <a:spcPct val="130000"/>
              </a:lnSpc>
              <a:buNone/>
            </a:pPr>
            <a:endParaRPr lang="pt-BR" sz="2800" dirty="0"/>
          </a:p>
          <a:p>
            <a:pPr marL="0" indent="0">
              <a:lnSpc>
                <a:spcPct val="130000"/>
              </a:lnSpc>
              <a:buNone/>
            </a:pPr>
            <a:endParaRPr lang="pt-BR" sz="2800" dirty="0"/>
          </a:p>
          <a:p>
            <a:pPr lvl="1" algn="just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4197440" y="2254192"/>
                <a:ext cx="870238" cy="573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440" y="2254192"/>
                <a:ext cx="870238" cy="5731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97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37298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Dispersão (Coeficiente de Variação)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742346" y="2003898"/>
            <a:ext cx="10707308" cy="191495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0000"/>
                </a:solidFill>
              </a:rPr>
              <a:t>Atividade 4</a:t>
            </a:r>
            <a:r>
              <a:rPr lang="pt-BR" sz="2000" dirty="0"/>
              <a:t>– Com as funções </a:t>
            </a:r>
            <a:r>
              <a:rPr lang="pt-BR" sz="2000" b="1" dirty="0" err="1">
                <a:solidFill>
                  <a:srgbClr val="FF0000"/>
                </a:solidFill>
              </a:rPr>
              <a:t>mean</a:t>
            </a:r>
            <a:r>
              <a:rPr lang="pt-BR" sz="2000" b="1" dirty="0">
                <a:solidFill>
                  <a:srgbClr val="FF0000"/>
                </a:solidFill>
              </a:rPr>
              <a:t>()</a:t>
            </a:r>
            <a:r>
              <a:rPr lang="pt-BR" sz="2000" dirty="0"/>
              <a:t> e </a:t>
            </a:r>
            <a:r>
              <a:rPr lang="pt-BR" sz="2000" b="1" dirty="0" err="1">
                <a:solidFill>
                  <a:srgbClr val="FF0000"/>
                </a:solidFill>
              </a:rPr>
              <a:t>sd</a:t>
            </a:r>
            <a:r>
              <a:rPr lang="pt-BR" sz="2000" b="1" dirty="0">
                <a:solidFill>
                  <a:srgbClr val="FF0000"/>
                </a:solidFill>
              </a:rPr>
              <a:t>()</a:t>
            </a:r>
            <a:r>
              <a:rPr lang="pt-BR" sz="2000" dirty="0"/>
              <a:t> calcule o coeficiente de variação para variáveis </a:t>
            </a:r>
            <a:r>
              <a:rPr lang="pt-BR" sz="2000" b="1" dirty="0">
                <a:solidFill>
                  <a:srgbClr val="FF0000"/>
                </a:solidFill>
              </a:rPr>
              <a:t>Indiciados </a:t>
            </a:r>
            <a:r>
              <a:rPr lang="pt-BR" sz="2000" dirty="0">
                <a:solidFill>
                  <a:schemeClr val="tx2"/>
                </a:solidFill>
              </a:rPr>
              <a:t>e </a:t>
            </a:r>
            <a:r>
              <a:rPr lang="pt-BR" sz="2000" b="1" dirty="0">
                <a:solidFill>
                  <a:srgbClr val="FF0000"/>
                </a:solidFill>
              </a:rPr>
              <a:t>Indiciamentos</a:t>
            </a:r>
            <a:r>
              <a:rPr lang="pt-BR" sz="2000" dirty="0"/>
              <a:t>.</a:t>
            </a:r>
            <a:r>
              <a:rPr lang="pt-BR" sz="2000" dirty="0">
                <a:solidFill>
                  <a:schemeClr val="tx2"/>
                </a:solidFill>
              </a:rPr>
              <a:t> </a:t>
            </a:r>
            <a:r>
              <a:rPr lang="pt-BR" sz="2000" dirty="0"/>
              <a:t> Quais delas são “homogêneas” e qual delas apresenta maior variabilidade?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217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6041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8000" dirty="0"/>
          </a:p>
          <a:p>
            <a:pPr marL="0" indent="0" algn="ctr">
              <a:buNone/>
            </a:pPr>
            <a:endParaRPr lang="pt-BR" sz="8000" dirty="0"/>
          </a:p>
          <a:p>
            <a:pPr marL="0" indent="0" algn="ctr">
              <a:buNone/>
            </a:pPr>
            <a:r>
              <a:rPr lang="pt-BR" sz="8000" b="1" dirty="0">
                <a:solidFill>
                  <a:srgbClr val="FF0000"/>
                </a:solidFill>
              </a:rPr>
              <a:t>FIM !</a:t>
            </a:r>
          </a:p>
          <a:p>
            <a:pPr marL="0" indent="0" algn="ctr">
              <a:buNone/>
            </a:pPr>
            <a:endParaRPr lang="pt-BR" sz="8000" dirty="0"/>
          </a:p>
          <a:p>
            <a:pPr marL="0" indent="0" algn="ctr">
              <a:buNone/>
            </a:pP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17091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458201"/>
            <a:ext cx="10515600" cy="4718762"/>
          </a:xfrm>
        </p:spPr>
        <p:txBody>
          <a:bodyPr anchor="ctr">
            <a:normAutofit/>
          </a:bodyPr>
          <a:lstStyle/>
          <a:p>
            <a:r>
              <a:rPr lang="pt-BR" dirty="0"/>
              <a:t>Importante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Use o comando </a:t>
            </a:r>
            <a:r>
              <a:rPr lang="pt-BR" dirty="0" err="1"/>
              <a:t>setwd</a:t>
            </a:r>
            <a:r>
              <a:rPr lang="pt-BR" dirty="0"/>
              <a:t>( ) para configurar a pasta Unidade 3 como  a sua área de trabalho.</a:t>
            </a:r>
          </a:p>
          <a:p>
            <a:pPr lvl="1"/>
            <a:r>
              <a:rPr lang="pt-BR" dirty="0"/>
              <a:t>Use a função </a:t>
            </a:r>
            <a:r>
              <a:rPr lang="pt-BR" dirty="0" err="1"/>
              <a:t>load</a:t>
            </a:r>
            <a:r>
              <a:rPr lang="pt-BR" dirty="0"/>
              <a:t> ( ) para ler o arquivo “</a:t>
            </a:r>
            <a:r>
              <a:rPr lang="pt-BR" dirty="0" err="1"/>
              <a:t>INDICIAMENTO.RData</a:t>
            </a:r>
            <a:r>
              <a:rPr lang="pt-BR" dirty="0"/>
              <a:t>” que contém o data frame auto.</a:t>
            </a:r>
          </a:p>
          <a:p>
            <a:pPr lvl="1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105809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- Objetivo da Aula</a:t>
            </a:r>
          </a:p>
        </p:txBody>
      </p:sp>
    </p:spTree>
    <p:extLst>
      <p:ext uri="{BB962C8B-B14F-4D97-AF65-F5344CB8AC3E}">
        <p14:creationId xmlns:p14="http://schemas.microsoft.com/office/powerpoint/2010/main" val="76297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458201"/>
            <a:ext cx="10515600" cy="5037413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O data frame  INDICIAMENTO  armazena informações sobre inquéritos relatados entre 01/01/2018 a 30/03/2018:</a:t>
            </a:r>
          </a:p>
          <a:p>
            <a:pPr>
              <a:lnSpc>
                <a:spcPct val="150000"/>
              </a:lnSpc>
            </a:pPr>
            <a:r>
              <a:rPr lang="pt-BR" sz="2000" b="1" dirty="0"/>
              <a:t> </a:t>
            </a:r>
            <a:r>
              <a:rPr lang="pt-BR" sz="2000" b="1" dirty="0">
                <a:solidFill>
                  <a:srgbClr val="FF0000"/>
                </a:solidFill>
              </a:rPr>
              <a:t>instauração</a:t>
            </a:r>
            <a:r>
              <a:rPr lang="pt-BR" sz="2000" b="1" dirty="0"/>
              <a:t> </a:t>
            </a:r>
            <a:r>
              <a:rPr lang="pt-BR" sz="2000" dirty="0"/>
              <a:t>: data de instauração de inquérito.	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sr</a:t>
            </a:r>
            <a:r>
              <a:rPr lang="pt-BR" sz="2000" dirty="0"/>
              <a:t> : Superintendência\Delegacia responsável pelo inquérito.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 </a:t>
            </a:r>
            <a:r>
              <a:rPr lang="pt-BR" sz="2000" b="1" dirty="0">
                <a:solidFill>
                  <a:srgbClr val="FF0000"/>
                </a:solidFill>
              </a:rPr>
              <a:t>uf</a:t>
            </a:r>
            <a:r>
              <a:rPr lang="pt-BR" sz="2000" dirty="0"/>
              <a:t> : Unidade da Federação sede da Superintendência\Delegacia.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 </a:t>
            </a:r>
            <a:r>
              <a:rPr lang="pt-BR" sz="2000" b="1" dirty="0">
                <a:solidFill>
                  <a:srgbClr val="FF0000"/>
                </a:solidFill>
              </a:rPr>
              <a:t>competência</a:t>
            </a:r>
            <a:r>
              <a:rPr lang="pt-BR" sz="2000" dirty="0"/>
              <a:t> : Área temática do inquérito.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 </a:t>
            </a:r>
            <a:r>
              <a:rPr lang="pt-BR" sz="2000" b="1" dirty="0">
                <a:solidFill>
                  <a:srgbClr val="FF0000"/>
                </a:solidFill>
              </a:rPr>
              <a:t>Indiciamentos</a:t>
            </a:r>
            <a:r>
              <a:rPr lang="pt-BR" sz="2000" dirty="0"/>
              <a:t> : Número de indiciamentos.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 </a:t>
            </a:r>
            <a:r>
              <a:rPr lang="pt-BR" sz="2000" b="1" dirty="0">
                <a:solidFill>
                  <a:srgbClr val="FF0000"/>
                </a:solidFill>
              </a:rPr>
              <a:t>Indiciados</a:t>
            </a:r>
            <a:r>
              <a:rPr lang="pt-BR" sz="2000" dirty="0"/>
              <a:t> : Número de Indiciados.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 </a:t>
            </a:r>
            <a:r>
              <a:rPr lang="pt-BR" sz="2000" b="1" dirty="0">
                <a:solidFill>
                  <a:srgbClr val="FF0000"/>
                </a:solidFill>
              </a:rPr>
              <a:t>duração</a:t>
            </a:r>
            <a:r>
              <a:rPr lang="pt-BR" sz="2000" dirty="0"/>
              <a:t> : Duração do inquérito em dias.</a:t>
            </a:r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105809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- Objetivo da Aula</a:t>
            </a:r>
          </a:p>
        </p:txBody>
      </p:sp>
    </p:spTree>
    <p:extLst>
      <p:ext uri="{BB962C8B-B14F-4D97-AF65-F5344CB8AC3E}">
        <p14:creationId xmlns:p14="http://schemas.microsoft.com/office/powerpoint/2010/main" val="414740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53966" y="1067210"/>
            <a:ext cx="10515600" cy="327805"/>
          </a:xfrm>
        </p:spPr>
        <p:txBody>
          <a:bodyPr>
            <a:noAutofit/>
          </a:bodyPr>
          <a:lstStyle/>
          <a:p>
            <a:r>
              <a:rPr lang="pt-BR" sz="2000" dirty="0"/>
              <a:t> – </a:t>
            </a:r>
            <a:r>
              <a:rPr lang="pt-BR" sz="2000" b="1" dirty="0"/>
              <a:t>Medidas de Estatística Descritiva  </a:t>
            </a:r>
          </a:p>
        </p:txBody>
      </p:sp>
      <p:graphicFrame>
        <p:nvGraphicFramePr>
          <p:cNvPr id="5" name="Espaço Reservado para Conteúd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104277"/>
              </p:ext>
            </p:extLst>
          </p:nvPr>
        </p:nvGraphicFramePr>
        <p:xfrm>
          <a:off x="1322482" y="1355826"/>
          <a:ext cx="9821768" cy="5140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72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11172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Dispersão</a:t>
            </a:r>
          </a:p>
        </p:txBody>
      </p:sp>
      <p:pic>
        <p:nvPicPr>
          <p:cNvPr id="5" name="Espaço Reservado para Conteúdo 6"/>
          <p:cNvPicPr>
            <a:picLocks noChangeAspect="1"/>
          </p:cNvPicPr>
          <p:nvPr/>
        </p:nvPicPr>
        <p:blipFill rotWithShape="1">
          <a:blip r:embed="rId3" cstate="print"/>
          <a:srcRect t="-8794" b="-8794"/>
          <a:stretch/>
        </p:blipFill>
        <p:spPr>
          <a:xfrm>
            <a:off x="525947" y="1624661"/>
            <a:ext cx="11065460" cy="489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6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37348" y="1330952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Dispersão (Variância)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446314" y="1823875"/>
                <a:ext cx="10515600" cy="468315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pt-BR" sz="2000" dirty="0"/>
                  <a:t>É uma medida de dispersão que mostra o quão distante cada valor desse conjunto está do valor central (médio)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  <a:p>
                <a:pPr marL="914400" lvl="2" indent="0" algn="just">
                  <a:lnSpc>
                    <a:spcPct val="150000"/>
                  </a:lnSpc>
                  <a:buNone/>
                </a:pPr>
                <a:endParaRPr lang="pt-BR" dirty="0"/>
              </a:p>
              <a:p>
                <a:pPr lvl="2" algn="just">
                  <a:lnSpc>
                    <a:spcPct val="150000"/>
                  </a:lnSpc>
                </a:pPr>
                <a:r>
                  <a:rPr lang="pt-BR" dirty="0"/>
                  <a:t>Quanto menor é a variância, mais próximos os valores estão da média; mas quanto maior ela é, mais os valores estão distantes da média.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pt-BR" sz="2800" dirty="0"/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pt-BR" sz="2800" dirty="0"/>
              </a:p>
              <a:p>
                <a:pPr lvl="1" algn="just"/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314" y="1823875"/>
                <a:ext cx="10515600" cy="4683155"/>
              </a:xfrm>
              <a:blipFill rotWithShape="0">
                <a:blip r:embed="rId3"/>
                <a:stretch>
                  <a:fillRect l="-580" r="-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34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998109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Dispersão (Desvio Padrão)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84075"/>
                <a:ext cx="10515600" cy="2932982"/>
              </a:xfrm>
            </p:spPr>
            <p:txBody>
              <a:bodyPr>
                <a:normAutofit/>
              </a:bodyPr>
              <a:lstStyle/>
              <a:p>
                <a:pPr marL="457200" lvl="1" indent="0" algn="just">
                  <a:lnSpc>
                    <a:spcPct val="150000"/>
                  </a:lnSpc>
                  <a:buNone/>
                </a:pPr>
                <a:r>
                  <a:rPr lang="pt-BR" sz="2000" i="1" u="sng" dirty="0"/>
                  <a:t>É simplesmente o resultado positivo da raiz quadrada da variância</a:t>
                </a:r>
                <a:r>
                  <a:rPr lang="pt-BR" sz="2000" dirty="0"/>
                  <a:t>. </a:t>
                </a:r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:endParaRPr lang="pt-BR" sz="2000" dirty="0"/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2000" dirty="0"/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:endParaRPr lang="pt-BR" sz="2000" dirty="0"/>
              </a:p>
            </p:txBody>
          </p:sp>
        </mc:Choice>
        <mc:Fallback xmlns="">
          <p:sp>
            <p:nvSpPr>
              <p:cNvPr id="8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84075"/>
                <a:ext cx="10515600" cy="2932982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50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11172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Dispersão (Variância e Desvio Padrão)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915063"/>
            <a:ext cx="10515600" cy="4532389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pt-BR" sz="2000" b="1" dirty="0">
                <a:solidFill>
                  <a:srgbClr val="FF0000"/>
                </a:solidFill>
              </a:rPr>
              <a:t>Propriedades</a:t>
            </a:r>
          </a:p>
          <a:p>
            <a:pPr algn="just">
              <a:lnSpc>
                <a:spcPct val="80000"/>
              </a:lnSpc>
            </a:pPr>
            <a:endParaRPr lang="pt-BR" sz="2000" dirty="0"/>
          </a:p>
          <a:p>
            <a:pPr lvl="1" algn="just">
              <a:lnSpc>
                <a:spcPct val="150000"/>
              </a:lnSpc>
            </a:pPr>
            <a:r>
              <a:rPr lang="pt-BR" altLang="pt-BR" sz="2000" dirty="0"/>
              <a:t>Se todos os valores de um conjunto de dados forem somados a uma constante, então as medidas de dispersão não se alteram.</a:t>
            </a:r>
          </a:p>
          <a:p>
            <a:pPr lvl="1" algn="just">
              <a:lnSpc>
                <a:spcPct val="150000"/>
              </a:lnSpc>
            </a:pPr>
            <a:endParaRPr lang="pt-BR" altLang="pt-BR" sz="2000" dirty="0"/>
          </a:p>
          <a:p>
            <a:pPr lvl="1" algn="just">
              <a:lnSpc>
                <a:spcPct val="150000"/>
              </a:lnSpc>
            </a:pPr>
            <a:r>
              <a:rPr lang="pt-BR" altLang="pt-BR" sz="2000" dirty="0"/>
              <a:t>Se todos os valores de um conjunto de dados forem multiplicados por uma constante, então:</a:t>
            </a:r>
          </a:p>
          <a:p>
            <a:pPr lvl="2" algn="just">
              <a:lnSpc>
                <a:spcPct val="150000"/>
              </a:lnSpc>
            </a:pPr>
            <a:r>
              <a:rPr lang="pt-BR" altLang="pt-BR" dirty="0"/>
              <a:t>VARIÂNCIA fica multiplicada pelo QUADRADO desta constante; </a:t>
            </a:r>
          </a:p>
          <a:p>
            <a:pPr marL="914400" lvl="2" indent="0" algn="just">
              <a:lnSpc>
                <a:spcPct val="150000"/>
              </a:lnSpc>
              <a:buNone/>
            </a:pPr>
            <a:endParaRPr lang="pt-BR" altLang="pt-BR" dirty="0"/>
          </a:p>
          <a:p>
            <a:pPr lvl="2" algn="just">
              <a:lnSpc>
                <a:spcPct val="150000"/>
              </a:lnSpc>
            </a:pPr>
            <a:r>
              <a:rPr lang="pt-BR" altLang="pt-BR" dirty="0"/>
              <a:t>DESVIO-PADRÃO fica multiplicado por esta constante.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>
              <a:lnSpc>
                <a:spcPct val="130000"/>
              </a:lnSpc>
              <a:buNone/>
            </a:pPr>
            <a:endParaRPr lang="pt-BR" sz="2800" dirty="0"/>
          </a:p>
          <a:p>
            <a:pPr marL="0" indent="0">
              <a:lnSpc>
                <a:spcPct val="130000"/>
              </a:lnSpc>
              <a:buNone/>
            </a:pPr>
            <a:endParaRPr lang="pt-BR" sz="2800" dirty="0"/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187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24234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Medidas de Dispersão (Variância e Desvio Padrão)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533340" y="1487891"/>
                <a:ext cx="10707308" cy="509952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 </a:t>
                </a:r>
                <a:r>
                  <a:rPr lang="pt-BR" sz="2000" b="1" dirty="0">
                    <a:solidFill>
                      <a:srgbClr val="FF0000"/>
                    </a:solidFill>
                  </a:rPr>
                  <a:t>Atividade 1</a:t>
                </a:r>
                <a:r>
                  <a:rPr lang="pt-BR" sz="2000" dirty="0"/>
                  <a:t> –  Seja a fórmula da variância </a:t>
                </a:r>
              </a:p>
              <a:p>
                <a:pPr marL="0" indent="0" algn="ctr">
                  <a:buNone/>
                </a:pPr>
                <a:r>
                  <a:rPr lang="pt-B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pt-BR" sz="2000" dirty="0"/>
                  <a:t> </a:t>
                </a:r>
              </a:p>
              <a:p>
                <a:pPr marL="0" indent="0" algn="ctr">
                  <a:buNone/>
                </a:pPr>
                <a:endParaRPr lang="pt-BR" sz="2000" dirty="0"/>
              </a:p>
              <a:p>
                <a:pPr marL="0" indent="0" algn="just">
                  <a:lnSpc>
                    <a:spcPct val="160000"/>
                  </a:lnSpc>
                  <a:buNone/>
                </a:pPr>
                <a:r>
                  <a:rPr lang="pt-BR" sz="2000" dirty="0"/>
                  <a:t>Calcule a variância e o desvio padrão  da variável Indiciados  utilizando a fórmula da variância  e  compare os valores obtidos com os resultados das funções </a:t>
                </a:r>
                <a:r>
                  <a:rPr lang="pt-BR" sz="2000" b="1" dirty="0">
                    <a:solidFill>
                      <a:srgbClr val="FF0000"/>
                    </a:solidFill>
                  </a:rPr>
                  <a:t>var()</a:t>
                </a:r>
                <a:r>
                  <a:rPr lang="pt-BR" sz="2000" dirty="0">
                    <a:solidFill>
                      <a:srgbClr val="FF0000"/>
                    </a:solidFill>
                  </a:rPr>
                  <a:t> </a:t>
                </a:r>
                <a:r>
                  <a:rPr lang="pt-BR" sz="2000" dirty="0"/>
                  <a:t>e </a:t>
                </a:r>
                <a:r>
                  <a:rPr lang="pt-BR" sz="2000" b="1" dirty="0" err="1">
                    <a:solidFill>
                      <a:srgbClr val="FF0000"/>
                    </a:solidFill>
                  </a:rPr>
                  <a:t>sd</a:t>
                </a:r>
                <a:r>
                  <a:rPr lang="pt-BR" sz="2000" b="1" dirty="0">
                    <a:solidFill>
                      <a:srgbClr val="FF0000"/>
                    </a:solidFill>
                  </a:rPr>
                  <a:t>()</a:t>
                </a:r>
                <a:r>
                  <a:rPr lang="pt-BR" sz="2000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000" b="1" dirty="0" err="1">
                    <a:solidFill>
                      <a:srgbClr val="FF0000"/>
                    </a:solidFill>
                  </a:rPr>
                  <a:t>length</a:t>
                </a:r>
                <a:r>
                  <a:rPr lang="pt-BR" sz="2000" b="1" dirty="0">
                    <a:solidFill>
                      <a:srgbClr val="FF0000"/>
                    </a:solidFill>
                  </a:rPr>
                  <a:t> ()</a:t>
                </a:r>
                <a:r>
                  <a:rPr lang="pt-BR" sz="2000" dirty="0">
                    <a:solidFill>
                      <a:srgbClr val="FF0000"/>
                    </a:solidFill>
                  </a:rPr>
                  <a:t> </a:t>
                </a:r>
                <a:r>
                  <a:rPr lang="pt-BR" sz="2000" dirty="0"/>
                  <a:t>retorna o número de elementos de um vetor;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000" b="1" dirty="0">
                    <a:solidFill>
                      <a:srgbClr val="FF0000"/>
                    </a:solidFill>
                  </a:rPr>
                  <a:t>sum ()</a:t>
                </a:r>
                <a:r>
                  <a:rPr lang="pt-BR" sz="2000" dirty="0"/>
                  <a:t> a soma dos elemento de um vetor;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000" b="1" dirty="0" err="1">
                    <a:solidFill>
                      <a:srgbClr val="FF0000"/>
                    </a:solidFill>
                  </a:rPr>
                  <a:t>sqrt</a:t>
                </a:r>
                <a:r>
                  <a:rPr lang="pt-BR" sz="2000" b="1" dirty="0">
                    <a:solidFill>
                      <a:srgbClr val="FF0000"/>
                    </a:solidFill>
                  </a:rPr>
                  <a:t>() </a:t>
                </a:r>
                <a:r>
                  <a:rPr lang="pt-BR" sz="2000" dirty="0"/>
                  <a:t>retorna a raiz quadrada de um valor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000" dirty="0">
                    <a:solidFill>
                      <a:srgbClr val="FF0000"/>
                    </a:solidFill>
                  </a:rPr>
                  <a:t> </a:t>
                </a:r>
                <a:r>
                  <a:rPr lang="pt-BR" sz="2000" b="1" dirty="0">
                    <a:solidFill>
                      <a:srgbClr val="FF0000"/>
                    </a:solidFill>
                  </a:rPr>
                  <a:t>^</a:t>
                </a:r>
                <a:r>
                  <a:rPr lang="pt-BR" sz="2000" dirty="0">
                    <a:solidFill>
                      <a:srgbClr val="FF0000"/>
                    </a:solidFill>
                  </a:rPr>
                  <a:t> </a:t>
                </a:r>
                <a:r>
                  <a:rPr lang="pt-BR" sz="2000" dirty="0"/>
                  <a:t>-</a:t>
                </a:r>
                <a:r>
                  <a:rPr lang="pt-BR" sz="2000" dirty="0">
                    <a:solidFill>
                      <a:srgbClr val="FF0000"/>
                    </a:solidFill>
                  </a:rPr>
                  <a:t> </a:t>
                </a:r>
                <a:r>
                  <a:rPr lang="pt-BR" sz="2000" dirty="0"/>
                  <a:t>efetua a potenciação 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pt-BR" sz="2000" dirty="0"/>
              </a:p>
            </p:txBody>
          </p:sp>
        </mc:Choice>
        <mc:Fallback xmlns="">
          <p:sp>
            <p:nvSpPr>
              <p:cNvPr id="8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40" y="1487891"/>
                <a:ext cx="10707308" cy="5099521"/>
              </a:xfrm>
              <a:blipFill rotWithShape="0">
                <a:blip r:embed="rId3"/>
                <a:stretch>
                  <a:fillRect l="-569" r="-5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3469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26248</TotalTime>
  <Words>631</Words>
  <Application>Microsoft Office PowerPoint</Application>
  <PresentationFormat>Widescreen</PresentationFormat>
  <Paragraphs>129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Trebuchet MS</vt:lpstr>
      <vt:lpstr>Wingdings 3</vt:lpstr>
      <vt:lpstr>Facetado</vt:lpstr>
      <vt:lpstr>Apresentação do PowerPoint</vt:lpstr>
      <vt:lpstr>Apresentação do PowerPoint</vt:lpstr>
      <vt:lpstr>Apresentação do PowerPoint</vt:lpstr>
      <vt:lpstr> – Medidas de Estatística Descritiva  </vt:lpstr>
      <vt:lpstr> – Medidas de Dispersão</vt:lpstr>
      <vt:lpstr> – Medidas de Dispersão (Variância)</vt:lpstr>
      <vt:lpstr> – Medidas de Dispersão (Desvio Padrão)</vt:lpstr>
      <vt:lpstr> – Medidas de Dispersão (Variância e Desvio Padrão)</vt:lpstr>
      <vt:lpstr> – Medidas de Dispersão (Variância e Desvio Padrão)</vt:lpstr>
      <vt:lpstr> – Medidas de Dispersão (Variância e Desvio Padrão)</vt:lpstr>
      <vt:lpstr> – Medidas de Dispersão (Amplitude e Amplitude Interquartílica )</vt:lpstr>
      <vt:lpstr> – Medidas de Dispersão (Amplitude e Amplitude Interquartílica )</vt:lpstr>
      <vt:lpstr> – Medidas de Dispersão (Coeficiente de Variação)</vt:lpstr>
      <vt:lpstr> – Medidas de Dispersão (Coeficiente de Variação)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</dc:title>
  <dc:creator>Raucélio Coelho Cardoah Valdes</dc:creator>
  <cp:lastModifiedBy>raucelio valdes</cp:lastModifiedBy>
  <cp:revision>287</cp:revision>
  <cp:lastPrinted>2017-09-28T20:43:33Z</cp:lastPrinted>
  <dcterms:created xsi:type="dcterms:W3CDTF">2017-07-24T18:42:29Z</dcterms:created>
  <dcterms:modified xsi:type="dcterms:W3CDTF">2020-04-13T22:39:39Z</dcterms:modified>
</cp:coreProperties>
</file>