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4" r:id="rId2"/>
    <p:sldId id="389" r:id="rId3"/>
    <p:sldId id="400" r:id="rId4"/>
    <p:sldId id="407" r:id="rId5"/>
    <p:sldId id="428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06" r:id="rId15"/>
    <p:sldId id="357" r:id="rId16"/>
    <p:sldId id="391" r:id="rId17"/>
    <p:sldId id="358" r:id="rId18"/>
    <p:sldId id="392" r:id="rId19"/>
    <p:sldId id="401" r:id="rId20"/>
    <p:sldId id="402" r:id="rId21"/>
    <p:sldId id="403" r:id="rId22"/>
    <p:sldId id="419" r:id="rId23"/>
    <p:sldId id="405" r:id="rId24"/>
    <p:sldId id="408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err="1"/>
            <a:t>Variaveis</a:t>
          </a:r>
          <a:endParaRPr lang="pt-BR" b="1" dirty="0"/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Quantitativa 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Qualitativa</a:t>
          </a:r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97C74FBF-54C8-457B-AA18-09AD60B3E22B}" type="asst">
      <dgm:prSet/>
      <dgm:spPr/>
      <dgm:t>
        <a:bodyPr/>
        <a:lstStyle/>
        <a:p>
          <a:r>
            <a:rPr lang="pt-BR" dirty="0"/>
            <a:t>Discreta</a:t>
          </a:r>
        </a:p>
      </dgm:t>
    </dgm:pt>
    <dgm:pt modelId="{B3D5D429-1864-4D85-AC1F-0E4F9B5EFDFF}" type="parTrans" cxnId="{3F565562-FBD7-4D76-B0F0-BC82E6C49C4E}">
      <dgm:prSet/>
      <dgm:spPr/>
      <dgm:t>
        <a:bodyPr/>
        <a:lstStyle/>
        <a:p>
          <a:endParaRPr lang="pt-BR"/>
        </a:p>
      </dgm:t>
    </dgm:pt>
    <dgm:pt modelId="{103DDD54-6A2D-416B-8795-ED4B37861BD8}" type="sibTrans" cxnId="{3F565562-FBD7-4D76-B0F0-BC82E6C49C4E}">
      <dgm:prSet/>
      <dgm:spPr/>
      <dgm:t>
        <a:bodyPr/>
        <a:lstStyle/>
        <a:p>
          <a:endParaRPr lang="pt-BR"/>
        </a:p>
      </dgm:t>
    </dgm:pt>
    <dgm:pt modelId="{98A00035-12D6-4327-A2BD-7FFDCBD93F76}" type="asst">
      <dgm:prSet/>
      <dgm:spPr/>
      <dgm:t>
        <a:bodyPr/>
        <a:lstStyle/>
        <a:p>
          <a:r>
            <a:rPr lang="pt-BR" dirty="0"/>
            <a:t>Contínua</a:t>
          </a:r>
        </a:p>
      </dgm:t>
    </dgm:pt>
    <dgm:pt modelId="{76DE6593-5A9B-4188-8466-71AC677547CE}" type="parTrans" cxnId="{1647F5F3-CE53-4788-B041-EEB7A9237460}">
      <dgm:prSet/>
      <dgm:spPr/>
      <dgm:t>
        <a:bodyPr/>
        <a:lstStyle/>
        <a:p>
          <a:endParaRPr lang="pt-BR"/>
        </a:p>
      </dgm:t>
    </dgm:pt>
    <dgm:pt modelId="{60DF6F86-2686-42DA-B823-1AFF17BAA3F0}" type="sibTrans" cxnId="{1647F5F3-CE53-4788-B041-EEB7A9237460}">
      <dgm:prSet/>
      <dgm:spPr/>
      <dgm:t>
        <a:bodyPr/>
        <a:lstStyle/>
        <a:p>
          <a:endParaRPr lang="pt-BR"/>
        </a:p>
      </dgm:t>
    </dgm:pt>
    <dgm:pt modelId="{2108AB62-4B76-48C4-A3CB-DFD2B628EC7A}" type="asst">
      <dgm:prSet/>
      <dgm:spPr/>
      <dgm:t>
        <a:bodyPr/>
        <a:lstStyle/>
        <a:p>
          <a:r>
            <a:rPr lang="pt-BR" dirty="0"/>
            <a:t>Nominal</a:t>
          </a:r>
        </a:p>
      </dgm:t>
    </dgm:pt>
    <dgm:pt modelId="{BFA925D6-7F8A-4688-8A47-80AFF5BAE138}" type="parTrans" cxnId="{C61B9645-2781-4E0B-9E97-3D594B231C12}">
      <dgm:prSet/>
      <dgm:spPr/>
      <dgm:t>
        <a:bodyPr/>
        <a:lstStyle/>
        <a:p>
          <a:endParaRPr lang="pt-BR"/>
        </a:p>
      </dgm:t>
    </dgm:pt>
    <dgm:pt modelId="{2959BE57-EEFA-4A07-94FF-2E7F87086DB0}" type="sibTrans" cxnId="{C61B9645-2781-4E0B-9E97-3D594B231C12}">
      <dgm:prSet/>
      <dgm:spPr/>
      <dgm:t>
        <a:bodyPr/>
        <a:lstStyle/>
        <a:p>
          <a:endParaRPr lang="pt-BR"/>
        </a:p>
      </dgm:t>
    </dgm:pt>
    <dgm:pt modelId="{16805536-9661-44AC-B367-D3B4455F77E1}" type="asst">
      <dgm:prSet/>
      <dgm:spPr/>
      <dgm:t>
        <a:bodyPr/>
        <a:lstStyle/>
        <a:p>
          <a:r>
            <a:rPr lang="pt-BR" dirty="0"/>
            <a:t>Ordinal</a:t>
          </a:r>
        </a:p>
      </dgm:t>
    </dgm:pt>
    <dgm:pt modelId="{61D2F82D-B16E-495B-8179-16E68DB06518}" type="parTrans" cxnId="{1198E455-3B6A-4467-94E9-4CCE2B83217F}">
      <dgm:prSet/>
      <dgm:spPr/>
      <dgm:t>
        <a:bodyPr/>
        <a:lstStyle/>
        <a:p>
          <a:endParaRPr lang="pt-BR"/>
        </a:p>
      </dgm:t>
    </dgm:pt>
    <dgm:pt modelId="{72043EDE-A34C-415E-B8A8-EA08137C205F}" type="sibTrans" cxnId="{1198E455-3B6A-4467-94E9-4CCE2B83217F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7D49F2BF-0BD6-4E29-8230-736437367FE8}" type="pres">
      <dgm:prSet presAssocID="{B8A54ED3-075D-4302-8CFD-051FA8BF86E4}" presName="Name37" presStyleLbl="parChTrans1D2" presStyleIdx="0" presStyleCnt="2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0" presStyleCnt="2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0" presStyleCnt="2"/>
      <dgm:spPr/>
    </dgm:pt>
    <dgm:pt modelId="{8AE45855-C671-4FA3-9EE0-03945BB602A7}" type="pres">
      <dgm:prSet presAssocID="{BDE6F393-4DF4-4638-907E-C3EE7292C55F}" presName="hierChild4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219B6E2C-48C1-4260-B2C3-60396E19CB47}" type="pres">
      <dgm:prSet presAssocID="{B3D5D429-1864-4D85-AC1F-0E4F9B5EFDFF}" presName="Name111" presStyleLbl="parChTrans1D3" presStyleIdx="0" presStyleCnt="4"/>
      <dgm:spPr/>
    </dgm:pt>
    <dgm:pt modelId="{F91C9CFB-B9CF-47E9-974E-5E71BF7A1C4A}" type="pres">
      <dgm:prSet presAssocID="{97C74FBF-54C8-457B-AA18-09AD60B3E22B}" presName="hierRoot3" presStyleCnt="0">
        <dgm:presLayoutVars>
          <dgm:hierBranch val="init"/>
        </dgm:presLayoutVars>
      </dgm:prSet>
      <dgm:spPr/>
    </dgm:pt>
    <dgm:pt modelId="{96EFA002-47D9-427B-8530-EC675B803AA3}" type="pres">
      <dgm:prSet presAssocID="{97C74FBF-54C8-457B-AA18-09AD60B3E22B}" presName="rootComposite3" presStyleCnt="0"/>
      <dgm:spPr/>
    </dgm:pt>
    <dgm:pt modelId="{F423E9F3-B4F2-43F9-97F6-AEB3CF057C1D}" type="pres">
      <dgm:prSet presAssocID="{97C74FBF-54C8-457B-AA18-09AD60B3E22B}" presName="rootText3" presStyleLbl="asst2" presStyleIdx="0" presStyleCnt="4">
        <dgm:presLayoutVars>
          <dgm:chPref val="3"/>
        </dgm:presLayoutVars>
      </dgm:prSet>
      <dgm:spPr/>
    </dgm:pt>
    <dgm:pt modelId="{38B84088-7A9A-43C5-9F22-609554D8570E}" type="pres">
      <dgm:prSet presAssocID="{97C74FBF-54C8-457B-AA18-09AD60B3E22B}" presName="rootConnector3" presStyleLbl="asst2" presStyleIdx="0" presStyleCnt="4"/>
      <dgm:spPr/>
    </dgm:pt>
    <dgm:pt modelId="{E6E2208E-8B04-40E1-AE84-4892E38BB771}" type="pres">
      <dgm:prSet presAssocID="{97C74FBF-54C8-457B-AA18-09AD60B3E22B}" presName="hierChild6" presStyleCnt="0"/>
      <dgm:spPr/>
    </dgm:pt>
    <dgm:pt modelId="{A39698FD-A08B-4968-A8E6-2A64EDB483F3}" type="pres">
      <dgm:prSet presAssocID="{97C74FBF-54C8-457B-AA18-09AD60B3E22B}" presName="hierChild7" presStyleCnt="0"/>
      <dgm:spPr/>
    </dgm:pt>
    <dgm:pt modelId="{4D069086-7BEE-4DEA-A69F-5AE05285C621}" type="pres">
      <dgm:prSet presAssocID="{76DE6593-5A9B-4188-8466-71AC677547CE}" presName="Name111" presStyleLbl="parChTrans1D3" presStyleIdx="1" presStyleCnt="4"/>
      <dgm:spPr/>
    </dgm:pt>
    <dgm:pt modelId="{9F4F4E12-A12A-42D2-9C6C-156BF371282D}" type="pres">
      <dgm:prSet presAssocID="{98A00035-12D6-4327-A2BD-7FFDCBD93F76}" presName="hierRoot3" presStyleCnt="0">
        <dgm:presLayoutVars>
          <dgm:hierBranch val="init"/>
        </dgm:presLayoutVars>
      </dgm:prSet>
      <dgm:spPr/>
    </dgm:pt>
    <dgm:pt modelId="{C7B40CCA-CD9C-4F9B-AE72-9043F4A5245A}" type="pres">
      <dgm:prSet presAssocID="{98A00035-12D6-4327-A2BD-7FFDCBD93F76}" presName="rootComposite3" presStyleCnt="0"/>
      <dgm:spPr/>
    </dgm:pt>
    <dgm:pt modelId="{639757C9-FA06-4C7D-A53A-C191F519E844}" type="pres">
      <dgm:prSet presAssocID="{98A00035-12D6-4327-A2BD-7FFDCBD93F76}" presName="rootText3" presStyleLbl="asst2" presStyleIdx="1" presStyleCnt="4">
        <dgm:presLayoutVars>
          <dgm:chPref val="3"/>
        </dgm:presLayoutVars>
      </dgm:prSet>
      <dgm:spPr/>
    </dgm:pt>
    <dgm:pt modelId="{916F93DC-4845-4965-87F2-1749B8B9B25F}" type="pres">
      <dgm:prSet presAssocID="{98A00035-12D6-4327-A2BD-7FFDCBD93F76}" presName="rootConnector3" presStyleLbl="asst2" presStyleIdx="1" presStyleCnt="4"/>
      <dgm:spPr/>
    </dgm:pt>
    <dgm:pt modelId="{CB153C84-C6ED-4317-955A-359E2CFE9B6F}" type="pres">
      <dgm:prSet presAssocID="{98A00035-12D6-4327-A2BD-7FFDCBD93F76}" presName="hierChild6" presStyleCnt="0"/>
      <dgm:spPr/>
    </dgm:pt>
    <dgm:pt modelId="{21946883-A4E3-4DCF-9C83-19A75B73A841}" type="pres">
      <dgm:prSet presAssocID="{98A00035-12D6-4327-A2BD-7FFDCBD93F76}" presName="hierChild7" presStyleCnt="0"/>
      <dgm:spPr/>
    </dgm:pt>
    <dgm:pt modelId="{D68589BB-8034-48D9-9F88-E2CC4D22D095}" type="pres">
      <dgm:prSet presAssocID="{A4214D7E-59EE-469F-845C-4973819044FC}" presName="Name37" presStyleLbl="parChTrans1D2" presStyleIdx="1" presStyleCnt="2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1" presStyleCnt="2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1" presStyleCnt="2"/>
      <dgm:spPr/>
    </dgm:pt>
    <dgm:pt modelId="{9E28E9D6-09DB-464F-81C1-D2037BC08AFA}" type="pres">
      <dgm:prSet presAssocID="{8FEFB8B4-332C-45AD-B563-DD42E0F50379}" presName="hierChild4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F900383B-1CDB-4886-B791-BAB33B8A483F}" type="pres">
      <dgm:prSet presAssocID="{BFA925D6-7F8A-4688-8A47-80AFF5BAE138}" presName="Name111" presStyleLbl="parChTrans1D3" presStyleIdx="2" presStyleCnt="4"/>
      <dgm:spPr/>
    </dgm:pt>
    <dgm:pt modelId="{0538A8D3-AE37-4185-BE23-DAA2776C1D40}" type="pres">
      <dgm:prSet presAssocID="{2108AB62-4B76-48C4-A3CB-DFD2B628EC7A}" presName="hierRoot3" presStyleCnt="0">
        <dgm:presLayoutVars>
          <dgm:hierBranch val="init"/>
        </dgm:presLayoutVars>
      </dgm:prSet>
      <dgm:spPr/>
    </dgm:pt>
    <dgm:pt modelId="{D497DBA3-B21B-4ED0-975D-C7D1EAD41834}" type="pres">
      <dgm:prSet presAssocID="{2108AB62-4B76-48C4-A3CB-DFD2B628EC7A}" presName="rootComposite3" presStyleCnt="0"/>
      <dgm:spPr/>
    </dgm:pt>
    <dgm:pt modelId="{6E682DC3-4CAF-4733-9F5D-122375717897}" type="pres">
      <dgm:prSet presAssocID="{2108AB62-4B76-48C4-A3CB-DFD2B628EC7A}" presName="rootText3" presStyleLbl="asst2" presStyleIdx="2" presStyleCnt="4">
        <dgm:presLayoutVars>
          <dgm:chPref val="3"/>
        </dgm:presLayoutVars>
      </dgm:prSet>
      <dgm:spPr/>
    </dgm:pt>
    <dgm:pt modelId="{6975C58F-AE7D-4B16-8681-D3F29269CD4F}" type="pres">
      <dgm:prSet presAssocID="{2108AB62-4B76-48C4-A3CB-DFD2B628EC7A}" presName="rootConnector3" presStyleLbl="asst2" presStyleIdx="2" presStyleCnt="4"/>
      <dgm:spPr/>
    </dgm:pt>
    <dgm:pt modelId="{562338DC-DFD2-4D4E-8E1E-1296309760DD}" type="pres">
      <dgm:prSet presAssocID="{2108AB62-4B76-48C4-A3CB-DFD2B628EC7A}" presName="hierChild6" presStyleCnt="0"/>
      <dgm:spPr/>
    </dgm:pt>
    <dgm:pt modelId="{DD8495E5-910B-4DD2-9F4E-D2E9D24311CC}" type="pres">
      <dgm:prSet presAssocID="{2108AB62-4B76-48C4-A3CB-DFD2B628EC7A}" presName="hierChild7" presStyleCnt="0"/>
      <dgm:spPr/>
    </dgm:pt>
    <dgm:pt modelId="{CD61BA63-AEE5-4ECD-B05B-82690CFAF288}" type="pres">
      <dgm:prSet presAssocID="{61D2F82D-B16E-495B-8179-16E68DB06518}" presName="Name111" presStyleLbl="parChTrans1D3" presStyleIdx="3" presStyleCnt="4"/>
      <dgm:spPr/>
    </dgm:pt>
    <dgm:pt modelId="{F8F67A89-D0E6-4B85-AEE6-50DAAA111EFF}" type="pres">
      <dgm:prSet presAssocID="{16805536-9661-44AC-B367-D3B4455F77E1}" presName="hierRoot3" presStyleCnt="0">
        <dgm:presLayoutVars>
          <dgm:hierBranch val="init"/>
        </dgm:presLayoutVars>
      </dgm:prSet>
      <dgm:spPr/>
    </dgm:pt>
    <dgm:pt modelId="{9C7B8C6A-379D-4ED3-94CE-CDC35E5FFCEC}" type="pres">
      <dgm:prSet presAssocID="{16805536-9661-44AC-B367-D3B4455F77E1}" presName="rootComposite3" presStyleCnt="0"/>
      <dgm:spPr/>
    </dgm:pt>
    <dgm:pt modelId="{90F1E333-C490-466B-8662-E06BFD0FD0A0}" type="pres">
      <dgm:prSet presAssocID="{16805536-9661-44AC-B367-D3B4455F77E1}" presName="rootText3" presStyleLbl="asst2" presStyleIdx="3" presStyleCnt="4">
        <dgm:presLayoutVars>
          <dgm:chPref val="3"/>
        </dgm:presLayoutVars>
      </dgm:prSet>
      <dgm:spPr/>
    </dgm:pt>
    <dgm:pt modelId="{8C6149D0-BC11-4BDF-9830-F4A99CADCF11}" type="pres">
      <dgm:prSet presAssocID="{16805536-9661-44AC-B367-D3B4455F77E1}" presName="rootConnector3" presStyleLbl="asst2" presStyleIdx="3" presStyleCnt="4"/>
      <dgm:spPr/>
    </dgm:pt>
    <dgm:pt modelId="{69C6C19B-2A6F-4989-9C60-9822C9650601}" type="pres">
      <dgm:prSet presAssocID="{16805536-9661-44AC-B367-D3B4455F77E1}" presName="hierChild6" presStyleCnt="0"/>
      <dgm:spPr/>
    </dgm:pt>
    <dgm:pt modelId="{FDCDDB8E-4E3E-484D-86A8-081A8FEB4E9C}" type="pres">
      <dgm:prSet presAssocID="{16805536-9661-44AC-B367-D3B4455F77E1}" presName="hierChild7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5E677E01-3311-4F9A-85FD-F67407172009}" srcId="{9504DF17-7DB3-4402-A7EE-40EE10A2C998}" destId="{BDE6F393-4DF4-4638-907E-C3EE7292C55F}" srcOrd="0" destOrd="0" parTransId="{B8A54ED3-075D-4302-8CFD-051FA8BF86E4}" sibTransId="{E413944B-FE16-425D-AEC3-A7B60C2FAEE6}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7BAAFD18-3FDC-4F2E-9EBF-8011BC644181}" type="presOf" srcId="{94A1A4ED-B118-4A1E-8554-91CDEFEBD019}" destId="{46A22C40-E05C-4E73-B7FC-CAE3345E9AB5}" srcOrd="0" destOrd="0" presId="urn:microsoft.com/office/officeart/2005/8/layout/orgChart1"/>
    <dgm:cxn modelId="{792D141E-8F81-4A59-94EE-D8EB41BB6E20}" type="presOf" srcId="{76DE6593-5A9B-4188-8466-71AC677547CE}" destId="{4D069086-7BEE-4DEA-A69F-5AE05285C621}" srcOrd="0" destOrd="0" presId="urn:microsoft.com/office/officeart/2005/8/layout/orgChart1"/>
    <dgm:cxn modelId="{4381091F-20F0-492D-B0BB-EF6BF14F070C}" type="presOf" srcId="{97C74FBF-54C8-457B-AA18-09AD60B3E22B}" destId="{38B84088-7A9A-43C5-9F22-609554D8570E}" srcOrd="1" destOrd="0" presId="urn:microsoft.com/office/officeart/2005/8/layout/orgChart1"/>
    <dgm:cxn modelId="{F2B9AC23-C959-4FE0-9200-4AEBCCD063FE}" type="presOf" srcId="{B8A54ED3-075D-4302-8CFD-051FA8BF86E4}" destId="{7D49F2BF-0BD6-4E29-8230-736437367FE8}" srcOrd="0" destOrd="0" presId="urn:microsoft.com/office/officeart/2005/8/layout/orgChart1"/>
    <dgm:cxn modelId="{809C1A2E-4B12-424C-905E-3B6B2D174142}" type="presOf" srcId="{9504DF17-7DB3-4402-A7EE-40EE10A2C998}" destId="{48381AED-C739-4A90-98C6-A20168F484DD}" srcOrd="0" destOrd="0" presId="urn:microsoft.com/office/officeart/2005/8/layout/orgChart1"/>
    <dgm:cxn modelId="{3F565562-FBD7-4D76-B0F0-BC82E6C49C4E}" srcId="{BDE6F393-4DF4-4638-907E-C3EE7292C55F}" destId="{97C74FBF-54C8-457B-AA18-09AD60B3E22B}" srcOrd="0" destOrd="0" parTransId="{B3D5D429-1864-4D85-AC1F-0E4F9B5EFDFF}" sibTransId="{103DDD54-6A2D-416B-8795-ED4B37861BD8}"/>
    <dgm:cxn modelId="{1A200945-5B65-4727-845A-4A2E797B8D32}" type="presOf" srcId="{BDE6F393-4DF4-4638-907E-C3EE7292C55F}" destId="{50278515-767C-46C3-AF3F-8D4599839948}" srcOrd="0" destOrd="0" presId="urn:microsoft.com/office/officeart/2005/8/layout/orgChart1"/>
    <dgm:cxn modelId="{C61B9645-2781-4E0B-9E97-3D594B231C12}" srcId="{8FEFB8B4-332C-45AD-B563-DD42E0F50379}" destId="{2108AB62-4B76-48C4-A3CB-DFD2B628EC7A}" srcOrd="0" destOrd="0" parTransId="{BFA925D6-7F8A-4688-8A47-80AFF5BAE138}" sibTransId="{2959BE57-EEFA-4A07-94FF-2E7F87086DB0}"/>
    <dgm:cxn modelId="{42DEC267-F422-460B-80C9-194D2BDC7B05}" srcId="{9504DF17-7DB3-4402-A7EE-40EE10A2C998}" destId="{8FEFB8B4-332C-45AD-B563-DD42E0F50379}" srcOrd="1" destOrd="0" parTransId="{A4214D7E-59EE-469F-845C-4973819044FC}" sibTransId="{A7A58ACF-4AD3-42CD-A4C1-7ED5C8D7A56C}"/>
    <dgm:cxn modelId="{592E9669-3493-40A7-BC76-AFCC2453482E}" type="presOf" srcId="{2108AB62-4B76-48C4-A3CB-DFD2B628EC7A}" destId="{6975C58F-AE7D-4B16-8681-D3F29269CD4F}" srcOrd="1" destOrd="0" presId="urn:microsoft.com/office/officeart/2005/8/layout/orgChart1"/>
    <dgm:cxn modelId="{7382594B-0886-45BA-8AFF-0EE754A1005E}" type="presOf" srcId="{98A00035-12D6-4327-A2BD-7FFDCBD93F76}" destId="{916F93DC-4845-4965-87F2-1749B8B9B25F}" srcOrd="1" destOrd="0" presId="urn:microsoft.com/office/officeart/2005/8/layout/orgChart1"/>
    <dgm:cxn modelId="{5402A552-2998-4921-A467-436B6AEF748C}" type="presOf" srcId="{2108AB62-4B76-48C4-A3CB-DFD2B628EC7A}" destId="{6E682DC3-4CAF-4733-9F5D-122375717897}" srcOrd="0" destOrd="0" presId="urn:microsoft.com/office/officeart/2005/8/layout/orgChart1"/>
    <dgm:cxn modelId="{1198E455-3B6A-4467-94E9-4CCE2B83217F}" srcId="{8FEFB8B4-332C-45AD-B563-DD42E0F50379}" destId="{16805536-9661-44AC-B367-D3B4455F77E1}" srcOrd="1" destOrd="0" parTransId="{61D2F82D-B16E-495B-8179-16E68DB06518}" sibTransId="{72043EDE-A34C-415E-B8A8-EA08137C205F}"/>
    <dgm:cxn modelId="{93C0DE76-329E-49E9-9AED-DB5AA546565F}" type="presOf" srcId="{16805536-9661-44AC-B367-D3B4455F77E1}" destId="{90F1E333-C490-466B-8662-E06BFD0FD0A0}" srcOrd="0" destOrd="0" presId="urn:microsoft.com/office/officeart/2005/8/layout/orgChart1"/>
    <dgm:cxn modelId="{B9FDAE7D-BE8D-4E8E-B802-F4BB7B454AFA}" type="presOf" srcId="{8FEFB8B4-332C-45AD-B563-DD42E0F50379}" destId="{C5D13575-E5D1-49CD-B425-9B3BF8190811}" srcOrd="1" destOrd="0" presId="urn:microsoft.com/office/officeart/2005/8/layout/orgChart1"/>
    <dgm:cxn modelId="{11041B84-AF74-4A1F-8107-8A47ADF03A19}" type="presOf" srcId="{16805536-9661-44AC-B367-D3B4455F77E1}" destId="{8C6149D0-BC11-4BDF-9830-F4A99CADCF11}" srcOrd="1" destOrd="0" presId="urn:microsoft.com/office/officeart/2005/8/layout/orgChart1"/>
    <dgm:cxn modelId="{74A54296-F992-4C9F-A315-6DEE54D22E73}" type="presOf" srcId="{97C74FBF-54C8-457B-AA18-09AD60B3E22B}" destId="{F423E9F3-B4F2-43F9-97F6-AEB3CF057C1D}" srcOrd="0" destOrd="0" presId="urn:microsoft.com/office/officeart/2005/8/layout/orgChart1"/>
    <dgm:cxn modelId="{C898BE98-C9EA-457E-A97E-B467E47206EB}" type="presOf" srcId="{98A00035-12D6-4327-A2BD-7FFDCBD93F76}" destId="{639757C9-FA06-4C7D-A53A-C191F519E844}" srcOrd="0" destOrd="0" presId="urn:microsoft.com/office/officeart/2005/8/layout/orgChart1"/>
    <dgm:cxn modelId="{B3E882C2-67A5-4048-9968-B74ABF75790A}" type="presOf" srcId="{BDE6F393-4DF4-4638-907E-C3EE7292C55F}" destId="{56F1900A-2E75-4BC2-A409-6E28BFC774D8}" srcOrd="1" destOrd="0" presId="urn:microsoft.com/office/officeart/2005/8/layout/orgChart1"/>
    <dgm:cxn modelId="{394135C5-AE6D-41F5-975A-F161593C8EDB}" type="presOf" srcId="{9504DF17-7DB3-4402-A7EE-40EE10A2C998}" destId="{15FEFEE3-24DE-4932-B4A0-0B0AFCCF9FD3}" srcOrd="1" destOrd="0" presId="urn:microsoft.com/office/officeart/2005/8/layout/orgChart1"/>
    <dgm:cxn modelId="{8750DECB-A7FE-4702-A48F-0AF2632D1001}" type="presOf" srcId="{61D2F82D-B16E-495B-8179-16E68DB06518}" destId="{CD61BA63-AEE5-4ECD-B05B-82690CFAF288}" srcOrd="0" destOrd="0" presId="urn:microsoft.com/office/officeart/2005/8/layout/orgChart1"/>
    <dgm:cxn modelId="{CD9BF1CF-5DC6-4435-8148-968032A0E109}" type="presOf" srcId="{A4214D7E-59EE-469F-845C-4973819044FC}" destId="{D68589BB-8034-48D9-9F88-E2CC4D22D095}" srcOrd="0" destOrd="0" presId="urn:microsoft.com/office/officeart/2005/8/layout/orgChart1"/>
    <dgm:cxn modelId="{421038E2-E0B8-414B-A3ED-D3FB7F5845FE}" type="presOf" srcId="{8FEFB8B4-332C-45AD-B563-DD42E0F50379}" destId="{56F6AB8C-AC84-4AD2-BD3E-DDE90549D381}" srcOrd="0" destOrd="0" presId="urn:microsoft.com/office/officeart/2005/8/layout/orgChart1"/>
    <dgm:cxn modelId="{380576ED-CC35-460A-B93C-B03BE01991A4}" type="presOf" srcId="{B3D5D429-1864-4D85-AC1F-0E4F9B5EFDFF}" destId="{219B6E2C-48C1-4260-B2C3-60396E19CB47}" srcOrd="0" destOrd="0" presId="urn:microsoft.com/office/officeart/2005/8/layout/orgChart1"/>
    <dgm:cxn modelId="{1647F5F3-CE53-4788-B041-EEB7A9237460}" srcId="{BDE6F393-4DF4-4638-907E-C3EE7292C55F}" destId="{98A00035-12D6-4327-A2BD-7FFDCBD93F76}" srcOrd="1" destOrd="0" parTransId="{76DE6593-5A9B-4188-8466-71AC677547CE}" sibTransId="{60DF6F86-2686-42DA-B823-1AFF17BAA3F0}"/>
    <dgm:cxn modelId="{265CABFC-E58C-4E13-BA7D-E2937D3F0DFE}" type="presOf" srcId="{BFA925D6-7F8A-4688-8A47-80AFF5BAE138}" destId="{F900383B-1CDB-4886-B791-BAB33B8A483F}" srcOrd="0" destOrd="0" presId="urn:microsoft.com/office/officeart/2005/8/layout/orgChart1"/>
    <dgm:cxn modelId="{9D66FA23-8B6D-45F3-9DC1-15A90A7488D8}" type="presParOf" srcId="{46A22C40-E05C-4E73-B7FC-CAE3345E9AB5}" destId="{912C8D01-3FE8-4BD0-932C-7F4068CA6BF6}" srcOrd="0" destOrd="0" presId="urn:microsoft.com/office/officeart/2005/8/layout/orgChart1"/>
    <dgm:cxn modelId="{38FBC698-0166-4D1C-9FC0-32099A140576}" type="presParOf" srcId="{912C8D01-3FE8-4BD0-932C-7F4068CA6BF6}" destId="{6435B83D-5199-4510-8239-9A01E032AEC1}" srcOrd="0" destOrd="0" presId="urn:microsoft.com/office/officeart/2005/8/layout/orgChart1"/>
    <dgm:cxn modelId="{748CC6E3-B758-408E-B6B2-917A213D8333}" type="presParOf" srcId="{6435B83D-5199-4510-8239-9A01E032AEC1}" destId="{48381AED-C739-4A90-98C6-A20168F484DD}" srcOrd="0" destOrd="0" presId="urn:microsoft.com/office/officeart/2005/8/layout/orgChart1"/>
    <dgm:cxn modelId="{D741E1BC-B262-4ABD-8B16-CDA851A0D1EE}" type="presParOf" srcId="{6435B83D-5199-4510-8239-9A01E032AEC1}" destId="{15FEFEE3-24DE-4932-B4A0-0B0AFCCF9FD3}" srcOrd="1" destOrd="0" presId="urn:microsoft.com/office/officeart/2005/8/layout/orgChart1"/>
    <dgm:cxn modelId="{EA8A91DF-99DE-460E-BC0F-A58827DAA774}" type="presParOf" srcId="{912C8D01-3FE8-4BD0-932C-7F4068CA6BF6}" destId="{F5CEA809-18B2-45C3-85DC-DC9749FDAA74}" srcOrd="1" destOrd="0" presId="urn:microsoft.com/office/officeart/2005/8/layout/orgChart1"/>
    <dgm:cxn modelId="{E7A8BA26-E27F-4C81-96F4-4005995F316C}" type="presParOf" srcId="{F5CEA809-18B2-45C3-85DC-DC9749FDAA74}" destId="{7D49F2BF-0BD6-4E29-8230-736437367FE8}" srcOrd="0" destOrd="0" presId="urn:microsoft.com/office/officeart/2005/8/layout/orgChart1"/>
    <dgm:cxn modelId="{3319CD03-8107-44FD-A120-FB145EC04937}" type="presParOf" srcId="{F5CEA809-18B2-45C3-85DC-DC9749FDAA74}" destId="{7BC96B21-17A8-401A-96B9-0E937B1F8EEF}" srcOrd="1" destOrd="0" presId="urn:microsoft.com/office/officeart/2005/8/layout/orgChart1"/>
    <dgm:cxn modelId="{958D9689-D1BB-46AF-B630-A87AD89ADCAD}" type="presParOf" srcId="{7BC96B21-17A8-401A-96B9-0E937B1F8EEF}" destId="{455F3D18-D197-42E4-96DE-C5342ADF287C}" srcOrd="0" destOrd="0" presId="urn:microsoft.com/office/officeart/2005/8/layout/orgChart1"/>
    <dgm:cxn modelId="{8C7486FE-CE3B-454E-B34C-A0FDC8FABBEE}" type="presParOf" srcId="{455F3D18-D197-42E4-96DE-C5342ADF287C}" destId="{50278515-767C-46C3-AF3F-8D4599839948}" srcOrd="0" destOrd="0" presId="urn:microsoft.com/office/officeart/2005/8/layout/orgChart1"/>
    <dgm:cxn modelId="{284A6C15-D49A-438E-BAE4-7CCA0D1FA642}" type="presParOf" srcId="{455F3D18-D197-42E4-96DE-C5342ADF287C}" destId="{56F1900A-2E75-4BC2-A409-6E28BFC774D8}" srcOrd="1" destOrd="0" presId="urn:microsoft.com/office/officeart/2005/8/layout/orgChart1"/>
    <dgm:cxn modelId="{9972C6A0-C917-43E2-B619-7FE0CF23BE33}" type="presParOf" srcId="{7BC96B21-17A8-401A-96B9-0E937B1F8EEF}" destId="{8AE45855-C671-4FA3-9EE0-03945BB602A7}" srcOrd="1" destOrd="0" presId="urn:microsoft.com/office/officeart/2005/8/layout/orgChart1"/>
    <dgm:cxn modelId="{D5822AF0-7A0F-469B-8579-591DF3F916E9}" type="presParOf" srcId="{7BC96B21-17A8-401A-96B9-0E937B1F8EEF}" destId="{9D0043EA-8782-461C-97D7-FB386C166591}" srcOrd="2" destOrd="0" presId="urn:microsoft.com/office/officeart/2005/8/layout/orgChart1"/>
    <dgm:cxn modelId="{852C6FA1-3623-4F91-A438-F5A91EE3CE35}" type="presParOf" srcId="{9D0043EA-8782-461C-97D7-FB386C166591}" destId="{219B6E2C-48C1-4260-B2C3-60396E19CB47}" srcOrd="0" destOrd="0" presId="urn:microsoft.com/office/officeart/2005/8/layout/orgChart1"/>
    <dgm:cxn modelId="{226372EA-41E4-495B-8E86-DC7E0A8A1153}" type="presParOf" srcId="{9D0043EA-8782-461C-97D7-FB386C166591}" destId="{F91C9CFB-B9CF-47E9-974E-5E71BF7A1C4A}" srcOrd="1" destOrd="0" presId="urn:microsoft.com/office/officeart/2005/8/layout/orgChart1"/>
    <dgm:cxn modelId="{1751D886-3234-4E4F-9D54-745F70D722CF}" type="presParOf" srcId="{F91C9CFB-B9CF-47E9-974E-5E71BF7A1C4A}" destId="{96EFA002-47D9-427B-8530-EC675B803AA3}" srcOrd="0" destOrd="0" presId="urn:microsoft.com/office/officeart/2005/8/layout/orgChart1"/>
    <dgm:cxn modelId="{E857BABB-AC3D-4822-B0E2-93289B1C49BF}" type="presParOf" srcId="{96EFA002-47D9-427B-8530-EC675B803AA3}" destId="{F423E9F3-B4F2-43F9-97F6-AEB3CF057C1D}" srcOrd="0" destOrd="0" presId="urn:microsoft.com/office/officeart/2005/8/layout/orgChart1"/>
    <dgm:cxn modelId="{3A49CBE2-5F67-499D-BD94-2670A5A264A3}" type="presParOf" srcId="{96EFA002-47D9-427B-8530-EC675B803AA3}" destId="{38B84088-7A9A-43C5-9F22-609554D8570E}" srcOrd="1" destOrd="0" presId="urn:microsoft.com/office/officeart/2005/8/layout/orgChart1"/>
    <dgm:cxn modelId="{28F8D7D1-DC1B-49B7-8C50-94A6F494F060}" type="presParOf" srcId="{F91C9CFB-B9CF-47E9-974E-5E71BF7A1C4A}" destId="{E6E2208E-8B04-40E1-AE84-4892E38BB771}" srcOrd="1" destOrd="0" presId="urn:microsoft.com/office/officeart/2005/8/layout/orgChart1"/>
    <dgm:cxn modelId="{44CAC166-49AF-456D-B214-A1FEFA1585A8}" type="presParOf" srcId="{F91C9CFB-B9CF-47E9-974E-5E71BF7A1C4A}" destId="{A39698FD-A08B-4968-A8E6-2A64EDB483F3}" srcOrd="2" destOrd="0" presId="urn:microsoft.com/office/officeart/2005/8/layout/orgChart1"/>
    <dgm:cxn modelId="{341290BE-DBA4-4AB3-A04E-5B121B84DC33}" type="presParOf" srcId="{9D0043EA-8782-461C-97D7-FB386C166591}" destId="{4D069086-7BEE-4DEA-A69F-5AE05285C621}" srcOrd="2" destOrd="0" presId="urn:microsoft.com/office/officeart/2005/8/layout/orgChart1"/>
    <dgm:cxn modelId="{59E0D263-83B3-4C77-AA75-CA071595DF72}" type="presParOf" srcId="{9D0043EA-8782-461C-97D7-FB386C166591}" destId="{9F4F4E12-A12A-42D2-9C6C-156BF371282D}" srcOrd="3" destOrd="0" presId="urn:microsoft.com/office/officeart/2005/8/layout/orgChart1"/>
    <dgm:cxn modelId="{60B33769-9B08-472B-9C66-C7D90C24AFBD}" type="presParOf" srcId="{9F4F4E12-A12A-42D2-9C6C-156BF371282D}" destId="{C7B40CCA-CD9C-4F9B-AE72-9043F4A5245A}" srcOrd="0" destOrd="0" presId="urn:microsoft.com/office/officeart/2005/8/layout/orgChart1"/>
    <dgm:cxn modelId="{4AC77F03-04F4-4D83-BFCF-2B78C427A3BB}" type="presParOf" srcId="{C7B40CCA-CD9C-4F9B-AE72-9043F4A5245A}" destId="{639757C9-FA06-4C7D-A53A-C191F519E844}" srcOrd="0" destOrd="0" presId="urn:microsoft.com/office/officeart/2005/8/layout/orgChart1"/>
    <dgm:cxn modelId="{4FE5DF98-8FD0-4F77-A247-A53804A23754}" type="presParOf" srcId="{C7B40CCA-CD9C-4F9B-AE72-9043F4A5245A}" destId="{916F93DC-4845-4965-87F2-1749B8B9B25F}" srcOrd="1" destOrd="0" presId="urn:microsoft.com/office/officeart/2005/8/layout/orgChart1"/>
    <dgm:cxn modelId="{D086D0CA-2C67-44E8-8C76-B09B725B56BA}" type="presParOf" srcId="{9F4F4E12-A12A-42D2-9C6C-156BF371282D}" destId="{CB153C84-C6ED-4317-955A-359E2CFE9B6F}" srcOrd="1" destOrd="0" presId="urn:microsoft.com/office/officeart/2005/8/layout/orgChart1"/>
    <dgm:cxn modelId="{61680711-C83B-4655-BAE5-656D2B68DAA7}" type="presParOf" srcId="{9F4F4E12-A12A-42D2-9C6C-156BF371282D}" destId="{21946883-A4E3-4DCF-9C83-19A75B73A841}" srcOrd="2" destOrd="0" presId="urn:microsoft.com/office/officeart/2005/8/layout/orgChart1"/>
    <dgm:cxn modelId="{D757CC3E-9437-47AE-A4A6-C3BF62AB8200}" type="presParOf" srcId="{F5CEA809-18B2-45C3-85DC-DC9749FDAA74}" destId="{D68589BB-8034-48D9-9F88-E2CC4D22D095}" srcOrd="2" destOrd="0" presId="urn:microsoft.com/office/officeart/2005/8/layout/orgChart1"/>
    <dgm:cxn modelId="{0DB94978-863D-4AEC-BCB0-EC10EEF7001D}" type="presParOf" srcId="{F5CEA809-18B2-45C3-85DC-DC9749FDAA74}" destId="{4304EABB-F7EF-44C2-A2E1-B28B61098200}" srcOrd="3" destOrd="0" presId="urn:microsoft.com/office/officeart/2005/8/layout/orgChart1"/>
    <dgm:cxn modelId="{8EDA7328-158C-46BE-9583-49B6FDED74C3}" type="presParOf" srcId="{4304EABB-F7EF-44C2-A2E1-B28B61098200}" destId="{2F4A40FE-FC81-4B5E-9C29-8BECFE67B2BF}" srcOrd="0" destOrd="0" presId="urn:microsoft.com/office/officeart/2005/8/layout/orgChart1"/>
    <dgm:cxn modelId="{36E6854A-1CE8-4937-8930-475DDC358856}" type="presParOf" srcId="{2F4A40FE-FC81-4B5E-9C29-8BECFE67B2BF}" destId="{56F6AB8C-AC84-4AD2-BD3E-DDE90549D381}" srcOrd="0" destOrd="0" presId="urn:microsoft.com/office/officeart/2005/8/layout/orgChart1"/>
    <dgm:cxn modelId="{1DD5427C-09DC-497B-83D6-E9ABCF0517B1}" type="presParOf" srcId="{2F4A40FE-FC81-4B5E-9C29-8BECFE67B2BF}" destId="{C5D13575-E5D1-49CD-B425-9B3BF8190811}" srcOrd="1" destOrd="0" presId="urn:microsoft.com/office/officeart/2005/8/layout/orgChart1"/>
    <dgm:cxn modelId="{34B36698-D004-49FA-AB2C-2B5B98AE6151}" type="presParOf" srcId="{4304EABB-F7EF-44C2-A2E1-B28B61098200}" destId="{9E28E9D6-09DB-464F-81C1-D2037BC08AFA}" srcOrd="1" destOrd="0" presId="urn:microsoft.com/office/officeart/2005/8/layout/orgChart1"/>
    <dgm:cxn modelId="{8852B5F8-8578-49F9-B621-97B93AD2DE19}" type="presParOf" srcId="{4304EABB-F7EF-44C2-A2E1-B28B61098200}" destId="{F433939A-4E5E-4D98-AD05-67B34B26F127}" srcOrd="2" destOrd="0" presId="urn:microsoft.com/office/officeart/2005/8/layout/orgChart1"/>
    <dgm:cxn modelId="{2F288E00-FC8B-4E04-8F6D-C185451FA6CF}" type="presParOf" srcId="{F433939A-4E5E-4D98-AD05-67B34B26F127}" destId="{F900383B-1CDB-4886-B791-BAB33B8A483F}" srcOrd="0" destOrd="0" presId="urn:microsoft.com/office/officeart/2005/8/layout/orgChart1"/>
    <dgm:cxn modelId="{B8045FDF-2AA6-4226-8C08-BD4A239F9DF4}" type="presParOf" srcId="{F433939A-4E5E-4D98-AD05-67B34B26F127}" destId="{0538A8D3-AE37-4185-BE23-DAA2776C1D40}" srcOrd="1" destOrd="0" presId="urn:microsoft.com/office/officeart/2005/8/layout/orgChart1"/>
    <dgm:cxn modelId="{A8E33215-E095-4CD4-B64A-9F99E06E5AF8}" type="presParOf" srcId="{0538A8D3-AE37-4185-BE23-DAA2776C1D40}" destId="{D497DBA3-B21B-4ED0-975D-C7D1EAD41834}" srcOrd="0" destOrd="0" presId="urn:microsoft.com/office/officeart/2005/8/layout/orgChart1"/>
    <dgm:cxn modelId="{D7D312FA-0959-4069-83F1-C6BD184A933E}" type="presParOf" srcId="{D497DBA3-B21B-4ED0-975D-C7D1EAD41834}" destId="{6E682DC3-4CAF-4733-9F5D-122375717897}" srcOrd="0" destOrd="0" presId="urn:microsoft.com/office/officeart/2005/8/layout/orgChart1"/>
    <dgm:cxn modelId="{7413640C-BF49-46BE-9555-1F84C6D87F93}" type="presParOf" srcId="{D497DBA3-B21B-4ED0-975D-C7D1EAD41834}" destId="{6975C58F-AE7D-4B16-8681-D3F29269CD4F}" srcOrd="1" destOrd="0" presId="urn:microsoft.com/office/officeart/2005/8/layout/orgChart1"/>
    <dgm:cxn modelId="{24A626D1-0C09-470B-9B6C-223B4BAE5988}" type="presParOf" srcId="{0538A8D3-AE37-4185-BE23-DAA2776C1D40}" destId="{562338DC-DFD2-4D4E-8E1E-1296309760DD}" srcOrd="1" destOrd="0" presId="urn:microsoft.com/office/officeart/2005/8/layout/orgChart1"/>
    <dgm:cxn modelId="{062D6131-0621-46B5-9F91-5184E6C8EF7F}" type="presParOf" srcId="{0538A8D3-AE37-4185-BE23-DAA2776C1D40}" destId="{DD8495E5-910B-4DD2-9F4E-D2E9D24311CC}" srcOrd="2" destOrd="0" presId="urn:microsoft.com/office/officeart/2005/8/layout/orgChart1"/>
    <dgm:cxn modelId="{9CF269CF-7943-4A68-96A0-8A84CE509E6B}" type="presParOf" srcId="{F433939A-4E5E-4D98-AD05-67B34B26F127}" destId="{CD61BA63-AEE5-4ECD-B05B-82690CFAF288}" srcOrd="2" destOrd="0" presId="urn:microsoft.com/office/officeart/2005/8/layout/orgChart1"/>
    <dgm:cxn modelId="{7256FCC6-18C9-468C-90BB-208E24979208}" type="presParOf" srcId="{F433939A-4E5E-4D98-AD05-67B34B26F127}" destId="{F8F67A89-D0E6-4B85-AEE6-50DAAA111EFF}" srcOrd="3" destOrd="0" presId="urn:microsoft.com/office/officeart/2005/8/layout/orgChart1"/>
    <dgm:cxn modelId="{35A702CE-B7CE-420F-90E8-47478AFD0ECF}" type="presParOf" srcId="{F8F67A89-D0E6-4B85-AEE6-50DAAA111EFF}" destId="{9C7B8C6A-379D-4ED3-94CE-CDC35E5FFCEC}" srcOrd="0" destOrd="0" presId="urn:microsoft.com/office/officeart/2005/8/layout/orgChart1"/>
    <dgm:cxn modelId="{6EC0D5A3-08F2-46C2-8100-A837116AD53F}" type="presParOf" srcId="{9C7B8C6A-379D-4ED3-94CE-CDC35E5FFCEC}" destId="{90F1E333-C490-466B-8662-E06BFD0FD0A0}" srcOrd="0" destOrd="0" presId="urn:microsoft.com/office/officeart/2005/8/layout/orgChart1"/>
    <dgm:cxn modelId="{F87B5D2C-1F2A-43B6-B72B-D45B6298E7F1}" type="presParOf" srcId="{9C7B8C6A-379D-4ED3-94CE-CDC35E5FFCEC}" destId="{8C6149D0-BC11-4BDF-9830-F4A99CADCF11}" srcOrd="1" destOrd="0" presId="urn:microsoft.com/office/officeart/2005/8/layout/orgChart1"/>
    <dgm:cxn modelId="{85F8C292-3482-4A4B-8AEE-A7349F24AC22}" type="presParOf" srcId="{F8F67A89-D0E6-4B85-AEE6-50DAAA111EFF}" destId="{69C6C19B-2A6F-4989-9C60-9822C9650601}" srcOrd="1" destOrd="0" presId="urn:microsoft.com/office/officeart/2005/8/layout/orgChart1"/>
    <dgm:cxn modelId="{A16E9A79-33AB-4396-B63E-7B9CF6E5CF10}" type="presParOf" srcId="{F8F67A89-D0E6-4B85-AEE6-50DAAA111EFF}" destId="{FDCDDB8E-4E3E-484D-86A8-081A8FEB4E9C}" srcOrd="2" destOrd="0" presId="urn:microsoft.com/office/officeart/2005/8/layout/orgChart1"/>
    <dgm:cxn modelId="{F9D036A6-5C66-4BEA-BD60-8700FD5C2BE1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Tendência Central</a:t>
          </a:r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Média</a:t>
          </a:r>
        </a:p>
        <a:p>
          <a:r>
            <a:rPr lang="pt-BR" b="1" dirty="0" err="1">
              <a:solidFill>
                <a:schemeClr val="tx1"/>
              </a:solidFill>
            </a:rPr>
            <a:t>mean</a:t>
          </a:r>
          <a:r>
            <a:rPr lang="pt-BR" b="1" dirty="0">
              <a:solidFill>
                <a:schemeClr val="tx1"/>
              </a:solidFill>
            </a:rPr>
            <a:t>( )</a:t>
          </a: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Amplitudes</a:t>
          </a:r>
        </a:p>
        <a:p>
          <a:r>
            <a:rPr lang="pt-BR" b="1" dirty="0">
              <a:solidFill>
                <a:schemeClr val="tx1"/>
              </a:solidFill>
            </a:rPr>
            <a:t>range ( )</a:t>
          </a: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Mediana</a:t>
          </a:r>
        </a:p>
        <a:p>
          <a:r>
            <a:rPr lang="pt-BR" b="1" dirty="0" err="1">
              <a:solidFill>
                <a:schemeClr val="tx1"/>
              </a:solidFill>
            </a:rPr>
            <a:t>median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Variância</a:t>
          </a:r>
        </a:p>
        <a:p>
          <a:r>
            <a:rPr lang="pt-BR" b="1" dirty="0">
              <a:solidFill>
                <a:schemeClr val="tx1"/>
              </a:solidFill>
            </a:rPr>
            <a:t>var ( )</a:t>
          </a: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Desvio Padrão</a:t>
          </a:r>
        </a:p>
        <a:p>
          <a:r>
            <a:rPr lang="pt-BR" b="1" dirty="0" err="1">
              <a:solidFill>
                <a:schemeClr val="tx1"/>
              </a:solidFill>
            </a:rPr>
            <a:t>sd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Covariância</a:t>
          </a:r>
        </a:p>
        <a:p>
          <a:r>
            <a:rPr lang="pt-BR" b="1" dirty="0" err="1">
              <a:solidFill>
                <a:schemeClr val="tx1"/>
              </a:solidFill>
            </a:rPr>
            <a:t>cov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Correlação</a:t>
          </a:r>
        </a:p>
        <a:p>
          <a:r>
            <a:rPr lang="pt-BR" b="1" dirty="0">
              <a:solidFill>
                <a:schemeClr val="tx1"/>
              </a:solidFill>
            </a:rPr>
            <a:t>cor ( )</a:t>
          </a: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/>
            <a:t>Posição</a:t>
          </a:r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Separatrizes</a:t>
          </a:r>
        </a:p>
        <a:p>
          <a:r>
            <a:rPr lang="pt-BR" dirty="0" err="1">
              <a:solidFill>
                <a:schemeClr val="tx1"/>
              </a:solidFill>
            </a:rPr>
            <a:t>quantiles</a:t>
          </a:r>
          <a:r>
            <a:rPr lang="pt-BR" dirty="0">
              <a:solidFill>
                <a:schemeClr val="tx1"/>
              </a:solidFill>
            </a:rPr>
            <a:t>(</a:t>
          </a:r>
          <a:r>
            <a:rPr lang="pt-BR" dirty="0"/>
            <a:t>)</a:t>
          </a:r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Máximo</a:t>
          </a:r>
        </a:p>
        <a:p>
          <a:r>
            <a:rPr lang="pt-BR" dirty="0" err="1">
              <a:solidFill>
                <a:schemeClr val="tx1"/>
              </a:solidFill>
            </a:rPr>
            <a:t>max</a:t>
          </a:r>
          <a:r>
            <a:rPr lang="pt-BR" dirty="0">
              <a:solidFill>
                <a:schemeClr val="tx1"/>
              </a:solidFill>
            </a:rPr>
            <a:t> ()</a:t>
          </a: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Mínimo </a:t>
          </a:r>
        </a:p>
        <a:p>
          <a:r>
            <a:rPr lang="pt-BR" dirty="0">
              <a:solidFill>
                <a:schemeClr val="tx1"/>
              </a:solidFill>
            </a:rPr>
            <a:t>min()</a:t>
          </a:r>
          <a:r>
            <a:rPr lang="pt-BR" dirty="0"/>
            <a:t>      </a:t>
          </a:r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 </a:t>
          </a:r>
          <a:r>
            <a:rPr lang="pt-BR" dirty="0" err="1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</dgm:pt>
    <dgm:pt modelId="{DB3DB775-C0BA-4414-B3B8-5270D1CE0CA7}" type="pres">
      <dgm:prSet presAssocID="{E5F73D5D-73B8-4B95-B686-536BA56CFF9D}" presName="rootConnector" presStyleLbl="node2" presStyleIdx="0" presStyleCnt="5"/>
      <dgm:spPr/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</dgm:pt>
    <dgm:pt modelId="{365D5745-F687-49B3-AA1E-1A4FCEC9C1FD}" type="pres">
      <dgm:prSet presAssocID="{CB9971D5-5C37-4B3D-93E5-30A849EBA06E}" presName="rootConnector" presStyleLbl="node3" presStyleIdx="0" presStyleCnt="15"/>
      <dgm:spPr/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</dgm:pt>
    <dgm:pt modelId="{D4B2093B-467B-4252-95E4-E68890EE5DFD}" type="pres">
      <dgm:prSet presAssocID="{0FA6E69D-9E83-4F01-B09E-4D1733F284B0}" presName="rootConnector" presStyleLbl="node3" presStyleIdx="1" presStyleCnt="15"/>
      <dgm:spPr/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</dgm:pt>
    <dgm:pt modelId="{78430305-C4C2-46BB-99D9-22A03D5AD7BA}" type="pres">
      <dgm:prSet presAssocID="{131A3BF3-719D-42A3-90A8-8893498F67C2}" presName="rootConnector" presStyleLbl="node3" presStyleIdx="2" presStyleCnt="15"/>
      <dgm:spPr/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</dgm:pt>
    <dgm:pt modelId="{ED20EC58-0A62-4109-83B9-AB4DB8CF4F32}" type="pres">
      <dgm:prSet presAssocID="{80CE8DD9-6E8D-4220-AA0B-B03F89FF9A1A}" presName="rootConnector" presStyleLbl="node2" presStyleIdx="1" presStyleCnt="5"/>
      <dgm:spPr/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</dgm:pt>
    <dgm:pt modelId="{0F8B1252-57D3-4B04-8C61-560CAA78813F}" type="pres">
      <dgm:prSet presAssocID="{E03607B1-1F09-49A8-9A61-C2AB3801726B}" presName="rootConnector" presStyleLbl="node3" presStyleIdx="3" presStyleCnt="15"/>
      <dgm:spPr/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</dgm:pt>
    <dgm:pt modelId="{F769B0D1-D707-4DF8-8E3D-22E9909ACDEB}" type="pres">
      <dgm:prSet presAssocID="{650A9C49-79DC-476E-A6D4-2C02BADCEA8C}" presName="rootConnector" presStyleLbl="node3" presStyleIdx="4" presStyleCnt="15"/>
      <dgm:spPr/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</dgm:pt>
    <dgm:pt modelId="{050186E0-4419-4793-8500-5A254B50F632}" type="pres">
      <dgm:prSet presAssocID="{5D12E915-C345-4665-8BFC-8B75C66FDC07}" presName="rootConnector" presStyleLbl="node3" presStyleIdx="5" presStyleCnt="15"/>
      <dgm:spPr/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2" presStyleCnt="5"/>
      <dgm:spPr/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</dgm:pt>
    <dgm:pt modelId="{484232A4-EC09-4563-9070-FF174494ABAC}" type="pres">
      <dgm:prSet presAssocID="{C4B00F83-E30A-4FC4-81A8-C22854CF5160}" presName="rootConnector" presStyleLbl="node3" presStyleIdx="6" presStyleCnt="15"/>
      <dgm:spPr/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</dgm:pt>
    <dgm:pt modelId="{052B81A5-E9FC-457C-B408-0B317B4C6BFA}" type="pres">
      <dgm:prSet presAssocID="{39C4C880-7A6E-4B03-B065-B69A3179AC94}" presName="rootConnector" presStyleLbl="node3" presStyleIdx="7" presStyleCnt="15"/>
      <dgm:spPr/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</dgm:pt>
    <dgm:pt modelId="{5010E2F8-B057-472B-900C-7F20EF7015F6}" type="pres">
      <dgm:prSet presAssocID="{522ADC48-00E8-4B09-9451-97C4334CAC25}" presName="rootConnector" presStyleLbl="node3" presStyleIdx="8" presStyleCnt="15"/>
      <dgm:spPr/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</dgm:pt>
    <dgm:pt modelId="{C362B9FB-56CD-4EFE-A318-4DB0A2298294}" type="pres">
      <dgm:prSet presAssocID="{37BC0D25-0436-43DC-B13B-F7BB67FA4194}" presName="rootConnector" presStyleLbl="node3" presStyleIdx="9" presStyleCnt="15"/>
      <dgm:spPr/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</dgm:pt>
    <dgm:pt modelId="{44BB8A98-58B0-43AB-9A89-3F124EA38340}" type="pres">
      <dgm:prSet presAssocID="{E3596BD7-5FF5-4F86-9099-4DDC347C17C3}" presName="rootConnector" presStyleLbl="node3" presStyleIdx="10" presStyleCnt="15"/>
      <dgm:spPr/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</dgm:pt>
    <dgm:pt modelId="{F5B43483-08CD-4783-8E86-1161B841B1A3}" type="pres">
      <dgm:prSet presAssocID="{A7734C4F-57BD-46F2-AE4E-8E6FC37C55E3}" presName="rootConnector" presStyleLbl="node2" presStyleIdx="3" presStyleCnt="5"/>
      <dgm:spPr/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</dgm:pt>
    <dgm:pt modelId="{89D81079-6506-4A27-A405-BA91F7EA45E1}" type="pres">
      <dgm:prSet presAssocID="{CFC9D023-42E0-4BC7-9A29-385C52EC1B20}" presName="rootConnector" presStyleLbl="node3" presStyleIdx="11" presStyleCnt="15"/>
      <dgm:spPr/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</dgm:pt>
    <dgm:pt modelId="{F8525A4B-412B-4B5D-B9BB-708141847D70}" type="pres">
      <dgm:prSet presAssocID="{855779C8-32C3-4912-8BA9-8768FCBC13E2}" presName="rootConnector" presStyleLbl="node3" presStyleIdx="12" presStyleCnt="15"/>
      <dgm:spPr/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4" presStyleCnt="5"/>
      <dgm:spPr/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</dgm:pt>
    <dgm:pt modelId="{707CE517-373C-4E50-B7B3-378D9F85EEBC}" type="pres">
      <dgm:prSet presAssocID="{3FAB9B78-7679-44F3-86FC-CD7E202AEDFB}" presName="rootConnector" presStyleLbl="node3" presStyleIdx="13" presStyleCnt="15"/>
      <dgm:spPr/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</dgm:pt>
    <dgm:pt modelId="{7A8DEBB7-53CB-49E7-8E2D-55B8A85B8F68}" type="pres">
      <dgm:prSet presAssocID="{423F57B2-4A24-4389-9066-EDCDB1241E94}" presName="rootConnector" presStyleLbl="node3" presStyleIdx="14" presStyleCnt="15"/>
      <dgm:spPr/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29B84403-B87C-499E-8B11-E0482C46193F}" type="presOf" srcId="{9504DF17-7DB3-4402-A7EE-40EE10A2C998}" destId="{48381AED-C739-4A90-98C6-A20168F484DD}" srcOrd="0" destOrd="0" presId="urn:microsoft.com/office/officeart/2005/8/layout/orgChart1"/>
    <dgm:cxn modelId="{EB275503-455F-4966-93D8-8D4F7300CB3E}" type="presOf" srcId="{A7734C4F-57BD-46F2-AE4E-8E6FC37C55E3}" destId="{F5B43483-08CD-4783-8E86-1161B841B1A3}" srcOrd="1" destOrd="0" presId="urn:microsoft.com/office/officeart/2005/8/layout/orgChart1"/>
    <dgm:cxn modelId="{7EC52908-FD11-4057-BDAC-3536742F964B}" type="presOf" srcId="{37BC0D25-0436-43DC-B13B-F7BB67FA4194}" destId="{72A1A906-165F-44E7-A501-63781646E607}" srcOrd="0" destOrd="0" presId="urn:microsoft.com/office/officeart/2005/8/layout/orgChart1"/>
    <dgm:cxn modelId="{0DF06E09-C39F-4236-A21D-C5C898F5E72F}" type="presOf" srcId="{76ACE900-55B4-4AAA-9FD6-02A41E3B8008}" destId="{22F80E9B-300C-40ED-A3CC-9CF81D2B8F07}" srcOrd="0" destOrd="0" presId="urn:microsoft.com/office/officeart/2005/8/layout/orgChart1"/>
    <dgm:cxn modelId="{E0927B0E-6931-47DA-B295-9B7AB73BC72A}" type="presOf" srcId="{8E7BA630-E260-4F3D-BADB-9B0D6FDA0FE8}" destId="{117C841A-DFE7-4119-80D5-5E0C82B7C572}" srcOrd="0" destOrd="0" presId="urn:microsoft.com/office/officeart/2005/8/layout/orgChart1"/>
    <dgm:cxn modelId="{4A377C0E-7810-47BF-839B-86340AA80AB2}" type="presOf" srcId="{522ADC48-00E8-4B09-9451-97C4334CAC25}" destId="{DD2F92B1-B98D-48C1-B9BE-F045768A3703}" srcOrd="0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CC0D9D11-B7BE-4FE2-87C9-541CD830F22C}" type="presOf" srcId="{423F57B2-4A24-4389-9066-EDCDB1241E94}" destId="{7A8DEBB7-53CB-49E7-8E2D-55B8A85B8F68}" srcOrd="1" destOrd="0" presId="urn:microsoft.com/office/officeart/2005/8/layout/orgChart1"/>
    <dgm:cxn modelId="{833ADA11-2BBF-4113-84D1-BA581009EE2F}" type="presOf" srcId="{80CE8DD9-6E8D-4220-AA0B-B03F89FF9A1A}" destId="{76CFA200-D543-473F-9FDB-5DF43085971A}" srcOrd="0" destOrd="0" presId="urn:microsoft.com/office/officeart/2005/8/layout/orgChart1"/>
    <dgm:cxn modelId="{DCE77612-0EBD-42EF-9960-4B2B2AB999AC}" type="presOf" srcId="{508F3FF0-66D2-40FD-B2C6-B220C0897984}" destId="{DF37BA05-AD29-4E30-A76B-922BE2DE3C15}" srcOrd="0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9743BE22-A874-412F-9A7D-C3AB1F77A7F8}" type="presOf" srcId="{39C4C880-7A6E-4B03-B065-B69A3179AC94}" destId="{0AAB6172-BAA5-4391-B1A6-FED63A142DB5}" srcOrd="0" destOrd="0" presId="urn:microsoft.com/office/officeart/2005/8/layout/orgChart1"/>
    <dgm:cxn modelId="{08086823-BE0D-48E9-8ACC-79C9E6553B22}" type="presOf" srcId="{B8A54ED3-075D-4302-8CFD-051FA8BF86E4}" destId="{7D49F2BF-0BD6-4E29-8230-736437367FE8}" srcOrd="0" destOrd="0" presId="urn:microsoft.com/office/officeart/2005/8/layout/orgChart1"/>
    <dgm:cxn modelId="{1A2CFE25-AF9C-46F3-ACE2-E633C2B770C9}" type="presOf" srcId="{9504DF17-7DB3-4402-A7EE-40EE10A2C998}" destId="{15FEFEE3-24DE-4932-B4A0-0B0AFCCF9FD3}" srcOrd="1" destOrd="0" presId="urn:microsoft.com/office/officeart/2005/8/layout/orgChart1"/>
    <dgm:cxn modelId="{09596F26-A278-4F54-83F4-3D34D010CDD6}" type="presOf" srcId="{E03607B1-1F09-49A8-9A61-C2AB3801726B}" destId="{336E0064-E940-44D7-9B6F-CE1DDCF70A69}" srcOrd="0" destOrd="0" presId="urn:microsoft.com/office/officeart/2005/8/layout/orgChart1"/>
    <dgm:cxn modelId="{277BBF34-3CEC-4F90-B238-EF9928429FAF}" type="presOf" srcId="{6379F6A6-06F4-4974-96D7-E910755E2921}" destId="{085EFEB4-DE47-4EC0-A0CC-E38CDF87BF1B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5C7BED3C-B5DD-4E8C-9325-018E0743552D}" type="presOf" srcId="{E5F73D5D-73B8-4B95-B686-536BA56CFF9D}" destId="{318CC115-BC79-446D-9AB8-7E005B667E46}" srcOrd="0" destOrd="0" presId="urn:microsoft.com/office/officeart/2005/8/layout/orgChart1"/>
    <dgm:cxn modelId="{1F36FA5B-4BE8-4C56-9D31-E84AB5FBCAD1}" type="presOf" srcId="{80CE8DD9-6E8D-4220-AA0B-B03F89FF9A1A}" destId="{ED20EC58-0A62-4109-83B9-AB4DB8CF4F32}" srcOrd="1" destOrd="0" presId="urn:microsoft.com/office/officeart/2005/8/layout/orgChart1"/>
    <dgm:cxn modelId="{3B88B05C-32F8-48C5-86FA-58AD0BA2DA70}" type="presOf" srcId="{A7734C4F-57BD-46F2-AE4E-8E6FC37C55E3}" destId="{AAF22454-A4F0-4B16-94A8-13D28E2CE03C}" srcOrd="0" destOrd="0" presId="urn:microsoft.com/office/officeart/2005/8/layout/orgChart1"/>
    <dgm:cxn modelId="{DBAB3A60-11AE-47D0-A71B-377250F3BD82}" type="presOf" srcId="{A88BE23F-9112-4131-A35B-30D6828DEE87}" destId="{299EF224-A267-44C6-8C73-9EC733F6547E}" srcOrd="0" destOrd="0" presId="urn:microsoft.com/office/officeart/2005/8/layout/orgChart1"/>
    <dgm:cxn modelId="{B33B8E60-8F59-4F27-942F-E4BFACE14540}" type="presOf" srcId="{39C4C880-7A6E-4B03-B065-B69A3179AC94}" destId="{052B81A5-E9FC-457C-B408-0B317B4C6BFA}" srcOrd="1" destOrd="0" presId="urn:microsoft.com/office/officeart/2005/8/layout/orgChart1"/>
    <dgm:cxn modelId="{D5C5AD46-9200-4CBF-9AA4-DFF19CC54199}" type="presOf" srcId="{E13F78B0-5BC3-42FF-9D29-12C608B5AE08}" destId="{520BC1CE-6C81-489C-825F-7B0399281750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82685469-152E-49CE-B572-263302E434C3}" type="presOf" srcId="{E9BA601F-F9B7-4639-83A0-3EA382218E85}" destId="{0765E58D-4148-409E-A847-1763519C84D6}" srcOrd="0" destOrd="0" presId="urn:microsoft.com/office/officeart/2005/8/layout/orgChart1"/>
    <dgm:cxn modelId="{6A0E336A-5CB4-428C-91F5-4DD3213E246D}" type="presOf" srcId="{53FCABE5-2AB6-40CB-B3D3-B4A598AAAE78}" destId="{806C7548-63FB-45CE-9424-AA9CAF16A64B}" srcOrd="0" destOrd="0" presId="urn:microsoft.com/office/officeart/2005/8/layout/orgChart1"/>
    <dgm:cxn modelId="{6742734A-B614-4CC5-8F4D-F1D872F93452}" type="presOf" srcId="{D6F696CA-0242-420B-B09A-EBE55CDFAA98}" destId="{3FDB91D8-BE74-49D3-9BC6-C2B1B53AB42E}" srcOrd="0" destOrd="0" presId="urn:microsoft.com/office/officeart/2005/8/layout/orgChart1"/>
    <dgm:cxn modelId="{B4B68A6A-FD67-4C06-9C1D-281504C2A78E}" type="presOf" srcId="{E3596BD7-5FF5-4F86-9099-4DDC347C17C3}" destId="{44BB8A98-58B0-43AB-9A89-3F124EA38340}" srcOrd="1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7F40DE6E-0304-42F3-96E8-96FBB92AC980}" type="presOf" srcId="{522ADC48-00E8-4B09-9451-97C4334CAC25}" destId="{5010E2F8-B057-472B-900C-7F20EF7015F6}" srcOrd="1" destOrd="0" presId="urn:microsoft.com/office/officeart/2005/8/layout/orgChart1"/>
    <dgm:cxn modelId="{3E1EF74F-EFF7-4FF9-B45F-EC8A12CCE99D}" type="presOf" srcId="{CFC9D023-42E0-4BC7-9A29-385C52EC1B20}" destId="{89D81079-6506-4A27-A405-BA91F7EA45E1}" srcOrd="1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EDFBB858-256F-48A1-8714-7746DF8D005D}" type="presOf" srcId="{650A9C49-79DC-476E-A6D4-2C02BADCEA8C}" destId="{F769B0D1-D707-4DF8-8E3D-22E9909ACDEB}" srcOrd="1" destOrd="0" presId="urn:microsoft.com/office/officeart/2005/8/layout/orgChart1"/>
    <dgm:cxn modelId="{BD0E147A-4B05-46E2-AA45-200B917682B4}" type="presOf" srcId="{650A9C49-79DC-476E-A6D4-2C02BADCEA8C}" destId="{CFE08A77-C152-41A0-8868-A3B65EA014FB}" srcOrd="0" destOrd="0" presId="urn:microsoft.com/office/officeart/2005/8/layout/orgChart1"/>
    <dgm:cxn modelId="{D7CACC7A-D174-4934-A523-AF896A1BACBC}" type="presOf" srcId="{37BC0D25-0436-43DC-B13B-F7BB67FA4194}" destId="{C362B9FB-56CD-4EFE-A318-4DB0A2298294}" srcOrd="1" destOrd="0" presId="urn:microsoft.com/office/officeart/2005/8/layout/orgChart1"/>
    <dgm:cxn modelId="{C177347E-9B6B-490E-B37D-85AC904E4806}" type="presOf" srcId="{8FEFB8B4-332C-45AD-B563-DD42E0F50379}" destId="{C5D13575-E5D1-49CD-B425-9B3BF8190811}" srcOrd="1" destOrd="0" presId="urn:microsoft.com/office/officeart/2005/8/layout/orgChart1"/>
    <dgm:cxn modelId="{62CFE47F-98BB-4B2E-834E-BC9E982D6C5A}" type="presOf" srcId="{D44A77B6-0BA4-40A8-97FD-210F05F8A86D}" destId="{97311C1D-2F6A-48E9-BCA5-49FCFEB47F00}" srcOrd="0" destOrd="0" presId="urn:microsoft.com/office/officeart/2005/8/layout/orgChart1"/>
    <dgm:cxn modelId="{E154CC84-370D-45F7-A9E2-C92090B7F1A6}" type="presOf" srcId="{3FAB9B78-7679-44F3-86FC-CD7E202AEDFB}" destId="{C60DC8A9-E561-4EC4-B569-9177BAB5EBF4}" srcOrd="0" destOrd="0" presId="urn:microsoft.com/office/officeart/2005/8/layout/orgChart1"/>
    <dgm:cxn modelId="{CD053C85-0AEC-4014-9F1C-91A0E9254894}" type="presOf" srcId="{8FEFB8B4-332C-45AD-B563-DD42E0F50379}" destId="{56F6AB8C-AC84-4AD2-BD3E-DDE90549D381}" srcOrd="0" destOrd="0" presId="urn:microsoft.com/office/officeart/2005/8/layout/orgChart1"/>
    <dgm:cxn modelId="{16BE2187-C82C-4C27-AC2F-76C20739B5D3}" type="presOf" srcId="{423F57B2-4A24-4389-9066-EDCDB1241E94}" destId="{3B8FCADD-4F0C-4C82-8BF2-A13148019EE9}" srcOrd="0" destOrd="0" presId="urn:microsoft.com/office/officeart/2005/8/layout/orgChart1"/>
    <dgm:cxn modelId="{8BB03B89-4EB2-403D-8DC9-2253DA7EF3E4}" type="presOf" srcId="{855779C8-32C3-4912-8BA9-8768FCBC13E2}" destId="{8A017E67-694B-4102-A9FB-5B8857536E56}" srcOrd="0" destOrd="0" presId="urn:microsoft.com/office/officeart/2005/8/layout/orgChart1"/>
    <dgm:cxn modelId="{ED627A8C-76D5-4187-A588-0D894B175088}" type="presOf" srcId="{0FA6E69D-9E83-4F01-B09E-4D1733F284B0}" destId="{428A5569-B7E1-4FA8-A6A0-C90DC51651ED}" srcOrd="0" destOrd="0" presId="urn:microsoft.com/office/officeart/2005/8/layout/orgChart1"/>
    <dgm:cxn modelId="{F871FE92-6A6C-4E69-9629-595DB053F62F}" type="presOf" srcId="{32B1B491-C9E3-4BE1-B6A1-8C105291CABA}" destId="{CA2A4CF2-AF43-4DD8-BC6C-F9D97BBBDFE7}" srcOrd="0" destOrd="0" presId="urn:microsoft.com/office/officeart/2005/8/layout/orgChart1"/>
    <dgm:cxn modelId="{9DA35D93-5804-40B1-87EC-1F8DE9F885CC}" type="presOf" srcId="{CB9971D5-5C37-4B3D-93E5-30A849EBA06E}" destId="{365D5745-F687-49B3-AA1E-1A4FCEC9C1FD}" srcOrd="1" destOrd="0" presId="urn:microsoft.com/office/officeart/2005/8/layout/orgChart1"/>
    <dgm:cxn modelId="{E7078696-E373-4D6B-B586-441F4C8245FC}" type="presOf" srcId="{C4B00F83-E30A-4FC4-81A8-C22854CF5160}" destId="{484232A4-EC09-4563-9070-FF174494ABAC}" srcOrd="1" destOrd="0" presId="urn:microsoft.com/office/officeart/2005/8/layout/orgChart1"/>
    <dgm:cxn modelId="{4CDFF798-94A9-4B9E-8FDA-789E6C9F949C}" type="presOf" srcId="{1C313B33-E334-48F3-80A6-D0B10367ECA8}" destId="{6DF515BC-410C-463A-A425-9E2C2F89AE6A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3D2A069C-F91A-4C1A-B863-A6FF2DD77000}" type="presOf" srcId="{94A1A4ED-B118-4A1E-8554-91CDEFEBD019}" destId="{46A22C40-E05C-4E73-B7FC-CAE3345E9AB5}" srcOrd="0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976D6FA4-5435-44F5-A809-5DC2E777D0FD}" type="presOf" srcId="{7E198BEB-7B01-4AC9-AA3D-6CD8CFA25FA1}" destId="{C277E1D1-4133-4225-AD7E-AD1BB0672594}" srcOrd="0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EA882EA9-BF9C-4A70-81EB-0E9E90931FA4}" type="presOf" srcId="{5D12E915-C345-4665-8BFC-8B75C66FDC07}" destId="{050186E0-4419-4793-8500-5A254B50F632}" srcOrd="1" destOrd="0" presId="urn:microsoft.com/office/officeart/2005/8/layout/orgChart1"/>
    <dgm:cxn modelId="{873BC5AB-ED88-4E62-B8CE-809BB826BCB9}" type="presOf" srcId="{C4B00F83-E30A-4FC4-81A8-C22854CF5160}" destId="{BC85D42E-5202-43CF-BCCA-64FDDBB78D17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E57FF0B8-4038-4A7C-9E23-9F28DE49B939}" type="presOf" srcId="{A4214D7E-59EE-469F-845C-4973819044FC}" destId="{D68589BB-8034-48D9-9F88-E2CC4D22D095}" srcOrd="0" destOrd="0" presId="urn:microsoft.com/office/officeart/2005/8/layout/orgChart1"/>
    <dgm:cxn modelId="{56A318C0-DF5C-4CD7-A2AE-7DA5B2AAE212}" type="presOf" srcId="{0FA6E69D-9E83-4F01-B09E-4D1733F284B0}" destId="{D4B2093B-467B-4252-95E4-E68890EE5DFD}" srcOrd="1" destOrd="0" presId="urn:microsoft.com/office/officeart/2005/8/layout/orgChart1"/>
    <dgm:cxn modelId="{C3A68BC4-5F49-4B48-B53D-4A83517B9F50}" type="presOf" srcId="{E03607B1-1F09-49A8-9A61-C2AB3801726B}" destId="{0F8B1252-57D3-4B04-8C61-560CAA78813F}" srcOrd="1" destOrd="0" presId="urn:microsoft.com/office/officeart/2005/8/layout/orgChart1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C47A98CA-A81C-4902-BEAD-73CF4B4C0EA9}" type="presOf" srcId="{BDE6F393-4DF4-4638-907E-C3EE7292C55F}" destId="{56F1900A-2E75-4BC2-A409-6E28BFC774D8}" srcOrd="1" destOrd="0" presId="urn:microsoft.com/office/officeart/2005/8/layout/orgChart1"/>
    <dgm:cxn modelId="{6AFD5ED2-14D9-4EBF-8ACE-3461F243EEE1}" type="presOf" srcId="{CFC9D023-42E0-4BC7-9A29-385C52EC1B20}" destId="{02538531-A763-446F-9A9C-E72F132572D2}" srcOrd="0" destOrd="0" presId="urn:microsoft.com/office/officeart/2005/8/layout/orgChart1"/>
    <dgm:cxn modelId="{6F30DAD2-0790-4C4C-BFC0-DFE5C7594BE7}" type="presOf" srcId="{5D12E915-C345-4665-8BFC-8B75C66FDC07}" destId="{4D216C8B-3C8C-46C8-A675-B5E798D03D5B}" srcOrd="0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12D330D5-C62F-4052-B0ED-158CF7C19BCA}" type="presOf" srcId="{131A3BF3-719D-42A3-90A8-8893498F67C2}" destId="{78430305-C4C2-46BB-99D9-22A03D5AD7BA}" srcOrd="1" destOrd="0" presId="urn:microsoft.com/office/officeart/2005/8/layout/orgChart1"/>
    <dgm:cxn modelId="{7A26FBD5-D80B-45A4-AAF4-8B702AFB703A}" type="presOf" srcId="{CC111E75-88F4-48DE-AF49-1CA68025ABFC}" destId="{CFF8C293-B1EA-4727-8019-0372B8FF2AE4}" srcOrd="0" destOrd="0" presId="urn:microsoft.com/office/officeart/2005/8/layout/orgChart1"/>
    <dgm:cxn modelId="{0EFF0BDB-4AFD-4E29-A890-65EEF96CBB66}" type="presOf" srcId="{3FAB9B78-7679-44F3-86FC-CD7E202AEDFB}" destId="{707CE517-373C-4E50-B7B3-378D9F85EEBC}" srcOrd="1" destOrd="0" presId="urn:microsoft.com/office/officeart/2005/8/layout/orgChart1"/>
    <dgm:cxn modelId="{0CC807DD-D39B-4A68-8BCD-A3F632565097}" type="presOf" srcId="{42096CDA-A2BE-4856-8D9F-28B595E86ED2}" destId="{A5900538-886F-455A-8627-8B1CA915CEF1}" srcOrd="0" destOrd="0" presId="urn:microsoft.com/office/officeart/2005/8/layout/orgChart1"/>
    <dgm:cxn modelId="{590D62DD-50E3-4145-8E26-B06C81D9694D}" type="presOf" srcId="{CB9971D5-5C37-4B3D-93E5-30A849EBA06E}" destId="{6E9C746D-96C6-411B-8F21-6B1A0E17AE84}" srcOrd="0" destOrd="0" presId="urn:microsoft.com/office/officeart/2005/8/layout/orgChart1"/>
    <dgm:cxn modelId="{C22324DF-667A-47A6-B114-E54DD848EA1F}" type="presOf" srcId="{131A3BF3-719D-42A3-90A8-8893498F67C2}" destId="{6C2F7BF2-3D75-489B-8D31-46F9359A2EDD}" srcOrd="0" destOrd="0" presId="urn:microsoft.com/office/officeart/2005/8/layout/orgChart1"/>
    <dgm:cxn modelId="{257466DF-142D-4CE9-B48F-4B3939ED0C77}" type="presOf" srcId="{E3596BD7-5FF5-4F86-9099-4DDC347C17C3}" destId="{5B7DD8C7-611A-436F-A2BD-CF51DB2DEA14}" srcOrd="0" destOrd="0" presId="urn:microsoft.com/office/officeart/2005/8/layout/orgChart1"/>
    <dgm:cxn modelId="{3D0F7DE1-5A90-4E17-B49E-318837C0A8E3}" type="presOf" srcId="{E5F73D5D-73B8-4B95-B686-536BA56CFF9D}" destId="{DB3DB775-C0BA-4414-B3B8-5270D1CE0CA7}" srcOrd="1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960499E3-C233-4AA2-9F0E-8E78C0FB2B2B}" type="presOf" srcId="{15E2EBF1-D7F9-44F9-BEF2-E8FC42E6FB02}" destId="{69B06876-0D37-4FBA-A330-CFC8FC326FCD}" srcOrd="0" destOrd="0" presId="urn:microsoft.com/office/officeart/2005/8/layout/orgChart1"/>
    <dgm:cxn modelId="{4B8857EF-EA4C-4BED-A844-B5C8CF42D3BE}" type="presOf" srcId="{FFFDC337-42E0-41D9-B214-211FAE81F7B0}" destId="{714002A3-76BC-44C2-8E19-621C6C452EA8}" srcOrd="0" destOrd="0" presId="urn:microsoft.com/office/officeart/2005/8/layout/orgChart1"/>
    <dgm:cxn modelId="{0000D6F0-71B6-4DC4-890C-B0CE8C0ED80D}" type="presOf" srcId="{3EAB1352-310F-4EB0-B33E-72592AC553B6}" destId="{41AE23F9-B28C-4AC7-B4AC-015F19CFA5C5}" srcOrd="0" destOrd="0" presId="urn:microsoft.com/office/officeart/2005/8/layout/orgChart1"/>
    <dgm:cxn modelId="{344D4FF1-E1B2-4953-A6C1-1A8EE53A54F0}" type="presOf" srcId="{855779C8-32C3-4912-8BA9-8768FCBC13E2}" destId="{F8525A4B-412B-4B5D-B9BB-708141847D70}" srcOrd="1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BCB89FFA-7B94-404D-B9F4-2B4E70358948}" type="presOf" srcId="{BDE6F393-4DF4-4638-907E-C3EE7292C55F}" destId="{50278515-767C-46C3-AF3F-8D4599839948}" srcOrd="0" destOrd="0" presId="urn:microsoft.com/office/officeart/2005/8/layout/orgChart1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B639EE80-5DBE-4834-9A4B-E92E138C1A0F}" type="presParOf" srcId="{46A22C40-E05C-4E73-B7FC-CAE3345E9AB5}" destId="{912C8D01-3FE8-4BD0-932C-7F4068CA6BF6}" srcOrd="0" destOrd="0" presId="urn:microsoft.com/office/officeart/2005/8/layout/orgChart1"/>
    <dgm:cxn modelId="{DB13EB9E-AD15-4BC9-8F5E-F8500AB444A7}" type="presParOf" srcId="{912C8D01-3FE8-4BD0-932C-7F4068CA6BF6}" destId="{6435B83D-5199-4510-8239-9A01E032AEC1}" srcOrd="0" destOrd="0" presId="urn:microsoft.com/office/officeart/2005/8/layout/orgChart1"/>
    <dgm:cxn modelId="{E56B945E-6740-472F-8494-A36F87DA18A5}" type="presParOf" srcId="{6435B83D-5199-4510-8239-9A01E032AEC1}" destId="{48381AED-C739-4A90-98C6-A20168F484DD}" srcOrd="0" destOrd="0" presId="urn:microsoft.com/office/officeart/2005/8/layout/orgChart1"/>
    <dgm:cxn modelId="{C1567643-C805-4A77-80D6-68EC77E5B481}" type="presParOf" srcId="{6435B83D-5199-4510-8239-9A01E032AEC1}" destId="{15FEFEE3-24DE-4932-B4A0-0B0AFCCF9FD3}" srcOrd="1" destOrd="0" presId="urn:microsoft.com/office/officeart/2005/8/layout/orgChart1"/>
    <dgm:cxn modelId="{F7BC1634-DB2C-4CFA-9040-E593A133AAA5}" type="presParOf" srcId="{912C8D01-3FE8-4BD0-932C-7F4068CA6BF6}" destId="{F5CEA809-18B2-45C3-85DC-DC9749FDAA74}" srcOrd="1" destOrd="0" presId="urn:microsoft.com/office/officeart/2005/8/layout/orgChart1"/>
    <dgm:cxn modelId="{A13903CD-12FC-4A5E-A2B9-FBF24700F6D0}" type="presParOf" srcId="{F5CEA809-18B2-45C3-85DC-DC9749FDAA74}" destId="{CA2A4CF2-AF43-4DD8-BC6C-F9D97BBBDFE7}" srcOrd="0" destOrd="0" presId="urn:microsoft.com/office/officeart/2005/8/layout/orgChart1"/>
    <dgm:cxn modelId="{10229A7D-ED5E-4947-B2CD-46E18CA1880D}" type="presParOf" srcId="{F5CEA809-18B2-45C3-85DC-DC9749FDAA74}" destId="{B344225F-BCDA-47CD-9EDF-C0446800F232}" srcOrd="1" destOrd="0" presId="urn:microsoft.com/office/officeart/2005/8/layout/orgChart1"/>
    <dgm:cxn modelId="{1575754B-50A6-4575-BC2C-F5C0522B68A4}" type="presParOf" srcId="{B344225F-BCDA-47CD-9EDF-C0446800F232}" destId="{091563B5-26CA-48AE-8D48-2C2AA2B4128A}" srcOrd="0" destOrd="0" presId="urn:microsoft.com/office/officeart/2005/8/layout/orgChart1"/>
    <dgm:cxn modelId="{E86AFC87-6E3B-4DDB-954B-F4CBB277BCBD}" type="presParOf" srcId="{091563B5-26CA-48AE-8D48-2C2AA2B4128A}" destId="{318CC115-BC79-446D-9AB8-7E005B667E46}" srcOrd="0" destOrd="0" presId="urn:microsoft.com/office/officeart/2005/8/layout/orgChart1"/>
    <dgm:cxn modelId="{523A588F-8F1A-4F60-BF6F-F6C981DAF61A}" type="presParOf" srcId="{091563B5-26CA-48AE-8D48-2C2AA2B4128A}" destId="{DB3DB775-C0BA-4414-B3B8-5270D1CE0CA7}" srcOrd="1" destOrd="0" presId="urn:microsoft.com/office/officeart/2005/8/layout/orgChart1"/>
    <dgm:cxn modelId="{B73CE01B-0E75-4D34-9AF4-AC0103C64177}" type="presParOf" srcId="{B344225F-BCDA-47CD-9EDF-C0446800F232}" destId="{475D7D21-1E07-4B4F-B37B-1F5D21DB7EC9}" srcOrd="1" destOrd="0" presId="urn:microsoft.com/office/officeart/2005/8/layout/orgChart1"/>
    <dgm:cxn modelId="{37B6CCBF-2832-4513-AD3C-5A3589796CC3}" type="presParOf" srcId="{475D7D21-1E07-4B4F-B37B-1F5D21DB7EC9}" destId="{117C841A-DFE7-4119-80D5-5E0C82B7C572}" srcOrd="0" destOrd="0" presId="urn:microsoft.com/office/officeart/2005/8/layout/orgChart1"/>
    <dgm:cxn modelId="{2C9E2925-EBEB-465B-B401-4F06D677BC1A}" type="presParOf" srcId="{475D7D21-1E07-4B4F-B37B-1F5D21DB7EC9}" destId="{F7F1BE16-A04D-4DE0-83D7-F4062D887435}" srcOrd="1" destOrd="0" presId="urn:microsoft.com/office/officeart/2005/8/layout/orgChart1"/>
    <dgm:cxn modelId="{461AB59A-D8B3-4A5B-9FA3-68E5EB87409D}" type="presParOf" srcId="{F7F1BE16-A04D-4DE0-83D7-F4062D887435}" destId="{08BB2EC9-AA29-4902-A72A-4A00C0CA642D}" srcOrd="0" destOrd="0" presId="urn:microsoft.com/office/officeart/2005/8/layout/orgChart1"/>
    <dgm:cxn modelId="{EE476E7F-8184-4635-A822-4A2B2D91DB1D}" type="presParOf" srcId="{08BB2EC9-AA29-4902-A72A-4A00C0CA642D}" destId="{6E9C746D-96C6-411B-8F21-6B1A0E17AE84}" srcOrd="0" destOrd="0" presId="urn:microsoft.com/office/officeart/2005/8/layout/orgChart1"/>
    <dgm:cxn modelId="{C8DB00E6-08F5-44C6-939C-73EAB397BEAA}" type="presParOf" srcId="{08BB2EC9-AA29-4902-A72A-4A00C0CA642D}" destId="{365D5745-F687-49B3-AA1E-1A4FCEC9C1FD}" srcOrd="1" destOrd="0" presId="urn:microsoft.com/office/officeart/2005/8/layout/orgChart1"/>
    <dgm:cxn modelId="{74FAAB5C-32A0-4105-A6CC-916B5BE21A2D}" type="presParOf" srcId="{F7F1BE16-A04D-4DE0-83D7-F4062D887435}" destId="{504F70CF-E246-4578-AC6B-47291D63C396}" srcOrd="1" destOrd="0" presId="urn:microsoft.com/office/officeart/2005/8/layout/orgChart1"/>
    <dgm:cxn modelId="{2825ED56-EEB1-450C-8299-5A249B14090A}" type="presParOf" srcId="{F7F1BE16-A04D-4DE0-83D7-F4062D887435}" destId="{64FDA68A-AB14-4749-893A-BDB4BD4D28BD}" srcOrd="2" destOrd="0" presId="urn:microsoft.com/office/officeart/2005/8/layout/orgChart1"/>
    <dgm:cxn modelId="{0D3981FC-F0A5-4AD8-A908-173F3F60D895}" type="presParOf" srcId="{475D7D21-1E07-4B4F-B37B-1F5D21DB7EC9}" destId="{69B06876-0D37-4FBA-A330-CFC8FC326FCD}" srcOrd="2" destOrd="0" presId="urn:microsoft.com/office/officeart/2005/8/layout/orgChart1"/>
    <dgm:cxn modelId="{75863EAB-1BD2-4948-A67C-9FE7F7F17D21}" type="presParOf" srcId="{475D7D21-1E07-4B4F-B37B-1F5D21DB7EC9}" destId="{665455CE-0D56-4395-8D50-C99AA06C5967}" srcOrd="3" destOrd="0" presId="urn:microsoft.com/office/officeart/2005/8/layout/orgChart1"/>
    <dgm:cxn modelId="{DAF7DAE6-7958-41E1-9DD1-77DF0667D820}" type="presParOf" srcId="{665455CE-0D56-4395-8D50-C99AA06C5967}" destId="{885928E3-0D72-469C-91DE-C739486C6307}" srcOrd="0" destOrd="0" presId="urn:microsoft.com/office/officeart/2005/8/layout/orgChart1"/>
    <dgm:cxn modelId="{EB169B43-14E0-4AE6-8454-27231821A05D}" type="presParOf" srcId="{885928E3-0D72-469C-91DE-C739486C6307}" destId="{428A5569-B7E1-4FA8-A6A0-C90DC51651ED}" srcOrd="0" destOrd="0" presId="urn:microsoft.com/office/officeart/2005/8/layout/orgChart1"/>
    <dgm:cxn modelId="{38035F85-A784-473F-AA8D-864C36133662}" type="presParOf" srcId="{885928E3-0D72-469C-91DE-C739486C6307}" destId="{D4B2093B-467B-4252-95E4-E68890EE5DFD}" srcOrd="1" destOrd="0" presId="urn:microsoft.com/office/officeart/2005/8/layout/orgChart1"/>
    <dgm:cxn modelId="{96FC308C-4B36-4B9B-9647-BFD1EBF26088}" type="presParOf" srcId="{665455CE-0D56-4395-8D50-C99AA06C5967}" destId="{2F510E31-1D6A-423F-9A5E-08AA560B4EDD}" srcOrd="1" destOrd="0" presId="urn:microsoft.com/office/officeart/2005/8/layout/orgChart1"/>
    <dgm:cxn modelId="{92AC1297-9D85-43A3-A5F4-E5AD983D7290}" type="presParOf" srcId="{665455CE-0D56-4395-8D50-C99AA06C5967}" destId="{125B7CEC-A620-4C58-952F-E8229D4AFD9B}" srcOrd="2" destOrd="0" presId="urn:microsoft.com/office/officeart/2005/8/layout/orgChart1"/>
    <dgm:cxn modelId="{97639643-EE3A-4BAB-BCAC-DDA443B63296}" type="presParOf" srcId="{475D7D21-1E07-4B4F-B37B-1F5D21DB7EC9}" destId="{CFF8C293-B1EA-4727-8019-0372B8FF2AE4}" srcOrd="4" destOrd="0" presId="urn:microsoft.com/office/officeart/2005/8/layout/orgChart1"/>
    <dgm:cxn modelId="{1E05D22D-DF39-4959-B922-52266914416E}" type="presParOf" srcId="{475D7D21-1E07-4B4F-B37B-1F5D21DB7EC9}" destId="{B2719C4A-5ED0-49D2-A106-1EAD0B2E2B63}" srcOrd="5" destOrd="0" presId="urn:microsoft.com/office/officeart/2005/8/layout/orgChart1"/>
    <dgm:cxn modelId="{AF3DED84-2ACB-463D-9E5F-DFC7019FC865}" type="presParOf" srcId="{B2719C4A-5ED0-49D2-A106-1EAD0B2E2B63}" destId="{AAE61342-2CC8-4AD9-B527-295318011DF8}" srcOrd="0" destOrd="0" presId="urn:microsoft.com/office/officeart/2005/8/layout/orgChart1"/>
    <dgm:cxn modelId="{EF7A1089-0705-4FD2-A3B6-49B57D21E89B}" type="presParOf" srcId="{AAE61342-2CC8-4AD9-B527-295318011DF8}" destId="{6C2F7BF2-3D75-489B-8D31-46F9359A2EDD}" srcOrd="0" destOrd="0" presId="urn:microsoft.com/office/officeart/2005/8/layout/orgChart1"/>
    <dgm:cxn modelId="{91A66B25-4F8B-45FD-A9C5-5C8DA3CF6F81}" type="presParOf" srcId="{AAE61342-2CC8-4AD9-B527-295318011DF8}" destId="{78430305-C4C2-46BB-99D9-22A03D5AD7BA}" srcOrd="1" destOrd="0" presId="urn:microsoft.com/office/officeart/2005/8/layout/orgChart1"/>
    <dgm:cxn modelId="{B16ABABE-1E95-474F-8257-0A83D2AB022F}" type="presParOf" srcId="{B2719C4A-5ED0-49D2-A106-1EAD0B2E2B63}" destId="{616CD02D-0CAB-4186-92BC-E414F432F1B3}" srcOrd="1" destOrd="0" presId="urn:microsoft.com/office/officeart/2005/8/layout/orgChart1"/>
    <dgm:cxn modelId="{3A358DC4-7BC6-4B68-84AC-A4BF92F53A24}" type="presParOf" srcId="{B2719C4A-5ED0-49D2-A106-1EAD0B2E2B63}" destId="{15487DFF-0E99-4CF7-BB01-BD2B5E14B3F1}" srcOrd="2" destOrd="0" presId="urn:microsoft.com/office/officeart/2005/8/layout/orgChart1"/>
    <dgm:cxn modelId="{0691046E-F1FC-4A08-A5C9-FF56DAB2CA57}" type="presParOf" srcId="{B344225F-BCDA-47CD-9EDF-C0446800F232}" destId="{73AC2684-A5BF-4BBD-A6C1-79B140A512A8}" srcOrd="2" destOrd="0" presId="urn:microsoft.com/office/officeart/2005/8/layout/orgChart1"/>
    <dgm:cxn modelId="{F04904EB-6D35-40B1-8C48-86352DBD0797}" type="presParOf" srcId="{F5CEA809-18B2-45C3-85DC-DC9749FDAA74}" destId="{520BC1CE-6C81-489C-825F-7B0399281750}" srcOrd="2" destOrd="0" presId="urn:microsoft.com/office/officeart/2005/8/layout/orgChart1"/>
    <dgm:cxn modelId="{0CE30950-E8E3-45BD-B919-4E047E94561E}" type="presParOf" srcId="{F5CEA809-18B2-45C3-85DC-DC9749FDAA74}" destId="{18CFD96C-7A33-4224-B4FC-E042B554BCC9}" srcOrd="3" destOrd="0" presId="urn:microsoft.com/office/officeart/2005/8/layout/orgChart1"/>
    <dgm:cxn modelId="{7050D09A-C6A3-44E0-B366-343B542BAF3B}" type="presParOf" srcId="{18CFD96C-7A33-4224-B4FC-E042B554BCC9}" destId="{C50BB878-6A91-48E9-8A55-A947AD773487}" srcOrd="0" destOrd="0" presId="urn:microsoft.com/office/officeart/2005/8/layout/orgChart1"/>
    <dgm:cxn modelId="{D9CE6CD7-D272-417A-83D2-D45A3E85B623}" type="presParOf" srcId="{C50BB878-6A91-48E9-8A55-A947AD773487}" destId="{76CFA200-D543-473F-9FDB-5DF43085971A}" srcOrd="0" destOrd="0" presId="urn:microsoft.com/office/officeart/2005/8/layout/orgChart1"/>
    <dgm:cxn modelId="{D91EF2B5-A2D2-42F3-9E68-FFC6450C21BD}" type="presParOf" srcId="{C50BB878-6A91-48E9-8A55-A947AD773487}" destId="{ED20EC58-0A62-4109-83B9-AB4DB8CF4F32}" srcOrd="1" destOrd="0" presId="urn:microsoft.com/office/officeart/2005/8/layout/orgChart1"/>
    <dgm:cxn modelId="{47AA81DB-7774-4366-BA3A-47E4B41457C5}" type="presParOf" srcId="{18CFD96C-7A33-4224-B4FC-E042B554BCC9}" destId="{8B01C8BE-FB18-4AF2-866D-06145E43EE84}" srcOrd="1" destOrd="0" presId="urn:microsoft.com/office/officeart/2005/8/layout/orgChart1"/>
    <dgm:cxn modelId="{D4790308-DC86-46EB-93F9-CCFDEBA6C9AD}" type="presParOf" srcId="{8B01C8BE-FB18-4AF2-866D-06145E43EE84}" destId="{41AE23F9-B28C-4AC7-B4AC-015F19CFA5C5}" srcOrd="0" destOrd="0" presId="urn:microsoft.com/office/officeart/2005/8/layout/orgChart1"/>
    <dgm:cxn modelId="{BADF72FB-BAB5-495B-B6AF-1E2C5978B541}" type="presParOf" srcId="{8B01C8BE-FB18-4AF2-866D-06145E43EE84}" destId="{86D2A268-B07C-4F22-9CF0-98982315B801}" srcOrd="1" destOrd="0" presId="urn:microsoft.com/office/officeart/2005/8/layout/orgChart1"/>
    <dgm:cxn modelId="{CB41B326-8EB5-41CD-B425-CA2C8A9DDEC6}" type="presParOf" srcId="{86D2A268-B07C-4F22-9CF0-98982315B801}" destId="{C82D563B-6C5D-4A90-9BE0-973CBEFE45F0}" srcOrd="0" destOrd="0" presId="urn:microsoft.com/office/officeart/2005/8/layout/orgChart1"/>
    <dgm:cxn modelId="{34CF94BF-0429-4EC0-836B-67E2C3A21F95}" type="presParOf" srcId="{C82D563B-6C5D-4A90-9BE0-973CBEFE45F0}" destId="{336E0064-E940-44D7-9B6F-CE1DDCF70A69}" srcOrd="0" destOrd="0" presId="urn:microsoft.com/office/officeart/2005/8/layout/orgChart1"/>
    <dgm:cxn modelId="{E1525FEA-5EB5-4E2F-B21A-378D77AA5936}" type="presParOf" srcId="{C82D563B-6C5D-4A90-9BE0-973CBEFE45F0}" destId="{0F8B1252-57D3-4B04-8C61-560CAA78813F}" srcOrd="1" destOrd="0" presId="urn:microsoft.com/office/officeart/2005/8/layout/orgChart1"/>
    <dgm:cxn modelId="{B8C98411-A9F5-4932-8E6E-0F43FA07FDAA}" type="presParOf" srcId="{86D2A268-B07C-4F22-9CF0-98982315B801}" destId="{B398D11E-F2CF-4674-A513-AA9FB5AB1C8B}" srcOrd="1" destOrd="0" presId="urn:microsoft.com/office/officeart/2005/8/layout/orgChart1"/>
    <dgm:cxn modelId="{8C523D86-5E9F-4104-9026-950B109C9D1B}" type="presParOf" srcId="{86D2A268-B07C-4F22-9CF0-98982315B801}" destId="{B863D2C5-C503-4810-8341-16CE20CB085B}" srcOrd="2" destOrd="0" presId="urn:microsoft.com/office/officeart/2005/8/layout/orgChart1"/>
    <dgm:cxn modelId="{E6CB2CBC-C340-4702-B541-F8332384AECB}" type="presParOf" srcId="{8B01C8BE-FB18-4AF2-866D-06145E43EE84}" destId="{3FDB91D8-BE74-49D3-9BC6-C2B1B53AB42E}" srcOrd="2" destOrd="0" presId="urn:microsoft.com/office/officeart/2005/8/layout/orgChart1"/>
    <dgm:cxn modelId="{3943F394-D455-4337-B3E3-D99EB4DA718D}" type="presParOf" srcId="{8B01C8BE-FB18-4AF2-866D-06145E43EE84}" destId="{F6227F69-1D1B-4279-A801-041EF085F626}" srcOrd="3" destOrd="0" presId="urn:microsoft.com/office/officeart/2005/8/layout/orgChart1"/>
    <dgm:cxn modelId="{D0B423D0-B8F3-4A38-B10A-60539CAB013D}" type="presParOf" srcId="{F6227F69-1D1B-4279-A801-041EF085F626}" destId="{7FCFA9D2-8B70-4B10-B7DE-16C9B378E405}" srcOrd="0" destOrd="0" presId="urn:microsoft.com/office/officeart/2005/8/layout/orgChart1"/>
    <dgm:cxn modelId="{6987485F-5FFD-46C5-A276-376A7C87C216}" type="presParOf" srcId="{7FCFA9D2-8B70-4B10-B7DE-16C9B378E405}" destId="{CFE08A77-C152-41A0-8868-A3B65EA014FB}" srcOrd="0" destOrd="0" presId="urn:microsoft.com/office/officeart/2005/8/layout/orgChart1"/>
    <dgm:cxn modelId="{9859A329-453E-43F0-8C74-E8EC7DD44FED}" type="presParOf" srcId="{7FCFA9D2-8B70-4B10-B7DE-16C9B378E405}" destId="{F769B0D1-D707-4DF8-8E3D-22E9909ACDEB}" srcOrd="1" destOrd="0" presId="urn:microsoft.com/office/officeart/2005/8/layout/orgChart1"/>
    <dgm:cxn modelId="{9C58874A-26B0-42A8-8F4B-1E74474EC972}" type="presParOf" srcId="{F6227F69-1D1B-4279-A801-041EF085F626}" destId="{B6E7084E-EC82-48D9-84A3-54DF6F70CEF3}" srcOrd="1" destOrd="0" presId="urn:microsoft.com/office/officeart/2005/8/layout/orgChart1"/>
    <dgm:cxn modelId="{A0E9F9CB-8179-4FE4-B6E4-1503EE957859}" type="presParOf" srcId="{F6227F69-1D1B-4279-A801-041EF085F626}" destId="{010CDD68-2E83-4FF5-AA3B-5F16DE7C819A}" srcOrd="2" destOrd="0" presId="urn:microsoft.com/office/officeart/2005/8/layout/orgChart1"/>
    <dgm:cxn modelId="{44A9A44E-718D-4C86-9D5C-443DEB5306D6}" type="presParOf" srcId="{8B01C8BE-FB18-4AF2-866D-06145E43EE84}" destId="{A5900538-886F-455A-8627-8B1CA915CEF1}" srcOrd="4" destOrd="0" presId="urn:microsoft.com/office/officeart/2005/8/layout/orgChart1"/>
    <dgm:cxn modelId="{6635B7BB-320C-4E12-8E24-3478083CE83A}" type="presParOf" srcId="{8B01C8BE-FB18-4AF2-866D-06145E43EE84}" destId="{8E6E9EE2-9680-4799-93BF-108D63C9473E}" srcOrd="5" destOrd="0" presId="urn:microsoft.com/office/officeart/2005/8/layout/orgChart1"/>
    <dgm:cxn modelId="{44CC0133-7607-41BB-B8CF-6AA3D572C5CD}" type="presParOf" srcId="{8E6E9EE2-9680-4799-93BF-108D63C9473E}" destId="{EEF84398-1F91-48D2-A2E1-F5E955FFF415}" srcOrd="0" destOrd="0" presId="urn:microsoft.com/office/officeart/2005/8/layout/orgChart1"/>
    <dgm:cxn modelId="{BC3B7A11-39AA-4E62-AFBD-69A69F4B50C9}" type="presParOf" srcId="{EEF84398-1F91-48D2-A2E1-F5E955FFF415}" destId="{4D216C8B-3C8C-46C8-A675-B5E798D03D5B}" srcOrd="0" destOrd="0" presId="urn:microsoft.com/office/officeart/2005/8/layout/orgChart1"/>
    <dgm:cxn modelId="{8A609DEB-690E-4070-BBB5-B5CA875DD1A7}" type="presParOf" srcId="{EEF84398-1F91-48D2-A2E1-F5E955FFF415}" destId="{050186E0-4419-4793-8500-5A254B50F632}" srcOrd="1" destOrd="0" presId="urn:microsoft.com/office/officeart/2005/8/layout/orgChart1"/>
    <dgm:cxn modelId="{6269AC6D-51E8-47B2-9943-B4DEAF7F580A}" type="presParOf" srcId="{8E6E9EE2-9680-4799-93BF-108D63C9473E}" destId="{B9A729D5-0B59-41C3-BE6A-F2C81CEB1012}" srcOrd="1" destOrd="0" presId="urn:microsoft.com/office/officeart/2005/8/layout/orgChart1"/>
    <dgm:cxn modelId="{46162BFF-FAA3-47E5-8DF3-C2A8B78BBC39}" type="presParOf" srcId="{8E6E9EE2-9680-4799-93BF-108D63C9473E}" destId="{CA212A15-2328-43B2-8902-4F3073B845DC}" srcOrd="2" destOrd="0" presId="urn:microsoft.com/office/officeart/2005/8/layout/orgChart1"/>
    <dgm:cxn modelId="{2C9E902C-7C5A-46B9-9DB3-B68F43FC2350}" type="presParOf" srcId="{18CFD96C-7A33-4224-B4FC-E042B554BCC9}" destId="{D6FC894A-83A3-403C-9810-419DD86E37D9}" srcOrd="2" destOrd="0" presId="urn:microsoft.com/office/officeart/2005/8/layout/orgChart1"/>
    <dgm:cxn modelId="{52D89439-3D14-4618-A6CB-FF4E60C1E75F}" type="presParOf" srcId="{F5CEA809-18B2-45C3-85DC-DC9749FDAA74}" destId="{7D49F2BF-0BD6-4E29-8230-736437367FE8}" srcOrd="4" destOrd="0" presId="urn:microsoft.com/office/officeart/2005/8/layout/orgChart1"/>
    <dgm:cxn modelId="{86EEB3B5-A6D8-4A68-B055-3B0FF06BB82C}" type="presParOf" srcId="{F5CEA809-18B2-45C3-85DC-DC9749FDAA74}" destId="{7BC96B21-17A8-401A-96B9-0E937B1F8EEF}" srcOrd="5" destOrd="0" presId="urn:microsoft.com/office/officeart/2005/8/layout/orgChart1"/>
    <dgm:cxn modelId="{81C7700C-8002-4F55-AEC2-F6971F1021C1}" type="presParOf" srcId="{7BC96B21-17A8-401A-96B9-0E937B1F8EEF}" destId="{455F3D18-D197-42E4-96DE-C5342ADF287C}" srcOrd="0" destOrd="0" presId="urn:microsoft.com/office/officeart/2005/8/layout/orgChart1"/>
    <dgm:cxn modelId="{F2F8C95A-1918-4FAE-AC79-6E2DB2B0D8FB}" type="presParOf" srcId="{455F3D18-D197-42E4-96DE-C5342ADF287C}" destId="{50278515-767C-46C3-AF3F-8D4599839948}" srcOrd="0" destOrd="0" presId="urn:microsoft.com/office/officeart/2005/8/layout/orgChart1"/>
    <dgm:cxn modelId="{BB28A9C4-7AF1-43AC-96BC-9DDAE3B11299}" type="presParOf" srcId="{455F3D18-D197-42E4-96DE-C5342ADF287C}" destId="{56F1900A-2E75-4BC2-A409-6E28BFC774D8}" srcOrd="1" destOrd="0" presId="urn:microsoft.com/office/officeart/2005/8/layout/orgChart1"/>
    <dgm:cxn modelId="{110EAF94-C048-430F-A761-5F3D31B34723}" type="presParOf" srcId="{7BC96B21-17A8-401A-96B9-0E937B1F8EEF}" destId="{8AE45855-C671-4FA3-9EE0-03945BB602A7}" srcOrd="1" destOrd="0" presId="urn:microsoft.com/office/officeart/2005/8/layout/orgChart1"/>
    <dgm:cxn modelId="{3BE0F8FD-1F8A-4224-A8A0-C5FD6EFE1BFC}" type="presParOf" srcId="{8AE45855-C671-4FA3-9EE0-03945BB602A7}" destId="{714002A3-76BC-44C2-8E19-621C6C452EA8}" srcOrd="0" destOrd="0" presId="urn:microsoft.com/office/officeart/2005/8/layout/orgChart1"/>
    <dgm:cxn modelId="{28FD327F-3845-48A8-8EA0-CE99324E1BD5}" type="presParOf" srcId="{8AE45855-C671-4FA3-9EE0-03945BB602A7}" destId="{7D20D7D3-0733-4F17-BA9A-76AD8BCE6FEF}" srcOrd="1" destOrd="0" presId="urn:microsoft.com/office/officeart/2005/8/layout/orgChart1"/>
    <dgm:cxn modelId="{AB49809C-247A-45D2-A61B-13C8A1DA2713}" type="presParOf" srcId="{7D20D7D3-0733-4F17-BA9A-76AD8BCE6FEF}" destId="{EA9EDF73-07F6-44D7-A45F-57C8EEB409AF}" srcOrd="0" destOrd="0" presId="urn:microsoft.com/office/officeart/2005/8/layout/orgChart1"/>
    <dgm:cxn modelId="{DFA81ED0-DC8B-4D67-9C2F-822924535404}" type="presParOf" srcId="{EA9EDF73-07F6-44D7-A45F-57C8EEB409AF}" destId="{BC85D42E-5202-43CF-BCCA-64FDDBB78D17}" srcOrd="0" destOrd="0" presId="urn:microsoft.com/office/officeart/2005/8/layout/orgChart1"/>
    <dgm:cxn modelId="{B5E7A65F-6A3B-47EA-8086-89C978EAECFE}" type="presParOf" srcId="{EA9EDF73-07F6-44D7-A45F-57C8EEB409AF}" destId="{484232A4-EC09-4563-9070-FF174494ABAC}" srcOrd="1" destOrd="0" presId="urn:microsoft.com/office/officeart/2005/8/layout/orgChart1"/>
    <dgm:cxn modelId="{6F98DA3B-2F91-4D10-AD35-180351D41EEA}" type="presParOf" srcId="{7D20D7D3-0733-4F17-BA9A-76AD8BCE6FEF}" destId="{0B259535-7CBA-44C0-8F92-0CB7D92C18A5}" srcOrd="1" destOrd="0" presId="urn:microsoft.com/office/officeart/2005/8/layout/orgChart1"/>
    <dgm:cxn modelId="{43C24071-7907-4CDB-8154-11787DED16D5}" type="presParOf" srcId="{7D20D7D3-0733-4F17-BA9A-76AD8BCE6FEF}" destId="{AF270B5C-199F-416A-A7F7-D04B0D0195C8}" srcOrd="2" destOrd="0" presId="urn:microsoft.com/office/officeart/2005/8/layout/orgChart1"/>
    <dgm:cxn modelId="{34D5EC75-1B8E-4F85-87E8-5439ADF323E1}" type="presParOf" srcId="{8AE45855-C671-4FA3-9EE0-03945BB602A7}" destId="{0765E58D-4148-409E-A847-1763519C84D6}" srcOrd="2" destOrd="0" presId="urn:microsoft.com/office/officeart/2005/8/layout/orgChart1"/>
    <dgm:cxn modelId="{AFC27781-369B-44A5-A415-9B75FE9BDD8F}" type="presParOf" srcId="{8AE45855-C671-4FA3-9EE0-03945BB602A7}" destId="{7F9DD209-2F2B-466C-BDDF-7B9C9B84BF7C}" srcOrd="3" destOrd="0" presId="urn:microsoft.com/office/officeart/2005/8/layout/orgChart1"/>
    <dgm:cxn modelId="{E75BBD09-B66F-40AA-BCAF-5E2B6AD25D69}" type="presParOf" srcId="{7F9DD209-2F2B-466C-BDDF-7B9C9B84BF7C}" destId="{E5138A4E-E1BB-4F44-832D-95F068D7D880}" srcOrd="0" destOrd="0" presId="urn:microsoft.com/office/officeart/2005/8/layout/orgChart1"/>
    <dgm:cxn modelId="{7EAE206A-7576-429A-B0BD-D90FBB156B83}" type="presParOf" srcId="{E5138A4E-E1BB-4F44-832D-95F068D7D880}" destId="{0AAB6172-BAA5-4391-B1A6-FED63A142DB5}" srcOrd="0" destOrd="0" presId="urn:microsoft.com/office/officeart/2005/8/layout/orgChart1"/>
    <dgm:cxn modelId="{46571D66-9791-4549-B556-65B41306224A}" type="presParOf" srcId="{E5138A4E-E1BB-4F44-832D-95F068D7D880}" destId="{052B81A5-E9FC-457C-B408-0B317B4C6BFA}" srcOrd="1" destOrd="0" presId="urn:microsoft.com/office/officeart/2005/8/layout/orgChart1"/>
    <dgm:cxn modelId="{DF6F1DC4-7EEC-4E80-BBD3-75F771912FB1}" type="presParOf" srcId="{7F9DD209-2F2B-466C-BDDF-7B9C9B84BF7C}" destId="{0C1A3C2D-83AB-4AEB-A95D-54F711706C3C}" srcOrd="1" destOrd="0" presId="urn:microsoft.com/office/officeart/2005/8/layout/orgChart1"/>
    <dgm:cxn modelId="{48511FFD-89A4-429E-8B62-3799408EFD39}" type="presParOf" srcId="{7F9DD209-2F2B-466C-BDDF-7B9C9B84BF7C}" destId="{D58728ED-6BBD-4407-A051-09B6EAB9442E}" srcOrd="2" destOrd="0" presId="urn:microsoft.com/office/officeart/2005/8/layout/orgChart1"/>
    <dgm:cxn modelId="{EAC59179-1C3A-4F45-A500-3947E3E7C260}" type="presParOf" srcId="{8AE45855-C671-4FA3-9EE0-03945BB602A7}" destId="{6DF515BC-410C-463A-A425-9E2C2F89AE6A}" srcOrd="4" destOrd="0" presId="urn:microsoft.com/office/officeart/2005/8/layout/orgChart1"/>
    <dgm:cxn modelId="{F16ECA4A-E6F2-4430-955B-D72BCA6D807E}" type="presParOf" srcId="{8AE45855-C671-4FA3-9EE0-03945BB602A7}" destId="{0536D1A2-B14A-4F4C-870D-EEDCAA3970BC}" srcOrd="5" destOrd="0" presId="urn:microsoft.com/office/officeart/2005/8/layout/orgChart1"/>
    <dgm:cxn modelId="{84113CD2-81D6-4060-BF0A-FF7263E5B3FC}" type="presParOf" srcId="{0536D1A2-B14A-4F4C-870D-EEDCAA3970BC}" destId="{F2EEDB6C-656E-4CD9-AE78-161320E7FE1C}" srcOrd="0" destOrd="0" presId="urn:microsoft.com/office/officeart/2005/8/layout/orgChart1"/>
    <dgm:cxn modelId="{78A4DF8E-EB68-4C8D-B80C-79DE062A8C6E}" type="presParOf" srcId="{F2EEDB6C-656E-4CD9-AE78-161320E7FE1C}" destId="{DD2F92B1-B98D-48C1-B9BE-F045768A3703}" srcOrd="0" destOrd="0" presId="urn:microsoft.com/office/officeart/2005/8/layout/orgChart1"/>
    <dgm:cxn modelId="{BC20F6B2-6EDB-4910-9462-448866680E74}" type="presParOf" srcId="{F2EEDB6C-656E-4CD9-AE78-161320E7FE1C}" destId="{5010E2F8-B057-472B-900C-7F20EF7015F6}" srcOrd="1" destOrd="0" presId="urn:microsoft.com/office/officeart/2005/8/layout/orgChart1"/>
    <dgm:cxn modelId="{670F7C28-3797-4A58-977C-DE74E2FE3A2B}" type="presParOf" srcId="{0536D1A2-B14A-4F4C-870D-EEDCAA3970BC}" destId="{9AB92794-3491-434D-8BA3-800C8545BD34}" srcOrd="1" destOrd="0" presId="urn:microsoft.com/office/officeart/2005/8/layout/orgChart1"/>
    <dgm:cxn modelId="{7A2D4CE8-3FD0-41EE-A71B-F738CB8139EE}" type="presParOf" srcId="{0536D1A2-B14A-4F4C-870D-EEDCAA3970BC}" destId="{A11CC56C-F3CE-4B5A-B0E0-A52FAE21AF48}" srcOrd="2" destOrd="0" presId="urn:microsoft.com/office/officeart/2005/8/layout/orgChart1"/>
    <dgm:cxn modelId="{4241155A-7F86-4E17-9DE5-40F54948B403}" type="presParOf" srcId="{8AE45855-C671-4FA3-9EE0-03945BB602A7}" destId="{299EF224-A267-44C6-8C73-9EC733F6547E}" srcOrd="6" destOrd="0" presId="urn:microsoft.com/office/officeart/2005/8/layout/orgChart1"/>
    <dgm:cxn modelId="{BEE237B2-07A1-4D9D-AD75-12BF9793F6E1}" type="presParOf" srcId="{8AE45855-C671-4FA3-9EE0-03945BB602A7}" destId="{A61F9A4F-6A54-4636-A82D-A911C6817AA8}" srcOrd="7" destOrd="0" presId="urn:microsoft.com/office/officeart/2005/8/layout/orgChart1"/>
    <dgm:cxn modelId="{A0AFF5C0-1E17-481D-A255-1879770F7D4D}" type="presParOf" srcId="{A61F9A4F-6A54-4636-A82D-A911C6817AA8}" destId="{E106B9AE-079B-4448-B1B8-07E917EE3302}" srcOrd="0" destOrd="0" presId="urn:microsoft.com/office/officeart/2005/8/layout/orgChart1"/>
    <dgm:cxn modelId="{8673024A-0A1B-4261-9527-665A3DD583FA}" type="presParOf" srcId="{E106B9AE-079B-4448-B1B8-07E917EE3302}" destId="{72A1A906-165F-44E7-A501-63781646E607}" srcOrd="0" destOrd="0" presId="urn:microsoft.com/office/officeart/2005/8/layout/orgChart1"/>
    <dgm:cxn modelId="{DF18D04D-54AC-455E-99B3-7BBE4D6829A0}" type="presParOf" srcId="{E106B9AE-079B-4448-B1B8-07E917EE3302}" destId="{C362B9FB-56CD-4EFE-A318-4DB0A2298294}" srcOrd="1" destOrd="0" presId="urn:microsoft.com/office/officeart/2005/8/layout/orgChart1"/>
    <dgm:cxn modelId="{A070C26B-B004-4C23-8862-FD0C5F945883}" type="presParOf" srcId="{A61F9A4F-6A54-4636-A82D-A911C6817AA8}" destId="{EC672441-6055-4E6D-B1F9-88EB16BCFA3E}" srcOrd="1" destOrd="0" presId="urn:microsoft.com/office/officeart/2005/8/layout/orgChart1"/>
    <dgm:cxn modelId="{FCBA481C-E2BA-4C72-8654-5CED854DB90E}" type="presParOf" srcId="{A61F9A4F-6A54-4636-A82D-A911C6817AA8}" destId="{6973D89E-1B07-4DAB-8B54-94F9DF1BF5F3}" srcOrd="2" destOrd="0" presId="urn:microsoft.com/office/officeart/2005/8/layout/orgChart1"/>
    <dgm:cxn modelId="{427A30EE-A0FB-4A37-818F-AB541EC38E0C}" type="presParOf" srcId="{8AE45855-C671-4FA3-9EE0-03945BB602A7}" destId="{C277E1D1-4133-4225-AD7E-AD1BB0672594}" srcOrd="8" destOrd="0" presId="urn:microsoft.com/office/officeart/2005/8/layout/orgChart1"/>
    <dgm:cxn modelId="{76426030-2B86-41AB-A4F9-84B124DB7902}" type="presParOf" srcId="{8AE45855-C671-4FA3-9EE0-03945BB602A7}" destId="{26DD02BF-EAD0-413D-9AC0-549CA0F47C6D}" srcOrd="9" destOrd="0" presId="urn:microsoft.com/office/officeart/2005/8/layout/orgChart1"/>
    <dgm:cxn modelId="{973D818E-24A6-4282-831E-455DA4708C4A}" type="presParOf" srcId="{26DD02BF-EAD0-413D-9AC0-549CA0F47C6D}" destId="{23158EF2-29FC-4518-825D-26A06CFD8E0F}" srcOrd="0" destOrd="0" presId="urn:microsoft.com/office/officeart/2005/8/layout/orgChart1"/>
    <dgm:cxn modelId="{AA27CA36-8ED0-45C0-B605-3EAEEF7C8DEF}" type="presParOf" srcId="{23158EF2-29FC-4518-825D-26A06CFD8E0F}" destId="{5B7DD8C7-611A-436F-A2BD-CF51DB2DEA14}" srcOrd="0" destOrd="0" presId="urn:microsoft.com/office/officeart/2005/8/layout/orgChart1"/>
    <dgm:cxn modelId="{93CEBAC7-DF10-4693-B9F4-7FEC19A9012C}" type="presParOf" srcId="{23158EF2-29FC-4518-825D-26A06CFD8E0F}" destId="{44BB8A98-58B0-43AB-9A89-3F124EA38340}" srcOrd="1" destOrd="0" presId="urn:microsoft.com/office/officeart/2005/8/layout/orgChart1"/>
    <dgm:cxn modelId="{D37A8209-5B0C-40A7-A7E9-9DE43EC26C87}" type="presParOf" srcId="{26DD02BF-EAD0-413D-9AC0-549CA0F47C6D}" destId="{CF54E047-5ADA-45B4-9123-400168610942}" srcOrd="1" destOrd="0" presId="urn:microsoft.com/office/officeart/2005/8/layout/orgChart1"/>
    <dgm:cxn modelId="{E102C458-DBB4-4F17-AB04-6BAEB8BD0142}" type="presParOf" srcId="{26DD02BF-EAD0-413D-9AC0-549CA0F47C6D}" destId="{E88FE52F-3A97-4FAF-807F-E0E9CB1DF137}" srcOrd="2" destOrd="0" presId="urn:microsoft.com/office/officeart/2005/8/layout/orgChart1"/>
    <dgm:cxn modelId="{19723AAC-EA1B-47DD-B554-6F9399876A1D}" type="presParOf" srcId="{7BC96B21-17A8-401A-96B9-0E937B1F8EEF}" destId="{9D0043EA-8782-461C-97D7-FB386C166591}" srcOrd="2" destOrd="0" presId="urn:microsoft.com/office/officeart/2005/8/layout/orgChart1"/>
    <dgm:cxn modelId="{CBADF4FF-A41C-44B6-9539-2776B7B82CD4}" type="presParOf" srcId="{F5CEA809-18B2-45C3-85DC-DC9749FDAA74}" destId="{806C7548-63FB-45CE-9424-AA9CAF16A64B}" srcOrd="6" destOrd="0" presId="urn:microsoft.com/office/officeart/2005/8/layout/orgChart1"/>
    <dgm:cxn modelId="{11667211-7450-426E-B642-D00CE0B50A11}" type="presParOf" srcId="{F5CEA809-18B2-45C3-85DC-DC9749FDAA74}" destId="{3812D928-16F7-4F00-BBDE-AFFC18CF5114}" srcOrd="7" destOrd="0" presId="urn:microsoft.com/office/officeart/2005/8/layout/orgChart1"/>
    <dgm:cxn modelId="{41F2986D-6E3D-442D-8398-B9CF1FCCECB0}" type="presParOf" srcId="{3812D928-16F7-4F00-BBDE-AFFC18CF5114}" destId="{86AF455E-BE3C-4075-BC07-D845796B157F}" srcOrd="0" destOrd="0" presId="urn:microsoft.com/office/officeart/2005/8/layout/orgChart1"/>
    <dgm:cxn modelId="{7BE7C38E-A0A8-47E5-9A88-C85C9F063EEC}" type="presParOf" srcId="{86AF455E-BE3C-4075-BC07-D845796B157F}" destId="{AAF22454-A4F0-4B16-94A8-13D28E2CE03C}" srcOrd="0" destOrd="0" presId="urn:microsoft.com/office/officeart/2005/8/layout/orgChart1"/>
    <dgm:cxn modelId="{42B297AC-BA8E-4D4E-8F4B-6CF6CE1D3256}" type="presParOf" srcId="{86AF455E-BE3C-4075-BC07-D845796B157F}" destId="{F5B43483-08CD-4783-8E86-1161B841B1A3}" srcOrd="1" destOrd="0" presId="urn:microsoft.com/office/officeart/2005/8/layout/orgChart1"/>
    <dgm:cxn modelId="{6C4D5583-B7D1-46D7-B015-9A9061AAE82A}" type="presParOf" srcId="{3812D928-16F7-4F00-BBDE-AFFC18CF5114}" destId="{C7251DBF-3F0F-4028-A66B-390B68243E87}" srcOrd="1" destOrd="0" presId="urn:microsoft.com/office/officeart/2005/8/layout/orgChart1"/>
    <dgm:cxn modelId="{775FB5D5-F51F-43E5-BDF2-D84A0611A9EF}" type="presParOf" srcId="{C7251DBF-3F0F-4028-A66B-390B68243E87}" destId="{085EFEB4-DE47-4EC0-A0CC-E38CDF87BF1B}" srcOrd="0" destOrd="0" presId="urn:microsoft.com/office/officeart/2005/8/layout/orgChart1"/>
    <dgm:cxn modelId="{B897D73F-9898-461C-804F-C11F260A0CA1}" type="presParOf" srcId="{C7251DBF-3F0F-4028-A66B-390B68243E87}" destId="{10F16D06-311C-42DE-AF93-41A6FAF252C4}" srcOrd="1" destOrd="0" presId="urn:microsoft.com/office/officeart/2005/8/layout/orgChart1"/>
    <dgm:cxn modelId="{D4F439D3-C017-4EFF-9848-51D6BFEC618E}" type="presParOf" srcId="{10F16D06-311C-42DE-AF93-41A6FAF252C4}" destId="{F6BA4B09-AA64-4829-9F91-FBBE80B15D59}" srcOrd="0" destOrd="0" presId="urn:microsoft.com/office/officeart/2005/8/layout/orgChart1"/>
    <dgm:cxn modelId="{3A732351-5DDA-459C-88ED-BABA4DDF26D8}" type="presParOf" srcId="{F6BA4B09-AA64-4829-9F91-FBBE80B15D59}" destId="{02538531-A763-446F-9A9C-E72F132572D2}" srcOrd="0" destOrd="0" presId="urn:microsoft.com/office/officeart/2005/8/layout/orgChart1"/>
    <dgm:cxn modelId="{B7838081-58DA-481A-853A-BD9268D6C2EF}" type="presParOf" srcId="{F6BA4B09-AA64-4829-9F91-FBBE80B15D59}" destId="{89D81079-6506-4A27-A405-BA91F7EA45E1}" srcOrd="1" destOrd="0" presId="urn:microsoft.com/office/officeart/2005/8/layout/orgChart1"/>
    <dgm:cxn modelId="{EDB512E9-4D88-4BD6-99F2-44027F03AE94}" type="presParOf" srcId="{10F16D06-311C-42DE-AF93-41A6FAF252C4}" destId="{71CA681B-2DC8-4F26-98E5-88B9AD3CA579}" srcOrd="1" destOrd="0" presId="urn:microsoft.com/office/officeart/2005/8/layout/orgChart1"/>
    <dgm:cxn modelId="{EEEDF0A6-967E-4038-BB2F-40AEA51DB2FB}" type="presParOf" srcId="{10F16D06-311C-42DE-AF93-41A6FAF252C4}" destId="{4DD602C6-F6B8-4560-A1A1-2F5C9D27BB65}" srcOrd="2" destOrd="0" presId="urn:microsoft.com/office/officeart/2005/8/layout/orgChart1"/>
    <dgm:cxn modelId="{BC1BDFFD-96FB-46F1-871D-4AD19BE96B37}" type="presParOf" srcId="{C7251DBF-3F0F-4028-A66B-390B68243E87}" destId="{22F80E9B-300C-40ED-A3CC-9CF81D2B8F07}" srcOrd="2" destOrd="0" presId="urn:microsoft.com/office/officeart/2005/8/layout/orgChart1"/>
    <dgm:cxn modelId="{5DF852B3-15F5-496C-A23A-D2C42423F680}" type="presParOf" srcId="{C7251DBF-3F0F-4028-A66B-390B68243E87}" destId="{A9A41E11-45C0-4B2C-AD03-5B3FA48C1DFF}" srcOrd="3" destOrd="0" presId="urn:microsoft.com/office/officeart/2005/8/layout/orgChart1"/>
    <dgm:cxn modelId="{21B93A4B-4847-423D-B67C-29FCF8B1CC53}" type="presParOf" srcId="{A9A41E11-45C0-4B2C-AD03-5B3FA48C1DFF}" destId="{062DB14E-2753-455D-8E85-903BCFAFCFEC}" srcOrd="0" destOrd="0" presId="urn:microsoft.com/office/officeart/2005/8/layout/orgChart1"/>
    <dgm:cxn modelId="{19EA6BF9-0112-4A1C-8D97-AAD7EBBAF563}" type="presParOf" srcId="{062DB14E-2753-455D-8E85-903BCFAFCFEC}" destId="{8A017E67-694B-4102-A9FB-5B8857536E56}" srcOrd="0" destOrd="0" presId="urn:microsoft.com/office/officeart/2005/8/layout/orgChart1"/>
    <dgm:cxn modelId="{AE493D87-72B5-4594-B12F-820BC85D1E76}" type="presParOf" srcId="{062DB14E-2753-455D-8E85-903BCFAFCFEC}" destId="{F8525A4B-412B-4B5D-B9BB-708141847D70}" srcOrd="1" destOrd="0" presId="urn:microsoft.com/office/officeart/2005/8/layout/orgChart1"/>
    <dgm:cxn modelId="{E87EC5D2-7B9D-4F6D-8633-F5BCC6A0F8FA}" type="presParOf" srcId="{A9A41E11-45C0-4B2C-AD03-5B3FA48C1DFF}" destId="{CBDDCD9B-4C4B-42BF-9B84-B2701D5997EC}" srcOrd="1" destOrd="0" presId="urn:microsoft.com/office/officeart/2005/8/layout/orgChart1"/>
    <dgm:cxn modelId="{2F0DAF33-14C2-48C2-8946-C097C65EF45B}" type="presParOf" srcId="{A9A41E11-45C0-4B2C-AD03-5B3FA48C1DFF}" destId="{963B4898-558B-4919-BFE2-F568345BC693}" srcOrd="2" destOrd="0" presId="urn:microsoft.com/office/officeart/2005/8/layout/orgChart1"/>
    <dgm:cxn modelId="{ABA21349-2EBE-4E56-A77F-D28D6886B453}" type="presParOf" srcId="{3812D928-16F7-4F00-BBDE-AFFC18CF5114}" destId="{63A8ED39-F033-4652-88B7-222EF4C82C12}" srcOrd="2" destOrd="0" presId="urn:microsoft.com/office/officeart/2005/8/layout/orgChart1"/>
    <dgm:cxn modelId="{8A467D68-7213-4A17-8CC9-20E177648C83}" type="presParOf" srcId="{F5CEA809-18B2-45C3-85DC-DC9749FDAA74}" destId="{D68589BB-8034-48D9-9F88-E2CC4D22D095}" srcOrd="8" destOrd="0" presId="urn:microsoft.com/office/officeart/2005/8/layout/orgChart1"/>
    <dgm:cxn modelId="{034A7A37-C822-4515-A534-580A83D87CC2}" type="presParOf" srcId="{F5CEA809-18B2-45C3-85DC-DC9749FDAA74}" destId="{4304EABB-F7EF-44C2-A2E1-B28B61098200}" srcOrd="9" destOrd="0" presId="urn:microsoft.com/office/officeart/2005/8/layout/orgChart1"/>
    <dgm:cxn modelId="{50BF3D09-20AC-44D2-B245-D8E832FEF8FF}" type="presParOf" srcId="{4304EABB-F7EF-44C2-A2E1-B28B61098200}" destId="{2F4A40FE-FC81-4B5E-9C29-8BECFE67B2BF}" srcOrd="0" destOrd="0" presId="urn:microsoft.com/office/officeart/2005/8/layout/orgChart1"/>
    <dgm:cxn modelId="{33E37039-59AF-4C16-968A-652EAC5C6208}" type="presParOf" srcId="{2F4A40FE-FC81-4B5E-9C29-8BECFE67B2BF}" destId="{56F6AB8C-AC84-4AD2-BD3E-DDE90549D381}" srcOrd="0" destOrd="0" presId="urn:microsoft.com/office/officeart/2005/8/layout/orgChart1"/>
    <dgm:cxn modelId="{507CE630-274A-489B-83D7-E220253C0B7F}" type="presParOf" srcId="{2F4A40FE-FC81-4B5E-9C29-8BECFE67B2BF}" destId="{C5D13575-E5D1-49CD-B425-9B3BF8190811}" srcOrd="1" destOrd="0" presId="urn:microsoft.com/office/officeart/2005/8/layout/orgChart1"/>
    <dgm:cxn modelId="{FC6E7CD6-4E2C-4B3E-B670-C1BC0866D204}" type="presParOf" srcId="{4304EABB-F7EF-44C2-A2E1-B28B61098200}" destId="{9E28E9D6-09DB-464F-81C1-D2037BC08AFA}" srcOrd="1" destOrd="0" presId="urn:microsoft.com/office/officeart/2005/8/layout/orgChart1"/>
    <dgm:cxn modelId="{130BA850-288B-4EA6-93E1-78371E0FC5F2}" type="presParOf" srcId="{9E28E9D6-09DB-464F-81C1-D2037BC08AFA}" destId="{97311C1D-2F6A-48E9-BCA5-49FCFEB47F00}" srcOrd="0" destOrd="0" presId="urn:microsoft.com/office/officeart/2005/8/layout/orgChart1"/>
    <dgm:cxn modelId="{2242324F-9DF9-4693-9126-37A4839B9BCE}" type="presParOf" srcId="{9E28E9D6-09DB-464F-81C1-D2037BC08AFA}" destId="{41CDAECC-6011-480A-BCE2-ED7EC668392B}" srcOrd="1" destOrd="0" presId="urn:microsoft.com/office/officeart/2005/8/layout/orgChart1"/>
    <dgm:cxn modelId="{E3D37606-A514-40B4-801C-87298305FA33}" type="presParOf" srcId="{41CDAECC-6011-480A-BCE2-ED7EC668392B}" destId="{E64B7020-005E-457C-905F-E10FD3ABE40A}" srcOrd="0" destOrd="0" presId="urn:microsoft.com/office/officeart/2005/8/layout/orgChart1"/>
    <dgm:cxn modelId="{FDF8D2BB-3895-4082-9C8C-279029E6D9BD}" type="presParOf" srcId="{E64B7020-005E-457C-905F-E10FD3ABE40A}" destId="{C60DC8A9-E561-4EC4-B569-9177BAB5EBF4}" srcOrd="0" destOrd="0" presId="urn:microsoft.com/office/officeart/2005/8/layout/orgChart1"/>
    <dgm:cxn modelId="{40A3B7EC-08F3-4A1E-B0FE-EC22F7D18A23}" type="presParOf" srcId="{E64B7020-005E-457C-905F-E10FD3ABE40A}" destId="{707CE517-373C-4E50-B7B3-378D9F85EEBC}" srcOrd="1" destOrd="0" presId="urn:microsoft.com/office/officeart/2005/8/layout/orgChart1"/>
    <dgm:cxn modelId="{7EAB6B90-E0F9-4026-9BDF-8E256D2F9C44}" type="presParOf" srcId="{41CDAECC-6011-480A-BCE2-ED7EC668392B}" destId="{ECA4FC48-7DC9-4283-8006-61E10B2E66CE}" srcOrd="1" destOrd="0" presId="urn:microsoft.com/office/officeart/2005/8/layout/orgChart1"/>
    <dgm:cxn modelId="{CCFDA689-1AC6-431A-B2C5-E4323E53E667}" type="presParOf" srcId="{41CDAECC-6011-480A-BCE2-ED7EC668392B}" destId="{3285BA12-564D-4E19-95B6-5C26DC5C5E1D}" srcOrd="2" destOrd="0" presId="urn:microsoft.com/office/officeart/2005/8/layout/orgChart1"/>
    <dgm:cxn modelId="{E4081515-0AE5-45A0-ADA8-9B3BA32B2682}" type="presParOf" srcId="{9E28E9D6-09DB-464F-81C1-D2037BC08AFA}" destId="{DF37BA05-AD29-4E30-A76B-922BE2DE3C15}" srcOrd="2" destOrd="0" presId="urn:microsoft.com/office/officeart/2005/8/layout/orgChart1"/>
    <dgm:cxn modelId="{5BF8D111-7D87-41F0-8E5B-37EC6594D68D}" type="presParOf" srcId="{9E28E9D6-09DB-464F-81C1-D2037BC08AFA}" destId="{912444C9-4C0C-4980-9DE5-74FC68995721}" srcOrd="3" destOrd="0" presId="urn:microsoft.com/office/officeart/2005/8/layout/orgChart1"/>
    <dgm:cxn modelId="{6C005DF7-99BB-4495-A855-FA8938CAD4FE}" type="presParOf" srcId="{912444C9-4C0C-4980-9DE5-74FC68995721}" destId="{35C0E583-9123-4CBC-BECC-A69CCDA7194D}" srcOrd="0" destOrd="0" presId="urn:microsoft.com/office/officeart/2005/8/layout/orgChart1"/>
    <dgm:cxn modelId="{7435D36C-607D-4366-8FF7-D2D0D7AEDA27}" type="presParOf" srcId="{35C0E583-9123-4CBC-BECC-A69CCDA7194D}" destId="{3B8FCADD-4F0C-4C82-8BF2-A13148019EE9}" srcOrd="0" destOrd="0" presId="urn:microsoft.com/office/officeart/2005/8/layout/orgChart1"/>
    <dgm:cxn modelId="{8C0DCB54-4F43-45EF-87A9-E4B2A281294C}" type="presParOf" srcId="{35C0E583-9123-4CBC-BECC-A69CCDA7194D}" destId="{7A8DEBB7-53CB-49E7-8E2D-55B8A85B8F68}" srcOrd="1" destOrd="0" presId="urn:microsoft.com/office/officeart/2005/8/layout/orgChart1"/>
    <dgm:cxn modelId="{7F3C7FBB-6823-46C9-A1AC-DC499DCB726D}" type="presParOf" srcId="{912444C9-4C0C-4980-9DE5-74FC68995721}" destId="{14AD611B-1548-47A8-AA16-30C3010EC87C}" srcOrd="1" destOrd="0" presId="urn:microsoft.com/office/officeart/2005/8/layout/orgChart1"/>
    <dgm:cxn modelId="{3E1833B4-8EF7-4672-9B1A-7ED095F2FC76}" type="presParOf" srcId="{912444C9-4C0C-4980-9DE5-74FC68995721}" destId="{923AA23A-925C-41AA-86DB-73F43AACA681}" srcOrd="2" destOrd="0" presId="urn:microsoft.com/office/officeart/2005/8/layout/orgChart1"/>
    <dgm:cxn modelId="{57A68D2C-4210-43C0-8C9E-608DDD849CC8}" type="presParOf" srcId="{4304EABB-F7EF-44C2-A2E1-B28B61098200}" destId="{F433939A-4E5E-4D98-AD05-67B34B26F127}" srcOrd="2" destOrd="0" presId="urn:microsoft.com/office/officeart/2005/8/layout/orgChart1"/>
    <dgm:cxn modelId="{FFCC69A6-3BC8-4ED9-ABBB-0E48E37D02FC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1BA63-AEE5-4ECD-B05B-82690CFAF288}">
      <dsp:nvSpPr>
        <dsp:cNvPr id="0" name=""/>
        <dsp:cNvSpPr/>
      </dsp:nvSpPr>
      <dsp:spPr>
        <a:xfrm>
          <a:off x="7931117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0383B-1CDB-4886-B791-BAB33B8A483F}">
      <dsp:nvSpPr>
        <dsp:cNvPr id="0" name=""/>
        <dsp:cNvSpPr/>
      </dsp:nvSpPr>
      <dsp:spPr>
        <a:xfrm>
          <a:off x="7695032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5210513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85"/>
              </a:lnTo>
              <a:lnTo>
                <a:pt x="2720604" y="236085"/>
              </a:lnTo>
              <a:lnTo>
                <a:pt x="2720604" y="47217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69086-7BEE-4DEA-A69F-5AE05285C621}">
      <dsp:nvSpPr>
        <dsp:cNvPr id="0" name=""/>
        <dsp:cNvSpPr/>
      </dsp:nvSpPr>
      <dsp:spPr>
        <a:xfrm>
          <a:off x="2489909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6E2C-48C1-4260-B2C3-60396E19CB47}">
      <dsp:nvSpPr>
        <dsp:cNvPr id="0" name=""/>
        <dsp:cNvSpPr/>
      </dsp:nvSpPr>
      <dsp:spPr>
        <a:xfrm>
          <a:off x="2253823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2489909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2720604" y="0"/>
              </a:moveTo>
              <a:lnTo>
                <a:pt x="2720604" y="236085"/>
              </a:lnTo>
              <a:lnTo>
                <a:pt x="0" y="236085"/>
              </a:lnTo>
              <a:lnTo>
                <a:pt x="0" y="47217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086296" y="411616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 err="1"/>
            <a:t>Variaveis</a:t>
          </a:r>
          <a:endParaRPr lang="pt-BR" sz="2900" b="1" kern="1200" dirty="0"/>
        </a:p>
      </dsp:txBody>
      <dsp:txXfrm>
        <a:off x="4086296" y="411616"/>
        <a:ext cx="2248433" cy="1124216"/>
      </dsp:txXfrm>
    </dsp:sp>
    <dsp:sp modelId="{50278515-767C-46C3-AF3F-8D4599839948}">
      <dsp:nvSpPr>
        <dsp:cNvPr id="0" name=""/>
        <dsp:cNvSpPr/>
      </dsp:nvSpPr>
      <dsp:spPr>
        <a:xfrm>
          <a:off x="1365692" y="2008003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Quantitativa </a:t>
          </a:r>
        </a:p>
      </dsp:txBody>
      <dsp:txXfrm>
        <a:off x="1365692" y="2008003"/>
        <a:ext cx="2248433" cy="1124216"/>
      </dsp:txXfrm>
    </dsp:sp>
    <dsp:sp modelId="{F423E9F3-B4F2-43F9-97F6-AEB3CF057C1D}">
      <dsp:nvSpPr>
        <dsp:cNvPr id="0" name=""/>
        <dsp:cNvSpPr/>
      </dsp:nvSpPr>
      <dsp:spPr>
        <a:xfrm>
          <a:off x="5390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Discreta</a:t>
          </a:r>
        </a:p>
      </dsp:txBody>
      <dsp:txXfrm>
        <a:off x="5390" y="3604391"/>
        <a:ext cx="2248433" cy="1124216"/>
      </dsp:txXfrm>
    </dsp:sp>
    <dsp:sp modelId="{639757C9-FA06-4C7D-A53A-C191F519E844}">
      <dsp:nvSpPr>
        <dsp:cNvPr id="0" name=""/>
        <dsp:cNvSpPr/>
      </dsp:nvSpPr>
      <dsp:spPr>
        <a:xfrm>
          <a:off x="2725994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Contínua</a:t>
          </a:r>
        </a:p>
      </dsp:txBody>
      <dsp:txXfrm>
        <a:off x="2725994" y="3604391"/>
        <a:ext cx="2248433" cy="1124216"/>
      </dsp:txXfrm>
    </dsp:sp>
    <dsp:sp modelId="{56F6AB8C-AC84-4AD2-BD3E-DDE90549D381}">
      <dsp:nvSpPr>
        <dsp:cNvPr id="0" name=""/>
        <dsp:cNvSpPr/>
      </dsp:nvSpPr>
      <dsp:spPr>
        <a:xfrm>
          <a:off x="6806901" y="2008003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Qualitativa</a:t>
          </a:r>
        </a:p>
      </dsp:txBody>
      <dsp:txXfrm>
        <a:off x="6806901" y="2008003"/>
        <a:ext cx="2248433" cy="1124216"/>
      </dsp:txXfrm>
    </dsp:sp>
    <dsp:sp modelId="{6E682DC3-4CAF-4733-9F5D-122375717897}">
      <dsp:nvSpPr>
        <dsp:cNvPr id="0" name=""/>
        <dsp:cNvSpPr/>
      </dsp:nvSpPr>
      <dsp:spPr>
        <a:xfrm>
          <a:off x="5446598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Nominal</a:t>
          </a:r>
        </a:p>
      </dsp:txBody>
      <dsp:txXfrm>
        <a:off x="5446598" y="3604391"/>
        <a:ext cx="2248433" cy="1124216"/>
      </dsp:txXfrm>
    </dsp:sp>
    <dsp:sp modelId="{90F1E333-C490-466B-8662-E06BFD0FD0A0}">
      <dsp:nvSpPr>
        <dsp:cNvPr id="0" name=""/>
        <dsp:cNvSpPr/>
      </dsp:nvSpPr>
      <dsp:spPr>
        <a:xfrm>
          <a:off x="8167203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Ordinal</a:t>
          </a:r>
        </a:p>
      </dsp:txBody>
      <dsp:txXfrm>
        <a:off x="8167203" y="3604391"/>
        <a:ext cx="2248433" cy="112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5568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5568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776002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2611305" y="113300"/>
              </a:lnTo>
              <a:lnTo>
                <a:pt x="2611305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650034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650034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776002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1305652" y="113300"/>
              </a:lnTo>
              <a:lnTo>
                <a:pt x="1305652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344381" y="1307621"/>
          <a:ext cx="161857" cy="356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70"/>
              </a:lnTo>
              <a:lnTo>
                <a:pt x="161857" y="356087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344381" y="1307621"/>
          <a:ext cx="161857" cy="279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743"/>
              </a:lnTo>
              <a:lnTo>
                <a:pt x="161857" y="279474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344381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344381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344381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730282" y="541494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038729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038729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038729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470350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1305652" y="0"/>
              </a:moveTo>
              <a:lnTo>
                <a:pt x="1305652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733076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73307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73307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164697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2611305" y="0"/>
              </a:moveTo>
              <a:lnTo>
                <a:pt x="2611305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236476" y="1969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Medidas</a:t>
          </a:r>
        </a:p>
      </dsp:txBody>
      <dsp:txXfrm>
        <a:off x="4236476" y="1969"/>
        <a:ext cx="1079051" cy="539525"/>
      </dsp:txXfrm>
    </dsp:sp>
    <dsp:sp modelId="{318CC115-BC79-446D-9AB8-7E005B667E46}">
      <dsp:nvSpPr>
        <dsp:cNvPr id="0" name=""/>
        <dsp:cNvSpPr/>
      </dsp:nvSpPr>
      <dsp:spPr>
        <a:xfrm>
          <a:off x="1625171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Tendência Central</a:t>
          </a:r>
        </a:p>
      </dsp:txBody>
      <dsp:txXfrm>
        <a:off x="1625171" y="768095"/>
        <a:ext cx="1079051" cy="539525"/>
      </dsp:txXfrm>
    </dsp:sp>
    <dsp:sp modelId="{6E9C746D-96C6-411B-8F21-6B1A0E17AE84}">
      <dsp:nvSpPr>
        <dsp:cNvPr id="0" name=""/>
        <dsp:cNvSpPr/>
      </dsp:nvSpPr>
      <dsp:spPr>
        <a:xfrm>
          <a:off x="1894934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Média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mean</a:t>
          </a:r>
          <a:r>
            <a:rPr lang="pt-BR" sz="1200" b="1" kern="1200" dirty="0">
              <a:solidFill>
                <a:schemeClr val="tx1"/>
              </a:solidFill>
            </a:rPr>
            <a:t>( )</a:t>
          </a:r>
        </a:p>
      </dsp:txBody>
      <dsp:txXfrm>
        <a:off x="1894934" y="1534222"/>
        <a:ext cx="1079051" cy="539525"/>
      </dsp:txXfrm>
    </dsp:sp>
    <dsp:sp modelId="{428A5569-B7E1-4FA8-A6A0-C90DC51651ED}">
      <dsp:nvSpPr>
        <dsp:cNvPr id="0" name=""/>
        <dsp:cNvSpPr/>
      </dsp:nvSpPr>
      <dsp:spPr>
        <a:xfrm>
          <a:off x="1894934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Moda</a:t>
          </a:r>
        </a:p>
      </dsp:txBody>
      <dsp:txXfrm>
        <a:off x="1894934" y="2300349"/>
        <a:ext cx="1079051" cy="539525"/>
      </dsp:txXfrm>
    </dsp:sp>
    <dsp:sp modelId="{6C2F7BF2-3D75-489B-8D31-46F9359A2EDD}">
      <dsp:nvSpPr>
        <dsp:cNvPr id="0" name=""/>
        <dsp:cNvSpPr/>
      </dsp:nvSpPr>
      <dsp:spPr>
        <a:xfrm>
          <a:off x="1894934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Mediana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median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1894934" y="3066475"/>
        <a:ext cx="1079051" cy="539525"/>
      </dsp:txXfrm>
    </dsp:sp>
    <dsp:sp modelId="{76CFA200-D543-473F-9FDB-5DF43085971A}">
      <dsp:nvSpPr>
        <dsp:cNvPr id="0" name=""/>
        <dsp:cNvSpPr/>
      </dsp:nvSpPr>
      <dsp:spPr>
        <a:xfrm>
          <a:off x="2930824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Posição</a:t>
          </a:r>
        </a:p>
      </dsp:txBody>
      <dsp:txXfrm>
        <a:off x="2930824" y="768095"/>
        <a:ext cx="1079051" cy="539525"/>
      </dsp:txXfrm>
    </dsp:sp>
    <dsp:sp modelId="{336E0064-E940-44D7-9B6F-CE1DDCF70A69}">
      <dsp:nvSpPr>
        <dsp:cNvPr id="0" name=""/>
        <dsp:cNvSpPr/>
      </dsp:nvSpPr>
      <dsp:spPr>
        <a:xfrm>
          <a:off x="3200587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Separatrizes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quantiles</a:t>
          </a:r>
          <a:r>
            <a:rPr lang="pt-BR" sz="1200" kern="1200" dirty="0">
              <a:solidFill>
                <a:schemeClr val="tx1"/>
              </a:solidFill>
            </a:rPr>
            <a:t>(</a:t>
          </a:r>
          <a:r>
            <a:rPr lang="pt-BR" sz="1200" kern="1200" dirty="0"/>
            <a:t>)</a:t>
          </a:r>
        </a:p>
      </dsp:txBody>
      <dsp:txXfrm>
        <a:off x="3200587" y="1534222"/>
        <a:ext cx="1079051" cy="539525"/>
      </dsp:txXfrm>
    </dsp:sp>
    <dsp:sp modelId="{CFE08A77-C152-41A0-8868-A3B65EA014FB}">
      <dsp:nvSpPr>
        <dsp:cNvPr id="0" name=""/>
        <dsp:cNvSpPr/>
      </dsp:nvSpPr>
      <dsp:spPr>
        <a:xfrm>
          <a:off x="3200587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Máximo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max</a:t>
          </a:r>
          <a:r>
            <a:rPr lang="pt-BR" sz="1200" kern="1200" dirty="0">
              <a:solidFill>
                <a:schemeClr val="tx1"/>
              </a:solidFill>
            </a:rPr>
            <a:t> ()</a:t>
          </a:r>
        </a:p>
      </dsp:txBody>
      <dsp:txXfrm>
        <a:off x="3200587" y="2300349"/>
        <a:ext cx="1079051" cy="539525"/>
      </dsp:txXfrm>
    </dsp:sp>
    <dsp:sp modelId="{4D216C8B-3C8C-46C8-A675-B5E798D03D5B}">
      <dsp:nvSpPr>
        <dsp:cNvPr id="0" name=""/>
        <dsp:cNvSpPr/>
      </dsp:nvSpPr>
      <dsp:spPr>
        <a:xfrm>
          <a:off x="3200587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Mínimo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min()</a:t>
          </a:r>
          <a:r>
            <a:rPr lang="pt-BR" sz="1200" kern="1200" dirty="0"/>
            <a:t>      </a:t>
          </a:r>
        </a:p>
      </dsp:txBody>
      <dsp:txXfrm>
        <a:off x="3200587" y="3066475"/>
        <a:ext cx="1079051" cy="539525"/>
      </dsp:txXfrm>
    </dsp:sp>
    <dsp:sp modelId="{50278515-767C-46C3-AF3F-8D4599839948}">
      <dsp:nvSpPr>
        <dsp:cNvPr id="0" name=""/>
        <dsp:cNvSpPr/>
      </dsp:nvSpPr>
      <dsp:spPr>
        <a:xfrm>
          <a:off x="4236476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Dispersão</a:t>
          </a:r>
        </a:p>
      </dsp:txBody>
      <dsp:txXfrm>
        <a:off x="4236476" y="768095"/>
        <a:ext cx="1079051" cy="539525"/>
      </dsp:txXfrm>
    </dsp:sp>
    <dsp:sp modelId="{BC85D42E-5202-43CF-BCCA-64FDDBB78D17}">
      <dsp:nvSpPr>
        <dsp:cNvPr id="0" name=""/>
        <dsp:cNvSpPr/>
      </dsp:nvSpPr>
      <dsp:spPr>
        <a:xfrm>
          <a:off x="4506239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range ( )</a:t>
          </a:r>
        </a:p>
      </dsp:txBody>
      <dsp:txXfrm>
        <a:off x="4506239" y="1534222"/>
        <a:ext cx="1079051" cy="539525"/>
      </dsp:txXfrm>
    </dsp:sp>
    <dsp:sp modelId="{0AAB6172-BAA5-4391-B1A6-FED63A142DB5}">
      <dsp:nvSpPr>
        <dsp:cNvPr id="0" name=""/>
        <dsp:cNvSpPr/>
      </dsp:nvSpPr>
      <dsp:spPr>
        <a:xfrm>
          <a:off x="4506239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var ( )</a:t>
          </a:r>
        </a:p>
      </dsp:txBody>
      <dsp:txXfrm>
        <a:off x="4506239" y="2300349"/>
        <a:ext cx="1079051" cy="539525"/>
      </dsp:txXfrm>
    </dsp:sp>
    <dsp:sp modelId="{DD2F92B1-B98D-48C1-B9BE-F045768A3703}">
      <dsp:nvSpPr>
        <dsp:cNvPr id="0" name=""/>
        <dsp:cNvSpPr/>
      </dsp:nvSpPr>
      <dsp:spPr>
        <a:xfrm>
          <a:off x="4506239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Desvio Padrão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sd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4506239" y="3066475"/>
        <a:ext cx="1079051" cy="539525"/>
      </dsp:txXfrm>
    </dsp:sp>
    <dsp:sp modelId="{72A1A906-165F-44E7-A501-63781646E607}">
      <dsp:nvSpPr>
        <dsp:cNvPr id="0" name=""/>
        <dsp:cNvSpPr/>
      </dsp:nvSpPr>
      <dsp:spPr>
        <a:xfrm>
          <a:off x="4506239" y="383260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Coeficiente de Variação</a:t>
          </a:r>
        </a:p>
      </dsp:txBody>
      <dsp:txXfrm>
        <a:off x="4506239" y="3832602"/>
        <a:ext cx="1079051" cy="539525"/>
      </dsp:txXfrm>
    </dsp:sp>
    <dsp:sp modelId="{5B7DD8C7-611A-436F-A2BD-CF51DB2DEA14}">
      <dsp:nvSpPr>
        <dsp:cNvPr id="0" name=""/>
        <dsp:cNvSpPr/>
      </dsp:nvSpPr>
      <dsp:spPr>
        <a:xfrm>
          <a:off x="4506239" y="459872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 </a:t>
          </a:r>
          <a:r>
            <a:rPr lang="pt-BR" sz="1200" kern="1200" dirty="0" err="1"/>
            <a:t>Interquantílica</a:t>
          </a:r>
          <a:endParaRPr lang="pt-BR" sz="1200" kern="1200" dirty="0"/>
        </a:p>
      </dsp:txBody>
      <dsp:txXfrm>
        <a:off x="4506239" y="4598729"/>
        <a:ext cx="1079051" cy="539525"/>
      </dsp:txXfrm>
    </dsp:sp>
    <dsp:sp modelId="{AAF22454-A4F0-4B16-94A8-13D28E2CE03C}">
      <dsp:nvSpPr>
        <dsp:cNvPr id="0" name=""/>
        <dsp:cNvSpPr/>
      </dsp:nvSpPr>
      <dsp:spPr>
        <a:xfrm>
          <a:off x="5542129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Formato</a:t>
          </a:r>
        </a:p>
      </dsp:txBody>
      <dsp:txXfrm>
        <a:off x="5542129" y="768095"/>
        <a:ext cx="1079051" cy="539525"/>
      </dsp:txXfrm>
    </dsp:sp>
    <dsp:sp modelId="{02538531-A763-446F-9A9C-E72F132572D2}">
      <dsp:nvSpPr>
        <dsp:cNvPr id="0" name=""/>
        <dsp:cNvSpPr/>
      </dsp:nvSpPr>
      <dsp:spPr>
        <a:xfrm>
          <a:off x="5811892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Assimetria</a:t>
          </a:r>
        </a:p>
      </dsp:txBody>
      <dsp:txXfrm>
        <a:off x="5811892" y="1534222"/>
        <a:ext cx="1079051" cy="539525"/>
      </dsp:txXfrm>
    </dsp:sp>
    <dsp:sp modelId="{8A017E67-694B-4102-A9FB-5B8857536E56}">
      <dsp:nvSpPr>
        <dsp:cNvPr id="0" name=""/>
        <dsp:cNvSpPr/>
      </dsp:nvSpPr>
      <dsp:spPr>
        <a:xfrm>
          <a:off x="5811892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Curtose</a:t>
          </a:r>
        </a:p>
      </dsp:txBody>
      <dsp:txXfrm>
        <a:off x="5811892" y="2300349"/>
        <a:ext cx="1079051" cy="539525"/>
      </dsp:txXfrm>
    </dsp:sp>
    <dsp:sp modelId="{56F6AB8C-AC84-4AD2-BD3E-DDE90549D381}">
      <dsp:nvSpPr>
        <dsp:cNvPr id="0" name=""/>
        <dsp:cNvSpPr/>
      </dsp:nvSpPr>
      <dsp:spPr>
        <a:xfrm>
          <a:off x="6847781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200" b="1" kern="1200" dirty="0"/>
            <a:t>Associação</a:t>
          </a:r>
          <a:endParaRPr lang="pt-BR" sz="1200" b="1" kern="1200" dirty="0"/>
        </a:p>
      </dsp:txBody>
      <dsp:txXfrm>
        <a:off x="6847781" y="768095"/>
        <a:ext cx="1079051" cy="539525"/>
      </dsp:txXfrm>
    </dsp:sp>
    <dsp:sp modelId="{C60DC8A9-E561-4EC4-B569-9177BAB5EBF4}">
      <dsp:nvSpPr>
        <dsp:cNvPr id="0" name=""/>
        <dsp:cNvSpPr/>
      </dsp:nvSpPr>
      <dsp:spPr>
        <a:xfrm>
          <a:off x="711754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cov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7117544" y="1534222"/>
        <a:ext cx="1079051" cy="539525"/>
      </dsp:txXfrm>
    </dsp:sp>
    <dsp:sp modelId="{3B8FCADD-4F0C-4C82-8BF2-A13148019EE9}">
      <dsp:nvSpPr>
        <dsp:cNvPr id="0" name=""/>
        <dsp:cNvSpPr/>
      </dsp:nvSpPr>
      <dsp:spPr>
        <a:xfrm>
          <a:off x="711754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Correlação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cor ( )</a:t>
          </a:r>
        </a:p>
      </dsp:txBody>
      <dsp:txXfrm>
        <a:off x="7117544" y="2300349"/>
        <a:ext cx="1079051" cy="53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51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9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7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5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4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4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51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5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18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78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60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7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0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4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7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7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2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78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3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62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6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sz="2000" dirty="0"/>
          </a:p>
          <a:p>
            <a:pPr lvl="1"/>
            <a:r>
              <a:rPr lang="pt-BR" sz="2000" dirty="0"/>
              <a:t>Tipos de variáveis </a:t>
            </a:r>
          </a:p>
          <a:p>
            <a:pPr lvl="1"/>
            <a:r>
              <a:rPr lang="pt-BR" sz="2000" dirty="0"/>
              <a:t>Tabelas de Frequências</a:t>
            </a:r>
          </a:p>
          <a:p>
            <a:pPr lvl="1"/>
            <a:r>
              <a:rPr lang="pt-BR" sz="2000" dirty="0"/>
              <a:t>Estatísticas de posição</a:t>
            </a:r>
          </a:p>
          <a:p>
            <a:pPr lvl="1"/>
            <a:r>
              <a:rPr lang="pt-BR" sz="2000" dirty="0"/>
              <a:t>Estatísticas Tendência centra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0515600" cy="552345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endParaRPr lang="pt-BR" sz="2200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57324" y="2059488"/>
          <a:ext cx="78438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acumulada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 tabela de frequências pode ser organizada em até  em 5 colunas,: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acumuladas – para cada valor ou classe, se coloca a soma da frequência absoluta observada nessa classe com as frequências absolutas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acumuladas – para cada valor ou classe, se coloca a soma da frequência relativa observada nessa classe com as frequências relativas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Ponto médio das classe – é o valor médio da classe (usada para representar a classe)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9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r>
              <a:rPr lang="pt-BR" sz="2000" dirty="0"/>
              <a:t>Para dados contínuos, a metodologia para a organização dos dados não é única, pois é  necessário determinar: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número de </a:t>
            </a:r>
            <a:r>
              <a:rPr lang="pt-BR" sz="2000" i="1" dirty="0"/>
              <a:t>classes (k)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/>
              <a:t>Regra de </a:t>
            </a:r>
            <a:r>
              <a:rPr lang="pt-BR" sz="1600" i="1" dirty="0" err="1"/>
              <a:t>Sturges</a:t>
            </a:r>
            <a:r>
              <a:rPr lang="pt-BR" sz="1600" i="1" dirty="0"/>
              <a:t>, raiz quadrada do número de observações, ....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amplitude das </a:t>
            </a:r>
            <a:r>
              <a:rPr lang="pt-BR" sz="2000" i="1" dirty="0"/>
              <a:t>classes (h)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/>
              <a:t>h é a razão entre amplitude  dos dados(valor máximo – valor mínimo) dividido por k, arredonda o resultado por excesso. </a:t>
            </a: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valor a partir do qual se começam a construir as </a:t>
            </a:r>
            <a:r>
              <a:rPr lang="pt-BR" sz="2000" i="1" dirty="0"/>
              <a:t>classes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Amostra de 30 apreensões de cocaína: 4.119, 6.679, 3.217, 6.019, 1.356, 9.405, 2.642, 5.156, 7.574, 5.018, 7.055, 7.476, 5.434, 1.492, 6.269 7.817, 6.024, 8.134, </a:t>
            </a:r>
            <a:r>
              <a:rPr lang="pt-BR" sz="2000" b="1" dirty="0">
                <a:solidFill>
                  <a:srgbClr val="C00000"/>
                </a:solidFill>
              </a:rPr>
              <a:t>9.716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C00000"/>
                </a:solidFill>
              </a:rPr>
              <a:t>1.055</a:t>
            </a:r>
            <a:r>
              <a:rPr lang="pt-BR" sz="2000" dirty="0"/>
              <a:t>, 2.288, 4.004, 4.415, 5.831, 6.042, 4.961, 7.844, 8.002, 1.277, 2.285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b="1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6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o número de </a:t>
            </a:r>
            <a:r>
              <a:rPr lang="pt-BR" sz="2000" i="1" dirty="0"/>
              <a:t>classes:  5</a:t>
            </a:r>
            <a:r>
              <a:rPr lang="pt-BR" sz="1600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amplitude das </a:t>
            </a:r>
            <a:r>
              <a:rPr lang="pt-BR" sz="2000" i="1" dirty="0"/>
              <a:t>classes: h = (9.73 – 1.05)/5=1.736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valor a partir do qual se começam a construir as </a:t>
            </a:r>
            <a:r>
              <a:rPr lang="pt-BR" sz="2000" i="1" dirty="0"/>
              <a:t>classes: 1.05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980394"/>
              </p:ext>
            </p:extLst>
          </p:nvPr>
        </p:nvGraphicFramePr>
        <p:xfrm>
          <a:off x="1072057" y="3082684"/>
          <a:ext cx="927012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Ponto 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acumulada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(1,05;2,79]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1,92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(2,79;4,52]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(4,52;6,25]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5,38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(6,25;7,98]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(7,98;9,73]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8,86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80082" y="1028021"/>
            <a:ext cx="10515600" cy="3278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 – </a:t>
            </a:r>
            <a:r>
              <a:rPr lang="pt-BR" sz="2400" b="1" dirty="0"/>
              <a:t>Medidas de Estatística Descritiva  </a:t>
            </a:r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90900"/>
              </p:ext>
            </p:extLst>
          </p:nvPr>
        </p:nvGraphicFramePr>
        <p:xfrm>
          <a:off x="1322482" y="1355826"/>
          <a:ext cx="9821768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70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/>
          <p:cNvSpPr>
            <a:spLocks noGrp="1"/>
          </p:cNvSpPr>
          <p:nvPr>
            <p:ph type="title"/>
          </p:nvPr>
        </p:nvSpPr>
        <p:spPr>
          <a:xfrm>
            <a:off x="0" y="1037040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– Medidas de Tendência Central  (Média)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456"/>
                <a:ext cx="10515600" cy="49315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sz="2000" dirty="0"/>
                  <a:t>      </a:t>
                </a:r>
              </a:p>
              <a:p>
                <a:pPr marL="0" indent="0" algn="just">
                  <a:buNone/>
                </a:pPr>
                <a:r>
                  <a:rPr lang="pt-BR" sz="2000" dirty="0"/>
                  <a:t>Fórmula: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:r>
                  <a:rPr lang="en-US" altLang="pt-BR" sz="2000" b="1" dirty="0" err="1">
                    <a:solidFill>
                      <a:srgbClr val="FF0000"/>
                    </a:solidFill>
                  </a:rPr>
                  <a:t>Exemplo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7</a:t>
                </a:r>
              </a:p>
              <a:p>
                <a:pPr algn="just"/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13+8+⋯+7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Propriedades</a:t>
                </a:r>
                <a:r>
                  <a:rPr lang="pt-BR" sz="2000" dirty="0"/>
                  <a:t>: </a:t>
                </a:r>
              </a:p>
              <a:p>
                <a:pPr lvl="1" algn="just"/>
                <a:r>
                  <a:rPr lang="pt-BR" sz="2000" dirty="0"/>
                  <a:t>A soma algébrica dos desvios em relação a média é </a:t>
                </a:r>
                <a:r>
                  <a:rPr lang="pt-BR" sz="2000" b="1" dirty="0"/>
                  <a:t>sempre zero</a:t>
                </a:r>
                <a:r>
                  <a:rPr lang="pt-BR" sz="2000" dirty="0"/>
                  <a:t>!</a:t>
                </a:r>
              </a:p>
              <a:p>
                <a:pPr lvl="1" algn="just"/>
                <a:r>
                  <a:rPr lang="pt-BR" sz="2000" dirty="0"/>
                  <a:t>Somar (diminuir) uma constante a cada termo da série, a média  fica somada (diminuída) desta mesma constante.</a:t>
                </a:r>
              </a:p>
              <a:p>
                <a:pPr lvl="1" algn="just"/>
                <a:r>
                  <a:rPr lang="pt-BR" sz="2000" dirty="0"/>
                  <a:t>Multiplicar (dividir) uma constante a cada termo da série, a média  fica multiplicada (dividida) desta mesma constante.</a:t>
                </a:r>
              </a:p>
              <a:p>
                <a:pPr marL="457200" lvl="1" indent="0" algn="just">
                  <a:buNone/>
                </a:pPr>
                <a:endParaRPr lang="en-US" altLang="pt-BR" sz="2800" dirty="0"/>
              </a:p>
              <a:p>
                <a:pPr marL="457200" lvl="1" indent="0" algn="just">
                  <a:buNone/>
                </a:pPr>
                <a:endParaRPr lang="pt-BR" sz="2800" dirty="0"/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456"/>
                <a:ext cx="10515600" cy="4931598"/>
              </a:xfrm>
              <a:blipFill>
                <a:blip r:embed="rId3"/>
                <a:stretch>
                  <a:fillRect l="-580" r="-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3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040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– Medidas de Tendência Central  (Média)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Atividade 1</a:t>
                </a:r>
                <a:r>
                  <a:rPr lang="pt-BR" sz="2000" dirty="0"/>
                  <a:t> - Seja a fórmula da média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/>
                  <a:t>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length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 ()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retorna o número de elementos de um vetor.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/>
                  <a:t>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sum ()</a:t>
                </a:r>
                <a:r>
                  <a:rPr lang="pt-BR" sz="2000" dirty="0"/>
                  <a:t> a soma dos elemento.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dirty="0"/>
                  <a:t>Calcule a média da variável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acceleration</a:t>
                </a:r>
                <a:r>
                  <a:rPr lang="pt-BR" sz="2000" dirty="0"/>
                  <a:t>  utilizando a fórmula da média e  compare o valor obtido com o resultado retornado por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mean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()</a:t>
                </a:r>
                <a:r>
                  <a:rPr lang="pt-BR" sz="2000" b="1" dirty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457200" lvl="1" indent="0" algn="just">
                  <a:buNone/>
                </a:pPr>
                <a:endParaRPr lang="en-US" altLang="pt-BR" sz="2000" dirty="0"/>
              </a:p>
              <a:p>
                <a:pPr marL="457200" lvl="1" indent="0" algn="just">
                  <a:buNone/>
                </a:pPr>
                <a:endParaRPr lang="pt-BR" sz="2000" dirty="0"/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  <a:blipFill rotWithShape="0">
                <a:blip r:embed="rId3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4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8021"/>
            <a:ext cx="10515600" cy="40771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02618"/>
            <a:ext cx="10515600" cy="428633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altLang="pt-BR" sz="2000" dirty="0"/>
              <a:t>MODA reflete o valor mais frequente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 é útil para dados quantitativos ou qualitativos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Pode existir mais de uma MODA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não sofre influência de valores extremos</a:t>
            </a:r>
          </a:p>
          <a:p>
            <a:pPr marL="0" indent="0" algn="just">
              <a:buNone/>
            </a:pPr>
            <a:endParaRPr lang="en-US" altLang="pt-BR" sz="3200" dirty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19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10208" y="1732148"/>
            <a:ext cx="10515600" cy="36516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Atividade 2</a:t>
            </a:r>
            <a:r>
              <a:rPr lang="pt-BR" sz="2000" dirty="0"/>
              <a:t> – A moda bruta é estimada pelo valor do ponto médio da classe mais frequente em uma distribuição de frequências. </a:t>
            </a:r>
          </a:p>
          <a:p>
            <a:pPr algn="just">
              <a:lnSpc>
                <a:spcPct val="170000"/>
              </a:lnSpc>
            </a:pP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cut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retorna um vetor com os intervalos de classe  a qual pertence os valores de um vetor.</a:t>
            </a:r>
          </a:p>
          <a:p>
            <a:pPr algn="just">
              <a:lnSpc>
                <a:spcPct val="170000"/>
              </a:lnSpc>
            </a:pP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table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dirty="0"/>
              <a:t> retorna uma tabela frequências dos elementos de um vetor.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2000" dirty="0"/>
              <a:t>Calcule a </a:t>
            </a:r>
            <a:r>
              <a:rPr lang="pt-BR" sz="2000" b="1" dirty="0">
                <a:solidFill>
                  <a:srgbClr val="FF0000"/>
                </a:solidFill>
              </a:rPr>
              <a:t>moda bruta</a:t>
            </a:r>
            <a:r>
              <a:rPr lang="pt-BR" sz="2000" dirty="0"/>
              <a:t> da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/>
              <a:t>  utilizando as funções </a:t>
            </a:r>
            <a:r>
              <a:rPr lang="pt-BR" sz="2000" b="1" dirty="0" err="1">
                <a:solidFill>
                  <a:srgbClr val="FF0000"/>
                </a:solidFill>
              </a:rPr>
              <a:t>cut</a:t>
            </a:r>
            <a:r>
              <a:rPr lang="pt-BR" sz="2000" b="1" dirty="0">
                <a:solidFill>
                  <a:srgbClr val="FF0000"/>
                </a:solidFill>
              </a:rPr>
              <a:t>() </a:t>
            </a:r>
            <a:r>
              <a:rPr lang="pt-BR" sz="2000" dirty="0"/>
              <a:t>e </a:t>
            </a:r>
            <a:r>
              <a:rPr lang="pt-BR" sz="2000" b="1" dirty="0" err="1">
                <a:solidFill>
                  <a:srgbClr val="FF0000"/>
                </a:solidFill>
              </a:rPr>
              <a:t>table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b="1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en-US" altLang="pt-BR" sz="2800" dirty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73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02298" y="1469482"/>
                <a:ext cx="10515600" cy="4502110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/>
                  <a:t> </a:t>
                </a:r>
                <a:r>
                  <a:rPr lang="pt-BR" altLang="pt-BR" sz="2000" b="1" dirty="0">
                    <a:solidFill>
                      <a:srgbClr val="C00000"/>
                    </a:solidFill>
                  </a:rPr>
                  <a:t>Rol</a:t>
                </a:r>
                <a:r>
                  <a:rPr lang="pt-BR" altLang="pt-BR" sz="2000" dirty="0"/>
                  <a:t> é a lista ordenada dos dados.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/>
                  <a:t> </a:t>
                </a:r>
                <a:r>
                  <a:rPr lang="pt-BR" altLang="pt-BR" sz="2000" b="1" dirty="0">
                    <a:solidFill>
                      <a:srgbClr val="C00000"/>
                    </a:solidFill>
                  </a:rPr>
                  <a:t>Mediana</a:t>
                </a:r>
                <a:r>
                  <a:rPr lang="pt-BR" altLang="pt-BR" sz="2000" dirty="0"/>
                  <a:t> é o valor que divide o rol  em dois grupos com a mesma quantidade de elementos.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/>
                  <a:t> Cálculo da posição mediana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altLang="pt-BR" sz="2000" dirty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r>
                  <a:rPr lang="pt-BR" altLang="pt-BR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ímpar: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pt-BR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pt-BR" altLang="pt-BR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par: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altLang="pt-B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endParaRPr lang="pt-BR" altLang="pt-B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de uma quantidade </a:t>
                </a:r>
                <a:r>
                  <a:rPr lang="pt-BR" altLang="pt-BR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</a:t>
                </a: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de dados é o valor que ocupa a posição mediana. Quando a quantidade for </a:t>
                </a:r>
                <a:r>
                  <a:rPr lang="pt-BR" altLang="pt-BR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impar</a:t>
                </a: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é a média dos valores que ocupam a posições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pt-BR" sz="2000" dirty="0"/>
                  <a:t> .</a:t>
                </a:r>
                <a:endParaRPr lang="pt-BR" sz="2000" dirty="0"/>
              </a:p>
            </p:txBody>
          </p:sp>
        </mc:Choice>
        <mc:Fallback xmlns=""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298" y="1469482"/>
                <a:ext cx="10515600" cy="4502110"/>
              </a:xfrm>
              <a:blipFill>
                <a:blip r:embed="rId3"/>
                <a:stretch>
                  <a:fillRect l="-116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4718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Importante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Use </a:t>
            </a:r>
            <a:r>
              <a:rPr lang="pt-BR" dirty="0" err="1"/>
              <a:t>sewd</a:t>
            </a:r>
            <a:r>
              <a:rPr lang="pt-BR" dirty="0"/>
              <a:t>( ) para configurar a pasta aula 1 como área de trabalho.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1328"/>
                <a:ext cx="10515600" cy="379562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>
                    <a:solidFill>
                      <a:srgbClr val="FF0000"/>
                    </a:solidFill>
                  </a:rPr>
                  <a:t>Exemplo-1 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7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/>
                  <a:t>Rol</a:t>
                </a:r>
                <a:r>
                  <a:rPr lang="en-US" altLang="pt-BR" sz="2000" dirty="0"/>
                  <a:t>: 4,  7,  8,  9, 11, 13, 15   </a:t>
                </a:r>
                <a:r>
                  <a:rPr lang="pt-BR" sz="2000" dirty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/>
                  <a:t>Mediana é o 4º elemento do rol, isto é, 9.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>
                    <a:solidFill>
                      <a:srgbClr val="FF0000"/>
                    </a:solidFill>
                  </a:rPr>
                  <a:t>Exemplo-2 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/>
                  <a:t>Rol</a:t>
                </a:r>
                <a:r>
                  <a:rPr lang="en-US" altLang="pt-BR" sz="2000" dirty="0"/>
                  <a:t>: 4,  8,  9, 11, 13, 18   </a:t>
                </a:r>
                <a:r>
                  <a:rPr lang="pt-BR" sz="2000" dirty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/>
                  <a:t>Mediana é a média do 3º e  4º elementos do rol, isto é,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1328"/>
                <a:ext cx="10515600" cy="3795624"/>
              </a:xfrm>
              <a:blipFill rotWithShape="0"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8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92967" y="1440833"/>
            <a:ext cx="10515600" cy="4299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As separatrizes são valores que divide o rol de dados em intervalos com aproximadamente o mesmo número de elementos.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São exemplos de separatrizes: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/>
              <a:t>Quartis: Divide em 4 partes iguais: 1º quartil, 2º quartil, 3ªquartil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err="1"/>
              <a:t>Decis</a:t>
            </a:r>
            <a:r>
              <a:rPr lang="pt-BR" sz="2000" dirty="0"/>
              <a:t>: Divide em 10 partes iguais:   1º </a:t>
            </a:r>
            <a:r>
              <a:rPr lang="pt-BR" sz="2000" dirty="0" err="1"/>
              <a:t>decil</a:t>
            </a:r>
            <a:r>
              <a:rPr lang="pt-BR" sz="2000" dirty="0"/>
              <a:t>, 5º </a:t>
            </a:r>
            <a:r>
              <a:rPr lang="pt-BR" sz="2000" dirty="0" err="1"/>
              <a:t>decil</a:t>
            </a:r>
            <a:r>
              <a:rPr lang="pt-BR" sz="2000" dirty="0"/>
              <a:t>, 9º </a:t>
            </a:r>
            <a:r>
              <a:rPr lang="pt-BR" sz="2000" dirty="0" err="1"/>
              <a:t>decil</a:t>
            </a:r>
            <a:endParaRPr lang="pt-BR" sz="2000" dirty="0"/>
          </a:p>
          <a:p>
            <a:pPr lvl="1" algn="just">
              <a:lnSpc>
                <a:spcPct val="160000"/>
              </a:lnSpc>
            </a:pPr>
            <a:r>
              <a:rPr lang="pt-BR" sz="2000" dirty="0"/>
              <a:t>Percentis: Divide em 100 partes iguais. 1º </a:t>
            </a:r>
            <a:r>
              <a:rPr lang="pt-BR" sz="2000" dirty="0" err="1"/>
              <a:t>centi</a:t>
            </a:r>
            <a:r>
              <a:rPr lang="pt-BR" sz="2000" dirty="0"/>
              <a:t>, 50º </a:t>
            </a:r>
            <a:r>
              <a:rPr lang="pt-BR" sz="2000" dirty="0" err="1"/>
              <a:t>centil</a:t>
            </a:r>
            <a:r>
              <a:rPr lang="pt-BR" sz="2000" dirty="0"/>
              <a:t>, 90º </a:t>
            </a:r>
            <a:r>
              <a:rPr lang="pt-BR" sz="2000" dirty="0" err="1"/>
              <a:t>centil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6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92967" y="1440833"/>
            <a:ext cx="10515600" cy="4299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As separatrizes são valores que divide o rol de dados em intervalos com aproximadamente o mesmo número de elementos.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Propriedades:</a:t>
            </a:r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somados a uma constante, então as medidas de posição aumentam desta constante</a:t>
            </a:r>
            <a:r>
              <a:rPr lang="pt-BR" sz="2000" dirty="0"/>
              <a:t> </a:t>
            </a:r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multiplicados por uma constante, então as medidas de posição ficam multiplicados por esta constante.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42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9244" y="1501700"/>
            <a:ext cx="11266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Atividade 3</a:t>
            </a:r>
            <a:r>
              <a:rPr lang="pt-BR" sz="2000" dirty="0"/>
              <a:t> – Use a função </a:t>
            </a:r>
            <a:r>
              <a:rPr lang="pt-BR" sz="2000" b="1" dirty="0" err="1">
                <a:solidFill>
                  <a:srgbClr val="FF0000"/>
                </a:solidFill>
              </a:rPr>
              <a:t>quantile</a:t>
            </a:r>
            <a:r>
              <a:rPr lang="pt-BR" sz="2000" b="1" dirty="0">
                <a:solidFill>
                  <a:srgbClr val="FF0000"/>
                </a:solidFill>
              </a:rPr>
              <a:t>() </a:t>
            </a:r>
            <a:r>
              <a:rPr lang="pt-BR" sz="2000" dirty="0"/>
              <a:t>para encontra  </a:t>
            </a:r>
            <a:r>
              <a:rPr lang="pt-BR" sz="2000" dirty="0" err="1"/>
              <a:t>pecentis</a:t>
            </a:r>
            <a:r>
              <a:rPr lang="pt-BR" sz="2000" dirty="0"/>
              <a:t> de 0, 0.15, 0.30 , 0.45, 0.60, 0.75 e 0.90 da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b="1" dirty="0"/>
              <a:t>.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Qual o valor desses percentis se 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/>
              <a:t> for multiplica por 0.5?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957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endParaRPr lang="pt-BR" sz="2200" b="1" dirty="0">
              <a:latin typeface="+mj-lt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358539"/>
            <a:ext cx="10515600" cy="5238204"/>
          </a:xfrm>
        </p:spPr>
        <p:txBody>
          <a:bodyPr/>
          <a:lstStyle/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7200" b="1" dirty="0">
                <a:solidFill>
                  <a:srgbClr val="FF0000"/>
                </a:solidFill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22803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80082" y="1028021"/>
            <a:ext cx="10515600" cy="32780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647620"/>
              </p:ext>
            </p:extLst>
          </p:nvPr>
        </p:nvGraphicFramePr>
        <p:xfrm>
          <a:off x="891406" y="1355826"/>
          <a:ext cx="10421027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2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8268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05" y="1420677"/>
            <a:ext cx="11767457" cy="4351338"/>
          </a:xfrm>
        </p:spPr>
        <p:txBody>
          <a:bodyPr/>
          <a:lstStyle/>
          <a:p>
            <a:r>
              <a:rPr lang="pt-BR" sz="2000" dirty="0"/>
              <a:t>Variável Estatística é a característica dos elementos amostrais ou populacionais que se deseja analisar.</a:t>
            </a:r>
          </a:p>
          <a:p>
            <a:pPr marL="0" indent="0">
              <a:buNone/>
            </a:pPr>
            <a:r>
              <a:rPr lang="pt-BR" sz="2000" dirty="0"/>
              <a:t>   </a:t>
            </a:r>
          </a:p>
          <a:p>
            <a:pPr lvl="1"/>
            <a:r>
              <a:rPr lang="pt-BR" sz="2000" dirty="0"/>
              <a:t>Quantitativas – quando os valores observados são expressos por valores numéricos.</a:t>
            </a:r>
          </a:p>
          <a:p>
            <a:pPr lvl="2"/>
            <a:r>
              <a:rPr lang="pt-BR" dirty="0"/>
              <a:t>Discreta – os valores são resultados de contagens</a:t>
            </a:r>
          </a:p>
          <a:p>
            <a:pPr lvl="2"/>
            <a:r>
              <a:rPr lang="pt-BR" dirty="0"/>
              <a:t>Contínua – os valores são resultados de medidas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Qualitativas</a:t>
            </a:r>
          </a:p>
          <a:p>
            <a:pPr lvl="2"/>
            <a:r>
              <a:rPr lang="pt-BR" dirty="0"/>
              <a:t>Nominal – tem objetivo de identificar a observação em apenas 1 grupo.</a:t>
            </a:r>
          </a:p>
          <a:p>
            <a:pPr lvl="2"/>
            <a:r>
              <a:rPr lang="pt-BR" dirty="0"/>
              <a:t>Ordinal –  os valores, além de identificar, apresentar uma ordem. </a:t>
            </a:r>
          </a:p>
        </p:txBody>
      </p:sp>
    </p:spTree>
    <p:extLst>
      <p:ext uri="{BB962C8B-B14F-4D97-AF65-F5344CB8AC3E}">
        <p14:creationId xmlns:p14="http://schemas.microsoft.com/office/powerpoint/2010/main" val="306985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8268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05" y="1420677"/>
            <a:ext cx="9529941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   </a:t>
            </a:r>
          </a:p>
          <a:p>
            <a:pPr lvl="1"/>
            <a:r>
              <a:rPr lang="pt-BR" sz="2000" dirty="0"/>
              <a:t>Leia os helps associados aos data frames </a:t>
            </a:r>
            <a:r>
              <a:rPr lang="pt-BR" sz="2000" dirty="0" err="1"/>
              <a:t>mtcars</a:t>
            </a:r>
            <a:r>
              <a:rPr lang="pt-BR" sz="2000" dirty="0"/>
              <a:t> e íris e classifique as variáveis  em quantitativas e qualitativas.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&gt; help (“</a:t>
            </a:r>
            <a:r>
              <a:rPr lang="pt-BR" sz="2000" dirty="0" err="1"/>
              <a:t>mtcars</a:t>
            </a:r>
            <a:r>
              <a:rPr lang="pt-BR" sz="2000" dirty="0"/>
              <a:t>”)</a:t>
            </a:r>
          </a:p>
          <a:p>
            <a:pPr marL="457200" lvl="1" indent="0">
              <a:buNone/>
            </a:pPr>
            <a:r>
              <a:rPr lang="pt-BR" sz="2000" dirty="0"/>
              <a:t>&gt; help (“íris”)</a:t>
            </a:r>
          </a:p>
        </p:txBody>
      </p:sp>
    </p:spTree>
    <p:extLst>
      <p:ext uri="{BB962C8B-B14F-4D97-AF65-F5344CB8AC3E}">
        <p14:creationId xmlns:p14="http://schemas.microsoft.com/office/powerpoint/2010/main" val="43334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0553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Uma estratégia para uma análise de dados é considerar  o número de ocorrências das diferentes </a:t>
            </a:r>
            <a:r>
              <a:rPr lang="pt-BR" sz="2000" i="1" dirty="0"/>
              <a:t>categorias</a:t>
            </a:r>
            <a:r>
              <a:rPr lang="pt-BR" sz="2000" dirty="0"/>
              <a:t> ou </a:t>
            </a:r>
            <a:r>
              <a:rPr lang="pt-BR" sz="2000" i="1" dirty="0"/>
              <a:t>classes dos valores observados, obtendo-se a</a:t>
            </a:r>
            <a:r>
              <a:rPr lang="pt-BR" sz="2000" dirty="0"/>
              <a:t> frequência absoluta, isto é, a distribuição de frequências, que  é representada na forma de uma tabela, a qual se dá o nome de </a:t>
            </a:r>
            <a:r>
              <a:rPr lang="pt-BR" sz="2000" b="1" dirty="0">
                <a:solidFill>
                  <a:srgbClr val="FF0000"/>
                </a:solidFill>
              </a:rPr>
              <a:t>tabela de frequências</a:t>
            </a:r>
            <a:r>
              <a:rPr lang="pt-BR" sz="20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A construção de uma tabela de frequências é determinada pelo tipo do dado (</a:t>
            </a:r>
            <a:r>
              <a:rPr lang="pt-BR" sz="2000" b="1" dirty="0">
                <a:solidFill>
                  <a:srgbClr val="FF0000"/>
                </a:solidFill>
              </a:rPr>
              <a:t>qualitativos</a:t>
            </a:r>
            <a:r>
              <a:rPr lang="pt-BR" sz="2000" dirty="0"/>
              <a:t> ou </a:t>
            </a:r>
            <a:r>
              <a:rPr lang="pt-BR" sz="2000" b="1" dirty="0">
                <a:solidFill>
                  <a:srgbClr val="FF0000"/>
                </a:solidFill>
              </a:rPr>
              <a:t>quantitativos</a:t>
            </a:r>
            <a:r>
              <a:rPr lang="pt-BR" sz="2000" dirty="0"/>
              <a:t>) que representa, pois há procedimentos específicos, conforme o tipo dos dados analisados.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07731" y="1541417"/>
            <a:ext cx="11884269" cy="50553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tabela de frequências a é organizada, de um modo geral, em 3 colunas: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categorias ou classes – onde se indicam as categorias observadas para a variável em estudo;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frequências absolutas – onde se registra o total de elementos da amostra de cada categoria; 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frequências relativas – onde se coloca, para cada categoria, a sua frequência relativa. 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Por exemplo, uma amostra do tipo de 20 operações: comum, especial, simples, comum, comum,  especial, especial, especial, comum, comum, simples, simples, simples, especial, especial, comum, especial, simples, simples, especial.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936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2107008" cy="5532251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endParaRPr lang="pt-BR" sz="2200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894045"/>
              </p:ext>
            </p:extLst>
          </p:nvPr>
        </p:nvGraphicFramePr>
        <p:xfrm>
          <a:off x="3137943" y="2059488"/>
          <a:ext cx="423971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Comum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 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Simples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discretos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000" dirty="0"/>
              <a:t>A tabela de frequências pode ser organizada em até  em 5 colunas,: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frequências absolutas acumuladas – para cada valor ou classe, se coloca a soma da frequência absoluta observada nessa classe com as frequências absolutas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frequências relativas acumuladas – para cada valor ou classe, se coloca a soma da frequência relativa observada nessa classe com as frequências relativas observadas nas classes anteriores.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Por exemplo, o número de indiciados em 20 inquéritos: 1, 2, 2, 3, 1, 1, 1, 1, 3, 4, 4, 2, 2, 1, 1, 2, 2, 2, 3, 1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72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26719</TotalTime>
  <Words>1380</Words>
  <Application>Microsoft Office PowerPoint</Application>
  <PresentationFormat>Widescreen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Facetado</vt:lpstr>
      <vt:lpstr>Apresentação do PowerPoint</vt:lpstr>
      <vt:lpstr>Apresentação do PowerPoint</vt:lpstr>
      <vt:lpstr> – Variáveis  </vt:lpstr>
      <vt:lpstr> – Variáveis  </vt:lpstr>
      <vt:lpstr> – Variáveis  </vt:lpstr>
      <vt:lpstr> –   Tabelas de Frequência</vt:lpstr>
      <vt:lpstr> –   Tabelas de Frequência para dados qualitativos</vt:lpstr>
      <vt:lpstr> –   Tabelas de Frequência para dados qualitativos                 </vt:lpstr>
      <vt:lpstr> –   Tabelas de Frequência para dados quantitativos discretos</vt:lpstr>
      <vt:lpstr> –   Tabelas de Frequência para dados qualitativos                  </vt:lpstr>
      <vt:lpstr> –   Tabelas de Frequência para dados quantitativos contínuos</vt:lpstr>
      <vt:lpstr> –   Tabelas de Frequência para dados quantitativos contínuos</vt:lpstr>
      <vt:lpstr> –   Tabelas de Frequência para dados quantitativos contínuos</vt:lpstr>
      <vt:lpstr> – Medidas de Estatística Descritiva  </vt:lpstr>
      <vt:lpstr> – Medidas de Tendência Central  (Média)</vt:lpstr>
      <vt:lpstr> – Medidas de Tendência Central  (Média)</vt:lpstr>
      <vt:lpstr> – Medidas de Tendência Central  (MODA)</vt:lpstr>
      <vt:lpstr> – Medidas de Tendência Central  (Moda)</vt:lpstr>
      <vt:lpstr> – Medidas de Tendência Central  (Mediana)</vt:lpstr>
      <vt:lpstr> – Medidas de Tendência Central  (Mediana)</vt:lpstr>
      <vt:lpstr> – Medidas de Tendência Central  (Separatrizes)</vt:lpstr>
      <vt:lpstr> – Medidas de Tendência Central  (Separatrizes)</vt:lpstr>
      <vt:lpstr> – Medidas de Tendência Central  (Separatrizes)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312</cp:revision>
  <cp:lastPrinted>2017-09-28T20:43:33Z</cp:lastPrinted>
  <dcterms:created xsi:type="dcterms:W3CDTF">2017-07-24T18:42:29Z</dcterms:created>
  <dcterms:modified xsi:type="dcterms:W3CDTF">2020-02-03T17:32:33Z</dcterms:modified>
</cp:coreProperties>
</file>