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942" r:id="rId2"/>
  </p:sldMasterIdLst>
  <p:notesMasterIdLst>
    <p:notesMasterId r:id="rId28"/>
  </p:notesMasterIdLst>
  <p:handoutMasterIdLst>
    <p:handoutMasterId r:id="rId29"/>
  </p:handoutMasterIdLst>
  <p:sldIdLst>
    <p:sldId id="341" r:id="rId3"/>
    <p:sldId id="410" r:id="rId4"/>
    <p:sldId id="411" r:id="rId5"/>
    <p:sldId id="349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32" r:id="rId17"/>
    <p:sldId id="422" r:id="rId18"/>
    <p:sldId id="423" r:id="rId19"/>
    <p:sldId id="431" r:id="rId20"/>
    <p:sldId id="425" r:id="rId21"/>
    <p:sldId id="424" r:id="rId22"/>
    <p:sldId id="426" r:id="rId23"/>
    <p:sldId id="427" r:id="rId24"/>
    <p:sldId id="428" r:id="rId25"/>
    <p:sldId id="429" r:id="rId26"/>
    <p:sldId id="430" r:id="rId27"/>
  </p:sldIdLst>
  <p:sldSz cx="9906000" cy="6858000" type="A4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4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D9AB6C"/>
    <a:srgbClr val="CCA063"/>
    <a:srgbClr val="E7C9A1"/>
    <a:srgbClr val="F7F7F7"/>
    <a:srgbClr val="8400FC"/>
    <a:srgbClr val="DC7000"/>
    <a:srgbClr val="AAA00A"/>
    <a:srgbClr val="519701"/>
    <a:srgbClr val="F4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450" autoAdjust="0"/>
    <p:restoredTop sz="99471" autoAdjust="0"/>
  </p:normalViewPr>
  <p:slideViewPr>
    <p:cSldViewPr snapToGrid="0">
      <p:cViewPr varScale="1">
        <p:scale>
          <a:sx n="68" d="100"/>
          <a:sy n="68" d="100"/>
        </p:scale>
        <p:origin x="1416" y="48"/>
      </p:cViewPr>
      <p:guideLst>
        <p:guide orient="horz" pos="2523"/>
        <p:guide pos="3120"/>
        <p:guide orient="horz" pos="14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3530"/>
    </p:cViewPr>
  </p:sorterViewPr>
  <p:notesViewPr>
    <p:cSldViewPr snapToGrid="0">
      <p:cViewPr varScale="1">
        <p:scale>
          <a:sx n="79" d="100"/>
          <a:sy n="79" d="100"/>
        </p:scale>
        <p:origin x="3990" y="102"/>
      </p:cViewPr>
      <p:guideLst>
        <p:guide orient="horz" pos="3129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celio valdes" userId="e4b1d2aab2242700" providerId="LiveId" clId="{8FFF8BAC-C314-4C34-8133-F53281C67FE6}"/>
    <pc:docChg chg="undo custSel addSld delSld modSld sldOrd">
      <pc:chgData name="raucelio valdes" userId="e4b1d2aab2242700" providerId="LiveId" clId="{8FFF8BAC-C314-4C34-8133-F53281C67FE6}" dt="2020-02-17T19:51:22.919" v="1168" actId="20577"/>
      <pc:docMkLst>
        <pc:docMk/>
      </pc:docMkLst>
      <pc:sldChg chg="modSp">
        <pc:chgData name="raucelio valdes" userId="e4b1d2aab2242700" providerId="LiveId" clId="{8FFF8BAC-C314-4C34-8133-F53281C67FE6}" dt="2020-02-17T18:27:11.875" v="107" actId="20577"/>
        <pc:sldMkLst>
          <pc:docMk/>
          <pc:sldMk cId="107451102" sldId="341"/>
        </pc:sldMkLst>
        <pc:spChg chg="mod">
          <ac:chgData name="raucelio valdes" userId="e4b1d2aab2242700" providerId="LiveId" clId="{8FFF8BAC-C314-4C34-8133-F53281C67FE6}" dt="2020-02-17T18:27:11.875" v="107" actId="20577"/>
          <ac:spMkLst>
            <pc:docMk/>
            <pc:sldMk cId="107451102" sldId="341"/>
            <ac:spMk id="6" creationId="{30F1D8E5-D18A-4027-BF27-777229D8AED0}"/>
          </ac:spMkLst>
        </pc:spChg>
        <pc:spChg chg="mod">
          <ac:chgData name="raucelio valdes" userId="e4b1d2aab2242700" providerId="LiveId" clId="{8FFF8BAC-C314-4C34-8133-F53281C67FE6}" dt="2020-02-17T18:26:36.495" v="49" actId="20577"/>
          <ac:spMkLst>
            <pc:docMk/>
            <pc:sldMk cId="107451102" sldId="341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82" v="508" actId="2696"/>
        <pc:sldMkLst>
          <pc:docMk/>
          <pc:sldMk cId="2116372747" sldId="34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116372747" sldId="342"/>
            <ac:spMk id="8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51" v="507" actId="2696"/>
        <pc:sldMkLst>
          <pc:docMk/>
          <pc:sldMk cId="3666670698" sldId="34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666670698" sldId="343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99" v="509" actId="2696"/>
        <pc:sldMkLst>
          <pc:docMk/>
          <pc:sldMk cId="3028181232" sldId="34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28181232" sldId="344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82" v="512" actId="2696"/>
        <pc:sldMkLst>
          <pc:docMk/>
          <pc:sldMk cId="3296241960" sldId="34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296241960" sldId="345"/>
            <ac:spMk id="7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34:29.687" v="203" actId="20577"/>
        <pc:sldMkLst>
          <pc:docMk/>
          <pc:sldMk cId="1567054686" sldId="349"/>
        </pc:sldMkLst>
        <pc:spChg chg="mod">
          <ac:chgData name="raucelio valdes" userId="e4b1d2aab2242700" providerId="LiveId" clId="{8FFF8BAC-C314-4C34-8133-F53281C67FE6}" dt="2020-02-17T18:34:29.687" v="203" actId="20577"/>
          <ac:spMkLst>
            <pc:docMk/>
            <pc:sldMk cId="1567054686" sldId="349"/>
            <ac:spMk id="3" creationId="{00000000-0000-0000-0000-000000000000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567054686" sldId="349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96" v="513" actId="2696"/>
        <pc:sldMkLst>
          <pc:docMk/>
          <pc:sldMk cId="3372625719" sldId="37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372625719" sldId="37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507" v="506" actId="2696"/>
        <pc:sldMkLst>
          <pc:docMk/>
          <pc:sldMk cId="2816365747" sldId="379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816365747" sldId="379"/>
            <ac:spMk id="9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22" v="510" actId="2696"/>
        <pc:sldMkLst>
          <pc:docMk/>
          <pc:sldMk cId="762185178" sldId="380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62185178" sldId="380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661" v="511" actId="2696"/>
        <pc:sldMkLst>
          <pc:docMk/>
          <pc:sldMk cId="3718994410" sldId="38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718994410" sldId="381"/>
            <ac:spMk id="12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18" v="514" actId="2696"/>
        <pc:sldMkLst>
          <pc:docMk/>
          <pc:sldMk cId="3581634142" sldId="38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581634142" sldId="38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47" v="515" actId="2696"/>
        <pc:sldMkLst>
          <pc:docMk/>
          <pc:sldMk cId="2962893849" sldId="38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962893849" sldId="38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61" v="516" actId="2696"/>
        <pc:sldMkLst>
          <pc:docMk/>
          <pc:sldMk cId="1871950790" sldId="38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871950790" sldId="38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767" v="517" actId="2696"/>
        <pc:sldMkLst>
          <pc:docMk/>
          <pc:sldMk cId="2231069813" sldId="38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231069813" sldId="38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42" v="518" actId="2696"/>
        <pc:sldMkLst>
          <pc:docMk/>
          <pc:sldMk cId="3080055015" sldId="38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80055015" sldId="38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73" v="519" actId="2696"/>
        <pc:sldMkLst>
          <pc:docMk/>
          <pc:sldMk cId="2827217448" sldId="38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827217448" sldId="38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31" v="523" actId="2696"/>
        <pc:sldMkLst>
          <pc:docMk/>
          <pc:sldMk cId="789287777" sldId="39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89287777" sldId="391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06" v="521" actId="2696"/>
        <pc:sldMkLst>
          <pc:docMk/>
          <pc:sldMk cId="3497629725" sldId="39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497629725" sldId="39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887" v="520" actId="2696"/>
        <pc:sldMkLst>
          <pc:docMk/>
          <pc:sldMk cId="849539664" sldId="39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849539664" sldId="39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19" v="522" actId="2696"/>
        <pc:sldMkLst>
          <pc:docMk/>
          <pc:sldMk cId="1069874730" sldId="39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069874730" sldId="39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73" v="525" actId="2696"/>
        <pc:sldMkLst>
          <pc:docMk/>
          <pc:sldMk cId="915243308" sldId="39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915243308" sldId="39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52" v="524" actId="2696"/>
        <pc:sldMkLst>
          <pc:docMk/>
          <pc:sldMk cId="361624735" sldId="39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61624735" sldId="39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6.986" v="526" actId="2696"/>
        <pc:sldMkLst>
          <pc:docMk/>
          <pc:sldMk cId="2139862151" sldId="39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139862151" sldId="39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14" v="527" actId="2696"/>
        <pc:sldMkLst>
          <pc:docMk/>
          <pc:sldMk cId="502243515" sldId="398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502243515" sldId="398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35" v="528" actId="2696"/>
        <pc:sldMkLst>
          <pc:docMk/>
          <pc:sldMk cId="2700951510" sldId="399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700951510" sldId="399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56" v="529" actId="2696"/>
        <pc:sldMkLst>
          <pc:docMk/>
          <pc:sldMk cId="4093679452" sldId="400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4093679452" sldId="400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81" v="530" actId="2696"/>
        <pc:sldMkLst>
          <pc:docMk/>
          <pc:sldMk cId="708787259" sldId="401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708787259" sldId="401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099" v="531" actId="2696"/>
        <pc:sldMkLst>
          <pc:docMk/>
          <pc:sldMk cId="1449319943" sldId="402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449319943" sldId="402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19" v="532" actId="2696"/>
        <pc:sldMkLst>
          <pc:docMk/>
          <pc:sldMk cId="1400503669" sldId="403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400503669" sldId="403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55" v="533" actId="2696"/>
        <pc:sldMkLst>
          <pc:docMk/>
          <pc:sldMk cId="2664736889" sldId="404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2664736889" sldId="404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68" v="534" actId="2696"/>
        <pc:sldMkLst>
          <pc:docMk/>
          <pc:sldMk cId="1811071910" sldId="405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811071910" sldId="405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199" v="535" actId="2696"/>
        <pc:sldMkLst>
          <pc:docMk/>
          <pc:sldMk cId="1779746918" sldId="406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779746918" sldId="406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205" v="536" actId="2696"/>
        <pc:sldMkLst>
          <pc:docMk/>
          <pc:sldMk cId="3569273266" sldId="407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569273266" sldId="407"/>
            <ac:spMk id="7" creationId="{00000000-0000-0000-0000-000000000000}"/>
          </ac:spMkLst>
        </pc:spChg>
      </pc:sldChg>
      <pc:sldChg chg="modSp del">
        <pc:chgData name="raucelio valdes" userId="e4b1d2aab2242700" providerId="LiveId" clId="{8FFF8BAC-C314-4C34-8133-F53281C67FE6}" dt="2020-02-17T18:52:17.231" v="537" actId="2696"/>
        <pc:sldMkLst>
          <pc:docMk/>
          <pc:sldMk cId="1106111102" sldId="408"/>
        </pc:sldMkLst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106111102" sldId="408"/>
            <ac:spMk id="7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29:21.331" v="138" actId="20577"/>
        <pc:sldMkLst>
          <pc:docMk/>
          <pc:sldMk cId="1550051712" sldId="410"/>
        </pc:sldMkLst>
        <pc:spChg chg="mod">
          <ac:chgData name="raucelio valdes" userId="e4b1d2aab2242700" providerId="LiveId" clId="{8FFF8BAC-C314-4C34-8133-F53281C67FE6}" dt="2020-02-17T18:29:21.331" v="138" actId="20577"/>
          <ac:spMkLst>
            <pc:docMk/>
            <pc:sldMk cId="1550051712" sldId="410"/>
            <ac:spMk id="6" creationId="{64015055-C905-44E3-9134-99146C729C87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1550051712" sldId="410"/>
            <ac:spMk id="12" creationId="{00000000-0000-0000-0000-000000000000}"/>
          </ac:spMkLst>
        </pc:spChg>
      </pc:sldChg>
      <pc:sldChg chg="modSp">
        <pc:chgData name="raucelio valdes" userId="e4b1d2aab2242700" providerId="LiveId" clId="{8FFF8BAC-C314-4C34-8133-F53281C67FE6}" dt="2020-02-17T18:30:09.497" v="147" actId="255"/>
        <pc:sldMkLst>
          <pc:docMk/>
          <pc:sldMk cId="3047166591" sldId="411"/>
        </pc:sldMkLst>
        <pc:spChg chg="mod">
          <ac:chgData name="raucelio valdes" userId="e4b1d2aab2242700" providerId="LiveId" clId="{8FFF8BAC-C314-4C34-8133-F53281C67FE6}" dt="2020-02-17T18:30:09.497" v="147" actId="255"/>
          <ac:spMkLst>
            <pc:docMk/>
            <pc:sldMk cId="3047166591" sldId="411"/>
            <ac:spMk id="10" creationId="{00000000-0000-0000-0000-000000000000}"/>
          </ac:spMkLst>
        </pc:spChg>
        <pc:spChg chg="mod">
          <ac:chgData name="raucelio valdes" userId="e4b1d2aab2242700" providerId="LiveId" clId="{8FFF8BAC-C314-4C34-8133-F53281C67FE6}" dt="2020-02-17T18:28:11.658" v="108"/>
          <ac:spMkLst>
            <pc:docMk/>
            <pc:sldMk cId="3047166591" sldId="411"/>
            <ac:spMk id="12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37:03.014" v="263" actId="20577"/>
        <pc:sldMkLst>
          <pc:docMk/>
          <pc:sldMk cId="1915322538" sldId="412"/>
        </pc:sldMkLst>
        <pc:spChg chg="mod">
          <ac:chgData name="raucelio valdes" userId="e4b1d2aab2242700" providerId="LiveId" clId="{8FFF8BAC-C314-4C34-8133-F53281C67FE6}" dt="2020-02-17T18:37:03.014" v="263" actId="20577"/>
          <ac:spMkLst>
            <pc:docMk/>
            <pc:sldMk cId="1915322538" sldId="412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38:15.320" v="268" actId="6549"/>
        <pc:sldMkLst>
          <pc:docMk/>
          <pc:sldMk cId="669433100" sldId="413"/>
        </pc:sldMkLst>
        <pc:spChg chg="mod">
          <ac:chgData name="raucelio valdes" userId="e4b1d2aab2242700" providerId="LiveId" clId="{8FFF8BAC-C314-4C34-8133-F53281C67FE6}" dt="2020-02-17T18:38:15.320" v="268" actId="6549"/>
          <ac:spMkLst>
            <pc:docMk/>
            <pc:sldMk cId="669433100" sldId="413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1:04.567" v="301" actId="20577"/>
        <pc:sldMkLst>
          <pc:docMk/>
          <pc:sldMk cId="476861116" sldId="414"/>
        </pc:sldMkLst>
        <pc:spChg chg="mod">
          <ac:chgData name="raucelio valdes" userId="e4b1d2aab2242700" providerId="LiveId" clId="{8FFF8BAC-C314-4C34-8133-F53281C67FE6}" dt="2020-02-17T18:41:04.567" v="301" actId="20577"/>
          <ac:spMkLst>
            <pc:docMk/>
            <pc:sldMk cId="476861116" sldId="414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3:40.667" v="338" actId="6549"/>
        <pc:sldMkLst>
          <pc:docMk/>
          <pc:sldMk cId="2916102631" sldId="415"/>
        </pc:sldMkLst>
        <pc:spChg chg="mod">
          <ac:chgData name="raucelio valdes" userId="e4b1d2aab2242700" providerId="LiveId" clId="{8FFF8BAC-C314-4C34-8133-F53281C67FE6}" dt="2020-02-17T18:43:40.667" v="338" actId="6549"/>
          <ac:spMkLst>
            <pc:docMk/>
            <pc:sldMk cId="2916102631" sldId="415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5:12.173" v="395" actId="6549"/>
        <pc:sldMkLst>
          <pc:docMk/>
          <pc:sldMk cId="321905803" sldId="416"/>
        </pc:sldMkLst>
        <pc:spChg chg="mod">
          <ac:chgData name="raucelio valdes" userId="e4b1d2aab2242700" providerId="LiveId" clId="{8FFF8BAC-C314-4C34-8133-F53281C67FE6}" dt="2020-02-17T18:45:12.173" v="395" actId="6549"/>
          <ac:spMkLst>
            <pc:docMk/>
            <pc:sldMk cId="321905803" sldId="416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49:16.758" v="472" actId="20577"/>
        <pc:sldMkLst>
          <pc:docMk/>
          <pc:sldMk cId="3755106137" sldId="417"/>
        </pc:sldMkLst>
        <pc:spChg chg="mod">
          <ac:chgData name="raucelio valdes" userId="e4b1d2aab2242700" providerId="LiveId" clId="{8FFF8BAC-C314-4C34-8133-F53281C67FE6}" dt="2020-02-17T18:49:16.758" v="472" actId="20577"/>
          <ac:spMkLst>
            <pc:docMk/>
            <pc:sldMk cId="3755106137" sldId="417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51:47.828" v="505" actId="20577"/>
        <pc:sldMkLst>
          <pc:docMk/>
          <pc:sldMk cId="2395063027" sldId="418"/>
        </pc:sldMkLst>
        <pc:spChg chg="mod">
          <ac:chgData name="raucelio valdes" userId="e4b1d2aab2242700" providerId="LiveId" clId="{8FFF8BAC-C314-4C34-8133-F53281C67FE6}" dt="2020-02-17T18:51:47.828" v="505" actId="20577"/>
          <ac:spMkLst>
            <pc:docMk/>
            <pc:sldMk cId="2395063027" sldId="418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8:58:08.284" v="617" actId="6549"/>
        <pc:sldMkLst>
          <pc:docMk/>
          <pc:sldMk cId="1899852418" sldId="419"/>
        </pc:sldMkLst>
        <pc:spChg chg="mod">
          <ac:chgData name="raucelio valdes" userId="e4b1d2aab2242700" providerId="LiveId" clId="{8FFF8BAC-C314-4C34-8133-F53281C67FE6}" dt="2020-02-17T18:58:08.284" v="617" actId="6549"/>
          <ac:spMkLst>
            <pc:docMk/>
            <pc:sldMk cId="1899852418" sldId="419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09:29.811" v="642" actId="20577"/>
        <pc:sldMkLst>
          <pc:docMk/>
          <pc:sldMk cId="3131324842" sldId="420"/>
        </pc:sldMkLst>
        <pc:spChg chg="mod">
          <ac:chgData name="raucelio valdes" userId="e4b1d2aab2242700" providerId="LiveId" clId="{8FFF8BAC-C314-4C34-8133-F53281C67FE6}" dt="2020-02-17T19:09:29.811" v="642" actId="20577"/>
          <ac:spMkLst>
            <pc:docMk/>
            <pc:sldMk cId="3131324842" sldId="42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14:09.262" v="671" actId="20577"/>
        <pc:sldMkLst>
          <pc:docMk/>
          <pc:sldMk cId="3260160758" sldId="421"/>
        </pc:sldMkLst>
        <pc:spChg chg="mod">
          <ac:chgData name="raucelio valdes" userId="e4b1d2aab2242700" providerId="LiveId" clId="{8FFF8BAC-C314-4C34-8133-F53281C67FE6}" dt="2020-02-17T19:14:09.262" v="671" actId="20577"/>
          <ac:spMkLst>
            <pc:docMk/>
            <pc:sldMk cId="3260160758" sldId="421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16:27.253" v="696" actId="20577"/>
        <pc:sldMkLst>
          <pc:docMk/>
          <pc:sldMk cId="1131957207" sldId="422"/>
        </pc:sldMkLst>
        <pc:spChg chg="mod">
          <ac:chgData name="raucelio valdes" userId="e4b1d2aab2242700" providerId="LiveId" clId="{8FFF8BAC-C314-4C34-8133-F53281C67FE6}" dt="2020-02-17T19:16:27.253" v="696" actId="20577"/>
          <ac:spMkLst>
            <pc:docMk/>
            <pc:sldMk cId="1131957207" sldId="422"/>
            <ac:spMk id="3" creationId="{00000000-0000-0000-0000-000000000000}"/>
          </ac:spMkLst>
        </pc:spChg>
      </pc:sldChg>
      <pc:sldChg chg="addSp delSp modSp add">
        <pc:chgData name="raucelio valdes" userId="e4b1d2aab2242700" providerId="LiveId" clId="{8FFF8BAC-C314-4C34-8133-F53281C67FE6}" dt="2020-02-17T19:48:57.440" v="1078"/>
        <pc:sldMkLst>
          <pc:docMk/>
          <pc:sldMk cId="2135780563" sldId="423"/>
        </pc:sldMkLst>
        <pc:spChg chg="add del">
          <ac:chgData name="raucelio valdes" userId="e4b1d2aab2242700" providerId="LiveId" clId="{8FFF8BAC-C314-4C34-8133-F53281C67FE6}" dt="2020-02-17T19:48:36.536" v="1074" actId="478"/>
          <ac:spMkLst>
            <pc:docMk/>
            <pc:sldMk cId="2135780563" sldId="423"/>
            <ac:spMk id="2" creationId="{16305974-4AA9-4267-98EC-89A265489988}"/>
          </ac:spMkLst>
        </pc:spChg>
        <pc:spChg chg="mod">
          <ac:chgData name="raucelio valdes" userId="e4b1d2aab2242700" providerId="LiveId" clId="{8FFF8BAC-C314-4C34-8133-F53281C67FE6}" dt="2020-02-17T19:48:57.440" v="1078"/>
          <ac:spMkLst>
            <pc:docMk/>
            <pc:sldMk cId="2135780563" sldId="423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28:30.532" v="850"/>
        <pc:sldMkLst>
          <pc:docMk/>
          <pc:sldMk cId="1197559051" sldId="424"/>
        </pc:sldMkLst>
        <pc:spChg chg="mod">
          <ac:chgData name="raucelio valdes" userId="e4b1d2aab2242700" providerId="LiveId" clId="{8FFF8BAC-C314-4C34-8133-F53281C67FE6}" dt="2020-02-17T19:28:30.532" v="850"/>
          <ac:spMkLst>
            <pc:docMk/>
            <pc:sldMk cId="1197559051" sldId="424"/>
            <ac:spMk id="3" creationId="{00000000-0000-0000-0000-000000000000}"/>
          </ac:spMkLst>
        </pc:spChg>
      </pc:sldChg>
      <pc:sldChg chg="modSp add ord">
        <pc:chgData name="raucelio valdes" userId="e4b1d2aab2242700" providerId="LiveId" clId="{8FFF8BAC-C314-4C34-8133-F53281C67FE6}" dt="2020-02-17T19:28:01.156" v="843"/>
        <pc:sldMkLst>
          <pc:docMk/>
          <pc:sldMk cId="3860292404" sldId="425"/>
        </pc:sldMkLst>
        <pc:spChg chg="mod">
          <ac:chgData name="raucelio valdes" userId="e4b1d2aab2242700" providerId="LiveId" clId="{8FFF8BAC-C314-4C34-8133-F53281C67FE6}" dt="2020-02-17T19:27:54.829" v="842" actId="6549"/>
          <ac:spMkLst>
            <pc:docMk/>
            <pc:sldMk cId="3860292404" sldId="425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2:27.254" v="893" actId="20577"/>
        <pc:sldMkLst>
          <pc:docMk/>
          <pc:sldMk cId="3708060654" sldId="426"/>
        </pc:sldMkLst>
        <pc:spChg chg="mod">
          <ac:chgData name="raucelio valdes" userId="e4b1d2aab2242700" providerId="LiveId" clId="{8FFF8BAC-C314-4C34-8133-F53281C67FE6}" dt="2020-02-17T19:32:27.254" v="893" actId="20577"/>
          <ac:spMkLst>
            <pc:docMk/>
            <pc:sldMk cId="3708060654" sldId="426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4:57.721" v="908" actId="20577"/>
        <pc:sldMkLst>
          <pc:docMk/>
          <pc:sldMk cId="1451179610" sldId="427"/>
        </pc:sldMkLst>
        <pc:spChg chg="mod">
          <ac:chgData name="raucelio valdes" userId="e4b1d2aab2242700" providerId="LiveId" clId="{8FFF8BAC-C314-4C34-8133-F53281C67FE6}" dt="2020-02-17T19:34:57.721" v="908" actId="20577"/>
          <ac:spMkLst>
            <pc:docMk/>
            <pc:sldMk cId="1451179610" sldId="427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37:14.313" v="914" actId="6549"/>
        <pc:sldMkLst>
          <pc:docMk/>
          <pc:sldMk cId="3566776685" sldId="428"/>
        </pc:sldMkLst>
        <pc:spChg chg="mod">
          <ac:chgData name="raucelio valdes" userId="e4b1d2aab2242700" providerId="LiveId" clId="{8FFF8BAC-C314-4C34-8133-F53281C67FE6}" dt="2020-02-17T19:37:14.313" v="914" actId="6549"/>
          <ac:spMkLst>
            <pc:docMk/>
            <pc:sldMk cId="3566776685" sldId="428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45:52.200" v="953" actId="6549"/>
        <pc:sldMkLst>
          <pc:docMk/>
          <pc:sldMk cId="1546282985" sldId="429"/>
        </pc:sldMkLst>
        <pc:spChg chg="mod">
          <ac:chgData name="raucelio valdes" userId="e4b1d2aab2242700" providerId="LiveId" clId="{8FFF8BAC-C314-4C34-8133-F53281C67FE6}" dt="2020-02-17T19:45:52.200" v="953" actId="6549"/>
          <ac:spMkLst>
            <pc:docMk/>
            <pc:sldMk cId="1546282985" sldId="429"/>
            <ac:spMk id="3" creationId="{00000000-0000-0000-0000-000000000000}"/>
          </ac:spMkLst>
        </pc:spChg>
      </pc:sldChg>
      <pc:sldChg chg="modSp add del">
        <pc:chgData name="raucelio valdes" userId="e4b1d2aab2242700" providerId="LiveId" clId="{8FFF8BAC-C314-4C34-8133-F53281C67FE6}" dt="2020-02-17T19:45:23.431" v="948" actId="2696"/>
        <pc:sldMkLst>
          <pc:docMk/>
          <pc:sldMk cId="2018007059" sldId="430"/>
        </pc:sldMkLst>
        <pc:spChg chg="mod">
          <ac:chgData name="raucelio valdes" userId="e4b1d2aab2242700" providerId="LiveId" clId="{8FFF8BAC-C314-4C34-8133-F53281C67FE6}" dt="2020-02-17T19:36:52.580" v="913" actId="6549"/>
          <ac:spMkLst>
            <pc:docMk/>
            <pc:sldMk cId="2018007059" sldId="43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46:57.586" v="1072" actId="20577"/>
        <pc:sldMkLst>
          <pc:docMk/>
          <pc:sldMk cId="2653243478" sldId="430"/>
        </pc:sldMkLst>
        <pc:spChg chg="mod">
          <ac:chgData name="raucelio valdes" userId="e4b1d2aab2242700" providerId="LiveId" clId="{8FFF8BAC-C314-4C34-8133-F53281C67FE6}" dt="2020-02-17T19:46:57.586" v="1072" actId="20577"/>
          <ac:spMkLst>
            <pc:docMk/>
            <pc:sldMk cId="2653243478" sldId="430"/>
            <ac:spMk id="3" creationId="{00000000-0000-0000-0000-000000000000}"/>
          </ac:spMkLst>
        </pc:spChg>
      </pc:sldChg>
      <pc:sldChg chg="modSp add">
        <pc:chgData name="raucelio valdes" userId="e4b1d2aab2242700" providerId="LiveId" clId="{8FFF8BAC-C314-4C34-8133-F53281C67FE6}" dt="2020-02-17T19:51:22.919" v="1168" actId="20577"/>
        <pc:sldMkLst>
          <pc:docMk/>
          <pc:sldMk cId="3669744305" sldId="431"/>
        </pc:sldMkLst>
        <pc:spChg chg="mod">
          <ac:chgData name="raucelio valdes" userId="e4b1d2aab2242700" providerId="LiveId" clId="{8FFF8BAC-C314-4C34-8133-F53281C67FE6}" dt="2020-02-17T19:51:22.919" v="1168" actId="20577"/>
          <ac:spMkLst>
            <pc:docMk/>
            <pc:sldMk cId="3669744305" sldId="43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63448D5-5E5C-46D9-B455-EA300BD23DD8}" type="datetime1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2" tIns="46480" rIns="92962" bIns="46480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53BD82E-AC9E-49B9-BA79-4AF519D8D64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692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4" y="0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A24FEF7-2C35-42F8-83E8-7E953078F0FC}" type="datetime1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5712"/>
            <a:ext cx="5438464" cy="446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576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4" y="9428242"/>
            <a:ext cx="2946575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4" tIns="46476" rIns="92954" bIns="4647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5B325547-1353-427A-B21E-72F1E345A2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34566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2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8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7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6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2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0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22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19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5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20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3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21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553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22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8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32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25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2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3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4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5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6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7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5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8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9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Arial" panose="020B0604020202020204" pitchFamily="34" charset="0"/>
            </a:endParaRPr>
          </a:p>
        </p:txBody>
      </p:sp>
      <p:sp>
        <p:nvSpPr>
          <p:cNvPr id="57348" name="Espaço Reservado para Data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C8F6FB-2381-49FE-B7CA-6E11E30225F1}" type="datetime1">
              <a:rPr lang="pt-BR" smtClean="0">
                <a:solidFill>
                  <a:srgbClr val="000000"/>
                </a:solidFill>
              </a:rPr>
              <a:pPr eaLnBrk="1" hangingPunct="1"/>
              <a:t>18/02/2020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57349" name="Espaço Reservado para Número de Slid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77CFD-C84D-47EA-BE27-AF928D88624B}" type="slidenum">
              <a:rPr lang="pt-BR">
                <a:solidFill>
                  <a:srgbClr val="000000"/>
                </a:solidFill>
              </a:rPr>
              <a:pPr eaLnBrk="1" hangingPunct="1"/>
              <a:t>9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2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F106C-F9EF-4310-8750-8076C1CB9FAD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73809-BFAB-4BAC-816F-81E7D6EA13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81508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700B-9FCA-41B7-AA2C-0820C884895C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01479-8B28-4AB4-9262-240CA04B88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95215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2A5-CE32-4DF2-9B24-6EE631154A12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9B1-7FE3-4916-B1F4-D9496BEE16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00511656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6381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3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4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9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97624-83D3-42A8-A746-5244E6D5D80F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5B68-E7EF-4C7A-959B-682621D595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117395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6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68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63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10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89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1447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40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7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79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958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8FAC-86C0-4893-8175-12F45D53115A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638F5-DCF0-40CE-845E-8593F9FD2F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8657742"/>
      </p:ext>
    </p:extLst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1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62E0-9D5C-463D-B46D-C349F0BA8E25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4F893-74EB-4C12-A8A8-AA438683D4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1799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E98CE-1E89-4D92-8CB5-35248A9CD54A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CAA82-B8E4-4A2D-8796-3761C68FFC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478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84C9-5A68-43C6-AC0F-471E553D7C7E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C8E5-E8E0-4F73-B47D-B3CA2A0B23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42480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C2A34-AB0B-4708-9E6C-3CF02F4690F5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A5F9-0176-4888-B650-9F9C7A02FE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532849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330EF-17E9-4F8F-B88C-A7B50A17B8D4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29E-A266-4264-A1D7-DF2670859CE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06966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B0DF3-A84E-41CD-B068-8A8BD4D5E67C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CE727-AB7A-48E1-A9C6-4494B2C7E5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531560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1DAD3D-4670-4D59-B82E-2774599E7FFF}" type="datetimeFigureOut">
              <a:rPr lang="pt-BR" smtClean="0"/>
              <a:pPr>
                <a:defRPr/>
              </a:pPr>
              <a:t>18/02/2020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EB8D30E-9E07-4A2A-AFF7-51F9D243F66E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791E78-E689-4F5A-8A89-E07653321CAC}"/>
              </a:ext>
            </a:extLst>
          </p:cNvPr>
          <p:cNvSpPr/>
          <p:nvPr userDrawn="1"/>
        </p:nvSpPr>
        <p:spPr>
          <a:xfrm>
            <a:off x="0" y="6583680"/>
            <a:ext cx="9913938" cy="274320"/>
          </a:xfrm>
          <a:prstGeom prst="rect">
            <a:avLst/>
          </a:prstGeom>
          <a:solidFill>
            <a:srgbClr val="E7C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91B397-15F3-4F05-8BAB-5237AC58AAE5}"/>
              </a:ext>
            </a:extLst>
          </p:cNvPr>
          <p:cNvSpPr/>
          <p:nvPr userDrawn="1"/>
        </p:nvSpPr>
        <p:spPr>
          <a:xfrm>
            <a:off x="-2422" y="6645239"/>
            <a:ext cx="9913938" cy="22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sz="88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43">
            <a:extLst>
              <a:ext uri="{FF2B5EF4-FFF2-40B4-BE49-F238E27FC236}">
                <a16:creationId xmlns:a16="http://schemas.microsoft.com/office/drawing/2014/main" id="{104A5F64-A850-4F1F-AE12-83C523628D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93150" y="6642100"/>
            <a:ext cx="81144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800" b="1" i="1" dirty="0">
                <a:solidFill>
                  <a:schemeClr val="bg1"/>
                </a:solidFill>
                <a:latin typeface="Arial" charset="0"/>
              </a:rPr>
              <a:t>Janeiro/2018</a:t>
            </a:r>
          </a:p>
        </p:txBody>
      </p:sp>
    </p:spTree>
    <p:extLst>
      <p:ext uri="{BB962C8B-B14F-4D97-AF65-F5344CB8AC3E}">
        <p14:creationId xmlns:p14="http://schemas.microsoft.com/office/powerpoint/2010/main" val="30947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761" r:id="rId17"/>
    <p:sldLayoutId id="214748376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Manipulação de dados com o </a:t>
            </a:r>
            <a:r>
              <a:rPr lang="pt-BR" sz="2000" b="1" dirty="0" err="1">
                <a:latin typeface="+mj-lt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0F1D8E5-D18A-4027-BF27-777229D8AED0}"/>
              </a:ext>
            </a:extLst>
          </p:cNvPr>
          <p:cNvSpPr txBox="1">
            <a:spLocks/>
          </p:cNvSpPr>
          <p:nvPr/>
        </p:nvSpPr>
        <p:spPr>
          <a:xfrm>
            <a:off x="1486040" y="3021013"/>
            <a:ext cx="7498934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kern="0" dirty="0">
                <a:latin typeface="Calibri" panose="020F0502020204030204" pitchFamily="34" charset="0"/>
              </a:rPr>
              <a:t>Manipulação de dados - </a:t>
            </a:r>
            <a:r>
              <a:rPr lang="pt-BR" sz="3600" b="1" kern="0" dirty="0" err="1">
                <a:latin typeface="Calibri" panose="020F0502020204030204" pitchFamily="34" charset="0"/>
              </a:rPr>
              <a:t>dplyr</a:t>
            </a:r>
            <a:endParaRPr lang="pt-BR" sz="36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102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Há funções auxiliares para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(): </a:t>
            </a:r>
            <a:r>
              <a:rPr lang="pt-BR" sz="2000" dirty="0" err="1">
                <a:latin typeface="+mn-lt"/>
              </a:rPr>
              <a:t>starts_with</a:t>
            </a:r>
            <a:r>
              <a:rPr lang="pt-BR" sz="2000" dirty="0">
                <a:latin typeface="+mn-lt"/>
              </a:rPr>
              <a:t>(), </a:t>
            </a:r>
            <a:r>
              <a:rPr lang="pt-BR" sz="2000" dirty="0" err="1">
                <a:latin typeface="+mn-lt"/>
              </a:rPr>
              <a:t>ends_with</a:t>
            </a:r>
            <a:r>
              <a:rPr lang="pt-BR" sz="2000" dirty="0">
                <a:latin typeface="+mn-lt"/>
              </a:rPr>
              <a:t>(), matches() e  </a:t>
            </a:r>
            <a:r>
              <a:rPr lang="pt-BR" sz="2000" dirty="0" err="1">
                <a:latin typeface="+mn-lt"/>
              </a:rPr>
              <a:t>contains</a:t>
            </a:r>
            <a:r>
              <a:rPr lang="pt-BR" sz="2000" dirty="0">
                <a:latin typeface="+mn-lt"/>
              </a:rPr>
              <a:t>(). Essas funções selecionam rapidamente  um conjunto de variáveis que atendem determinado critério. Maiores detalhes: ?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 pode alterar o nome de uma coluna, para isso indique o novo nome da coluna  como na forma </a:t>
            </a:r>
            <a:r>
              <a:rPr lang="pt-BR" sz="2000" dirty="0" err="1">
                <a:latin typeface="+mn-lt"/>
              </a:rPr>
              <a:t>nome_novo</a:t>
            </a:r>
            <a:r>
              <a:rPr lang="pt-BR" sz="2000" dirty="0">
                <a:latin typeface="+mn-lt"/>
              </a:rPr>
              <a:t> = </a:t>
            </a:r>
            <a:r>
              <a:rPr lang="pt-BR" sz="2000" dirty="0" err="1">
                <a:latin typeface="+mn-lt"/>
              </a:rPr>
              <a:t>nome_antigo</a:t>
            </a:r>
            <a:r>
              <a:rPr lang="pt-BR" sz="2000" dirty="0">
                <a:latin typeface="+mn-lt"/>
              </a:rPr>
              <a:t>, por exemplo: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INSCRICAO = NU_INSCRICAO)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10613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Entretanto, o 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 exclui todas as variáveis que não foram explicitamente mencionadas. Assim, para renomear uma variável  use a função </a:t>
            </a:r>
            <a:r>
              <a:rPr lang="pt-BR" sz="2000" dirty="0" err="1">
                <a:latin typeface="+mn-lt"/>
              </a:rPr>
              <a:t>rename</a:t>
            </a:r>
            <a:r>
              <a:rPr lang="pt-BR" sz="2000" dirty="0">
                <a:latin typeface="+mn-lt"/>
              </a:rPr>
              <a:t>():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rename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INSCRICAO = NU_INSCRICAO)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63027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31960" y="834271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Filtrar linhas com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função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 selecionar um subconjunto de observações em um </a:t>
            </a:r>
            <a:r>
              <a:rPr lang="pt-BR" sz="2000" dirty="0" err="1">
                <a:latin typeface="+mn-lt"/>
              </a:rPr>
              <a:t>tiblle</a:t>
            </a:r>
            <a:r>
              <a:rPr lang="pt-BR" sz="2000" dirty="0">
                <a:latin typeface="+mn-lt"/>
              </a:rPr>
              <a:t> que são  verdadeiras (TRUE) quando submetidas a uma sentença lógica.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Por exemplo, para selecionar  os candidatos com 46 anos o código é: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NU_IDADE == 46)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Esse código  é  equivalente aos seguinte comandos R: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enem_df$NU_IDADE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46, ]</a:t>
            </a:r>
          </a:p>
        </p:txBody>
      </p:sp>
    </p:spTree>
    <p:extLst>
      <p:ext uri="{BB962C8B-B14F-4D97-AF65-F5344CB8AC3E}">
        <p14:creationId xmlns:p14="http://schemas.microsoft.com/office/powerpoint/2010/main" val="189985241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57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Ordenar observações com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 ordena  as observações de um  </a:t>
            </a:r>
            <a:r>
              <a:rPr lang="pt-BR" sz="2000" dirty="0" err="1">
                <a:latin typeface="+mn-lt"/>
              </a:rPr>
              <a:t>tibble</a:t>
            </a:r>
            <a:r>
              <a:rPr lang="pt-BR" sz="2000" dirty="0">
                <a:latin typeface="+mn-lt"/>
              </a:rPr>
              <a:t> (ou data frame) com base nos valores de um conjunto de variáveis.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 for indicada mais de uma coluna, cada coluna adicionada será o critério de desempate  para os valores iguais da coluna precedente: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NU_NOTA_REDACAO)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função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dirty="0">
                <a:latin typeface="+mn-lt"/>
              </a:rPr>
              <a:t>ordena a coluna em ordem </a:t>
            </a:r>
            <a:r>
              <a:rPr lang="pt-BR" sz="2000" dirty="0" err="1">
                <a:latin typeface="+mn-lt"/>
              </a:rPr>
              <a:t>descedente</a:t>
            </a:r>
            <a:r>
              <a:rPr lang="pt-BR" sz="2000" dirty="0"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(NU_NOTA_REDACAO))</a:t>
            </a:r>
          </a:p>
        </p:txBody>
      </p:sp>
    </p:spTree>
    <p:extLst>
      <p:ext uri="{BB962C8B-B14F-4D97-AF65-F5344CB8AC3E}">
        <p14:creationId xmlns:p14="http://schemas.microsoft.com/office/powerpoint/2010/main" val="3131324842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Criando colunas com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 verbo 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 cria novas colunas a partir de outras colunas do </a:t>
            </a:r>
            <a:r>
              <a:rPr lang="pt-BR" sz="2000" dirty="0" err="1">
                <a:latin typeface="+mn-lt"/>
              </a:rPr>
              <a:t>tiblle</a:t>
            </a:r>
            <a:r>
              <a:rPr lang="pt-BR" sz="2000" dirty="0">
                <a:latin typeface="+mn-lt"/>
              </a:rPr>
              <a:t> (ou data frame).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MEDIA = 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NU_NOTA_MT + NU_NOTA_REDACAO)/5 )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0160758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Criando colunas com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 permite utilizar  a colunas que você acabou de criar: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 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NU_NOTA_MT + NU_NOTA_REDACAO)/5, 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SIT_MT = NU_NOTA_MT/MEDIA )</a:t>
            </a:r>
          </a:p>
        </p:txBody>
      </p:sp>
    </p:spTree>
    <p:extLst>
      <p:ext uri="{BB962C8B-B14F-4D97-AF65-F5344CB8AC3E}">
        <p14:creationId xmlns:p14="http://schemas.microsoft.com/office/powerpoint/2010/main" val="1553605898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Criando colunas com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Caso o objetivo seja criar um novo data frame com  as novas variáveis use a função `transmute()`: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MEDIA = (NU_NOTA_CN + NU_NOTA_CH + NU_NOTA_LC  + 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NU_NOTA_MT + NU_NOTA_REDACAO)/5)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957207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Resumo de valores com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 resume  as os valores de um data frame  por meio  de uma função.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media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(NU_NOTA_REDACAO, na.rm = TRUE))</a:t>
            </a:r>
          </a:p>
        </p:txBody>
      </p:sp>
    </p:spTree>
    <p:extLst>
      <p:ext uri="{BB962C8B-B14F-4D97-AF65-F5344CB8AC3E}">
        <p14:creationId xmlns:p14="http://schemas.microsoft.com/office/powerpoint/2010/main" val="2135780563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649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Resumo de valores com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summarize</a:t>
            </a:r>
            <a:r>
              <a:rPr lang="pt-BR" sz="2000" dirty="0">
                <a:latin typeface="+mn-lt"/>
              </a:rPr>
              <a:t> () faz uso de __</a:t>
            </a:r>
            <a:r>
              <a:rPr lang="pt-BR" sz="2000" dirty="0" err="1">
                <a:latin typeface="+mn-lt"/>
              </a:rPr>
              <a:t>aggregate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err="1">
                <a:latin typeface="+mn-lt"/>
              </a:rPr>
              <a:t>functions</a:t>
            </a:r>
            <a:r>
              <a:rPr lang="pt-BR" sz="2000" dirty="0">
                <a:latin typeface="+mn-lt"/>
              </a:rPr>
              <a:t>__, as quais de um conjunto de valores retorna um único valor.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R disponibiliza funções desse tipo: min(), </a:t>
            </a:r>
            <a:r>
              <a:rPr lang="pt-BR" sz="2000" dirty="0" err="1">
                <a:latin typeface="+mn-lt"/>
              </a:rPr>
              <a:t>max</a:t>
            </a:r>
            <a:r>
              <a:rPr lang="pt-BR" sz="2000" dirty="0">
                <a:latin typeface="+mn-lt"/>
              </a:rPr>
              <a:t>(), 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(), sum(), </a:t>
            </a:r>
            <a:r>
              <a:rPr lang="pt-BR" sz="2000" dirty="0" err="1">
                <a:latin typeface="+mn-lt"/>
              </a:rPr>
              <a:t>sd</a:t>
            </a:r>
            <a:r>
              <a:rPr lang="pt-BR" sz="2000" dirty="0">
                <a:latin typeface="+mn-lt"/>
              </a:rPr>
              <a:t>(), </a:t>
            </a:r>
            <a:r>
              <a:rPr lang="pt-BR" sz="2000" dirty="0" err="1">
                <a:latin typeface="+mn-lt"/>
              </a:rPr>
              <a:t>median</a:t>
            </a:r>
            <a:r>
              <a:rPr lang="pt-BR" sz="2000" dirty="0">
                <a:latin typeface="+mn-lt"/>
              </a:rPr>
              <a:t>() e IQR()`.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fornece outras como: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n(): o número de observações no grupo atual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n_distinct</a:t>
            </a:r>
            <a:r>
              <a:rPr lang="pt-BR" sz="2000" dirty="0">
                <a:latin typeface="+mn-lt"/>
              </a:rPr>
              <a:t>(x): o número de valores únicos em x.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first</a:t>
            </a:r>
            <a:r>
              <a:rPr lang="pt-BR" sz="2000" dirty="0">
                <a:latin typeface="+mn-lt"/>
              </a:rPr>
              <a:t>(x), </a:t>
            </a:r>
            <a:r>
              <a:rPr lang="pt-BR" sz="2000" dirty="0" err="1">
                <a:latin typeface="+mn-lt"/>
              </a:rPr>
              <a:t>last</a:t>
            </a:r>
            <a:r>
              <a:rPr lang="pt-BR" sz="2000" dirty="0">
                <a:latin typeface="+mn-lt"/>
              </a:rPr>
              <a:t>(x) e </a:t>
            </a:r>
            <a:r>
              <a:rPr lang="pt-BR" sz="2000" dirty="0" err="1">
                <a:latin typeface="+mn-lt"/>
              </a:rPr>
              <a:t>nth</a:t>
            </a:r>
            <a:r>
              <a:rPr lang="pt-BR" sz="2000" dirty="0">
                <a:latin typeface="+mn-lt"/>
              </a:rPr>
              <a:t>(x, n) -  que atuam de maneira similar a x [1], x [</a:t>
            </a:r>
            <a:r>
              <a:rPr lang="pt-BR" sz="2000" dirty="0" err="1">
                <a:latin typeface="+mn-lt"/>
              </a:rPr>
              <a:t>length</a:t>
            </a:r>
            <a:r>
              <a:rPr lang="pt-BR" sz="2000" dirty="0">
                <a:latin typeface="+mn-lt"/>
              </a:rPr>
              <a:t>(x)], e x [n], porém permite mais controle sobre o resultado se houver valor faltante.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744305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Amostra aleatória de observações com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Os verbos 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retiram uma amostra aleatória de observações de um data frame.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  retorna uma amostra de tamanho especifico.</a:t>
            </a:r>
          </a:p>
          <a:p>
            <a:pPr algn="just">
              <a:lnSpc>
                <a:spcPct val="150000"/>
              </a:lnSpc>
            </a:pP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 retorna uma amostra com o tamanho indicado em forma de fração.</a:t>
            </a:r>
          </a:p>
        </p:txBody>
      </p:sp>
    </p:spTree>
    <p:extLst>
      <p:ext uri="{BB962C8B-B14F-4D97-AF65-F5344CB8AC3E}">
        <p14:creationId xmlns:p14="http://schemas.microsoft.com/office/powerpoint/2010/main" val="386029240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4015055-C905-44E3-9134-99146C729C87}"/>
              </a:ext>
            </a:extLst>
          </p:cNvPr>
          <p:cNvSpPr txBox="1">
            <a:spLocks/>
          </p:cNvSpPr>
          <p:nvPr/>
        </p:nvSpPr>
        <p:spPr>
          <a:xfrm>
            <a:off x="732934" y="1295400"/>
            <a:ext cx="7515487" cy="3429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Ao trabalhar com massas de dados é necessário: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Planejar toda a atividade.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Descrever as tarefas em uma linguagem de programação.</a:t>
            </a:r>
          </a:p>
          <a:p>
            <a:pPr algn="just" fontAlgn="auto"/>
            <a:endParaRPr lang="pt-BR" sz="2000" dirty="0">
              <a:solidFill>
                <a:schemeClr val="tx1"/>
              </a:solidFill>
            </a:endParaRPr>
          </a:p>
          <a:p>
            <a:pPr algn="just" fontAlgn="auto"/>
            <a:r>
              <a:rPr lang="pt-BR" sz="2000" dirty="0">
                <a:solidFill>
                  <a:schemeClr val="tx1"/>
                </a:solidFill>
              </a:rPr>
              <a:t>* Executar o programa.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50051712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Amostra aleatória de observações com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sample_n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12317)</a:t>
            </a: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0.01)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opção </a:t>
            </a:r>
            <a:r>
              <a:rPr lang="pt-BR" sz="2000" dirty="0" err="1">
                <a:latin typeface="+mn-lt"/>
              </a:rPr>
              <a:t>replace</a:t>
            </a:r>
            <a:r>
              <a:rPr lang="pt-BR" sz="2000" dirty="0">
                <a:latin typeface="+mn-lt"/>
              </a:rPr>
              <a:t> = TRUE executa uma amostra com reposição. Se necessitar de uma amostra ponderada, o peso amostral deve ser informado pelo argumento </a:t>
            </a:r>
            <a:r>
              <a:rPr lang="pt-BR" sz="2000" dirty="0" err="1">
                <a:latin typeface="+mn-lt"/>
              </a:rPr>
              <a:t>weight</a:t>
            </a:r>
            <a:r>
              <a:rPr lang="pt-BR" sz="20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559051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Observações: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sintaxe de todos os verbos são semelhantes: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 primeiro argumento é um data frame.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Os argumentos subsequentes descrevem o que fazer com o data frame.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Pode-se acessar os valores de uma variável sem usar $.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O resultado é um novo data frame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Juntas, essas propriedades facilitam a interligação de várias etapas simples para alcançar um resultado complexo.</a:t>
            </a:r>
          </a:p>
        </p:txBody>
      </p:sp>
    </p:spTree>
    <p:extLst>
      <p:ext uri="{BB962C8B-B14F-4D97-AF65-F5344CB8AC3E}">
        <p14:creationId xmlns:p14="http://schemas.microsoft.com/office/powerpoint/2010/main" val="3708060654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Observações: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/>
              <a:t>Esses cinco verbos (funções) fornecem a base de uma linguagem de manipulação de dados. No nível mais básico, é possível alterar um data frame  de cinco maneiras: reordenar as observações (</a:t>
            </a:r>
            <a:r>
              <a:rPr lang="pt-BR" sz="2000" dirty="0" err="1"/>
              <a:t>arrenge</a:t>
            </a:r>
            <a:r>
              <a:rPr lang="pt-BR" sz="2000" dirty="0"/>
              <a:t> ()), selecionar  observações e variáveis de interesse (</a:t>
            </a:r>
            <a:r>
              <a:rPr lang="pt-BR" sz="2000" dirty="0" err="1"/>
              <a:t>filter</a:t>
            </a:r>
            <a:r>
              <a:rPr lang="pt-BR" sz="2000" dirty="0"/>
              <a:t> () e </a:t>
            </a:r>
            <a:r>
              <a:rPr lang="pt-BR" sz="2000" dirty="0" err="1"/>
              <a:t>select</a:t>
            </a:r>
            <a:r>
              <a:rPr lang="pt-BR" sz="2000" dirty="0"/>
              <a:t> ()). Adicionar novas variáveis que são funções de variáveis existentes (</a:t>
            </a:r>
            <a:r>
              <a:rPr lang="pt-BR" sz="2000" dirty="0" err="1"/>
              <a:t>mutate</a:t>
            </a:r>
            <a:r>
              <a:rPr lang="pt-BR" sz="2000" dirty="0"/>
              <a:t> ()), ou resumir  muitos valores (</a:t>
            </a:r>
            <a:r>
              <a:rPr lang="pt-BR" sz="2000" dirty="0" err="1"/>
              <a:t>summarize</a:t>
            </a:r>
            <a:r>
              <a:rPr lang="pt-BR" sz="2000" dirty="0"/>
              <a:t> ()). O restante da linguagem vem da aplicação das cinco funções a diferentes tipos de dados.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1179610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Operações agrupadas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Os verbos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são úteis por si só, mas eles se tornam ainda mais poderoso quando aplicados a grupos de observações de um data frame. No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, isso é possível com a função </a:t>
            </a:r>
            <a:r>
              <a:rPr lang="pt-BR" sz="2000" dirty="0" err="1">
                <a:latin typeface="+mn-lt"/>
              </a:rPr>
              <a:t>group_by</a:t>
            </a:r>
            <a:r>
              <a:rPr lang="pt-BR" sz="2000" dirty="0">
                <a:latin typeface="+mn-lt"/>
              </a:rPr>
              <a:t> (). Essa função divide um conjunto de dados em grupos </a:t>
            </a:r>
            <a:r>
              <a:rPr lang="pt-BR" sz="2000" dirty="0" err="1">
                <a:latin typeface="+mn-lt"/>
              </a:rPr>
              <a:t>especificos</a:t>
            </a:r>
            <a:r>
              <a:rPr lang="pt-BR" sz="2000" dirty="0">
                <a:latin typeface="+mn-lt"/>
              </a:rPr>
              <a:t> de linhas. Assim, ao aplicar os verbos  ao data frame eles serão automaticamente executados "por grupo".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776685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Operações agrupadas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No exemplo a seguir, dividimos as observações em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em grupos  identificados pela variável TP_ESCOLA ,  resumimos cada tipo de escola pelo contando o número de candidatos (</a:t>
            </a:r>
            <a:r>
              <a:rPr lang="pt-BR" sz="2000" dirty="0" err="1">
                <a:latin typeface="+mn-lt"/>
              </a:rPr>
              <a:t>count</a:t>
            </a:r>
            <a:r>
              <a:rPr lang="pt-BR" sz="2000" dirty="0">
                <a:latin typeface="+mn-lt"/>
              </a:rPr>
              <a:t> = n()) e a média geral das notas (media = </a:t>
            </a:r>
            <a:r>
              <a:rPr lang="pt-BR" sz="2000" dirty="0" err="1">
                <a:latin typeface="+mn-lt"/>
              </a:rPr>
              <a:t>mean</a:t>
            </a:r>
            <a:r>
              <a:rPr lang="pt-BR" sz="2000" dirty="0">
                <a:latin typeface="+mn-lt"/>
              </a:rPr>
              <a:t>(MEDIA, na.rm = TRUE)`). Em seguida, o ggplot2 exibir um </a:t>
            </a:r>
            <a:r>
              <a:rPr lang="pt-BR" sz="2000" dirty="0" err="1">
                <a:latin typeface="+mn-lt"/>
              </a:rPr>
              <a:t>boxplot</a:t>
            </a:r>
            <a:r>
              <a:rPr lang="pt-BR" sz="2000" dirty="0">
                <a:latin typeface="+mn-lt"/>
              </a:rPr>
              <a:t> para cada grupo.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282985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78955" y="3115558"/>
            <a:ext cx="8849470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srgbClr val="FF0000"/>
                </a:solidFill>
                <a:latin typeface="+mn-l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5324347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Espaço Reservado para Conteúdo 12"/>
          <p:cNvSpPr txBox="1">
            <a:spLocks/>
          </p:cNvSpPr>
          <p:nvPr/>
        </p:nvSpPr>
        <p:spPr>
          <a:xfrm>
            <a:off x="175260" y="444984"/>
            <a:ext cx="8372392" cy="614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O pacote  **</a:t>
            </a:r>
            <a:r>
              <a:rPr lang="pt-BR" sz="2000" dirty="0" err="1"/>
              <a:t>dplyr</a:t>
            </a:r>
            <a:r>
              <a:rPr lang="pt-BR" sz="2000" dirty="0"/>
              <a:t>**  executa esses passo de forma rápida e fácil: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Ao restringir as opções, ajuda-nos a pensar nos desafios da  manipulação de dados.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Ao fornecer "verbos", funções que correspondem as tarefas mais comuns de manipulação, para traduzir as tarefas necessárias a análise  em código.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sz="2000" dirty="0"/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sz="2000" dirty="0"/>
              <a:t>* </a:t>
            </a:r>
            <a:r>
              <a:rPr lang="pt-BR" sz="2000" dirty="0" err="1"/>
              <a:t>Backends</a:t>
            </a:r>
            <a:r>
              <a:rPr lang="pt-BR" sz="2000" dirty="0"/>
              <a:t> eficientes gastam menos tempo de processamento do computador.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pt-BR" dirty="0"/>
              <a:t> </a:t>
            </a:r>
          </a:p>
          <a:p>
            <a:pPr marL="0" indent="0" algn="just" fontAlgn="auto">
              <a:spcAft>
                <a:spcPts val="0"/>
              </a:spcAft>
              <a:buNone/>
              <a:defRPr/>
            </a:pPr>
            <a:endParaRPr lang="pt-BR" dirty="0"/>
          </a:p>
        </p:txBody>
      </p:sp>
      <p:sp>
        <p:nvSpPr>
          <p:cNvPr id="12" name="Título 5"/>
          <p:cNvSpPr>
            <a:spLocks noGrp="1"/>
          </p:cNvSpPr>
          <p:nvPr>
            <p:ph type="ctrTitle"/>
          </p:nvPr>
        </p:nvSpPr>
        <p:spPr>
          <a:xfrm>
            <a:off x="0" y="-12216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6659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Dados: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banco de dados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será utilizado para ilustrar os  verbos disponibilizados pelo **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**.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 é compostos por 9 colunas (variáveis)  e por 123.169 observações, que representam todos os candidatos do ENEM no ano de 2017 que moram em Brasília.</a:t>
            </a:r>
          </a:p>
        </p:txBody>
      </p:sp>
    </p:spTree>
    <p:extLst>
      <p:ext uri="{BB962C8B-B14F-4D97-AF65-F5344CB8AC3E}">
        <p14:creationId xmlns:p14="http://schemas.microsoft.com/office/powerpoint/2010/main" val="156705468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1417732"/>
            <a:ext cx="8849470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Dados: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enem_df</a:t>
            </a:r>
            <a:r>
              <a:rPr lang="pt-BR" sz="2000" dirty="0">
                <a:latin typeface="+mn-lt"/>
              </a:rPr>
              <a:t> é um </a:t>
            </a:r>
            <a:r>
              <a:rPr lang="pt-BR" sz="2000" dirty="0" err="1">
                <a:latin typeface="+mn-lt"/>
              </a:rPr>
              <a:t>tibble</a:t>
            </a:r>
            <a:r>
              <a:rPr lang="pt-BR" sz="2000" dirty="0">
                <a:latin typeface="+mn-lt"/>
              </a:rPr>
              <a:t>, releitura moderna do conceito de **data frame**. Útil em trabalhos com grandes bases de dados.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Informações sobre </a:t>
            </a:r>
            <a:r>
              <a:rPr lang="pt-BR" sz="2000" dirty="0" err="1">
                <a:latin typeface="+mn-lt"/>
              </a:rPr>
              <a:t>tibbles</a:t>
            </a:r>
            <a:r>
              <a:rPr lang="pt-BR" sz="2000" dirty="0">
                <a:latin typeface="+mn-lt"/>
              </a:rPr>
              <a:t> pode ser obtida em  &lt;http://tibble.tidyverse.org&gt;. 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É possível converter data frames em </a:t>
            </a:r>
            <a:r>
              <a:rPr lang="pt-BR" sz="2000" dirty="0" err="1">
                <a:latin typeface="+mn-lt"/>
              </a:rPr>
              <a:t>tibbles</a:t>
            </a:r>
            <a:r>
              <a:rPr lang="pt-BR" sz="2000" dirty="0">
                <a:latin typeface="+mn-lt"/>
              </a:rPr>
              <a:t> por meio da função  </a:t>
            </a:r>
            <a:r>
              <a:rPr lang="pt-BR" sz="2000" dirty="0" err="1">
                <a:latin typeface="+mn-lt"/>
              </a:rPr>
              <a:t>as_tibble</a:t>
            </a:r>
            <a:r>
              <a:rPr lang="pt-BR" sz="2000" dirty="0">
                <a:latin typeface="+mn-lt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915322538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511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Nesta atividade serão usadas oito 8 variáveis: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NU_INSCRICAO - número de inscrição 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NU_IDADE     - idade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TP_ESCOLA    - 1 não respondeu; 2 pública ; 3 privada e 4 exterior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NU_NOTA_CN  - nota de ciências da natureza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NU_NOTA_CH  - nota de ciências da humanas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NU_NOTA_LC  - nota de linguagem e código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NU_NOTA_MT  - nota de matemática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NU_NOTA_REDACAO - nota de redação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43310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4190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</a:t>
            </a:r>
            <a:r>
              <a:rPr lang="pt-BR" sz="2000" dirty="0" err="1">
                <a:latin typeface="+mn-lt"/>
              </a:rPr>
              <a:t>dplyr</a:t>
            </a:r>
            <a:r>
              <a:rPr lang="pt-BR" sz="2000" dirty="0">
                <a:latin typeface="+mn-lt"/>
              </a:rPr>
              <a:t> apresenta um  **verbo** (função) para cada atividade básica de manipulação de dados: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filter</a:t>
            </a:r>
            <a:r>
              <a:rPr lang="pt-BR" sz="2000" dirty="0">
                <a:latin typeface="+mn-lt"/>
              </a:rPr>
              <a:t>() - seleciona observações.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arrange</a:t>
            </a:r>
            <a:r>
              <a:rPr lang="pt-BR" sz="2000" dirty="0">
                <a:latin typeface="+mn-lt"/>
              </a:rPr>
              <a:t>() - ordenar as observações 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rename</a:t>
            </a:r>
            <a:r>
              <a:rPr lang="pt-BR" sz="2000" dirty="0">
                <a:latin typeface="+mn-lt"/>
              </a:rPr>
              <a:t>() -  selecionar e renomeia  variáveis.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mutate</a:t>
            </a:r>
            <a:r>
              <a:rPr lang="pt-BR" sz="2000" dirty="0">
                <a:latin typeface="+mn-lt"/>
              </a:rPr>
              <a:t>() e transmute() - adicionar novas variáveis ao conjunto de dados.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summarise</a:t>
            </a:r>
            <a:r>
              <a:rPr lang="pt-BR" sz="2000" dirty="0">
                <a:latin typeface="+mn-lt"/>
              </a:rPr>
              <a:t>() - condensa múltiplos valores em um único valor.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* </a:t>
            </a:r>
            <a:r>
              <a:rPr lang="pt-BR" sz="2000" dirty="0" err="1">
                <a:latin typeface="+mn-lt"/>
              </a:rPr>
              <a:t>sample_n</a:t>
            </a:r>
            <a:r>
              <a:rPr lang="pt-BR" sz="2000" dirty="0">
                <a:latin typeface="+mn-lt"/>
              </a:rPr>
              <a:t>() e </a:t>
            </a:r>
            <a:r>
              <a:rPr lang="pt-BR" sz="2000" dirty="0" err="1">
                <a:latin typeface="+mn-lt"/>
              </a:rPr>
              <a:t>sample_frac</a:t>
            </a:r>
            <a:r>
              <a:rPr lang="pt-BR" sz="2000" dirty="0">
                <a:latin typeface="+mn-lt"/>
              </a:rPr>
              <a:t>() - retira amostras aleatórias.</a:t>
            </a:r>
          </a:p>
        </p:txBody>
      </p:sp>
    </p:spTree>
    <p:extLst>
      <p:ext uri="{BB962C8B-B14F-4D97-AF65-F5344CB8AC3E}">
        <p14:creationId xmlns:p14="http://schemas.microsoft.com/office/powerpoint/2010/main" val="47686111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trabalho em banco de dados com muitas colunas é comum ter interesse em um conjunto menor delas.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O verbo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  possibilita de uma forma precisa selecionar um grupo de colunas.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610263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3527425" y="9286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>
              <a:solidFill>
                <a:srgbClr val="000000"/>
              </a:solidFill>
            </a:endParaRP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8054913" y="1909046"/>
            <a:ext cx="193508" cy="37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87" tIns="47893" rIns="95787" bIns="47893">
            <a:spAutoFit/>
          </a:bodyPr>
          <a:lstStyle/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algn="ctr" defTabSz="957263" eaLnBrk="1" hangingPunct="1">
              <a:defRPr/>
            </a:pPr>
            <a:endParaRPr lang="pt-BR" sz="9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9730740" cy="457199"/>
          </a:xfrm>
        </p:spPr>
        <p:txBody>
          <a:bodyPr>
            <a:normAutofit/>
          </a:bodyPr>
          <a:lstStyle/>
          <a:p>
            <a:pPr lvl="1" algn="l"/>
            <a:r>
              <a:rPr lang="pt-BR" sz="2000" b="1" dirty="0">
                <a:latin typeface="+mj-lt"/>
              </a:rPr>
              <a:t>– </a:t>
            </a:r>
            <a:r>
              <a:rPr lang="pt-BR" sz="2000" b="1" dirty="0">
                <a:latin typeface="Calibri" panose="020F0502020204030204" pitchFamily="34" charset="0"/>
              </a:rPr>
              <a:t>Manipulação de dados com </a:t>
            </a:r>
            <a:r>
              <a:rPr lang="pt-BR" sz="2000" b="1" dirty="0" err="1">
                <a:latin typeface="Calibri" panose="020F0502020204030204" pitchFamily="34" charset="0"/>
              </a:rPr>
              <a:t>dplyr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5260" y="457199"/>
            <a:ext cx="8849470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Seleção de  colunas com </a:t>
            </a:r>
            <a:r>
              <a:rPr lang="pt-BR" sz="2000" dirty="0" err="1">
                <a:latin typeface="+mn-lt"/>
              </a:rPr>
              <a:t>select</a:t>
            </a:r>
            <a:r>
              <a:rPr lang="pt-BR" sz="2000" dirty="0">
                <a:latin typeface="+mn-lt"/>
              </a:rPr>
              <a:t>()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latin typeface="+mn-lt"/>
              </a:rPr>
              <a:t>A seleção das variáveis NU_INSCRICAO , NU_IDADE, TP_ESCOLA, NU_NOTA_CN, NU_NOTA_CH, NU_NOTA_LC, NU_NOTA_MT e NU_NOTA_REDACAO.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enem_df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NU_INSCRICAO, NU_IDADE, TP_ESCOLA, NU_NOTA_CN:NU_NOTA_MT, NU_NOTA_REDACAO)</a:t>
            </a:r>
          </a:p>
        </p:txBody>
      </p:sp>
    </p:spTree>
    <p:extLst>
      <p:ext uri="{BB962C8B-B14F-4D97-AF65-F5344CB8AC3E}">
        <p14:creationId xmlns:p14="http://schemas.microsoft.com/office/powerpoint/2010/main" val="321905803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1856</Words>
  <Application>Microsoft Office PowerPoint</Application>
  <PresentationFormat>Papel A4 (210 x 297 mm)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Trebuchet MS</vt:lpstr>
      <vt:lpstr>Wingdings 3</vt:lpstr>
      <vt:lpstr>Personalizar design</vt:lpstr>
      <vt:lpstr>Facetado</vt:lpstr>
      <vt:lpstr>– Manipulação de dados com o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  <vt:lpstr>– Manipulação de dados com dplyr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 com o ggplot2</dc:title>
  <dc:creator>raucelio valdes</dc:creator>
  <cp:lastModifiedBy>raucelio valdes</cp:lastModifiedBy>
  <cp:revision>43</cp:revision>
  <dcterms:created xsi:type="dcterms:W3CDTF">2020-02-08T16:45:48Z</dcterms:created>
  <dcterms:modified xsi:type="dcterms:W3CDTF">2020-02-18T17:19:57Z</dcterms:modified>
</cp:coreProperties>
</file>