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42" r:id="rId2"/>
  </p:sldMasterIdLst>
  <p:notesMasterIdLst>
    <p:notesMasterId r:id="rId27"/>
  </p:notesMasterIdLst>
  <p:handoutMasterIdLst>
    <p:handoutMasterId r:id="rId28"/>
  </p:handoutMasterIdLst>
  <p:sldIdLst>
    <p:sldId id="341" r:id="rId3"/>
    <p:sldId id="410" r:id="rId4"/>
    <p:sldId id="411" r:id="rId5"/>
    <p:sldId id="349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31" r:id="rId19"/>
    <p:sldId id="425" r:id="rId20"/>
    <p:sldId id="424" r:id="rId21"/>
    <p:sldId id="426" r:id="rId22"/>
    <p:sldId id="427" r:id="rId23"/>
    <p:sldId id="428" r:id="rId24"/>
    <p:sldId id="429" r:id="rId25"/>
    <p:sldId id="430" r:id="rId26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AB6C"/>
    <a:srgbClr val="CCA063"/>
    <a:srgbClr val="E7C9A1"/>
    <a:srgbClr val="F7F7F7"/>
    <a:srgbClr val="8400FC"/>
    <a:srgbClr val="DC7000"/>
    <a:srgbClr val="AAA00A"/>
    <a:srgbClr val="519701"/>
    <a:srgbClr val="F4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4" d="100"/>
          <a:sy n="114" d="100"/>
        </p:scale>
        <p:origin x="1938" y="114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celio valdes" userId="e4b1d2aab2242700" providerId="LiveId" clId="{8FFF8BAC-C314-4C34-8133-F53281C67FE6}"/>
    <pc:docChg chg="undo custSel addSld delSld modSld sldOrd">
      <pc:chgData name="raucelio valdes" userId="e4b1d2aab2242700" providerId="LiveId" clId="{8FFF8BAC-C314-4C34-8133-F53281C67FE6}" dt="2020-02-17T19:51:22.919" v="1168" actId="20577"/>
      <pc:docMkLst>
        <pc:docMk/>
      </pc:docMkLst>
      <pc:sldChg chg="modSp">
        <pc:chgData name="raucelio valdes" userId="e4b1d2aab2242700" providerId="LiveId" clId="{8FFF8BAC-C314-4C34-8133-F53281C67FE6}" dt="2020-02-17T18:27:11.875" v="107" actId="20577"/>
        <pc:sldMkLst>
          <pc:docMk/>
          <pc:sldMk cId="107451102" sldId="341"/>
        </pc:sldMkLst>
        <pc:spChg chg="mod">
          <ac:chgData name="raucelio valdes" userId="e4b1d2aab2242700" providerId="LiveId" clId="{8FFF8BAC-C314-4C34-8133-F53281C67FE6}" dt="2020-02-17T18:27:11.875" v="107" actId="20577"/>
          <ac:spMkLst>
            <pc:docMk/>
            <pc:sldMk cId="107451102" sldId="341"/>
            <ac:spMk id="6" creationId="{30F1D8E5-D18A-4027-BF27-777229D8AED0}"/>
          </ac:spMkLst>
        </pc:spChg>
        <pc:spChg chg="mod">
          <ac:chgData name="raucelio valdes" userId="e4b1d2aab2242700" providerId="LiveId" clId="{8FFF8BAC-C314-4C34-8133-F53281C67FE6}" dt="2020-02-17T18:26:36.495" v="49" actId="20577"/>
          <ac:spMkLst>
            <pc:docMk/>
            <pc:sldMk cId="107451102" sldId="341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82" v="508" actId="2696"/>
        <pc:sldMkLst>
          <pc:docMk/>
          <pc:sldMk cId="2116372747" sldId="34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116372747" sldId="342"/>
            <ac:spMk id="8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51" v="507" actId="2696"/>
        <pc:sldMkLst>
          <pc:docMk/>
          <pc:sldMk cId="3666670698" sldId="34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666670698" sldId="343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99" v="509" actId="2696"/>
        <pc:sldMkLst>
          <pc:docMk/>
          <pc:sldMk cId="3028181232" sldId="34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28181232" sldId="344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82" v="512" actId="2696"/>
        <pc:sldMkLst>
          <pc:docMk/>
          <pc:sldMk cId="3296241960" sldId="34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296241960" sldId="345"/>
            <ac:spMk id="7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34:29.687" v="203" actId="20577"/>
        <pc:sldMkLst>
          <pc:docMk/>
          <pc:sldMk cId="1567054686" sldId="349"/>
        </pc:sldMkLst>
        <pc:spChg chg="mod">
          <ac:chgData name="raucelio valdes" userId="e4b1d2aab2242700" providerId="LiveId" clId="{8FFF8BAC-C314-4C34-8133-F53281C67FE6}" dt="2020-02-17T18:34:29.687" v="203" actId="20577"/>
          <ac:spMkLst>
            <pc:docMk/>
            <pc:sldMk cId="1567054686" sldId="349"/>
            <ac:spMk id="3" creationId="{00000000-0000-0000-0000-000000000000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567054686" sldId="349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96" v="513" actId="2696"/>
        <pc:sldMkLst>
          <pc:docMk/>
          <pc:sldMk cId="3372625719" sldId="37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372625719" sldId="37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07" v="506" actId="2696"/>
        <pc:sldMkLst>
          <pc:docMk/>
          <pc:sldMk cId="2816365747" sldId="379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816365747" sldId="379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22" v="510" actId="2696"/>
        <pc:sldMkLst>
          <pc:docMk/>
          <pc:sldMk cId="762185178" sldId="380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62185178" sldId="380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61" v="511" actId="2696"/>
        <pc:sldMkLst>
          <pc:docMk/>
          <pc:sldMk cId="3718994410" sldId="38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718994410" sldId="381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18" v="514" actId="2696"/>
        <pc:sldMkLst>
          <pc:docMk/>
          <pc:sldMk cId="3581634142" sldId="38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581634142" sldId="38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47" v="515" actId="2696"/>
        <pc:sldMkLst>
          <pc:docMk/>
          <pc:sldMk cId="2962893849" sldId="38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962893849" sldId="38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61" v="516" actId="2696"/>
        <pc:sldMkLst>
          <pc:docMk/>
          <pc:sldMk cId="1871950790" sldId="38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871950790" sldId="38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67" v="517" actId="2696"/>
        <pc:sldMkLst>
          <pc:docMk/>
          <pc:sldMk cId="2231069813" sldId="38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231069813" sldId="38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42" v="518" actId="2696"/>
        <pc:sldMkLst>
          <pc:docMk/>
          <pc:sldMk cId="3080055015" sldId="38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80055015" sldId="38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73" v="519" actId="2696"/>
        <pc:sldMkLst>
          <pc:docMk/>
          <pc:sldMk cId="2827217448" sldId="38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827217448" sldId="38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31" v="523" actId="2696"/>
        <pc:sldMkLst>
          <pc:docMk/>
          <pc:sldMk cId="789287777" sldId="39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89287777" sldId="391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06" v="521" actId="2696"/>
        <pc:sldMkLst>
          <pc:docMk/>
          <pc:sldMk cId="3497629725" sldId="39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497629725" sldId="39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87" v="520" actId="2696"/>
        <pc:sldMkLst>
          <pc:docMk/>
          <pc:sldMk cId="849539664" sldId="39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849539664" sldId="39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19" v="522" actId="2696"/>
        <pc:sldMkLst>
          <pc:docMk/>
          <pc:sldMk cId="1069874730" sldId="39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069874730" sldId="39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73" v="525" actId="2696"/>
        <pc:sldMkLst>
          <pc:docMk/>
          <pc:sldMk cId="915243308" sldId="39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915243308" sldId="39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52" v="524" actId="2696"/>
        <pc:sldMkLst>
          <pc:docMk/>
          <pc:sldMk cId="361624735" sldId="39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61624735" sldId="39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86" v="526" actId="2696"/>
        <pc:sldMkLst>
          <pc:docMk/>
          <pc:sldMk cId="2139862151" sldId="39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139862151" sldId="39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14" v="527" actId="2696"/>
        <pc:sldMkLst>
          <pc:docMk/>
          <pc:sldMk cId="502243515" sldId="398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502243515" sldId="398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35" v="528" actId="2696"/>
        <pc:sldMkLst>
          <pc:docMk/>
          <pc:sldMk cId="2700951510" sldId="399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700951510" sldId="399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56" v="529" actId="2696"/>
        <pc:sldMkLst>
          <pc:docMk/>
          <pc:sldMk cId="4093679452" sldId="400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4093679452" sldId="400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81" v="530" actId="2696"/>
        <pc:sldMkLst>
          <pc:docMk/>
          <pc:sldMk cId="708787259" sldId="40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08787259" sldId="401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99" v="531" actId="2696"/>
        <pc:sldMkLst>
          <pc:docMk/>
          <pc:sldMk cId="1449319943" sldId="40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449319943" sldId="40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19" v="532" actId="2696"/>
        <pc:sldMkLst>
          <pc:docMk/>
          <pc:sldMk cId="1400503669" sldId="40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400503669" sldId="40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55" v="533" actId="2696"/>
        <pc:sldMkLst>
          <pc:docMk/>
          <pc:sldMk cId="2664736889" sldId="40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664736889" sldId="40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68" v="534" actId="2696"/>
        <pc:sldMkLst>
          <pc:docMk/>
          <pc:sldMk cId="1811071910" sldId="40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811071910" sldId="40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99" v="535" actId="2696"/>
        <pc:sldMkLst>
          <pc:docMk/>
          <pc:sldMk cId="1779746918" sldId="40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779746918" sldId="40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205" v="536" actId="2696"/>
        <pc:sldMkLst>
          <pc:docMk/>
          <pc:sldMk cId="3569273266" sldId="40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569273266" sldId="40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231" v="537" actId="2696"/>
        <pc:sldMkLst>
          <pc:docMk/>
          <pc:sldMk cId="1106111102" sldId="408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106111102" sldId="408"/>
            <ac:spMk id="7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29:21.331" v="138" actId="20577"/>
        <pc:sldMkLst>
          <pc:docMk/>
          <pc:sldMk cId="1550051712" sldId="410"/>
        </pc:sldMkLst>
        <pc:spChg chg="mod">
          <ac:chgData name="raucelio valdes" userId="e4b1d2aab2242700" providerId="LiveId" clId="{8FFF8BAC-C314-4C34-8133-F53281C67FE6}" dt="2020-02-17T18:29:21.331" v="138" actId="20577"/>
          <ac:spMkLst>
            <pc:docMk/>
            <pc:sldMk cId="1550051712" sldId="410"/>
            <ac:spMk id="6" creationId="{64015055-C905-44E3-9134-99146C729C87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550051712" sldId="410"/>
            <ac:spMk id="12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30:09.497" v="147" actId="255"/>
        <pc:sldMkLst>
          <pc:docMk/>
          <pc:sldMk cId="3047166591" sldId="411"/>
        </pc:sldMkLst>
        <pc:spChg chg="mod">
          <ac:chgData name="raucelio valdes" userId="e4b1d2aab2242700" providerId="LiveId" clId="{8FFF8BAC-C314-4C34-8133-F53281C67FE6}" dt="2020-02-17T18:30:09.497" v="147" actId="255"/>
          <ac:spMkLst>
            <pc:docMk/>
            <pc:sldMk cId="3047166591" sldId="411"/>
            <ac:spMk id="10" creationId="{00000000-0000-0000-0000-000000000000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47166591" sldId="411"/>
            <ac:spMk id="12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37:03.014" v="263" actId="20577"/>
        <pc:sldMkLst>
          <pc:docMk/>
          <pc:sldMk cId="1915322538" sldId="412"/>
        </pc:sldMkLst>
        <pc:spChg chg="mod">
          <ac:chgData name="raucelio valdes" userId="e4b1d2aab2242700" providerId="LiveId" clId="{8FFF8BAC-C314-4C34-8133-F53281C67FE6}" dt="2020-02-17T18:37:03.014" v="263" actId="20577"/>
          <ac:spMkLst>
            <pc:docMk/>
            <pc:sldMk cId="1915322538" sldId="412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38:15.320" v="268" actId="6549"/>
        <pc:sldMkLst>
          <pc:docMk/>
          <pc:sldMk cId="669433100" sldId="413"/>
        </pc:sldMkLst>
        <pc:spChg chg="mod">
          <ac:chgData name="raucelio valdes" userId="e4b1d2aab2242700" providerId="LiveId" clId="{8FFF8BAC-C314-4C34-8133-F53281C67FE6}" dt="2020-02-17T18:38:15.320" v="268" actId="6549"/>
          <ac:spMkLst>
            <pc:docMk/>
            <pc:sldMk cId="669433100" sldId="413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1:04.567" v="301" actId="20577"/>
        <pc:sldMkLst>
          <pc:docMk/>
          <pc:sldMk cId="476861116" sldId="414"/>
        </pc:sldMkLst>
        <pc:spChg chg="mod">
          <ac:chgData name="raucelio valdes" userId="e4b1d2aab2242700" providerId="LiveId" clId="{8FFF8BAC-C314-4C34-8133-F53281C67FE6}" dt="2020-02-17T18:41:04.567" v="301" actId="20577"/>
          <ac:spMkLst>
            <pc:docMk/>
            <pc:sldMk cId="476861116" sldId="414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3:40.667" v="338" actId="6549"/>
        <pc:sldMkLst>
          <pc:docMk/>
          <pc:sldMk cId="2916102631" sldId="415"/>
        </pc:sldMkLst>
        <pc:spChg chg="mod">
          <ac:chgData name="raucelio valdes" userId="e4b1d2aab2242700" providerId="LiveId" clId="{8FFF8BAC-C314-4C34-8133-F53281C67FE6}" dt="2020-02-17T18:43:40.667" v="338" actId="6549"/>
          <ac:spMkLst>
            <pc:docMk/>
            <pc:sldMk cId="2916102631" sldId="415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5:12.173" v="395" actId="6549"/>
        <pc:sldMkLst>
          <pc:docMk/>
          <pc:sldMk cId="321905803" sldId="416"/>
        </pc:sldMkLst>
        <pc:spChg chg="mod">
          <ac:chgData name="raucelio valdes" userId="e4b1d2aab2242700" providerId="LiveId" clId="{8FFF8BAC-C314-4C34-8133-F53281C67FE6}" dt="2020-02-17T18:45:12.173" v="395" actId="6549"/>
          <ac:spMkLst>
            <pc:docMk/>
            <pc:sldMk cId="321905803" sldId="416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9:16.758" v="472" actId="20577"/>
        <pc:sldMkLst>
          <pc:docMk/>
          <pc:sldMk cId="3755106137" sldId="417"/>
        </pc:sldMkLst>
        <pc:spChg chg="mod">
          <ac:chgData name="raucelio valdes" userId="e4b1d2aab2242700" providerId="LiveId" clId="{8FFF8BAC-C314-4C34-8133-F53281C67FE6}" dt="2020-02-17T18:49:16.758" v="472" actId="20577"/>
          <ac:spMkLst>
            <pc:docMk/>
            <pc:sldMk cId="3755106137" sldId="417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51:47.828" v="505" actId="20577"/>
        <pc:sldMkLst>
          <pc:docMk/>
          <pc:sldMk cId="2395063027" sldId="418"/>
        </pc:sldMkLst>
        <pc:spChg chg="mod">
          <ac:chgData name="raucelio valdes" userId="e4b1d2aab2242700" providerId="LiveId" clId="{8FFF8BAC-C314-4C34-8133-F53281C67FE6}" dt="2020-02-17T18:51:47.828" v="505" actId="20577"/>
          <ac:spMkLst>
            <pc:docMk/>
            <pc:sldMk cId="2395063027" sldId="418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58:08.284" v="617" actId="6549"/>
        <pc:sldMkLst>
          <pc:docMk/>
          <pc:sldMk cId="1899852418" sldId="419"/>
        </pc:sldMkLst>
        <pc:spChg chg="mod">
          <ac:chgData name="raucelio valdes" userId="e4b1d2aab2242700" providerId="LiveId" clId="{8FFF8BAC-C314-4C34-8133-F53281C67FE6}" dt="2020-02-17T18:58:08.284" v="617" actId="6549"/>
          <ac:spMkLst>
            <pc:docMk/>
            <pc:sldMk cId="1899852418" sldId="419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09:29.811" v="642" actId="20577"/>
        <pc:sldMkLst>
          <pc:docMk/>
          <pc:sldMk cId="3131324842" sldId="420"/>
        </pc:sldMkLst>
        <pc:spChg chg="mod">
          <ac:chgData name="raucelio valdes" userId="e4b1d2aab2242700" providerId="LiveId" clId="{8FFF8BAC-C314-4C34-8133-F53281C67FE6}" dt="2020-02-17T19:09:29.811" v="642" actId="20577"/>
          <ac:spMkLst>
            <pc:docMk/>
            <pc:sldMk cId="3131324842" sldId="42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14:09.262" v="671" actId="20577"/>
        <pc:sldMkLst>
          <pc:docMk/>
          <pc:sldMk cId="3260160758" sldId="421"/>
        </pc:sldMkLst>
        <pc:spChg chg="mod">
          <ac:chgData name="raucelio valdes" userId="e4b1d2aab2242700" providerId="LiveId" clId="{8FFF8BAC-C314-4C34-8133-F53281C67FE6}" dt="2020-02-17T19:14:09.262" v="671" actId="20577"/>
          <ac:spMkLst>
            <pc:docMk/>
            <pc:sldMk cId="3260160758" sldId="421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16:27.253" v="696" actId="20577"/>
        <pc:sldMkLst>
          <pc:docMk/>
          <pc:sldMk cId="1131957207" sldId="422"/>
        </pc:sldMkLst>
        <pc:spChg chg="mod">
          <ac:chgData name="raucelio valdes" userId="e4b1d2aab2242700" providerId="LiveId" clId="{8FFF8BAC-C314-4C34-8133-F53281C67FE6}" dt="2020-02-17T19:16:27.253" v="696" actId="20577"/>
          <ac:spMkLst>
            <pc:docMk/>
            <pc:sldMk cId="1131957207" sldId="422"/>
            <ac:spMk id="3" creationId="{00000000-0000-0000-0000-000000000000}"/>
          </ac:spMkLst>
        </pc:spChg>
      </pc:sldChg>
      <pc:sldChg chg="addSp delSp modSp add">
        <pc:chgData name="raucelio valdes" userId="e4b1d2aab2242700" providerId="LiveId" clId="{8FFF8BAC-C314-4C34-8133-F53281C67FE6}" dt="2020-02-17T19:48:57.440" v="1078"/>
        <pc:sldMkLst>
          <pc:docMk/>
          <pc:sldMk cId="2135780563" sldId="423"/>
        </pc:sldMkLst>
        <pc:spChg chg="add del">
          <ac:chgData name="raucelio valdes" userId="e4b1d2aab2242700" providerId="LiveId" clId="{8FFF8BAC-C314-4C34-8133-F53281C67FE6}" dt="2020-02-17T19:48:36.536" v="1074" actId="478"/>
          <ac:spMkLst>
            <pc:docMk/>
            <pc:sldMk cId="2135780563" sldId="423"/>
            <ac:spMk id="2" creationId="{16305974-4AA9-4267-98EC-89A265489988}"/>
          </ac:spMkLst>
        </pc:spChg>
        <pc:spChg chg="mod">
          <ac:chgData name="raucelio valdes" userId="e4b1d2aab2242700" providerId="LiveId" clId="{8FFF8BAC-C314-4C34-8133-F53281C67FE6}" dt="2020-02-17T19:48:57.440" v="1078"/>
          <ac:spMkLst>
            <pc:docMk/>
            <pc:sldMk cId="2135780563" sldId="423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28:30.532" v="850"/>
        <pc:sldMkLst>
          <pc:docMk/>
          <pc:sldMk cId="1197559051" sldId="424"/>
        </pc:sldMkLst>
        <pc:spChg chg="mod">
          <ac:chgData name="raucelio valdes" userId="e4b1d2aab2242700" providerId="LiveId" clId="{8FFF8BAC-C314-4C34-8133-F53281C67FE6}" dt="2020-02-17T19:28:30.532" v="850"/>
          <ac:spMkLst>
            <pc:docMk/>
            <pc:sldMk cId="1197559051" sldId="424"/>
            <ac:spMk id="3" creationId="{00000000-0000-0000-0000-000000000000}"/>
          </ac:spMkLst>
        </pc:spChg>
      </pc:sldChg>
      <pc:sldChg chg="modSp add ord">
        <pc:chgData name="raucelio valdes" userId="e4b1d2aab2242700" providerId="LiveId" clId="{8FFF8BAC-C314-4C34-8133-F53281C67FE6}" dt="2020-02-17T19:28:01.156" v="843"/>
        <pc:sldMkLst>
          <pc:docMk/>
          <pc:sldMk cId="3860292404" sldId="425"/>
        </pc:sldMkLst>
        <pc:spChg chg="mod">
          <ac:chgData name="raucelio valdes" userId="e4b1d2aab2242700" providerId="LiveId" clId="{8FFF8BAC-C314-4C34-8133-F53281C67FE6}" dt="2020-02-17T19:27:54.829" v="842" actId="6549"/>
          <ac:spMkLst>
            <pc:docMk/>
            <pc:sldMk cId="3860292404" sldId="425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2:27.254" v="893" actId="20577"/>
        <pc:sldMkLst>
          <pc:docMk/>
          <pc:sldMk cId="3708060654" sldId="426"/>
        </pc:sldMkLst>
        <pc:spChg chg="mod">
          <ac:chgData name="raucelio valdes" userId="e4b1d2aab2242700" providerId="LiveId" clId="{8FFF8BAC-C314-4C34-8133-F53281C67FE6}" dt="2020-02-17T19:32:27.254" v="893" actId="20577"/>
          <ac:spMkLst>
            <pc:docMk/>
            <pc:sldMk cId="3708060654" sldId="426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4:57.721" v="908" actId="20577"/>
        <pc:sldMkLst>
          <pc:docMk/>
          <pc:sldMk cId="1451179610" sldId="427"/>
        </pc:sldMkLst>
        <pc:spChg chg="mod">
          <ac:chgData name="raucelio valdes" userId="e4b1d2aab2242700" providerId="LiveId" clId="{8FFF8BAC-C314-4C34-8133-F53281C67FE6}" dt="2020-02-17T19:34:57.721" v="908" actId="20577"/>
          <ac:spMkLst>
            <pc:docMk/>
            <pc:sldMk cId="1451179610" sldId="427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7:14.313" v="914" actId="6549"/>
        <pc:sldMkLst>
          <pc:docMk/>
          <pc:sldMk cId="3566776685" sldId="428"/>
        </pc:sldMkLst>
        <pc:spChg chg="mod">
          <ac:chgData name="raucelio valdes" userId="e4b1d2aab2242700" providerId="LiveId" clId="{8FFF8BAC-C314-4C34-8133-F53281C67FE6}" dt="2020-02-17T19:37:14.313" v="914" actId="6549"/>
          <ac:spMkLst>
            <pc:docMk/>
            <pc:sldMk cId="3566776685" sldId="428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45:52.200" v="953" actId="6549"/>
        <pc:sldMkLst>
          <pc:docMk/>
          <pc:sldMk cId="1546282985" sldId="429"/>
        </pc:sldMkLst>
        <pc:spChg chg="mod">
          <ac:chgData name="raucelio valdes" userId="e4b1d2aab2242700" providerId="LiveId" clId="{8FFF8BAC-C314-4C34-8133-F53281C67FE6}" dt="2020-02-17T19:45:52.200" v="953" actId="6549"/>
          <ac:spMkLst>
            <pc:docMk/>
            <pc:sldMk cId="1546282985" sldId="429"/>
            <ac:spMk id="3" creationId="{00000000-0000-0000-0000-000000000000}"/>
          </ac:spMkLst>
        </pc:spChg>
      </pc:sldChg>
      <pc:sldChg chg="modSp add del">
        <pc:chgData name="raucelio valdes" userId="e4b1d2aab2242700" providerId="LiveId" clId="{8FFF8BAC-C314-4C34-8133-F53281C67FE6}" dt="2020-02-17T19:45:23.431" v="948" actId="2696"/>
        <pc:sldMkLst>
          <pc:docMk/>
          <pc:sldMk cId="2018007059" sldId="430"/>
        </pc:sldMkLst>
        <pc:spChg chg="mod">
          <ac:chgData name="raucelio valdes" userId="e4b1d2aab2242700" providerId="LiveId" clId="{8FFF8BAC-C314-4C34-8133-F53281C67FE6}" dt="2020-02-17T19:36:52.580" v="913" actId="6549"/>
          <ac:spMkLst>
            <pc:docMk/>
            <pc:sldMk cId="2018007059" sldId="43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46:57.586" v="1072" actId="20577"/>
        <pc:sldMkLst>
          <pc:docMk/>
          <pc:sldMk cId="2653243478" sldId="430"/>
        </pc:sldMkLst>
        <pc:spChg chg="mod">
          <ac:chgData name="raucelio valdes" userId="e4b1d2aab2242700" providerId="LiveId" clId="{8FFF8BAC-C314-4C34-8133-F53281C67FE6}" dt="2020-02-17T19:46:57.586" v="1072" actId="20577"/>
          <ac:spMkLst>
            <pc:docMk/>
            <pc:sldMk cId="2653243478" sldId="43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51:22.919" v="1168" actId="20577"/>
        <pc:sldMkLst>
          <pc:docMk/>
          <pc:sldMk cId="3669744305" sldId="431"/>
        </pc:sldMkLst>
        <pc:spChg chg="mod">
          <ac:chgData name="raucelio valdes" userId="e4b1d2aab2242700" providerId="LiveId" clId="{8FFF8BAC-C314-4C34-8133-F53281C67FE6}" dt="2020-02-17T19:51:22.919" v="1168" actId="20577"/>
          <ac:spMkLst>
            <pc:docMk/>
            <pc:sldMk cId="3669744305" sldId="43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8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6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0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2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3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3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5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53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53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82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32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2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5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9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17/02/2020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4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68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3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0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9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144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7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791E78-E689-4F5A-8A89-E07653321CAC}"/>
              </a:ext>
            </a:extLst>
          </p:cNvPr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91B397-15F3-4F05-8BAB-5237AC58AAE5}"/>
              </a:ext>
            </a:extLst>
          </p:cNvPr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3">
            <a:extLst>
              <a:ext uri="{FF2B5EF4-FFF2-40B4-BE49-F238E27FC236}">
                <a16:creationId xmlns:a16="http://schemas.microsoft.com/office/drawing/2014/main" id="{104A5F64-A850-4F1F-AE12-83C523628D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>
                <a:solidFill>
                  <a:schemeClr val="bg1"/>
                </a:solidFill>
                <a:latin typeface="Arial" charset="0"/>
              </a:rPr>
              <a:t>Janeiro/2018</a:t>
            </a:r>
          </a:p>
        </p:txBody>
      </p:sp>
    </p:spTree>
    <p:extLst>
      <p:ext uri="{BB962C8B-B14F-4D97-AF65-F5344CB8AC3E}">
        <p14:creationId xmlns:p14="http://schemas.microsoft.com/office/powerpoint/2010/main" val="3094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761" r:id="rId17"/>
    <p:sldLayoutId id="214748376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Manipulação de dados com o </a:t>
            </a:r>
            <a:r>
              <a:rPr lang="pt-BR" sz="2000" b="1" dirty="0" err="1">
                <a:latin typeface="+mj-lt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0F1D8E5-D18A-4027-BF27-777229D8AED0}"/>
              </a:ext>
            </a:extLst>
          </p:cNvPr>
          <p:cNvSpPr txBox="1">
            <a:spLocks/>
          </p:cNvSpPr>
          <p:nvPr/>
        </p:nvSpPr>
        <p:spPr>
          <a:xfrm>
            <a:off x="1486040" y="3021013"/>
            <a:ext cx="749893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kern="0" dirty="0">
                <a:latin typeface="Calibri" panose="020F0502020204030204" pitchFamily="34" charset="0"/>
              </a:rPr>
              <a:t>Manipulação de dados - </a:t>
            </a:r>
            <a:r>
              <a:rPr lang="pt-BR" sz="3600" b="1" kern="0" dirty="0" err="1">
                <a:latin typeface="Calibri" panose="020F0502020204030204" pitchFamily="34" charset="0"/>
              </a:rPr>
              <a:t>dplyr</a:t>
            </a:r>
            <a:endParaRPr lang="pt-BR" sz="36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Há funções auxiliares para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(): </a:t>
            </a:r>
            <a:r>
              <a:rPr lang="pt-BR" sz="2000" dirty="0" err="1">
                <a:latin typeface="+mn-lt"/>
              </a:rPr>
              <a:t>starts_with</a:t>
            </a:r>
            <a:r>
              <a:rPr lang="pt-BR" sz="2000" dirty="0">
                <a:latin typeface="+mn-lt"/>
              </a:rPr>
              <a:t>(), </a:t>
            </a:r>
            <a:r>
              <a:rPr lang="pt-BR" sz="2000" dirty="0" err="1">
                <a:latin typeface="+mn-lt"/>
              </a:rPr>
              <a:t>ends_with</a:t>
            </a:r>
            <a:r>
              <a:rPr lang="pt-BR" sz="2000" dirty="0">
                <a:latin typeface="+mn-lt"/>
              </a:rPr>
              <a:t>(), matches() e  </a:t>
            </a:r>
            <a:r>
              <a:rPr lang="pt-BR" sz="2000" dirty="0" err="1">
                <a:latin typeface="+mn-lt"/>
              </a:rPr>
              <a:t>contains</a:t>
            </a:r>
            <a:r>
              <a:rPr lang="pt-BR" sz="2000" dirty="0">
                <a:latin typeface="+mn-lt"/>
              </a:rPr>
              <a:t>(). Essas funções selecionam rapidamente  um conjunto de variáveis que atendem determinado critério. Maiores detalhes: ?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 pode alterar o nome de uma coluna, para isso indique o novo nome da coluna  como na forma </a:t>
            </a:r>
            <a:r>
              <a:rPr lang="pt-BR" sz="2000" dirty="0" err="1">
                <a:latin typeface="+mn-lt"/>
              </a:rPr>
              <a:t>nome_novo</a:t>
            </a:r>
            <a:r>
              <a:rPr lang="pt-BR" sz="2000" dirty="0">
                <a:latin typeface="+mn-lt"/>
              </a:rPr>
              <a:t> = </a:t>
            </a:r>
            <a:r>
              <a:rPr lang="pt-BR" sz="2000" dirty="0" err="1">
                <a:latin typeface="+mn-lt"/>
              </a:rPr>
              <a:t>nome_antigo</a:t>
            </a:r>
            <a:r>
              <a:rPr lang="pt-BR" sz="2000" dirty="0">
                <a:latin typeface="+mn-lt"/>
              </a:rPr>
              <a:t>, por exemplo: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INSCRICAO = NU_INSCRICAO)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10613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Entretanto, o 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 exclui todas as variáveis que não foram explicitamente mencionadas. Assim, para renomear uma variável  use a função </a:t>
            </a:r>
            <a:r>
              <a:rPr lang="pt-BR" sz="2000" dirty="0" err="1">
                <a:latin typeface="+mn-lt"/>
              </a:rPr>
              <a:t>rename</a:t>
            </a:r>
            <a:r>
              <a:rPr lang="pt-BR" sz="2000" dirty="0">
                <a:latin typeface="+mn-lt"/>
              </a:rPr>
              <a:t>():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rename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 INSCRICAO = NU_INSCRICAO)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6302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Filtrar linhas com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função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 selecionar um subconjunto de observações em um </a:t>
            </a:r>
            <a:r>
              <a:rPr lang="pt-BR" sz="2000" dirty="0" err="1">
                <a:latin typeface="+mn-lt"/>
              </a:rPr>
              <a:t>tiblle</a:t>
            </a:r>
            <a:r>
              <a:rPr lang="pt-BR" sz="2000" dirty="0">
                <a:latin typeface="+mn-lt"/>
              </a:rPr>
              <a:t> que são  verdadeiras (`TRUE`) quando submetidas a uma sentença lógica.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Por exemplo, para selecionar  os candidatos com 46 anos o código é: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NU_IDADE == 46)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Esse código  é  equivalente aos seguinte comandos R: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[</a:t>
            </a:r>
            <a:r>
              <a:rPr lang="pt-BR" sz="2000" dirty="0" err="1">
                <a:latin typeface="+mn-lt"/>
              </a:rPr>
              <a:t>enem_df$NU_IDADE</a:t>
            </a:r>
            <a:r>
              <a:rPr lang="pt-BR" sz="2000" dirty="0">
                <a:latin typeface="+mn-lt"/>
              </a:rPr>
              <a:t> == 46, ]</a:t>
            </a:r>
          </a:p>
        </p:txBody>
      </p:sp>
    </p:spTree>
    <p:extLst>
      <p:ext uri="{BB962C8B-B14F-4D97-AF65-F5344CB8AC3E}">
        <p14:creationId xmlns:p14="http://schemas.microsoft.com/office/powerpoint/2010/main" val="189985241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57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Ordenar observações com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 ordena  as observações de um  </a:t>
            </a:r>
            <a:r>
              <a:rPr lang="pt-BR" sz="2000" dirty="0" err="1">
                <a:latin typeface="+mn-lt"/>
              </a:rPr>
              <a:t>tibble</a:t>
            </a:r>
            <a:r>
              <a:rPr lang="pt-BR" sz="2000" dirty="0">
                <a:latin typeface="+mn-lt"/>
              </a:rPr>
              <a:t> (ou data frame) com base nos valores de um conjunto de variáveis.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 for indicada mais de uma coluna, cada coluna adicionada será o critério de desempate  para os valores iguais da coluna precedente: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NU_NOTA_REDACAO)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função `</a:t>
            </a:r>
            <a:r>
              <a:rPr lang="pt-BR" sz="2000" dirty="0" err="1">
                <a:latin typeface="+mn-lt"/>
              </a:rPr>
              <a:t>desc</a:t>
            </a:r>
            <a:r>
              <a:rPr lang="pt-BR" sz="2000" dirty="0">
                <a:latin typeface="+mn-lt"/>
              </a:rPr>
              <a:t>()` ordena a coluna em ordem </a:t>
            </a:r>
            <a:r>
              <a:rPr lang="pt-BR" sz="2000" dirty="0" err="1">
                <a:latin typeface="+mn-lt"/>
              </a:rPr>
              <a:t>descedente</a:t>
            </a:r>
            <a:r>
              <a:rPr lang="pt-BR" sz="2000" dirty="0"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desc</a:t>
            </a:r>
            <a:r>
              <a:rPr lang="pt-BR" sz="2000" dirty="0">
                <a:latin typeface="+mn-lt"/>
              </a:rPr>
              <a:t>(NU_NOTA_REDACAO))</a:t>
            </a:r>
          </a:p>
        </p:txBody>
      </p:sp>
    </p:spTree>
    <p:extLst>
      <p:ext uri="{BB962C8B-B14F-4D97-AF65-F5344CB8AC3E}">
        <p14:creationId xmlns:p14="http://schemas.microsoft.com/office/powerpoint/2010/main" val="313132484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60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Criando colunas com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 verbo  `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()` cria novas colunas a partir de outras colunas do </a:t>
            </a:r>
            <a:r>
              <a:rPr lang="pt-BR" sz="2000" dirty="0" err="1">
                <a:latin typeface="+mn-lt"/>
              </a:rPr>
              <a:t>tiblle</a:t>
            </a:r>
            <a:r>
              <a:rPr lang="pt-BR" sz="2000" dirty="0">
                <a:latin typeface="+mn-lt"/>
              </a:rPr>
              <a:t> (ou data frame).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&lt;-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MEDIA = 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           NU_NOTA_MT + NU_NOTA_REDACAO)/5 )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 permite utilizar  a colunas que você acabou de criar: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MEDIA =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  NU_NOTA_MT + NU_NOTA_REDACAO)/5, 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SIT_MT = NU_NOTA_MT/MEDIA )</a:t>
            </a:r>
          </a:p>
        </p:txBody>
      </p:sp>
    </p:spTree>
    <p:extLst>
      <p:ext uri="{BB962C8B-B14F-4D97-AF65-F5344CB8AC3E}">
        <p14:creationId xmlns:p14="http://schemas.microsoft.com/office/powerpoint/2010/main" val="326016075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Criando colunas com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Caso o objetivo seja criar um novo data frame com  as novas variáveis use a função `transmute()`: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transmute(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MEDIA =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    NU_NOTA_MT + NU_NOTA_REDACAO)/5)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5720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Resumo de valores com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`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()` resume  as os valores de um data frame  por meio  de uma função.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media = 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(NU_NOTA_REDACAO, na.rm = TRUE))</a:t>
            </a:r>
          </a:p>
        </p:txBody>
      </p:sp>
    </p:spTree>
    <p:extLst>
      <p:ext uri="{BB962C8B-B14F-4D97-AF65-F5344CB8AC3E}">
        <p14:creationId xmlns:p14="http://schemas.microsoft.com/office/powerpoint/2010/main" val="213578056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649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Resumo de valores com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`</a:t>
            </a:r>
            <a:r>
              <a:rPr lang="pt-BR" sz="2000" dirty="0" err="1">
                <a:latin typeface="+mn-lt"/>
              </a:rPr>
              <a:t>summarize</a:t>
            </a:r>
            <a:r>
              <a:rPr lang="pt-BR" sz="2000" dirty="0">
                <a:latin typeface="+mn-lt"/>
              </a:rPr>
              <a:t> ()` faz uso de __</a:t>
            </a:r>
            <a:r>
              <a:rPr lang="pt-BR" sz="2000" dirty="0" err="1">
                <a:latin typeface="+mn-lt"/>
              </a:rPr>
              <a:t>aggregate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functions</a:t>
            </a:r>
            <a:r>
              <a:rPr lang="pt-BR" sz="2000" dirty="0">
                <a:latin typeface="+mn-lt"/>
              </a:rPr>
              <a:t>__, as quais de um conjunto de valores retorna um único valor.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R disponibiliza funções desse tipo: `min ()`, `</a:t>
            </a:r>
            <a:r>
              <a:rPr lang="pt-BR" sz="2000" dirty="0" err="1">
                <a:latin typeface="+mn-lt"/>
              </a:rPr>
              <a:t>max</a:t>
            </a:r>
            <a:r>
              <a:rPr lang="pt-BR" sz="2000" dirty="0">
                <a:latin typeface="+mn-lt"/>
              </a:rPr>
              <a:t> ()`, `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 ()`, `sum ()`, `</a:t>
            </a:r>
            <a:r>
              <a:rPr lang="pt-BR" sz="2000" dirty="0" err="1">
                <a:latin typeface="+mn-lt"/>
              </a:rPr>
              <a:t>sd</a:t>
            </a:r>
            <a:r>
              <a:rPr lang="pt-BR" sz="2000" dirty="0">
                <a:latin typeface="+mn-lt"/>
              </a:rPr>
              <a:t> ()`, `</a:t>
            </a:r>
            <a:r>
              <a:rPr lang="pt-BR" sz="2000" dirty="0" err="1">
                <a:latin typeface="+mn-lt"/>
              </a:rPr>
              <a:t>median</a:t>
            </a:r>
            <a:r>
              <a:rPr lang="pt-BR" sz="2000" dirty="0">
                <a:latin typeface="+mn-lt"/>
              </a:rPr>
              <a:t> ()`, e ` IQR () `.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fornece outras como: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`n ()`: o número de observações no grupo atual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`</a:t>
            </a:r>
            <a:r>
              <a:rPr lang="pt-BR" sz="2000" dirty="0" err="1">
                <a:latin typeface="+mn-lt"/>
              </a:rPr>
              <a:t>n_distinct</a:t>
            </a:r>
            <a:r>
              <a:rPr lang="pt-BR" sz="2000" dirty="0">
                <a:latin typeface="+mn-lt"/>
              </a:rPr>
              <a:t> (x)`: o número de valores únicos em `x`.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`primeiro (x)`, `</a:t>
            </a:r>
            <a:r>
              <a:rPr lang="pt-BR" sz="2000" dirty="0" err="1">
                <a:latin typeface="+mn-lt"/>
              </a:rPr>
              <a:t>last</a:t>
            </a:r>
            <a:r>
              <a:rPr lang="pt-BR" sz="2000" dirty="0">
                <a:latin typeface="+mn-lt"/>
              </a:rPr>
              <a:t> (x)` e `</a:t>
            </a:r>
            <a:r>
              <a:rPr lang="pt-BR" sz="2000" dirty="0" err="1">
                <a:latin typeface="+mn-lt"/>
              </a:rPr>
              <a:t>nth</a:t>
            </a:r>
            <a:r>
              <a:rPr lang="pt-BR" sz="2000" dirty="0">
                <a:latin typeface="+mn-lt"/>
              </a:rPr>
              <a:t> (x, n)` -  que atuam de maneira similar a `x [1]`, `x [</a:t>
            </a:r>
            <a:r>
              <a:rPr lang="pt-BR" sz="2000" dirty="0" err="1">
                <a:latin typeface="+mn-lt"/>
              </a:rPr>
              <a:t>length</a:t>
            </a:r>
            <a:r>
              <a:rPr lang="pt-BR" sz="2000" dirty="0">
                <a:latin typeface="+mn-lt"/>
              </a:rPr>
              <a:t>(x)]`, e `x [n]`, porém permite mais controle sobre o resultado se houver valor faltante.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7443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Amostra aleatória de observações com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Os verbos 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retiram uma amostra aleatória de observações de um data frame.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  retorna uma amostra de tamanho especifico.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 retorna uma amostra com o tamanho indicado em forma de fração.</a:t>
            </a:r>
          </a:p>
        </p:txBody>
      </p:sp>
    </p:spTree>
    <p:extLst>
      <p:ext uri="{BB962C8B-B14F-4D97-AF65-F5344CB8AC3E}">
        <p14:creationId xmlns:p14="http://schemas.microsoft.com/office/powerpoint/2010/main" val="38602924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Amostra aleatória de observações com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12317)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0.01)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opção `</a:t>
            </a:r>
            <a:r>
              <a:rPr lang="pt-BR" sz="2000" dirty="0" err="1">
                <a:latin typeface="+mn-lt"/>
              </a:rPr>
              <a:t>replace</a:t>
            </a:r>
            <a:r>
              <a:rPr lang="pt-BR" sz="2000" dirty="0">
                <a:latin typeface="+mn-lt"/>
              </a:rPr>
              <a:t> = TRUE` executa uma amostra com reposição. Se necessitar de uma amostra ponderada, o peso amostral deve ser informado pelo argumento `</a:t>
            </a:r>
            <a:r>
              <a:rPr lang="pt-BR" sz="2000" dirty="0" err="1">
                <a:latin typeface="+mn-lt"/>
              </a:rPr>
              <a:t>weight</a:t>
            </a:r>
            <a:r>
              <a:rPr lang="pt-BR" sz="2000" dirty="0">
                <a:latin typeface="+mn-lt"/>
              </a:rPr>
              <a:t>`.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55905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015055-C905-44E3-9134-99146C729C87}"/>
              </a:ext>
            </a:extLst>
          </p:cNvPr>
          <p:cNvSpPr txBox="1">
            <a:spLocks/>
          </p:cNvSpPr>
          <p:nvPr/>
        </p:nvSpPr>
        <p:spPr>
          <a:xfrm>
            <a:off x="732934" y="1295400"/>
            <a:ext cx="7515487" cy="3429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Ao trabalhar com massas de dados é necessário: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Planejar toda a atividade.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Descrever as tarefas em uma linguagem de programação.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Executar o programa.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005171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Observações: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sintaxe de todos os verbos são semelhantes: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 primeiro argumento é um data frame.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Os argumentos subsequentes descrevem o que fazer com o data frame.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Pode-se acessar os valores de uma variável sem usar $.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 resultado é um novo data frame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Juntas, essas propriedades facilitam a interligação de várias etapas simples para alcançar um resultado complexo.</a:t>
            </a:r>
          </a:p>
        </p:txBody>
      </p:sp>
    </p:spTree>
    <p:extLst>
      <p:ext uri="{BB962C8B-B14F-4D97-AF65-F5344CB8AC3E}">
        <p14:creationId xmlns:p14="http://schemas.microsoft.com/office/powerpoint/2010/main" val="370806065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Observações: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Esses cinco verbos (funções) fornecem a base de uma linguagem de manipulação de dados. No nível mais básico, é possível alterar um data frame  de cinco maneiras: reordenar as observações (</a:t>
            </a:r>
            <a:r>
              <a:rPr lang="pt-BR" sz="2000" dirty="0" err="1"/>
              <a:t>arrenge</a:t>
            </a:r>
            <a:r>
              <a:rPr lang="pt-BR" sz="2000" dirty="0"/>
              <a:t> ()), selecionar  observações e variáveis de interesse (</a:t>
            </a:r>
            <a:r>
              <a:rPr lang="pt-BR" sz="2000" dirty="0" err="1"/>
              <a:t>filter</a:t>
            </a:r>
            <a:r>
              <a:rPr lang="pt-BR" sz="2000" dirty="0"/>
              <a:t> () e </a:t>
            </a:r>
            <a:r>
              <a:rPr lang="pt-BR" sz="2000" dirty="0" err="1"/>
              <a:t>select</a:t>
            </a:r>
            <a:r>
              <a:rPr lang="pt-BR" sz="2000" dirty="0"/>
              <a:t> ()). Adicionar novas variáveis que são funções de variáveis existentes (</a:t>
            </a:r>
            <a:r>
              <a:rPr lang="pt-BR" sz="2000" dirty="0" err="1"/>
              <a:t>mutate</a:t>
            </a:r>
            <a:r>
              <a:rPr lang="pt-BR" sz="2000" dirty="0"/>
              <a:t> ()), ou resumir  muitos valores (</a:t>
            </a:r>
            <a:r>
              <a:rPr lang="pt-BR" sz="2000" dirty="0" err="1"/>
              <a:t>summarize</a:t>
            </a:r>
            <a:r>
              <a:rPr lang="pt-BR" sz="2000" dirty="0"/>
              <a:t> ()). O restante da linguagem vem da aplicação das cinco funções a diferentes tipos de dados.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1179610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Operações agrupadas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Os verbos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são úteis por si só, mas eles se tornam ainda mais poderoso quando aplicados a grupos de observações de um data frame. No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, isso é possível com a função `</a:t>
            </a:r>
            <a:r>
              <a:rPr lang="pt-BR" sz="2000" dirty="0" err="1">
                <a:latin typeface="+mn-lt"/>
              </a:rPr>
              <a:t>group_by</a:t>
            </a:r>
            <a:r>
              <a:rPr lang="pt-BR" sz="2000" dirty="0">
                <a:latin typeface="+mn-lt"/>
              </a:rPr>
              <a:t> ()`. Essa função divide um conjunto de dados em grupos </a:t>
            </a:r>
            <a:r>
              <a:rPr lang="pt-BR" sz="2000" dirty="0" err="1">
                <a:latin typeface="+mn-lt"/>
              </a:rPr>
              <a:t>especificos</a:t>
            </a:r>
            <a:r>
              <a:rPr lang="pt-BR" sz="2000" dirty="0">
                <a:latin typeface="+mn-lt"/>
              </a:rPr>
              <a:t> de linhas. Assim, ao aplicar os verbos  ao data frame eles serão automaticamente executados "por grupo".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77668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Operações agrupadas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No exemplo a seguir, dividimos as observações em `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` em grupos  identificados pela variável `TP_ESCOLA` ,  resumimos cada tipo de escola pelo contando o número de candidatos (`</a:t>
            </a:r>
            <a:r>
              <a:rPr lang="pt-BR" sz="2000" dirty="0" err="1">
                <a:latin typeface="+mn-lt"/>
              </a:rPr>
              <a:t>count</a:t>
            </a:r>
            <a:r>
              <a:rPr lang="pt-BR" sz="2000" dirty="0">
                <a:latin typeface="+mn-lt"/>
              </a:rPr>
              <a:t> = n ()`) e a média geral das notas (`media = 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(MEDIA, na.rm = TRUE)`). Em seguida, o ggplot2 exibir um </a:t>
            </a:r>
            <a:r>
              <a:rPr lang="pt-BR" sz="2000" dirty="0" err="1">
                <a:latin typeface="+mn-lt"/>
              </a:rPr>
              <a:t>boxplot</a:t>
            </a:r>
            <a:r>
              <a:rPr lang="pt-BR" sz="2000" dirty="0">
                <a:latin typeface="+mn-lt"/>
              </a:rPr>
              <a:t> para cada grupo.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282985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60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Operações agrupadas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grupo &lt;-</a:t>
            </a:r>
            <a:r>
              <a:rPr lang="pt-BR" sz="2000" dirty="0" err="1">
                <a:latin typeface="+mn-lt"/>
              </a:rPr>
              <a:t>group_by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TP_ESCOLA)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(grupo,   </a:t>
            </a:r>
            <a:r>
              <a:rPr lang="pt-BR" sz="2000" dirty="0" err="1">
                <a:latin typeface="+mn-lt"/>
              </a:rPr>
              <a:t>count</a:t>
            </a:r>
            <a:r>
              <a:rPr lang="pt-BR" sz="2000" dirty="0">
                <a:latin typeface="+mn-lt"/>
              </a:rPr>
              <a:t> = n(),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media = 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(MEDIA, na.rm = TRUE)   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ggplot</a:t>
            </a:r>
            <a:r>
              <a:rPr lang="pt-BR" sz="2000" dirty="0">
                <a:latin typeface="+mn-lt"/>
              </a:rPr>
              <a:t>(data =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aes</a:t>
            </a:r>
            <a:r>
              <a:rPr lang="pt-BR" sz="2000" dirty="0">
                <a:latin typeface="+mn-lt"/>
              </a:rPr>
              <a:t>(x=</a:t>
            </a:r>
            <a:r>
              <a:rPr lang="pt-BR" sz="2000" dirty="0" err="1">
                <a:latin typeface="+mn-lt"/>
              </a:rPr>
              <a:t>as.character</a:t>
            </a:r>
            <a:r>
              <a:rPr lang="pt-BR" sz="2000" dirty="0">
                <a:latin typeface="+mn-lt"/>
              </a:rPr>
              <a:t>(TP_ESCOLA),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                           y=MEDIA 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                          </a:t>
            </a:r>
            <a:r>
              <a:rPr lang="pt-BR" sz="2000" dirty="0" err="1">
                <a:latin typeface="+mn-lt"/>
              </a:rPr>
              <a:t>fill</a:t>
            </a:r>
            <a:r>
              <a:rPr lang="pt-BR" sz="2000" dirty="0">
                <a:latin typeface="+mn-lt"/>
              </a:rPr>
              <a:t> = </a:t>
            </a:r>
            <a:r>
              <a:rPr lang="pt-BR" sz="2000" dirty="0" err="1">
                <a:latin typeface="+mn-lt"/>
              </a:rPr>
              <a:t>as.character</a:t>
            </a:r>
            <a:r>
              <a:rPr lang="pt-BR" sz="2000" dirty="0">
                <a:latin typeface="+mn-lt"/>
              </a:rPr>
              <a:t>(TP_ESCOLA))) +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</a:t>
            </a:r>
            <a:r>
              <a:rPr lang="pt-BR" sz="2000" dirty="0" err="1">
                <a:latin typeface="+mn-lt"/>
              </a:rPr>
              <a:t>geom_boxplot</a:t>
            </a:r>
            <a:r>
              <a:rPr lang="pt-BR" sz="2000" dirty="0">
                <a:latin typeface="+mn-lt"/>
              </a:rPr>
              <a:t>() +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</a:t>
            </a:r>
            <a:r>
              <a:rPr lang="pt-BR" sz="2000" dirty="0" err="1">
                <a:latin typeface="+mn-lt"/>
              </a:rPr>
              <a:t>labs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title</a:t>
            </a:r>
            <a:r>
              <a:rPr lang="pt-BR" sz="2000" dirty="0">
                <a:latin typeface="+mn-lt"/>
              </a:rPr>
              <a:t>= "Desempenho por Tipo de Escola",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x="Tipo de Escola",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             y = "Desempenho", </a:t>
            </a:r>
            <a:r>
              <a:rPr lang="pt-BR" sz="2000" dirty="0" err="1">
                <a:latin typeface="+mn-lt"/>
              </a:rPr>
              <a:t>fill</a:t>
            </a:r>
            <a:r>
              <a:rPr lang="pt-BR" sz="2000" dirty="0">
                <a:latin typeface="+mn-lt"/>
              </a:rPr>
              <a:t> = "Tipo") </a:t>
            </a:r>
          </a:p>
        </p:txBody>
      </p:sp>
    </p:spTree>
    <p:extLst>
      <p:ext uri="{BB962C8B-B14F-4D97-AF65-F5344CB8AC3E}">
        <p14:creationId xmlns:p14="http://schemas.microsoft.com/office/powerpoint/2010/main" val="265324347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175260" y="444984"/>
            <a:ext cx="8372392" cy="61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O pacote  **</a:t>
            </a:r>
            <a:r>
              <a:rPr lang="pt-BR" sz="2000" dirty="0" err="1"/>
              <a:t>dplyr</a:t>
            </a:r>
            <a:r>
              <a:rPr lang="pt-BR" sz="2000" dirty="0"/>
              <a:t>**  executa esses passo de forma rápida e fácil: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Ao restringir as opções, ajuda-nos a pensar nos desafios da  manipulação de dados.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Ao fornecer "verbos", funções que correspondem as tarefas mais comuns de manipulação, para traduzir as tarefas necessárias a análise  em código.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</a:t>
            </a:r>
            <a:r>
              <a:rPr lang="pt-BR" sz="2000" dirty="0" err="1"/>
              <a:t>Backends</a:t>
            </a:r>
            <a:r>
              <a:rPr lang="pt-BR" sz="2000" dirty="0"/>
              <a:t> eficientes gastam menos tempo de processamento do computador.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dirty="0"/>
              <a:t>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/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6659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Dados: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banco de dados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será utilizado para ilustrar os  verbos disponibilizados pelo **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**.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 é compostos por 9 colunas (variáveis)  e por 123.169 observações, que representam todos os candidatos do ENEM no ano de 2017 que moram em Brasília.</a:t>
            </a:r>
          </a:p>
        </p:txBody>
      </p:sp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Dados: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é um </a:t>
            </a:r>
            <a:r>
              <a:rPr lang="pt-BR" sz="2000" dirty="0" err="1">
                <a:latin typeface="+mn-lt"/>
              </a:rPr>
              <a:t>tibble</a:t>
            </a:r>
            <a:r>
              <a:rPr lang="pt-BR" sz="2000" dirty="0">
                <a:latin typeface="+mn-lt"/>
              </a:rPr>
              <a:t>, releitura moderna do conceito de **data frame**. Útil em trabalhos com grandes bases de dados.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Informações sobre </a:t>
            </a:r>
            <a:r>
              <a:rPr lang="pt-BR" sz="2000" dirty="0" err="1">
                <a:latin typeface="+mn-lt"/>
              </a:rPr>
              <a:t>tibbles</a:t>
            </a:r>
            <a:r>
              <a:rPr lang="pt-BR" sz="2000" dirty="0">
                <a:latin typeface="+mn-lt"/>
              </a:rPr>
              <a:t> pode ser obtida em  &lt;http://tibble.tidyverse.org&gt;.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É possível converter data frames em </a:t>
            </a:r>
            <a:r>
              <a:rPr lang="pt-BR" sz="2000" dirty="0" err="1">
                <a:latin typeface="+mn-lt"/>
              </a:rPr>
              <a:t>tibbles</a:t>
            </a:r>
            <a:r>
              <a:rPr lang="pt-BR" sz="2000" dirty="0">
                <a:latin typeface="+mn-lt"/>
              </a:rPr>
              <a:t> por meio da função  </a:t>
            </a:r>
            <a:r>
              <a:rPr lang="pt-BR" sz="2000" dirty="0" err="1">
                <a:latin typeface="+mn-lt"/>
              </a:rPr>
              <a:t>as_tibble</a:t>
            </a:r>
            <a:r>
              <a:rPr lang="pt-BR" sz="2000" dirty="0">
                <a:latin typeface="+mn-lt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9153225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Nesta atividade serão usadas oito 8 </a:t>
            </a:r>
            <a:r>
              <a:rPr lang="pt-BR" sz="2000" dirty="0" err="1">
                <a:latin typeface="+mn-lt"/>
              </a:rPr>
              <a:t>vairáveis</a:t>
            </a:r>
            <a:r>
              <a:rPr lang="pt-BR" sz="2000" dirty="0"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NU_INSCRICAO - número de inscrição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NU_IDADE     - idade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TP_ESCOLA    - 1 não respondeu; 2 pública ; 3 privada e 4 exterior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NU_NOTA_CN  - nota de ciências da natureza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NU_NOTA_CH  - nota de ciências da humanas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NU_NOTA_LC  - nota de linguagem e código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NU_NOTA_MT  - nota de matemática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NU_NOTA_REDACAO - nota de redação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43310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apresenta um  **verbo** (função) para cada atividade básica de manipulação de dados: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 para selecionar observações com base nos seus valores.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 para ordenar as observações 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rename</a:t>
            </a:r>
            <a:r>
              <a:rPr lang="pt-BR" sz="2000" dirty="0">
                <a:latin typeface="+mn-lt"/>
              </a:rPr>
              <a:t>() para selecionar variáveis com base em seus nomes.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 e transmute() para adicionar novas variáveis que são funções das variáveis existentes.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 para condensar múltiplos valores em um único valor.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para retirar amostras aleatórias.</a:t>
            </a:r>
          </a:p>
        </p:txBody>
      </p:sp>
    </p:spTree>
    <p:extLst>
      <p:ext uri="{BB962C8B-B14F-4D97-AF65-F5344CB8AC3E}">
        <p14:creationId xmlns:p14="http://schemas.microsoft.com/office/powerpoint/2010/main" val="47686111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`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()`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trabalho em banco de dados com muitas colunas é comum ter interesse em um conjunto menor delas.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`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()`  possibilita de uma forma precisa selecionar um grupo de colunas.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10263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`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()`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seleção das variáveis NU_INSCRICAO , NU_IDADE, TP_ESCOLA, NU_NOTA_CN, NU_NOTA_CH, NU_NOTA_LC, NU_NOTA_MT e NU_NOTA_REDACAO.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=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, NU_INSCRICAO, NU_IDADE, TP_ESCOLA, NU_NOTA_CN:NU_NOTA_MT, NU_NOTA_REDACAO)</a:t>
            </a:r>
          </a:p>
        </p:txBody>
      </p:sp>
    </p:spTree>
    <p:extLst>
      <p:ext uri="{BB962C8B-B14F-4D97-AF65-F5344CB8AC3E}">
        <p14:creationId xmlns:p14="http://schemas.microsoft.com/office/powerpoint/2010/main" val="321905803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1995</Words>
  <Application>Microsoft Office PowerPoint</Application>
  <PresentationFormat>Papel A4 (210 x 297 mm)</PresentationFormat>
  <Paragraphs>235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Trebuchet MS</vt:lpstr>
      <vt:lpstr>Wingdings 3</vt:lpstr>
      <vt:lpstr>Personalizar design</vt:lpstr>
      <vt:lpstr>Facetado</vt:lpstr>
      <vt:lpstr>– Manipulação de dados com o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 com o ggplot2</dc:title>
  <dc:creator>raucelio valdes</dc:creator>
  <cp:lastModifiedBy>raucelio valdes</cp:lastModifiedBy>
  <cp:revision>39</cp:revision>
  <dcterms:created xsi:type="dcterms:W3CDTF">2020-02-08T16:45:48Z</dcterms:created>
  <dcterms:modified xsi:type="dcterms:W3CDTF">2020-02-17T19:54:47Z</dcterms:modified>
</cp:coreProperties>
</file>