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0" r:id="rId2"/>
  </p:sldMasterIdLst>
  <p:notesMasterIdLst>
    <p:notesMasterId r:id="rId10"/>
  </p:notesMasterIdLst>
  <p:handoutMasterIdLst>
    <p:handoutMasterId r:id="rId11"/>
  </p:handoutMasterIdLst>
  <p:sldIdLst>
    <p:sldId id="340" r:id="rId3"/>
    <p:sldId id="365" r:id="rId4"/>
    <p:sldId id="368" r:id="rId5"/>
    <p:sldId id="366" r:id="rId6"/>
    <p:sldId id="369" r:id="rId7"/>
    <p:sldId id="370" r:id="rId8"/>
    <p:sldId id="367" r:id="rId9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1F00"/>
    <a:srgbClr val="519701"/>
    <a:srgbClr val="0066FF"/>
    <a:srgbClr val="D9AB6C"/>
    <a:srgbClr val="CCA063"/>
    <a:srgbClr val="E7C9A1"/>
    <a:srgbClr val="F7F7F7"/>
    <a:srgbClr val="8400FC"/>
    <a:srgbClr val="DC7000"/>
    <a:srgbClr val="AAA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116" d="100"/>
          <a:sy n="116" d="100"/>
        </p:scale>
        <p:origin x="1896" y="108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02/05/2019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3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02/05/2019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6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02/05/2019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6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02/05/2019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0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02/05/2019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02/05/2019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5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02/05/2019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345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5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7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01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925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322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79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0" y="6583680"/>
            <a:ext cx="9913938" cy="274320"/>
          </a:xfrm>
          <a:prstGeom prst="rect">
            <a:avLst/>
          </a:prstGeom>
          <a:solidFill>
            <a:srgbClr val="E7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-2422" y="6645239"/>
            <a:ext cx="9913938" cy="22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8693150" y="6642100"/>
            <a:ext cx="811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800" b="1" i="1" dirty="0" smtClean="0">
                <a:solidFill>
                  <a:schemeClr val="bg1"/>
                </a:solidFill>
                <a:latin typeface="Arial" charset="0"/>
              </a:rPr>
              <a:t>Janeiro/2018</a:t>
            </a:r>
            <a:endParaRPr lang="pt-BR" sz="800" b="1" i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76499" y="2701487"/>
            <a:ext cx="52011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400" dirty="0"/>
              <a:t>Objetivo da aula:</a:t>
            </a:r>
          </a:p>
          <a:p>
            <a:pPr lvl="1"/>
            <a:r>
              <a:rPr lang="pt-BR" dirty="0" smtClean="0"/>
              <a:t>Conceitos de </a:t>
            </a:r>
            <a:r>
              <a:rPr lang="pt-BR" dirty="0" err="1" smtClean="0"/>
              <a:t>Rmarkdown</a:t>
            </a:r>
            <a:r>
              <a:rPr lang="pt-BR" dirty="0" smtClean="0"/>
              <a:t> com parâmetros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4745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Documentos com Parâmetros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R Os documentos </a:t>
            </a:r>
            <a:r>
              <a:rPr lang="pt-BR" sz="2000" dirty="0" err="1"/>
              <a:t>Markdown</a:t>
            </a:r>
            <a:r>
              <a:rPr lang="pt-BR" sz="2000" dirty="0"/>
              <a:t> podem incluir um ou mais parâmetros cujos valores podem ser definidos ao </a:t>
            </a:r>
            <a:r>
              <a:rPr lang="pt-BR" sz="2000" dirty="0" err="1"/>
              <a:t>renderizar</a:t>
            </a:r>
            <a:r>
              <a:rPr lang="pt-BR" sz="2000" dirty="0"/>
              <a:t> o relatório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Os </a:t>
            </a:r>
            <a:r>
              <a:rPr lang="pt-BR" sz="2000" dirty="0"/>
              <a:t>parâmetros são declarados usando o </a:t>
            </a:r>
            <a:r>
              <a:rPr lang="pt-BR" sz="2000" dirty="0" smtClean="0"/>
              <a:t>campo </a:t>
            </a:r>
            <a:r>
              <a:rPr lang="pt-BR" sz="2000" dirty="0" err="1" smtClean="0"/>
              <a:t>params</a:t>
            </a:r>
            <a:r>
              <a:rPr lang="pt-BR" sz="2000" dirty="0" smtClean="0"/>
              <a:t> </a:t>
            </a:r>
            <a:r>
              <a:rPr lang="pt-BR" sz="2000" dirty="0"/>
              <a:t>dentro do cabeçalho YAML do documento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  <a:r>
              <a:rPr lang="pt-BR" sz="2000" b="1" dirty="0"/>
              <a:t>---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/>
                </a:solidFill>
              </a:rPr>
              <a:t>output:</a:t>
            </a:r>
            <a:r>
              <a:rPr lang="pt-BR" sz="2000" b="1" dirty="0"/>
              <a:t> </a:t>
            </a:r>
            <a:r>
              <a:rPr lang="pt-BR" sz="2000" b="1" dirty="0" err="1"/>
              <a:t>html_document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err="1">
                <a:solidFill>
                  <a:schemeClr val="accent2"/>
                </a:solidFill>
              </a:rPr>
              <a:t>params</a:t>
            </a:r>
            <a:r>
              <a:rPr lang="pt-BR" sz="2000" b="1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000" b="1" dirty="0"/>
              <a:t>    uf: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"SP"</a:t>
            </a:r>
          </a:p>
          <a:p>
            <a:pPr marL="0" indent="0">
              <a:buNone/>
            </a:pPr>
            <a:r>
              <a:rPr lang="pt-BR" sz="2000" b="1" dirty="0"/>
              <a:t>---</a:t>
            </a:r>
            <a:endParaRPr lang="pt-BR" sz="2000" b="1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86594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Documentos com Parâmetros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Os parâmetros são disponibilizados no ambiente </a:t>
            </a:r>
            <a:r>
              <a:rPr lang="pt-BR" sz="2000" dirty="0" err="1"/>
              <a:t>knit</a:t>
            </a:r>
            <a:r>
              <a:rPr lang="pt-BR" sz="2000" dirty="0"/>
              <a:t> como uma </a:t>
            </a:r>
            <a:r>
              <a:rPr lang="pt-BR" sz="2000" dirty="0" smtClean="0"/>
              <a:t>lista. </a:t>
            </a:r>
            <a:r>
              <a:rPr lang="pt-BR" sz="2000" dirty="0"/>
              <a:t>Para acessar um parâmetro no código, </a:t>
            </a:r>
            <a:r>
              <a:rPr lang="pt-BR" sz="2000" dirty="0" smtClean="0"/>
              <a:t>use  </a:t>
            </a:r>
            <a:r>
              <a:rPr lang="pt-BR" sz="2000" dirty="0" err="1"/>
              <a:t>params</a:t>
            </a:r>
            <a:r>
              <a:rPr lang="pt-BR" sz="2000" dirty="0"/>
              <a:t>$&lt;</a:t>
            </a:r>
            <a:r>
              <a:rPr lang="pt-BR" sz="2000" dirty="0" err="1"/>
              <a:t>parametro</a:t>
            </a:r>
            <a:r>
              <a:rPr lang="pt-BR" sz="2000" dirty="0"/>
              <a:t>&gt;. </a:t>
            </a:r>
            <a:r>
              <a:rPr lang="pt-BR" sz="2000" dirty="0" smtClean="0"/>
              <a:t>Exemplo: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estado </a:t>
            </a:r>
            <a:r>
              <a:rPr lang="pt-BR" sz="2000" dirty="0"/>
              <a:t>&lt;- </a:t>
            </a:r>
            <a:r>
              <a:rPr lang="pt-BR" sz="2000" dirty="0" smtClean="0"/>
              <a:t>dados[</a:t>
            </a:r>
            <a:r>
              <a:rPr lang="pt-BR" sz="2000" dirty="0" err="1" smtClean="0"/>
              <a:t>dados$UF</a:t>
            </a:r>
            <a:r>
              <a:rPr lang="pt-BR" sz="2000" dirty="0"/>
              <a:t>==</a:t>
            </a:r>
            <a:r>
              <a:rPr lang="pt-BR" sz="2000" dirty="0" err="1"/>
              <a:t>params$uf</a:t>
            </a:r>
            <a:r>
              <a:rPr lang="pt-BR" sz="2000" dirty="0"/>
              <a:t>,]</a:t>
            </a: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Adicione </a:t>
            </a:r>
            <a:r>
              <a:rPr lang="pt-BR" sz="2000" dirty="0"/>
              <a:t>um argumento </a:t>
            </a:r>
            <a:r>
              <a:rPr lang="pt-BR" sz="2000" dirty="0" err="1"/>
              <a:t>params</a:t>
            </a:r>
            <a:r>
              <a:rPr lang="pt-BR" sz="2000" dirty="0"/>
              <a:t> para render criar um relatório que use um novo conjunto de valores de parâmetro.  Exemplo: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render("5-parameters.Rmd", </a:t>
            </a:r>
            <a:r>
              <a:rPr lang="pt-BR" sz="2000" dirty="0" err="1"/>
              <a:t>params</a:t>
            </a:r>
            <a:r>
              <a:rPr lang="pt-BR" sz="2000" dirty="0"/>
              <a:t> = </a:t>
            </a:r>
            <a:r>
              <a:rPr lang="pt-BR" sz="2000" dirty="0" err="1"/>
              <a:t>list</a:t>
            </a:r>
            <a:r>
              <a:rPr lang="pt-BR" sz="2000" dirty="0"/>
              <a:t>(data = "</a:t>
            </a:r>
            <a:r>
              <a:rPr lang="pt-BR" sz="2000" dirty="0" err="1"/>
              <a:t>aleutians</a:t>
            </a:r>
            <a:r>
              <a:rPr lang="pt-BR" sz="2000" dirty="0"/>
              <a:t>")) </a:t>
            </a: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503526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Documentos com Parâmetros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smtClean="0"/>
              <a:t>A “</a:t>
            </a:r>
            <a:r>
              <a:rPr lang="pt-BR" sz="2000" dirty="0" err="1" smtClean="0"/>
              <a:t>Kinrt</a:t>
            </a:r>
            <a:r>
              <a:rPr lang="pt-BR" sz="2000" dirty="0" smtClean="0"/>
              <a:t> </a:t>
            </a:r>
            <a:r>
              <a:rPr lang="pt-BR" sz="2000" dirty="0"/>
              <a:t>com Parâmetros” no menu suspenso ao lado do botão de </a:t>
            </a:r>
            <a:r>
              <a:rPr lang="pt-BR" sz="2000" dirty="0" err="1" smtClean="0"/>
              <a:t>Knirt</a:t>
            </a:r>
            <a:r>
              <a:rPr lang="pt-BR" sz="2000" dirty="0" smtClean="0"/>
              <a:t> </a:t>
            </a:r>
            <a:r>
              <a:rPr lang="pt-BR" sz="2000" dirty="0"/>
              <a:t>do </a:t>
            </a:r>
            <a:r>
              <a:rPr lang="pt-BR" sz="2000" dirty="0" err="1"/>
              <a:t>RStudio</a:t>
            </a:r>
            <a:r>
              <a:rPr lang="pt-BR" sz="2000" dirty="0"/>
              <a:t> IDE para definir parâmetros, </a:t>
            </a:r>
            <a:r>
              <a:rPr lang="pt-BR" sz="2000" dirty="0" err="1"/>
              <a:t>renderizar</a:t>
            </a:r>
            <a:r>
              <a:rPr lang="pt-BR" sz="2000" dirty="0"/>
              <a:t> e visualizar o relatório em uma única etapa amigável.</a:t>
            </a: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763060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Este é um arquivo Markdown R, um arquivo de texto simples que possui a extensão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.Rmd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Documentos com Parâmetros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49" y="1546562"/>
            <a:ext cx="9132849" cy="46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22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Documentos com Parâmetros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1448753"/>
            <a:ext cx="8954430" cy="50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476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 algn="ctr">
              <a:buNone/>
            </a:pPr>
            <a:r>
              <a:rPr lang="pt-BR" sz="6000" b="1" dirty="0" smtClean="0">
                <a:solidFill>
                  <a:srgbClr val="FF0000"/>
                </a:solidFill>
              </a:rPr>
              <a:t>FIM!</a:t>
            </a:r>
            <a:endParaRPr lang="pt-BR" sz="6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2191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52297</TotalTime>
  <Words>256</Words>
  <Application>Microsoft Office PowerPoint</Application>
  <PresentationFormat>Papel A4 (210 x 297 mm)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Source Sans Pro</vt:lpstr>
      <vt:lpstr>Personalizar design</vt:lpstr>
      <vt:lpstr>Design padrão</vt:lpstr>
      <vt:lpstr>Apresentação do PowerPoint</vt:lpstr>
      <vt:lpstr>– Rmarkdown  - Documentos com Parâmetros</vt:lpstr>
      <vt:lpstr>– Rmarkdown  - Documentos com Parâmetros</vt:lpstr>
      <vt:lpstr>– Rmarkdown  - Documentos com Parâmetros</vt:lpstr>
      <vt:lpstr>– Rmarkdown  - Documentos com Parâmetros</vt:lpstr>
      <vt:lpstr>– Rmarkdown  - Documentos com Parâmetros</vt:lpstr>
      <vt:lpstr>Apresentação do PowerPoint</vt:lpstr>
    </vt:vector>
  </TitlesOfParts>
  <Company>DPF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Marta</dc:creator>
  <cp:lastModifiedBy>Raucélio Coelho Cardoah Valdes</cp:lastModifiedBy>
  <cp:revision>2623</cp:revision>
  <cp:lastPrinted>2018-01-26T17:24:54Z</cp:lastPrinted>
  <dcterms:created xsi:type="dcterms:W3CDTF">2003-06-03T12:13:21Z</dcterms:created>
  <dcterms:modified xsi:type="dcterms:W3CDTF">2019-05-02T16:49:59Z</dcterms:modified>
</cp:coreProperties>
</file>