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389" r:id="rId3"/>
    <p:sldId id="441" r:id="rId4"/>
    <p:sldId id="390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17" r:id="rId13"/>
    <p:sldId id="416" r:id="rId14"/>
    <p:sldId id="418" r:id="rId15"/>
    <p:sldId id="419" r:id="rId16"/>
    <p:sldId id="290" r:id="rId17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smtClean="0"/>
            <a:t>Tendência Central</a:t>
          </a:r>
          <a:endParaRPr lang="pt-BR" b="1" dirty="0"/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Média</a:t>
          </a:r>
        </a:p>
        <a:p>
          <a:r>
            <a:rPr lang="pt-BR" b="1" dirty="0" err="1" smtClean="0">
              <a:solidFill>
                <a:schemeClr val="tx1"/>
              </a:solidFill>
            </a:rPr>
            <a:t>mean</a:t>
          </a:r>
          <a:r>
            <a:rPr lang="pt-BR" b="1" dirty="0" smtClean="0">
              <a:solidFill>
                <a:schemeClr val="tx1"/>
              </a:solidFill>
            </a:rPr>
            <a:t>( )</a:t>
          </a:r>
          <a:endParaRPr lang="pt-BR" b="1" dirty="0">
            <a:solidFill>
              <a:schemeClr val="tx1"/>
            </a:solidFill>
          </a:endParaRP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Amplitudes</a:t>
          </a:r>
        </a:p>
        <a:p>
          <a:r>
            <a:rPr lang="pt-BR" b="1" dirty="0" smtClean="0">
              <a:solidFill>
                <a:schemeClr val="tx1"/>
              </a:solidFill>
            </a:rPr>
            <a:t>range ( )</a:t>
          </a:r>
          <a:endParaRPr lang="pt-BR" b="1" dirty="0">
            <a:solidFill>
              <a:schemeClr val="tx1"/>
            </a:solidFill>
          </a:endParaRP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Mediana</a:t>
          </a:r>
        </a:p>
        <a:p>
          <a:r>
            <a:rPr lang="pt-BR" b="1" dirty="0" err="1" smtClean="0">
              <a:solidFill>
                <a:schemeClr val="tx1"/>
              </a:solidFill>
            </a:rPr>
            <a:t>median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Variância</a:t>
          </a:r>
        </a:p>
        <a:p>
          <a:r>
            <a:rPr lang="pt-BR" b="1" dirty="0" smtClean="0">
              <a:solidFill>
                <a:schemeClr val="tx1"/>
              </a:solidFill>
            </a:rPr>
            <a:t>var ( )</a:t>
          </a:r>
          <a:endParaRPr lang="pt-BR" b="1" dirty="0">
            <a:solidFill>
              <a:schemeClr val="tx1"/>
            </a:solidFill>
          </a:endParaRP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Desvio </a:t>
          </a:r>
          <a:r>
            <a:rPr lang="pt-BR" dirty="0" smtClean="0"/>
            <a:t>Padrão</a:t>
          </a:r>
        </a:p>
        <a:p>
          <a:r>
            <a:rPr lang="pt-BR" b="1" dirty="0" err="1" smtClean="0">
              <a:solidFill>
                <a:schemeClr val="tx1"/>
              </a:solidFill>
            </a:rPr>
            <a:t>sd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Covariância</a:t>
          </a:r>
        </a:p>
        <a:p>
          <a:r>
            <a:rPr lang="pt-BR" b="1" dirty="0" err="1" smtClean="0">
              <a:solidFill>
                <a:schemeClr val="tx1"/>
              </a:solidFill>
            </a:rPr>
            <a:t>cov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Correlação</a:t>
          </a:r>
        </a:p>
        <a:p>
          <a:r>
            <a:rPr lang="pt-BR" b="1" dirty="0" smtClean="0">
              <a:solidFill>
                <a:schemeClr val="tx1"/>
              </a:solidFill>
            </a:rPr>
            <a:t>cor ( )</a:t>
          </a:r>
          <a:endParaRPr lang="pt-BR" b="1" dirty="0">
            <a:solidFill>
              <a:schemeClr val="tx1"/>
            </a:solidFill>
          </a:endParaRP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rgbClr val="FF0000"/>
        </a:solidFill>
      </dgm:spPr>
      <dgm:t>
        <a:bodyPr/>
        <a:lstStyle/>
        <a:p>
          <a:r>
            <a:rPr lang="pt-BR" dirty="0" smtClean="0"/>
            <a:t>Posição</a:t>
          </a:r>
          <a:endParaRPr lang="pt-BR" dirty="0"/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Separatrizes</a:t>
          </a:r>
        </a:p>
        <a:p>
          <a:r>
            <a:rPr lang="pt-BR" dirty="0" err="1" smtClean="0">
              <a:solidFill>
                <a:schemeClr val="tx1"/>
              </a:solidFill>
            </a:rPr>
            <a:t>quantiles</a:t>
          </a:r>
          <a:r>
            <a:rPr lang="pt-BR" dirty="0" smtClean="0">
              <a:solidFill>
                <a:schemeClr val="tx1"/>
              </a:solidFill>
            </a:rPr>
            <a:t>(</a:t>
          </a:r>
          <a:r>
            <a:rPr lang="pt-BR" dirty="0" smtClean="0"/>
            <a:t>)</a:t>
          </a:r>
          <a:endParaRPr lang="pt-BR" dirty="0"/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Máximo</a:t>
          </a:r>
        </a:p>
        <a:p>
          <a:r>
            <a:rPr lang="pt-BR" dirty="0" err="1" smtClean="0">
              <a:solidFill>
                <a:schemeClr val="tx1"/>
              </a:solidFill>
            </a:rPr>
            <a:t>max</a:t>
          </a:r>
          <a:r>
            <a:rPr lang="pt-BR" dirty="0" smtClean="0">
              <a:solidFill>
                <a:schemeClr val="tx1"/>
              </a:solidFill>
            </a:rPr>
            <a:t> ()</a:t>
          </a:r>
          <a:endParaRPr lang="pt-BR" dirty="0">
            <a:solidFill>
              <a:schemeClr val="tx1"/>
            </a:solidFill>
          </a:endParaRP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Mínimo </a:t>
          </a:r>
        </a:p>
        <a:p>
          <a:r>
            <a:rPr lang="pt-BR" dirty="0" smtClean="0">
              <a:solidFill>
                <a:schemeClr val="tx1"/>
              </a:solidFill>
            </a:rPr>
            <a:t>min()</a:t>
          </a:r>
          <a:r>
            <a:rPr lang="pt-BR" dirty="0" smtClean="0"/>
            <a:t>      </a:t>
          </a:r>
          <a:endParaRPr lang="pt-BR" dirty="0"/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Amplitude </a:t>
          </a:r>
          <a:r>
            <a:rPr lang="pt-BR" dirty="0" err="1" smtClean="0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FEFEE3-24DE-4932-B4A0-0B0AFCCF9FD3}" type="pres">
      <dgm:prSet presAssocID="{9504DF17-7DB3-4402-A7EE-40EE10A2C99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  <dgm:t>
        <a:bodyPr/>
        <a:lstStyle/>
        <a:p>
          <a:endParaRPr lang="pt-BR"/>
        </a:p>
      </dgm:t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3DB775-C0BA-4414-B3B8-5270D1CE0CA7}" type="pres">
      <dgm:prSet presAssocID="{E5F73D5D-73B8-4B95-B686-536BA56CFF9D}" presName="rootConnector" presStyleLbl="node2" presStyleIdx="0" presStyleCnt="5"/>
      <dgm:spPr/>
      <dgm:t>
        <a:bodyPr/>
        <a:lstStyle/>
        <a:p>
          <a:endParaRPr lang="pt-BR"/>
        </a:p>
      </dgm:t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  <dgm:t>
        <a:bodyPr/>
        <a:lstStyle/>
        <a:p>
          <a:endParaRPr lang="pt-BR"/>
        </a:p>
      </dgm:t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5D5745-F687-49B3-AA1E-1A4FCEC9C1FD}" type="pres">
      <dgm:prSet presAssocID="{CB9971D5-5C37-4B3D-93E5-30A849EBA06E}" presName="rootConnector" presStyleLbl="node3" presStyleIdx="0" presStyleCnt="15"/>
      <dgm:spPr/>
      <dgm:t>
        <a:bodyPr/>
        <a:lstStyle/>
        <a:p>
          <a:endParaRPr lang="pt-BR"/>
        </a:p>
      </dgm:t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  <dgm:t>
        <a:bodyPr/>
        <a:lstStyle/>
        <a:p>
          <a:endParaRPr lang="pt-BR"/>
        </a:p>
      </dgm:t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B2093B-467B-4252-95E4-E68890EE5DFD}" type="pres">
      <dgm:prSet presAssocID="{0FA6E69D-9E83-4F01-B09E-4D1733F284B0}" presName="rootConnector" presStyleLbl="node3" presStyleIdx="1" presStyleCnt="15"/>
      <dgm:spPr/>
      <dgm:t>
        <a:bodyPr/>
        <a:lstStyle/>
        <a:p>
          <a:endParaRPr lang="pt-BR"/>
        </a:p>
      </dgm:t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  <dgm:t>
        <a:bodyPr/>
        <a:lstStyle/>
        <a:p>
          <a:endParaRPr lang="pt-BR"/>
        </a:p>
      </dgm:t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30305-C4C2-46BB-99D9-22A03D5AD7BA}" type="pres">
      <dgm:prSet presAssocID="{131A3BF3-719D-42A3-90A8-8893498F67C2}" presName="rootConnector" presStyleLbl="node3" presStyleIdx="2" presStyleCnt="15"/>
      <dgm:spPr/>
      <dgm:t>
        <a:bodyPr/>
        <a:lstStyle/>
        <a:p>
          <a:endParaRPr lang="pt-BR"/>
        </a:p>
      </dgm:t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  <dgm:t>
        <a:bodyPr/>
        <a:lstStyle/>
        <a:p>
          <a:endParaRPr lang="pt-BR"/>
        </a:p>
      </dgm:t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20EC58-0A62-4109-83B9-AB4DB8CF4F32}" type="pres">
      <dgm:prSet presAssocID="{80CE8DD9-6E8D-4220-AA0B-B03F89FF9A1A}" presName="rootConnector" presStyleLbl="node2" presStyleIdx="1" presStyleCnt="5"/>
      <dgm:spPr/>
      <dgm:t>
        <a:bodyPr/>
        <a:lstStyle/>
        <a:p>
          <a:endParaRPr lang="pt-BR"/>
        </a:p>
      </dgm:t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  <dgm:t>
        <a:bodyPr/>
        <a:lstStyle/>
        <a:p>
          <a:endParaRPr lang="pt-BR"/>
        </a:p>
      </dgm:t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8B1252-57D3-4B04-8C61-560CAA78813F}" type="pres">
      <dgm:prSet presAssocID="{E03607B1-1F09-49A8-9A61-C2AB3801726B}" presName="rootConnector" presStyleLbl="node3" presStyleIdx="3" presStyleCnt="15"/>
      <dgm:spPr/>
      <dgm:t>
        <a:bodyPr/>
        <a:lstStyle/>
        <a:p>
          <a:endParaRPr lang="pt-BR"/>
        </a:p>
      </dgm:t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  <dgm:t>
        <a:bodyPr/>
        <a:lstStyle/>
        <a:p>
          <a:endParaRPr lang="pt-BR"/>
        </a:p>
      </dgm:t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69B0D1-D707-4DF8-8E3D-22E9909ACDEB}" type="pres">
      <dgm:prSet presAssocID="{650A9C49-79DC-476E-A6D4-2C02BADCEA8C}" presName="rootConnector" presStyleLbl="node3" presStyleIdx="4" presStyleCnt="15"/>
      <dgm:spPr/>
      <dgm:t>
        <a:bodyPr/>
        <a:lstStyle/>
        <a:p>
          <a:endParaRPr lang="pt-BR"/>
        </a:p>
      </dgm:t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  <dgm:t>
        <a:bodyPr/>
        <a:lstStyle/>
        <a:p>
          <a:endParaRPr lang="pt-BR"/>
        </a:p>
      </dgm:t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0186E0-4419-4793-8500-5A254B50F632}" type="pres">
      <dgm:prSet presAssocID="{5D12E915-C345-4665-8BFC-8B75C66FDC07}" presName="rootConnector" presStyleLbl="node3" presStyleIdx="5" presStyleCnt="15"/>
      <dgm:spPr/>
      <dgm:t>
        <a:bodyPr/>
        <a:lstStyle/>
        <a:p>
          <a:endParaRPr lang="pt-BR"/>
        </a:p>
      </dgm:t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  <dgm:t>
        <a:bodyPr/>
        <a:lstStyle/>
        <a:p>
          <a:endParaRPr lang="pt-BR"/>
        </a:p>
      </dgm:t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F1900A-2E75-4BC2-A409-6E28BFC774D8}" type="pres">
      <dgm:prSet presAssocID="{BDE6F393-4DF4-4638-907E-C3EE7292C55F}" presName="rootConnector" presStyleLbl="node2" presStyleIdx="2" presStyleCnt="5"/>
      <dgm:spPr/>
      <dgm:t>
        <a:bodyPr/>
        <a:lstStyle/>
        <a:p>
          <a:endParaRPr lang="pt-BR"/>
        </a:p>
      </dgm:t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  <dgm:t>
        <a:bodyPr/>
        <a:lstStyle/>
        <a:p>
          <a:endParaRPr lang="pt-BR"/>
        </a:p>
      </dgm:t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4232A4-EC09-4563-9070-FF174494ABAC}" type="pres">
      <dgm:prSet presAssocID="{C4B00F83-E30A-4FC4-81A8-C22854CF5160}" presName="rootConnector" presStyleLbl="node3" presStyleIdx="6" presStyleCnt="15"/>
      <dgm:spPr/>
      <dgm:t>
        <a:bodyPr/>
        <a:lstStyle/>
        <a:p>
          <a:endParaRPr lang="pt-BR"/>
        </a:p>
      </dgm:t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  <dgm:t>
        <a:bodyPr/>
        <a:lstStyle/>
        <a:p>
          <a:endParaRPr lang="pt-BR"/>
        </a:p>
      </dgm:t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2B81A5-E9FC-457C-B408-0B317B4C6BFA}" type="pres">
      <dgm:prSet presAssocID="{39C4C880-7A6E-4B03-B065-B69A3179AC94}" presName="rootConnector" presStyleLbl="node3" presStyleIdx="7" presStyleCnt="15"/>
      <dgm:spPr/>
      <dgm:t>
        <a:bodyPr/>
        <a:lstStyle/>
        <a:p>
          <a:endParaRPr lang="pt-BR"/>
        </a:p>
      </dgm:t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  <dgm:t>
        <a:bodyPr/>
        <a:lstStyle/>
        <a:p>
          <a:endParaRPr lang="pt-BR"/>
        </a:p>
      </dgm:t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10E2F8-B057-472B-900C-7F20EF7015F6}" type="pres">
      <dgm:prSet presAssocID="{522ADC48-00E8-4B09-9451-97C4334CAC25}" presName="rootConnector" presStyleLbl="node3" presStyleIdx="8" presStyleCnt="15"/>
      <dgm:spPr/>
      <dgm:t>
        <a:bodyPr/>
        <a:lstStyle/>
        <a:p>
          <a:endParaRPr lang="pt-BR"/>
        </a:p>
      </dgm:t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  <dgm:t>
        <a:bodyPr/>
        <a:lstStyle/>
        <a:p>
          <a:endParaRPr lang="pt-BR"/>
        </a:p>
      </dgm:t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62B9FB-56CD-4EFE-A318-4DB0A2298294}" type="pres">
      <dgm:prSet presAssocID="{37BC0D25-0436-43DC-B13B-F7BB67FA4194}" presName="rootConnector" presStyleLbl="node3" presStyleIdx="9" presStyleCnt="15"/>
      <dgm:spPr/>
      <dgm:t>
        <a:bodyPr/>
        <a:lstStyle/>
        <a:p>
          <a:endParaRPr lang="pt-BR"/>
        </a:p>
      </dgm:t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  <dgm:t>
        <a:bodyPr/>
        <a:lstStyle/>
        <a:p>
          <a:endParaRPr lang="pt-BR"/>
        </a:p>
      </dgm:t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BB8A98-58B0-43AB-9A89-3F124EA38340}" type="pres">
      <dgm:prSet presAssocID="{E3596BD7-5FF5-4F86-9099-4DDC347C17C3}" presName="rootConnector" presStyleLbl="node3" presStyleIdx="10" presStyleCnt="15"/>
      <dgm:spPr/>
      <dgm:t>
        <a:bodyPr/>
        <a:lstStyle/>
        <a:p>
          <a:endParaRPr lang="pt-BR"/>
        </a:p>
      </dgm:t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  <dgm:t>
        <a:bodyPr/>
        <a:lstStyle/>
        <a:p>
          <a:endParaRPr lang="pt-BR"/>
        </a:p>
      </dgm:t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B43483-08CD-4783-8E86-1161B841B1A3}" type="pres">
      <dgm:prSet presAssocID="{A7734C4F-57BD-46F2-AE4E-8E6FC37C55E3}" presName="rootConnector" presStyleLbl="node2" presStyleIdx="3" presStyleCnt="5"/>
      <dgm:spPr/>
      <dgm:t>
        <a:bodyPr/>
        <a:lstStyle/>
        <a:p>
          <a:endParaRPr lang="pt-BR"/>
        </a:p>
      </dgm:t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  <dgm:t>
        <a:bodyPr/>
        <a:lstStyle/>
        <a:p>
          <a:endParaRPr lang="pt-BR"/>
        </a:p>
      </dgm:t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D81079-6506-4A27-A405-BA91F7EA45E1}" type="pres">
      <dgm:prSet presAssocID="{CFC9D023-42E0-4BC7-9A29-385C52EC1B20}" presName="rootConnector" presStyleLbl="node3" presStyleIdx="11" presStyleCnt="15"/>
      <dgm:spPr/>
      <dgm:t>
        <a:bodyPr/>
        <a:lstStyle/>
        <a:p>
          <a:endParaRPr lang="pt-BR"/>
        </a:p>
      </dgm:t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  <dgm:t>
        <a:bodyPr/>
        <a:lstStyle/>
        <a:p>
          <a:endParaRPr lang="pt-BR"/>
        </a:p>
      </dgm:t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8525A4B-412B-4B5D-B9BB-708141847D70}" type="pres">
      <dgm:prSet presAssocID="{855779C8-32C3-4912-8BA9-8768FCBC13E2}" presName="rootConnector" presStyleLbl="node3" presStyleIdx="12" presStyleCnt="15"/>
      <dgm:spPr/>
      <dgm:t>
        <a:bodyPr/>
        <a:lstStyle/>
        <a:p>
          <a:endParaRPr lang="pt-BR"/>
        </a:p>
      </dgm:t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  <dgm:t>
        <a:bodyPr/>
        <a:lstStyle/>
        <a:p>
          <a:endParaRPr lang="pt-BR"/>
        </a:p>
      </dgm:t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13575-E5D1-49CD-B425-9B3BF8190811}" type="pres">
      <dgm:prSet presAssocID="{8FEFB8B4-332C-45AD-B563-DD42E0F50379}" presName="rootConnector" presStyleLbl="node2" presStyleIdx="4" presStyleCnt="5"/>
      <dgm:spPr/>
      <dgm:t>
        <a:bodyPr/>
        <a:lstStyle/>
        <a:p>
          <a:endParaRPr lang="pt-BR"/>
        </a:p>
      </dgm:t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  <dgm:t>
        <a:bodyPr/>
        <a:lstStyle/>
        <a:p>
          <a:endParaRPr lang="pt-BR"/>
        </a:p>
      </dgm:t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7CE517-373C-4E50-B7B3-378D9F85EEBC}" type="pres">
      <dgm:prSet presAssocID="{3FAB9B78-7679-44F3-86FC-CD7E202AEDFB}" presName="rootConnector" presStyleLbl="node3" presStyleIdx="13" presStyleCnt="15"/>
      <dgm:spPr/>
      <dgm:t>
        <a:bodyPr/>
        <a:lstStyle/>
        <a:p>
          <a:endParaRPr lang="pt-BR"/>
        </a:p>
      </dgm:t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  <dgm:t>
        <a:bodyPr/>
        <a:lstStyle/>
        <a:p>
          <a:endParaRPr lang="pt-BR"/>
        </a:p>
      </dgm:t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8DEBB7-53CB-49E7-8E2D-55B8A85B8F68}" type="pres">
      <dgm:prSet presAssocID="{423F57B2-4A24-4389-9066-EDCDB1241E94}" presName="rootConnector" presStyleLbl="node3" presStyleIdx="14" presStyleCnt="15"/>
      <dgm:spPr/>
      <dgm:t>
        <a:bodyPr/>
        <a:lstStyle/>
        <a:p>
          <a:endParaRPr lang="pt-BR"/>
        </a:p>
      </dgm:t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9FAC184B-CDB9-4EE5-8227-B9701595E085}" type="presOf" srcId="{0FA6E69D-9E83-4F01-B09E-4D1733F284B0}" destId="{D4B2093B-467B-4252-95E4-E68890EE5DFD}" srcOrd="1" destOrd="0" presId="urn:microsoft.com/office/officeart/2005/8/layout/orgChart1"/>
    <dgm:cxn modelId="{AE16DE9B-1FC5-4B33-A8C9-316B8F6AC2EA}" type="presOf" srcId="{A4214D7E-59EE-469F-845C-4973819044FC}" destId="{D68589BB-8034-48D9-9F88-E2CC4D22D095}" srcOrd="0" destOrd="0" presId="urn:microsoft.com/office/officeart/2005/8/layout/orgChart1"/>
    <dgm:cxn modelId="{CF5CC9E4-2535-4D1F-9DEE-4B5AF5469FD0}" type="presOf" srcId="{522ADC48-00E8-4B09-9451-97C4334CAC25}" destId="{5010E2F8-B057-472B-900C-7F20EF7015F6}" srcOrd="1" destOrd="0" presId="urn:microsoft.com/office/officeart/2005/8/layout/orgChart1"/>
    <dgm:cxn modelId="{D81A0B2B-BF17-4171-8224-8B72A81C73C5}" type="presOf" srcId="{B8A54ED3-075D-4302-8CFD-051FA8BF86E4}" destId="{7D49F2BF-0BD6-4E29-8230-736437367FE8}" srcOrd="0" destOrd="0" presId="urn:microsoft.com/office/officeart/2005/8/layout/orgChart1"/>
    <dgm:cxn modelId="{75EC7864-05E5-4B56-84CD-F2DAEEA2AD05}" type="presOf" srcId="{9504DF17-7DB3-4402-A7EE-40EE10A2C998}" destId="{15FEFEE3-24DE-4932-B4A0-0B0AFCCF9FD3}" srcOrd="1" destOrd="0" presId="urn:microsoft.com/office/officeart/2005/8/layout/orgChart1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7DAF0BC1-B6EF-4691-BD96-4C6108F3B923}" type="presOf" srcId="{32B1B491-C9E3-4BE1-B6A1-8C105291CABA}" destId="{CA2A4CF2-AF43-4DD8-BC6C-F9D97BBBDFE7}" srcOrd="0" destOrd="0" presId="urn:microsoft.com/office/officeart/2005/8/layout/orgChart1"/>
    <dgm:cxn modelId="{58BFEE88-9961-4A7E-A7A0-E283CBC79370}" type="presOf" srcId="{39C4C880-7A6E-4B03-B065-B69A3179AC94}" destId="{0AAB6172-BAA5-4391-B1A6-FED63A142DB5}" srcOrd="0" destOrd="0" presId="urn:microsoft.com/office/officeart/2005/8/layout/orgChart1"/>
    <dgm:cxn modelId="{4B52B0BF-734F-4101-B4A5-5CFA24AF97A5}" type="presOf" srcId="{855779C8-32C3-4912-8BA9-8768FCBC13E2}" destId="{8A017E67-694B-4102-A9FB-5B8857536E56}" srcOrd="0" destOrd="0" presId="urn:microsoft.com/office/officeart/2005/8/layout/orgChart1"/>
    <dgm:cxn modelId="{830606BE-232F-46CC-BDA0-8D97085A9D7B}" type="presOf" srcId="{6379F6A6-06F4-4974-96D7-E910755E2921}" destId="{085EFEB4-DE47-4EC0-A0CC-E38CDF87BF1B}" srcOrd="0" destOrd="0" presId="urn:microsoft.com/office/officeart/2005/8/layout/orgChart1"/>
    <dgm:cxn modelId="{D9BF0068-06E3-4F41-8ACD-F638ADBD9C2E}" type="presOf" srcId="{C4B00F83-E30A-4FC4-81A8-C22854CF5160}" destId="{BC85D42E-5202-43CF-BCCA-64FDDBB78D17}" srcOrd="0" destOrd="0" presId="urn:microsoft.com/office/officeart/2005/8/layout/orgChart1"/>
    <dgm:cxn modelId="{CF7C54D5-DB26-4109-98D3-FAD87F581344}" type="presOf" srcId="{423F57B2-4A24-4389-9066-EDCDB1241E94}" destId="{7A8DEBB7-53CB-49E7-8E2D-55B8A85B8F68}" srcOrd="1" destOrd="0" presId="urn:microsoft.com/office/officeart/2005/8/layout/orgChart1"/>
    <dgm:cxn modelId="{FB966643-15F1-4523-9B39-4CF59564D732}" type="presOf" srcId="{CFC9D023-42E0-4BC7-9A29-385C52EC1B20}" destId="{89D81079-6506-4A27-A405-BA91F7EA45E1}" srcOrd="1" destOrd="0" presId="urn:microsoft.com/office/officeart/2005/8/layout/orgChart1"/>
    <dgm:cxn modelId="{F3E07A48-4C21-4FA6-BA61-C27ED44D5822}" type="presOf" srcId="{37BC0D25-0436-43DC-B13B-F7BB67FA4194}" destId="{72A1A906-165F-44E7-A501-63781646E607}" srcOrd="0" destOrd="0" presId="urn:microsoft.com/office/officeart/2005/8/layout/orgChart1"/>
    <dgm:cxn modelId="{4D362491-E879-4983-948F-5409FD4D222B}" type="presOf" srcId="{42096CDA-A2BE-4856-8D9F-28B595E86ED2}" destId="{A5900538-886F-455A-8627-8B1CA915CEF1}" srcOrd="0" destOrd="0" presId="urn:microsoft.com/office/officeart/2005/8/layout/orgChart1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4A68FD48-C62A-4C16-B43F-D1F5BE8DD118}" type="presOf" srcId="{A88BE23F-9112-4131-A35B-30D6828DEE87}" destId="{299EF224-A267-44C6-8C73-9EC733F6547E}" srcOrd="0" destOrd="0" presId="urn:microsoft.com/office/officeart/2005/8/layout/orgChart1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A691AE79-A546-4B76-9E9F-79640DBDB2E6}" type="presOf" srcId="{CB9971D5-5C37-4B3D-93E5-30A849EBA06E}" destId="{6E9C746D-96C6-411B-8F21-6B1A0E17AE84}" srcOrd="0" destOrd="0" presId="urn:microsoft.com/office/officeart/2005/8/layout/orgChart1"/>
    <dgm:cxn modelId="{9969F052-4F6D-4262-9C7B-DF4F841CD1A4}" type="presOf" srcId="{650A9C49-79DC-476E-A6D4-2C02BADCEA8C}" destId="{CFE08A77-C152-41A0-8868-A3B65EA014FB}" srcOrd="0" destOrd="0" presId="urn:microsoft.com/office/officeart/2005/8/layout/orgChart1"/>
    <dgm:cxn modelId="{9119EEDF-4A5E-4EAD-A90F-6843F509A302}" type="presOf" srcId="{8FEFB8B4-332C-45AD-B563-DD42E0F50379}" destId="{56F6AB8C-AC84-4AD2-BD3E-DDE90549D381}" srcOrd="0" destOrd="0" presId="urn:microsoft.com/office/officeart/2005/8/layout/orgChart1"/>
    <dgm:cxn modelId="{6B249E25-215B-437E-91BD-663DB599C321}" type="presOf" srcId="{E13F78B0-5BC3-42FF-9D29-12C608B5AE08}" destId="{520BC1CE-6C81-489C-825F-7B0399281750}" srcOrd="0" destOrd="0" presId="urn:microsoft.com/office/officeart/2005/8/layout/orgChart1"/>
    <dgm:cxn modelId="{8B6F534C-15B9-46A3-969D-C6C2211412B8}" type="presOf" srcId="{53FCABE5-2AB6-40CB-B3D3-B4A598AAAE78}" destId="{806C7548-63FB-45CE-9424-AA9CAF16A64B}" srcOrd="0" destOrd="0" presId="urn:microsoft.com/office/officeart/2005/8/layout/orgChart1"/>
    <dgm:cxn modelId="{CE1E7951-DA8B-48E5-82EE-2CD16C9E1492}" type="presOf" srcId="{423F57B2-4A24-4389-9066-EDCDB1241E94}" destId="{3B8FCADD-4F0C-4C82-8BF2-A13148019EE9}" srcOrd="0" destOrd="0" presId="urn:microsoft.com/office/officeart/2005/8/layout/orgChart1"/>
    <dgm:cxn modelId="{F92CCEA1-5A7B-43C8-8895-EC1AAD1AE0F4}" type="presOf" srcId="{0FA6E69D-9E83-4F01-B09E-4D1733F284B0}" destId="{428A5569-B7E1-4FA8-A6A0-C90DC51651ED}" srcOrd="0" destOrd="0" presId="urn:microsoft.com/office/officeart/2005/8/layout/orgChart1"/>
    <dgm:cxn modelId="{C92539CB-DDBC-45E5-94C1-C7D935544D1C}" type="presOf" srcId="{131A3BF3-719D-42A3-90A8-8893498F67C2}" destId="{6C2F7BF2-3D75-489B-8D31-46F9359A2EDD}" srcOrd="0" destOrd="0" presId="urn:microsoft.com/office/officeart/2005/8/layout/orgChart1"/>
    <dgm:cxn modelId="{E1DF319A-042E-43A6-B2A5-C7C6E43A3C3C}" type="presOf" srcId="{15E2EBF1-D7F9-44F9-BEF2-E8FC42E6FB02}" destId="{69B06876-0D37-4FBA-A330-CFC8FC326FCD}" srcOrd="0" destOrd="0" presId="urn:microsoft.com/office/officeart/2005/8/layout/orgChart1"/>
    <dgm:cxn modelId="{4A7C0D70-94E4-43C9-A6BF-9376056172CE}" type="presOf" srcId="{A7734C4F-57BD-46F2-AE4E-8E6FC37C55E3}" destId="{AAF22454-A4F0-4B16-94A8-13D28E2CE03C}" srcOrd="0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E0738575-6BA7-49CE-9F32-A959AAB8BC16}" type="presOf" srcId="{E9BA601F-F9B7-4639-83A0-3EA382218E85}" destId="{0765E58D-4148-409E-A847-1763519C84D6}" srcOrd="0" destOrd="0" presId="urn:microsoft.com/office/officeart/2005/8/layout/orgChart1"/>
    <dgm:cxn modelId="{E4967971-06D3-4DB7-9C03-33A048BDE2A3}" type="presOf" srcId="{D6F696CA-0242-420B-B09A-EBE55CDFAA98}" destId="{3FDB91D8-BE74-49D3-9BC6-C2B1B53AB42E}" srcOrd="0" destOrd="0" presId="urn:microsoft.com/office/officeart/2005/8/layout/orgChart1"/>
    <dgm:cxn modelId="{917CC9BF-204D-44C9-A2AE-C592A0B673BC}" type="presOf" srcId="{1C313B33-E334-48F3-80A6-D0B10367ECA8}" destId="{6DF515BC-410C-463A-A425-9E2C2F89AE6A}" srcOrd="0" destOrd="0" presId="urn:microsoft.com/office/officeart/2005/8/layout/orgChart1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FBC782C4-7A82-448F-A43A-7AE7C145C576}" type="presOf" srcId="{3FAB9B78-7679-44F3-86FC-CD7E202AEDFB}" destId="{C60DC8A9-E561-4EC4-B569-9177BAB5EBF4}" srcOrd="0" destOrd="0" presId="urn:microsoft.com/office/officeart/2005/8/layout/orgChart1"/>
    <dgm:cxn modelId="{A28558EF-2944-4653-B138-4DB06F299BF9}" type="presOf" srcId="{37BC0D25-0436-43DC-B13B-F7BB67FA4194}" destId="{C362B9FB-56CD-4EFE-A318-4DB0A2298294}" srcOrd="1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C5D63F37-514F-4EF7-A801-FD6A5311B751}" type="presOf" srcId="{E3596BD7-5FF5-4F86-9099-4DDC347C17C3}" destId="{44BB8A98-58B0-43AB-9A89-3F124EA38340}" srcOrd="1" destOrd="0" presId="urn:microsoft.com/office/officeart/2005/8/layout/orgChart1"/>
    <dgm:cxn modelId="{1541631D-5C90-4307-867C-F9CC6899BA95}" type="presOf" srcId="{E03607B1-1F09-49A8-9A61-C2AB3801726B}" destId="{0F8B1252-57D3-4B04-8C61-560CAA78813F}" srcOrd="1" destOrd="0" presId="urn:microsoft.com/office/officeart/2005/8/layout/orgChart1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700294D0-B1B4-4A0E-A156-58E0A3D0621B}" type="presOf" srcId="{CB9971D5-5C37-4B3D-93E5-30A849EBA06E}" destId="{365D5745-F687-49B3-AA1E-1A4FCEC9C1FD}" srcOrd="1" destOrd="0" presId="urn:microsoft.com/office/officeart/2005/8/layout/orgChart1"/>
    <dgm:cxn modelId="{8B7D89A8-3F48-4492-85FC-B5294D58FC09}" type="presOf" srcId="{7E198BEB-7B01-4AC9-AA3D-6CD8CFA25FA1}" destId="{C277E1D1-4133-4225-AD7E-AD1BB0672594}" srcOrd="0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2CE55F06-AD9F-4E10-9DD7-9388E5804166}" type="presOf" srcId="{855779C8-32C3-4912-8BA9-8768FCBC13E2}" destId="{F8525A4B-412B-4B5D-B9BB-708141847D70}" srcOrd="1" destOrd="0" presId="urn:microsoft.com/office/officeart/2005/8/layout/orgChart1"/>
    <dgm:cxn modelId="{CDBD7F66-F4F8-4BE2-ACDB-E0781B647D5D}" type="presOf" srcId="{94A1A4ED-B118-4A1E-8554-91CDEFEBD019}" destId="{46A22C40-E05C-4E73-B7FC-CAE3345E9AB5}" srcOrd="0" destOrd="0" presId="urn:microsoft.com/office/officeart/2005/8/layout/orgChart1"/>
    <dgm:cxn modelId="{A7D89966-99AF-4F71-9F28-B1A90D228A64}" type="presOf" srcId="{CFC9D023-42E0-4BC7-9A29-385C52EC1B20}" destId="{02538531-A763-446F-9A9C-E72F132572D2}" srcOrd="0" destOrd="0" presId="urn:microsoft.com/office/officeart/2005/8/layout/orgChart1"/>
    <dgm:cxn modelId="{4B8380CE-12C5-4477-A251-AE75AEE896EE}" type="presOf" srcId="{A7734C4F-57BD-46F2-AE4E-8E6FC37C55E3}" destId="{F5B43483-08CD-4783-8E86-1161B841B1A3}" srcOrd="1" destOrd="0" presId="urn:microsoft.com/office/officeart/2005/8/layout/orgChart1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605AD75D-4E8F-47E8-86BC-E0082BD6811E}" type="presOf" srcId="{CC111E75-88F4-48DE-AF49-1CA68025ABFC}" destId="{CFF8C293-B1EA-4727-8019-0372B8FF2AE4}" srcOrd="0" destOrd="0" presId="urn:microsoft.com/office/officeart/2005/8/layout/orgChart1"/>
    <dgm:cxn modelId="{66E09C42-6B99-43D6-B377-E0365CF84ABF}" type="presOf" srcId="{BDE6F393-4DF4-4638-907E-C3EE7292C55F}" destId="{56F1900A-2E75-4BC2-A409-6E28BFC774D8}" srcOrd="1" destOrd="0" presId="urn:microsoft.com/office/officeart/2005/8/layout/orgChart1"/>
    <dgm:cxn modelId="{8139EE0A-0CB0-48B9-8F5B-EC38C75C9341}" type="presOf" srcId="{3FAB9B78-7679-44F3-86FC-CD7E202AEDFB}" destId="{707CE517-373C-4E50-B7B3-378D9F85EEBC}" srcOrd="1" destOrd="0" presId="urn:microsoft.com/office/officeart/2005/8/layout/orgChart1"/>
    <dgm:cxn modelId="{96C9FD47-A12A-4735-99FD-E7C1BC07D8CC}" type="presOf" srcId="{5D12E915-C345-4665-8BFC-8B75C66FDC07}" destId="{050186E0-4419-4793-8500-5A254B50F632}" srcOrd="1" destOrd="0" presId="urn:microsoft.com/office/officeart/2005/8/layout/orgChart1"/>
    <dgm:cxn modelId="{F8DE9D0C-83B3-4729-849F-AC20F00C171B}" type="presOf" srcId="{80CE8DD9-6E8D-4220-AA0B-B03F89FF9A1A}" destId="{ED20EC58-0A62-4109-83B9-AB4DB8CF4F32}" srcOrd="1" destOrd="0" presId="urn:microsoft.com/office/officeart/2005/8/layout/orgChart1"/>
    <dgm:cxn modelId="{9E591326-3142-41D0-91BD-3D39D5343A27}" type="presOf" srcId="{E03607B1-1F09-49A8-9A61-C2AB3801726B}" destId="{336E0064-E940-44D7-9B6F-CE1DDCF70A69}" srcOrd="0" destOrd="0" presId="urn:microsoft.com/office/officeart/2005/8/layout/orgChart1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A0BF446E-511A-443E-A391-28C34D184311}" type="presOf" srcId="{8FEFB8B4-332C-45AD-B563-DD42E0F50379}" destId="{C5D13575-E5D1-49CD-B425-9B3BF8190811}" srcOrd="1" destOrd="0" presId="urn:microsoft.com/office/officeart/2005/8/layout/orgChart1"/>
    <dgm:cxn modelId="{1D88ECB5-7E92-4F19-93AF-447175CE1889}" type="presOf" srcId="{9504DF17-7DB3-4402-A7EE-40EE10A2C998}" destId="{48381AED-C739-4A90-98C6-A20168F484DD}" srcOrd="0" destOrd="0" presId="urn:microsoft.com/office/officeart/2005/8/layout/orgChart1"/>
    <dgm:cxn modelId="{973439C0-256E-47DC-8CCF-EE4910BC1F56}" type="presOf" srcId="{80CE8DD9-6E8D-4220-AA0B-B03F89FF9A1A}" destId="{76CFA200-D543-473F-9FDB-5DF43085971A}" srcOrd="0" destOrd="0" presId="urn:microsoft.com/office/officeart/2005/8/layout/orgChart1"/>
    <dgm:cxn modelId="{5F28DB17-1354-4047-9C1E-DB71DD6F5323}" type="presOf" srcId="{E5F73D5D-73B8-4B95-B686-536BA56CFF9D}" destId="{DB3DB775-C0BA-4414-B3B8-5270D1CE0CA7}" srcOrd="1" destOrd="0" presId="urn:microsoft.com/office/officeart/2005/8/layout/orgChart1"/>
    <dgm:cxn modelId="{BE4A778B-7345-4D97-AB2A-63D03078080B}" type="presOf" srcId="{FFFDC337-42E0-41D9-B214-211FAE81F7B0}" destId="{714002A3-76BC-44C2-8E19-621C6C452EA8}" srcOrd="0" destOrd="0" presId="urn:microsoft.com/office/officeart/2005/8/layout/orgChart1"/>
    <dgm:cxn modelId="{AF8FCA12-B151-4A1B-B0C6-83F342569408}" type="presOf" srcId="{BDE6F393-4DF4-4638-907E-C3EE7292C55F}" destId="{50278515-767C-46C3-AF3F-8D4599839948}" srcOrd="0" destOrd="0" presId="urn:microsoft.com/office/officeart/2005/8/layout/orgChart1"/>
    <dgm:cxn modelId="{D8A3CE4B-376B-4727-9F1E-A7BFF598070B}" type="presOf" srcId="{C4B00F83-E30A-4FC4-81A8-C22854CF5160}" destId="{484232A4-EC09-4563-9070-FF174494ABAC}" srcOrd="1" destOrd="0" presId="urn:microsoft.com/office/officeart/2005/8/layout/orgChart1"/>
    <dgm:cxn modelId="{D399F00B-9401-4058-9AA3-FF1A2CDDFD7E}" type="presOf" srcId="{522ADC48-00E8-4B09-9451-97C4334CAC25}" destId="{DD2F92B1-B98D-48C1-B9BE-F045768A3703}" srcOrd="0" destOrd="0" presId="urn:microsoft.com/office/officeart/2005/8/layout/orgChart1"/>
    <dgm:cxn modelId="{71ED4E17-6784-416A-A227-D283B399E3A5}" type="presOf" srcId="{39C4C880-7A6E-4B03-B065-B69A3179AC94}" destId="{052B81A5-E9FC-457C-B408-0B317B4C6BFA}" srcOrd="1" destOrd="0" presId="urn:microsoft.com/office/officeart/2005/8/layout/orgChart1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A7B0020C-D0F8-4292-AB73-2C07A6EACC23}" type="presOf" srcId="{3EAB1352-310F-4EB0-B33E-72592AC553B6}" destId="{41AE23F9-B28C-4AC7-B4AC-015F19CFA5C5}" srcOrd="0" destOrd="0" presId="urn:microsoft.com/office/officeart/2005/8/layout/orgChart1"/>
    <dgm:cxn modelId="{AEB7FB00-A49C-4867-83B4-E7B7957FDF78}" type="presOf" srcId="{131A3BF3-719D-42A3-90A8-8893498F67C2}" destId="{78430305-C4C2-46BB-99D9-22A03D5AD7BA}" srcOrd="1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7B7D835A-4979-4607-B135-2E1DDFF0FC0F}" type="presOf" srcId="{E5F73D5D-73B8-4B95-B686-536BA56CFF9D}" destId="{318CC115-BC79-446D-9AB8-7E005B667E46}" srcOrd="0" destOrd="0" presId="urn:microsoft.com/office/officeart/2005/8/layout/orgChart1"/>
    <dgm:cxn modelId="{A45F1458-7791-4154-AADC-0E28777B8EEC}" type="presOf" srcId="{E3596BD7-5FF5-4F86-9099-4DDC347C17C3}" destId="{5B7DD8C7-611A-436F-A2BD-CF51DB2DEA14}" srcOrd="0" destOrd="0" presId="urn:microsoft.com/office/officeart/2005/8/layout/orgChart1"/>
    <dgm:cxn modelId="{43935496-DE81-41F2-8F5E-F94BAB1B7BD6}" type="presOf" srcId="{D44A77B6-0BA4-40A8-97FD-210F05F8A86D}" destId="{97311C1D-2F6A-48E9-BCA5-49FCFEB47F00}" srcOrd="0" destOrd="0" presId="urn:microsoft.com/office/officeart/2005/8/layout/orgChart1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E0204273-7C0C-4E4F-8F67-74D5C9D9E795}" type="presOf" srcId="{650A9C49-79DC-476E-A6D4-2C02BADCEA8C}" destId="{F769B0D1-D707-4DF8-8E3D-22E9909ACDEB}" srcOrd="1" destOrd="0" presId="urn:microsoft.com/office/officeart/2005/8/layout/orgChart1"/>
    <dgm:cxn modelId="{CC40CF61-2232-4E9D-AD91-E4FC02E4BE88}" type="presOf" srcId="{508F3FF0-66D2-40FD-B2C6-B220C0897984}" destId="{DF37BA05-AD29-4E30-A76B-922BE2DE3C15}" srcOrd="0" destOrd="0" presId="urn:microsoft.com/office/officeart/2005/8/layout/orgChart1"/>
    <dgm:cxn modelId="{0C5AB0DF-1B6B-44A4-9652-FCC7B6B48638}" type="presOf" srcId="{8E7BA630-E260-4F3D-BADB-9B0D6FDA0FE8}" destId="{117C841A-DFE7-4119-80D5-5E0C82B7C572}" srcOrd="0" destOrd="0" presId="urn:microsoft.com/office/officeart/2005/8/layout/orgChart1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56B54C83-4253-4640-BE33-19FFFCC81EA5}" type="presOf" srcId="{76ACE900-55B4-4AAA-9FD6-02A41E3B8008}" destId="{22F80E9B-300C-40ED-A3CC-9CF81D2B8F07}" srcOrd="0" destOrd="0" presId="urn:microsoft.com/office/officeart/2005/8/layout/orgChart1"/>
    <dgm:cxn modelId="{EE12A2C6-CE76-4F9C-8289-5BAD7AFE16EA}" type="presOf" srcId="{5D12E915-C345-4665-8BFC-8B75C66FDC07}" destId="{4D216C8B-3C8C-46C8-A675-B5E798D03D5B}" srcOrd="0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D7BE43D7-DA1F-4CCF-80F8-808F23D73D0A}" type="presParOf" srcId="{46A22C40-E05C-4E73-B7FC-CAE3345E9AB5}" destId="{912C8D01-3FE8-4BD0-932C-7F4068CA6BF6}" srcOrd="0" destOrd="0" presId="urn:microsoft.com/office/officeart/2005/8/layout/orgChart1"/>
    <dgm:cxn modelId="{B7955271-89EB-45A3-A8E7-B7E75FA6F40C}" type="presParOf" srcId="{912C8D01-3FE8-4BD0-932C-7F4068CA6BF6}" destId="{6435B83D-5199-4510-8239-9A01E032AEC1}" srcOrd="0" destOrd="0" presId="urn:microsoft.com/office/officeart/2005/8/layout/orgChart1"/>
    <dgm:cxn modelId="{7C08E10E-6BDA-4094-86D5-46FED5432A9A}" type="presParOf" srcId="{6435B83D-5199-4510-8239-9A01E032AEC1}" destId="{48381AED-C739-4A90-98C6-A20168F484DD}" srcOrd="0" destOrd="0" presId="urn:microsoft.com/office/officeart/2005/8/layout/orgChart1"/>
    <dgm:cxn modelId="{773072BB-97BF-4A80-896C-8D5336614530}" type="presParOf" srcId="{6435B83D-5199-4510-8239-9A01E032AEC1}" destId="{15FEFEE3-24DE-4932-B4A0-0B0AFCCF9FD3}" srcOrd="1" destOrd="0" presId="urn:microsoft.com/office/officeart/2005/8/layout/orgChart1"/>
    <dgm:cxn modelId="{8E3013D3-946B-429C-9FA0-ACCD1D7E3B24}" type="presParOf" srcId="{912C8D01-3FE8-4BD0-932C-7F4068CA6BF6}" destId="{F5CEA809-18B2-45C3-85DC-DC9749FDAA74}" srcOrd="1" destOrd="0" presId="urn:microsoft.com/office/officeart/2005/8/layout/orgChart1"/>
    <dgm:cxn modelId="{E61BFB6A-C2E2-4700-B5DA-F642EC2B5B9F}" type="presParOf" srcId="{F5CEA809-18B2-45C3-85DC-DC9749FDAA74}" destId="{CA2A4CF2-AF43-4DD8-BC6C-F9D97BBBDFE7}" srcOrd="0" destOrd="0" presId="urn:microsoft.com/office/officeart/2005/8/layout/orgChart1"/>
    <dgm:cxn modelId="{FC7D5F42-7B8A-41F4-A7C8-6E857FE25B98}" type="presParOf" srcId="{F5CEA809-18B2-45C3-85DC-DC9749FDAA74}" destId="{B344225F-BCDA-47CD-9EDF-C0446800F232}" srcOrd="1" destOrd="0" presId="urn:microsoft.com/office/officeart/2005/8/layout/orgChart1"/>
    <dgm:cxn modelId="{6D9F3050-3E71-4110-96DD-C03039F8EFC6}" type="presParOf" srcId="{B344225F-BCDA-47CD-9EDF-C0446800F232}" destId="{091563B5-26CA-48AE-8D48-2C2AA2B4128A}" srcOrd="0" destOrd="0" presId="urn:microsoft.com/office/officeart/2005/8/layout/orgChart1"/>
    <dgm:cxn modelId="{376A7DA2-5E26-465E-93E9-11E7754F9AC4}" type="presParOf" srcId="{091563B5-26CA-48AE-8D48-2C2AA2B4128A}" destId="{318CC115-BC79-446D-9AB8-7E005B667E46}" srcOrd="0" destOrd="0" presId="urn:microsoft.com/office/officeart/2005/8/layout/orgChart1"/>
    <dgm:cxn modelId="{E8C063AF-AA9A-4698-AFC3-74F802642150}" type="presParOf" srcId="{091563B5-26CA-48AE-8D48-2C2AA2B4128A}" destId="{DB3DB775-C0BA-4414-B3B8-5270D1CE0CA7}" srcOrd="1" destOrd="0" presId="urn:microsoft.com/office/officeart/2005/8/layout/orgChart1"/>
    <dgm:cxn modelId="{71A51EF2-A66E-4DE3-A1B1-8AE557F7CB00}" type="presParOf" srcId="{B344225F-BCDA-47CD-9EDF-C0446800F232}" destId="{475D7D21-1E07-4B4F-B37B-1F5D21DB7EC9}" srcOrd="1" destOrd="0" presId="urn:microsoft.com/office/officeart/2005/8/layout/orgChart1"/>
    <dgm:cxn modelId="{1CBC03B8-53AA-4956-B383-740C50955B59}" type="presParOf" srcId="{475D7D21-1E07-4B4F-B37B-1F5D21DB7EC9}" destId="{117C841A-DFE7-4119-80D5-5E0C82B7C572}" srcOrd="0" destOrd="0" presId="urn:microsoft.com/office/officeart/2005/8/layout/orgChart1"/>
    <dgm:cxn modelId="{F0744583-2B38-4C26-91C2-883A7B0126AD}" type="presParOf" srcId="{475D7D21-1E07-4B4F-B37B-1F5D21DB7EC9}" destId="{F7F1BE16-A04D-4DE0-83D7-F4062D887435}" srcOrd="1" destOrd="0" presId="urn:microsoft.com/office/officeart/2005/8/layout/orgChart1"/>
    <dgm:cxn modelId="{07574FC1-594C-4EBD-BBB0-F24BA05B1FF9}" type="presParOf" srcId="{F7F1BE16-A04D-4DE0-83D7-F4062D887435}" destId="{08BB2EC9-AA29-4902-A72A-4A00C0CA642D}" srcOrd="0" destOrd="0" presId="urn:microsoft.com/office/officeart/2005/8/layout/orgChart1"/>
    <dgm:cxn modelId="{0A62B90A-FA49-4D73-B056-51B45BD86B96}" type="presParOf" srcId="{08BB2EC9-AA29-4902-A72A-4A00C0CA642D}" destId="{6E9C746D-96C6-411B-8F21-6B1A0E17AE84}" srcOrd="0" destOrd="0" presId="urn:microsoft.com/office/officeart/2005/8/layout/orgChart1"/>
    <dgm:cxn modelId="{82AC7DEA-F2E9-4AAD-956B-506B891F05A1}" type="presParOf" srcId="{08BB2EC9-AA29-4902-A72A-4A00C0CA642D}" destId="{365D5745-F687-49B3-AA1E-1A4FCEC9C1FD}" srcOrd="1" destOrd="0" presId="urn:microsoft.com/office/officeart/2005/8/layout/orgChart1"/>
    <dgm:cxn modelId="{1C54C083-0C04-4460-89F8-FFF9CA7AC1E4}" type="presParOf" srcId="{F7F1BE16-A04D-4DE0-83D7-F4062D887435}" destId="{504F70CF-E246-4578-AC6B-47291D63C396}" srcOrd="1" destOrd="0" presId="urn:microsoft.com/office/officeart/2005/8/layout/orgChart1"/>
    <dgm:cxn modelId="{01D2C6A1-7C88-4C42-9A2D-372542665559}" type="presParOf" srcId="{F7F1BE16-A04D-4DE0-83D7-F4062D887435}" destId="{64FDA68A-AB14-4749-893A-BDB4BD4D28BD}" srcOrd="2" destOrd="0" presId="urn:microsoft.com/office/officeart/2005/8/layout/orgChart1"/>
    <dgm:cxn modelId="{6919EC20-EF86-4B82-BBCC-A0479931343A}" type="presParOf" srcId="{475D7D21-1E07-4B4F-B37B-1F5D21DB7EC9}" destId="{69B06876-0D37-4FBA-A330-CFC8FC326FCD}" srcOrd="2" destOrd="0" presId="urn:microsoft.com/office/officeart/2005/8/layout/orgChart1"/>
    <dgm:cxn modelId="{ECA9004C-B99E-4A86-A5DB-1182885526D0}" type="presParOf" srcId="{475D7D21-1E07-4B4F-B37B-1F5D21DB7EC9}" destId="{665455CE-0D56-4395-8D50-C99AA06C5967}" srcOrd="3" destOrd="0" presId="urn:microsoft.com/office/officeart/2005/8/layout/orgChart1"/>
    <dgm:cxn modelId="{B281B184-038C-4C06-87D2-DEA2D9A71DFA}" type="presParOf" srcId="{665455CE-0D56-4395-8D50-C99AA06C5967}" destId="{885928E3-0D72-469C-91DE-C739486C6307}" srcOrd="0" destOrd="0" presId="urn:microsoft.com/office/officeart/2005/8/layout/orgChart1"/>
    <dgm:cxn modelId="{4D5826A3-7A8D-4168-819B-4892365643B2}" type="presParOf" srcId="{885928E3-0D72-469C-91DE-C739486C6307}" destId="{428A5569-B7E1-4FA8-A6A0-C90DC51651ED}" srcOrd="0" destOrd="0" presId="urn:microsoft.com/office/officeart/2005/8/layout/orgChart1"/>
    <dgm:cxn modelId="{53512EE6-5B34-45A9-AB28-683BFAC1EA93}" type="presParOf" srcId="{885928E3-0D72-469C-91DE-C739486C6307}" destId="{D4B2093B-467B-4252-95E4-E68890EE5DFD}" srcOrd="1" destOrd="0" presId="urn:microsoft.com/office/officeart/2005/8/layout/orgChart1"/>
    <dgm:cxn modelId="{ACB7CE47-9ECC-4FDB-AD3E-6FC4E5CEC0C3}" type="presParOf" srcId="{665455CE-0D56-4395-8D50-C99AA06C5967}" destId="{2F510E31-1D6A-423F-9A5E-08AA560B4EDD}" srcOrd="1" destOrd="0" presId="urn:microsoft.com/office/officeart/2005/8/layout/orgChart1"/>
    <dgm:cxn modelId="{3CDDBB1A-25AD-4BA4-910A-EA4117B65F7D}" type="presParOf" srcId="{665455CE-0D56-4395-8D50-C99AA06C5967}" destId="{125B7CEC-A620-4C58-952F-E8229D4AFD9B}" srcOrd="2" destOrd="0" presId="urn:microsoft.com/office/officeart/2005/8/layout/orgChart1"/>
    <dgm:cxn modelId="{7B1D1E45-B763-4ABA-8E94-09C91871EFCE}" type="presParOf" srcId="{475D7D21-1E07-4B4F-B37B-1F5D21DB7EC9}" destId="{CFF8C293-B1EA-4727-8019-0372B8FF2AE4}" srcOrd="4" destOrd="0" presId="urn:microsoft.com/office/officeart/2005/8/layout/orgChart1"/>
    <dgm:cxn modelId="{5002B8E0-0291-4046-BAC1-3A4AA70201E8}" type="presParOf" srcId="{475D7D21-1E07-4B4F-B37B-1F5D21DB7EC9}" destId="{B2719C4A-5ED0-49D2-A106-1EAD0B2E2B63}" srcOrd="5" destOrd="0" presId="urn:microsoft.com/office/officeart/2005/8/layout/orgChart1"/>
    <dgm:cxn modelId="{BE9ED36E-3365-478A-BDDA-6C52E5AF7353}" type="presParOf" srcId="{B2719C4A-5ED0-49D2-A106-1EAD0B2E2B63}" destId="{AAE61342-2CC8-4AD9-B527-295318011DF8}" srcOrd="0" destOrd="0" presId="urn:microsoft.com/office/officeart/2005/8/layout/orgChart1"/>
    <dgm:cxn modelId="{4671D5A5-E60B-41B4-BCEC-12F33E95AA33}" type="presParOf" srcId="{AAE61342-2CC8-4AD9-B527-295318011DF8}" destId="{6C2F7BF2-3D75-489B-8D31-46F9359A2EDD}" srcOrd="0" destOrd="0" presId="urn:microsoft.com/office/officeart/2005/8/layout/orgChart1"/>
    <dgm:cxn modelId="{665B2216-2DAB-4140-9EF2-2976E49653FC}" type="presParOf" srcId="{AAE61342-2CC8-4AD9-B527-295318011DF8}" destId="{78430305-C4C2-46BB-99D9-22A03D5AD7BA}" srcOrd="1" destOrd="0" presId="urn:microsoft.com/office/officeart/2005/8/layout/orgChart1"/>
    <dgm:cxn modelId="{FB105FA3-9C3D-4FD9-AD8B-2B651AAF6BA3}" type="presParOf" srcId="{B2719C4A-5ED0-49D2-A106-1EAD0B2E2B63}" destId="{616CD02D-0CAB-4186-92BC-E414F432F1B3}" srcOrd="1" destOrd="0" presId="urn:microsoft.com/office/officeart/2005/8/layout/orgChart1"/>
    <dgm:cxn modelId="{19144B00-3BF0-4F47-8D1F-9E8FB2BE9DD7}" type="presParOf" srcId="{B2719C4A-5ED0-49D2-A106-1EAD0B2E2B63}" destId="{15487DFF-0E99-4CF7-BB01-BD2B5E14B3F1}" srcOrd="2" destOrd="0" presId="urn:microsoft.com/office/officeart/2005/8/layout/orgChart1"/>
    <dgm:cxn modelId="{2BAF3549-A0C2-4D34-9F71-5C1D0F2DFB32}" type="presParOf" srcId="{B344225F-BCDA-47CD-9EDF-C0446800F232}" destId="{73AC2684-A5BF-4BBD-A6C1-79B140A512A8}" srcOrd="2" destOrd="0" presId="urn:microsoft.com/office/officeart/2005/8/layout/orgChart1"/>
    <dgm:cxn modelId="{F443E7A6-4783-4E74-8823-E116E61D504E}" type="presParOf" srcId="{F5CEA809-18B2-45C3-85DC-DC9749FDAA74}" destId="{520BC1CE-6C81-489C-825F-7B0399281750}" srcOrd="2" destOrd="0" presId="urn:microsoft.com/office/officeart/2005/8/layout/orgChart1"/>
    <dgm:cxn modelId="{9682161F-9AE1-439B-AC56-E2965791BAE6}" type="presParOf" srcId="{F5CEA809-18B2-45C3-85DC-DC9749FDAA74}" destId="{18CFD96C-7A33-4224-B4FC-E042B554BCC9}" srcOrd="3" destOrd="0" presId="urn:microsoft.com/office/officeart/2005/8/layout/orgChart1"/>
    <dgm:cxn modelId="{11FAACF3-B0D1-4105-835E-E6A3365593F1}" type="presParOf" srcId="{18CFD96C-7A33-4224-B4FC-E042B554BCC9}" destId="{C50BB878-6A91-48E9-8A55-A947AD773487}" srcOrd="0" destOrd="0" presId="urn:microsoft.com/office/officeart/2005/8/layout/orgChart1"/>
    <dgm:cxn modelId="{E5FB3E33-DD7A-4C23-A896-60156DAD6F6C}" type="presParOf" srcId="{C50BB878-6A91-48E9-8A55-A947AD773487}" destId="{76CFA200-D543-473F-9FDB-5DF43085971A}" srcOrd="0" destOrd="0" presId="urn:microsoft.com/office/officeart/2005/8/layout/orgChart1"/>
    <dgm:cxn modelId="{B5A3E7C1-1B25-4424-AF7F-E2BCF0BC8484}" type="presParOf" srcId="{C50BB878-6A91-48E9-8A55-A947AD773487}" destId="{ED20EC58-0A62-4109-83B9-AB4DB8CF4F32}" srcOrd="1" destOrd="0" presId="urn:microsoft.com/office/officeart/2005/8/layout/orgChart1"/>
    <dgm:cxn modelId="{475A9BD2-6DDB-44E4-9930-846FBE9CB22A}" type="presParOf" srcId="{18CFD96C-7A33-4224-B4FC-E042B554BCC9}" destId="{8B01C8BE-FB18-4AF2-866D-06145E43EE84}" srcOrd="1" destOrd="0" presId="urn:microsoft.com/office/officeart/2005/8/layout/orgChart1"/>
    <dgm:cxn modelId="{3C75C493-20EC-4EF3-8E75-67E05A7EAA14}" type="presParOf" srcId="{8B01C8BE-FB18-4AF2-866D-06145E43EE84}" destId="{41AE23F9-B28C-4AC7-B4AC-015F19CFA5C5}" srcOrd="0" destOrd="0" presId="urn:microsoft.com/office/officeart/2005/8/layout/orgChart1"/>
    <dgm:cxn modelId="{617D6F30-95FF-4E7F-8B40-270FA7BF4287}" type="presParOf" srcId="{8B01C8BE-FB18-4AF2-866D-06145E43EE84}" destId="{86D2A268-B07C-4F22-9CF0-98982315B801}" srcOrd="1" destOrd="0" presId="urn:microsoft.com/office/officeart/2005/8/layout/orgChart1"/>
    <dgm:cxn modelId="{D396AEAB-EE75-4B6D-9BFF-F121D4F0637F}" type="presParOf" srcId="{86D2A268-B07C-4F22-9CF0-98982315B801}" destId="{C82D563B-6C5D-4A90-9BE0-973CBEFE45F0}" srcOrd="0" destOrd="0" presId="urn:microsoft.com/office/officeart/2005/8/layout/orgChart1"/>
    <dgm:cxn modelId="{6CC3F8CA-8F87-4B8F-BA16-6A5BC82EDF2A}" type="presParOf" srcId="{C82D563B-6C5D-4A90-9BE0-973CBEFE45F0}" destId="{336E0064-E940-44D7-9B6F-CE1DDCF70A69}" srcOrd="0" destOrd="0" presId="urn:microsoft.com/office/officeart/2005/8/layout/orgChart1"/>
    <dgm:cxn modelId="{FF4CD696-FB1E-4EE3-AC32-4DE95F3AA887}" type="presParOf" srcId="{C82D563B-6C5D-4A90-9BE0-973CBEFE45F0}" destId="{0F8B1252-57D3-4B04-8C61-560CAA78813F}" srcOrd="1" destOrd="0" presId="urn:microsoft.com/office/officeart/2005/8/layout/orgChart1"/>
    <dgm:cxn modelId="{08C28D8D-6DFA-45E0-9DF8-1EF281C7C12E}" type="presParOf" srcId="{86D2A268-B07C-4F22-9CF0-98982315B801}" destId="{B398D11E-F2CF-4674-A513-AA9FB5AB1C8B}" srcOrd="1" destOrd="0" presId="urn:microsoft.com/office/officeart/2005/8/layout/orgChart1"/>
    <dgm:cxn modelId="{EB5D6307-DD2C-4110-A5FF-15443251B803}" type="presParOf" srcId="{86D2A268-B07C-4F22-9CF0-98982315B801}" destId="{B863D2C5-C503-4810-8341-16CE20CB085B}" srcOrd="2" destOrd="0" presId="urn:microsoft.com/office/officeart/2005/8/layout/orgChart1"/>
    <dgm:cxn modelId="{87FA4841-CDBA-41ED-A0C0-BDCF3186A121}" type="presParOf" srcId="{8B01C8BE-FB18-4AF2-866D-06145E43EE84}" destId="{3FDB91D8-BE74-49D3-9BC6-C2B1B53AB42E}" srcOrd="2" destOrd="0" presId="urn:microsoft.com/office/officeart/2005/8/layout/orgChart1"/>
    <dgm:cxn modelId="{17D543E1-980D-40C7-98C9-965186DF4669}" type="presParOf" srcId="{8B01C8BE-FB18-4AF2-866D-06145E43EE84}" destId="{F6227F69-1D1B-4279-A801-041EF085F626}" srcOrd="3" destOrd="0" presId="urn:microsoft.com/office/officeart/2005/8/layout/orgChart1"/>
    <dgm:cxn modelId="{B972EE4E-0436-4CC2-9DA8-8FB5CF4B9C55}" type="presParOf" srcId="{F6227F69-1D1B-4279-A801-041EF085F626}" destId="{7FCFA9D2-8B70-4B10-B7DE-16C9B378E405}" srcOrd="0" destOrd="0" presId="urn:microsoft.com/office/officeart/2005/8/layout/orgChart1"/>
    <dgm:cxn modelId="{6F5DD08C-6DCF-4804-B685-1A176D051C98}" type="presParOf" srcId="{7FCFA9D2-8B70-4B10-B7DE-16C9B378E405}" destId="{CFE08A77-C152-41A0-8868-A3B65EA014FB}" srcOrd="0" destOrd="0" presId="urn:microsoft.com/office/officeart/2005/8/layout/orgChart1"/>
    <dgm:cxn modelId="{0F286AA0-0B92-46A5-BD34-C8B23E934035}" type="presParOf" srcId="{7FCFA9D2-8B70-4B10-B7DE-16C9B378E405}" destId="{F769B0D1-D707-4DF8-8E3D-22E9909ACDEB}" srcOrd="1" destOrd="0" presId="urn:microsoft.com/office/officeart/2005/8/layout/orgChart1"/>
    <dgm:cxn modelId="{BC3DB321-A3DE-403D-AE97-FF3F3C4399C2}" type="presParOf" srcId="{F6227F69-1D1B-4279-A801-041EF085F626}" destId="{B6E7084E-EC82-48D9-84A3-54DF6F70CEF3}" srcOrd="1" destOrd="0" presId="urn:microsoft.com/office/officeart/2005/8/layout/orgChart1"/>
    <dgm:cxn modelId="{B63B189A-E915-4E96-B0EB-89DAC9796FE5}" type="presParOf" srcId="{F6227F69-1D1B-4279-A801-041EF085F626}" destId="{010CDD68-2E83-4FF5-AA3B-5F16DE7C819A}" srcOrd="2" destOrd="0" presId="urn:microsoft.com/office/officeart/2005/8/layout/orgChart1"/>
    <dgm:cxn modelId="{25C73D4A-ED81-4F7B-BA6F-90C9028926FB}" type="presParOf" srcId="{8B01C8BE-FB18-4AF2-866D-06145E43EE84}" destId="{A5900538-886F-455A-8627-8B1CA915CEF1}" srcOrd="4" destOrd="0" presId="urn:microsoft.com/office/officeart/2005/8/layout/orgChart1"/>
    <dgm:cxn modelId="{90CEDFE1-3FB2-43DF-B194-76F052083A03}" type="presParOf" srcId="{8B01C8BE-FB18-4AF2-866D-06145E43EE84}" destId="{8E6E9EE2-9680-4799-93BF-108D63C9473E}" srcOrd="5" destOrd="0" presId="urn:microsoft.com/office/officeart/2005/8/layout/orgChart1"/>
    <dgm:cxn modelId="{4D88A89D-5F6F-479B-B1B1-BEED2332B23D}" type="presParOf" srcId="{8E6E9EE2-9680-4799-93BF-108D63C9473E}" destId="{EEF84398-1F91-48D2-A2E1-F5E955FFF415}" srcOrd="0" destOrd="0" presId="urn:microsoft.com/office/officeart/2005/8/layout/orgChart1"/>
    <dgm:cxn modelId="{82D00AE2-DCDC-44D8-AF68-06229C046870}" type="presParOf" srcId="{EEF84398-1F91-48D2-A2E1-F5E955FFF415}" destId="{4D216C8B-3C8C-46C8-A675-B5E798D03D5B}" srcOrd="0" destOrd="0" presId="urn:microsoft.com/office/officeart/2005/8/layout/orgChart1"/>
    <dgm:cxn modelId="{88B08E2B-D80D-48AE-8E12-8A36F501D233}" type="presParOf" srcId="{EEF84398-1F91-48D2-A2E1-F5E955FFF415}" destId="{050186E0-4419-4793-8500-5A254B50F632}" srcOrd="1" destOrd="0" presId="urn:microsoft.com/office/officeart/2005/8/layout/orgChart1"/>
    <dgm:cxn modelId="{08ECEEB9-5E19-42D0-94C6-EFF51D38D1FA}" type="presParOf" srcId="{8E6E9EE2-9680-4799-93BF-108D63C9473E}" destId="{B9A729D5-0B59-41C3-BE6A-F2C81CEB1012}" srcOrd="1" destOrd="0" presId="urn:microsoft.com/office/officeart/2005/8/layout/orgChart1"/>
    <dgm:cxn modelId="{2D94CEDF-00A6-41BB-BF44-750D32C3F876}" type="presParOf" srcId="{8E6E9EE2-9680-4799-93BF-108D63C9473E}" destId="{CA212A15-2328-43B2-8902-4F3073B845DC}" srcOrd="2" destOrd="0" presId="urn:microsoft.com/office/officeart/2005/8/layout/orgChart1"/>
    <dgm:cxn modelId="{465DF350-B4CC-4234-85D8-C596FB50793F}" type="presParOf" srcId="{18CFD96C-7A33-4224-B4FC-E042B554BCC9}" destId="{D6FC894A-83A3-403C-9810-419DD86E37D9}" srcOrd="2" destOrd="0" presId="urn:microsoft.com/office/officeart/2005/8/layout/orgChart1"/>
    <dgm:cxn modelId="{D1DC8F12-AD50-4A10-99AC-D0EC4D5A9D24}" type="presParOf" srcId="{F5CEA809-18B2-45C3-85DC-DC9749FDAA74}" destId="{7D49F2BF-0BD6-4E29-8230-736437367FE8}" srcOrd="4" destOrd="0" presId="urn:microsoft.com/office/officeart/2005/8/layout/orgChart1"/>
    <dgm:cxn modelId="{E1CF3B77-C7C6-4BBA-8B32-F9A3EF9DD64C}" type="presParOf" srcId="{F5CEA809-18B2-45C3-85DC-DC9749FDAA74}" destId="{7BC96B21-17A8-401A-96B9-0E937B1F8EEF}" srcOrd="5" destOrd="0" presId="urn:microsoft.com/office/officeart/2005/8/layout/orgChart1"/>
    <dgm:cxn modelId="{C1030CD6-F8CB-49C9-8EB5-0146BE639650}" type="presParOf" srcId="{7BC96B21-17A8-401A-96B9-0E937B1F8EEF}" destId="{455F3D18-D197-42E4-96DE-C5342ADF287C}" srcOrd="0" destOrd="0" presId="urn:microsoft.com/office/officeart/2005/8/layout/orgChart1"/>
    <dgm:cxn modelId="{79ACEE2E-510A-4321-A5F8-7F1E8DB04465}" type="presParOf" srcId="{455F3D18-D197-42E4-96DE-C5342ADF287C}" destId="{50278515-767C-46C3-AF3F-8D4599839948}" srcOrd="0" destOrd="0" presId="urn:microsoft.com/office/officeart/2005/8/layout/orgChart1"/>
    <dgm:cxn modelId="{F1B24331-DA55-4A2B-A91F-5307BA03CE6C}" type="presParOf" srcId="{455F3D18-D197-42E4-96DE-C5342ADF287C}" destId="{56F1900A-2E75-4BC2-A409-6E28BFC774D8}" srcOrd="1" destOrd="0" presId="urn:microsoft.com/office/officeart/2005/8/layout/orgChart1"/>
    <dgm:cxn modelId="{EBB02A3C-D1C7-4580-8EB4-0D5CFB3D3B96}" type="presParOf" srcId="{7BC96B21-17A8-401A-96B9-0E937B1F8EEF}" destId="{8AE45855-C671-4FA3-9EE0-03945BB602A7}" srcOrd="1" destOrd="0" presId="urn:microsoft.com/office/officeart/2005/8/layout/orgChart1"/>
    <dgm:cxn modelId="{71D34F0B-5AB7-4007-B8C1-26845B52D578}" type="presParOf" srcId="{8AE45855-C671-4FA3-9EE0-03945BB602A7}" destId="{714002A3-76BC-44C2-8E19-621C6C452EA8}" srcOrd="0" destOrd="0" presId="urn:microsoft.com/office/officeart/2005/8/layout/orgChart1"/>
    <dgm:cxn modelId="{F4DC48B5-BEF8-479A-B098-3FB612678165}" type="presParOf" srcId="{8AE45855-C671-4FA3-9EE0-03945BB602A7}" destId="{7D20D7D3-0733-4F17-BA9A-76AD8BCE6FEF}" srcOrd="1" destOrd="0" presId="urn:microsoft.com/office/officeart/2005/8/layout/orgChart1"/>
    <dgm:cxn modelId="{2E610AA3-16FD-47DA-9DD1-177A8DACC168}" type="presParOf" srcId="{7D20D7D3-0733-4F17-BA9A-76AD8BCE6FEF}" destId="{EA9EDF73-07F6-44D7-A45F-57C8EEB409AF}" srcOrd="0" destOrd="0" presId="urn:microsoft.com/office/officeart/2005/8/layout/orgChart1"/>
    <dgm:cxn modelId="{06B5AAC6-0B27-4512-9043-42F62F6869EE}" type="presParOf" srcId="{EA9EDF73-07F6-44D7-A45F-57C8EEB409AF}" destId="{BC85D42E-5202-43CF-BCCA-64FDDBB78D17}" srcOrd="0" destOrd="0" presId="urn:microsoft.com/office/officeart/2005/8/layout/orgChart1"/>
    <dgm:cxn modelId="{627CDDAA-0A87-476C-908D-5C0F00FEA9CE}" type="presParOf" srcId="{EA9EDF73-07F6-44D7-A45F-57C8EEB409AF}" destId="{484232A4-EC09-4563-9070-FF174494ABAC}" srcOrd="1" destOrd="0" presId="urn:microsoft.com/office/officeart/2005/8/layout/orgChart1"/>
    <dgm:cxn modelId="{1FC82AAA-3A07-408D-944F-97A832190453}" type="presParOf" srcId="{7D20D7D3-0733-4F17-BA9A-76AD8BCE6FEF}" destId="{0B259535-7CBA-44C0-8F92-0CB7D92C18A5}" srcOrd="1" destOrd="0" presId="urn:microsoft.com/office/officeart/2005/8/layout/orgChart1"/>
    <dgm:cxn modelId="{42AAC386-88B1-4B54-84C2-00148D299808}" type="presParOf" srcId="{7D20D7D3-0733-4F17-BA9A-76AD8BCE6FEF}" destId="{AF270B5C-199F-416A-A7F7-D04B0D0195C8}" srcOrd="2" destOrd="0" presId="urn:microsoft.com/office/officeart/2005/8/layout/orgChart1"/>
    <dgm:cxn modelId="{D29A90CC-CAAF-4254-84E4-E8F417AD0D7C}" type="presParOf" srcId="{8AE45855-C671-4FA3-9EE0-03945BB602A7}" destId="{0765E58D-4148-409E-A847-1763519C84D6}" srcOrd="2" destOrd="0" presId="urn:microsoft.com/office/officeart/2005/8/layout/orgChart1"/>
    <dgm:cxn modelId="{3D04C81D-1CD5-4A19-B665-47A2071B22F9}" type="presParOf" srcId="{8AE45855-C671-4FA3-9EE0-03945BB602A7}" destId="{7F9DD209-2F2B-466C-BDDF-7B9C9B84BF7C}" srcOrd="3" destOrd="0" presId="urn:microsoft.com/office/officeart/2005/8/layout/orgChart1"/>
    <dgm:cxn modelId="{4DBFFFD1-1F70-4AFD-AE54-3BCD3D05A905}" type="presParOf" srcId="{7F9DD209-2F2B-466C-BDDF-7B9C9B84BF7C}" destId="{E5138A4E-E1BB-4F44-832D-95F068D7D880}" srcOrd="0" destOrd="0" presId="urn:microsoft.com/office/officeart/2005/8/layout/orgChart1"/>
    <dgm:cxn modelId="{79F50C5C-9E38-4519-90FB-09C399C1C727}" type="presParOf" srcId="{E5138A4E-E1BB-4F44-832D-95F068D7D880}" destId="{0AAB6172-BAA5-4391-B1A6-FED63A142DB5}" srcOrd="0" destOrd="0" presId="urn:microsoft.com/office/officeart/2005/8/layout/orgChart1"/>
    <dgm:cxn modelId="{7D931FC0-EE3E-4C30-8942-E05C0BDCAC2D}" type="presParOf" srcId="{E5138A4E-E1BB-4F44-832D-95F068D7D880}" destId="{052B81A5-E9FC-457C-B408-0B317B4C6BFA}" srcOrd="1" destOrd="0" presId="urn:microsoft.com/office/officeart/2005/8/layout/orgChart1"/>
    <dgm:cxn modelId="{84D28573-205F-482A-B512-2C2A981F8811}" type="presParOf" srcId="{7F9DD209-2F2B-466C-BDDF-7B9C9B84BF7C}" destId="{0C1A3C2D-83AB-4AEB-A95D-54F711706C3C}" srcOrd="1" destOrd="0" presId="urn:microsoft.com/office/officeart/2005/8/layout/orgChart1"/>
    <dgm:cxn modelId="{560BDE16-4A7D-4F46-9781-DF4611DC56D6}" type="presParOf" srcId="{7F9DD209-2F2B-466C-BDDF-7B9C9B84BF7C}" destId="{D58728ED-6BBD-4407-A051-09B6EAB9442E}" srcOrd="2" destOrd="0" presId="urn:microsoft.com/office/officeart/2005/8/layout/orgChart1"/>
    <dgm:cxn modelId="{5D502E77-2BE4-47F5-B0B3-6345421DC819}" type="presParOf" srcId="{8AE45855-C671-4FA3-9EE0-03945BB602A7}" destId="{6DF515BC-410C-463A-A425-9E2C2F89AE6A}" srcOrd="4" destOrd="0" presId="urn:microsoft.com/office/officeart/2005/8/layout/orgChart1"/>
    <dgm:cxn modelId="{06CA4D94-38D0-4F34-A444-35CF1AB388F0}" type="presParOf" srcId="{8AE45855-C671-4FA3-9EE0-03945BB602A7}" destId="{0536D1A2-B14A-4F4C-870D-EEDCAA3970BC}" srcOrd="5" destOrd="0" presId="urn:microsoft.com/office/officeart/2005/8/layout/orgChart1"/>
    <dgm:cxn modelId="{0DE20BD4-B6A3-4BCE-926F-D2D9226A314F}" type="presParOf" srcId="{0536D1A2-B14A-4F4C-870D-EEDCAA3970BC}" destId="{F2EEDB6C-656E-4CD9-AE78-161320E7FE1C}" srcOrd="0" destOrd="0" presId="urn:microsoft.com/office/officeart/2005/8/layout/orgChart1"/>
    <dgm:cxn modelId="{A7F0F32C-704A-488B-88F0-4904A6DD6F17}" type="presParOf" srcId="{F2EEDB6C-656E-4CD9-AE78-161320E7FE1C}" destId="{DD2F92B1-B98D-48C1-B9BE-F045768A3703}" srcOrd="0" destOrd="0" presId="urn:microsoft.com/office/officeart/2005/8/layout/orgChart1"/>
    <dgm:cxn modelId="{3F464D0A-CB11-4CAB-A6EE-992105666155}" type="presParOf" srcId="{F2EEDB6C-656E-4CD9-AE78-161320E7FE1C}" destId="{5010E2F8-B057-472B-900C-7F20EF7015F6}" srcOrd="1" destOrd="0" presId="urn:microsoft.com/office/officeart/2005/8/layout/orgChart1"/>
    <dgm:cxn modelId="{24361ECA-A7B6-4097-9006-FC1A069F0C3C}" type="presParOf" srcId="{0536D1A2-B14A-4F4C-870D-EEDCAA3970BC}" destId="{9AB92794-3491-434D-8BA3-800C8545BD34}" srcOrd="1" destOrd="0" presId="urn:microsoft.com/office/officeart/2005/8/layout/orgChart1"/>
    <dgm:cxn modelId="{016BE63D-EA68-458C-B87A-A05F7A980A82}" type="presParOf" srcId="{0536D1A2-B14A-4F4C-870D-EEDCAA3970BC}" destId="{A11CC56C-F3CE-4B5A-B0E0-A52FAE21AF48}" srcOrd="2" destOrd="0" presId="urn:microsoft.com/office/officeart/2005/8/layout/orgChart1"/>
    <dgm:cxn modelId="{63993631-68C0-4823-84E6-6D3D8E55701D}" type="presParOf" srcId="{8AE45855-C671-4FA3-9EE0-03945BB602A7}" destId="{299EF224-A267-44C6-8C73-9EC733F6547E}" srcOrd="6" destOrd="0" presId="urn:microsoft.com/office/officeart/2005/8/layout/orgChart1"/>
    <dgm:cxn modelId="{C1140FED-8F8E-482C-ABEB-177C9DC45641}" type="presParOf" srcId="{8AE45855-C671-4FA3-9EE0-03945BB602A7}" destId="{A61F9A4F-6A54-4636-A82D-A911C6817AA8}" srcOrd="7" destOrd="0" presId="urn:microsoft.com/office/officeart/2005/8/layout/orgChart1"/>
    <dgm:cxn modelId="{5CFB7548-5EB1-4BD8-A7F4-34DE1DCCB6B6}" type="presParOf" srcId="{A61F9A4F-6A54-4636-A82D-A911C6817AA8}" destId="{E106B9AE-079B-4448-B1B8-07E917EE3302}" srcOrd="0" destOrd="0" presId="urn:microsoft.com/office/officeart/2005/8/layout/orgChart1"/>
    <dgm:cxn modelId="{BF6AF8AF-CF9C-4B05-89B1-25285FC27EC7}" type="presParOf" srcId="{E106B9AE-079B-4448-B1B8-07E917EE3302}" destId="{72A1A906-165F-44E7-A501-63781646E607}" srcOrd="0" destOrd="0" presId="urn:microsoft.com/office/officeart/2005/8/layout/orgChart1"/>
    <dgm:cxn modelId="{56B67BE7-948E-4964-9CE1-FC510A118F66}" type="presParOf" srcId="{E106B9AE-079B-4448-B1B8-07E917EE3302}" destId="{C362B9FB-56CD-4EFE-A318-4DB0A2298294}" srcOrd="1" destOrd="0" presId="urn:microsoft.com/office/officeart/2005/8/layout/orgChart1"/>
    <dgm:cxn modelId="{8B6BBE34-F469-4270-9EF8-2399B59F3CF0}" type="presParOf" srcId="{A61F9A4F-6A54-4636-A82D-A911C6817AA8}" destId="{EC672441-6055-4E6D-B1F9-88EB16BCFA3E}" srcOrd="1" destOrd="0" presId="urn:microsoft.com/office/officeart/2005/8/layout/orgChart1"/>
    <dgm:cxn modelId="{F774FD9D-0C78-47FB-914C-0D6C3068F02C}" type="presParOf" srcId="{A61F9A4F-6A54-4636-A82D-A911C6817AA8}" destId="{6973D89E-1B07-4DAB-8B54-94F9DF1BF5F3}" srcOrd="2" destOrd="0" presId="urn:microsoft.com/office/officeart/2005/8/layout/orgChart1"/>
    <dgm:cxn modelId="{1F1221C0-75EB-4217-97EE-7CC3A84422B6}" type="presParOf" srcId="{8AE45855-C671-4FA3-9EE0-03945BB602A7}" destId="{C277E1D1-4133-4225-AD7E-AD1BB0672594}" srcOrd="8" destOrd="0" presId="urn:microsoft.com/office/officeart/2005/8/layout/orgChart1"/>
    <dgm:cxn modelId="{67F21E15-9BE1-4951-AF38-CF07C8D1A56D}" type="presParOf" srcId="{8AE45855-C671-4FA3-9EE0-03945BB602A7}" destId="{26DD02BF-EAD0-413D-9AC0-549CA0F47C6D}" srcOrd="9" destOrd="0" presId="urn:microsoft.com/office/officeart/2005/8/layout/orgChart1"/>
    <dgm:cxn modelId="{0CD61305-91A5-4551-8668-E28106558737}" type="presParOf" srcId="{26DD02BF-EAD0-413D-9AC0-549CA0F47C6D}" destId="{23158EF2-29FC-4518-825D-26A06CFD8E0F}" srcOrd="0" destOrd="0" presId="urn:microsoft.com/office/officeart/2005/8/layout/orgChart1"/>
    <dgm:cxn modelId="{CCC91712-8DF6-4E5D-9E2A-05715EC9C7DD}" type="presParOf" srcId="{23158EF2-29FC-4518-825D-26A06CFD8E0F}" destId="{5B7DD8C7-611A-436F-A2BD-CF51DB2DEA14}" srcOrd="0" destOrd="0" presId="urn:microsoft.com/office/officeart/2005/8/layout/orgChart1"/>
    <dgm:cxn modelId="{8D1A73C2-13D5-4D3E-BC96-F6BF0C2A7BDE}" type="presParOf" srcId="{23158EF2-29FC-4518-825D-26A06CFD8E0F}" destId="{44BB8A98-58B0-43AB-9A89-3F124EA38340}" srcOrd="1" destOrd="0" presId="urn:microsoft.com/office/officeart/2005/8/layout/orgChart1"/>
    <dgm:cxn modelId="{FDB50D11-1875-4A07-B7BC-0E1799C58524}" type="presParOf" srcId="{26DD02BF-EAD0-413D-9AC0-549CA0F47C6D}" destId="{CF54E047-5ADA-45B4-9123-400168610942}" srcOrd="1" destOrd="0" presId="urn:microsoft.com/office/officeart/2005/8/layout/orgChart1"/>
    <dgm:cxn modelId="{56AA4B4D-C340-4F7F-9A45-E5B9129D4143}" type="presParOf" srcId="{26DD02BF-EAD0-413D-9AC0-549CA0F47C6D}" destId="{E88FE52F-3A97-4FAF-807F-E0E9CB1DF137}" srcOrd="2" destOrd="0" presId="urn:microsoft.com/office/officeart/2005/8/layout/orgChart1"/>
    <dgm:cxn modelId="{BDC1F4F9-2E58-4AEA-A60C-9CF7A4DF96B4}" type="presParOf" srcId="{7BC96B21-17A8-401A-96B9-0E937B1F8EEF}" destId="{9D0043EA-8782-461C-97D7-FB386C166591}" srcOrd="2" destOrd="0" presId="urn:microsoft.com/office/officeart/2005/8/layout/orgChart1"/>
    <dgm:cxn modelId="{22FE550F-54C6-4178-A907-6F521FBE946E}" type="presParOf" srcId="{F5CEA809-18B2-45C3-85DC-DC9749FDAA74}" destId="{806C7548-63FB-45CE-9424-AA9CAF16A64B}" srcOrd="6" destOrd="0" presId="urn:microsoft.com/office/officeart/2005/8/layout/orgChart1"/>
    <dgm:cxn modelId="{5EBCDED9-EDE4-44AC-98D8-777C9455893D}" type="presParOf" srcId="{F5CEA809-18B2-45C3-85DC-DC9749FDAA74}" destId="{3812D928-16F7-4F00-BBDE-AFFC18CF5114}" srcOrd="7" destOrd="0" presId="urn:microsoft.com/office/officeart/2005/8/layout/orgChart1"/>
    <dgm:cxn modelId="{AEE50125-E530-4225-AE3B-C9E0893326DD}" type="presParOf" srcId="{3812D928-16F7-4F00-BBDE-AFFC18CF5114}" destId="{86AF455E-BE3C-4075-BC07-D845796B157F}" srcOrd="0" destOrd="0" presId="urn:microsoft.com/office/officeart/2005/8/layout/orgChart1"/>
    <dgm:cxn modelId="{5C100B70-A30D-4C35-93DD-771D0A078FF6}" type="presParOf" srcId="{86AF455E-BE3C-4075-BC07-D845796B157F}" destId="{AAF22454-A4F0-4B16-94A8-13D28E2CE03C}" srcOrd="0" destOrd="0" presId="urn:microsoft.com/office/officeart/2005/8/layout/orgChart1"/>
    <dgm:cxn modelId="{88132BD6-9E1B-4807-B3DA-035AF8B15CBC}" type="presParOf" srcId="{86AF455E-BE3C-4075-BC07-D845796B157F}" destId="{F5B43483-08CD-4783-8E86-1161B841B1A3}" srcOrd="1" destOrd="0" presId="urn:microsoft.com/office/officeart/2005/8/layout/orgChart1"/>
    <dgm:cxn modelId="{F239DFC1-91D5-4217-A8AB-DFD919AC7AEB}" type="presParOf" srcId="{3812D928-16F7-4F00-BBDE-AFFC18CF5114}" destId="{C7251DBF-3F0F-4028-A66B-390B68243E87}" srcOrd="1" destOrd="0" presId="urn:microsoft.com/office/officeart/2005/8/layout/orgChart1"/>
    <dgm:cxn modelId="{165A3A20-F098-427A-A4FA-20AD26542C4A}" type="presParOf" srcId="{C7251DBF-3F0F-4028-A66B-390B68243E87}" destId="{085EFEB4-DE47-4EC0-A0CC-E38CDF87BF1B}" srcOrd="0" destOrd="0" presId="urn:microsoft.com/office/officeart/2005/8/layout/orgChart1"/>
    <dgm:cxn modelId="{BB479367-FDB9-4A18-85E0-8497F5E14297}" type="presParOf" srcId="{C7251DBF-3F0F-4028-A66B-390B68243E87}" destId="{10F16D06-311C-42DE-AF93-41A6FAF252C4}" srcOrd="1" destOrd="0" presId="urn:microsoft.com/office/officeart/2005/8/layout/orgChart1"/>
    <dgm:cxn modelId="{BE64D817-5C95-469C-9069-67032D2C86F4}" type="presParOf" srcId="{10F16D06-311C-42DE-AF93-41A6FAF252C4}" destId="{F6BA4B09-AA64-4829-9F91-FBBE80B15D59}" srcOrd="0" destOrd="0" presId="urn:microsoft.com/office/officeart/2005/8/layout/orgChart1"/>
    <dgm:cxn modelId="{592851FF-FD9A-485C-BDE3-13C90BC594D6}" type="presParOf" srcId="{F6BA4B09-AA64-4829-9F91-FBBE80B15D59}" destId="{02538531-A763-446F-9A9C-E72F132572D2}" srcOrd="0" destOrd="0" presId="urn:microsoft.com/office/officeart/2005/8/layout/orgChart1"/>
    <dgm:cxn modelId="{33298F7F-41E5-433C-ABF2-9486760AF362}" type="presParOf" srcId="{F6BA4B09-AA64-4829-9F91-FBBE80B15D59}" destId="{89D81079-6506-4A27-A405-BA91F7EA45E1}" srcOrd="1" destOrd="0" presId="urn:microsoft.com/office/officeart/2005/8/layout/orgChart1"/>
    <dgm:cxn modelId="{0A99FEE4-1B5E-4CD2-9ECA-E471EBAB4E09}" type="presParOf" srcId="{10F16D06-311C-42DE-AF93-41A6FAF252C4}" destId="{71CA681B-2DC8-4F26-98E5-88B9AD3CA579}" srcOrd="1" destOrd="0" presId="urn:microsoft.com/office/officeart/2005/8/layout/orgChart1"/>
    <dgm:cxn modelId="{086D2EE7-4E2E-45D0-83F8-659BA8B622D0}" type="presParOf" srcId="{10F16D06-311C-42DE-AF93-41A6FAF252C4}" destId="{4DD602C6-F6B8-4560-A1A1-2F5C9D27BB65}" srcOrd="2" destOrd="0" presId="urn:microsoft.com/office/officeart/2005/8/layout/orgChart1"/>
    <dgm:cxn modelId="{D4E0F62D-E592-4143-82BB-E587D4E3EA12}" type="presParOf" srcId="{C7251DBF-3F0F-4028-A66B-390B68243E87}" destId="{22F80E9B-300C-40ED-A3CC-9CF81D2B8F07}" srcOrd="2" destOrd="0" presId="urn:microsoft.com/office/officeart/2005/8/layout/orgChart1"/>
    <dgm:cxn modelId="{FBACB563-949D-4F6D-9448-8CA976A27359}" type="presParOf" srcId="{C7251DBF-3F0F-4028-A66B-390B68243E87}" destId="{A9A41E11-45C0-4B2C-AD03-5B3FA48C1DFF}" srcOrd="3" destOrd="0" presId="urn:microsoft.com/office/officeart/2005/8/layout/orgChart1"/>
    <dgm:cxn modelId="{4CD01BCA-1B07-4123-9018-FB76CE6B21D0}" type="presParOf" srcId="{A9A41E11-45C0-4B2C-AD03-5B3FA48C1DFF}" destId="{062DB14E-2753-455D-8E85-903BCFAFCFEC}" srcOrd="0" destOrd="0" presId="urn:microsoft.com/office/officeart/2005/8/layout/orgChart1"/>
    <dgm:cxn modelId="{D6C75C77-BFB1-4503-A543-1601CA0438A2}" type="presParOf" srcId="{062DB14E-2753-455D-8E85-903BCFAFCFEC}" destId="{8A017E67-694B-4102-A9FB-5B8857536E56}" srcOrd="0" destOrd="0" presId="urn:microsoft.com/office/officeart/2005/8/layout/orgChart1"/>
    <dgm:cxn modelId="{43518698-BF3B-4E16-9CA2-4BEBA15D8482}" type="presParOf" srcId="{062DB14E-2753-455D-8E85-903BCFAFCFEC}" destId="{F8525A4B-412B-4B5D-B9BB-708141847D70}" srcOrd="1" destOrd="0" presId="urn:microsoft.com/office/officeart/2005/8/layout/orgChart1"/>
    <dgm:cxn modelId="{D97F3831-9B6B-497B-961C-BC51A9142A43}" type="presParOf" srcId="{A9A41E11-45C0-4B2C-AD03-5B3FA48C1DFF}" destId="{CBDDCD9B-4C4B-42BF-9B84-B2701D5997EC}" srcOrd="1" destOrd="0" presId="urn:microsoft.com/office/officeart/2005/8/layout/orgChart1"/>
    <dgm:cxn modelId="{19AF8933-AAA8-4F32-8613-559D8EA1E1C0}" type="presParOf" srcId="{A9A41E11-45C0-4B2C-AD03-5B3FA48C1DFF}" destId="{963B4898-558B-4919-BFE2-F568345BC693}" srcOrd="2" destOrd="0" presId="urn:microsoft.com/office/officeart/2005/8/layout/orgChart1"/>
    <dgm:cxn modelId="{87A4D606-56B3-4B3A-81FA-8DA5A72209B5}" type="presParOf" srcId="{3812D928-16F7-4F00-BBDE-AFFC18CF5114}" destId="{63A8ED39-F033-4652-88B7-222EF4C82C12}" srcOrd="2" destOrd="0" presId="urn:microsoft.com/office/officeart/2005/8/layout/orgChart1"/>
    <dgm:cxn modelId="{14494810-835E-4B59-B909-9807EBCBD572}" type="presParOf" srcId="{F5CEA809-18B2-45C3-85DC-DC9749FDAA74}" destId="{D68589BB-8034-48D9-9F88-E2CC4D22D095}" srcOrd="8" destOrd="0" presId="urn:microsoft.com/office/officeart/2005/8/layout/orgChart1"/>
    <dgm:cxn modelId="{FEFABE68-52B0-426C-9858-7B4CCB00CE35}" type="presParOf" srcId="{F5CEA809-18B2-45C3-85DC-DC9749FDAA74}" destId="{4304EABB-F7EF-44C2-A2E1-B28B61098200}" srcOrd="9" destOrd="0" presId="urn:microsoft.com/office/officeart/2005/8/layout/orgChart1"/>
    <dgm:cxn modelId="{EA118E62-082C-490A-B6A3-10C7E71DCB53}" type="presParOf" srcId="{4304EABB-F7EF-44C2-A2E1-B28B61098200}" destId="{2F4A40FE-FC81-4B5E-9C29-8BECFE67B2BF}" srcOrd="0" destOrd="0" presId="urn:microsoft.com/office/officeart/2005/8/layout/orgChart1"/>
    <dgm:cxn modelId="{A045373F-F1D5-4953-B3AE-D4FAACCFA74B}" type="presParOf" srcId="{2F4A40FE-FC81-4B5E-9C29-8BECFE67B2BF}" destId="{56F6AB8C-AC84-4AD2-BD3E-DDE90549D381}" srcOrd="0" destOrd="0" presId="urn:microsoft.com/office/officeart/2005/8/layout/orgChart1"/>
    <dgm:cxn modelId="{36055304-DC09-4E87-88FE-01B5577DEB68}" type="presParOf" srcId="{2F4A40FE-FC81-4B5E-9C29-8BECFE67B2BF}" destId="{C5D13575-E5D1-49CD-B425-9B3BF8190811}" srcOrd="1" destOrd="0" presId="urn:microsoft.com/office/officeart/2005/8/layout/orgChart1"/>
    <dgm:cxn modelId="{42F718F2-7EB0-4141-99C7-85E686FD856A}" type="presParOf" srcId="{4304EABB-F7EF-44C2-A2E1-B28B61098200}" destId="{9E28E9D6-09DB-464F-81C1-D2037BC08AFA}" srcOrd="1" destOrd="0" presId="urn:microsoft.com/office/officeart/2005/8/layout/orgChart1"/>
    <dgm:cxn modelId="{0E4A5DF5-F94A-4AEF-9316-75B7DAD1A2CC}" type="presParOf" srcId="{9E28E9D6-09DB-464F-81C1-D2037BC08AFA}" destId="{97311C1D-2F6A-48E9-BCA5-49FCFEB47F00}" srcOrd="0" destOrd="0" presId="urn:microsoft.com/office/officeart/2005/8/layout/orgChart1"/>
    <dgm:cxn modelId="{940CCBDB-B876-47D8-BF4D-B714F4E19C9F}" type="presParOf" srcId="{9E28E9D6-09DB-464F-81C1-D2037BC08AFA}" destId="{41CDAECC-6011-480A-BCE2-ED7EC668392B}" srcOrd="1" destOrd="0" presId="urn:microsoft.com/office/officeart/2005/8/layout/orgChart1"/>
    <dgm:cxn modelId="{2A97B7D3-E907-496D-BBA7-7E40129AD193}" type="presParOf" srcId="{41CDAECC-6011-480A-BCE2-ED7EC668392B}" destId="{E64B7020-005E-457C-905F-E10FD3ABE40A}" srcOrd="0" destOrd="0" presId="urn:microsoft.com/office/officeart/2005/8/layout/orgChart1"/>
    <dgm:cxn modelId="{6A549E69-34F4-4310-9544-292B515D092B}" type="presParOf" srcId="{E64B7020-005E-457C-905F-E10FD3ABE40A}" destId="{C60DC8A9-E561-4EC4-B569-9177BAB5EBF4}" srcOrd="0" destOrd="0" presId="urn:microsoft.com/office/officeart/2005/8/layout/orgChart1"/>
    <dgm:cxn modelId="{525B300E-631F-4B52-8E52-0BCD250E4EB3}" type="presParOf" srcId="{E64B7020-005E-457C-905F-E10FD3ABE40A}" destId="{707CE517-373C-4E50-B7B3-378D9F85EEBC}" srcOrd="1" destOrd="0" presId="urn:microsoft.com/office/officeart/2005/8/layout/orgChart1"/>
    <dgm:cxn modelId="{9B132523-D76A-4202-A645-E4718127D27E}" type="presParOf" srcId="{41CDAECC-6011-480A-BCE2-ED7EC668392B}" destId="{ECA4FC48-7DC9-4283-8006-61E10B2E66CE}" srcOrd="1" destOrd="0" presId="urn:microsoft.com/office/officeart/2005/8/layout/orgChart1"/>
    <dgm:cxn modelId="{81EDE11F-5659-48E9-9B04-637EE95860BE}" type="presParOf" srcId="{41CDAECC-6011-480A-BCE2-ED7EC668392B}" destId="{3285BA12-564D-4E19-95B6-5C26DC5C5E1D}" srcOrd="2" destOrd="0" presId="urn:microsoft.com/office/officeart/2005/8/layout/orgChart1"/>
    <dgm:cxn modelId="{61AA310C-1BC2-4645-8CD3-2ADADAC3D832}" type="presParOf" srcId="{9E28E9D6-09DB-464F-81C1-D2037BC08AFA}" destId="{DF37BA05-AD29-4E30-A76B-922BE2DE3C15}" srcOrd="2" destOrd="0" presId="urn:microsoft.com/office/officeart/2005/8/layout/orgChart1"/>
    <dgm:cxn modelId="{3D1C9BD0-C790-4929-BEEA-3C875588D5A2}" type="presParOf" srcId="{9E28E9D6-09DB-464F-81C1-D2037BC08AFA}" destId="{912444C9-4C0C-4980-9DE5-74FC68995721}" srcOrd="3" destOrd="0" presId="urn:microsoft.com/office/officeart/2005/8/layout/orgChart1"/>
    <dgm:cxn modelId="{33A07CBC-BC42-46C6-ABC0-712A8D94408F}" type="presParOf" srcId="{912444C9-4C0C-4980-9DE5-74FC68995721}" destId="{35C0E583-9123-4CBC-BECC-A69CCDA7194D}" srcOrd="0" destOrd="0" presId="urn:microsoft.com/office/officeart/2005/8/layout/orgChart1"/>
    <dgm:cxn modelId="{2140D7D6-B767-4980-AE23-1F75BAC398C8}" type="presParOf" srcId="{35C0E583-9123-4CBC-BECC-A69CCDA7194D}" destId="{3B8FCADD-4F0C-4C82-8BF2-A13148019EE9}" srcOrd="0" destOrd="0" presId="urn:microsoft.com/office/officeart/2005/8/layout/orgChart1"/>
    <dgm:cxn modelId="{8755CE38-ECF9-4B0E-B6F8-6D3422F6BFED}" type="presParOf" srcId="{35C0E583-9123-4CBC-BECC-A69CCDA7194D}" destId="{7A8DEBB7-53CB-49E7-8E2D-55B8A85B8F68}" srcOrd="1" destOrd="0" presId="urn:microsoft.com/office/officeart/2005/8/layout/orgChart1"/>
    <dgm:cxn modelId="{6D311C53-3F32-4AFD-9350-E58C3973CFBB}" type="presParOf" srcId="{912444C9-4C0C-4980-9DE5-74FC68995721}" destId="{14AD611B-1548-47A8-AA16-30C3010EC87C}" srcOrd="1" destOrd="0" presId="urn:microsoft.com/office/officeart/2005/8/layout/orgChart1"/>
    <dgm:cxn modelId="{5BA3F3CD-C96F-41DF-AC33-52AD31BFD90F}" type="presParOf" srcId="{912444C9-4C0C-4980-9DE5-74FC68995721}" destId="{923AA23A-925C-41AA-86DB-73F43AACA681}" srcOrd="2" destOrd="0" presId="urn:microsoft.com/office/officeart/2005/8/layout/orgChart1"/>
    <dgm:cxn modelId="{5DCF2CCD-B110-4D8E-8A37-FB021E4567EE}" type="presParOf" srcId="{4304EABB-F7EF-44C2-A2E1-B28B61098200}" destId="{F433939A-4E5E-4D98-AD05-67B34B26F127}" srcOrd="2" destOrd="0" presId="urn:microsoft.com/office/officeart/2005/8/layout/orgChart1"/>
    <dgm:cxn modelId="{FDBABB73-688A-4084-9387-476CE0BF59AA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6987917" y="1107469"/>
          <a:ext cx="136948" cy="106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199"/>
              </a:lnTo>
              <a:lnTo>
                <a:pt x="136948" y="106819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6987917" y="1107469"/>
          <a:ext cx="136948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136948" y="41997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5143676" y="459246"/>
          <a:ext cx="2209437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2209437" y="95864"/>
              </a:lnTo>
              <a:lnTo>
                <a:pt x="2209437" y="19172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5883198" y="1107469"/>
          <a:ext cx="136948" cy="106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199"/>
              </a:lnTo>
              <a:lnTo>
                <a:pt x="136948" y="106819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5883198" y="1107469"/>
          <a:ext cx="136948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136948" y="41997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5143676" y="459246"/>
          <a:ext cx="1104718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1104718" y="95864"/>
              </a:lnTo>
              <a:lnTo>
                <a:pt x="1104718" y="19172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4778479" y="1107469"/>
          <a:ext cx="136948" cy="3012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2869"/>
              </a:lnTo>
              <a:lnTo>
                <a:pt x="136948" y="301286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4778479" y="1107469"/>
          <a:ext cx="136948" cy="2364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646"/>
              </a:lnTo>
              <a:lnTo>
                <a:pt x="136948" y="236464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4778479" y="1107469"/>
          <a:ext cx="136948" cy="1716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22"/>
              </a:lnTo>
              <a:lnTo>
                <a:pt x="136948" y="1716422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4778479" y="1107469"/>
          <a:ext cx="136948" cy="106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199"/>
              </a:lnTo>
              <a:lnTo>
                <a:pt x="136948" y="106819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4778479" y="1107469"/>
          <a:ext cx="136948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136948" y="41997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5097956" y="459246"/>
          <a:ext cx="91440" cy="191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3673760" y="1107469"/>
          <a:ext cx="136948" cy="1716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22"/>
              </a:lnTo>
              <a:lnTo>
                <a:pt x="136948" y="1716422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3673760" y="1107469"/>
          <a:ext cx="136948" cy="106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199"/>
              </a:lnTo>
              <a:lnTo>
                <a:pt x="136948" y="106819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3673760" y="1107469"/>
          <a:ext cx="136948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136948" y="41997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4038957" y="459246"/>
          <a:ext cx="1104718" cy="191728"/>
        </a:xfrm>
        <a:custGeom>
          <a:avLst/>
          <a:gdLst/>
          <a:ahLst/>
          <a:cxnLst/>
          <a:rect l="0" t="0" r="0" b="0"/>
          <a:pathLst>
            <a:path>
              <a:moveTo>
                <a:pt x="1104718" y="0"/>
              </a:moveTo>
              <a:lnTo>
                <a:pt x="1104718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2569042" y="1107469"/>
          <a:ext cx="136948" cy="1716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22"/>
              </a:lnTo>
              <a:lnTo>
                <a:pt x="136948" y="1716422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2569042" y="1107469"/>
          <a:ext cx="136948" cy="106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199"/>
              </a:lnTo>
              <a:lnTo>
                <a:pt x="136948" y="106819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2569042" y="1107469"/>
          <a:ext cx="136948" cy="419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75"/>
              </a:lnTo>
              <a:lnTo>
                <a:pt x="136948" y="41997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934238" y="459246"/>
          <a:ext cx="2209437" cy="191728"/>
        </a:xfrm>
        <a:custGeom>
          <a:avLst/>
          <a:gdLst/>
          <a:ahLst/>
          <a:cxnLst/>
          <a:rect l="0" t="0" r="0" b="0"/>
          <a:pathLst>
            <a:path>
              <a:moveTo>
                <a:pt x="2209437" y="0"/>
              </a:moveTo>
              <a:lnTo>
                <a:pt x="2209437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687180" y="2750"/>
          <a:ext cx="912990" cy="45649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/>
            <a:t>Medidas</a:t>
          </a:r>
        </a:p>
      </dsp:txBody>
      <dsp:txXfrm>
        <a:off x="4687180" y="2750"/>
        <a:ext cx="912990" cy="456495"/>
      </dsp:txXfrm>
    </dsp:sp>
    <dsp:sp modelId="{318CC115-BC79-446D-9AB8-7E005B667E46}">
      <dsp:nvSpPr>
        <dsp:cNvPr id="0" name=""/>
        <dsp:cNvSpPr/>
      </dsp:nvSpPr>
      <dsp:spPr>
        <a:xfrm>
          <a:off x="2477743" y="650974"/>
          <a:ext cx="912990" cy="45649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/>
            <a:t>Tendência Central</a:t>
          </a:r>
          <a:endParaRPr lang="pt-BR" sz="1200" b="1" kern="1200" dirty="0"/>
        </a:p>
      </dsp:txBody>
      <dsp:txXfrm>
        <a:off x="2477743" y="650974"/>
        <a:ext cx="912990" cy="456495"/>
      </dsp:txXfrm>
    </dsp:sp>
    <dsp:sp modelId="{6E9C746D-96C6-411B-8F21-6B1A0E17AE84}">
      <dsp:nvSpPr>
        <dsp:cNvPr id="0" name=""/>
        <dsp:cNvSpPr/>
      </dsp:nvSpPr>
      <dsp:spPr>
        <a:xfrm>
          <a:off x="2705990" y="1299197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Média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>
              <a:solidFill>
                <a:schemeClr val="tx1"/>
              </a:solidFill>
            </a:rPr>
            <a:t>mean</a:t>
          </a:r>
          <a:r>
            <a:rPr lang="pt-BR" sz="1200" b="1" kern="1200" dirty="0" smtClean="0">
              <a:solidFill>
                <a:schemeClr val="tx1"/>
              </a:solidFill>
            </a:rPr>
            <a:t>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705990" y="1299197"/>
        <a:ext cx="912990" cy="456495"/>
      </dsp:txXfrm>
    </dsp:sp>
    <dsp:sp modelId="{428A5569-B7E1-4FA8-A6A0-C90DC51651ED}">
      <dsp:nvSpPr>
        <dsp:cNvPr id="0" name=""/>
        <dsp:cNvSpPr/>
      </dsp:nvSpPr>
      <dsp:spPr>
        <a:xfrm>
          <a:off x="2705990" y="1947421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Moda</a:t>
          </a:r>
        </a:p>
      </dsp:txBody>
      <dsp:txXfrm>
        <a:off x="2705990" y="1947421"/>
        <a:ext cx="912990" cy="456495"/>
      </dsp:txXfrm>
    </dsp:sp>
    <dsp:sp modelId="{6C2F7BF2-3D75-489B-8D31-46F9359A2EDD}">
      <dsp:nvSpPr>
        <dsp:cNvPr id="0" name=""/>
        <dsp:cNvSpPr/>
      </dsp:nvSpPr>
      <dsp:spPr>
        <a:xfrm>
          <a:off x="2705990" y="2595644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Mediana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>
              <a:solidFill>
                <a:schemeClr val="tx1"/>
              </a:solidFill>
            </a:rPr>
            <a:t>median</a:t>
          </a:r>
          <a:r>
            <a:rPr lang="pt-BR" sz="1200" b="1" kern="1200" dirty="0" smtClean="0">
              <a:solidFill>
                <a:schemeClr val="tx1"/>
              </a:solidFill>
            </a:rPr>
            <a:t> 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705990" y="2595644"/>
        <a:ext cx="912990" cy="456495"/>
      </dsp:txXfrm>
    </dsp:sp>
    <dsp:sp modelId="{76CFA200-D543-473F-9FDB-5DF43085971A}">
      <dsp:nvSpPr>
        <dsp:cNvPr id="0" name=""/>
        <dsp:cNvSpPr/>
      </dsp:nvSpPr>
      <dsp:spPr>
        <a:xfrm>
          <a:off x="3582461" y="650974"/>
          <a:ext cx="912990" cy="45649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Posição</a:t>
          </a:r>
          <a:endParaRPr lang="pt-BR" sz="1200" kern="1200" dirty="0"/>
        </a:p>
      </dsp:txBody>
      <dsp:txXfrm>
        <a:off x="3582461" y="650974"/>
        <a:ext cx="912990" cy="456495"/>
      </dsp:txXfrm>
    </dsp:sp>
    <dsp:sp modelId="{336E0064-E940-44D7-9B6F-CE1DDCF70A69}">
      <dsp:nvSpPr>
        <dsp:cNvPr id="0" name=""/>
        <dsp:cNvSpPr/>
      </dsp:nvSpPr>
      <dsp:spPr>
        <a:xfrm>
          <a:off x="3810709" y="1299197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Separatrizes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>
              <a:solidFill>
                <a:schemeClr val="tx1"/>
              </a:solidFill>
            </a:rPr>
            <a:t>quantiles</a:t>
          </a:r>
          <a:r>
            <a:rPr lang="pt-BR" sz="1200" kern="1200" dirty="0" smtClean="0">
              <a:solidFill>
                <a:schemeClr val="tx1"/>
              </a:solidFill>
            </a:rPr>
            <a:t>(</a:t>
          </a:r>
          <a:r>
            <a:rPr lang="pt-BR" sz="1200" kern="1200" dirty="0" smtClean="0"/>
            <a:t>)</a:t>
          </a:r>
          <a:endParaRPr lang="pt-BR" sz="1200" kern="1200" dirty="0"/>
        </a:p>
      </dsp:txBody>
      <dsp:txXfrm>
        <a:off x="3810709" y="1299197"/>
        <a:ext cx="912990" cy="456495"/>
      </dsp:txXfrm>
    </dsp:sp>
    <dsp:sp modelId="{CFE08A77-C152-41A0-8868-A3B65EA014FB}">
      <dsp:nvSpPr>
        <dsp:cNvPr id="0" name=""/>
        <dsp:cNvSpPr/>
      </dsp:nvSpPr>
      <dsp:spPr>
        <a:xfrm>
          <a:off x="3810709" y="1947421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Máximo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>
              <a:solidFill>
                <a:schemeClr val="tx1"/>
              </a:solidFill>
            </a:rPr>
            <a:t>max</a:t>
          </a:r>
          <a:r>
            <a:rPr lang="pt-BR" sz="1200" kern="1200" dirty="0" smtClean="0">
              <a:solidFill>
                <a:schemeClr val="tx1"/>
              </a:solidFill>
            </a:rPr>
            <a:t> ()</a:t>
          </a:r>
          <a:endParaRPr lang="pt-BR" sz="1200" kern="1200" dirty="0">
            <a:solidFill>
              <a:schemeClr val="tx1"/>
            </a:solidFill>
          </a:endParaRPr>
        </a:p>
      </dsp:txBody>
      <dsp:txXfrm>
        <a:off x="3810709" y="1947421"/>
        <a:ext cx="912990" cy="456495"/>
      </dsp:txXfrm>
    </dsp:sp>
    <dsp:sp modelId="{4D216C8B-3C8C-46C8-A675-B5E798D03D5B}">
      <dsp:nvSpPr>
        <dsp:cNvPr id="0" name=""/>
        <dsp:cNvSpPr/>
      </dsp:nvSpPr>
      <dsp:spPr>
        <a:xfrm>
          <a:off x="3810709" y="2595644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Mínimo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solidFill>
                <a:schemeClr val="tx1"/>
              </a:solidFill>
            </a:rPr>
            <a:t>min()</a:t>
          </a:r>
          <a:r>
            <a:rPr lang="pt-BR" sz="1200" kern="1200" dirty="0" smtClean="0"/>
            <a:t>      </a:t>
          </a:r>
          <a:endParaRPr lang="pt-BR" sz="1200" kern="1200" dirty="0"/>
        </a:p>
      </dsp:txBody>
      <dsp:txXfrm>
        <a:off x="3810709" y="2595644"/>
        <a:ext cx="912990" cy="456495"/>
      </dsp:txXfrm>
    </dsp:sp>
    <dsp:sp modelId="{50278515-767C-46C3-AF3F-8D4599839948}">
      <dsp:nvSpPr>
        <dsp:cNvPr id="0" name=""/>
        <dsp:cNvSpPr/>
      </dsp:nvSpPr>
      <dsp:spPr>
        <a:xfrm>
          <a:off x="4687180" y="650974"/>
          <a:ext cx="912990" cy="45649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/>
            <a:t>Dispersão</a:t>
          </a:r>
        </a:p>
      </dsp:txBody>
      <dsp:txXfrm>
        <a:off x="4687180" y="650974"/>
        <a:ext cx="912990" cy="456495"/>
      </dsp:txXfrm>
    </dsp:sp>
    <dsp:sp modelId="{BC85D42E-5202-43CF-BCCA-64FDDBB78D17}">
      <dsp:nvSpPr>
        <dsp:cNvPr id="0" name=""/>
        <dsp:cNvSpPr/>
      </dsp:nvSpPr>
      <dsp:spPr>
        <a:xfrm>
          <a:off x="4915428" y="1299197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Amplitudes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range 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915428" y="1299197"/>
        <a:ext cx="912990" cy="456495"/>
      </dsp:txXfrm>
    </dsp:sp>
    <dsp:sp modelId="{0AAB6172-BAA5-4391-B1A6-FED63A142DB5}">
      <dsp:nvSpPr>
        <dsp:cNvPr id="0" name=""/>
        <dsp:cNvSpPr/>
      </dsp:nvSpPr>
      <dsp:spPr>
        <a:xfrm>
          <a:off x="4915428" y="1947421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Variância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var 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915428" y="1947421"/>
        <a:ext cx="912990" cy="456495"/>
      </dsp:txXfrm>
    </dsp:sp>
    <dsp:sp modelId="{DD2F92B1-B98D-48C1-B9BE-F045768A3703}">
      <dsp:nvSpPr>
        <dsp:cNvPr id="0" name=""/>
        <dsp:cNvSpPr/>
      </dsp:nvSpPr>
      <dsp:spPr>
        <a:xfrm>
          <a:off x="4915428" y="2595644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Desvio </a:t>
          </a:r>
          <a:r>
            <a:rPr lang="pt-BR" sz="1200" kern="1200" dirty="0" smtClean="0"/>
            <a:t>Padrão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>
              <a:solidFill>
                <a:schemeClr val="tx1"/>
              </a:solidFill>
            </a:rPr>
            <a:t>sd</a:t>
          </a:r>
          <a:r>
            <a:rPr lang="pt-BR" sz="1200" b="1" kern="1200" dirty="0" smtClean="0">
              <a:solidFill>
                <a:schemeClr val="tx1"/>
              </a:solidFill>
            </a:rPr>
            <a:t> 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915428" y="2595644"/>
        <a:ext cx="912990" cy="456495"/>
      </dsp:txXfrm>
    </dsp:sp>
    <dsp:sp modelId="{72A1A906-165F-44E7-A501-63781646E607}">
      <dsp:nvSpPr>
        <dsp:cNvPr id="0" name=""/>
        <dsp:cNvSpPr/>
      </dsp:nvSpPr>
      <dsp:spPr>
        <a:xfrm>
          <a:off x="4915428" y="3243868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Coeficiente de Variação</a:t>
          </a:r>
        </a:p>
      </dsp:txBody>
      <dsp:txXfrm>
        <a:off x="4915428" y="3243868"/>
        <a:ext cx="912990" cy="456495"/>
      </dsp:txXfrm>
    </dsp:sp>
    <dsp:sp modelId="{5B7DD8C7-611A-436F-A2BD-CF51DB2DEA14}">
      <dsp:nvSpPr>
        <dsp:cNvPr id="0" name=""/>
        <dsp:cNvSpPr/>
      </dsp:nvSpPr>
      <dsp:spPr>
        <a:xfrm>
          <a:off x="4915428" y="3892091"/>
          <a:ext cx="912990" cy="45649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Amplitude </a:t>
          </a:r>
          <a:r>
            <a:rPr lang="pt-BR" sz="1200" kern="1200" dirty="0" err="1" smtClean="0"/>
            <a:t>Interquantílica</a:t>
          </a:r>
          <a:endParaRPr lang="pt-BR" sz="1200" kern="1200" dirty="0"/>
        </a:p>
      </dsp:txBody>
      <dsp:txXfrm>
        <a:off x="4915428" y="3892091"/>
        <a:ext cx="912990" cy="456495"/>
      </dsp:txXfrm>
    </dsp:sp>
    <dsp:sp modelId="{AAF22454-A4F0-4B16-94A8-13D28E2CE03C}">
      <dsp:nvSpPr>
        <dsp:cNvPr id="0" name=""/>
        <dsp:cNvSpPr/>
      </dsp:nvSpPr>
      <dsp:spPr>
        <a:xfrm>
          <a:off x="5791899" y="650974"/>
          <a:ext cx="912990" cy="45649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/>
            <a:t>Formato</a:t>
          </a:r>
        </a:p>
      </dsp:txBody>
      <dsp:txXfrm>
        <a:off x="5791899" y="650974"/>
        <a:ext cx="912990" cy="456495"/>
      </dsp:txXfrm>
    </dsp:sp>
    <dsp:sp modelId="{02538531-A763-446F-9A9C-E72F132572D2}">
      <dsp:nvSpPr>
        <dsp:cNvPr id="0" name=""/>
        <dsp:cNvSpPr/>
      </dsp:nvSpPr>
      <dsp:spPr>
        <a:xfrm>
          <a:off x="6020147" y="1299197"/>
          <a:ext cx="912990" cy="45649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Assimetria</a:t>
          </a:r>
        </a:p>
      </dsp:txBody>
      <dsp:txXfrm>
        <a:off x="6020147" y="1299197"/>
        <a:ext cx="912990" cy="456495"/>
      </dsp:txXfrm>
    </dsp:sp>
    <dsp:sp modelId="{8A017E67-694B-4102-A9FB-5B8857536E56}">
      <dsp:nvSpPr>
        <dsp:cNvPr id="0" name=""/>
        <dsp:cNvSpPr/>
      </dsp:nvSpPr>
      <dsp:spPr>
        <a:xfrm>
          <a:off x="6020147" y="1947421"/>
          <a:ext cx="912990" cy="45649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Curtose</a:t>
          </a:r>
        </a:p>
      </dsp:txBody>
      <dsp:txXfrm>
        <a:off x="6020147" y="1947421"/>
        <a:ext cx="912990" cy="456495"/>
      </dsp:txXfrm>
    </dsp:sp>
    <dsp:sp modelId="{56F6AB8C-AC84-4AD2-BD3E-DDE90549D381}">
      <dsp:nvSpPr>
        <dsp:cNvPr id="0" name=""/>
        <dsp:cNvSpPr/>
      </dsp:nvSpPr>
      <dsp:spPr>
        <a:xfrm>
          <a:off x="6896618" y="650974"/>
          <a:ext cx="912990" cy="456495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pt-BR" sz="1200" b="1" kern="1200" dirty="0"/>
            <a:t>Associação</a:t>
          </a:r>
          <a:endParaRPr lang="pt-BR" sz="1200" b="1" kern="1200" dirty="0"/>
        </a:p>
      </dsp:txBody>
      <dsp:txXfrm>
        <a:off x="6896618" y="650974"/>
        <a:ext cx="912990" cy="456495"/>
      </dsp:txXfrm>
    </dsp:sp>
    <dsp:sp modelId="{C60DC8A9-E561-4EC4-B569-9177BAB5EBF4}">
      <dsp:nvSpPr>
        <dsp:cNvPr id="0" name=""/>
        <dsp:cNvSpPr/>
      </dsp:nvSpPr>
      <dsp:spPr>
        <a:xfrm>
          <a:off x="7124866" y="1299197"/>
          <a:ext cx="912990" cy="45649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Covariância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err="1" smtClean="0">
              <a:solidFill>
                <a:schemeClr val="tx1"/>
              </a:solidFill>
            </a:rPr>
            <a:t>cov</a:t>
          </a:r>
          <a:r>
            <a:rPr lang="pt-BR" sz="1200" b="1" kern="1200" dirty="0" smtClean="0">
              <a:solidFill>
                <a:schemeClr val="tx1"/>
              </a:solidFill>
            </a:rPr>
            <a:t> 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124866" y="1299197"/>
        <a:ext cx="912990" cy="456495"/>
      </dsp:txXfrm>
    </dsp:sp>
    <dsp:sp modelId="{3B8FCADD-4F0C-4C82-8BF2-A13148019EE9}">
      <dsp:nvSpPr>
        <dsp:cNvPr id="0" name=""/>
        <dsp:cNvSpPr/>
      </dsp:nvSpPr>
      <dsp:spPr>
        <a:xfrm>
          <a:off x="7124866" y="1947421"/>
          <a:ext cx="912990" cy="45649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Correlação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cor ( 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124866" y="1947421"/>
        <a:ext cx="912990" cy="456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79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28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1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23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9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0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0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7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7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2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7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5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pPr lvl="1"/>
            <a:r>
              <a:rPr lang="pt-BR" sz="2000" dirty="0" smtClean="0"/>
              <a:t>Estatísticas de forma e associação.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786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Atividade 1</a:t>
            </a:r>
            <a:r>
              <a:rPr lang="pt-BR" sz="2000" dirty="0" smtClean="0"/>
              <a:t> –  Com as funções </a:t>
            </a:r>
            <a:r>
              <a:rPr lang="pt-BR" sz="2000" b="1" dirty="0" smtClean="0">
                <a:solidFill>
                  <a:srgbClr val="FF0000"/>
                </a:solidFill>
              </a:rPr>
              <a:t>cor()</a:t>
            </a:r>
            <a:r>
              <a:rPr lang="pt-BR" sz="2000" dirty="0" smtClean="0"/>
              <a:t> e </a:t>
            </a:r>
            <a:r>
              <a:rPr lang="pt-BR" sz="2000" b="1" dirty="0" err="1" smtClean="0">
                <a:solidFill>
                  <a:srgbClr val="FF0000"/>
                </a:solidFill>
              </a:rPr>
              <a:t>cov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/>
              <a:t> calcule a correlação  e a covariância para variáveis </a:t>
            </a:r>
            <a:r>
              <a:rPr lang="pt-BR" sz="2000" b="1" dirty="0" err="1" smtClean="0">
                <a:solidFill>
                  <a:srgbClr val="FF0000"/>
                </a:solidFill>
              </a:rPr>
              <a:t>mae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tx2"/>
                </a:solidFill>
              </a:rPr>
              <a:t>e </a:t>
            </a:r>
            <a:r>
              <a:rPr lang="pt-BR" sz="2000" b="1" dirty="0" smtClean="0">
                <a:solidFill>
                  <a:srgbClr val="FF0000"/>
                </a:solidFill>
              </a:rPr>
              <a:t>altura.</a:t>
            </a:r>
            <a:r>
              <a:rPr lang="pt-BR" sz="2000" dirty="0" smtClean="0">
                <a:solidFill>
                  <a:schemeClr val="tx2"/>
                </a:solidFill>
              </a:rPr>
              <a:t> </a:t>
            </a:r>
            <a:r>
              <a:rPr lang="pt-BR" sz="2000" dirty="0" smtClean="0"/>
              <a:t> Faça o gráfico de dispersão com a altura da mão no eixo X e a do filho no eixo Y. A altura da mãe é um bom indicativo da altura do filho?</a:t>
            </a:r>
            <a:endParaRPr lang="pt-BR" sz="2000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 smtClean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pt-BR" sz="2800" dirty="0" smtClean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681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6110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22384" y="1805674"/>
            <a:ext cx="11347232" cy="485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Atividade 9 </a:t>
            </a:r>
            <a:r>
              <a:rPr lang="pt-BR" sz="2000" dirty="0" smtClean="0"/>
              <a:t>– Seja o programa e os gráficos. </a:t>
            </a:r>
            <a:r>
              <a:rPr lang="pt-BR" sz="2000" dirty="0" smtClean="0"/>
              <a:t>Qual das variáveis y1, y2 e y3 tem covariância positiva em  </a:t>
            </a:r>
            <a:r>
              <a:rPr lang="pt-BR" sz="2000" dirty="0" smtClean="0"/>
              <a:t>relação </a:t>
            </a:r>
            <a:r>
              <a:rPr lang="pt-BR" sz="2000" dirty="0" smtClean="0"/>
              <a:t>a </a:t>
            </a:r>
            <a:r>
              <a:rPr lang="pt-BR" sz="2000" dirty="0" smtClean="0"/>
              <a:t>variável </a:t>
            </a:r>
            <a:r>
              <a:rPr lang="pt-BR" sz="2000" dirty="0" smtClean="0"/>
              <a:t>x? E </a:t>
            </a:r>
            <a:r>
              <a:rPr lang="pt-BR" sz="2000" dirty="0" smtClean="0"/>
              <a:t>qual apresenta o menor valor de correlação? 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u="sng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&lt;- </a:t>
            </a:r>
            <a:r>
              <a:rPr lang="en-US" sz="1800" u="sng" dirty="0" err="1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seq</a:t>
            </a: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(-1,1,length.out = 100)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y1 &lt;- 5*x + 4 + </a:t>
            </a:r>
            <a:r>
              <a:rPr lang="en-US" sz="1800" u="sng" dirty="0" err="1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rnorm</a:t>
            </a: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(100,sd=0.2)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y2 &lt;- -5*x + 4 + </a:t>
            </a:r>
            <a:r>
              <a:rPr lang="en-US" sz="1800" u="sng" dirty="0" err="1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rnorm</a:t>
            </a: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(100,sd=0.2)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y3 &lt;- x^2 +  </a:t>
            </a:r>
            <a:r>
              <a:rPr lang="en-US" sz="1800" u="sng" dirty="0" err="1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rnorm</a:t>
            </a: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(100,sd=0.1)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par(</a:t>
            </a:r>
            <a:r>
              <a:rPr lang="en-US" sz="1800" u="sng" dirty="0" err="1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mfrow</a:t>
            </a: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=c(1,3))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plot(x,y3, main = "a")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plot(x,y2, main = "b")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00206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plot(x,y1, main = "c")</a:t>
            </a:r>
            <a:endParaRPr lang="pt-BR" sz="1800" u="sng" dirty="0" smtClean="0">
              <a:solidFill>
                <a:srgbClr val="00206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pt-BR" sz="2800" dirty="0" smtClean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pic>
        <p:nvPicPr>
          <p:cNvPr id="11" name="Espaço Reservado para Conteúd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74" y="2547258"/>
            <a:ext cx="5391754" cy="39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5760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Forma  (Assimetria)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42381"/>
            <a:ext cx="10515600" cy="41651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sz="2000" dirty="0" smtClean="0"/>
              <a:t>As </a:t>
            </a:r>
            <a:r>
              <a:rPr lang="pt-BR" sz="2000" dirty="0"/>
              <a:t>medidas de assimetria possibilitam analisar uma distribuição de acordo com as relações entre suas medidas de moda, média e mediana, quando observadas graficamente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pt-BR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118207"/>
            <a:ext cx="10515600" cy="33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Forma  (Assimetria)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98"/>
                <a:ext cx="10515600" cy="449292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000" dirty="0"/>
                  <a:t>Coeficiente de assimetria de Fisher (g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):</a:t>
                </a:r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marL="0" indent="0" algn="just">
                  <a:buNone/>
                </a:pPr>
                <a:r>
                  <a:rPr lang="pt-BR" sz="2000" dirty="0" smtClean="0"/>
                  <a:t>Onde</a:t>
                </a:r>
                <a:r>
                  <a:rPr lang="pt-BR" sz="2000" dirty="0"/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algn="just"/>
                <a:r>
                  <a:rPr lang="pt-BR" sz="2000" dirty="0"/>
                  <a:t>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=0 =&gt; simétrica</a:t>
                </a:r>
              </a:p>
              <a:p>
                <a:pPr algn="just"/>
                <a:r>
                  <a:rPr lang="pt-BR" sz="2000" dirty="0"/>
                  <a:t>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&lt;0 =&gt; assimétrica à esquerda</a:t>
                </a:r>
              </a:p>
              <a:p>
                <a:pPr algn="just"/>
                <a:r>
                  <a:rPr lang="pt-BR" sz="2000" dirty="0"/>
                  <a:t>g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&gt;0 =&gt; assimétrica à direita</a:t>
                </a:r>
              </a:p>
              <a:p>
                <a:pPr lvl="1" algn="just"/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98"/>
                <a:ext cx="10515600" cy="4492925"/>
              </a:xfrm>
              <a:blipFill rotWithShape="0">
                <a:blip r:embed="rId4"/>
                <a:stretch>
                  <a:fillRect l="-638" t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6841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Forma  (Curtose)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661557" y="1925130"/>
            <a:ext cx="10502462" cy="416512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Curtose é o grau de achatamento de uma distribuição com relação a uma distribuição padrão, dita normal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2430"/>
            <a:ext cx="10082842" cy="355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2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Forma  (Curtose)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44769" y="1892358"/>
                <a:ext cx="10502462" cy="4594706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sz="2400" dirty="0"/>
                  <a:t>Coeficiente de achatamento de Fisher (g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):</a:t>
                </a:r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−3)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−3∗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 smtClean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Onde,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 smtClean="0"/>
              </a:p>
              <a:p>
                <a:pPr marL="0" indent="0" algn="just">
                  <a:buNone/>
                </a:pPr>
                <a:r>
                  <a:rPr lang="pt-BR" sz="2400" dirty="0" smtClean="0"/>
                  <a:t>g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=0 </a:t>
                </a:r>
                <a:r>
                  <a:rPr lang="pt-BR" sz="2400" dirty="0"/>
                  <a:t>=&gt; </a:t>
                </a:r>
                <a:r>
                  <a:rPr lang="pt-BR" sz="2400" dirty="0" err="1"/>
                  <a:t>mesocúrtica</a:t>
                </a: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&lt;0 =&gt; </a:t>
                </a:r>
                <a:r>
                  <a:rPr lang="pt-BR" sz="2400" dirty="0" err="1"/>
                  <a:t>platicúrtica</a:t>
                </a: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g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&gt;0 =&gt; </a:t>
                </a:r>
                <a:r>
                  <a:rPr lang="pt-BR" sz="2400" dirty="0" err="1" smtClean="0"/>
                  <a:t>leptocúrtica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9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69" y="1892358"/>
                <a:ext cx="10502462" cy="4594706"/>
              </a:xfrm>
              <a:blipFill rotWithShape="0">
                <a:blip r:embed="rId4"/>
                <a:stretch>
                  <a:fillRect l="-639" t="-2387" b="-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4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Importante</a:t>
            </a:r>
          </a:p>
          <a:p>
            <a:pPr lvl="1">
              <a:lnSpc>
                <a:spcPct val="200000"/>
              </a:lnSpc>
            </a:pPr>
            <a:endParaRPr lang="pt-BR" sz="2000" dirty="0" smtClean="0"/>
          </a:p>
          <a:p>
            <a:pPr lvl="1">
              <a:lnSpc>
                <a:spcPct val="200000"/>
              </a:lnSpc>
            </a:pPr>
            <a:r>
              <a:rPr lang="pt-BR" sz="2000" dirty="0" smtClean="0"/>
              <a:t>Use o comando </a:t>
            </a:r>
            <a:r>
              <a:rPr lang="pt-BR" sz="2000" dirty="0" err="1" smtClean="0"/>
              <a:t>sewd</a:t>
            </a:r>
            <a:r>
              <a:rPr lang="pt-BR" sz="2000" dirty="0" smtClean="0"/>
              <a:t>( ) para configurar a pasta Unidade 4 como a sua área de trabalho.</a:t>
            </a:r>
          </a:p>
          <a:p>
            <a:pPr lvl="1">
              <a:lnSpc>
                <a:spcPct val="200000"/>
              </a:lnSpc>
            </a:pPr>
            <a:r>
              <a:rPr lang="pt-BR" sz="2000" dirty="0" smtClean="0"/>
              <a:t>Use a função read.csv  para ler o arquivo “Galton.csv” para gerar o data frame dados, mas use os parâmetros </a:t>
            </a:r>
            <a:r>
              <a:rPr lang="pt-BR" sz="2000" dirty="0" err="1" smtClean="0"/>
              <a:t>sep</a:t>
            </a:r>
            <a:r>
              <a:rPr lang="pt-BR" sz="2000" dirty="0" smtClean="0"/>
              <a:t>=“;” e </a:t>
            </a:r>
            <a:r>
              <a:rPr lang="pt-BR" sz="2000" dirty="0" err="1" smtClean="0"/>
              <a:t>dec</a:t>
            </a:r>
            <a:r>
              <a:rPr lang="pt-BR" sz="2000" dirty="0" smtClean="0"/>
              <a:t>=“,” 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  <p:graphicFrame>
        <p:nvGraphicFramePr>
          <p:cNvPr id="4" name="Espaço Reservado para Conteúdo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24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2050869"/>
            <a:ext cx="10515600" cy="44447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O </a:t>
            </a:r>
            <a:r>
              <a:rPr lang="pt-BR" sz="2000" dirty="0"/>
              <a:t>data </a:t>
            </a:r>
            <a:r>
              <a:rPr lang="pt-BR" sz="2000" dirty="0" smtClean="0"/>
              <a:t>frame </a:t>
            </a:r>
            <a:r>
              <a:rPr lang="pt-BR" sz="2000" b="1" dirty="0" smtClean="0">
                <a:solidFill>
                  <a:srgbClr val="FF0000"/>
                </a:solidFill>
              </a:rPr>
              <a:t>dados</a:t>
            </a:r>
            <a:r>
              <a:rPr lang="pt-BR" sz="2000" dirty="0" smtClean="0"/>
              <a:t>   armazena </a:t>
            </a:r>
            <a:r>
              <a:rPr lang="pt-BR" sz="2000" dirty="0"/>
              <a:t>informações sobre </a:t>
            </a:r>
            <a:r>
              <a:rPr lang="pt-BR" sz="2000" dirty="0" smtClean="0"/>
              <a:t>alturas de 898 </a:t>
            </a:r>
            <a:r>
              <a:rPr lang="pt-BR" sz="2000" dirty="0" smtClean="0"/>
              <a:t> </a:t>
            </a:r>
            <a:r>
              <a:rPr lang="pt-BR" sz="2000" dirty="0" smtClean="0"/>
              <a:t>filhos: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familia</a:t>
            </a:r>
            <a:r>
              <a:rPr lang="pt-BR" sz="2000" b="1" dirty="0" smtClean="0"/>
              <a:t> </a:t>
            </a:r>
            <a:r>
              <a:rPr lang="pt-BR" sz="2000" dirty="0" smtClean="0"/>
              <a:t>: identificação da </a:t>
            </a:r>
            <a:r>
              <a:rPr lang="pt-BR" sz="2000" dirty="0" err="1" smtClean="0"/>
              <a:t>familia</a:t>
            </a:r>
            <a:r>
              <a:rPr lang="pt-BR" sz="2000" dirty="0" smtClean="0"/>
              <a:t>.</a:t>
            </a:r>
            <a:r>
              <a:rPr lang="pt-BR" sz="2000" dirty="0"/>
              <a:t>	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pai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altura do pai (polegadas).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mae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altura da mãe (polegadas). 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sexo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sexo do filho.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altura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altura do filho (polegadas). 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filhos</a:t>
            </a:r>
            <a:r>
              <a:rPr lang="pt-BR" sz="2000" dirty="0" smtClean="0"/>
              <a:t> </a:t>
            </a:r>
            <a:r>
              <a:rPr lang="pt-BR" sz="2000" dirty="0"/>
              <a:t>: </a:t>
            </a:r>
            <a:r>
              <a:rPr lang="pt-BR" sz="2000" dirty="0" smtClean="0"/>
              <a:t>número de filhos na </a:t>
            </a:r>
            <a:r>
              <a:rPr lang="pt-BR" sz="2000" dirty="0" smtClean="0"/>
              <a:t>família.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08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(Covariância)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44768" y="1349880"/>
                <a:ext cx="10921661" cy="52282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altLang="pt-BR" sz="2000" dirty="0"/>
                  <a:t>A covariância mede a associação linear entre duas variáveis aleatórias, X e Y</a:t>
                </a:r>
                <a:r>
                  <a:rPr lang="pt-BR" altLang="pt-BR" sz="2000" dirty="0" smtClean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altLang="pt-BR" sz="2000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altLang="pt-BR" sz="2000" dirty="0"/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pt-BR" altLang="pt-BR" sz="2000" dirty="0" smtClean="0"/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err="1" smtClean="0"/>
                  <a:t>cov</a:t>
                </a:r>
                <a:r>
                  <a:rPr lang="pt-BR" altLang="pt-BR" sz="2000" dirty="0" smtClean="0"/>
                  <a:t>(</a:t>
                </a:r>
                <a:r>
                  <a:rPr lang="pt-BR" altLang="pt-BR" sz="2000" dirty="0" err="1" smtClean="0"/>
                  <a:t>x,y</a:t>
                </a:r>
                <a:r>
                  <a:rPr lang="pt-BR" altLang="pt-BR" sz="2000" dirty="0"/>
                  <a:t>) &gt; 0 =&gt; associação linear positiva entre X e Y.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err="1"/>
                  <a:t>cov</a:t>
                </a:r>
                <a:r>
                  <a:rPr lang="pt-BR" altLang="pt-BR" sz="2000" dirty="0"/>
                  <a:t>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&lt; 0 =&gt; associação linear negativa entre X e Y.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err="1"/>
                  <a:t>cov</a:t>
                </a:r>
                <a:r>
                  <a:rPr lang="pt-BR" altLang="pt-BR" sz="2000" dirty="0"/>
                  <a:t>(</a:t>
                </a:r>
                <a:r>
                  <a:rPr lang="pt-BR" altLang="pt-BR" sz="2000" dirty="0" err="1"/>
                  <a:t>x,y</a:t>
                </a:r>
                <a:r>
                  <a:rPr lang="pt-BR" altLang="pt-BR" sz="2000" dirty="0"/>
                  <a:t>) = 0 =&gt; associação linear nula entre X e Y.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68" y="1349880"/>
                <a:ext cx="10921661" cy="5228201"/>
              </a:xfrm>
              <a:blipFill rotWithShape="0"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5340" y="136386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(Covariância)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1"/>
            <a:ext cx="10921661" cy="3940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054367" y="1799803"/>
            <a:ext cx="10502462" cy="43540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pt-BR" altLang="pt-BR" sz="2000" dirty="0" smtClean="0"/>
              <a:t>Seja C uma constante e X , Y e Z sejam  variáveis aleatória (VA). Então: </a:t>
            </a:r>
          </a:p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endParaRPr lang="pt-BR" sz="2000" b="1" dirty="0" smtClean="0"/>
          </a:p>
          <a:p>
            <a:pPr>
              <a:lnSpc>
                <a:spcPct val="85000"/>
              </a:lnSpc>
            </a:pP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</a:t>
            </a:r>
            <a:r>
              <a:rPr lang="pt-BR" altLang="pt-BR" sz="2000" dirty="0" err="1" smtClean="0"/>
              <a:t>c,X</a:t>
            </a:r>
            <a:r>
              <a:rPr lang="pt-BR" altLang="pt-BR" sz="2000" dirty="0" smtClean="0"/>
              <a:t>) = 0</a:t>
            </a:r>
          </a:p>
          <a:p>
            <a:pPr lvl="1">
              <a:lnSpc>
                <a:spcPct val="85000"/>
              </a:lnSpc>
            </a:pPr>
            <a:endParaRPr lang="pt-BR" altLang="pt-BR" sz="2000" dirty="0" smtClean="0"/>
          </a:p>
          <a:p>
            <a:pPr>
              <a:lnSpc>
                <a:spcPct val="85000"/>
              </a:lnSpc>
            </a:pP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(X+Y,Z) = </a:t>
            </a: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(X,Z)+</a:t>
            </a: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(Y,Z)</a:t>
            </a:r>
          </a:p>
          <a:p>
            <a:pPr lvl="2">
              <a:lnSpc>
                <a:spcPct val="85000"/>
              </a:lnSpc>
            </a:pPr>
            <a:endParaRPr lang="pt-BR" altLang="pt-BR" dirty="0" smtClean="0"/>
          </a:p>
          <a:p>
            <a:pPr>
              <a:lnSpc>
                <a:spcPct val="85000"/>
              </a:lnSpc>
            </a:pP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</a:t>
            </a:r>
            <a:r>
              <a:rPr lang="pt-BR" altLang="pt-BR" sz="2000" dirty="0" err="1" smtClean="0"/>
              <a:t>Xc</a:t>
            </a:r>
            <a:r>
              <a:rPr lang="pt-BR" altLang="pt-BR" sz="2000" dirty="0" smtClean="0"/>
              <a:t>, Y) = </a:t>
            </a: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(Y  c, X) = </a:t>
            </a: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(X,Y)  c</a:t>
            </a:r>
          </a:p>
          <a:p>
            <a:pPr lvl="2">
              <a:lnSpc>
                <a:spcPct val="85000"/>
              </a:lnSpc>
            </a:pPr>
            <a:endParaRPr lang="pt-BR" altLang="pt-BR" dirty="0" smtClean="0"/>
          </a:p>
          <a:p>
            <a:pPr>
              <a:lnSpc>
                <a:spcPct val="85000"/>
              </a:lnSpc>
            </a:pP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(X, a + </a:t>
            </a:r>
            <a:r>
              <a:rPr lang="pt-BR" altLang="pt-BR" sz="2000" dirty="0" err="1" smtClean="0"/>
              <a:t>bX</a:t>
            </a:r>
            <a:r>
              <a:rPr lang="pt-BR" altLang="pt-BR" sz="2000" dirty="0" smtClean="0"/>
              <a:t>) = b var(X)</a:t>
            </a:r>
          </a:p>
          <a:p>
            <a:pPr lvl="2">
              <a:lnSpc>
                <a:spcPct val="85000"/>
              </a:lnSpc>
            </a:pPr>
            <a:endParaRPr lang="pt-BR" altLang="pt-BR" dirty="0" smtClean="0"/>
          </a:p>
          <a:p>
            <a:pPr>
              <a:lnSpc>
                <a:spcPct val="85000"/>
              </a:lnSpc>
            </a:pP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(X + Y) = var(X) + var(Y) + 2cov(X,Y)</a:t>
            </a:r>
          </a:p>
          <a:p>
            <a:pPr lvl="1">
              <a:lnSpc>
                <a:spcPct val="85000"/>
              </a:lnSpc>
            </a:pPr>
            <a:endParaRPr lang="pt-BR" altLang="pt-BR" sz="2000" dirty="0" smtClean="0"/>
          </a:p>
          <a:p>
            <a:pPr>
              <a:lnSpc>
                <a:spcPct val="85000"/>
              </a:lnSpc>
            </a:pPr>
            <a:r>
              <a:rPr lang="pt-BR" altLang="pt-BR" sz="2000" dirty="0" err="1" smtClean="0"/>
              <a:t>cov</a:t>
            </a:r>
            <a:r>
              <a:rPr lang="pt-BR" altLang="pt-BR" sz="2000" dirty="0" smtClean="0"/>
              <a:t>(X - Y) = var(X) + var(Y) - 2cov(X,Y)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63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1"/>
            <a:ext cx="10921661" cy="3940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1"/>
              <p:cNvSpPr txBox="1">
                <a:spLocks/>
              </p:cNvSpPr>
              <p:nvPr/>
            </p:nvSpPr>
            <p:spPr>
              <a:xfrm>
                <a:off x="844768" y="1436915"/>
                <a:ext cx="10502462" cy="5141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 smtClean="0"/>
                  <a:t>A correlação mede a associação linear entre duas variáveis aleatórias, X e Y.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altLang="pt-BR" sz="2000" dirty="0" smtClean="0"/>
                  <a:t> </a:t>
                </a:r>
                <a:endParaRPr lang="pt-BR" sz="2000" b="1" dirty="0" smtClean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/>
                          </m:ctrlPr>
                        </m:sSubPr>
                        <m:e>
                          <m:r>
                            <a:rPr lang="pt-BR" sz="2000" b="1" i="1" smtClean="0"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pt-BR" sz="2000" b="1" i="1" smtClean="0"/>
                            <m:t>𝒙𝒚</m:t>
                          </m:r>
                        </m:sub>
                      </m:sSub>
                      <m:r>
                        <a:rPr lang="pt-BR" sz="2000" b="1" i="1" smtClean="0"/>
                        <m:t>=</m:t>
                      </m:r>
                      <m:f>
                        <m:fPr>
                          <m:ctrlPr>
                            <a:rPr lang="pt-BR" sz="2000" b="1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1" i="1" smtClean="0"/>
                              </m:ctrlPr>
                            </m:sSubPr>
                            <m:e>
                              <m:r>
                                <a:rPr lang="pt-BR" sz="2000" b="1" i="1" smtClean="0"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sz="2000" b="1" i="1" smtClean="0"/>
                                <m:t>𝒙𝒚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1" i="1" smtClean="0"/>
                              </m:ctrlPr>
                            </m:sSubPr>
                            <m:e>
                              <m:r>
                                <a:rPr lang="pt-BR" sz="2000" b="1" i="1" smtClean="0"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sz="2000" b="1" i="1" smtClean="0"/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/>
                              </m:ctrlPr>
                            </m:sSubPr>
                            <m:e>
                              <m:r>
                                <a:rPr lang="pt-BR" sz="2000" b="1" i="1" smtClean="0"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pt-BR" sz="2000" b="1" i="1" smtClean="0"/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b="1" dirty="0" smtClean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pt-BR" sz="2000" b="1" dirty="0" smtClean="0"/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smtClean="0"/>
                  <a:t>cor(</a:t>
                </a:r>
                <a:r>
                  <a:rPr lang="pt-BR" altLang="pt-BR" sz="2000" dirty="0" err="1" smtClean="0"/>
                  <a:t>x,y</a:t>
                </a:r>
                <a:r>
                  <a:rPr lang="pt-BR" altLang="pt-BR" sz="2000" dirty="0" smtClean="0"/>
                  <a:t>) &gt; 0 =&gt; associação linear POSITIVA entre X e Y.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/>
                  <a:t>c</a:t>
                </a:r>
                <a:r>
                  <a:rPr lang="pt-BR" altLang="pt-BR" sz="2000" dirty="0" smtClean="0"/>
                  <a:t>or(</a:t>
                </a:r>
                <a:r>
                  <a:rPr lang="pt-BR" altLang="pt-BR" sz="2000" dirty="0" err="1" smtClean="0"/>
                  <a:t>x,y</a:t>
                </a:r>
                <a:r>
                  <a:rPr lang="pt-BR" altLang="pt-BR" sz="2000" dirty="0" smtClean="0"/>
                  <a:t>) &lt; 0 =&gt; associação linear NEGATIVA entre X e Y.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altLang="pt-BR" sz="2000" dirty="0" smtClean="0"/>
                  <a:t>cor(</a:t>
                </a:r>
                <a:r>
                  <a:rPr lang="pt-BR" altLang="pt-BR" sz="2000" dirty="0" err="1" smtClean="0"/>
                  <a:t>x,y</a:t>
                </a:r>
                <a:r>
                  <a:rPr lang="pt-BR" altLang="pt-BR" sz="2000" dirty="0" smtClean="0"/>
                  <a:t>) = 0 =&gt; associação linear NULA entre X e Y</a:t>
                </a:r>
                <a:r>
                  <a:rPr lang="pt-BR" altLang="pt-BR" sz="2000" b="1" dirty="0" smtClean="0"/>
                  <a:t>.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8" name="Espaço Reservado para Conteúd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68" y="1436915"/>
                <a:ext cx="10502462" cy="5141168"/>
              </a:xfrm>
              <a:prstGeom prst="rect">
                <a:avLst/>
              </a:prstGeom>
              <a:blipFill rotWithShape="0">
                <a:blip r:embed="rId3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0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5527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1"/>
            <a:ext cx="10921661" cy="3940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9" name="Espaço Reservado para Conteúd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8965" y="1866184"/>
            <a:ext cx="8834070" cy="45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Associação  (Correlação)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8" name="Espaço Reservado para Conteúdo 9"/>
          <p:cNvPicPr>
            <a:picLocks noChangeAspect="1"/>
          </p:cNvPicPr>
          <p:nvPr/>
        </p:nvPicPr>
        <p:blipFill rotWithShape="1">
          <a:blip r:embed="rId3" cstate="print"/>
          <a:srcRect t="10413"/>
          <a:stretch/>
        </p:blipFill>
        <p:spPr>
          <a:xfrm>
            <a:off x="1174630" y="2380891"/>
            <a:ext cx="9842740" cy="43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26491</TotalTime>
  <Words>573</Words>
  <Application>Microsoft Office PowerPoint</Application>
  <PresentationFormat>Widescreen</PresentationFormat>
  <Paragraphs>145</Paragraphs>
  <Slides>16</Slides>
  <Notes>16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 – Medidas de Associação  (Covariância)</vt:lpstr>
      <vt:lpstr> – Medidas de Associação  (Covariância)</vt:lpstr>
      <vt:lpstr> – Medidas de Associação  (Correlação)</vt:lpstr>
      <vt:lpstr> – Medidas de Associação  (Correlação)</vt:lpstr>
      <vt:lpstr> – Medidas de Associação  (Correlação)</vt:lpstr>
      <vt:lpstr> – Medidas de Associação  (Correlação)</vt:lpstr>
      <vt:lpstr> – Medidas de Associação  (Correlação)</vt:lpstr>
      <vt:lpstr> – Medidas de Forma  (Assimetria)</vt:lpstr>
      <vt:lpstr> – Medidas de Forma  (Assimetria)</vt:lpstr>
      <vt:lpstr> – Medidas de Forma  (Curtose)</vt:lpstr>
      <vt:lpstr> – Medidas de Forma  (Curtose)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281</cp:revision>
  <cp:lastPrinted>2017-09-28T20:43:33Z</cp:lastPrinted>
  <dcterms:created xsi:type="dcterms:W3CDTF">2017-07-24T18:42:29Z</dcterms:created>
  <dcterms:modified xsi:type="dcterms:W3CDTF">2019-04-22T13:46:39Z</dcterms:modified>
</cp:coreProperties>
</file>