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73" r:id="rId3"/>
    <p:sldId id="374" r:id="rId4"/>
    <p:sldId id="376" r:id="rId5"/>
    <p:sldId id="377" r:id="rId6"/>
    <p:sldId id="375" r:id="rId7"/>
    <p:sldId id="29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30/04/2018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Objetivo da aula:</a:t>
            </a:r>
          </a:p>
          <a:p>
            <a:pPr lvl="1"/>
            <a:r>
              <a:rPr lang="pt-BR" sz="2800" dirty="0" err="1" smtClean="0"/>
              <a:t>mode</a:t>
            </a:r>
            <a:endParaRPr lang="pt-BR" sz="2800" dirty="0" smtClean="0"/>
          </a:p>
          <a:p>
            <a:pPr lvl="1"/>
            <a:r>
              <a:rPr lang="pt-BR" sz="2800" dirty="0" err="1" smtClean="0"/>
              <a:t>lenght</a:t>
            </a:r>
            <a:endParaRPr lang="pt-BR" sz="2800" dirty="0" smtClean="0"/>
          </a:p>
          <a:p>
            <a:pPr lvl="1"/>
            <a:r>
              <a:rPr lang="pt-BR" sz="2800" dirty="0" err="1" smtClean="0"/>
              <a:t>dim</a:t>
            </a:r>
            <a:endParaRPr lang="pt-BR" sz="2800" dirty="0" smtClean="0"/>
          </a:p>
          <a:p>
            <a:pPr lvl="1"/>
            <a:r>
              <a:rPr lang="pt-BR" sz="2800" dirty="0" err="1" smtClean="0"/>
              <a:t>nrow</a:t>
            </a:r>
            <a:endParaRPr lang="pt-BR" sz="2800" dirty="0"/>
          </a:p>
          <a:p>
            <a:pPr lvl="1"/>
            <a:r>
              <a:rPr lang="pt-BR" sz="2800" dirty="0" err="1" smtClean="0"/>
              <a:t>ncol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mode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3216729"/>
          </a:xfrm>
        </p:spPr>
        <p:txBody>
          <a:bodyPr>
            <a:normAutofit/>
          </a:bodyPr>
          <a:lstStyle/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294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lenght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3216729"/>
          </a:xfrm>
        </p:spPr>
        <p:txBody>
          <a:bodyPr>
            <a:normAutofit/>
          </a:bodyPr>
          <a:lstStyle/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761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</a:t>
            </a:r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dim</a:t>
            </a:r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3216729"/>
          </a:xfrm>
        </p:spPr>
        <p:txBody>
          <a:bodyPr>
            <a:normAutofit/>
          </a:bodyPr>
          <a:lstStyle/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062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nrow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3216729"/>
          </a:xfrm>
        </p:spPr>
        <p:txBody>
          <a:bodyPr>
            <a:normAutofit/>
          </a:bodyPr>
          <a:lstStyle/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144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ncol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3216729"/>
          </a:xfrm>
        </p:spPr>
        <p:txBody>
          <a:bodyPr>
            <a:normAutofit/>
          </a:bodyPr>
          <a:lstStyle/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207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17456</TotalTime>
  <Words>26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raucelio valdes</cp:lastModifiedBy>
  <cp:revision>206</cp:revision>
  <dcterms:created xsi:type="dcterms:W3CDTF">2017-07-24T18:42:29Z</dcterms:created>
  <dcterms:modified xsi:type="dcterms:W3CDTF">2018-04-30T22:47:43Z</dcterms:modified>
</cp:coreProperties>
</file>