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73" r:id="rId3"/>
    <p:sldId id="375" r:id="rId4"/>
    <p:sldId id="374" r:id="rId5"/>
    <p:sldId id="376" r:id="rId6"/>
    <p:sldId id="29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err="1" smtClean="0"/>
              <a:t>aggregate</a:t>
            </a:r>
            <a:endParaRPr lang="pt-BR" sz="2800" dirty="0" smtClean="0"/>
          </a:p>
          <a:p>
            <a:pPr lvl="1"/>
            <a:r>
              <a:rPr lang="pt-BR" sz="2800" smtClean="0"/>
              <a:t>tapply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aggregate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175260" y="1303020"/>
            <a:ext cx="12016740" cy="53403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A</a:t>
            </a:r>
            <a:r>
              <a:rPr lang="pt-BR" sz="2000" dirty="0" smtClean="0"/>
              <a:t>plicar </a:t>
            </a:r>
            <a:r>
              <a:rPr lang="pt-BR" sz="2000" dirty="0" smtClean="0"/>
              <a:t>a função </a:t>
            </a:r>
            <a:r>
              <a:rPr lang="pt-BR" sz="2000" dirty="0" err="1" smtClean="0"/>
              <a:t>means</a:t>
            </a:r>
            <a:r>
              <a:rPr lang="pt-BR" sz="2000" dirty="0" smtClean="0"/>
              <a:t> () </a:t>
            </a:r>
            <a:r>
              <a:rPr lang="pt-BR" sz="2000" dirty="0" smtClean="0"/>
              <a:t>na </a:t>
            </a:r>
            <a:r>
              <a:rPr lang="pt-BR" sz="2000" dirty="0" smtClean="0"/>
              <a:t>variável INDICIADOS </a:t>
            </a:r>
            <a:r>
              <a:rPr lang="pt-BR" sz="2000" dirty="0" smtClean="0"/>
              <a:t>aos </a:t>
            </a:r>
            <a:r>
              <a:rPr lang="pt-BR" sz="2000" dirty="0" smtClean="0"/>
              <a:t>valores </a:t>
            </a:r>
            <a:r>
              <a:rPr lang="pt-BR" sz="2000" dirty="0" smtClean="0"/>
              <a:t>associados a mesma  </a:t>
            </a:r>
            <a:r>
              <a:rPr lang="pt-BR" sz="2000" dirty="0" smtClean="0"/>
              <a:t>UF.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aux</a:t>
            </a:r>
            <a:r>
              <a:rPr lang="pt-BR" sz="2000" dirty="0" smtClean="0"/>
              <a:t> </a:t>
            </a:r>
            <a:r>
              <a:rPr lang="pt-BR" sz="2000" dirty="0"/>
              <a:t>&lt;- </a:t>
            </a:r>
            <a:r>
              <a:rPr lang="pt-BR" sz="2000" dirty="0" err="1"/>
              <a:t>aggregate</a:t>
            </a:r>
            <a:r>
              <a:rPr lang="pt-BR" sz="2000" dirty="0"/>
              <a:t>(dados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["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Indiciamentos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“], 	</a:t>
            </a:r>
            <a:r>
              <a:rPr lang="pt-BR" sz="2000" dirty="0" err="1" smtClean="0"/>
              <a:t>by</a:t>
            </a:r>
            <a:r>
              <a:rPr lang="pt-BR" sz="2000" dirty="0" smtClean="0"/>
              <a:t>=dados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["uf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"</a:t>
            </a:r>
            <a:r>
              <a:rPr lang="pt-BR" sz="2000" dirty="0" smtClean="0"/>
              <a:t>],	</a:t>
            </a:r>
            <a:r>
              <a:rPr lang="pt-BR" sz="2000" dirty="0" err="1" smtClean="0"/>
              <a:t>mean</a:t>
            </a:r>
            <a:r>
              <a:rPr lang="pt-BR" sz="2000" dirty="0" smtClean="0"/>
              <a:t> ,	na.rm=T</a:t>
            </a:r>
            <a:r>
              <a:rPr lang="pt-BR" sz="2000" dirty="0" smtClean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Os </a:t>
            </a:r>
            <a:r>
              <a:rPr lang="pt-BR" sz="2000" dirty="0" smtClean="0"/>
              <a:t>argumentos são: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As variáveis que serão sumarizadas.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As variáveis para definir os grupos de valores que serão sumarizados.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 função que será aplicada aos grupo de valores.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Argumentos da função que será aplicada aos grupos de valores.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294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aggregate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175260" y="1396326"/>
            <a:ext cx="10515600" cy="51523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Observações: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As variáveis usadas para agrupar os dados devem apresentados em forma de uma lista.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resultado é apresentado como uma lista.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 função </a:t>
            </a:r>
            <a:r>
              <a:rPr lang="pt-BR" sz="2000" dirty="0" err="1" smtClean="0">
                <a:solidFill>
                  <a:srgbClr val="FF0000"/>
                </a:solidFill>
              </a:rPr>
              <a:t>aggregate</a:t>
            </a:r>
            <a:r>
              <a:rPr lang="pt-BR" sz="2000" dirty="0" smtClean="0">
                <a:solidFill>
                  <a:srgbClr val="FF0000"/>
                </a:solidFill>
              </a:rPr>
              <a:t> só manipula funções que retornam apenas um resultado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771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tapply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175260" y="1303020"/>
            <a:ext cx="11917213" cy="520696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 smtClean="0"/>
              <a:t>Tapply</a:t>
            </a:r>
            <a:r>
              <a:rPr lang="pt-BR" sz="2000" dirty="0" smtClean="0"/>
              <a:t>()  retorna </a:t>
            </a:r>
            <a:r>
              <a:rPr lang="pt-BR" sz="2000" dirty="0" smtClean="0"/>
              <a:t>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com a média da variável </a:t>
            </a:r>
            <a:r>
              <a:rPr lang="pt-BR" sz="2000" dirty="0" smtClean="0"/>
              <a:t>Indiciamento </a:t>
            </a:r>
            <a:r>
              <a:rPr lang="pt-BR" sz="2000" dirty="0" smtClean="0"/>
              <a:t>sumarizada por uf.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 smtClean="0"/>
              <a:t>aux</a:t>
            </a:r>
            <a:r>
              <a:rPr lang="pt-BR" sz="2000" dirty="0" smtClean="0"/>
              <a:t> </a:t>
            </a:r>
            <a:r>
              <a:rPr lang="pt-BR" sz="2000" dirty="0"/>
              <a:t>&lt;- </a:t>
            </a:r>
            <a:r>
              <a:rPr lang="pt-BR" sz="2000" dirty="0" err="1" smtClean="0"/>
              <a:t>tapply</a:t>
            </a:r>
            <a:r>
              <a:rPr lang="pt-BR" sz="2000" dirty="0" smtClean="0"/>
              <a:t>(</a:t>
            </a:r>
            <a:r>
              <a:rPr lang="pt-BR" sz="2000" dirty="0" err="1" smtClean="0"/>
              <a:t>dados$Indiciamentos</a:t>
            </a:r>
            <a:r>
              <a:rPr lang="pt-BR" sz="2000" dirty="0" smtClean="0"/>
              <a:t>,	</a:t>
            </a:r>
            <a:r>
              <a:rPr lang="pt-BR" sz="2000" dirty="0" err="1" smtClean="0"/>
              <a:t>dados$uf</a:t>
            </a:r>
            <a:r>
              <a:rPr lang="pt-BR" sz="2000" dirty="0" smtClean="0"/>
              <a:t>,	</a:t>
            </a:r>
            <a:r>
              <a:rPr lang="pt-BR" sz="2000" dirty="0" err="1" smtClean="0"/>
              <a:t>mean</a:t>
            </a:r>
            <a:r>
              <a:rPr lang="pt-BR" sz="2000" dirty="0" smtClean="0"/>
              <a:t>,	na.rm=T</a:t>
            </a:r>
            <a:r>
              <a:rPr lang="pt-BR" sz="2000" dirty="0" smtClean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Os </a:t>
            </a:r>
            <a:r>
              <a:rPr lang="pt-BR" sz="2000" dirty="0"/>
              <a:t>argumentos são: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As variáveis que serão sumarizadas.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As variáveis para definir os grupos de valores que serão sumarizados.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A função que será aplicada aos grupo de valores.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Argumentos da função que será aplicada aos grupos de valores.</a:t>
            </a:r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61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dirty="0" smtClean="0">
                <a:solidFill>
                  <a:sysClr val="windowText" lastClr="000000"/>
                </a:solidFill>
                <a:latin typeface="+mj-lt"/>
              </a:rPr>
              <a:t>– Função </a:t>
            </a:r>
            <a:r>
              <a:rPr lang="pt-BR" sz="2000" b="1" kern="0" dirty="0" err="1" smtClean="0">
                <a:solidFill>
                  <a:sysClr val="windowText" lastClr="000000"/>
                </a:solidFill>
                <a:latin typeface="+mj-lt"/>
              </a:rPr>
              <a:t>apply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Espaço Reservado para Conteúdo 6"/>
          <p:cNvSpPr>
            <a:spLocks noGrp="1"/>
          </p:cNvSpPr>
          <p:nvPr>
            <p:ph idx="1"/>
          </p:nvPr>
        </p:nvSpPr>
        <p:spPr>
          <a:xfrm>
            <a:off x="799011" y="1303020"/>
            <a:ext cx="10515600" cy="51523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Observações: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As variáveis usadas para agrupar os dados devem apresentados em forma de uma lista.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resultado é apresentado como uma matriz .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 função </a:t>
            </a:r>
            <a:r>
              <a:rPr lang="pt-BR" sz="2000" dirty="0" err="1" smtClean="0"/>
              <a:t>tapply</a:t>
            </a:r>
            <a:r>
              <a:rPr lang="pt-BR" sz="2000" dirty="0" smtClean="0"/>
              <a:t>  manipula qualquer  função do R.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err="1"/>
              <a:t>aux</a:t>
            </a:r>
            <a:r>
              <a:rPr lang="pt-BR" sz="2000" dirty="0"/>
              <a:t> &lt;- </a:t>
            </a:r>
            <a:r>
              <a:rPr lang="pt-BR" sz="2000" dirty="0" err="1"/>
              <a:t>tapply</a:t>
            </a:r>
            <a:r>
              <a:rPr lang="pt-BR" sz="2000" dirty="0"/>
              <a:t>(</a:t>
            </a:r>
            <a:r>
              <a:rPr lang="pt-BR" sz="2000" dirty="0" err="1"/>
              <a:t>dados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pt-BR" sz="2000" dirty="0" err="1"/>
              <a:t>Indiciamentos</a:t>
            </a:r>
            <a:r>
              <a:rPr lang="pt-BR" sz="2000" dirty="0" smtClean="0"/>
              <a:t>, 	</a:t>
            </a:r>
            <a:r>
              <a:rPr lang="pt-BR" sz="2000" dirty="0" err="1" smtClean="0"/>
              <a:t>dados</a:t>
            </a:r>
            <a:r>
              <a:rPr lang="pt-BR" sz="2000" dirty="0" err="1" smtClean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pt-BR" sz="2000" dirty="0" err="1" smtClean="0"/>
              <a:t>uf</a:t>
            </a:r>
            <a:r>
              <a:rPr lang="pt-BR" sz="2000" dirty="0" smtClean="0"/>
              <a:t>, 	</a:t>
            </a:r>
            <a:r>
              <a:rPr lang="pt-BR" sz="2000" dirty="0" err="1" smtClean="0"/>
              <a:t>summary</a:t>
            </a:r>
            <a:r>
              <a:rPr lang="pt-BR" sz="2000" dirty="0" smtClean="0"/>
              <a:t> ,	na.rm=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pt-BR" sz="2000" dirty="0" smtClean="0"/>
              <a:t>)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03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17700</TotalTime>
  <Words>134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210</cp:revision>
  <dcterms:created xsi:type="dcterms:W3CDTF">2017-07-24T18:42:29Z</dcterms:created>
  <dcterms:modified xsi:type="dcterms:W3CDTF">2019-04-22T17:23:30Z</dcterms:modified>
</cp:coreProperties>
</file>