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E7A4-ABA8-0641-B385-97988F276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3B51D-1CE8-5148-A148-1E589DCD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0349-9D5D-3646-9EB4-734AB6C2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5130-CAA7-284F-A19F-9974EBB1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34C4-529A-E84A-9839-9EF0DCE7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175F-470A-2744-B178-E1DCF93F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FCC5F-EBBA-F443-A9BC-65535585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BE6-F93E-624C-B45B-E888CD0D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478B-C22A-1B45-BA9E-51A890F8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4FC5-0502-C743-94DA-66363E51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DC7A7-A6A9-2343-B0F1-221AED97A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B869D-4548-3C45-9CF2-3835AC93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2116-0B77-E342-BCA2-3EA28C20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3E56-6694-D747-AC91-E3EF4C58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83A6-853C-D045-B675-85FA6E77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F42-40FB-474F-8C50-3F803C74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F13A-A0A1-FF42-A0F5-328A0F3F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5FC1-38BC-5D4B-AAA3-87805594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3942-D96D-DD4D-B12E-9D051E68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D391-0075-914E-AA5B-89CB1E2C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624-5103-FF4E-95C5-E6A1985B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BD42-3483-A343-8543-4044D3D4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D0CD-B093-3548-A751-4C3A5451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0F13-6FBD-0246-978D-5330FEAF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A3C5-4ABD-3A4A-8862-F1CDE884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D59C-D899-8B4B-B4E7-6DD460B9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83C-E32A-7A40-9959-F9CEFAAB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FE16F-981D-6447-89BF-0B4C988D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321BD-C8A2-F948-9B8C-0F1739F0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B81A0-4A4D-8346-A0BA-DB536763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215B-6B1E-F740-BCEA-496E0CA5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3AF1-E6CF-3F4D-9190-59C0EA97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7842-6024-3145-9CB6-57046A61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3C8D-D7AE-D84A-9318-D2E69CE6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BD3C7-B70B-6E4A-880E-561ACDF13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6BDA9-758A-4C4B-B9D9-9D52514EB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62718-0481-8B48-8FFD-8179AFAE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9B296-ACC6-6E41-BF9B-8742E7E9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BDECB-F902-344A-B5F0-E68E956F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CFF-1C71-E74D-AAF9-D2EA83C9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EB16B-8D19-2B41-BBA6-0F9B196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30615-6FC4-EC43-946E-D8DFBAD6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B5350-2B57-E44D-BA22-3EC90BAC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8FE34-E4CA-CE42-9D67-DB209334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64254-160D-204F-AA09-8A7995E8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60E7-48AE-1747-BB02-299AF4C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EC3-5974-EE44-BB7F-370AD01C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FAEE-7AC7-954B-8943-4A811E3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31410-528A-2044-BBF5-65552959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BD29-CA45-EB44-A143-0A194E20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EA73-C66A-C642-B527-49CE0D1C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4885-23D1-4C46-AC89-D1094519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67A8-2D01-A34D-8C20-3BE8B556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C2A60-5B9A-E041-8477-8AE34B1B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305A-9D01-7E44-BD92-3B6D847B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A53D-C51D-5641-BDE1-775F74B9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64D2-10C4-254B-9DEB-4855D182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C288-8AE8-1445-BF14-26A5800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7EC5-BFC4-6344-9456-CF9D9214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BF7C-F965-2445-BDB8-15EE4F50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D88E-B696-CD4E-B493-F8A82657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1BE8-CADD-BB49-AD0C-14869DEC5574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4020-CF3C-464D-B0DB-8E2C4B216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3FB6-F5D2-1C4F-9F13-7A3E9522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913C-4CCC-5D47-A1F2-76249229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19D-70D3-F246-B7FC-190D53181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Tumor Prediction on Gigapixel Pathology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0D4D6-3DA9-CA4B-A200-7C7D408DB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Praditya</a:t>
            </a:r>
            <a:r>
              <a:rPr lang="en-US" dirty="0"/>
              <a:t> </a:t>
            </a:r>
            <a:r>
              <a:rPr lang="en-US" dirty="0" err="1"/>
              <a:t>Raudi</a:t>
            </a:r>
            <a:r>
              <a:rPr lang="en-US" dirty="0"/>
              <a:t> </a:t>
            </a:r>
            <a:r>
              <a:rPr lang="en-US" dirty="0" err="1"/>
              <a:t>Avinanto</a:t>
            </a:r>
            <a:r>
              <a:rPr lang="en-US" dirty="0"/>
              <a:t> (pra2118)</a:t>
            </a:r>
          </a:p>
        </p:txBody>
      </p:sp>
    </p:spTree>
    <p:extLst>
      <p:ext uri="{BB962C8B-B14F-4D97-AF65-F5344CB8AC3E}">
        <p14:creationId xmlns:p14="http://schemas.microsoft.com/office/powerpoint/2010/main" val="170471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AC39-D92B-D748-B252-A8FE86E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9F72B0-6EDE-0B4A-AEBD-46A18B5D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75" y="2154908"/>
            <a:ext cx="3403992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EB5EE9-659D-0D4A-9D7E-4299ECE11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70152"/>
              </p:ext>
            </p:extLst>
          </p:nvPr>
        </p:nvGraphicFramePr>
        <p:xfrm>
          <a:off x="4660101" y="2256215"/>
          <a:ext cx="3070890" cy="2759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89">
                  <a:extLst>
                    <a:ext uri="{9D8B030D-6E8A-4147-A177-3AD203B41FA5}">
                      <a16:colId xmlns:a16="http://schemas.microsoft.com/office/drawing/2014/main" val="2228179988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291902299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935856535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4507433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65670134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98125387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162491782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46036700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3885571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859093198"/>
                    </a:ext>
                  </a:extLst>
                </a:gridCol>
              </a:tblGrid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61933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65019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2317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05855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20804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48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4351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203887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6D56B4DC-FE6D-B149-8B97-8934D55D3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" y="2154908"/>
            <a:ext cx="3403992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A07099E-8209-3243-BE61-75583DA7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16" y="2154908"/>
            <a:ext cx="3403992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00C7C3CD-4855-D844-9163-9DB2328F1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1094"/>
              </p:ext>
            </p:extLst>
          </p:nvPr>
        </p:nvGraphicFramePr>
        <p:xfrm>
          <a:off x="8359242" y="2256215"/>
          <a:ext cx="3070890" cy="2759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89">
                  <a:extLst>
                    <a:ext uri="{9D8B030D-6E8A-4147-A177-3AD203B41FA5}">
                      <a16:colId xmlns:a16="http://schemas.microsoft.com/office/drawing/2014/main" val="2228179988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291902299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935856535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4507433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65670134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98125387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162491782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46036700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3885571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859093198"/>
                    </a:ext>
                  </a:extLst>
                </a:gridCol>
              </a:tblGrid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61933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65019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2317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05855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20804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48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4351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20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C2D-1940-E047-86DB-8BA2760C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AEB742-051E-2E48-8774-AA4281FB13B5}"/>
              </a:ext>
            </a:extLst>
          </p:cNvPr>
          <p:cNvSpPr/>
          <p:nvPr/>
        </p:nvSpPr>
        <p:spPr>
          <a:xfrm>
            <a:off x="1451658" y="2954438"/>
            <a:ext cx="1905000" cy="9491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607160-6FC7-BB41-8A01-9DEAD5A6FFA0}"/>
              </a:ext>
            </a:extLst>
          </p:cNvPr>
          <p:cNvSpPr/>
          <p:nvPr/>
        </p:nvSpPr>
        <p:spPr>
          <a:xfrm>
            <a:off x="4966503" y="2954438"/>
            <a:ext cx="1905000" cy="9491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C14057-7C4F-974E-AC8D-422A8875DE75}"/>
              </a:ext>
            </a:extLst>
          </p:cNvPr>
          <p:cNvSpPr/>
          <p:nvPr/>
        </p:nvSpPr>
        <p:spPr>
          <a:xfrm>
            <a:off x="8481348" y="2954438"/>
            <a:ext cx="1905000" cy="9491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85E61-6191-AE46-A6B0-35986B63FF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56658" y="3429000"/>
            <a:ext cx="1609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97B0CD-C72E-4745-894C-CF6D8BC8C02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871503" y="3429000"/>
            <a:ext cx="1609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8DBC-8ABB-EB4C-8792-9729A30B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C5D2BA-252C-A343-92D4-9F8A2292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78" y="2392072"/>
            <a:ext cx="2830081" cy="24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A3FF972-D31B-4B4F-BFB1-308BAC3F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68062"/>
              </p:ext>
            </p:extLst>
          </p:nvPr>
        </p:nvGraphicFramePr>
        <p:xfrm>
          <a:off x="1839844" y="2480307"/>
          <a:ext cx="2553140" cy="226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314">
                  <a:extLst>
                    <a:ext uri="{9D8B030D-6E8A-4147-A177-3AD203B41FA5}">
                      <a16:colId xmlns:a16="http://schemas.microsoft.com/office/drawing/2014/main" val="2228179988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2291902299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2935856535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245074333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656701342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981253873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1624917822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460367001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338855711"/>
                    </a:ext>
                  </a:extLst>
                </a:gridCol>
                <a:gridCol w="255314">
                  <a:extLst>
                    <a:ext uri="{9D8B030D-6E8A-4147-A177-3AD203B41FA5}">
                      <a16:colId xmlns:a16="http://schemas.microsoft.com/office/drawing/2014/main" val="3859093198"/>
                    </a:ext>
                  </a:extLst>
                </a:gridCol>
              </a:tblGrid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61933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65019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2317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05855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20804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48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4351"/>
                  </a:ext>
                </a:extLst>
              </a:tr>
              <a:tr h="28369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203887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A844494E-4F05-2749-B425-B9F1117A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23" y="1574157"/>
            <a:ext cx="1172295" cy="11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7CB431F-9EEB-2E4E-AF3C-55BB1DCE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70" y="1690688"/>
            <a:ext cx="1172295" cy="11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B89E73-6C3A-AB47-8839-6E862AC7D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232896" y="1822810"/>
            <a:ext cx="1169438" cy="1150637"/>
          </a:xfrm>
          <a:prstGeom prst="rect">
            <a:avLst/>
          </a:prstGeom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89628CDC-7F6B-9E45-B9AB-D9044AFE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23" y="4050356"/>
            <a:ext cx="1172295" cy="11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B4785009-87C3-9846-BA39-4EC84778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70" y="4166887"/>
            <a:ext cx="1172295" cy="115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1B68A6-B037-724C-835D-B5410E58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232896" y="4299009"/>
            <a:ext cx="1169438" cy="1150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225574-DEA3-8E44-85C8-4CED7067EED8}"/>
              </a:ext>
            </a:extLst>
          </p:cNvPr>
          <p:cNvSpPr txBox="1"/>
          <p:nvPr/>
        </p:nvSpPr>
        <p:spPr>
          <a:xfrm>
            <a:off x="8232896" y="1155553"/>
            <a:ext cx="7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7E6F5A-C2FB-3F4E-8FB5-AE6BC4EE247C}"/>
              </a:ext>
            </a:extLst>
          </p:cNvPr>
          <p:cNvSpPr txBox="1"/>
          <p:nvPr/>
        </p:nvSpPr>
        <p:spPr>
          <a:xfrm>
            <a:off x="8232896" y="3665432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D2E7199-BC6A-B84E-BA3F-BFDDA082C85A}"/>
              </a:ext>
            </a:extLst>
          </p:cNvPr>
          <p:cNvSpPr/>
          <p:nvPr/>
        </p:nvSpPr>
        <p:spPr>
          <a:xfrm>
            <a:off x="5625296" y="2973447"/>
            <a:ext cx="1099595" cy="64165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CAF-F3FC-154A-8BA5-76671C9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2049" name="Picture 1" descr="page3image3172144048">
            <a:extLst>
              <a:ext uri="{FF2B5EF4-FFF2-40B4-BE49-F238E27FC236}">
                <a16:creationId xmlns:a16="http://schemas.microsoft.com/office/drawing/2014/main" id="{099097A5-1C9A-684F-BF9B-9C2AC01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17" y="2047583"/>
            <a:ext cx="5182565" cy="386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5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0895-A9ED-CF4C-B2A3-D55EB598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43094A-C6DF-E94D-94CE-83F45CE7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49" y="2270655"/>
            <a:ext cx="3403992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552DF-ABC4-164F-99B7-0B86DF9E7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35" y="2270655"/>
            <a:ext cx="3403992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8E81F1-20E8-F642-9FB5-2B21E959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64438"/>
              </p:ext>
            </p:extLst>
          </p:nvPr>
        </p:nvGraphicFramePr>
        <p:xfrm>
          <a:off x="7106861" y="2371962"/>
          <a:ext cx="3070890" cy="2759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89">
                  <a:extLst>
                    <a:ext uri="{9D8B030D-6E8A-4147-A177-3AD203B41FA5}">
                      <a16:colId xmlns:a16="http://schemas.microsoft.com/office/drawing/2014/main" val="2228179988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291902299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935856535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24507433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65670134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981253873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1624917822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46036700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38855711"/>
                    </a:ext>
                  </a:extLst>
                </a:gridCol>
                <a:gridCol w="307089">
                  <a:extLst>
                    <a:ext uri="{9D8B030D-6E8A-4147-A177-3AD203B41FA5}">
                      <a16:colId xmlns:a16="http://schemas.microsoft.com/office/drawing/2014/main" val="3859093198"/>
                    </a:ext>
                  </a:extLst>
                </a:gridCol>
              </a:tblGrid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61933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65019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2317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05855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20804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48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4351"/>
                  </a:ext>
                </a:extLst>
              </a:tr>
              <a:tr h="3449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20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3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Tumor Prediction on Gigapixel Pathology Images</vt:lpstr>
      <vt:lpstr>Objective</vt:lpstr>
      <vt:lpstr>Workflow</vt:lpstr>
      <vt:lpstr>Dataset Generation</vt:lpstr>
      <vt:lpstr>Model Training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 Prediction on Gigapixel Pathology Images</dc:title>
  <dc:creator>Microsoft Office User</dc:creator>
  <cp:lastModifiedBy>Microsoft Office User</cp:lastModifiedBy>
  <cp:revision>12</cp:revision>
  <dcterms:created xsi:type="dcterms:W3CDTF">2021-04-30T00:31:51Z</dcterms:created>
  <dcterms:modified xsi:type="dcterms:W3CDTF">2021-04-30T01:50:20Z</dcterms:modified>
</cp:coreProperties>
</file>