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Rt5wUEIP5tYAbvm9yVu9NYqO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gramiz.com/python-programming/list" TargetMode="External"/><Relationship Id="rId4" Type="http://schemas.openxmlformats.org/officeDocument/2006/relationships/hyperlink" Target="https://www.programiz.com/python-programming/tuple" TargetMode="External"/><Relationship Id="rId5" Type="http://schemas.openxmlformats.org/officeDocument/2006/relationships/hyperlink" Target="https://www.programiz.com/python-programming/st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162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Title: Programming Language I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Course Code: CSE110</a:t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Semester: 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Example of </a:t>
            </a:r>
            <a:r>
              <a:rPr b="1" i="1" lang="en"/>
              <a:t>for </a:t>
            </a:r>
            <a:r>
              <a:rPr b="1" lang="en"/>
              <a:t>loops</a:t>
            </a:r>
            <a:endParaRPr b="1"/>
          </a:p>
        </p:txBody>
      </p:sp>
      <p:sp>
        <p:nvSpPr>
          <p:cNvPr id="116" name="Google Shape;116;p10"/>
          <p:cNvSpPr txBox="1"/>
          <p:nvPr/>
        </p:nvSpPr>
        <p:spPr>
          <a:xfrm>
            <a:off x="471500" y="1168000"/>
            <a:ext cx="779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which will find the maximum number from a given list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num = [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2100" u="none" cap="none" strike="noStrike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21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10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Example of </a:t>
            </a:r>
            <a:r>
              <a:rPr b="1" i="1" lang="en"/>
              <a:t>for </a:t>
            </a:r>
            <a:r>
              <a:rPr b="1" lang="en"/>
              <a:t>loops</a:t>
            </a:r>
            <a:endParaRPr b="1"/>
          </a:p>
        </p:txBody>
      </p:sp>
      <p:sp>
        <p:nvSpPr>
          <p:cNvPr id="122" name="Google Shape;122;p11"/>
          <p:cNvSpPr txBox="1"/>
          <p:nvPr/>
        </p:nvSpPr>
        <p:spPr>
          <a:xfrm>
            <a:off x="471500" y="1168000"/>
            <a:ext cx="77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which will find the maximum number from a given list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1838" l="-4349" r="7253" t="1839"/>
          <a:stretch/>
        </p:blipFill>
        <p:spPr>
          <a:xfrm>
            <a:off x="1684750" y="1779975"/>
            <a:ext cx="5023225" cy="28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break Statement</a:t>
            </a:r>
            <a:endParaRPr b="1" sz="3800"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4460" l="0" r="2075" t="0"/>
          <a:stretch/>
        </p:blipFill>
        <p:spPr>
          <a:xfrm>
            <a:off x="1170375" y="1180850"/>
            <a:ext cx="5773350" cy="23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continue Statement</a:t>
            </a:r>
            <a:endParaRPr b="1" sz="3800"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2181" l="0" r="2085" t="0"/>
          <a:stretch/>
        </p:blipFill>
        <p:spPr>
          <a:xfrm>
            <a:off x="1556150" y="1204925"/>
            <a:ext cx="5194700" cy="2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Nested for statement</a:t>
            </a:r>
            <a:endParaRPr b="1" sz="3800"/>
          </a:p>
        </p:txBody>
      </p:sp>
      <p:sp>
        <p:nvSpPr>
          <p:cNvPr id="141" name="Google Shape;141;p14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2789" l="0" r="1641" t="0"/>
          <a:stretch/>
        </p:blipFill>
        <p:spPr>
          <a:xfrm>
            <a:off x="2023075" y="1447525"/>
            <a:ext cx="4954850" cy="3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pass statement</a:t>
            </a:r>
            <a:endParaRPr b="1" sz="3800"/>
          </a:p>
        </p:txBody>
      </p:sp>
      <p:sp>
        <p:nvSpPr>
          <p:cNvPr id="148" name="Google Shape;148;p15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92925" y="1210875"/>
            <a:ext cx="857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statement is a null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b="0" i="0" lang="en" sz="1800" u="none" cap="none" strike="noStrike">
                <a:solidFill>
                  <a:srgbClr val="DC143C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statement is executed, nothing happens, but you avoid getting an error when empty code is not allowed.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Empty code is not allowed in loops, function definitions, class definitions, or in if statements.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pass statement</a:t>
            </a:r>
            <a:endParaRPr b="1" sz="3800"/>
          </a:p>
        </p:txBody>
      </p:sp>
      <p:sp>
        <p:nvSpPr>
          <p:cNvPr id="155" name="Google Shape;155;p16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92925" y="1210875"/>
            <a:ext cx="85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2922" l="0" r="2286" t="0"/>
          <a:stretch/>
        </p:blipFill>
        <p:spPr>
          <a:xfrm>
            <a:off x="450050" y="1210875"/>
            <a:ext cx="5947175" cy="29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pass statement</a:t>
            </a:r>
            <a:endParaRPr b="1" sz="3800"/>
          </a:p>
        </p:txBody>
      </p:sp>
      <p:sp>
        <p:nvSpPr>
          <p:cNvPr id="163" name="Google Shape;163;p17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6672" l="0" r="4680" t="0"/>
          <a:stretch/>
        </p:blipFill>
        <p:spPr>
          <a:xfrm>
            <a:off x="450050" y="1296600"/>
            <a:ext cx="4872875" cy="20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pass statement</a:t>
            </a:r>
            <a:endParaRPr b="1" sz="3800"/>
          </a:p>
        </p:txBody>
      </p:sp>
      <p:sp>
        <p:nvSpPr>
          <p:cNvPr id="170" name="Google Shape;170;p18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3185" l="0" r="3333" t="0"/>
          <a:stretch/>
        </p:blipFill>
        <p:spPr>
          <a:xfrm>
            <a:off x="450050" y="1257025"/>
            <a:ext cx="6172199" cy="31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pass statement</a:t>
            </a:r>
            <a:endParaRPr b="1" sz="3800"/>
          </a:p>
        </p:txBody>
      </p:sp>
      <p:sp>
        <p:nvSpPr>
          <p:cNvPr id="177" name="Google Shape;177;p19"/>
          <p:cNvSpPr txBox="1"/>
          <p:nvPr/>
        </p:nvSpPr>
        <p:spPr>
          <a:xfrm>
            <a:off x="450050" y="1093000"/>
            <a:ext cx="81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3203" l="0" r="3080" t="0"/>
          <a:stretch/>
        </p:blipFill>
        <p:spPr>
          <a:xfrm>
            <a:off x="516725" y="1417775"/>
            <a:ext cx="3930250" cy="2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Introduction to Iterations</a:t>
            </a:r>
            <a:endParaRPr b="1"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3679" l="0" r="3099" t="0"/>
          <a:stretch/>
        </p:blipFill>
        <p:spPr>
          <a:xfrm>
            <a:off x="614375" y="1500200"/>
            <a:ext cx="3350400" cy="28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2741" l="0" r="3221" t="0"/>
          <a:stretch/>
        </p:blipFill>
        <p:spPr>
          <a:xfrm>
            <a:off x="4513675" y="1500200"/>
            <a:ext cx="4037400" cy="23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for</a:t>
            </a:r>
            <a:r>
              <a:rPr b="1" lang="en"/>
              <a:t> Loop</a:t>
            </a:r>
            <a:endParaRPr b="1" sz="3800"/>
          </a:p>
        </p:txBody>
      </p:sp>
      <p:sp>
        <p:nvSpPr>
          <p:cNvPr id="67" name="Google Shape;67;p3"/>
          <p:cNvSpPr txBox="1"/>
          <p:nvPr/>
        </p:nvSpPr>
        <p:spPr>
          <a:xfrm>
            <a:off x="610800" y="1168000"/>
            <a:ext cx="806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 loop in Python is used to iterate over a sequence (</a:t>
            </a:r>
            <a:r>
              <a:rPr b="0" i="0" lang="en" sz="1800" u="none" cap="none" strike="noStrike">
                <a:solidFill>
                  <a:srgbClr val="0556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0556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tuple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0556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other iterable objects.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val in sequence: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loop body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89400" y="2539600"/>
            <a:ext cx="2529000" cy="8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Introduction to Iterations </a:t>
            </a:r>
            <a:endParaRPr b="1" sz="3800"/>
          </a:p>
        </p:txBody>
      </p:sp>
      <p:sp>
        <p:nvSpPr>
          <p:cNvPr id="74" name="Google Shape;74;p4"/>
          <p:cNvSpPr txBox="1"/>
          <p:nvPr/>
        </p:nvSpPr>
        <p:spPr>
          <a:xfrm>
            <a:off x="610800" y="1168000"/>
            <a:ext cx="806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have a list and we want to print the elements of the list.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my_list = [1,2,3,4,5]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use loop to print the elements of the list??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len() function</a:t>
            </a:r>
            <a:endParaRPr b="1"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len() function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returns the number of items in an object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2419" l="0" r="1776" t="0"/>
          <a:stretch/>
        </p:blipFill>
        <p:spPr>
          <a:xfrm>
            <a:off x="1457325" y="1838350"/>
            <a:ext cx="6118625" cy="23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2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Using while Loop</a:t>
            </a:r>
            <a:endParaRPr b="1" sz="3800"/>
          </a:p>
        </p:txBody>
      </p:sp>
      <p:sp>
        <p:nvSpPr>
          <p:cNvPr id="87" name="Google Shape;87;p6"/>
          <p:cNvSpPr txBox="1"/>
          <p:nvPr/>
        </p:nvSpPr>
        <p:spPr>
          <a:xfrm>
            <a:off x="514350" y="1114425"/>
            <a:ext cx="79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2666" l="0" r="1930" t="0"/>
          <a:stretch/>
        </p:blipFill>
        <p:spPr>
          <a:xfrm>
            <a:off x="876300" y="1299900"/>
            <a:ext cx="3624275" cy="31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 b="2486" l="0" r="1009" t="0"/>
          <a:stretch/>
        </p:blipFill>
        <p:spPr>
          <a:xfrm>
            <a:off x="4674425" y="1299900"/>
            <a:ext cx="4219550" cy="2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2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lang="en"/>
              <a:t>Using for Loop</a:t>
            </a:r>
            <a:endParaRPr b="1" sz="3800"/>
          </a:p>
        </p:txBody>
      </p:sp>
      <p:sp>
        <p:nvSpPr>
          <p:cNvPr id="95" name="Google Shape;95;p7"/>
          <p:cNvSpPr txBox="1"/>
          <p:nvPr/>
        </p:nvSpPr>
        <p:spPr>
          <a:xfrm>
            <a:off x="514350" y="1114425"/>
            <a:ext cx="79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3025" l="0" r="3175" t="0"/>
          <a:stretch/>
        </p:blipFill>
        <p:spPr>
          <a:xfrm>
            <a:off x="4631550" y="1299900"/>
            <a:ext cx="4200750" cy="2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2959" l="0" r="3725" t="0"/>
          <a:stretch/>
        </p:blipFill>
        <p:spPr>
          <a:xfrm>
            <a:off x="688175" y="1299900"/>
            <a:ext cx="3448050" cy="2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b="1" i="1" lang="en"/>
              <a:t>for </a:t>
            </a:r>
            <a:r>
              <a:rPr b="1" lang="en"/>
              <a:t>loop Flowchart</a:t>
            </a:r>
            <a:endParaRPr b="1" sz="3800"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600" y="1137975"/>
            <a:ext cx="506823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1191" l="816" r="805" t="1181"/>
          <a:stretch/>
        </p:blipFill>
        <p:spPr>
          <a:xfrm>
            <a:off x="5812350" y="1309425"/>
            <a:ext cx="3084225" cy="21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Example of </a:t>
            </a:r>
            <a:r>
              <a:rPr b="1" i="1" lang="en"/>
              <a:t>for </a:t>
            </a:r>
            <a:r>
              <a:rPr b="1" lang="en"/>
              <a:t>loops</a:t>
            </a:r>
            <a:endParaRPr b="1"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1768" l="0" r="2161" t="0"/>
          <a:stretch/>
        </p:blipFill>
        <p:spPr>
          <a:xfrm>
            <a:off x="988250" y="1159400"/>
            <a:ext cx="3662350" cy="3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