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6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D811-660B-403E-B871-5E6EBC12F60B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0F0-EFAC-474B-848D-9DEDA578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6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D811-660B-403E-B871-5E6EBC12F60B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0F0-EFAC-474B-848D-9DEDA578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4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D811-660B-403E-B871-5E6EBC12F60B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0F0-EFAC-474B-848D-9DEDA578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1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D811-660B-403E-B871-5E6EBC12F60B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0F0-EFAC-474B-848D-9DEDA578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9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D811-660B-403E-B871-5E6EBC12F60B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0F0-EFAC-474B-848D-9DEDA578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D811-660B-403E-B871-5E6EBC12F60B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0F0-EFAC-474B-848D-9DEDA578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0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D811-660B-403E-B871-5E6EBC12F60B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0F0-EFAC-474B-848D-9DEDA578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2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D811-660B-403E-B871-5E6EBC12F60B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0F0-EFAC-474B-848D-9DEDA578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D811-660B-403E-B871-5E6EBC12F60B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0F0-EFAC-474B-848D-9DEDA578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0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D811-660B-403E-B871-5E6EBC12F60B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0F0-EFAC-474B-848D-9DEDA578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1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D811-660B-403E-B871-5E6EBC12F60B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20F0-EFAC-474B-848D-9DEDA578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3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7D811-660B-403E-B871-5E6EBC12F60B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920F0-EFAC-474B-848D-9DEDA578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0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63982" y="699617"/>
            <a:ext cx="9393158" cy="519692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</a:t>
            </a: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Programming Language II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en-US" sz="13900" b="1" dirty="0" smtClean="0"/>
              <a:t/>
            </a:r>
            <a:br>
              <a:rPr lang="en-US" sz="139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67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27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89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Operator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590" y="1125410"/>
            <a:ext cx="10515600" cy="3504255"/>
          </a:xfrm>
        </p:spPr>
        <p:txBody>
          <a:bodyPr>
            <a:normAutofit/>
          </a:bodyPr>
          <a:lstStyle/>
          <a:p>
            <a:r>
              <a:rPr lang="en-US" sz="2400" dirty="0"/>
              <a:t>We </a:t>
            </a:r>
            <a:r>
              <a:rPr lang="en-US" sz="2400" dirty="0" smtClean="0"/>
              <a:t>can </a:t>
            </a:r>
            <a:r>
              <a:rPr lang="en-US" sz="2400" dirty="0"/>
              <a:t>use ‘+’ operator to add numbers as well as to concatenate strings. Also it works for merging two lists.</a:t>
            </a:r>
          </a:p>
          <a:p>
            <a:r>
              <a:rPr lang="en-US" sz="2400" dirty="0"/>
              <a:t>Reason behind this is the ‘+’ operator is overloaded by </a:t>
            </a:r>
            <a:r>
              <a:rPr lang="en-US" sz="2400" b="1" i="1" dirty="0" err="1"/>
              <a:t>int</a:t>
            </a:r>
            <a:r>
              <a:rPr lang="en-US" sz="2400" dirty="0"/>
              <a:t> class and </a:t>
            </a:r>
            <a:r>
              <a:rPr lang="en-US" sz="2400" b="1" i="1" dirty="0" err="1"/>
              <a:t>str</a:t>
            </a:r>
            <a:r>
              <a:rPr lang="en-US" sz="2400" dirty="0"/>
              <a:t> class</a:t>
            </a:r>
          </a:p>
          <a:p>
            <a:r>
              <a:rPr lang="en-US" sz="2400" dirty="0"/>
              <a:t>The same operator or function demonstrates different results for objects of different classes, this is called Operator Overloading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135" y="3406057"/>
            <a:ext cx="348620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#adding integers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print(10 + 20)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#concatenate two strings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print(‘CSE’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‘111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CSE111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6143" y="3406057"/>
            <a:ext cx="355050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#Product of two numbers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print(10 * 20)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Repeat 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(‘CSE’ * 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CSECSE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39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924" y="183892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Operator Overloading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1872" y="1526780"/>
            <a:ext cx="472083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sum: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 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sum(10, 20)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num2 = sum(20, 30)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print(num1+num2)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1958" y="1509455"/>
            <a:ext cx="45905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unsupported operand type(s) for +: 'sum' and 'sum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9508" y="4331855"/>
            <a:ext cx="70842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are getting an error as Python </a:t>
            </a:r>
            <a:r>
              <a:rPr lang="en-US" sz="2000" dirty="0" smtClean="0"/>
              <a:t>don't </a:t>
            </a:r>
            <a:r>
              <a:rPr lang="en-US" sz="2000" dirty="0"/>
              <a:t>know how to add two sum objects together.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This can be solved by using operator overloading.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30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892" y="119333"/>
            <a:ext cx="10515600" cy="146050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Operator </a:t>
            </a:r>
            <a:r>
              <a:rPr lang="en-US" b="1" dirty="0" smtClean="0">
                <a:latin typeface="+mn-lt"/>
              </a:rPr>
              <a:t>Overloading (+)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8" y="1316222"/>
            <a:ext cx="110490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To overload the </a:t>
            </a:r>
            <a:r>
              <a:rPr lang="en-US" i="1" dirty="0" smtClean="0"/>
              <a:t>(+)</a:t>
            </a:r>
            <a:r>
              <a:rPr lang="en-US" sz="2400" dirty="0" smtClean="0"/>
              <a:t> </a:t>
            </a:r>
            <a:r>
              <a:rPr lang="en-US" sz="2400" dirty="0"/>
              <a:t>operator, </a:t>
            </a:r>
            <a:r>
              <a:rPr lang="en-US" sz="2400" dirty="0" smtClean="0"/>
              <a:t>we need </a:t>
            </a:r>
            <a:r>
              <a:rPr lang="en-US" sz="2400" dirty="0"/>
              <a:t>to implement __add__() </a:t>
            </a:r>
            <a:r>
              <a:rPr lang="en-US" sz="2400" dirty="0" smtClean="0"/>
              <a:t>method in </a:t>
            </a:r>
            <a:r>
              <a:rPr lang="en-US" sz="2400" dirty="0"/>
              <a:t>the class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71211" y="2070073"/>
            <a:ext cx="537588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__(self, x):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x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adding two objects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__add__(self, other):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num1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num2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data(20)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(‘111’)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print(num1 + num2)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#num1.__add__(num2)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print(str1 + str2)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#str1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.__add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__(str2)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3899" y="2070073"/>
            <a:ext cx="184984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cse111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11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9402" y="1664043"/>
            <a:ext cx="5585577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__(self, x):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x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__(self, other):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num1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num2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data(20)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if(num1&gt;num2):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#num1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.__gt__(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print('num1 is greater than num2')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print('num2 is greater than num1')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84845" y="1664043"/>
            <a:ext cx="38885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num2 is greater than num1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7731" y="258661"/>
            <a:ext cx="10515600" cy="10873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Operator Overloading </a:t>
            </a:r>
            <a:r>
              <a:rPr lang="en-US" b="1" dirty="0" smtClean="0">
                <a:latin typeface="+mn-lt"/>
              </a:rPr>
              <a:t>(&gt;)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9536" y="1027897"/>
            <a:ext cx="110490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To overload the </a:t>
            </a:r>
            <a:r>
              <a:rPr lang="en-US" i="1" dirty="0" smtClean="0"/>
              <a:t>(&gt;)</a:t>
            </a:r>
            <a:r>
              <a:rPr lang="en-US" sz="2400" dirty="0" smtClean="0"/>
              <a:t> operator, we need to implement __</a:t>
            </a:r>
            <a:r>
              <a:rPr lang="en-US" sz="2400" dirty="0" err="1" smtClean="0"/>
              <a:t>gt</a:t>
            </a:r>
            <a:r>
              <a:rPr lang="en-US" sz="2400" dirty="0" smtClean="0"/>
              <a:t>__() method in the class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7406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0147" y="1795848"/>
            <a:ext cx="606329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__(self, x):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x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__(self, other):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"num1 is less than num2"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"num2 is less than num1"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data(10)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num2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print(num1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num2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#num1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.__lt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__(num2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0147" y="5675870"/>
            <a:ext cx="38885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num1 is less than num2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5969" y="266899"/>
            <a:ext cx="10515600" cy="10873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Operator Overloading </a:t>
            </a:r>
            <a:r>
              <a:rPr lang="en-US" b="1" dirty="0" smtClean="0">
                <a:latin typeface="+mn-lt"/>
              </a:rPr>
              <a:t>(&lt;)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6628" y="1137829"/>
            <a:ext cx="110490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To overload the </a:t>
            </a:r>
            <a:r>
              <a:rPr lang="en-US" i="1" dirty="0" smtClean="0"/>
              <a:t>(&lt;)</a:t>
            </a:r>
            <a:r>
              <a:rPr lang="en-US" sz="2400" dirty="0" smtClean="0"/>
              <a:t> operator, we need to implement __</a:t>
            </a:r>
            <a:r>
              <a:rPr lang="en-US" sz="2400" dirty="0" err="1"/>
              <a:t>l</a:t>
            </a:r>
            <a:r>
              <a:rPr lang="en-US" sz="2400" dirty="0" err="1" smtClean="0"/>
              <a:t>t</a:t>
            </a:r>
            <a:r>
              <a:rPr lang="en-US" sz="2400" dirty="0" smtClean="0"/>
              <a:t>__() method in the class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0890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0147" y="1795848"/>
            <a:ext cx="606329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__(self, x):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__(self, other):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"Both are equal"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"Not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equal“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num1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data(30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num2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data(30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print(num1 == num2)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.__eq__(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0147" y="5675870"/>
            <a:ext cx="38885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Both are equal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5969" y="266899"/>
            <a:ext cx="10515600" cy="10873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Operator Overloading </a:t>
            </a:r>
            <a:r>
              <a:rPr lang="en-US" b="1" dirty="0" smtClean="0">
                <a:latin typeface="+mn-lt"/>
              </a:rPr>
              <a:t>(==)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6628" y="1137829"/>
            <a:ext cx="110490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To overload the </a:t>
            </a:r>
            <a:r>
              <a:rPr lang="en-US" i="1" dirty="0" smtClean="0"/>
              <a:t>(==)</a:t>
            </a:r>
            <a:r>
              <a:rPr lang="en-US" sz="2400" dirty="0" smtClean="0"/>
              <a:t> operator, we need to implement __</a:t>
            </a:r>
            <a:r>
              <a:rPr lang="en-US" sz="2400" dirty="0" err="1" smtClean="0"/>
              <a:t>eq</a:t>
            </a:r>
            <a:r>
              <a:rPr lang="en-US" sz="2400" dirty="0" smtClean="0"/>
              <a:t>__() method in the class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198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66586" y="316325"/>
            <a:ext cx="11141674" cy="108730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Some Python methods for operator </a:t>
            </a:r>
            <a:r>
              <a:rPr lang="en-US" b="1" dirty="0" smtClean="0">
                <a:latin typeface="+mn-lt"/>
              </a:rPr>
              <a:t>overloading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04404"/>
              </p:ext>
            </p:extLst>
          </p:nvPr>
        </p:nvGraphicFramePr>
        <p:xfrm>
          <a:off x="1059935" y="1321028"/>
          <a:ext cx="698843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319"/>
                <a:gridCol w="1383957"/>
                <a:gridCol w="26031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(+)   Addition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 </a:t>
                      </a:r>
                      <a:r>
                        <a:rPr lang="en-US" dirty="0"/>
                        <a:t>+ </a:t>
                      </a:r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r>
                        <a:rPr lang="en-US" dirty="0"/>
                        <a:t>.__add</a:t>
                      </a:r>
                      <a:r>
                        <a:rPr lang="en-US" dirty="0" smtClean="0"/>
                        <a:t>__(n2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(-)    Subtraction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  </a:t>
                      </a:r>
                      <a:r>
                        <a:rPr lang="en-US" dirty="0"/>
                        <a:t>- </a:t>
                      </a:r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r>
                        <a:rPr lang="en-US" dirty="0"/>
                        <a:t>.__sub</a:t>
                      </a:r>
                      <a:r>
                        <a:rPr lang="en-US" dirty="0" smtClean="0"/>
                        <a:t>__(n2)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(*)   Multiplication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 </a:t>
                      </a:r>
                      <a:r>
                        <a:rPr lang="en-US" dirty="0"/>
                        <a:t>* </a:t>
                      </a:r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r>
                        <a:rPr lang="en-US" dirty="0"/>
                        <a:t>.__mul</a:t>
                      </a:r>
                      <a:r>
                        <a:rPr lang="en-US" dirty="0" smtClean="0"/>
                        <a:t>__(n2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(**) Power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 </a:t>
                      </a:r>
                      <a:r>
                        <a:rPr lang="en-US" dirty="0"/>
                        <a:t>** </a:t>
                      </a:r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r>
                        <a:rPr lang="en-US" dirty="0"/>
                        <a:t>.__pow</a:t>
                      </a:r>
                      <a:r>
                        <a:rPr lang="en-US" dirty="0" smtClean="0"/>
                        <a:t>__(n2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(/)    Division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 </a:t>
                      </a:r>
                      <a:r>
                        <a:rPr lang="en-US" dirty="0"/>
                        <a:t>/ </a:t>
                      </a:r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r>
                        <a:rPr lang="en-US" dirty="0"/>
                        <a:t>.__truediv</a:t>
                      </a:r>
                      <a:r>
                        <a:rPr lang="en-US" dirty="0" smtClean="0"/>
                        <a:t>__(n2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(//)  Floor </a:t>
                      </a:r>
                      <a:r>
                        <a:rPr lang="en-US" dirty="0"/>
                        <a:t>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 </a:t>
                      </a:r>
                      <a:r>
                        <a:rPr lang="en-US" dirty="0"/>
                        <a:t>// </a:t>
                      </a:r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r>
                        <a:rPr lang="en-US" dirty="0"/>
                        <a:t>.__floordiv</a:t>
                      </a:r>
                      <a:r>
                        <a:rPr lang="en-US" dirty="0" smtClean="0"/>
                        <a:t>__(n2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(&lt;)   Less </a:t>
                      </a:r>
                      <a:r>
                        <a:rPr lang="en-US" dirty="0"/>
                        <a:t>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 </a:t>
                      </a:r>
                      <a:r>
                        <a:rPr lang="en-US" dirty="0"/>
                        <a:t>&lt; </a:t>
                      </a:r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r>
                        <a:rPr lang="en-US" dirty="0"/>
                        <a:t>.__lt</a:t>
                      </a:r>
                      <a:r>
                        <a:rPr lang="en-US" dirty="0" smtClean="0"/>
                        <a:t>__(n2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(&lt;=) Less </a:t>
                      </a:r>
                      <a:r>
                        <a:rPr lang="en-US" dirty="0"/>
                        <a:t>than or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 </a:t>
                      </a:r>
                      <a:r>
                        <a:rPr lang="en-US" dirty="0"/>
                        <a:t>&lt;= </a:t>
                      </a:r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r>
                        <a:rPr lang="en-US" dirty="0"/>
                        <a:t>.__le</a:t>
                      </a:r>
                      <a:r>
                        <a:rPr lang="en-US" dirty="0" smtClean="0"/>
                        <a:t>__(n2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(==) Equal </a:t>
                      </a:r>
                      <a:r>
                        <a:rPr lang="en-US" dirty="0"/>
                        <a:t>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 </a:t>
                      </a:r>
                      <a:r>
                        <a:rPr lang="en-US" dirty="0"/>
                        <a:t>== </a:t>
                      </a:r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r>
                        <a:rPr lang="en-US" dirty="0"/>
                        <a:t>.__eq</a:t>
                      </a:r>
                      <a:r>
                        <a:rPr lang="en-US" dirty="0" smtClean="0"/>
                        <a:t>__(n2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(!=)  Not </a:t>
                      </a:r>
                      <a:r>
                        <a:rPr lang="en-US" dirty="0"/>
                        <a:t>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 </a:t>
                      </a:r>
                      <a:r>
                        <a:rPr lang="en-US" dirty="0"/>
                        <a:t>!= </a:t>
                      </a:r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r>
                        <a:rPr lang="en-US" dirty="0"/>
                        <a:t>.__ne</a:t>
                      </a:r>
                      <a:r>
                        <a:rPr lang="en-US" dirty="0" smtClean="0"/>
                        <a:t>__(n2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(&gt;)   Greater </a:t>
                      </a:r>
                      <a:r>
                        <a:rPr lang="en-US" dirty="0"/>
                        <a:t>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 </a:t>
                      </a:r>
                      <a:r>
                        <a:rPr lang="en-US" dirty="0"/>
                        <a:t>&gt; </a:t>
                      </a:r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r>
                        <a:rPr lang="en-US" dirty="0"/>
                        <a:t>.__gt</a:t>
                      </a:r>
                      <a:r>
                        <a:rPr lang="en-US" dirty="0" smtClean="0"/>
                        <a:t>__(n2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(&gt;=) Greater </a:t>
                      </a:r>
                      <a:r>
                        <a:rPr lang="en-US" dirty="0"/>
                        <a:t>than or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 </a:t>
                      </a:r>
                      <a:r>
                        <a:rPr lang="en-US" dirty="0"/>
                        <a:t>&gt;= </a:t>
                      </a:r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r>
                        <a:rPr lang="en-US" dirty="0"/>
                        <a:t>.__ge</a:t>
                      </a:r>
                      <a:r>
                        <a:rPr lang="en-US" dirty="0" smtClean="0"/>
                        <a:t>__(n2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487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738</Words>
  <Application>Microsoft Office PowerPoint</Application>
  <PresentationFormat>Widescreen</PresentationFormat>
  <Paragraphs>150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Office Theme</vt:lpstr>
      <vt:lpstr>  Operator Overloading       Course Title: Programming Language II Course Code: CSE 111  </vt:lpstr>
      <vt:lpstr>Operator</vt:lpstr>
      <vt:lpstr>Operator Overloading</vt:lpstr>
      <vt:lpstr>Operator Overloading (+)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Md. Tawhid Anwar</dc:creator>
  <cp:lastModifiedBy>Windows User</cp:lastModifiedBy>
  <cp:revision>29</cp:revision>
  <dcterms:created xsi:type="dcterms:W3CDTF">2020-08-01T13:38:16Z</dcterms:created>
  <dcterms:modified xsi:type="dcterms:W3CDTF">2020-09-05T11:28:59Z</dcterms:modified>
</cp:coreProperties>
</file>