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B856-02FB-51AD-AC2F-67BF7F416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66DF9-F4C6-F376-7835-B1712B2C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B4B0-28F1-F705-1D83-0B72CF3A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1F1C-DCA2-FBB0-7F60-0AF1E5E6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676E-EC86-9E3D-70E9-D98A0C02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C68-D472-D770-F33B-A5FD1C83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FB623-8837-CB51-AF53-05DCEDAE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FC24-F33A-7CF9-F998-83119F79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8AAA-E461-F3B2-C85D-04767A3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3616-7B37-AED1-E372-C7E8C257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4E67F-4CCE-7C78-7B68-66F6C9278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EBDF-D12A-D948-9B63-1CE8D4E2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67EA-F54C-3770-F9B4-D891F772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EC3F-5A07-E607-6AFE-49B7CDE1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2468-10BB-D7BE-DA88-96DE0B5F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7520-0CCF-6C3F-758C-69068DE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879B-19C0-4107-BFC4-5F702170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89E5-E26B-A5D0-4D59-C02590D7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4C93-3C73-C466-96B4-24DA1604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CA7F-EAE7-8B8F-FD01-6268D0C5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6E51-20EE-FC4A-2EBF-B4ECBCAB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C1A56-DB0E-B350-D131-8C7114F5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4A69-FF36-F4D9-A492-FBE72E09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AF40-BE59-A00E-6709-FD4BF86D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D04C-D8C8-0043-55A8-5888CB6F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168C-73E6-DCC7-19DD-33CD42AD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FAFC-ED6A-DEF1-FCFE-D5331EEDB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9E358-BCEF-7635-792F-9703FE4C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F3D4-431D-785C-1917-A3D9CB20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A0E4-680C-A279-4958-5EAB5880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D037-F651-E688-9278-2885F73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3765-1365-6F11-76B0-AD4DDDB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1E74A-9150-8027-37CA-A71CD5C3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E2848-0ADD-D364-41D4-0C268D96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898F3-31E4-F71F-E927-1EC239BE5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C988E-1282-8A20-7DFF-2FE0D17A1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7010C-5F35-878B-AF03-9B5E8E4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0D7DF-5778-8A67-3E9E-01CED750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86340-C841-4775-82D4-5FC16F72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4E0B-EDA0-0582-0546-3588075F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9402F-427E-B081-378B-75F8D15A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F2B37-272E-6188-01B5-BA0B7134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A903A-D541-D513-E63D-854EBA13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CBD3-096E-85E9-3CD4-A8AA6DFC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CF2A3-E0C4-4622-DB0B-02DCCA4E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5231-65A2-F475-D36E-CBCFA02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4221-313A-0555-A886-C0C90F22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4F7-D6AC-3EFD-736A-A507ED2DD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3FEA-89CB-54A2-3954-F0B0A766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756B-8FA2-4187-C9D3-4F9E3EAA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6830B-6619-48B4-C12C-17E46603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D6F7-892B-8881-74C9-152AFEEB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D903-AA4B-96CE-833E-6E319F21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12175-7753-107E-DEF0-AAF3E4C20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33867-D7A9-B05D-7681-236672EF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A475D-BBCB-1CD7-112E-E89F3933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58C2-643F-0271-38FD-49753C67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41F00-D279-2448-4168-DD67F01F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B32E-F8DA-F1D1-51E2-CE7B8EFF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9C106-7C0F-D70C-5C5F-5BEC5857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E19C-E101-182B-BF43-27CEB6F84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94B9-C377-4E7B-9B70-9A7EC4D937C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5905-8168-19AF-6930-DC6D65F7E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98C5-5F16-34A1-644C-7D99498E5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5481-3DEF-4859-848E-787EF2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3689-D58B-F5C6-6712-2CD1811FB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Binary Tree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EF14-2D2E-DA82-63AF-72160AEFF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the Deepest Common Ancestor</a:t>
            </a:r>
          </a:p>
        </p:txBody>
      </p:sp>
    </p:spTree>
    <p:extLst>
      <p:ext uri="{BB962C8B-B14F-4D97-AF65-F5344CB8AC3E}">
        <p14:creationId xmlns:p14="http://schemas.microsoft.com/office/powerpoint/2010/main" val="266277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97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Binary Tree Problem Solving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Problem Solving</dc:title>
  <dc:creator>Khairun Nahar</dc:creator>
  <cp:lastModifiedBy>Khairun Nahar</cp:lastModifiedBy>
  <cp:revision>1</cp:revision>
  <dcterms:created xsi:type="dcterms:W3CDTF">2023-12-06T01:36:21Z</dcterms:created>
  <dcterms:modified xsi:type="dcterms:W3CDTF">2023-12-06T01:36:21Z</dcterms:modified>
</cp:coreProperties>
</file>