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58" r:id="rId6"/>
    <p:sldId id="264" r:id="rId7"/>
    <p:sldId id="259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2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37 4152 0 0,'0'0'7585'0'0,"8"-7"-7302"0"0,-1-1-189 0 0,13-13 12 0 0,-20 21-102 0 0,0 0-1 0 0,0 0 0 0 0,0 0 1 0 0,0 0-1 0 0,0 0 0 0 0,0 1 1 0 0,0-1-1 0 0,0 0 0 0 0,0 0 0 0 0,0 0 1 0 0,0 0-1 0 0,0 0 0 0 0,0 0 1 0 0,0 0-1 0 0,0 0 0 0 0,0 0 1 0 0,0 0-1 0 0,0 1 0 0 0,0-1 1 0 0,0 0-1 0 0,0 0 0 0 0,0 0 0 0 0,0 0 1 0 0,0 0-1 0 0,0 0 0 0 0,0 0 1 0 0,0 0-1 0 0,0 0 0 0 0,0 0 1 0 0,0 0-1 0 0,0 0 0 0 0,0 0 1 0 0,1 0-1 0 0,-1 0 0 0 0,0 1 0 0 0,0-1 1 0 0,0 0-1 0 0,0 0 0 0 0,0 0 1 0 0,0 0-1 0 0,0 0 0 0 0,0 0 1 0 0,0 0-1 0 0,0 0 0 0 0,1 0 0 0 0,-1 0 1 0 0,0 0-1 0 0,0 0 0 0 0,0 0 1 0 0,0 0-1 0 0,0 0 0 0 0,0 0 1 0 0,0 0-1 0 0,0 0 0 0 0,0 0 1 0 0,0 0-1 0 0,0 0 0 0 0,1-1 0 0 0,-1 1 1 0 0,0 0-1 0 0,0 0 0 0 0,0 0 1 0 0,0 0-1 0 0,0 0 0 0 0,0 0 1 0 0,-8 20 468 0 0,-228 463 1000 0 0,235-480-1477 0 0,-1 0 0 0 0,1 0 0 0 0,0 0 0 0 0,0-1 1 0 0,0 1-1 0 0,0 0 0 0 0,0 0 0 0 0,1 1 0 0 0,-1-1 1 0 0,1 5-1 0 0,0-7-8 0 0,0 1 0 0 0,1-1 0 0 0,-1 0 0 0 0,1 1 1 0 0,-1-1-1 0 0,1 0 0 0 0,-1 0 0 0 0,1 0 0 0 0,0 0 1 0 0,0 1-1 0 0,0-1 0 0 0,-1 0 0 0 0,1 0 0 0 0,0-1 1 0 0,0 1-1 0 0,1 0 0 0 0,-1 0 0 0 0,0 0 0 0 0,0-1 0 0 0,0 1 1 0 0,0 0-1 0 0,1-1 0 0 0,-1 1 0 0 0,0-1 0 0 0,2 1 1 0 0,20 5-44 0 0,-1 0 0 0 0,1-1 0 0 0,0-2 1 0 0,26 2-1 0 0,96-4 33 0 0,-81-2 113 0 0,85 9-45 0 0,-57-1-1648 0 0,-1-6-4509 0 0,-71-2 3065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93 143 5869 0 0,'0'0'6151'0'0,"-14"12"-7355"0"0,-42 38 1063 0 0,54-48 121 0 0,0 0 0 0 0,0 0 0 0 0,0 0 0 0 0,1 0-1 0 0,-1 0 1 0 0,1 0 0 0 0,-1 0 0 0 0,1 0 0 0 0,0 1 0 0 0,-1-1 0 0 0,1 0 0 0 0,1 1 0 0 0,-1-1 0 0 0,0 1 0 0 0,0-1-1 0 0,0 6 1 0 0,2-6 22 0 0,-1 0-1 0 0,0 0 0 0 0,1-1 1 0 0,-1 1-1 0 0,1 0 0 0 0,-1 0 0 0 0,1 0 1 0 0,0-1-1 0 0,0 1 0 0 0,0 0 1 0 0,0-1-1 0 0,0 1 0 0 0,0 0 1 0 0,0-1-1 0 0,1 0 0 0 0,-1 1 1 0 0,2 0-1 0 0,3 3 45 0 0,0-1 0 0 0,1 0 0 0 0,-1-1 0 0 0,1 1 0 0 0,-1-1 0 0 0,1-1 0 0 0,0 1 0 0 0,9 1 0 0 0,0 0 30 0 0,0-1-1 0 0,0-1 1 0 0,0 0-1 0 0,0-1 1 0 0,1-1-1 0 0,-1-1 1 0 0,23-3-1 0 0,-34 4 1 0 0,0-1 1 0 0,0-1-1 0 0,-1 1 0 0 0,1-1 1 0 0,0 1-1 0 0,-1-2 0 0 0,1 1 1 0 0,-1 0-1 0 0,1-1 0 0 0,-1 0 1 0 0,0 0-1 0 0,0 0 1 0 0,0 0-1 0 0,-1-1 0 0 0,1 1 1 0 0,-1-1-1 0 0,0 0 0 0 0,0 0 1 0 0,0 0-1 0 0,0 0 0 0 0,-1-1 1 0 0,0 1-1 0 0,0-1 0 0 0,0 0 1 0 0,0 0-1 0 0,-1 1 0 0 0,2-10 1 0 0,-2 7-4 0 0,0 0 0 0 0,0 0 0 0 0,-1 1 0 0 0,0-1 0 0 0,-1 0 0 0 0,1 0 1 0 0,-1 0-1 0 0,0 1 0 0 0,-1-1 0 0 0,0 0 0 0 0,0 1 0 0 0,0-1 1 0 0,-1 1-1 0 0,0 0 0 0 0,0 0 0 0 0,-8-11 0 0 0,4 8-114 0 0,-1 1 0 0 0,0 0 0 0 0,0 0-1 0 0,-1 0 1 0 0,0 1 0 0 0,0 0 0 0 0,-1 1-1 0 0,0 0 1 0 0,-13-6 0 0 0,15 9-241 0 0,4 1-31 0 0,0 0 0 0 0,0 0-1 0 0,0 0 1 0 0,0 0-1 0 0,-1 1 1 0 0,1 0 0 0 0,0 0-1 0 0,-8 0 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2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1 184 0 0,'0'0'3046'0'0,"6"21"-4549"0"0,21 10 3554 0 0,59 56 1 0 0,13 13-1686 0 0,62 103 247 0 0,92 102 464 0 0,-169-222-639 0 0,96 72 0 0 0,-38-36 569 0 0,-139-117-975 0 0,20 14 175 0 0,-3-16-3412 0 0,-9-4 674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7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684 76 64 0 0,'0'0'7317'0'0,"4"-3"-6759"0"0,14-13-102 0 0,-18 16-441 0 0,1 0 0 0 0,-1 0 0 0 0,0 0 0 0 0,0-1 0 0 0,0 1-1 0 0,0 0 1 0 0,0 0 0 0 0,1 0 0 0 0,-1-1 0 0 0,0 1-1 0 0,0 0 1 0 0,0 0 0 0 0,0-1 0 0 0,0 1 0 0 0,0 0 0 0 0,0 0-1 0 0,0-1 1 0 0,0 1 0 0 0,0 0 0 0 0,0 0 0 0 0,0-1 0 0 0,0 1-1 0 0,0 0 1 0 0,0 0 0 0 0,0-1 0 0 0,0 1 0 0 0,0 0 0 0 0,0 0-1 0 0,0 0 1 0 0,-1-1 0 0 0,1 1 0 0 0,0 0 0 0 0,0 0-1 0 0,0 0 1 0 0,0-1 0 0 0,0 1 0 0 0,-1 0 0 0 0,1 0 0 0 0,0 0-1 0 0,0 0 1 0 0,0-1 0 0 0,-1 1 0 0 0,1 0 0 0 0,-1 0 0 0 0,-10-6 7 0 0,10 6-7 0 0,-29-10-71 0 0,-1 2 0 0 0,0 2 1 0 0,0 0-1 0 0,0 3 0 0 0,-50-1 0 0 0,34 1-49 0 0,-112 2 493 0 0,157 5-625 0 0,0 1 99 0 0,0 0-1 0 0,0-1 0 0 0,-1 0 0 0 0,0 1 1 0 0,1-1-1 0 0,-2 0 0 0 0,1 0 0 0 0,0 0 0 0 0,-1-1 1 0 0,-5 5-1 0 0,-3 4-2 0 0,-8 11 232 0 0,-121 124 470 0 0,133-140-437 0 0,0 0 0 0 0,1 1 1 0 0,-9 11-1 0 0,19-18-132 0 0,0 1 1 0 0,0-1 0 0 0,0 0-1 0 0,0 0 1 0 0,1-1 0 0 0,-1 1-1 0 0,0 0 1 0 0,0-1 0 0 0,5 0-1 0 0,7 1 78 0 0,16 1-1 0 0,-1 1 1 0 0,56 14-1 0 0,-80-15-113 0 0,0-1-1 0 0,1 1 1 0 0,-1 1 0 0 0,0-1-1 0 0,0 1 1 0 0,-1 0 0 0 0,1 0-1 0 0,0 1 1 0 0,-1 0 0 0 0,0 0-1 0 0,0 0 1 0 0,0 0 0 0 0,0 1-1 0 0,-1 0 1 0 0,0 0-1 0 0,0 0 1 0 0,0 0 0 0 0,-1 1-1 0 0,6 10 1 0 0,-8-14 84 0 0,0-1 0 0 0,-1 1 1 0 0,1 0-1 0 0,0 0 0 0 0,-1-1 0 0 0,1 1 0 0 0,-1 0 1 0 0,0 0-1 0 0,1 0 0 0 0,-1 0 0 0 0,0 0 0 0 0,0 0 0 0 0,0 0 1 0 0,-1-1-1 0 0,1 1 0 0 0,0 0 0 0 0,-1 0 0 0 0,1 0 1 0 0,-1 0-1 0 0,1-1 0 0 0,-1 1 0 0 0,0 0 0 0 0,0 0 1 0 0,0-1-1 0 0,0 1 0 0 0,0-1 0 0 0,0 1 0 0 0,-1-1 1 0 0,1 1-1 0 0,0-1 0 0 0,-3 2 0 0 0,-3 0 67 0 0,0 1-1 0 0,0-1 1 0 0,0 0-1 0 0,-1-1 0 0 0,1 0 1 0 0,-13 2-1 0 0,-27 8-135 0 0,44-11-15 0 0,1 0 0 0 0,0 0 0 0 0,-1 0 0 0 0,1 0 0 0 0,0 1 0 0 0,-1-1 0 0 0,1 1 0 0 0,0-1 0 0 0,0 1 0 0 0,0 0 0 0 0,0 0 0 0 0,1 0 0 0 0,-3 2 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7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0 1240 0 0,'0'0'8088'0'0,"-7"16"-7400"0"0,-7 10-363 0 0,0 0 0 0 0,-2-1-1 0 0,-27 32 1 0 0,1-12-581 0 0,-2-2 0 0 0,-1-2 0 0 0,-3-2-1 0 0,-1-3 1 0 0,-68 39 0 0 0,87-59-2119 0 0,4-8-1736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1604 0 0,'0'0'6179'0'0,"15"-6"-6113"0"0,-6 3-43 0 0,10-3 22 0 0,0-2-1 0 0,0 0 0 0 0,-1-1 0 0 0,27-18 0 0 0,19-27 25 0 0,-2-2 0 0 0,57-68 0 0 0,-89 93-64 0 0,-9 13 313 0 0,-20 58-1162 0 0,-3-22 897 0 0,-1 0 0 0 0,-1 0 0 0 0,0 0 0 0 0,-2 0 0 0 0,0-1 1 0 0,0 0-1 0 0,-11 18 0 0 0,-3 11 89 0 0,-33 77 192 0 0,-15 38 42 0 0,42-109-83 0 0,13-35-3939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9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840 142 4100 0 0,'0'0'450'0'0,"8"0"-876"0"0,24 0 882 0 0,-32 0-440 0 0,0 0 0 0 0,0 0 0 0 0,0 0 0 0 0,-1 0-1 0 0,1-1 1 0 0,0 1 0 0 0,0 0 0 0 0,0 0 0 0 0,0 0 0 0 0,0 0 0 0 0,-1 0 0 0 0,1 0 0 0 0,0-1 0 0 0,0 1 0 0 0,0 0 0 0 0,0 0 0 0 0,0 0 0 0 0,0-1 0 0 0,0 1 0 0 0,0 0 0 0 0,0 0-1 0 0,0 0 1 0 0,0 0 0 0 0,0-1 0 0 0,0 1 0 0 0,0 0 0 0 0,0 0 0 0 0,0 0 0 0 0,0-1 0 0 0,0 1 0 0 0,0 0 0 0 0,0 0 0 0 0,0 0 0 0 0,0 0 0 0 0,0-1 0 0 0,0 1 0 0 0,0 0 0 0 0,0 0-1 0 0,0 0 1 0 0,0 0 0 0 0,1-1 0 0 0,-1 1 0 0 0,0 0 0 0 0,0 0 0 0 0,0 0 0 0 0,0 0 0 0 0,0 0 0 0 0,0-1 0 0 0,1 1 0 0 0,-1 0 0 0 0,0 0 0 0 0,0 0 0 0 0,0 0 0 0 0,1 0 0 0 0,-1 0-1 0 0,0 0 1 0 0,0 0 0 0 0,0 0 0 0 0,0 0 0 0 0,1 0 0 0 0,-1 0 0 0 0,0 0 0 0 0,0 0 0 0 0,0 0 0 0 0,1 0 0 0 0,-1 0 0 0 0,0 0 0 0 0,0 0 0 0 0,1 0 0 0 0,-9-7 108 0 0,-2 0-114 0 0,1 0 0 0 0,-1 1 1 0 0,0 0-1 0 0,-1 1 0 0 0,0 0 0 0 0,-20-6 1 0 0,-72-14 45 0 0,66 18-49 0 0,4 0-77 0 0,-31-8 321 0 0,-107-9 1 0 0,170 24-294 0 0,1 0 1 0 0,-1-1-1 0 0,0 1 1 0 0,0 0-1 0 0,1 0 1 0 0,-1 0 0 0 0,0 0-1 0 0,0 0 1 0 0,1 0-1 0 0,-1 0 1 0 0,0 0-1 0 0,0 0 1 0 0,1 0-1 0 0,-1 0 1 0 0,0 1-1 0 0,1-1 1 0 0,-1 0-1 0 0,0 0 1 0 0,0 1-1 0 0,1-1 1 0 0,-1 0-1 0 0,1 1 1 0 0,-1-1-1 0 0,0 1 1 0 0,1-1-1 0 0,-1 1 1 0 0,1-1-1 0 0,-1 1 1 0 0,1-1-1 0 0,-1 1 1 0 0,1 0-1 0 0,-1-1 1 0 0,1 1-1 0 0,0 0 1 0 0,-1-1-1 0 0,1 1 1 0 0,0 0-1 0 0,0-1 1 0 0,0 1-1 0 0,-1 0 1 0 0,1 0 0 0 0,0 0-1 0 0,-6 16 78 0 0,-12 19-52 0 0,-2-2-1 0 0,-1 0 1 0 0,-34 41 0 0 0,-88 80 966 0 0,142-154-931 0 0,1-1 1 0 0,0 0 0 0 0,0 0 0 0 0,-1 0-1 0 0,1 0 1 0 0,0 0 0 0 0,0 1 0 0 0,0-1-1 0 0,0 0 1 0 0,-1 0 0 0 0,1 0 0 0 0,0 1-1 0 0,0-1 1 0 0,0 0 0 0 0,0 0 0 0 0,0 0 0 0 0,-1 1-1 0 0,1-1 1 0 0,0 0 0 0 0,0 0 0 0 0,0 1-1 0 0,0-1 1 0 0,0 0 0 0 0,0 0 0 0 0,0 1-1 0 0,0-1 1 0 0,0 0 0 0 0,0 0 0 0 0,0 1 0 0 0,0-1-1 0 0,0 0 1 0 0,0 0 0 0 0,0 1 0 0 0,0-1-1 0 0,1 0 1 0 0,-1 0 0 0 0,0 1 0 0 0,0-1-1 0 0,0 0 1 0 0,0 0 0 0 0,0 0 0 0 0,1 1 0 0 0,-1-1-1 0 0,0 0 1 0 0,16 5 356 0 0,35-5-327 0 0,-36-1 11 0 0,6 1-74 0 0,1 1 0 0 0,-1 0 0 0 0,0 2 1 0 0,0 1-1 0 0,0 0 0 0 0,26 10 0 0 0,-42-12-31 0 0,1 0-1 0 0,0 0 0 0 0,-1 1 1 0 0,0 0-1 0 0,1 0 0 0 0,-1 0 1 0 0,0 0-1 0 0,-1 1 1 0 0,1 0-1 0 0,-1 0 0 0 0,0 1 1 0 0,0-1-1 0 0,0 1 0 0 0,0 0 1 0 0,-1 0-1 0 0,0 0 0 0 0,0 0 1 0 0,0 0-1 0 0,0 1 0 0 0,-1-1 1 0 0,0 1-1 0 0,0 0 0 0 0,-1 0 1 0 0,0 0-1 0 0,0 0 0 0 0,1 9 1 0 0,-2-4 70 0 0,0 1-1 0 0,0 0 1 0 0,-1-1 0 0 0,0 1 0 0 0,-1-1 0 0 0,-1 1-1 0 0,1-1 1 0 0,-2 0 0 0 0,0 0 0 0 0,0 0 0 0 0,-1 0-1 0 0,0-1 1 0 0,-1 0 0 0 0,0 0 0 0 0,-1 0-1 0 0,0-1 1 0 0,0 0 0 0 0,-1 0 0 0 0,0-1 0 0 0,0 0-1 0 0,-15 10 1 0 0,10-11 62 0 0,0 0 0 0 0,0-1-1 0 0,-1-1 1 0 0,0 0 0 0 0,0-1-1 0 0,0 0 1 0 0,0-1 0 0 0,-1-1-1 0 0,0 0 1 0 0,1-1 0 0 0,-1-1-1 0 0,0 0 1 0 0,1-1 0 0 0,-1 0-1 0 0,1-2 1 0 0,-1 1 0 0 0,1-2-1 0 0,0 0 1 0 0,-18-7 0 0 0,31 10-82 0 0,-1 1 0 0 0,0-1 1 0 0,1 0-1 0 0,-1 1 0 0 0,1-1 1 0 0,-1 0-1 0 0,1 0 0 0 0,-1 0 1 0 0,1 0-1 0 0,0-1 0 0 0,0 1 1 0 0,-1 0-1 0 0,1-1 0 0 0,0 1 1 0 0,0 0-1 0 0,0-1 0 0 0,0 1 1 0 0,0-1-1 0 0,1 0 0 0 0,-1 1 0 0 0,0-1 1 0 0,1 0-1 0 0,-1 1 0 0 0,1-1 1 0 0,0 0-1 0 0,-1 1 0 0 0,1-1 1 0 0,0-2-1 0 0,1 2 0 0 0,0 0 0 0 0,-1 0 0 0 0,1 0 1 0 0,0 1-1 0 0,0-1 0 0 0,0 0 0 0 0,1 0 0 0 0,-1 1 0 0 0,0-1 0 0 0,1 1 1 0 0,-1-1-1 0 0,1 1 0 0 0,-1 0 0 0 0,1 0 0 0 0,-1-1 0 0 0,1 1 0 0 0,0 0 0 0 0,0 1 1 0 0,0-1-1 0 0,-1 0 0 0 0,1 0 0 0 0,0 1 0 0 0,0-1 0 0 0,3 0 0 0 0,4 0-73 0 0,-1-1-1 0 0,1 1 0 0 0,-1 0 1 0 0,1 1-1 0 0,0 0 0 0 0,-1 1 1 0 0,1-1-1 0 0,12 4 1 0 0,-19-4 57 0 0,1 1 1 0 0,0 0 0 0 0,-1-1-1 0 0,1 1 1 0 0,-1 0 0 0 0,1 0 0 0 0,-1 0-1 0 0,1 1 1 0 0,-1-1 0 0 0,0 1-1 0 0,0-1 1 0 0,0 1 0 0 0,1 0 0 0 0,-1 0-1 0 0,-1-1 1 0 0,1 2 0 0 0,0-1-1 0 0,0 0 1 0 0,-1 0 0 0 0,1 0 0 0 0,-1 1-1 0 0,0-1 1 0 0,0 1 0 0 0,0-1-1 0 0,0 1 1 0 0,0-1 0 0 0,-1 1 0 0 0,1 0-1 0 0,-1-1 1 0 0,1 6 0 0 0,-1-6-61 0 0,0 0 1 0 0,0-1 0 0 0,-1 1-1 0 0,1 0 1 0 0,0 0 0 0 0,-1 0-1 0 0,1 0 1 0 0,-1 0-1 0 0,0 0 1 0 0,0 0 0 0 0,0-1-1 0 0,0 1 1 0 0,0 0 0 0 0,0 0-1 0 0,0-1 1 0 0,0 1 0 0 0,-1-1-1 0 0,1 1 1 0 0,-1-1 0 0 0,1 0-1 0 0,-1 0 1 0 0,1 0 0 0 0,-1 1-1 0 0,-3 0 1 0 0,-22 4-5362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1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173 150 2568 0 0,'0'0'3255'0'0,"4"-14"-3023"0"0,2-3-102 0 0,-3 9 10 0 0,0 1-1 0 0,-1-1 1 0 0,0 1-1 0 0,0-1 1 0 0,-1 0-1 0 0,1-10 1 0 0,-2 15 57 0 0,0 0 0 0 0,0 1 0 0 0,0-1-1 0 0,0 0 1 0 0,0 0 0 0 0,-1 0 0 0 0,1 0 0 0 0,-1 1 0 0 0,0-1 0 0 0,0 0 0 0 0,0 0-1 0 0,0 1 1 0 0,0-1 0 0 0,-3-3 0 0 0,3 5-198 0 0,0 0 1 0 0,0 0-1 0 0,0 0 0 0 0,0 0 0 0 0,-1 1 1 0 0,1-1-1 0 0,0 0 0 0 0,0 1 1 0 0,0-1-1 0 0,-1 1 0 0 0,1-1 0 0 0,0 1 1 0 0,0 0-1 0 0,-1-1 0 0 0,1 1 0 0 0,0 0 1 0 0,-1 0-1 0 0,1 0 0 0 0,0 0 1 0 0,-1 0-1 0 0,1 0 0 0 0,0 1 0 0 0,-1-1 1 0 0,1 0-1 0 0,0 1 0 0 0,0-1 0 0 0,-1 1 1 0 0,1-1-1 0 0,0 1 0 0 0,0-1 1 0 0,0 1-1 0 0,0 0 0 0 0,0 0 0 0 0,-2 1 1 0 0,-10 6-97 0 0,1 2 0 0 0,0-1 0 0 0,0 1 1 0 0,1 1-1 0 0,1 0 0 0 0,0 1 0 0 0,-11 15 1 0 0,16-19 55 0 0,0 1 0 0 0,0-1 0 0 0,0 1 0 0 0,1 0 0 0 0,1 0 0 0 0,0 0 0 0 0,0 0 0 0 0,1 1 0 0 0,0-1 0 0 0,0 1 0 0 0,1 0 0 0 0,0 15 0 0 0,1-24 42 0 0,0 0 0 0 0,0 0 0 0 0,0 1 0 0 0,0-1 0 0 0,0 0 0 0 0,0 1 0 0 0,0-1 0 0 0,0 0 0 0 0,1 1-1 0 0,-1-1 1 0 0,1 0 0 0 0,-1 0 0 0 0,1 1 0 0 0,-1-1 0 0 0,1 0 0 0 0,-1 0 0 0 0,1 0 0 0 0,0 0-1 0 0,0 0 1 0 0,0 0 0 0 0,0 0 0 0 0,0 0 0 0 0,0 0 0 0 0,0 0 0 0 0,0 0 0 0 0,0-1 0 0 0,0 1-1 0 0,0 0 1 0 0,0-1 0 0 0,0 1 0 0 0,1-1 0 0 0,-1 1 0 0 0,0-1 0 0 0,1 0 0 0 0,-1 0 0 0 0,0 1 0 0 0,0-1-1 0 0,1 0 1 0 0,-1 0 0 0 0,0 0 0 0 0,1 0 0 0 0,-1 0 0 0 0,0-1 0 0 0,1 1 0 0 0,-1 0 0 0 0,0-1-1 0 0,0 1 1 0 0,3-1 0 0 0,3-2-2 0 0,0 0-1 0 0,1 0 1 0 0,-1-1 0 0 0,0 0-1 0 0,-1 0 1 0 0,12-9-1 0 0,-1-3 81 0 0,-1 0-1 0 0,0 0 0 0 0,-1-2 0 0 0,-1 0 0 0 0,-1-1 1 0 0,0 0-1 0 0,11-25 0 0 0,-17 84-1488 0 0,-6-3 1549 0 0,-1 0 1 0 0,-2 0-1 0 0,-12 70 0 0 0,-5-14-5208 0 0,16-80 2784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1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1460 0 0,'0'0'5462'0'0,"-2"14"-5981"0"0,-79 419 1423 0 0,76-412-663 0 0,4-19-101 0 0,1-5-37 0 0,12-33-820 0 0,7-5 515 0 0,2 1 0 0 0,2 0 1 0 0,1 2-1 0 0,2 0 0 0 0,41-43 0 0 0,-67 80 187 0 0,1 0 0 0 0,0 0 0 0 0,-1 0 0 0 0,1 0 0 0 0,0 0 0 0 0,0 0-1 0 0,0 0 1 0 0,0 1 0 0 0,0-1 0 0 0,-1 0 0 0 0,2 1 0 0 0,-1-1 0 0 0,0 1 0 0 0,0-1 0 0 0,0 1-1 0 0,0-1 1 0 0,0 1 0 0 0,0 0 0 0 0,0 0 0 0 0,0-1 0 0 0,1 1 0 0 0,-1 0 0 0 0,0 0-1 0 0,0 0 1 0 0,0 0 0 0 0,3 1 0 0 0,-3 0 16 0 0,0 0 0 0 0,0 0 0 0 0,1 0 0 0 0,-1 0 0 0 0,0 0 0 0 0,0 1 0 0 0,0-1 0 0 0,0 0-1 0 0,-1 1 1 0 0,1-1 0 0 0,0 0 0 0 0,0 1 0 0 0,-1-1 0 0 0,1 1 0 0 0,-1-1 0 0 0,1 3 0 0 0,2 10 83 0 0,-1-1 1 0 0,0 1-1 0 0,-1 17 1 0 0,-1-30-84 0 0,1 46 295 0 0,-3-1-1 0 0,-14 90 1 0 0,3-66-1927 0 0,10-57-827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2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1 1280 0 0,'0'0'6749'0'0,"-17"4"-6791"0"0,0-2 3 0 0,9-1 27 0 0,1 0 1 0 0,-1 0-1 0 0,1 1 1 0 0,0 0-1 0 0,0 0 1 0 0,0 1-1 0 0,0 0 1 0 0,0 0-1 0 0,0 1 1 0 0,1 0-1 0 0,0 0 1 0 0,-7 5-1 0 0,1 1-65 0 0,1 0-1 0 0,0 1 1 0 0,0 0 0 0 0,1 1 0 0 0,0 0-1 0 0,1 1 1 0 0,1 0 0 0 0,-10 20-1 0 0,15-29 61 0 0,1 1 0 0 0,1-1 0 0 0,-1 1-1 0 0,1-1 1 0 0,0 1 0 0 0,0-1 0 0 0,0 1 0 0 0,1 0-1 0 0,-1 0 1 0 0,1-1 0 0 0,0 1 0 0 0,0 0 0 0 0,1 0 0 0 0,0-1-1 0 0,0 1 1 0 0,0 0 0 0 0,0-1 0 0 0,0 1 0 0 0,1-1-1 0 0,0 0 1 0 0,0 1 0 0 0,0-1 0 0 0,1 0 0 0 0,0 0-1 0 0,-1 0 1 0 0,1 0 0 0 0,0-1 0 0 0,1 1 0 0 0,-1-1-1 0 0,1 0 1 0 0,6 5 0 0 0,10 5 152 0 0,0-2 0 0 0,1 0 0 0 0,0-1-1 0 0,1-1 1 0 0,0 0 0 0 0,0-2 0 0 0,1-1 0 0 0,29 4 0 0 0,-26-6-1429 0 0,47 1 0 0 0,-63-6-305 0 0,3-3-432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0 2540 0 0,'0'0'7132'0'0,"-7"1"-8099"0"0,0 0 949 0 0,0 1 0 0 0,1-1 1 0 0,-1 2-1 0 0,1-1 0 0 0,-1 1 1 0 0,1 0-1 0 0,0 0 0 0 0,0 0 1 0 0,0 1-1 0 0,-7 5 0 0 0,-63 57 2 0 0,52-44 3 0 0,-27 24-68 0 0,3 1 0 0 0,1 3 0 0 0,3 2 0 0 0,-38 58 0 0 0,67-88 52 0 0,1 2 0 0 0,1-1-1 0 0,1 2 1 0 0,1 0 0 0 0,1 0-1 0 0,2 1 1 0 0,0 0-1 0 0,2 0 1 0 0,1 1 0 0 0,1 0-1 0 0,1 0 1 0 0,1 0 0 0 0,2 28-1 0 0,1-47 12 0 0,0 1-1 0 0,1-1 1 0 0,-1 0-1 0 0,2 0 1 0 0,-1 0-1 0 0,1-1 1 0 0,0 1-1 0 0,1-1 1 0 0,0 1-1 0 0,0-1 1 0 0,0 0-1 0 0,1 0 1 0 0,0-1-1 0 0,0 0 1 0 0,11 11-1 0 0,-6-9 209 0 0,1 0-1 0 0,-1-1 1 0 0,1 0-1 0 0,0-1 0 0 0,1 0 1 0 0,0 0-1 0 0,0-2 0 0 0,0 1 1 0 0,16 3-1 0 0,-19-5 243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4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47 716 0 0,'0'0'4648'0'0,"2"-4"-5905"0"0,-2 3 1269 0 0,0 0 0 0 0,0 0 0 0 0,1 1 1 0 0,-1-1-1 0 0,0 0 0 0 0,1 1 0 0 0,-1-1 1 0 0,0 0-1 0 0,1 1 0 0 0,-1-1 0 0 0,1 1 0 0 0,-1-1 1 0 0,1 1-1 0 0,-1-1 0 0 0,1 1 0 0 0,-1-1 0 0 0,1 1 1 0 0,0-1-1 0 0,-1 1 0 0 0,1 0 0 0 0,0-1 1 0 0,1 1 280 0 0,-2-2-98 0 0,0 1 0 0 0,0 0 0 0 0,0 0 0 0 0,0 0 0 0 0,0 0 0 0 0,0 0 0 0 0,0 0 1 0 0,-1 0-1 0 0,1 0 0 0 0,0-1 0 0 0,-1 1 0 0 0,1 0 0 0 0,0 0 0 0 0,-1 0 0 0 0,0 0 0 0 0,1 0 0 0 0,-1 1 0 0 0,1-1 0 0 0,-1 0 0 0 0,0 0 0 0 0,0 0 0 0 0,0 0 0 0 0,1 1 0 0 0,-1-1 1 0 0,-2-1-1 0 0,1 2-182 0 0,0-1 1 0 0,0 1 0 0 0,0-1 0 0 0,0 1-1 0 0,0 0 1 0 0,0 0 0 0 0,0 0 0 0 0,0 0-1 0 0,-1 0 1 0 0,1 0 0 0 0,0 1 0 0 0,0-1-1 0 0,-2 2 1 0 0,-8 2-338 0 0,0 1 0 0 0,1 0 0 0 0,-18 11 0 0 0,11-5 307 0 0,0 0 1 0 0,1 2 0 0 0,0 0-1 0 0,1 1 1 0 0,1 1-1 0 0,-27 32 1 0 0,36-38 5 0 0,-1 0 0 0 0,1 1 0 0 0,0-1 0 0 0,1 2 0 0 0,0-1 0 0 0,0 0 0 0 0,2 1 0 0 0,-1 0 0 0 0,1 0 0 0 0,1 0 0 0 0,0 0 0 0 0,0 1 0 0 0,1-1 0 0 0,1 18 0 0 0,0-24 20 0 0,1-1-1 0 0,0 0 0 0 0,0 0 0 0 0,0 1 1 0 0,1-1-1 0 0,0 0 0 0 0,-1 0 0 0 0,1 0 1 0 0,1 0-1 0 0,-1-1 0 0 0,1 1 1 0 0,-1-1-1 0 0,1 1 0 0 0,0-1 0 0 0,0 0 1 0 0,0 0-1 0 0,1 0 0 0 0,-1-1 0 0 0,1 1 1 0 0,4 2-1 0 0,-2-2 82 0 0,-1 0 1 0 0,0 0 0 0 0,1-1-1 0 0,0 0 1 0 0,-1 0-1 0 0,1-1 1 0 0,0 1-1 0 0,0-1 1 0 0,0-1 0 0 0,0 1-1 0 0,0-1 1 0 0,0 0-1 0 0,0 0 1 0 0,7-1 0 0 0,-10 0-45 0 0,-1 1 1 0 0,0-1 0 0 0,0 0 0 0 0,1 1 0 0 0,-1-1-1 0 0,0 0 1 0 0,0 0 0 0 0,0-1 0 0 0,0 1 0 0 0,0 0 0 0 0,0-1-1 0 0,0 1 1 0 0,-1-1 0 0 0,1 1 0 0 0,0-1 0 0 0,-1 0-1 0 0,1 0 1 0 0,-1 0 0 0 0,0 0 0 0 0,0 0 0 0 0,0 0-1 0 0,0 0 1 0 0,0 0 0 0 0,0 0 0 0 0,0 0 0 0 0,-1-1 0 0 0,1 1-1 0 0,-1 0 1 0 0,1-1 0 0 0,-1 1 0 0 0,0 0 0 0 0,0-1-1 0 0,0 1 1 0 0,-1-4 0 0 0,1 2-40 0 0,-1 1 1 0 0,1-1-1 0 0,-1 1 0 0 0,0 0 0 0 0,0-1 1 0 0,-1 1-1 0 0,1 0 0 0 0,-1 0 1 0 0,1 0-1 0 0,-1 0 0 0 0,0 0 1 0 0,0 0-1 0 0,0 0 0 0 0,-1 0 0 0 0,1 1 1 0 0,-1 0-1 0 0,1-1 0 0 0,-1 1 1 0 0,0 0-1 0 0,0 0 0 0 0,0 0 0 0 0,-5-2 1 0 0,0 2-69 0 0,0 0 1 0 0,0 0-1 0 0,0 1 0 0 0,0 0 1 0 0,0 0-1 0 0,0 1 1 0 0,-1 0-1 0 0,1 1 0 0 0,0 0 1 0 0,0 0-1 0 0,0 0 1 0 0,-9 4-1 0 0,11-4-36 0 0,1 1 1 0 0,1 0-1 0 0,-1 0 1 0 0,0 0-1 0 0,0 0 1 0 0,1 1-1 0 0,-1 0 1 0 0,1 0-1 0 0,0 0 1 0 0,0 0-1 0 0,0 1 1 0 0,0 0-1 0 0,1-1 1 0 0,-1 1-1 0 0,1 1 1 0 0,0-1-1 0 0,0 0 1 0 0,0 1-1 0 0,1-1 1 0 0,-3 7-1 0 0,5-8-300 0 0,-1 0-1 0 0,0 0 0 0 0,1 0 1 0 0,-1 0-1 0 0,1 0 0 0 0,0 0 1 0 0,0 0-1 0 0,0 0 0 0 0,1 0 1 0 0,-1 0-1 0 0,1 0 0 0 0,0 3 1 0 0,5 4-1687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4348 0 0,'0'0'1952'0'0,"16"21"-2980"0"0,51 71 1227 0 0,-60-80-154 0 0,0-1 1 0 0,-1 2 0 0 0,-1-1 0 0 0,0 1-1 0 0,0 0 1 0 0,-1 0 0 0 0,-1 0 0 0 0,0 1-1 0 0,-1-1 1 0 0,0 1 0 0 0,0 15 0 0 0,0-3 69 0 0,0 11 82 0 0,-2 0 0 0 0,-2 0 0 0 0,0 0 0 0 0,-3 0 0 0 0,-1 0 0 0 0,-2-1 0 0 0,-1 0 0 0 0,-25 61 0 0 0,11-45-47 0 0,-1-2-1 0 0,-3-1 1 0 0,-1-2-1 0 0,-3 0 0 0 0,-45 51 1 0 0,70-91 62 0 0,0-1 0 0 0,0 0-1 0 0,-1 0 1 0 0,0-1 0 0 0,0 1 0 0 0,0-1 0 0 0,-13 6 0 0 0,19-11-138 0 0,1 3-1083 0 0,0 4 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29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1 912 0 0,'0'0'4966'0'0,"7"1"-4720"0"0,74 16 710 0 0,621 158 1102 0 0,-696-173-2086 0 0,-6-1 18 0 0,0-1 1 0 0,1 0 0 0 0,-1 1-1 0 0,1-1 1 0 0,-1 0-1 0 0,1 1 1 0 0,-1-1 0 0 0,1 0-1 0 0,0 0 1 0 0,-1 1-1 0 0,1-1 1 0 0,-1 0 0 0 0,1 0-1 0 0,-1 0 1 0 0,1 0 0 0 0,0 0-1 0 0,-1 0 1 0 0,1 0-1 0 0,-1 0 1 0 0,1 0 0 0 0,0 0-1 0 0,-1 0 1 0 0,1 0-1 0 0,-1 0 1 0 0,1-1 0 0 0,-1 1-1 0 0,1 0 1 0 0,0 0 0 0 0,0-1-1 0 0,4-9-4327 0 0,-8 25-154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5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6217 0 0,'0'0'5578'0'0,"12"-7"-6688"0"0,36-22 922 0 0,-44 27 165 0 0,1 0 1 0 0,0 0-1 0 0,0 1 1 0 0,1-1-1 0 0,-1 1 0 0 0,0 0 1 0 0,0 0-1 0 0,1 1 1 0 0,-1 0-1 0 0,0 0 0 0 0,0 0 1 0 0,1 0-1 0 0,4 2 1 0 0,12 0 28 0 0,9-5 21 0 0,-25 2-57 0 0,0 0 0 0 0,0 1-1 0 0,1-1 1 0 0,-1 1 0 0 0,0 0-1 0 0,1 1 1 0 0,6 1 0 0 0,-13-2-151 0 0,1 1 0 0 0,-1 0 0 0 0,0-1 1 0 0,1 1-1 0 0,-1-1 0 0 0,0 1 1 0 0,0-1-1 0 0,1 1 0 0 0,-1 0 0 0 0,0-1 1 0 0,0 1-1 0 0,0 0 0 0 0,0-1 1 0 0,0 1-1 0 0,0 0 0 0 0,0-1 0 0 0,0 1 1 0 0,0 0-1 0 0,0-1 0 0 0,0 1 1 0 0,0 0-1 0 0,0-1 0 0 0,0 1 0 0 0,-1 0 1 0 0,1-1-1 0 0,0 1 0 0 0,-1 0 1 0 0,-7 18-2307 0 0,-2-6 1422 0 0,-8 4-295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6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6 980 0 0,'0'0'7346'0'0,"24"3"-6452"0"0,327-11-988 0 0,-341 8-1834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9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416 137 208 0 0,'0'0'7309'0'0,"7"-15"-7208"0"0,23-42-183 0 0,-11 30-187 0 0,-12 15 1757 0 0,-22 2-385 0 0,-2 6-1168 0 0,-1 0 0 0 0,1 1 0 0 0,0 1 0 0 0,-1 0 0 0 0,1 2 0 0 0,-1 0 0 0 0,0 0 0 0 0,1 2 0 0 0,-1 0 0 0 0,1 1 0 0 0,0 1 0 0 0,-33 12 0 0 0,31-9-7 0 0,2 1 0 0 0,-1 1 0 0 0,1 0 0 0 0,0 1 0 0 0,-22 18 0 0 0,33-23 35 0 0,1-1 1 0 0,0 1-1 0 0,0 0 0 0 0,0 0 0 0 0,0 1 0 0 0,1 0 0 0 0,0-1 0 0 0,1 1 0 0 0,-1 1 0 0 0,1-1 0 0 0,0 0 0 0 0,0 1 1 0 0,1 0-1 0 0,0-1 0 0 0,0 1 0 0 0,1 0 0 0 0,0 0 0 0 0,-1 10 0 0 0,3-8 13 0 0,0-1-1 0 0,0 0 1 0 0,1 0-1 0 0,0 1 1 0 0,0-1-1 0 0,1-1 1 0 0,0 1-1 0 0,0 0 1 0 0,1-1 0 0 0,0 1-1 0 0,0-1 1 0 0,1 0-1 0 0,7 8 1 0 0,10 10 91 0 0,1 0-1 0 0,27 21 1 0 0,-6-4-98 0 0,-10-10 38 0 0,-1 1 1 0 0,-2 2-1 0 0,-2 1 0 0 0,36 57 0 0 0,-62-88 31 0 0,0 0-1 0 0,-1 1 1 0 0,1-1 0 0 0,-1 0 0 0 0,0 1 0 0 0,-1 0 0 0 0,1-1 0 0 0,-1 1 0 0 0,0 8-1 0 0,-37-12 1365 0 0,5-1-1362 0 0,0-2 0 0 0,1-2-1 0 0,-1 0 1 0 0,1-2 0 0 0,0-2 0 0 0,0 0 0 0 0,1-2 0 0 0,0-1 0 0 0,-32-17 0 0 0,57 25-2 0 0,1 0 0 0 0,-1 0-1 0 0,1 0 1 0 0,0-1 0 0 0,0 1 0 0 0,0-1 0 0 0,0 0 0 0 0,0 0 0 0 0,1 0 0 0 0,-1 0 0 0 0,-1-4 0 0 0,3 5-44 0 0,0 1 0 0 0,1 0 0 0 0,-1-1-1 0 0,1 1 1 0 0,-1-1 0 0 0,1 1 0 0 0,0-1-1 0 0,-1 0 1 0 0,1 1 0 0 0,0-1 0 0 0,0 1-1 0 0,0-1 1 0 0,0 1 0 0 0,0-1 0 0 0,1 0-1 0 0,-1 1 1 0 0,0-1 0 0 0,1 1 0 0 0,-1-1-1 0 0,1 1 1 0 0,-1-1 0 0 0,1 1 0 0 0,0 0-1 0 0,0-1 1 0 0,-1 1 0 0 0,1 0 0 0 0,0-1-1 0 0,0 1 1 0 0,1 0 0 0 0,1-2 0 0 0,27-21-109 0 0,1 1 1 0 0,1 2 0 0 0,1 0-1 0 0,37-15 1 0 0,-32 17 191 0 0,-2-1 1 0 0,0-2-1 0 0,41-33 0 0 0,-70 48 18 0 0,-1 0-1 0 0,1 0 1 0 0,-1-1-1 0 0,0 1 1 0 0,-1-1 0 0 0,0-1-1 0 0,0 1 1 0 0,-1-1-1 0 0,6-16 1 0 0,-8 20-60 0 0,0 0 0 0 0,0-1 0 0 0,-1 1 0 0 0,0 0 1 0 0,0-1-1 0 0,-1 1 0 0 0,1 0 0 0 0,-1-1 0 0 0,-1 1 0 0 0,1-1 0 0 0,-1 1 0 0 0,1-1 1 0 0,-2 1-1 0 0,1 0 0 0 0,0 0 0 0 0,-1 0 0 0 0,0-1 0 0 0,-5-8 0 0 0,4 11-69 0 0,0 0-1 0 0,1 1 1 0 0,-1-1-1 0 0,0 1 1 0 0,0-1-1 0 0,-1 1 1 0 0,1 0-1 0 0,0 0 0 0 0,-1 1 1 0 0,1-1-1 0 0,-1 1 1 0 0,0-1-1 0 0,1 1 1 0 0,-1 0-1 0 0,0 1 1 0 0,0-1-1 0 0,0 1 1 0 0,0-1-1 0 0,1 1 0 0 0,-1 0 1 0 0,0 1-1 0 0,-4 0 1 0 0,-5 0-120 0 0,0 1 0 0 0,0 0-1 0 0,1 2 1 0 0,-1-1 0 0 0,-15 8 0 0 0,15-5-330 0 0,1 0-1 0 0,0 1 1 0 0,1 0 0 0 0,-17 14-1 0 0,22-16-38 0 0,0 1 0 0 0,0-1 0 0 0,1 1 0 0 0,0 0 0 0 0,0 0 0 0 0,0 1 0 0 0,1 0 0 0 0,0-1 0 0 0,-4 11 0 0 0,1 6-1492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9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0 6797 0 0,'0'0'3367'0'0,"0"6"-4229"0"0,-1 7 916 0 0,-1-1 1 0 0,0 1 0 0 0,-1-1 0 0 0,0 0 0 0 0,-1 0 0 0 0,0 0 0 0 0,-1 0 0 0 0,-1-1 0 0 0,0 0 0 0 0,0 0-1 0 0,-9 11 1 0 0,-18 23 150 0 0,-45 49-1 0 0,57-71-212 0 0,6-6-219 0 0,-37 46 823 0 0,48-58-954 0 0,0 1 0 0 0,0 0 0 0 0,1 0 0 0 0,0 1 0 0 0,0-1 0 0 0,1 0 1 0 0,0 1-1 0 0,0 0 0 0 0,-1 7 0 0 0,3-14 291 0 0,0 0 1 0 0,0-1-1 0 0,0 1 1 0 0,0 0-1 0 0,0 0 1 0 0,0-1 0 0 0,0 1-1 0 0,0 0 1 0 0,0 0-1 0 0,1 0 1 0 0,-1-1-1 0 0,0 1 1 0 0,0 0-1 0 0,0 0 1 0 0,0 0 0 0 0,1 0-1 0 0,-1-1 1 0 0,0 1-1 0 0,0 0 1 0 0,0 0-1 0 0,1 0 1 0 0,-1 0-1 0 0,0 0 1 0 0,0 0 0 0 0,1 0-1 0 0,-1 0 1 0 0,0-1-1 0 0,0 1 1 0 0,0 0-1 0 0,1 0 1 0 0,-1 0-1 0 0,0 0 1 0 0,0 0 0 0 0,1 0-1 0 0,-1 0 1 0 0,0 1-1 0 0,0-1 1 0 0,1 0-1 0 0,-1 0 1 0 0,0 0-1 0 0,0 0 1 0 0,0 0 0 0 0,1 0-1 0 0,-1 0 1 0 0,0 0-1 0 0,0 0 1 0 0,0 1-1 0 0,1-1 1 0 0,-1 0-1 0 0,0 0 1 0 0,0 0 0 0 0,0 0-1 0 0,0 1 1 0 0,1-1-1 0 0,-1 0 1 0 0,0 0-1 0 0,0 0 1 0 0,0 1-1 0 0,0-1 1 0 0,0 0 0 0 0,0 0-1 0 0,0 1 1 0 0,0-1-1 0 0,0 0 1 0 0,0 0-1 0 0,0 1 1 0 0,0-1-1 0 0,0 0 1 0 0,0 1 0 0 0,16-21-834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0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51 1564 0 0,'0'0'8971'0'0,"3"-11"-9520"0"0,-3 8 540 0 0,10-31-804 0 0,-10 31 551 0 0,0 6 41 0 0,-7 27 36 0 0,-50 168 180 0 0,44-161 195 0 0,-2 0 0 0 0,-1-1 0 0 0,-26 42 1 0 0,21-54-2634 0 0,4-14-2417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0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 4212 0 0,'0'0'2301'0'0,"-16"8"-3468"0"0,-3 2 1121 0 0,0 1 0 0 0,0 1 1 0 0,2 0-1 0 0,-1 1 0 0 0,2 1 1 0 0,-18 18-1 0 0,15-9-17 0 0,0 1 0 0 0,-20 34 1 0 0,34-51 32 0 0,1 1 1 0 0,0 0-1 0 0,1 0 1 0 0,0 0-1 0 0,0 0 1 0 0,1 1-1 0 0,-1-1 0 0 0,2 1 1 0 0,0-1-1 0 0,0 1 1 0 0,0 0-1 0 0,2 17 1 0 0,-1-24 80 0 0,0-1 1 0 0,0 1 0 0 0,1 0 0 0 0,-1 0-1 0 0,0 0 1 0 0,1-1 0 0 0,0 1-1 0 0,-1 0 1 0 0,1-1 0 0 0,0 1 0 0 0,0 0-1 0 0,0-1 1 0 0,0 1 0 0 0,0-1-1 0 0,0 1 1 0 0,1-1 0 0 0,-1 0 0 0 0,0 0-1 0 0,1 1 1 0 0,-1-1 0 0 0,1 0-1 0 0,-1 0 1 0 0,1 0 0 0 0,-1 0 0 0 0,1-1-1 0 0,0 1 1 0 0,0 0 0 0 0,-1-1-1 0 0,1 1 1 0 0,0-1 0 0 0,0 0 0 0 0,-1 1-1 0 0,1-1 1 0 0,0 0 0 0 0,0 0 0 0 0,2 0-1 0 0,2-1 154 0 0,-1 0 0 0 0,1 0-1 0 0,-1 0 1 0 0,1-1 0 0 0,-1 0 0 0 0,1 0-1 0 0,-1 0 1 0 0,0 0 0 0 0,0-1 0 0 0,8-6-1 0 0,0-1-19 0 0,-1-1-1 0 0,-1 0 1 0 0,0 0-1 0 0,-1-1 1 0 0,0-1-1 0 0,0 1 0 0 0,-2-2 1 0 0,1 1-1 0 0,7-19 1 0 0,-12 22-137 0 0,1 0 1 0 0,-2-1-1 0 0,1 0 1 0 0,-1 1 0 0 0,-1-1-1 0 0,0 0 1 0 0,-1 0-1 0 0,0 0 1 0 0,0 0-1 0 0,-1 0 1 0 0,-1-1 0 0 0,0 1-1 0 0,0 0 1 0 0,-4-12-1 0 0,4 21-78 0 0,1-1 0 0 0,-1 1 0 0 0,0 0 0 0 0,1 0 0 0 0,-1 0 0 0 0,0 0 0 0 0,0 0 0 0 0,0 0 0 0 0,-1 0 0 0 0,1 0 0 0 0,0 0 0 0 0,-1 0 0 0 0,1 1 0 0 0,-1-1 0 0 0,0 1 0 0 0,1-1 0 0 0,-1 1 0 0 0,0 0 0 0 0,0-1 0 0 0,0 1 0 0 0,0 0 0 0 0,0 0 0 0 0,0 0 0 0 0,0 1 0 0 0,0-1 0 0 0,0 0 0 0 0,-1 1 0 0 0,1 0 0 0 0,0-1 0 0 0,0 1 0 0 0,-1 0 0 0 0,1 0 0 0 0,0 0 0 0 0,0 0 0 0 0,-1 1 0 0 0,1-1 0 0 0,0 1 0 0 0,-3 0-1 0 0,-3 2-228 0 0,0 0 1 0 0,0 0-1 0 0,1 1 0 0 0,-1 0 0 0 0,1 0 0 0 0,0 0 0 0 0,0 1 0 0 0,-12 11 0 0 0,-16 16-3593 0 0,18-15 925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1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0 1004 0 0,'0'0'4690'0'0,"-2"13"-4648"0"0,2-7-34 0 0,0 4 48 0 0,-1 0-1 0 0,0-1 1 0 0,-1 1 0 0 0,0-1 0 0 0,0 1 0 0 0,-1-1-1 0 0,0 0 1 0 0,-1 0 0 0 0,-6 11 0 0 0,-2-3 131 0 0,-1-2-1 0 0,0 0 1 0 0,-1 0 0 0 0,-1-1 0 0 0,0-1 0 0 0,-33 22-1 0 0,24-20-837 0 0,0-1 0 0 0,-1-1-1 0 0,-1-1 1 0 0,-37 12-1 0 0,39-19-2412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3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3332 0 0,'0'0'3789'0'0,"-1"17"-3842"0"0,-38 546 1243 0 0,-10 309 1473 0 0,51-187-2361 0 0,-2-685-299 0 0,1 1-1 0 0,-1 0 1 0 0,1 0 0 0 0,-1-1-1 0 0,1 1 1 0 0,-1 0 0 0 0,1 0-1 0 0,0-1 1 0 0,0 1 0 0 0,-1-1-1 0 0,1 1 1 0 0,0-1 0 0 0,0 1 0 0 0,-1-1-1 0 0,1 1 1 0 0,0-1 0 0 0,0 0-1 0 0,0 0 1 0 0,0 1 0 0 0,2-1-1 0 0,21 6-1567 0 0,-23-6 1493 0 0,27 1-1887 0 0,32-9-928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1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0 1892 0 0,'0'0'4962'0'0,"1"11"-5843"0"0,3 28 1091 0 0,-2 0-1 0 0,-1-1 1 0 0,-7 51-1 0 0,4-65-43 0 0,-2 1 1 0 0,-2-1-1 0 0,0 0 0 0 0,-1-1 0 0 0,-1 1 0 0 0,-20 39 0 0 0,26-59-402 0 0,0-1-1 0 0,0 1 1 0 0,0-1-1 0 0,-1 1 1 0 0,1-1 0 0 0,-1 0-1 0 0,0 0 1 0 0,0 0-1 0 0,-6 4 1 0 0,-1-3-2578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2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736 168 928 0 0,'0'0'6107'0'0,"-8"-15"-5906"0"0,-31-48-214 0 0,34 58-18 0 0,1 1-1 0 0,-1 0 1 0 0,0 0 0 0 0,-1 0-1 0 0,1 0 1 0 0,-1 1-1 0 0,1-1 1 0 0,-1 1-1 0 0,0 1 1 0 0,0-1 0 0 0,0 1-1 0 0,0 0 1 0 0,-1 1-1 0 0,1 0 1 0 0,-12-2 0 0 0,-3-1-37 0 0,-41-8-187 0 0,0 1 0 0 0,-124-2 0 0 0,186 13 160 0 0,-2 6-491 0 0,0 0 521 0 0,0 0 0 0 0,0 0-1 0 0,-1 0 1 0 0,0 0 0 0 0,0 0 0 0 0,-1-1 0 0 0,1 1 0 0 0,-1-1 0 0 0,0 0 0 0 0,-6 5 0 0 0,-7 11 196 0 0,-15 28 328 0 0,12-17-297 0 0,-1-1 0 0 0,-2-1 0 0 0,-1-1 0 0 0,-42 40 0 0 0,55-56 63 0 0,13-7 40 0 0,27-3 245 0 0,-7-2-294 0 0,7 3-239 0 0,-1 1-1 0 0,0 1 1 0 0,1 1-1 0 0,38 17 1 0 0,-60-21-20 0 0,0 0 0 0 0,-1 0 0 0 0,0 1 1 0 0,0 0-1 0 0,0 0 0 0 0,0 0 0 0 0,0 1 0 0 0,-1 0 1 0 0,0 0-1 0 0,0 0 0 0 0,0 1 0 0 0,-1 0 0 0 0,0 0 1 0 0,0 0-1 0 0,0 0 0 0 0,-1 0 0 0 0,0 1 0 0 0,0 0 1 0 0,-1 0-1 0 0,0-1 0 0 0,0 1 0 0 0,0 1 0 0 0,0 10 1 0 0,-1-8 54 0 0,-1 1 0 0 0,-1-1 1 0 0,1 0-1 0 0,-2 1 1 0 0,1-1-1 0 0,-2 0 1 0 0,1 0-1 0 0,-1 0 1 0 0,-1 0-1 0 0,0-1 1 0 0,0 1-1 0 0,-1-1 1 0 0,0 0-1 0 0,0 0 1 0 0,-11 12-1 0 0,9-13 321 0 0,1-1 0 0 0,-1 0-1 0 0,-1 0 1 0 0,1-1 0 0 0,-1 1 0 0 0,0-2 0 0 0,-1 1 0 0 0,1-1-1 0 0,-1-1 1 0 0,0 0 0 0 0,0 0 0 0 0,-1 0 0 0 0,1-1-1 0 0,-1-1 1 0 0,1 1 0 0 0,-15 0 0 0 0,16-2-110 0 0,-3 0-936 0 0,1 0-1 0 0,0-1 0 0 0,0 0 0 0 0,-20-3 1 0 0,-4-7-4122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0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1 116 0 0,'0'0'3642'0'0,"0"18"-5615"0"0,-17 303 3693 0 0,7 117 2425 0 0,27-254-3038 0 0,-18-172-1702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4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25 80 0 0,'0'0'6641'0'0,"2"-6"-6549"0"0,0 1 52 0 0,6-9-665 0 0,-7 15 481 0 0,0 1-1 0 0,0-1 1 0 0,-1 0 0 0 0,1 0-1 0 0,0 1 1 0 0,0-1 0 0 0,-1 0-1 0 0,1 1 1 0 0,-1-1 0 0 0,1 0-1 0 0,-1 1 1 0 0,0-1 0 0 0,1 1-1 0 0,-1-1 1 0 0,0 2 0 0 0,5 24 254 0 0,-1 0 0 0 0,-1 0 0 0 0,-2 0 0 0 0,0 0 0 0 0,-2 0 0 0 0,-4 28 0 0 0,-35 157 786 0 0,38-201-942 0 0,-6 22 62 0 0,-100 561 2141 0 0,95-468-1884 0 0,-28 340 112 0 0,34-312-158 0 0,14 159-1 0 0,-2-230 372 0 0,-5-82-738 0 0,0-1 60 0 0,0 0 0 0 0,0 0 0 0 0,0 0-1 0 0,0 0 1 0 0,0 1 0 0 0,0-1 0 0 0,0 0 0 0 0,0 0-1 0 0,0 0 1 0 0,0 0 0 0 0,0 0 0 0 0,0 0 0 0 0,0 1-1 0 0,0-1 1 0 0,0 0 0 0 0,0 0 0 0 0,1 0-1 0 0,-1 0 1 0 0,0 0 0 0 0,0 0 0 0 0,0 0 0 0 0,0 0-1 0 0,0 1 1 0 0,0-1 0 0 0,0 0 0 0 0,0 0 0 0 0,0 0-1 0 0,1 0 1 0 0,-1 0 0 0 0,0 0 0 0 0,0 0 0 0 0,0 0-1 0 0,0 0 1 0 0,0 0 0 0 0,0 0 0 0 0,0 0-1 0 0,1 0 1 0 0,-1 0 0 0 0,0 0 0 0 0,0 0 0 0 0,0 0-1 0 0,0 0 1 0 0,0 0 0 0 0,0 0 0 0 0,1 0 0 0 0,-1 0-1 0 0,0 0 1 0 0,0 0 0 0 0,0 0 0 0 0,0 0-1 0 0,0 0 1 0 0,0 0 0 0 0,0 0 0 0 0,1 0 0 0 0,-1-1-1 0 0,3 1 301 0 0,-3 0-491 0 0,-12 5-2758 0 0,-33 4-1349 0 0,-5-8-637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6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2856 0 0,'0'0'5488'0'0,"14"-11"-5250"0"0,46-32-56 0 0,-53 38-138 0 0,0 1-1 0 0,1-1 1 0 0,-1 1 0 0 0,1 1 0 0 0,0 0-1 0 0,0 0 1 0 0,1 0 0 0 0,-1 1-1 0 0,1 0 1 0 0,8 0 0 0 0,9-3 55 0 0,53-8-382 0 0,1 3 1 0 0,150 2 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0 288 0 0,'0'0'4690'0'0,"16"4"-4119"0"0,27 4-33 0 0,59 6 1 0 0,64-13-588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7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41 1136 0 0,'0'0'8340'0'0,"-1"-6"-7817"0"0,0-29 1025 0 0,0 36-1614 0 0,0-1 0 0 0,1 1 0 0 0,-1-1 0 0 0,0 1 0 0 0,0-1 0 0 0,1 1 0 0 0,-1-1 1 0 0,0 1-1 0 0,1-1 0 0 0,-1 1 0 0 0,1 0 0 0 0,-1 0 0 0 0,1-1 0 0 0,-1 1 0 0 0,1 0 0 0 0,-1 0 0 0 0,1-1 0 0 0,0 1 0 0 0,-1 0 0 0 0,1 1 0 0 0,-9 25 194 0 0,5-16-91 0 0,-169 362 1561 0 0,173-371-1596 0 0,-4 4-166 0 0,1-1-147 0 0,0 1 1 0 0,1-1-1 0 0,-1 1 0 0 0,-2 11 1 0 0,29-18-4240 0 0,-1-6 2763 0 0,21-11-674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8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5204 0 0,'0'0'4464'0'0,"7"-6"-4795"0"0,-3 3 342 0 0,1 0 1 0 0,-1 0-1 0 0,0 1 0 0 0,1-1 1 0 0,0 1-1 0 0,0 0 0 0 0,-1 0 1 0 0,1 0-1 0 0,0 1 0 0 0,1 0 1 0 0,-1 0-1 0 0,0 0 0 0 0,10 0 1 0 0,30 4 404 0 0,0 1 1 0 0,68 17-1 0 0,-80-14-344 0 0,-31-7-167 0 0,0 0-1 0 0,1 1 1 0 0,-1-1-1 0 0,0 1 1 0 0,0-1 0 0 0,0 1-1 0 0,-1 0 1 0 0,1 0-1 0 0,0 0 1 0 0,0 0 0 0 0,0 0-1 0 0,-1 0 1 0 0,4 3 0 0 0,-5-3 61 0 0,0-1 0 0 0,0 0 0 0 0,0 0 1 0 0,1 1-1 0 0,-1-1 0 0 0,0 0 1 0 0,0 1-1 0 0,0-1 0 0 0,0 0 0 0 0,0 0 1 0 0,0 1-1 0 0,0-1 0 0 0,0 0 0 0 0,0 1 1 0 0,0-1-1 0 0,0 0 0 0 0,0 0 1 0 0,0 1-1 0 0,0-1 0 0 0,0 0 0 0 0,-1 1 1 0 0,1-1-1 0 0,0 0 0 0 0,0 0 1 0 0,0 1-1 0 0,0-1 0 0 0,0 0 0 0 0,-1 0 1 0 0,1 1-1 0 0,0-1 0 0 0,-1 0 1 0 0,-16 9-796 0 0,-29 4-3169 0 0,11-5 1038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8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47 912 0 0,'0'0'7420'0'0,"0"-7"-7486"0"0,1-33-951 0 0,-23 66 670 0 0,-46 56 1056 0 0,45-56-307 0 0,1 1 0 0 0,-30 47 0 0 0,39-52-376 0 0,8-16-4 0 0,0 1-1 0 0,1 1 1 0 0,0-1 0 0 0,0 0 0 0 0,-4 16-1 0 0,8-22-3 0 0,0-1 0 0 0,1 1-1 0 0,-1-1 1 0 0,1 0 0 0 0,-1 1-1 0 0,1-1 1 0 0,-1 0 0 0 0,1 1-1 0 0,-1-1 1 0 0,1 0 0 0 0,-1 1-1 0 0,1-1 1 0 0,-1 0 0 0 0,1 0-1 0 0,-1 0 1 0 0,1 0 0 0 0,0 0-1 0 0,-1 1 1 0 0,1-1 0 0 0,-1 0-1 0 0,1 0 1 0 0,-1 0 0 0 0,1-1-1 0 0,0 1 1 0 0,-1 0 0 0 0,1 0-1 0 0,-1 0 1 0 0,1 0 0 0 0,-1 0-1 0 0,1-1 1 0 0,-1 1 0 0 0,2-1-1 0 0,27-6 181 0 0,-25 6-182 0 0,25-6 67 0 0,9-4-233 0 0,-1 2-1 0 0,2 1 1 0 0,-1 2-1 0 0,1 1 1 0 0,48 2-1 0 0,-83 3 116 0 0,1 0-1 0 0,-1 1 1 0 0,0 0 0 0 0,0-1-1 0 0,0 2 1 0 0,0-1-1 0 0,0 0 1 0 0,0 1 0 0 0,0-1-1 0 0,0 1 1 0 0,-1 0-1 0 0,1 1 1 0 0,0-1 0 0 0,-1 1-1 0 0,0-1 1 0 0,0 1-1 0 0,0 0 1 0 0,0 0 0 0 0,0 0-1 0 0,0 1 1 0 0,-1-1-1 0 0,0 1 1 0 0,1-1 0 0 0,-1 1-1 0 0,-1 0 1 0 0,1 0 0 0 0,-1 0-1 0 0,1 0 1 0 0,0 4-1 0 0,-1-1 67 0 0,0 0 0 0 0,0 0 1 0 0,-1 0-1 0 0,0 0 0 0 0,0 0 0 0 0,0 0 0 0 0,-1 0 0 0 0,0-1 0 0 0,-1 1 0 0 0,1 0 0 0 0,-1 0 0 0 0,-1-1 0 0 0,1 1 0 0 0,-1-1 0 0 0,0 0 0 0 0,-1 0 0 0 0,-3 6 0 0 0,-3 1 251 0 0,0-1-1 0 0,-1-1 1 0 0,0 1-1 0 0,0-2 1 0 0,-1 1-1 0 0,-1-2 1 0 0,-26 17-1 0 0,17-15-8 0 0,-1 0 0 0 0,0-2-1 0 0,-1 0 1 0 0,-31 6 0 0 0,36-9-232 0 0,14-4-578 0 0,0 0 0 0 0,0-1 1 0 0,0 0-1 0 0,-1 0 0 0 0,1 0 0 0 0,-5-1 1 0 0,-10 0-3051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09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 4636 0 0,'0'0'3522'0'0,"3"18"-3255"0"0,2 7-57 0 0,-1 0 0 0 0,-1 0 0 0 0,-2 0 0 0 0,0 0 0 0 0,-2 1 0 0 0,-1-1 0 0 0,-5 28 0 0 0,-3-16-77 0 0,-1-1 1 0 0,-2-1-1 0 0,-2 0 0 0 0,-1 0 1 0 0,-1-2-1 0 0,-24 34 0 0 0,41-66-129 0 0,0-1 0 0 0,0 0-1 0 0,0 1 1 0 0,0-1 0 0 0,0 0 0 0 0,0 1-1 0 0,0-1 1 0 0,0 0 0 0 0,1 0-1 0 0,-1 1 1 0 0,0-1 0 0 0,0 0 0 0 0,0 0-1 0 0,0 1 1 0 0,1-1 0 0 0,-1 0-1 0 0,0 0 1 0 0,0 1 0 0 0,0-1 0 0 0,1 0-1 0 0,-1 0 1 0 0,0 0 0 0 0,1 0-1 0 0,-1 1 1 0 0,0-1 0 0 0,0 0-1 0 0,1 0 1 0 0,-1 0 0 0 0,0 0 0 0 0,1 0-1 0 0,-1 0 1 0 0,0 0 0 0 0,0 0-1 0 0,1 0 1 0 0,-1 0 0 0 0,0 0 0 0 0,1 0-1 0 0,-1 0 1 0 0,1 0 0 0 0,27 5 135 0 0,33-1-16 0 0,-60-4-124 0 0,139 8 356 0 0,98 3-4437 0 0,-204-14 1606 0 0,12-10-685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10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65 4608 0 0,'0'0'5862'0'0,"-1"-11"-6386"0"0,-6-32-10 0 0,6 32 116 0 0,29 34 1272 0 0,-60-31-535 0 0,24 8-344 0 0,-1 1-1 0 0,1-1 1 0 0,0 2 0 0 0,0-1 0 0 0,0 1-1 0 0,0 0 1 0 0,0 1 0 0 0,0 0 0 0 0,1 0-1 0 0,-1 1 1 0 0,1 0 0 0 0,0 0-1 0 0,0 1 1 0 0,1 0 0 0 0,-1 0 0 0 0,-7 7-1 0 0,5-3 79 0 0,-1 1-1 0 0,1 0 0 0 0,1 0 0 0 0,0 0 0 0 0,1 1 0 0 0,0 0 0 0 0,0 1 0 0 0,1 0 0 0 0,-7 18 0 0 0,11-24-80 0 0,1 1-1 0 0,-1-1 0 0 0,1 1 0 0 0,0-1 1 0 0,0 1-1 0 0,1-1 0 0 0,0 1 1 0 0,0-1-1 0 0,1 1 0 0 0,-1 0 1 0 0,2-1-1 0 0,-1 1 0 0 0,1-1 0 0 0,3 10 1 0 0,-1-8 83 0 0,0 0-1 0 0,0-1 1 0 0,1 0 0 0 0,0 0-1 0 0,0 0 1 0 0,1 0 0 0 0,0-1 0 0 0,0 0-1 0 0,1 0 1 0 0,7 5 0 0 0,2-1-436 0 0,0 0 1 0 0,0-1 0 0 0,1-1-1 0 0,0 0 1 0 0,1-2-1 0 0,-1 0 1 0 0,1 0 0 0 0,0-2-1 0 0,37 4 1 0 0,-3-6-3362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10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12 80 0 0,'0'0'8409'0'0,"-2"-3"-8077"0"0,2 3-336 0 0,0-1 0 0 0,0 1-1 0 0,0 0 1 0 0,0-1 0 0 0,0 1-1 0 0,0-1 1 0 0,0 1-1 0 0,-1 0 1 0 0,1-1 0 0 0,0 1-1 0 0,0 0 1 0 0,0-1-1 0 0,-1 1 1 0 0,1 0 0 0 0,0-1-1 0 0,0 1 1 0 0,-1 0 0 0 0,1 0-1 0 0,0-1 1 0 0,-1 1-1 0 0,1 0 1 0 0,0 0 0 0 0,-1-1-1 0 0,1 1 1 0 0,-1 0-1 0 0,1 0 1 0 0,0 0 0 0 0,-1 0-1 0 0,1 0 1 0 0,0 0 0 0 0,-1-1-1 0 0,1 1 1 0 0,-1 0-1 0 0,0 0 1 0 0,-4 15-574 0 0,0 5 873 0 0,-16 34-240 0 0,-2-1 0 0 0,-3 0 0 0 0,-1-2 0 0 0,-3-2 0 0 0,-3 0 0 0 0,-37 43 0 0 0,60-79-4783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11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1384 0 0,'0'0'3902'0'0,"13"7"-4112"0"0,6 3 239 0 0,-1 1 0 0 0,0 2-1 0 0,-1-1 1 0 0,18 18-1 0 0,-18-11 234 0 0,0 1 0 0 0,-1 0-1 0 0,-1 1 1 0 0,-1 0 0 0 0,0 1-1 0 0,-2 1 1 0 0,-1 0 0 0 0,0 1 0 0 0,-2 0-1 0 0,-1 0 1 0 0,-1 1 0 0 0,-1 0-1 0 0,-1 0 1 0 0,3 49 0 0 0,0-7-1976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3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892 16 2048 0 0,'0'0'5575'0'0,"0"-15"-5234"0"0,-3 18-457 0 0,0-1 0 0 0,0 1 0 0 0,1 0 0 0 0,-1 0 0 0 0,1 0 0 0 0,-1 0 0 0 0,1 1 0 0 0,0-1 0 0 0,1 1 0 0 0,-3 4 0 0 0,-7 12 157 0 0,-136 197 2168 0 0,-266 440-421 0 0,158-224-298 0 0,252-428-1924 0 0,-17 25 1702 0 0,5-13-6328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11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0 104 992 0 0,'0'0'4359'0'0,"16"-13"-4096"0"0,54-40-54 0 0,-65 49-203 0 0,2 0 1 0 0,-1 0 0 0 0,0 1 0 0 0,1 0 0 0 0,-1 0 0 0 0,1 1-1 0 0,0 0 1 0 0,0 0 0 0 0,0 1 0 0 0,0 0 0 0 0,0 0 0 0 0,12 0 0 0 0,6-1-2 0 0,103-3 619 0 0,-127 5-602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7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52 692 0 0,'0'0'7211'0'0,"3"-10"-6813"0"0,11-32-64 0 0,-60 215 412 0 0,19-28-742 0 0,24-127 108 0 0,0-1 0 0 0,-8 22 0 0 0,7-25-139 0 0,0-1 1 0 0,1 1-1 0 0,0 0 1 0 0,-1 25-1 0 0,4-37 98 0 0,1-1-1 0 0,0 1 1 0 0,-1 0 0 0 0,1-1-1 0 0,0 1 1 0 0,0-1-1 0 0,0 1 1 0 0,0-1-1 0 0,0 1 1 0 0,0-1 0 0 0,0 0-1 0 0,1 1 1 0 0,-1-1-1 0 0,0 0 1 0 0,1 0-1 0 0,-1 0 1 0 0,1 0 0 0 0,-1 0-1 0 0,1 0 1 0 0,-1-1-1 0 0,3 2 1 0 0,1 0 65 0 0,-1 0 0 0 0,1 0 0 0 0,-1-1 0 0 0,1 1 0 0 0,-1-1 0 0 0,1 0 0 0 0,5 0 0 0 0,2-1-883 0 0,1-1-1 0 0,-1 0 1 0 0,1 0 0 0 0,-1-1-1 0 0,1-1 1 0 0,-1 0-1 0 0,0-1 1 0 0,19-8 0 0 0,1-5-2120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7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1 1420 0 0,'0'0'6288'0'0,"-6"1"-7427"0"0,-4 3 1136 0 0,0 0 0 0 0,1 0 0 0 0,0 1 0 0 0,0 0 0 0 0,0 1 0 0 0,1 0 0 0 0,-1 0 0 0 0,2 1-1 0 0,-1 0 1 0 0,1 0 0 0 0,-9 11 0 0 0,-2 3 186 0 0,1 1 0 0 0,2 1 1 0 0,-18 33-1 0 0,26-42-112 0 0,0 0 0 0 0,2 1 0 0 0,-8 29 0 0 0,11-36-48 0 0,1 0 0 0 0,-1 0 0 0 0,2 1 0 0 0,-1-1 0 0 0,1 1 0 0 0,0-1 1 0 0,1 1-1 0 0,3 15 0 0 0,-1-17 25 0 0,0-1 0 0 0,0 0-1 0 0,0 0 1 0 0,1 0 0 0 0,0 0 0 0 0,0-1 0 0 0,1 1 0 0 0,-1-1 0 0 0,1 0 0 0 0,0 0 0 0 0,1-1 0 0 0,-1 0-1 0 0,1 0 1 0 0,8 5 0 0 0,6 2 83 0 0,0 0-1 0 0,0-2 0 0 0,26 9 1 0 0,-29-12-782 0 0,2-1 0 0 0,-1-1 0 0 0,0 0 0 0 0,1-2 0 0 0,0 0 0 0 0,0 0 1 0 0,21-3-1 0 0,-20-4-890 0 0,-1-10-364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0 600 0 0,'0'0'6712'0'0,"-4"5"-8288"0"0,-19 31 2182 0 0,1 1 1 0 0,-21 49 0 0 0,-24 40 1062 0 0,-94 116-586 0 0,154-237-1441 0 0,11-20-895 0 0,12-23-1056 0 0,74-101-3285 0 0,-75 110 4800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8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0 122 180 0 0,'0'0'1677'0'0,"11"-15"-1344"0"0,-1 1-55 0 0,29-39-24 0 0,-5 14 2984 0 0,-22 78-3294 0 0,69 239 1759 0 0,-75-255-1630 0 0,12 37 293 0 0,-16-55-281 0 0,0-1 0 0 0,0 1 0 0 0,0-1 0 0 0,1 0 0 0 0,-1 1 0 0 0,1-1 0 0 0,0 0 0 0 0,0-1 0 0 0,6 6-1 0 0,0-3-1845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8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2244 0 0,'0'0'5650'0'0,"17"-4"-5931"0"0,-12 3 271 0 0,29-8-25 0 0,1 2 0 0 0,39-2 0 0 0,-13 9 86 0 0,-40 1-12 0 0,0-1 1 0 0,0-1-1 0 0,27-5 1 0 0,-47 6-426 0 0,1-1 1 0 0,-1 1-1 0 0,0-1 1 0 0,1 1-1 0 0,-1-1 0 0 0,0 1 1 0 0,0-1-1 0 0,1 0 1 0 0,-1 0-1 0 0,0 1 1 0 0,0-1-1 0 0,0 0 1 0 0,0 0-1 0 0,0 0 1 0 0,1-1-1 0 0,4-5-1152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2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24 1264 0 0,'0'0'6233'0'0,"2"-3"-5805"0"0,4-17 989 0 0,-7 23-1570 0 0,0 0 1 0 0,-1 0 0 0 0,0 1 0 0 0,1-1 0 0 0,-1-1 0 0 0,0 1 0 0 0,0 0-1 0 0,-1 0 1 0 0,1-1 0 0 0,-5 4 0 0 0,-3 5 40 0 0,-42 53 717 0 0,-79 123 1 0 0,117-164-566 0 0,1 2-1 0 0,1 0 1 0 0,2 0 0 0 0,0 1-1 0 0,1 0 1 0 0,2 1 0 0 0,1 0-1 0 0,1 0 1 0 0,-2 34 0 0 0,6-35-78 0 0,1 0 0 0 0,4 26 1 0 0,-3-41 49 0 0,1 0 1 0 0,1 0-1 0 0,0 0 0 0 0,1 0 1 0 0,0-1-1 0 0,0 0 1 0 0,7 12-1 0 0,-4-9 153 0 0,0-1 0 0 0,1 0 0 0 0,0 0 0 0 0,1-1 0 0 0,1 0 0 0 0,-1 0 0 0 0,2-1 0 0 0,-1 0 0 0 0,23 13 1359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1 900 0 0,'0'0'5005'0'0,"-6"52"-5508"0"0,-1-23 1115 0 0,-2 1 1 0 0,-20 49 0 0 0,-5 18-34 0 0,33-95-567 0 0,-5 22 295 0 0,-1 0-1 0 0,-16 33 0 0 0,23-57-325 0 0,0 0 0 0 0,0 1 0 0 0,0-1 0 0 0,0 0 0 0 0,0 0 0 0 0,0 1 0 0 0,-1-1-1 0 0,1 0 1 0 0,0 1 0 0 0,0-1 0 0 0,0 0 0 0 0,0 0 0 0 0,0 1 0 0 0,0-1 0 0 0,1 0 0 0 0,-1 1 0 0 0,0-1 0 0 0,0 0 0 0 0,0 0-1 0 0,0 1 1 0 0,0-1 0 0 0,0 0 0 0 0,0 0 0 0 0,0 1 0 0 0,1-1 0 0 0,-1 0 0 0 0,0 0 0 0 0,0 1 0 0 0,0-1 0 0 0,1 0 0 0 0,-1 0-1 0 0,0 0 1 0 0,0 0 0 0 0,0 1 0 0 0,1-1 0 0 0,-1 0 0 0 0,0 0 0 0 0,1 0 0 0 0,-1 0 0 0 0,0 0 0 0 0,0 0 0 0 0,1 0 0 0 0,-1 0-1 0 0,0 0 1 0 0,1 1 0 0 0,20 0-2150 0 0,-2-4-179 0 0,-19 3 2321 0 0,0 0-1 0 0,0 0 1 0 0,0 0 0 0 0,0 0 0 0 0,0 0-1 0 0,0-1 1 0 0,0 1 0 0 0,0 0 0 0 0,0 0-1 0 0,0 0 1 0 0,0 0 0 0 0,0 0 0 0 0,0 0-1 0 0,0 0 1 0 0,0 0 0 0 0,0-1 0 0 0,0 1-1 0 0,0 0 1 0 0,0 0 0 0 0,0 0 0 0 0,0 0 0 0 0,0 0-1 0 0,0 0 1 0 0,0 0 0 0 0,0 0 0 0 0,0-1-1 0 0,0 1 1 0 0,0 0 0 0 0,0 0 0 0 0,0 0-1 0 0,0 0 1 0 0,0 0 0 0 0,0 0 0 0 0,0 0-1 0 0,1 0 1 0 0,-1 0 0 0 0,0 0 0 0 0,0 0-1 0 0,0-1 1 0 0,0 1 0 0 0,0 0 0 0 0,0 0-1 0 0,0 0 1 0 0,0 0 0 0 0,0 0 0 0 0,1 0-1 0 0,-1 0 1 0 0,0 0 0 0 0,0 0 0 0 0,0 0-1 0 0,0 0 1 0 0,-48-3-1911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33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7 132 0 0,'0'0'3968'0'0,"-41"-5"-3056"0"0,38 5-984 0 0,2 0 38 0 0,0 0 0 0 0,1 0-1 0 0,-1-1 1 0 0,0 1 0 0 0,1 0-1 0 0,-1 0 1 0 0,0 0 0 0 0,0 0-1 0 0,1 0 1 0 0,-1 0 0 0 0,0 0-1 0 0,1 0 1 0 0,-1 0 0 0 0,0 1-1 0 0,1-1 1 0 0,-1 0 0 0 0,0 0-1 0 0,1 0 1 0 0,-1 1 0 0 0,0-1-1 0 0,1 0 1 0 0,-1 1 0 0 0,1-1-1 0 0,-1 1 1 0 0,0-1 0 0 0,1 1-1 0 0,-1 0 1 0 0,-43 23 95 0 0,-17 45-136 0 0,54-49-81 0 0,1 0 2884 0 0,4-20-2166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34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 0 0,'0'0'4'0'0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1528 0 0,'0'0'7546'0'0,"-3"14"-10233"0"0,1-9 2662 0 0,0 5-4 0 0,-1 0 0 0 0,2 1-1 0 0,-1-1 1 0 0,1 0 0 0 0,1 1 0 0 0,0-1 0 0 0,0 0 0 0 0,1 1 0 0 0,0-1 0 0 0,1 0-1 0 0,0 0 1 0 0,6 17 0 0 0,-2-16 142 0 0,0-1-1 0 0,0 0 1 0 0,1 0 0 0 0,0 0-1 0 0,1-1 1 0 0,0 0 0 0 0,1 0-1 0 0,0-1 1 0 0,0 0-1 0 0,12 8 1 0 0,-6-7-16 0 0,1 0 0 0 0,0-1 1 0 0,0 0-1 0 0,1-2 0 0 0,-1 0 0 0 0,28 6 0 0 0,-21-7 142 0 0,0-1 0 0 0,1-2-1 0 0,0 0 1 0 0,-1-2-1 0 0,1 0 1 0 0,0-1 0 0 0,0-2-1 0 0,-1 0 1 0 0,0-2-1 0 0,39-12 1 0 0,-63 16 152 0 0,0 1-1 0 0,0 0 1 0 0,0-1 0 0 0,0 1-1 0 0,0-1 1 0 0,-1 0 0 0 0,1 1-1 0 0,0-1 1 0 0,1 0 0 0 0,-3-1 781 0 0,2 1-782 0 0,0 0 1 0 0,0 0 0 0 0,0-1-1 0 0,-13-12-2399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3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58 288 0 0,'-22'-57'1985'0'0,"31"57"861"0"0,33 0-2675 0 0,201 30-218 0 0,-5 0 741 0 0,-23-9-212 0 0,45 3 0 0 0,329 23 752 0 0,-444-28-676 0 0,1-7 1 0 0,284-12-1 0 0,24-7 4 0 0,-268 9-267 0 0,21-17 176 0 0,-126 7-210 0 0,375-7 1811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47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1 980 0 0,'0'0'2568'0'0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4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323 119 1272 0 0,'0'0'5157'0'0,"-2"-15"-4663"0"0,-5-46-24 0 0,6 59-421 0 0,1 1 0 0 0,-1-1 0 0 0,1 0 0 0 0,-1 0 0 0 0,1 1 0 0 0,-1-1 0 0 0,0 0 0 0 0,0 1 0 0 0,0-1 0 0 0,0 1 0 0 0,0-1 0 0 0,0 1 0 0 0,0-1 0 0 0,-1 1 0 0 0,1 0 0 0 0,-1 0 0 0 0,1 0 0 0 0,0 0 0 0 0,-1 0 0 0 0,0 0 0 0 0,1 0 0 0 0,-1 0 0 0 0,0 0 0 0 0,1 1 0 0 0,-1-1 0 0 0,0 1 0 0 0,0-1 0 0 0,1 1 0 0 0,-1 0 0 0 0,-2 0 0 0 0,-5-2 252 0 0,1 0-329 0 0,0 1 0 0 0,0 0 0 0 0,0 0 0 0 0,0 0 0 0 0,0 1 0 0 0,0 1 0 0 0,0 0 0 0 0,0 0 0 0 0,0 0 0 0 0,0 1 0 0 0,0 0 0 0 0,1 0 0 0 0,-1 1 0 0 0,1 0 0 0 0,-12 6 0 0 0,8-3-31 0 0,1 0 0 0 0,-1 1 0 0 0,1 0 0 0 0,1 1 1 0 0,-1 0-1 0 0,1 0 0 0 0,1 1 0 0 0,-1 0 0 0 0,-9 16 0 0 0,15-21 37 0 0,0 1 0 0 0,0 0-1 0 0,1 0 1 0 0,0 1 0 0 0,0-1 0 0 0,0 1 0 0 0,1-1-1 0 0,0 1 1 0 0,0-1 0 0 0,0 1 0 0 0,1-1 0 0 0,-1 1-1 0 0,1 0 1 0 0,2 8 0 0 0,-2-12 47 0 0,0 1-1 0 0,1-1 1 0 0,0 0-1 0 0,0 1 1 0 0,0-1 0 0 0,0 1-1 0 0,0-1 1 0 0,0 0 0 0 0,0 0-1 0 0,1 0 1 0 0,-1 0-1 0 0,1 0 1 0 0,-1 0 0 0 0,1 0-1 0 0,0 0 1 0 0,0-1 0 0 0,0 1-1 0 0,0-1 1 0 0,0 1-1 0 0,0-1 1 0 0,0 0 0 0 0,1 0-1 0 0,-1 1 1 0 0,0-2-1 0 0,1 1 1 0 0,-1 0 0 0 0,1 0-1 0 0,-1-1 1 0 0,1 0 0 0 0,-1 1-1 0 0,1-1 1 0 0,4 0-1 0 0,2-1 118 0 0,0 0-1 0 0,0 0 1 0 0,-1 0-1 0 0,1-1 1 0 0,-1 0-1 0 0,1-1 1 0 0,-1 0-1 0 0,0 0 0 0 0,13-8 1 0 0,-15 8-65 0 0,0-1-1 0 0,-1 0 1 0 0,1 0 0 0 0,-1 0 0 0 0,0 0 0 0 0,-1-1-1 0 0,1 0 1 0 0,-1 0 0 0 0,0 0 0 0 0,0 0 0 0 0,0-1-1 0 0,-1 0 1 0 0,4-8 0 0 0,-7 27-843 0 0,0 1 0 0 0,0-1-1 0 0,3 16 1 0 0,1 21 795 0 0,-5 24 154 0 0,0-37 318 0 0,6 58 0 0 0,-4-91-738 0 0,0 0-1 0 0,0-1 1 0 0,0 1-1 0 0,0 0 1 0 0,0-1-1 0 0,1 1 0 0 0,2 4 1 0 0,-3-7 106 0 0,-1-1 0 0 0,0 1 0 0 0,1 0 0 0 0,-1-1-1 0 0,1 1 1 0 0,-1 0 0 0 0,1-1 0 0 0,0 1 0 0 0,-1-1 0 0 0,1 1 0 0 0,0-1 0 0 0,-1 1 0 0 0,1-1 0 0 0,0 1 0 0 0,-1-1 0 0 0,1 0-1 0 0,0 1 1 0 0,0-1 0 0 0,0 0 0 0 0,-1 0 0 0 0,1 1 0 0 0,0-1 0 0 0,0 0 0 0 0,0 0 0 0 0,0 0 0 0 0,-1 0 0 0 0,1 0-1 0 0,0 0 1 0 0,0 0 0 0 0,0-1 0 0 0,0 1 0 0 0,-1 0 0 0 0,1 0 0 0 0,0-1 0 0 0,0 1 0 0 0,-1 0 0 0 0,1-1 0 0 0,0 1-1 0 0,0-1 1 0 0,-1 1 0 0 0,2-1 0 0 0,14-16-1517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4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30 4012 0 0,'0'0'1636'0'0,"3"7"-1427"0"0,-1-5-187 0 0,0 1-1 0 0,0 0 1 0 0,0 0 0 0 0,-1 0-1 0 0,0 0 1 0 0,1 0-1 0 0,-1 1 1 0 0,0-1 0 0 0,0 0-1 0 0,-1 1 1 0 0,1-1-1 0 0,-1 0 1 0 0,0 1 0 0 0,0-1-1 0 0,0 1 1 0 0,0-1-1 0 0,0 0 1 0 0,-1 1 0 0 0,1-1-1 0 0,-1 1 1 0 0,0-1-1 0 0,0 0 1 0 0,-1 0 0 0 0,-2 6-1 0 0,-3 3-38 0 0,-6 9 1272 0 0,15-20-377 0 0,11-12-86 0 0,12-14-888 0 0,-9 7 2 0 0,2 0 1 0 0,0 2 0 0 0,1 0-1 0 0,1 1 1 0 0,27-16 0 0 0,-46 30 29 0 0,1 0 1 0 0,0 0-1 0 0,-1 0 0 0 0,1 1 1 0 0,0-1-1 0 0,0 1 0 0 0,-1-1 1 0 0,1 1-1 0 0,0 0 0 0 0,0 0 1 0 0,0 0-1 0 0,0 0 1 0 0,0 0-1 0 0,-1 0 0 0 0,1 0 1 0 0,0 0-1 0 0,0 1 0 0 0,0-1 1 0 0,-1 1-1 0 0,4 1 0 0 0,-2 0 33 0 0,-1-1-1 0 0,1 1 0 0 0,-1 0 0 0 0,0 0 1 0 0,1 1-1 0 0,-1-1 0 0 0,0 0 0 0 0,-1 1 1 0 0,1-1-1 0 0,0 1 0 0 0,2 4 0 0 0,2 8 101 0 0,-1 0 0 0 0,0 0 0 0 0,6 30 0 0 0,-9-34-83 0 0,1 14 240 0 0,5 19-319 0 0,-7-41-210 0 0,-1-1-1 0 0,1 1 0 0 0,0-1 1 0 0,0 0-1 0 0,0 0 1 0 0,0 1-1 0 0,0-1 0 0 0,1 0 1 0 0,-1 0-1 0 0,1 0 1 0 0,-1-1-1 0 0,1 1 0 0 0,0 0 1 0 0,2 1-1 0 0,0-1-1160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 3008 0 0,'0'0'4219'0'0,"-15"13"-5070"0"0,-45 43 849 0 0,55-51 23 0 0,0 1 0 0 0,1 0-1 0 0,-1 0 1 0 0,1 1 0 0 0,1 0 0 0 0,0-1 0 0 0,-1 1-1 0 0,2 0 1 0 0,-1 0 0 0 0,1 1 0 0 0,0-1 0 0 0,1 0-1 0 0,0 1 1 0 0,0-1 0 0 0,1 1 0 0 0,-1-1 0 0 0,2 1-1 0 0,-1-1 1 0 0,3 14 0 0 0,-2-16 17 0 0,0-1 1 0 0,1 0-1 0 0,-1 0 1 0 0,1 0-1 0 0,0 0 1 0 0,0 0-1 0 0,0 0 1 0 0,0 0-1 0 0,1-1 1 0 0,0 1-1 0 0,-1-1 1 0 0,1 0-1 0 0,0 1 0 0 0,1-1 1 0 0,-1-1-1 0 0,1 1 1 0 0,-1 0-1 0 0,1-1 1 0 0,0 0-1 0 0,0 0 1 0 0,0 0-1 0 0,0 0 1 0 0,0-1-1 0 0,0 1 1 0 0,0-1-1 0 0,6 1 0 0 0,12 2 368 0 0,0-1-1 0 0,0-1 0 0 0,41-1 0 0 0,-47-1-269 0 0,12 1 183 0 0,-16 0-154 0 0,1-1-1 0 0,-1 0 1 0 0,1-1-1 0 0,-1 0 1 0 0,20-5-1 0 0,-29 3-269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7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2812 0 0,'0'0'5597'0'0,"17"-6"-5614"0"0,-9 3 5 0 0,15-5 146 0 0,0 0-1 0 0,1 2 1 0 0,0 1 0 0 0,25-3-1 0 0,-28 6-19 0 0,61-1 48 0 0,-74 3-191 0 0,0 0-1 0 0,0 1 0 0 0,0 0 0 0 0,-1 0 0 0 0,1 1 1 0 0,0 0-1 0 0,11 5 0 0 0,-18-7-53 0 0,0 0 0 0 0,-1 1 0 0 0,1-1 0 0 0,-1 0 1 0 0,1 0-1 0 0,-1 1 0 0 0,1-1 0 0 0,-1 0 0 0 0,0 1 0 0 0,1-1 0 0 0,-1 0 0 0 0,1 1 0 0 0,-1-1 0 0 0,0 1 0 0 0,1-1 0 0 0,-1 1 1 0 0,0-1-1 0 0,1 1 0 0 0,-1-1 0 0 0,0 1 0 0 0,0-1 0 0 0,1 1 0 0 0,-1-1 0 0 0,0 1 0 0 0,0-1 0 0 0,0 1 0 0 0,0 0 0 0 0,0-1 0 0 0,0 1 1 0 0,0-1-1 0 0,0 1 0 0 0,0-1 0 0 0,0 1 0 0 0,0 0 0 0 0,0-1 0 0 0,0 1 0 0 0,-1-1 0 0 0,1 1 0 0 0,0-1 0 0 0,0 1 0 0 0,0-1 0 0 0,-1 1 1 0 0,1-1-1 0 0,-1 1 0 0 0,-16 14-3029 0 0,8-10 1729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8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1436 0 0,'0'0'5463'0'0,"14"13"-7254"0"0,40 44 1661 0 0,-50-51 115 0 0,0-1-1 0 0,-1 1 0 0 0,0-1 1 0 0,0 1-1 0 0,0 0 0 0 0,-1 0 1 0 0,1 1-1 0 0,-2-1 0 0 0,1 0 0 0 0,-1 1 1 0 0,0-1-1 0 0,1 10 0 0 0,0 3-22 0 0,2 7 144 0 0,-2 0 0 0 0,-1 40 0 0 0,-1-53 193 0 0,-1 0 0 0 0,-1-1-1 0 0,0 1 1 0 0,-1-1 0 0 0,0 0 0 0 0,-1 0-1 0 0,-7 17 1 0 0,4-19-17 0 0,-1 1 1 0 0,0-1-1 0 0,0 0 0 0 0,-18 15 0 0 0,6-5-244 0 0,-20 20-4847 0 0,24-29 1861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 3524 0 0,'0'0'4831'0'0,"12"-14"-4617"0"0,39-44-97 0 0,-46 52-80 0 0,0 1 0 0 0,1 1 0 0 0,0-1 0 0 0,-1 1 1 0 0,2 0-1 0 0,-1 0 0 0 0,0 1 0 0 0,1 0 0 0 0,-1 0 0 0 0,1 0 0 0 0,11-2 0 0 0,-3 3 171 0 0,0 0-1 0 0,0 0 1 0 0,23 2 0 0 0,-30 0-152 0 0,-2-1-33 0 0,0 2 0 0 0,-1-1 0 0 0,1 0 0 0 0,0 1 0 0 0,-1 0 0 0 0,1 1 0 0 0,-1-1 0 0 0,1 1 0 0 0,-1 0 0 0 0,6 3 0 0 0,-8-3-27 0 0,-1 0-1 0 0,1 0 0 0 0,0 0 1 0 0,-1 1-1 0 0,1-1 0 0 0,-1 1 1 0 0,0-1-1 0 0,1 1 0 0 0,-1 0 1 0 0,-1 0-1 0 0,1 0 1 0 0,0 0-1 0 0,-1 0 0 0 0,0 0 1 0 0,1 1-1 0 0,-1-1 0 0 0,1 6 1 0 0,0 4 14 0 0,0 0 0 0 0,-1 0 0 0 0,-1 0 0 0 0,0 1 0 0 0,0-1 0 0 0,-2 0 0 0 0,1 0 0 0 0,-2 0 1 0 0,0 0-1 0 0,0-1 0 0 0,-1 1 0 0 0,-1-1 0 0 0,0 0 0 0 0,0 0 0 0 0,-2 0 0 0 0,1-1 0 0 0,-10 13 0 0 0,-14 15 80 0 0,-2-1 0 0 0,-2-1-1 0 0,-45 38 1 0 0,60-57-62 0 0,-3 0-50 0 0,-21 23 61 0 0,40-39-89 0 0,1 1 0 0 0,0 0-1 0 0,0-1 1 0 0,0 1 0 0 0,1 0 0 0 0,-1 0 0 0 0,1 0-1 0 0,-1 0 1 0 0,1 0 0 0 0,0 1 0 0 0,0-1 0 0 0,1 0 0 0 0,-1 0-1 0 0,0 5 1 0 0,4-7 230 0 0,0 0-1 0 0,1 0 1 0 0,-1-1-1 0 0,0 1 1 0 0,1-1-1 0 0,-1 0 1 0 0,6 0-1 0 0,-7 0-21 0 0,53 0 648 0 0,0-3 1 0 0,87-17-1 0 0,19-1-4391 0 0,-144 20 2624 0 0,32-5-4965 0 0,-37 1 3637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8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0 6637 0 0,'0'0'2136'0'0,"-16"5"-2262"0"0,15-4 120 0 0,-15 3-6 0 0,1 1 0 0 0,0 1-1 0 0,0 0 1 0 0,1 1 0 0 0,0 1-1 0 0,0 0 1 0 0,1 0-1 0 0,-18 17 1 0 0,22-17-12 0 0,1 2 0 0 0,0-1 0 0 0,1 1 0 0 0,0 0 0 0 0,1 0 0 0 0,-8 16 0 0 0,12-21 2 0 0,-1 0-1 0 0,1 1 0 0 0,1-1 0 0 0,-1 1 0 0 0,1 0 0 0 0,0 0 1 0 0,0-1-1 0 0,0 1 0 0 0,1 0 0 0 0,0 0 0 0 0,0 0 1 0 0,1-1-1 0 0,0 1 0 0 0,-1 0 0 0 0,4 7 0 0 0,-3-10 60 0 0,0-1-1 0 0,0 0 0 0 0,1 0 1 0 0,-1 0-1 0 0,1 0 0 0 0,0 0 1 0 0,-1 0-1 0 0,1 0 1 0 0,0 0-1 0 0,0-1 0 0 0,0 1 1 0 0,0-1-1 0 0,1 0 0 0 0,-1 1 1 0 0,0-1-1 0 0,1 0 0 0 0,-1 0 1 0 0,0 0-1 0 0,1-1 0 0 0,-1 1 1 0 0,1-1-1 0 0,-1 1 0 0 0,1-1 1 0 0,0 0-1 0 0,-1 0 0 0 0,1 0 1 0 0,-1 0-1 0 0,1 0 0 0 0,4-2 1 0 0,2 1 299 0 0,-1 0 0 0 0,1-1 0 0 0,-1 0 0 0 0,1-1 0 0 0,-1 0 0 0 0,0 0 0 0 0,12-7 0 0 0,-13 6-290 0 0,0-1-1 0 0,0 0 0 0 0,0-1 0 0 0,0 0 0 0 0,-1 0 1 0 0,0 0-1 0 0,0 0 0 0 0,-1-1 0 0 0,0 0 1 0 0,0 0-1 0 0,0-1 0 0 0,-1 1 0 0 0,0-1 0 0 0,-1 0 1 0 0,1 0-1 0 0,-2-1 0 0 0,1 1 0 0 0,-1 0 0 0 0,0-1 1 0 0,-1 0-1 0 0,0 1 0 0 0,0-1 0 0 0,-1 0 0 0 0,0 1 1 0 0,-3-14-1 0 0,3 19-110 0 0,-1 1 0 0 0,1 0 0 0 0,-1 0 0 0 0,0 0 0 0 0,0 0 0 0 0,0 0 0 0 0,0 0 0 0 0,-1 0 0 0 0,1 0 0 0 0,0 0 0 0 0,-1 0 0 0 0,1 1 0 0 0,-1-1 0 0 0,0 1 0 0 0,1-1 0 0 0,-1 1 0 0 0,0-1 0 0 0,0 1 0 0 0,0 0 0 0 0,0 0 0 0 0,-3-1 0 0 0,1 0-498 0 0,0 1-1 0 0,-1 0 1 0 0,1 0-1 0 0,0 1 1 0 0,0-1 0 0 0,-1 1-1 0 0,1 0 1 0 0,0 0-1 0 0,-1 0 1 0 0,-5 2-1 0 0,-4 2-2028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6057 0 0,'0'0'365'0'0,"-4"15"-64"0"0,-16 50-81 0 0,17-58-163 0 0,0-1 0 0 0,0 0 0 0 0,-1 0 0 0 0,1 0 0 0 0,-1 0 0 0 0,-1-1 1 0 0,1 1-1 0 0,-1-1 0 0 0,0 0 0 0 0,0 0 0 0 0,0-1 0 0 0,-1 0 0 0 0,-8 6 0 0 0,-4 3 91 0 0,-38 24 516 0 0,25-24-1383 0 0,0-9-3306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2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347 269 692 0 0,'0'0'9302'0'0,"8"-23"-10818"0"0,-6 20 1555 0 0,-1 1 0 0 0,0-1 0 0 0,-1 0 0 0 0,1 1 1 0 0,0-1-1 0 0,-1 0 0 0 0,0 1 0 0 0,1-1 0 0 0,-1 0 0 0 0,-1-4 0 0 0,-18 38-444 0 0,17-26 1939 0 0,1-12-1065 0 0,1-17-673 0 0,0 15 560 0 0,0 8-332 0 0,-16 24-1392 0 0,12-16 1467 0 0,1-3-28 0 0,0 0 0 0 0,1 0 0 0 0,0 0 0 0 0,0 0 0 0 0,0 0 0 0 0,0 1 0 0 0,1-1 0 0 0,-2 6 0 0 0,18-33 1565 0 0,-10 8-1693 0 0,-1 5 77 0 0,0 1 0 0 0,-1-2 0 0 0,0 1 0 0 0,-1 0 1 0 0,2-20-1 0 0,-13 49-2183 0 0,2-9 2185 0 0,2 0 1 0 0,0 1-1 0 0,0 0 1 0 0,0 0-1 0 0,2 0 1 0 0,-1 0-1 0 0,1 1 0 0 0,-2 19 819 0 0,20-64 1070 0 0,-7 9-1856 0 0,0 0 0 0 0,4-28 0 0 0,-10 42-90 0 0,0 0 0 0 0,-1 0 0 0 0,0 0 0 0 0,-1 0 0 0 0,0 0 0 0 0,-1-1 0 0 0,0 1 0 0 0,-2-12 0 0 0,2 19 9 0 0,0-1 0 0 0,0 1 0 0 0,0 0 0 0 0,0 0 0 0 0,-1 0 0 0 0,1 0 0 0 0,-1 0 0 0 0,0 0 0 0 0,0 0 0 0 0,0 1 0 0 0,0-1 1 0 0,0 0-1 0 0,0 1 0 0 0,-1 0 0 0 0,1 0 0 0 0,-1-1 0 0 0,0 2 0 0 0,0-1 0 0 0,1 0 0 0 0,-1 0 0 0 0,0 1 0 0 0,-1 0 0 0 0,1-1 0 0 0,0 1 0 0 0,0 1 0 0 0,0-1 0 0 0,-1 0 0 0 0,1 1 1 0 0,0-1-1 0 0,-1 1 0 0 0,1 0 0 0 0,0 0 0 0 0,-1 1 0 0 0,1-1 0 0 0,0 1 0 0 0,-1-1 0 0 0,1 1 0 0 0,-5 2 0 0 0,-5 1-105 0 0,1 1-1 0 0,-1 0 0 0 0,1 1 1 0 0,0 1-1 0 0,0 0 1 0 0,1 0-1 0 0,0 1 1 0 0,-13 12-1 0 0,14-9 82 0 0,-1 0 1 0 0,2 1-1 0 0,-1 0 0 0 0,2 1 0 0 0,-1 0 0 0 0,2 0 1 0 0,0 1-1 0 0,0 0 0 0 0,2 0 0 0 0,0 1 0 0 0,0 0 1 0 0,1-1-1 0 0,1 1 0 0 0,0 1 0 0 0,2-1 0 0 0,-1 0 1 0 0,2 1-1 0 0,0-1 0 0 0,4 26 0 0 0,-3-36 106 0 0,0-1 0 0 0,0 1 1 0 0,0-1-1 0 0,1 1 0 0 0,0-1 0 0 0,0 0 0 0 0,0 0 0 0 0,1 0 1 0 0,-1 0-1 0 0,1 0 0 0 0,0 0 0 0 0,0-1 0 0 0,0 1 0 0 0,1-1 1 0 0,-1 0-1 0 0,1 0 0 0 0,0 0 0 0 0,0-1 0 0 0,0 1 0 0 0,0-1 1 0 0,6 3-1 0 0,7 1 109 0 0,-1-1 0 0 0,1-1 0 0 0,0-1 0 0 0,27 3 0 0 0,33 7-34 0 0,-34 1-552 0 0,-33-10-567 0 0,0 0 1 0 0,0 0 0 0 0,0-2 0 0 0,1 1 0 0 0,-1-1-1 0 0,1-1 1 0 0,13 1 0 0 0,3-4-1916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9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68 144 912 0 0,'0'0'6284'0'0,"12"-15"-5939"0"0,-8 10-305 0 0,7-10 39 0 0,1 1 1 0 0,1 0 0 0 0,0 1-1 0 0,0 1 1 0 0,1 0-1 0 0,24-16 1 0 0,-34 26-61 0 0,-1 0 0 0 0,1 0 0 0 0,0 0 0 0 0,0 0 0 0 0,1 1-1 0 0,-1 0 1 0 0,0 0 0 0 0,0 0 0 0 0,1 0 0 0 0,-1 1 0 0 0,0-1 0 0 0,1 1 0 0 0,-1 0-1 0 0,1 0 1 0 0,-1 1 0 0 0,6 1 0 0 0,-7-1-15 0 0,0 0 0 0 0,0 1 0 0 0,0-1 0 0 0,-1 1 0 0 0,1 0 0 0 0,-1 0 0 0 0,1 0 0 0 0,-1 0 1 0 0,0 1-1 0 0,1-1 0 0 0,-1 1 0 0 0,0-1 0 0 0,-1 1 0 0 0,1-1 0 0 0,0 1 0 0 0,-1 0 0 0 0,0 0 0 0 0,1 0 0 0 0,-1 0 0 0 0,0 0 0 0 0,-1 0 0 0 0,2 5 0 0 0,0 2 27 0 0,-1 0 1 0 0,0-1-1 0 0,-1 1 0 0 0,0 0 1 0 0,0 0-1 0 0,-1 0 0 0 0,0 0 1 0 0,-1-1-1 0 0,0 1 0 0 0,-1-1 1 0 0,0 1-1 0 0,0-1 0 0 0,-1 0 0 0 0,0 0 1 0 0,0 0-1 0 0,-1-1 0 0 0,-1 1 1 0 0,-6 7-1 0 0,-13 15 132 0 0,-1-1 0 0 0,-1-2 0 0 0,-38 31 0 0 0,21-20-126 0 0,26-22-43 0 0,8-10-40 0 0,1 2 0 0 0,0-1-1 0 0,0 1 1 0 0,1 1-1 0 0,1-1 1 0 0,-11 17 0 0 0,48-21-303 0 0,279-4 836 0 0,-293-2-1890 0 0,1 0-1 0 0,0-2 1 0 0,22-5-1 0 0,-6-2-1554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9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75 184 0 0,'0'0'8270'0'0,"-14"-10"-8168"0"0,-46-31-159 0 0,52 37 35 0 0,1 1 0 0 0,-1-1 0 0 0,0 2 1 0 0,0-1-1 0 0,0 1 0 0 0,-1 0 0 0 0,1 0 0 0 0,0 1 0 0 0,-1 1 1 0 0,1-1-1 0 0,0 1 0 0 0,-12 2 0 0 0,-3-2-50 0 0,4 0 51 0 0,16-1-16 0 0,-1 1 0 0 0,1 0 0 0 0,-1 0 0 0 0,1 0 0 0 0,-1 0-1 0 0,1 0 1 0 0,-1 1 0 0 0,1-1 0 0 0,-1 1 0 0 0,1 0 0 0 0,0 0 0 0 0,-1 0 0 0 0,1 1 0 0 0,0-1 0 0 0,0 1-1 0 0,0 0 1 0 0,0 0 0 0 0,0 0 0 0 0,-3 3 0 0 0,-30 29 124 0 0,3 0 1 0 0,1 2-1 0 0,2 2 0 0 0,1 1 1 0 0,-27 49-1 0 0,55-87-82 0 0,0 1-1 0 0,0-1 1 0 0,0 1-1 0 0,0-1 1 0 0,1 1 0 0 0,-1 0-1 0 0,1-1 1 0 0,-1 1-1 0 0,1 0 1 0 0,0-1 0 0 0,0 1-1 0 0,-1 0 1 0 0,1-1-1 0 0,0 1 1 0 0,1 0 0 0 0,-1 0-1 0 0,1 1 1 0 0,-1-1 3 0 0,1-1-1 0 0,-1 0 1 0 0,1 0 0 0 0,0 0-1 0 0,-1-1 1 0 0,1 1 0 0 0,0 0-1 0 0,0 0 1 0 0,0 0 0 0 0,0 0 0 0 0,0-1-1 0 0,0 1 1 0 0,0 0 0 0 0,0-1-1 0 0,0 1 1 0 0,0-1 0 0 0,0 1 0 0 0,0-1-1 0 0,2 1 1 0 0,6 0 41 0 0,0 1 0 0 0,1-2-1 0 0,-1 1 1 0 0,0-1 0 0 0,12-1 0 0 0,-1 0-18 0 0,9 0-128 0 0,-15 0-90 0 0,1 0 0 0 0,25 4 0 0 0,-37-3 167 0 0,0 0-1 0 0,0 1 1 0 0,0 0 0 0 0,0 0-1 0 0,0 0 1 0 0,0 0-1 0 0,0 0 1 0 0,0 0-1 0 0,-1 1 1 0 0,1-1 0 0 0,0 1-1 0 0,-1 0 1 0 0,1 0-1 0 0,-1 0 1 0 0,0 0 0 0 0,0 0-1 0 0,1 1 1 0 0,1 2-1 0 0,-3-3 29 0 0,0 0 0 0 0,0 1 0 0 0,0-1-1 0 0,0 0 1 0 0,-1 1 0 0 0,1-1-1 0 0,-1 0 1 0 0,1 1 0 0 0,-1-1 0 0 0,0 1-1 0 0,0-1 1 0 0,0 1 0 0 0,0-1-1 0 0,0 1 1 0 0,-1-1 0 0 0,1 0 0 0 0,-1 1-1 0 0,1-1 1 0 0,-1 1 0 0 0,0-1-1 0 0,0 0 1 0 0,0 0 0 0 0,0 1 0 0 0,0-1-1 0 0,-1 0 1 0 0,-2 4 0 0 0,-5 4 165 0 0,0 0 1 0 0,0 0-1 0 0,-20 14 0 0 0,11-9 62 0 0,-2 6 16 0 0,6-6-2784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0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1 3208 0 0,'0'0'6508'0'0,"-12"14"-7124"0"0,-20 22 812 0 0,-54 50 0 0 0,60-65 1 0 0,-49 31 0 0 0,62-44-973 0 0,0-1-1 0 0,-1 0 1 0 0,-19 6 0 0 0,23-12-1567 0 0,14-10 255 0 0,10-8-262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0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0 6201 0 0,'0'0'2897'0'0,"-5"11"-4801"0"0,-62 136 3321 0 0,-81 169 186 0 0,139-297-1858 0 0,-13 22 122 0 0,4-19-5744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1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508 142 1228 0 0,'0'0'8732'0'0,"-5"-15"-8511"0"0,-16-47 76 0 0,19 58-284 0 0,-1 0-1 0 0,1 0 1 0 0,-1 0-1 0 0,1 0 1 0 0,-1 1 0 0 0,-1-1-1 0 0,1 1 1 0 0,0 0-1 0 0,-1 0 1 0 0,0 0-1 0 0,1 1 1 0 0,-1-1-1 0 0,0 1 1 0 0,0 0-1 0 0,-1 0 1 0 0,1 0-1 0 0,0 0 1 0 0,-1 1-1 0 0,-4-1 1 0 0,1-1-80 0 0,-1 2 0 0 0,1-1 0 0 0,-1 1 0 0 0,1 0 0 0 0,-1 1-1 0 0,1 0 1 0 0,-1 0 0 0 0,1 1 0 0 0,-1 0 0 0 0,1 1 0 0 0,0 0 0 0 0,-1 0 0 0 0,1 1 0 0 0,0 0 0 0 0,0 0 0 0 0,1 1-1 0 0,-1-1 1 0 0,1 2 0 0 0,-1-1 0 0 0,-11 12 0 0 0,-7 6 183 0 0,2 2 0 0 0,0 1 0 0 0,-38 54 0 0 0,24-30-147 0 0,34-44 25 0 0,-29 39 44 0 0,32-42-42 0 0,-1 0-1 0 0,1 1 1 0 0,-1-1 0 0 0,1 0-1 0 0,0 1 1 0 0,0-1 0 0 0,0 1-1 0 0,0-1 1 0 0,1 1-1 0 0,-1 0 1 0 0,1-1 0 0 0,-1 1-1 0 0,1 0 1 0 0,0-1 0 0 0,0 1-1 0 0,1 3 1 0 0,1-5 20 0 0,0 1 0 0 0,1-1 0 0 0,-1 0 0 0 0,0-1 0 0 0,1 1 0 0 0,-1 0 0 0 0,1-1 0 0 0,0 1 0 0 0,-1-1 0 0 0,1 0-1 0 0,-1 0 1 0 0,6 0 0 0 0,-4 0 148 0 0,16 1 154 0 0,2-1-281 0 0,0 1 0 0 0,0 1 0 0 0,-1 2 0 0 0,26 6 0 0 0,-42-9-88 0 0,1 1 1 0 0,0 0-1 0 0,-1 1 0 0 0,0-1 1 0 0,1 1-1 0 0,-1 1 1 0 0,0-1-1 0 0,0 0 1 0 0,-1 1-1 0 0,1 0 1 0 0,-1 0-1 0 0,0 1 0 0 0,0-1 1 0 0,0 1-1 0 0,-1 0 1 0 0,1 0-1 0 0,-1 0 1 0 0,0 0-1 0 0,-1 1 0 0 0,3 6 1 0 0,0 3 9 0 0,-1 1-1 0 0,-1 0 1 0 0,-1 1 0 0 0,0-1 0 0 0,-1 0 0 0 0,0 1-1 0 0,-2-1 1 0 0,0 0 0 0 0,-1 1 0 0 0,-4 19-1 0 0,5-33 165 0 0,0 0 0 0 0,0 0 0 0 0,-1 0 0 0 0,1 0 0 0 0,-1 0 0 0 0,1-1 0 0 0,-1 1 0 0 0,0 0 0 0 0,0-1 0 0 0,0 1 0 0 0,0-1 0 0 0,-1 0 0 0 0,1 1 0 0 0,-1-1 0 0 0,1-1 0 0 0,-1 1-1 0 0,-4 2 1 0 0,0-1-509 0 0,0 0 0 0 0,-1 0 0 0 0,0-1-1 0 0,1 0 1 0 0,-1 0 0 0 0,-11 0 0 0 0,-14 0-3213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19 1228 0 0,'0'0'4793'0'0,"-14"-4"-4539"0"0,-46-10-165 0 0,58 14-100 0 0,-1 0 1 0 0,0 0-1 0 0,0 0 1 0 0,0 0-1 0 0,1 1 1 0 0,-1-1-1 0 0,0 1 1 0 0,1 0-1 0 0,-1 0 1 0 0,0 0-1 0 0,1 0 0 0 0,-1 0 1 0 0,1 0-1 0 0,-1 1 1 0 0,1-1-1 0 0,0 1 1 0 0,0 0-1 0 0,0 0 1 0 0,0 0-1 0 0,0 0 1 0 0,0 0-1 0 0,0 0 0 0 0,0 0 1 0 0,1 0-1 0 0,-1 1 1 0 0,0 2-1 0 0,-2 0-48 0 0,-4 9 28 0 0,1 0 1 0 0,0 1-1 0 0,1 0 0 0 0,0 0 1 0 0,1 1-1 0 0,1 0 0 0 0,1-1 1 0 0,0 1-1 0 0,1 1 0 0 0,1-1 1 0 0,0 0-1 0 0,3 29 0 0 0,-2-44 46 0 0,-1 0-1 0 0,1 0 1 0 0,0 0-1 0 0,0 0 1 0 0,0 0-1 0 0,1 0 1 0 0,-1 1-1 0 0,0-1 1 0 0,0 0-1 0 0,1 0 1 0 0,-1 0-1 0 0,0 0 1 0 0,1 0-1 0 0,-1 0 1 0 0,1 0-1 0 0,0 0 0 0 0,-1 0 1 0 0,1 0-1 0 0,0 0 1 0 0,-1-1-1 0 0,1 1 1 0 0,0 0-1 0 0,0 0 1 0 0,0-1-1 0 0,0 1 1 0 0,0 0-1 0 0,0-1 1 0 0,0 1-1 0 0,0-1 1 0 0,0 1-1 0 0,0-1 1 0 0,0 0-1 0 0,0 1 1 0 0,0-1-1 0 0,0 0 1 0 0,0 0-1 0 0,0 0 1 0 0,0 1-1 0 0,1-1 1 0 0,-1-1-1 0 0,0 1 1 0 0,0 0-1 0 0,0 0 1 0 0,0 0-1 0 0,0 0 1 0 0,2-2-1 0 0,2 1 109 0 0,1-1-1 0 0,-1 0 1 0 0,0-1 0 0 0,-1 0-1 0 0,1 1 1 0 0,0-1 0 0 0,-1-1-1 0 0,5-3 1 0 0,80-94 773 0 0,-88 101-918 0 0,0 0-1 0 0,-1 0 0 0 0,1 0 1 0 0,-1 0-1 0 0,1 1 1 0 0,-1-1-1 0 0,1 0 1 0 0,0 0-1 0 0,-1 0 0 0 0,1 0 1 0 0,-1 1-1 0 0,1-1 1 0 0,-1 0-1 0 0,1 0 1 0 0,-1 1-1 0 0,1-1 0 0 0,-1 1 1 0 0,1-1-1 0 0,-1 0 1 0 0,0 1-1 0 0,1-1 1 0 0,-1 1-1 0 0,0-1 0 0 0,1 1 1 0 0,-1-1-1 0 0,0 1 1 0 0,1-1-1 0 0,-1 2 1 0 0,12 16-768 0 0,-11-17 777 0 0,30 52-1168 0 0,37 90-1 0 0,-64-133-1068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3404 0 0,'0'0'4487'0'0,"2"5"-6522"0"0,5 15 2134 0 0,-1 1 1 0 0,-1 0-1 0 0,-1 0 1 0 0,2 22 762 0 0,13-66 411 0 0,-7 6-1361 0 0,-7 7 73 0 0,1 2-1 0 0,0-1 1 0 0,1 1 0 0 0,0 0-1 0 0,0 0 1 0 0,0 1 0 0 0,1 0 0 0 0,16-11-1 0 0,-23 17-18 0 0,0 0 0 0 0,1 1 0 0 0,-1-1 0 0 0,0 1-1 0 0,1-1 1 0 0,-1 1 0 0 0,1 0 0 0 0,-1-1 0 0 0,1 1-1 0 0,-1 0 1 0 0,0 0 0 0 0,1 0 0 0 0,-1 0 0 0 0,1 0 0 0 0,-1 0-1 0 0,1 1 1 0 0,-1-1 0 0 0,0 0 0 0 0,1 1 0 0 0,-1-1-1 0 0,3 2 1 0 0,-2 0 10 0 0,0-1 0 0 0,0 1-1 0 0,0 0 1 0 0,0 0 0 0 0,0 0-1 0 0,-1 0 1 0 0,1 0 0 0 0,-1 0-1 0 0,1 0 1 0 0,-1 0 0 0 0,2 4-1 0 0,2 7 23 0 0,-1-1 1 0 0,0 1-1 0 0,3 24 0 0 0,-5-28-11 0 0,2 47 358 0 0,-4-46-248 0 0,0-1-1 0 0,1 1 0 0 0,0 0 0 0 0,0 0 1 0 0,1-1-1 0 0,5 15 0 0 0,-7-22-280 0 0,1-1 1 0 0,0 0-1 0 0,-1 1 0 0 0,1-1 0 0 0,0 0 0 0 0,0 0 1 0 0,0 0-1 0 0,0 1 0 0 0,0-1 0 0 0,0 0 1 0 0,0 0-1 0 0,0 0 0 0 0,0-1 0 0 0,0 1 1 0 0,1 0-1 0 0,-1 0 0 0 0,0-1 0 0 0,1 1 0 0 0,-1 0 1 0 0,0-1-1 0 0,1 0 0 0 0,-1 1 0 0 0,1-1 1 0 0,-1 0-1 0 0,1 0 0 0 0,1 1 0 0 0,13-1-1968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5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1 768 0 0,'0'0'5129'0'0,"-13"12"-6109"0"0,0-2 966 0 0,0 1 177 0 0,0 0 1 0 0,0 1-1 0 0,1 1 0 0 0,-20 26 1 0 0,9-4 46 0 0,2 1 0 0 0,1 0 1 0 0,1 2-1 0 0,2 0 0 0 0,-13 46 1 0 0,21-53-87 0 0,2-1 1 0 0,0 2 0 0 0,3-1-1 0 0,0 0 1 0 0,2 1 0 0 0,1 0 0 0 0,5 46-1 0 0,-2-65-67 0 0,0 0 0 0 0,1 0 0 0 0,1 0-1 0 0,0 0 1 0 0,1 0 0 0 0,0-1-1 0 0,1 1 1 0 0,0-1 0 0 0,1-1 0 0 0,0 1-1 0 0,1-1 1 0 0,0-1 0 0 0,1 1-1 0 0,0-2 1 0 0,18 17 0 0 0,-23-24-310 0 0,-1 0-1 0 0,1 0 1 0 0,0 0 0 0 0,0 0 0 0 0,0-1 0 0 0,-1 1-1 0 0,1-1 1 0 0,0 0 0 0 0,1 0 0 0 0,-1-1-1 0 0,0 1 1 0 0,0-1 0 0 0,0 0 0 0 0,0 0 0 0 0,0 0-1 0 0,1-1 1 0 0,-1 1 0 0 0,7-3 0 0 0,17-11-2523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6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31 185 1408 0 0,'0'0'4257'0'0,"-2"4"-5678"0"0,1-3 1706 0 0,-6 14-774 0 0,6-15 618 0 0,1 1 1 0 0,0-1 0 0 0,0 0 0 0 0,-1 1 0 0 0,1-1-1 0 0,0 1 1 0 0,-1-1 0 0 0,1 0 0 0 0,-1 1-1 0 0,1-1 1 0 0,-1 0 0 0 0,1 0 0 0 0,0 1 0 0 0,-1-1-1 0 0,1 0 1 0 0,-1 0 0 0 0,1 1 0 0 0,-1-1 0 0 0,1 0-1 0 0,-1 0 1 0 0,1 0 0 0 0,-1 0 0 0 0,1 0 0 0 0,-1 0-1 0 0,1 0 1 0 0,-1 0 0 0 0,0 0 0 0 0,1 0 0 0 0,-1 0-1 0 0,1 0 1 0 0,-1-1 0 0 0,0 1 0 0 0,0-3 16 0 0,0 0 0 0 0,0 0-1 0 0,1 0 1 0 0,-1-1 0 0 0,1 1 0 0 0,-1 0 0 0 0,1 0 0 0 0,0 0 0 0 0,0-1 0 0 0,2-5-1 0 0,-2 1 91 0 0,1 3-219 0 0,0-1 1 0 0,0 1-1 0 0,0-1 0 0 0,1 1 1 0 0,0 0-1 0 0,0 0 0 0 0,1 0 1 0 0,-1 0-1 0 0,1 0 0 0 0,0 1 1 0 0,7-9-1 0 0,0 1-201 0 0,0 0 0 0 0,24-20 1 0 0,-28 27 81 0 0,0 1 0 0 0,0-1 0 0 0,1 1 0 0 0,-1 1 0 0 0,13-5 0 0 0,-16 6 18 0 0,1 1 1 0 0,-1 0 0 0 0,1 0-1 0 0,-1 0 1 0 0,1 1 0 0 0,0-1-1 0 0,-1 1 1 0 0,1 0 0 0 0,0 0 0 0 0,0 0-1 0 0,-1 1 1 0 0,1-1 0 0 0,5 2-1 0 0,-7 0 43 0 0,0-1-1 0 0,0 1 1 0 0,0-1-1 0 0,0 1 1 0 0,-1-1-1 0 0,1 1 1 0 0,0 0 0 0 0,-1 0-1 0 0,0 0 1 0 0,1 0-1 0 0,-1 0 1 0 0,0 0-1 0 0,0 1 1 0 0,0-1-1 0 0,0 0 1 0 0,0 1-1 0 0,-1-1 1 0 0,1 0-1 0 0,-1 1 1 0 0,0-1-1 0 0,1 1 1 0 0,-1 3-1 0 0,1 7-24 0 0,-1 0-1 0 0,-2 23 1 0 0,0-19 143 0 0,-2 1 0 0 0,0-1 0 0 0,0 0 0 0 0,-2-1 0 0 0,0 1 0 0 0,-1-1 0 0 0,-14 24 0 0 0,-8 7 639 0 0,-37 45 0 0 0,3-6-163 0 0,102-88 1037 0 0,29-6-1566 0 0,121 2 1 0 0,-178 6-57 0 0,6-22-2847 0 0,7-1-401 0 0,49-37 1 0 0,-52 47 1985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6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12 272 0 0,'0'0'7226'0'0,"-1"-4"-7712"0"0,0 4 476 0 0,1-1 1 0 0,0 1-1 0 0,0-1 1 0 0,-1 1-1 0 0,1-1 0 0 0,0 1 1 0 0,-1 0-1 0 0,1-1 1 0 0,0 1-1 0 0,-1-1 0 0 0,1 1 1 0 0,0 0-1 0 0,-1-1 0 0 0,1 1 1 0 0,-1 0-1 0 0,1 0 1 0 0,-1-1-1 0 0,1 1 0 0 0,-1 0 1 0 0,1 0-1 0 0,-1 0 1 0 0,1 0-1 0 0,-1 0 0 0 0,1-1 1 0 0,-1 1-1 0 0,0 0 1 0 0,1 0-1 0 0,-1 0 0 0 0,1 0 1 0 0,-1 1-1 0 0,1-1 1 0 0,-1 0-1 0 0,1 0 0 0 0,-1 0 1 0 0,1 0-1 0 0,-1 0 1 0 0,0 1-1 0 0,-26 17 322 0 0,-27 38 389 0 0,50-52-742 0 0,-4 5 56 0 0,0 0-1 0 0,1 0 0 0 0,0 1 0 0 0,0 0 1 0 0,1 0-1 0 0,0 0 0 0 0,1 1 0 0 0,0 0 1 0 0,1 0-1 0 0,0 0 0 0 0,1 1 0 0 0,0-1 1 0 0,1 1-1 0 0,0 0 0 0 0,1 12 0 0 0,1-22 15 0 0,0 0 0 0 0,0 0 0 0 0,0 0 0 0 0,0 0 0 0 0,1 0 0 0 0,-1 0 0 0 0,1 0 0 0 0,0 0 0 0 0,0 0 0 0 0,-1-1 0 0 0,1 1 0 0 0,0 0 0 0 0,0 0 0 0 0,1-1 1 0 0,-1 1-1 0 0,0-1 0 0 0,1 1 0 0 0,-1-1 0 0 0,0 0 0 0 0,1 1 0 0 0,0-1 0 0 0,-1 0 0 0 0,1 0 0 0 0,0 0 0 0 0,-1 0 0 0 0,1 0 0 0 0,0 0 0 0 0,0-1 0 0 0,0 1 0 0 0,0-1 0 0 0,0 1 0 0 0,0-1 0 0 0,0 0 0 0 0,0 1 0 0 0,0-1 0 0 0,4-1 0 0 0,-1 1 108 0 0,0 0-1 0 0,0-1 1 0 0,0 0 0 0 0,0 0 0 0 0,0 0 0 0 0,0 0-1 0 0,-1-1 1 0 0,1 0 0 0 0,0 0 0 0 0,-1 0 0 0 0,1-1 0 0 0,-1 1-1 0 0,7-7 1 0 0,-5 3-73 0 0,-1 0 0 0 0,-1 0-1 0 0,1 0 1 0 0,-1-1 0 0 0,0 0-1 0 0,0 0 1 0 0,-1 0 0 0 0,0 0-1 0 0,0 0 1 0 0,0-1 0 0 0,-1 1-1 0 0,-1-1 1 0 0,1 0 0 0 0,-1 0-1 0 0,0 0 1 0 0,-1 1-1 0 0,0-1 1 0 0,-2-14 0 0 0,2 20-140 0 0,-1 0 0 0 0,0 1 1 0 0,0-1-1 0 0,0 1 0 0 0,0-1 0 0 0,0 1 1 0 0,0-1-1 0 0,0 1 0 0 0,0 0 0 0 0,-1-1 1 0 0,1 1-1 0 0,0 0 0 0 0,-1 0 0 0 0,1 0 1 0 0,-1 0-1 0 0,1 0 0 0 0,-1 0 0 0 0,0 1 1 0 0,1-1-1 0 0,-4 0 0 0 0,-22-4-6697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2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2440 0 0,'0'0'2537'0'0,"1"15"-1983"0"0,5 123 796 0 0,-8-102-886 0 0,-11 65-1 0 0,-1 6 1739 0 0,14-147 1032 0 0,0 26-3319 0 0,0-1 1 0 0,0 1-1 0 0,4-16 1 0 0,0 11 36 0 0,1 1-1 0 0,1 0 1 0 0,1 0 0 0 0,0 1 0 0 0,1 0-1 0 0,1 0 1 0 0,13-17 0 0 0,-15 24-73 0 0,0 0 0 0 0,1 0 0 0 0,0 1 0 0 0,1 0 0 0 0,0 0 0 0 0,0 1 0 0 0,1 1 0 0 0,0-1 0 0 0,1 1 0 0 0,-1 1 0 0 0,22-9 0 0 0,-24 12-710 0 0,0 1 0 0 0,0 0 0 0 0,0 1 0 0 0,0 0 0 0 0,15 0 1 0 0,-1 1-1961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2:5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1 168 0 0,'0'0'2802'0'0,"14"16"-3490"0"0,47 54 597 0 0,-57-64 96 0 0,0 1-1 0 0,0-1 1 0 0,0 1 0 0 0,-1 0-1 0 0,0 0 1 0 0,0 0 0 0 0,-1 0-1 0 0,0 1 1 0 0,0-1 0 0 0,1 10 0 0 0,0 1 32 0 0,6 29 385 0 0,-2 0 1 0 0,-2 1-1 0 0,-3 0 0 0 0,-1 0 0 0 0,-9 76 0 0 0,5-108-207 0 0,0-1 0 0 0,0 0 0 0 0,-1-1 0 0 0,-1 1 0 0 0,-1-1 0 0 0,0 0-1 0 0,-1 0 1 0 0,0 0 0 0 0,-1-1 0 0 0,-16 20 0 0 0,17-25-18 0 0,0 0 0 0 0,-1-1 0 0 0,0 0 0 0 0,0 0 0 0 0,-1-1 0 0 0,1 0 0 0 0,-2 0 0 0 0,1-1 0 0 0,0 0 0 0 0,-1 0 0 0 0,0-1 0 0 0,0-1 0 0 0,-1 0 1 0 0,1 0-1 0 0,-20 2 0 0 0,30-5-239 0 0,0 0 1 0 0,0 0 0 0 0,-1 0-1 0 0,1 0 1 0 0,0 0 0 0 0,0 0-1 0 0,0 0 1 0 0,0 0 0 0 0,-1 0-1 0 0,1 0 1 0 0,0 0 0 0 0,0 0-1 0 0,0 0 1 0 0,0 0 0 0 0,-1 0 0 0 0,1-1-1 0 0,0 1 1 0 0,0 0 0 0 0,0 0-1 0 0,0 0 1 0 0,-1 0 0 0 0,1 0-1 0 0,0 0 1 0 0,0-1 0 0 0,0 1-1 0 0,0 0 1 0 0,0 0 0 0 0,0 0-1 0 0,0 0 1 0 0,-1 0 0 0 0,1-1-1 0 0,0 1 1 0 0,0 0 0 0 0,0 0 0 0 0,0 0-1 0 0,0 0 1 0 0,0-1 0 0 0,0 1-1 0 0,0 0 1 0 0,0 0 0 0 0,0 0-1 0 0,0-1 1 0 0,0 1 0 0 0,0 0-1 0 0,0 0 1 0 0,0 0 0 0 0,0 0-1 0 0,0-1 1 0 0,0 1 0 0 0,0 0-1 0 0,0 0 1 0 0,1 0 0 0 0,-1 0-1 0 0,0-1 1 0 0,7-12-3122 0 0,10-8-1159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71 1080 0 0,'0'0'1442'0'0,"1"-2"-1334"0"0,1 0 75 0 0,-1 0 1 0 0,0-1-1 0 0,0 1 1 0 0,0 0-1 0 0,-1-1 1 0 0,1 1-1 0 0,0-1 1 0 0,-1 1-1 0 0,0-1 1 0 0,1 1-1 0 0,-1-1 1 0 0,0 1-1 0 0,0-1 0 0 0,-1 1 1 0 0,1-1-1 0 0,0 1 1 0 0,-2-4-1 0 0,-1-16 5286 0 0,3 22-5368 0 0,-1 2-226 0 0,-1-1 1 0 0,1 0-1 0 0,0 0 1 0 0,-1 1 0 0 0,1-1-1 0 0,0 1 1 0 0,0-1-1 0 0,0 1 1 0 0,0-1 0 0 0,1 1-1 0 0,-1-1 1 0 0,0 1-1 0 0,1 0 1 0 0,-1 0 0 0 0,0 2-1 0 0,-1 1 170 0 0,-39 88 505 0 0,-170 403 894 0 0,170-363-1123 0 0,38-121-337 0 0,-1 4 296 0 0,3-12-591 0 0,1-7-633 0 0,0 1 685 0 0,0-1 1 0 0,1 1 0 0 0,-1 0 0 0 0,1-1-1 0 0,0 1 1 0 0,0 0 0 0 0,0 0 0 0 0,0 0-1 0 0,0 0 1 0 0,0 0 0 0 0,0 0 0 0 0,1 0-1 0 0,1-2 1 0 0,19-24-3622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04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121 294 80 0 0,'0'0'7939'0'0,"-3"-2"-7705"0"0,-10-5 37 0 0,-1-1 1 0 0,1-1-1 0 0,1 0 1 0 0,-22-19-1 0 0,31 25-204 0 0,0 0 0 0 0,1 1 0 0 0,-1-1 0 0 0,1 0 0 0 0,-1 0 0 0 0,1-1 0 0 0,0 1 0 0 0,0 0 0 0 0,1-1 0 0 0,-1 1 0 0 0,1-1 0 0 0,-1 0 0 0 0,1 1 0 0 0,0-1 0 0 0,1 0 0 0 0,-1 0 0 0 0,1 0 0 0 0,-1 0 0 0 0,1 0 0 0 0,0 1 0 0 0,0-1 0 0 0,1 0 0 0 0,0 0 0 0 0,-1 0 0 0 0,1 0 0 0 0,2-4 0 0 0,-1 4-99 0 0,1 0 0 0 0,-1 0 1 0 0,1 0-1 0 0,0 0 0 0 0,0 1 0 0 0,1-1 0 0 0,-1 1 1 0 0,1 0-1 0 0,5-4 0 0 0,40-25-223 0 0,-36 24 187 0 0,-4 3-33 0 0,0-1-9 0 0,0 0 1 0 0,0 1-1 0 0,0 0 0 0 0,0 0 0 0 0,1 1 1 0 0,-1 0-1 0 0,1 1 0 0 0,0 0 0 0 0,15-2 1 0 0,-24 6 74 0 0,0-1 1 0 0,-1 0 0 0 0,1 0 0 0 0,0 1 0 0 0,0-1 0 0 0,0 0 0 0 0,0 1-1 0 0,-1-1 1 0 0,1 1 0 0 0,0 0 0 0 0,0-1 0 0 0,-1 1 0 0 0,1-1 0 0 0,0 1-1 0 0,-1 0 1 0 0,1-1 0 0 0,-1 1 0 0 0,1 0 0 0 0,-1 0 0 0 0,1 0 0 0 0,-1-1-1 0 0,0 1 1 0 0,1 0 0 0 0,-1 0 0 0 0,0 0 0 0 0,1 0 0 0 0,-1 0 0 0 0,0 0-1 0 0,0 0 1 0 0,0 1 0 0 0,2 34-390 0 0,-2-30 374 0 0,-1 5 61 0 0,0-1 1 0 0,0 1 0 0 0,-1 0 0 0 0,-1-1-1 0 0,0 0 1 0 0,-6 16 0 0 0,-32 61 438 0 0,5-14-142 0 0,27-50-124 0 0,-19 41 10 0 0,3 2 1 0 0,-24 102 0 0 0,47-158-204 0 0,0 1-1 0 0,1-1 1 0 0,0 1 0 0 0,1 0 0 0 0,0-1-1 0 0,1 1 1 0 0,0-1 0 0 0,0 1-1 0 0,5 13 1 0 0,-5-20 70 0 0,0 0 0 0 0,1-1 0 0 0,-1 1 0 0 0,1-1 0 0 0,0 0-1 0 0,0 1 1 0 0,0-1 0 0 0,1 0 0 0 0,-1 0 0 0 0,1-1 0 0 0,0 1 0 0 0,-1 0 0 0 0,1-1-1 0 0,0 0 1 0 0,0 1 0 0 0,1-1 0 0 0,-1 0 0 0 0,0-1 0 0 0,1 1 0 0 0,-1-1 0 0 0,1 1-1 0 0,0-1 1 0 0,-1 0 0 0 0,1 0 0 0 0,0-1 0 0 0,0 1 0 0 0,-1-1 0 0 0,1 0 0 0 0,4 0-1 0 0,-1-1 60 0 0,1 0 0 0 0,-1-1-1 0 0,0 1 1 0 0,-1-2-1 0 0,1 1 1 0 0,0-1 0 0 0,0 0-1 0 0,-1 0 1 0 0,0-1 0 0 0,0 1-1 0 0,0-2 1 0 0,0 1-1 0 0,0-1 1 0 0,-1 1 0 0 0,7-9-1 0 0,-1 2-43 0 0,-1-1 1 0 0,0 0-1 0 0,-1-1 0 0 0,-1 0 0 0 0,0 0 1 0 0,8-19-1 0 0,-10 17-47 0 0,-1 0 0 0 0,0 0-1 0 0,-1-1 1 0 0,-1 0 0 0 0,-1 0 0 0 0,0 0-1 0 0,-1 0 1 0 0,-1 0 0 0 0,0 0 0 0 0,-4-23 0 0 0,3 34-48 0 0,-1 1 0 0 0,1 0 0 0 0,-1 0-1 0 0,0 0 1 0 0,0 1 0 0 0,0-1 0 0 0,0 0 0 0 0,-1 1 0 0 0,0-1 0 0 0,0 1 0 0 0,0 0 0 0 0,0 0 0 0 0,0 0 0 0 0,0 0 0 0 0,-1 1 0 0 0,1-1 0 0 0,-1 1 0 0 0,0 0 0 0 0,0 0 0 0 0,0 0 0 0 0,-5-1 0 0 0,-10-4-18 0 0,-1 1 1 0 0,0 1-1 0 0,-21-3 1 0 0,36 7 61 0 0,-14-3 85 0 0,-37-1 0 0 0,19 8-1322 0 0,1 11-3762 0 0,25-8 411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3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0 92 0 0,'0'0'7595'0'0,"-7"16"-8583"0"0,1-4 996 0 0,-4 8 101 0 0,0 1 1 0 0,1 0 0 0 0,2 1 0 0 0,-7 27 0 0 0,12-42-83 0 0,1 0 1 0 0,0 0-1 0 0,1 0 0 0 0,-1 0 0 0 0,1 0 1 0 0,1 0-1 0 0,-1 0 0 0 0,1 0 1 0 0,0 0-1 0 0,1 0 0 0 0,0-1 1 0 0,0 1-1 0 0,0 0 0 0 0,1-1 0 0 0,0 1 1 0 0,0-1-1 0 0,1 0 0 0 0,0 0 1 0 0,0-1-1 0 0,0 1 0 0 0,0-1 1 0 0,1 1-1 0 0,0-1 0 0 0,0-1 0 0 0,1 1 1 0 0,-1-1-1 0 0,1 0 0 0 0,0 0 1 0 0,0-1-1 0 0,0 1 0 0 0,1-2 0 0 0,-1 1 1 0 0,14 3-1 0 0,-11-3-436 0 0,0 0 0 0 0,0-1-1 0 0,1 0 1 0 0,-1-1 0 0 0,0 0 0 0 0,1-1-1 0 0,-1 0 1 0 0,1 0 0 0 0,-1-1-1 0 0,0 0 1 0 0,18-5 0 0 0,-2-4-1416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37 392 0 0,'0'0'6969'0'0,"-3"-7"-6847"0"0,-9-22-158 0 0,10 30-66 0 0,0 1 0 0 0,-1-1 1 0 0,1 1-1 0 0,0 0 0 0 0,0 0 0 0 0,0 0 1 0 0,0 0-1 0 0,1 0 0 0 0,-1 0 1 0 0,-1 3-1 0 0,1-2 53 0 0,-15 18 19 0 0,2 0 0 0 0,0 1 0 0 0,2 1 0 0 0,0 1-1 0 0,1 0 1 0 0,2 0 0 0 0,0 1 0 0 0,2 0 0 0 0,1 1-1 0 0,1 0 1 0 0,1 0 0 0 0,1 1 0 0 0,1-1 0 0 0,2 41 0 0 0,2-59 33 0 0,0-1 0 0 0,0 1 1 0 0,1 0-1 0 0,1 0 0 0 0,-1-1 1 0 0,1 1-1 0 0,0-1 0 0 0,1 0 1 0 0,0 0-1 0 0,0 0 0 0 0,0-1 1 0 0,1 1-1 0 0,0-1 0 0 0,0 0 1 0 0,8 7-1 0 0,-2-3 113 0 0,0-1-1 0 0,0 0 1 0 0,1-1 0 0 0,0-1 0 0 0,1 1-1 0 0,0-2 1 0 0,20 8 0 0 0,-8-3-366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5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3220 0 0,'0'0'4665'0'0,"16"-14"-5252"0"0,49-44 410 0 0,-61 55 152 0 0,1 0 1 0 0,-1 1 0 0 0,0-1-1 0 0,1 1 1 0 0,0 0 0 0 0,-1 0 0 0 0,1 1-1 0 0,0-1 1 0 0,0 1 0 0 0,0 0-1 0 0,0 0 1 0 0,0 1 0 0 0,0-1-1 0 0,0 1 1 0 0,0 0 0 0 0,0 1-1 0 0,0-1 1 0 0,5 2 0 0 0,5 0-20 0 0,-13-2 32 0 0,1 0 1 0 0,-1 1-1 0 0,1-1 1 0 0,-1 1-1 0 0,0-1 1 0 0,1 1-1 0 0,-1 0 1 0 0,0 0-1 0 0,0 0 1 0 0,1 0 0 0 0,-1 0-1 0 0,0 1 1 0 0,0-1-1 0 0,0 1 1 0 0,-1-1-1 0 0,1 1 1 0 0,0 0-1 0 0,-1-1 1 0 0,3 4-1 0 0,-2-1 15 0 0,0 0 0 0 0,0 0 0 0 0,0 0-1 0 0,0 1 1 0 0,0-1 0 0 0,-1 1 0 0 0,0-1-1 0 0,0 1 1 0 0,1 7 0 0 0,-2-2 18 0 0,1 1 1 0 0,-1-1 0 0 0,-1 1 0 0 0,0-1-1 0 0,-1 1 1 0 0,0-1 0 0 0,0 0-1 0 0,-6 16 1 0 0,-5 2 169 0 0,-1 0 0 0 0,-2-1-1 0 0,0 0 1 0 0,-2-2 0 0 0,0 0 0 0 0,-35 35-1 0 0,52-59-152 0 0,33-9 65 0 0,48-5 850 0 0,13-2-1806 0 0,-35-2-3900 0 0,-39 7 1906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5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42 964 0 0,'0'0'6261'0'0,"16"-8"-7059"0"0,50-22 705 0 0,-64 29 91 0 0,0 0 0 0 0,0 1 0 0 0,0-1 0 0 0,-1 1 0 0 0,1 0 0 0 0,0-1 0 0 0,0 1 0 0 0,0 0 0 0 0,0 0 0 0 0,0 0 0 0 0,0 0 0 0 0,0 1 0 0 0,0-1 0 0 0,0 0 0 0 0,0 1 0 0 0,0-1 0 0 0,0 1 0 0 0,-1 0-1 0 0,1 0 1 0 0,0 0 0 0 0,0 0 0 0 0,-1 0 0 0 0,1 0 0 0 0,-1 0 0 0 0,1 0 0 0 0,-1 1 0 0 0,1-1 0 0 0,-1 0 0 0 0,0 1 0 0 0,3 3 0 0 0,-2-1 12 0 0,1 1 1 0 0,-1-1-1 0 0,0 1 0 0 0,0 0 0 0 0,0 0 0 0 0,0 0 0 0 0,-1 0 0 0 0,1 6 1 0 0,-1-2 13 0 0,-1-1 1 0 0,0 1 0 0 0,0 0-1 0 0,-1 0 1 0 0,0 0 0 0 0,0-1-1 0 0,-1 1 1 0 0,0-1 0 0 0,-1 1 0 0 0,1-1-1 0 0,-2 0 1 0 0,1 0 0 0 0,-1 0-1 0 0,-6 8 1 0 0,-7 9 187 0 0,-1-2 0 0 0,-39 40 0 0 0,-11 13 62 0 0,75-74-288 0 0,0-1-1 0 0,0 0 0 0 0,0-1 1 0 0,11 0-1 0 0,24 0 58 0 0,93-1 597 0 0,-46-4-3529 0 0,-74 2 995 0 0,1-2-124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6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1056 0 0,'0'0'4883'0'0,"17"3"-5339"0"0,55 13 321 0 0,-66-13 137 0 0,1 0-1 0 0,-1 1 1 0 0,0-1-1 0 0,-1 1 0 0 0,1 1 1 0 0,-1-1-1 0 0,1 1 0 0 0,-1-1 1 0 0,-1 2-1 0 0,1-1 0 0 0,-1 0 1 0 0,0 1-1 0 0,0 0 0 0 0,6 12 1 0 0,-2-5 27 0 0,4 9 33 0 0,0 0 1 0 0,-1 1-1 0 0,-1 1 0 0 0,-2-1 1 0 0,0 1-1 0 0,-1 1 0 0 0,-2-1 1 0 0,-1 1-1 0 0,0 0 0 0 0,-2 1 1 0 0,-1-1-1 0 0,-1 0 1 0 0,-1 0-1 0 0,-1 1 0 0 0,-1-1 1 0 0,-1 0-1 0 0,-2-1 0 0 0,0 1 1 0 0,-2-1-1 0 0,0 0 1 0 0,-2-1-1 0 0,-1 0 0 0 0,-19 31 1 0 0,29-52-67 0 0,0 0 0 0 0,-1 0-1 0 0,1 1 1 0 0,-1-1 0 0 0,0 0 0 0 0,1-1 0 0 0,-1 1 0 0 0,0 0 0 0 0,0 0 0 0 0,-1-1 0 0 0,1 1 0 0 0,0-1 0 0 0,-5 2 0 0 0,8-13-3775 0 0,4-8 964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6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 0 0,'0'0'5978'0'0,"18"10"-5485"0"0,259-12 2392 0 0,-271 3-2900 0 0,-1 0 0 0 0,1 0 0 0 0,0 0 0 0 0,-1 1 0 0 0,1-1 0 0 0,-1 1 0 0 0,10 5 0 0 0,-10-4-125 0 0,0-1-1 0 0,1 0 0 0 0,-1 0 0 0 0,1 0 0 0 0,-1 0 1 0 0,1-1-1 0 0,10 1 0 0 0,-10-1-470 0 0,3-1-1506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6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0 340 0 0,'0'0'6949'0'0,"9"2"-8429"0"0,0 1 1442 0 0,0 1-1 0 0,0 0 1 0 0,0 0-1 0 0,0 1 1 0 0,0 0-1 0 0,-1 0 1 0 0,0 1 0 0 0,0 0-1 0 0,0 0 1 0 0,-1 1-1 0 0,0 0 1 0 0,-1 0-1 0 0,1 1 1 0 0,-1 0-1 0 0,8 13 1 0 0,-9-9 77 0 0,0 0 0 0 0,-1 1-1 0 0,0 0 1 0 0,-1 0 0 0 0,-1 0 0 0 0,0 0 0 0 0,0 0 0 0 0,-1 0 0 0 0,-1 0 0 0 0,0 1 0 0 0,-1-1-1 0 0,0 0 1 0 0,-4 14 0 0 0,1-8 23 0 0,-1-1 0 0 0,-1 1 0 0 0,-1-1 0 0 0,0 0 0 0 0,-1-1 0 0 0,-1 0 0 0 0,-1 0 1 0 0,-14 19-1 0 0,6-22-973 0 0,18-13 814 0 0,-1-1 0 0 0,0 1 0 0 0,0-1 0 0 0,1 1 0 0 0,-1-1 0 0 0,0 0 0 0 0,0 1 0 0 0,1-1 0 0 0,-1 0 0 0 0,0 1-1 0 0,0-1 1 0 0,0 0 0 0 0,0 0 0 0 0,1 0 0 0 0,-1 0 0 0 0,0 0 0 0 0,0 0 0 0 0,0 0 0 0 0,0 0 0 0 0,0 0 0 0 0,1 0-1 0 0,-1-1 1 0 0,-1 1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2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108 220 4728 0 0,'0'0'3602'0'0,"9"-2"-4396"0"0,3 0 884 0 0,1-1 0 0 0,0 0 0 0 0,-1-1 1 0 0,0 0-1 0 0,0-1 0 0 0,0 0 0 0 0,0-1 0 0 0,-1-1 0 0 0,0 0 0 0 0,10-8 0 0 0,-14 7-19 0 0,0 0 0 0 0,-1 0 0 0 0,0 0 0 0 0,0-1 0 0 0,6-13 0 0 0,-10 19-57 0 0,0-1 1 0 0,0 0-1 0 0,-1 0 0 0 0,1 0 1 0 0,-1 0-1 0 0,0-1 1 0 0,0 1-1 0 0,-1 0 1 0 0,1 0-1 0 0,-1-1 0 0 0,0 1 1 0 0,0 0-1 0 0,0-1 1 0 0,0 1-1 0 0,-3-8 1 0 0,2 11-29 0 0,1-1 0 0 0,-1 1 1 0 0,0 0-1 0 0,-1-1 0 0 0,1 1 1 0 0,0 0-1 0 0,0 0 0 0 0,0 0 1 0 0,-1 0-1 0 0,1 0 0 0 0,0 0 1 0 0,-1 0-1 0 0,1 0 0 0 0,-1 0 1 0 0,1 1-1 0 0,-1-1 0 0 0,0 1 1 0 0,1-1-1 0 0,-1 1 0 0 0,0 0 1 0 0,1-1-1 0 0,-1 1 1 0 0,0 0-1 0 0,1 0 0 0 0,-1 0 1 0 0,0 0-1 0 0,1 1 0 0 0,-1-1 1 0 0,0 0-1 0 0,1 1 0 0 0,-1-1 1 0 0,1 1-1 0 0,-3 0 0 0 0,-5 2-107 0 0,0 0-1 0 0,0 0 1 0 0,1 1-1 0 0,-13 7 0 0 0,4 0 221 0 0,1 1-1 0 0,0 1 0 0 0,1 0 0 0 0,1 1 0 0 0,0 0 0 0 0,1 1 0 0 0,0 0 0 0 0,1 2 0 0 0,-10 17 0 0 0,14-20-46 0 0,1 0 0 0 0,0 0-1 0 0,1 1 1 0 0,0 0 0 0 0,2 0-1 0 0,-1 0 1 0 0,2 0 0 0 0,0 1-1 0 0,1-1 1 0 0,1 1 0 0 0,0 31-1 0 0,2-44-31 0 0,-1 0-1 0 0,0 0 1 0 0,1 0 0 0 0,0 0-1 0 0,0 0 1 0 0,0 0 0 0 0,0 0-1 0 0,0-1 1 0 0,1 1 0 0 0,-1 0-1 0 0,1-1 1 0 0,0 1-1 0 0,0-1 1 0 0,0 1 0 0 0,0-1-1 0 0,0 0 1 0 0,0 0 0 0 0,4 3-1 0 0,-1-2 40 0 0,0 0-1 0 0,0 0 1 0 0,1-1-1 0 0,-1 1 0 0 0,1-1 1 0 0,0 0-1 0 0,0-1 1 0 0,11 2-1 0 0,0-1 85 0 0,1-1-1 0 0,0-1 1 0 0,-1 0-1 0 0,1-2 1 0 0,26-5-1 0 0,61-16-2014 0 0,22-6-4428 0 0,-85 21 3794 0 0,-19 4 1718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67 4016 0 0,'0'0'1044'0'0,"14"-10"-1509"0"0,43-30 366 0 0,-54 38 67 0 0,-1 0 0 0 0,1 0-1 0 0,0 1 1 0 0,0-1 0 0 0,0 1 0 0 0,0 0 0 0 0,1 0 0 0 0,-1 0 0 0 0,0 0 0 0 0,0 0 0 0 0,1 1-1 0 0,-1-1 1 0 0,0 1 0 0 0,1 0 0 0 0,-1 0 0 0 0,1 0 0 0 0,-1 1 0 0 0,0-1 0 0 0,1 1 0 0 0,-1-1 0 0 0,0 1-1 0 0,0 0 1 0 0,0 1 0 0 0,0-1 0 0 0,5 3 0 0 0,-6-2 23 0 0,-1 0-1 0 0,1 1 1 0 0,-1-1 0 0 0,0 0-1 0 0,0 0 1 0 0,0 1-1 0 0,0-1 1 0 0,0 1 0 0 0,-1-1-1 0 0,1 1 1 0 0,-1-1 0 0 0,0 1-1 0 0,1-1 1 0 0,-1 1 0 0 0,-1 4-1 0 0,-5 39 304 0 0,0-28-172 0 0,-1 0 0 0 0,0-1 0 0 0,-2 0 0 0 0,-17 27 0 0 0,-51 61 321 0 0,48-66-214 0 0,19-30-83 0 0,8-7-7 0 0,1 0 1 0 0,-1-1-1 0 0,0 1 1 0 0,0 0-1 0 0,1 0 0 0 0,-1 0 1 0 0,1 0-1 0 0,-1 0 1 0 0,1 0-1 0 0,0 0 0 0 0,0 0 1 0 0,-1 4-1 0 0,29-6 639 0 0,91-10 847 0 0,-59 3-2090 0 0,1 3-3981 0 0,-50 2 1647 0 0,-4-2 1173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8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22 2568 0 0,'0'0'6421'0'0,"-5"0"-6981"0"0,-1 0 520 0 0,-1 1 1 0 0,0 1-1 0 0,0-1 1 0 0,1 1 0 0 0,-1 1-1 0 0,1-1 1 0 0,-1 1-1 0 0,1 0 1 0 0,0 0-1 0 0,0 1 1 0 0,0 0-1 0 0,1 0 1 0 0,-1 0 0 0 0,-8 10-1 0 0,-5 5 40 0 0,0 1-1 0 0,-26 35 0 0 0,35-41-24 0 0,0 1-1 0 0,2 1 1 0 0,-12 24-1 0 0,17-33 12 0 0,0 0 0 0 0,1 0 0 0 0,0 0 0 0 0,0 0 0 0 0,1 0 0 0 0,0 1 0 0 0,0-1 0 0 0,1 0 0 0 0,0 1 0 0 0,0-1 0 0 0,1 9 0 0 0,0-13 18 0 0,0-1-1 0 0,-1 0 0 0 0,1 0 0 0 0,0 0 0 0 0,0 0 0 0 0,0 0 0 0 0,0 0 1 0 0,1 0-1 0 0,-1 0 0 0 0,0 0 0 0 0,1-1 0 0 0,0 1 0 0 0,-1 0 1 0 0,1-1-1 0 0,0 1 0 0 0,-1-1 0 0 0,4 2 0 0 0,0-1 36 0 0,0 1 0 0 0,0-1 0 0 0,0 0 0 0 0,0-1 0 0 0,1 1 0 0 0,-1-1 0 0 0,7 1 0 0 0,0-1 89 0 0,-1-1-1 0 0,1 0 1 0 0,-1 0-1 0 0,1-1 0 0 0,-1-1 1 0 0,17-3-1 0 0,-14 0-36 0 0,0 0 0 0 0,0-1 0 0 0,0 0 1 0 0,-1-1-1 0 0,0-1 0 0 0,0 0 0 0 0,-1-1 0 0 0,0 0 0 0 0,-1 0 0 0 0,13-14 0 0 0,-17 15-15 0 0,0 0-1 0 0,-1 0 0 0 0,0-1 1 0 0,0 0-1 0 0,-1 0 0 0 0,0 0 1 0 0,0 0-1 0 0,-1-1 0 0 0,-1 0 1 0 0,1 0-1 0 0,-2 0 0 0 0,1 0 1 0 0,-1-1-1 0 0,-1 1 0 0 0,1-13 1 0 0,-3 16-1 0 0,1 0 0 0 0,-1-1 0 0 0,1 1 0 0 0,-2 0 0 0 0,1 0 0 0 0,-1 0 0 0 0,0 1 0 0 0,-1-1 0 0 0,-4-8 1 0 0,5 11-92 0 0,0 1 0 0 0,0-1 0 0 0,0 1 1 0 0,-1 0-1 0 0,0 0 0 0 0,1 0 1 0 0,-1 0-1 0 0,0 1 0 0 0,0-1 1 0 0,-1 1-1 0 0,1 0 0 0 0,0 0 1 0 0,-1 0-1 0 0,1 0 0 0 0,-1 0 0 0 0,0 1 1 0 0,1 0-1 0 0,-8-2 0 0 0,0 1-166 0 0,-1 1-1 0 0,1 0 1 0 0,-1 0-1 0 0,1 2 1 0 0,-1-1-1 0 0,1 1 1 0 0,-1 1-1 0 0,1 0 0 0 0,-17 6 1 0 0,12-3-1153 0 0,1 1-1 0 0,0 1 1 0 0,-22 12 0 0 0,12-1-1605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19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 1332 0 0,'0'0'5951'0'0,"5"4"-6902"0"0,-2-1 1017 0 0,0 0 0 0 0,-1 0 0 0 0,1 1-1 0 0,-1-1 1 0 0,0 1 0 0 0,0-1 0 0 0,0 1 0 0 0,-1 0 0 0 0,0-1 0 0 0,1 1 0 0 0,-1 0 0 0 0,0 0 0 0 0,-1 0 0 0 0,1 0 0 0 0,-1 0-1 0 0,1 0 1 0 0,-1 0 0 0 0,-1 0 0 0 0,1 0 0 0 0,0 0 0 0 0,-3 7 0 0 0,1 2 11 0 0,-1 1 1 0 0,-1-1-1 0 0,0 0 0 0 0,-1 0 1 0 0,-10 20-1 0 0,3-12-37 0 0,-1-1-1 0 0,-1-1 1 0 0,-1 0 0 0 0,-26 27-1 0 0,-9-1-2572 0 0,35-32-378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20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21 4908 0 0,'0'0'595'0'0,"13"-3"-1342"0"0,41-12 608 0 0,-52 14 133 0 0,0 1 1 0 0,0-1-1 0 0,0 1 0 0 0,0 0 0 0 0,0 0 1 0 0,0-1-1 0 0,0 1 0 0 0,0 0 1 0 0,0 1-1 0 0,0-1 0 0 0,0 0 0 0 0,0 1 1 0 0,0-1-1 0 0,0 1 0 0 0,0-1 0 0 0,0 1 1 0 0,0 0-1 0 0,-1 0 0 0 0,1 0 1 0 0,0 0-1 0 0,0 0 0 0 0,-1 0 0 0 0,1 0 1 0 0,-1 1-1 0 0,1-1 0 0 0,-1 1 1 0 0,0-1-1 0 0,1 1 0 0 0,-1-1 0 0 0,0 1 1 0 0,0 0-1 0 0,0 0 0 0 0,0-1 0 0 0,0 1 1 0 0,0 4-1 0 0,2 3 90 0 0,-1 0 0 0 0,-1 0 0 0 0,1 0 1 0 0,-2 0-1 0 0,0 16 0 0 0,0-19-109 0 0,0 5 93 0 0,-1-1-1 0 0,0 0 1 0 0,-1 0 0 0 0,0 0 0 0 0,-1 0-1 0 0,0 0 1 0 0,0 0 0 0 0,-1-1-1 0 0,0 1 1 0 0,-1-1 0 0 0,-9 13-1 0 0,-5 5 119 0 0,-2-1-1 0 0,-29 28 1 0 0,16-18-299 0 0,34-36 165 0 0,0 0 0 0 0,0 0 0 0 0,-1 1 0 0 0,1-1 0 0 0,0 0 0 0 0,0 0 0 0 0,0 0 0 0 0,0 0 0 0 0,-1 1 0 0 0,1-1 0 0 0,0 0 0 0 0,0 0 0 0 0,0 0 0 0 0,0 1 0 0 0,0-1 0 0 0,0 0 0 0 0,0 0 0 0 0,0 0 0 0 0,0 1 0 0 0,0-1 0 0 0,0 0 0 0 0,-1 0 0 0 0,1 1 0 0 0,0-1 0 0 0,1 0 1 0 0,-1 0-1 0 0,0 0 0 0 0,0 1 0 0 0,0-1 0 0 0,0 0 0 0 0,0 0 0 0 0,0 1 0 0 0,0-1 0 0 0,0 0 0 0 0,0 0 0 0 0,0 0 0 0 0,0 0 0 0 0,1 1 0 0 0,-1-1 0 0 0,0 0 0 0 0,0 0 0 0 0,0 0 0 0 0,0 0 0 0 0,0 1 0 0 0,1-1 0 0 0,-1 0 0 0 0,0 0 0 0 0,0 0 0 0 0,0 0 0 0 0,1 0 0 0 0,-1 0 0 0 0,0 0 0 0 0,0 1 0 0 0,1-1 0 0 0,21 3 836 0 0,37-7-1146 0 0,-49 3 500 0 0,64-2-280 0 0,47-5-470 0 0,-106 6-441 0 0,0-1 0 0 0,0-1 0 0 0,15-5 1 0 0,-15 0-1013 0 0,1-6-509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20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85 104 0 0,'0'0'8117'0'0,"6"-9"-7603"0"0,18-28-61 0 0,-24 37-457 0 0,0-1-1 0 0,0 1 0 0 0,0-1 1 0 0,0 1-1 0 0,1-1 0 0 0,-1 1 1 0 0,0-1-1 0 0,0 1 1 0 0,0-1-1 0 0,0 1 0 0 0,0-1 1 0 0,0 1-1 0 0,0-1 0 0 0,0 1 1 0 0,-1-1-1 0 0,1 1 1 0 0,0-1-1 0 0,0 1 0 0 0,0-1 1 0 0,-1 1-1 0 0,1-1 1 0 0,0 1-1 0 0,0 0 0 0 0,-1-1 1 0 0,1 1-1 0 0,0-1 0 0 0,-1 1 1 0 0,1 0-1 0 0,0-1 1 0 0,-1 1-1 0 0,1 0 0 0 0,-1-1 1 0 0,1 1-1 0 0,-1 0 0 0 0,1 0 1 0 0,0-1-1 0 0,-1 1 1 0 0,1 0-1 0 0,-1 0 0 0 0,0 0 1 0 0,-22-7-550 0 0,21 7 554 0 0,-23-6-89 0 0,-1 2 0 0 0,0 1 0 0 0,0 1-1 0 0,0 1 1 0 0,0 2 0 0 0,-49 6 0 0 0,70-6 60 0 0,-2 0-5 0 0,0 0-1 0 0,1 0 1 0 0,-1 1-1 0 0,1 0 1 0 0,-1 0-1 0 0,1 1 0 0 0,0 0 1 0 0,-7 4-1 0 0,12-4-63 0 0,0 1-1 0 0,0 0 0 0 0,1 0 0 0 0,-1 0 0 0 0,1 0 0 0 0,0 0 1 0 0,0 0-1 0 0,0 0 0 0 0,2 7 0 0 0,-2 2-64 0 0,-1 3 173 0 0,-1 0 0 0 0,-1-1-1 0 0,-1 1 1 0 0,0-1 0 0 0,-1 0 0 0 0,0 0-1 0 0,-1-1 1 0 0,-11 18 0 0 0,-9 29 117 0 0,24-59-115 0 0,1 1-1 0 0,0 0 1 0 0,0-1-1 0 0,1 1 1 0 0,-1 0-1 0 0,0 0 0 0 0,1 0 1 0 0,0 0-1 0 0,0 4 1 0 0,0-6 3 0 0,0 0 1 0 0,1 0-1 0 0,-1-1 1 0 0,1 1-1 0 0,-1 0 1 0 0,1 0-1 0 0,-1-1 1 0 0,1 1-1 0 0,-1 0 1 0 0,1-1-1 0 0,0 1 1 0 0,-1-1-1 0 0,1 1 1 0 0,0-1-1 0 0,-1 1 1 0 0,1-1-1 0 0,0 0 1 0 0,0 1-1 0 0,0-1 1 0 0,-1 0-1 0 0,1 1 1 0 0,0-1-1 0 0,0 0 1 0 0,0 0-1 0 0,0 0 1 0 0,0 0-1 0 0,-1 0 1 0 0,1 0-1 0 0,0 0 1 0 0,0 0-1 0 0,2 0 1 0 0,79-3 698 0 0,-41 0-880 0 0,67 6 1 0 0,-105-3 144 0 0,-1 1-1 0 0,1-1 1 0 0,-1 1 0 0 0,0 0 0 0 0,1 0 0 0 0,-1 0 0 0 0,0 0 0 0 0,0 0 0 0 0,0 0 0 0 0,0 1-1 0 0,0-1 1 0 0,0 1 0 0 0,0 0 0 0 0,0-1 0 0 0,0 1 0 0 0,-1 0 0 0 0,1 0 0 0 0,-1 0 0 0 0,1 0-1 0 0,-1 0 1 0 0,0 0 0 0 0,0 0 0 0 0,0 1 0 0 0,0-1 0 0 0,0 0 0 0 0,-1 1 0 0 0,1-1 0 0 0,-1 0-1 0 0,1 1 1 0 0,-1-1 0 0 0,0 1 0 0 0,0-1 0 0 0,0 1 0 0 0,0-1 0 0 0,0 1 0 0 0,-1-1 0 0 0,1 1-1 0 0,-2 2 1 0 0,0-3 138 0 0,-1 1 0 0 0,1-1-1 0 0,-1 1 1 0 0,0-1 0 0 0,0 0-1 0 0,1 0 1 0 0,-2 0 0 0 0,1-1-1 0 0,-5 3 1 0 0,-14 9-67 0 0,13-6-254 0 0,-9 9 303 0 0,10-2-5261 0 0,23-24 2938 0 0,59-52 1783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21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0 1004 0 0,'0'0'6259'0'0,"-1"15"-5839"0"0,-3 46 37 0 0,4-55-392 0 0,-1-1 0 0 0,-1 1-1 0 0,1-1 1 0 0,-1 1 0 0 0,1-1 0 0 0,-2 0-1 0 0,1 1 1 0 0,0-1 0 0 0,-1-1 0 0 0,0 1 0 0 0,0 0-1 0 0,-1-1 1 0 0,1 1 0 0 0,-1-1 0 0 0,-6 5-1 0 0,1 0 4 0 0,-9 11-332 0 0,-1-2-1 0 0,-1-1 1 0 0,0 0 0 0 0,-2-1-1 0 0,-31 18 1 0 0,23-18-3374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22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6 3620 0 0,'0'0'6404'0'0,"8"-6"-7151"0"0,-10 43 891 0 0,-2-1 0 0 0,-2 0 0 0 0,-13 50 0 0 0,-9 55-1752 0 0,24-107-2581 0 0,3-22 1221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24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 17 52 0 0,'0'0'7462'0'0,"-13"-3"-6436"0"0,-41-4-1224 0 0,-1 2-1 0 0,1 3 1 0 0,-60 5-1 0 0,69-2 229 0 0,-44 10 240 0 0,89-11-163 0 0,1 22-2124 0 0,-6 1 2032 0 0,0 1-1 0 0,-2-1 1 0 0,0-1 0 0 0,-2 1 0 0 0,-1-1-1 0 0,-14 24 1 0 0,17-32 27 0 0,-10 13 598 0 0,38-25-618 0 0,58 5 764 0 0,137-7 0 0 0,-211-1-847 0 0,-1 0 0 0 0,0 1 0 0 0,0 0 0 0 0,1 0 0 0 0,-1 1 0 0 0,0-1 0 0 0,0 1 0 0 0,1 0 0 0 0,-1 0 0 0 0,8 3 0 0 0,-10-3 33 0 0,-1 1 0 0 0,1-1 1 0 0,0 0-1 0 0,-1 1 0 0 0,1 0 0 0 0,-1-1 0 0 0,0 1 1 0 0,1 0-1 0 0,-1-1 0 0 0,0 1 0 0 0,0 0 0 0 0,0 0 1 0 0,0 0-1 0 0,-1 0 0 0 0,1 0 0 0 0,0 0 0 0 0,-1 0 1 0 0,1 1-1 0 0,-1-1 0 0 0,0 0 0 0 0,0 0 0 0 0,0 0 0 0 0,0 4 1 0 0,-1 3 64 0 0,0 0 0 0 0,0 0 0 0 0,-1-1 1 0 0,0 1-1 0 0,-1-1 0 0 0,0 1 0 0 0,0-1 0 0 0,-1 0 1 0 0,0 0-1 0 0,0-1 0 0 0,-1 1 0 0 0,0-1 0 0 0,0 0 1 0 0,-11 11-1 0 0,6-7 29 0 0,-1-1 1 0 0,0 0-1 0 0,0-1 0 0 0,-1 0 1 0 0,0-1-1 0 0,-1 0 0 0 0,0-1 1 0 0,-14 6-1 0 0,15-10 43 0 0,0 1 1 0 0,-1-2-1 0 0,1 0 1 0 0,0 0-1 0 0,-1-1 0 0 0,1 0 1 0 0,-15-2-1 0 0,12 1 33 0 0,12-1-111 0 0,0 1 1 0 0,0-1-1 0 0,0 1 0 0 0,0-1 1 0 0,0 0-1 0 0,0 0 0 0 0,0-1 1 0 0,1 1-1 0 0,-1-1 0 0 0,0 1 1 0 0,1-1-1 0 0,-1 0 0 0 0,1 0 1 0 0,0 0-1 0 0,0 0 1 0 0,0 0-1 0 0,0 0 0 0 0,-2-4 1 0 0,1 3 9 0 0,0 0 0 0 0,1-1 1 0 0,0 0-1 0 0,0 1 0 0 0,0-1 0 0 0,0 0 1 0 0,1 0-1 0 0,-1 0 0 0 0,1 0 1 0 0,0 0-1 0 0,0 0 0 0 0,0-5 1 0 0,1 7-42 0 0,0 0 0 0 0,0 1 0 0 0,0-1 0 0 0,0 0 0 0 0,1 0 1 0 0,-1 1-1 0 0,0-1 0 0 0,1 0 0 0 0,0 1 0 0 0,-1-1 0 0 0,1 0 0 0 0,0 1 1 0 0,0-1-1 0 0,-1 1 0 0 0,1-1 0 0 0,0 1 0 0 0,1-1 0 0 0,-1 1 0 0 0,0 0 1 0 0,0 0-1 0 0,1-1 0 0 0,-1 1 0 0 0,0 0 0 0 0,1 0 0 0 0,1-1 0 0 0,0 1-99 0 0,1 0-1 0 0,-1 0 0 0 0,0 0 0 0 0,1 1 0 0 0,-1-1 0 0 0,0 1 0 0 0,1 0 0 0 0,-1 0 0 0 0,0 0 1 0 0,1 0-1 0 0,-1 0 0 0 0,7 3 0 0 0,-8-3 75 0 0,0 1 0 0 0,0-1-1 0 0,0 1 1 0 0,-1 0 0 0 0,1-1 0 0 0,0 1 0 0 0,0 0 0 0 0,-1 1 0 0 0,1-1 0 0 0,-1 0-1 0 0,1 0 1 0 0,-1 1 0 0 0,1-1 0 0 0,-1 0 0 0 0,0 1 0 0 0,0 0 0 0 0,0-1 0 0 0,0 1-1 0 0,0 0 1 0 0,0-1 0 0 0,0 1 0 0 0,0 0 0 0 0,-1 0 0 0 0,1 0 0 0 0,-1 0 0 0 0,1-1-1 0 0,-1 1 1 0 0,0 0 0 0 0,1 0 0 0 0,-1 0 0 0 0,-1 4 0 0 0,1-2 76 0 0,0 1 1 0 0,-1-1-1 0 0,0 0 0 0 0,0 0 1 0 0,0 1-1 0 0,0-1 1 0 0,-1 0-1 0 0,1 0 1 0 0,-1 0-1 0 0,0 0 1 0 0,0 0-1 0 0,-1-1 0 0 0,-3 6 1 0 0,3-6 64 0 0,0 0 0 0 0,0 0 1 0 0,-1 0-1 0 0,1-1 0 0 0,-1 1 0 0 0,1-1 1 0 0,-1 0-1 0 0,0 0 0 0 0,0 0 0 0 0,0 0 1 0 0,0-1-1 0 0,0 1 0 0 0,-1-1 0 0 0,1 0 1 0 0,0-1-1 0 0,-1 1 0 0 0,1-1 0 0 0,-8 0 292 0 0,8-35 266 0 0,4 36-718 0 0,0 0 1 0 0,0 0-1 0 0,0 0 0 0 0,1 0 0 0 0,-1-1 0 0 0,0 1 1 0 0,1 0-1 0 0,-1 0 0 0 0,1 0 0 0 0,-1-1 0 0 0,1 1 1 0 0,-1 0-1 0 0,1-1 0 0 0,-1 1 0 0 0,1 0 0 0 0,0-1 1 0 0,-1 1-1 0 0,1-1 0 0 0,0 1 0 0 0,-1-1 1 0 0,1 1-1 0 0,0-1 0 0 0,0 0 0 0 0,0 1 0 0 0,-1-1 1 0 0,1 0-1 0 0,0 0 0 0 0,0 1 0 0 0,0-1 0 0 0,0 0 1 0 0,0 0-1 0 0,-1 0 0 0 0,1 0 0 0 0,0 0 0 0 0,0 0 1 0 0,0 0-1 0 0,0-1 0 0 0,0 1 0 0 0,-1 0 0 0 0,1 0 1 0 0,0-1-1 0 0,0 1 0 0 0,0 0 0 0 0,-1-1 1 0 0,1 1-1 0 0,0-1 0 0 0,0 1 0 0 0,-1-1 0 0 0,1 1 1 0 0,0-1-1 0 0,-1 0 0 0 0,1 1 0 0 0,-1-1 0 0 0,1 0 1 0 0,-1 1-1 0 0,1-1 0 0 0,-1 0 0 0 0,1 0 0 0 0,-1 1 1 0 0,0-1-1 0 0,1 0 0 0 0,-1 0 0 0 0,0 0 0 0 0,0 0 1 0 0,0-1-1 0 0,0 3 22 0 0,0-1 1 0 0,0 1 0 0 0,0-1-1 0 0,0 1 1 0 0,0-1-1 0 0,0 1 1 0 0,0-1 0 0 0,0 0-1 0 0,0 1 1 0 0,-1-1-1 0 0,1 1 1 0 0,0-1-1 0 0,0 1 1 0 0,-1-1 0 0 0,1 0-1 0 0,0 1 1 0 0,-1-1-1 0 0,1 1 1 0 0,0-1-1 0 0,-1 0 1 0 0,1 0 0 0 0,-1 1-1 0 0,0-1 1 0 0,-7 1-2099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3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1404 0 0,'0'0'4269'0'0,"12"-3"148"0"0,21 7-4378 0 0,46-1-1 0 0,23 2 205 0 0,-78-1-235 0 0,39 2 126 0 0,-56 5-2229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36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0 980 0 0,'0'0'5750'0'0,"17"7"-5203"0"0,126 40 64 0 0,-102-35-282 0 0,-24-7-124 0 0,1 0 1 0 0,0-1-1 0 0,-1 0 1 0 0,27 0 452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3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136 211 52 0 0,'0'0'2249'0'0,"14"-13"-1649"0"0,43-42 37 0 0,-54 52-491 0 0,0 0-1 0 0,0 0 1 0 0,0-1-1 0 0,0 0 1 0 0,-1 1-1 0 0,0-1 1 0 0,1 0-1 0 0,-2 0 1 0 0,1 0-1 0 0,0 0 1 0 0,-1 0-1 0 0,0 0 1 0 0,0-1-1 0 0,1-5 1 0 0,-2 7-5 0 0,0 0 1 0 0,0 0 0 0 0,0 0-1 0 0,0 0 1 0 0,-1 0-1 0 0,0 0 1 0 0,1 0 0 0 0,-1 0-1 0 0,0 0 1 0 0,-1 0-1 0 0,1 0 1 0 0,0 1 0 0 0,-1-1-1 0 0,1 0 1 0 0,-5-4-1 0 0,4 5-80 0 0,-1-1-1 0 0,1 1 0 0 0,-1-1 1 0 0,0 1-1 0 0,1 0 0 0 0,-1 0 1 0 0,0 0-1 0 0,-1 0 0 0 0,1 1 1 0 0,0-1-1 0 0,0 1 0 0 0,-1 0 1 0 0,1 0-1 0 0,-1 0 0 0 0,1 0 1 0 0,-1 1-1 0 0,1 0 0 0 0,-1-1 1 0 0,1 1-1 0 0,-1 0 0 0 0,1 0 1 0 0,-1 1-1 0 0,1-1 0 0 0,-1 1 1 0 0,1 0-1 0 0,-1 0 0 0 0,1 0 1 0 0,0 0-1 0 0,-5 3 0 0 0,-1 1-34 0 0,0 1-1 0 0,1 0 1 0 0,0 1-1 0 0,0 0 1 0 0,0 0-1 0 0,1 0 0 0 0,0 1 1 0 0,0 0-1 0 0,1 1 1 0 0,0-1-1 0 0,1 1 1 0 0,0 0-1 0 0,0 1 1 0 0,1-1-1 0 0,0 1 1 0 0,1 0-1 0 0,0 0 0 0 0,0 0 1 0 0,1 0-1 0 0,0 0 1 0 0,0 16-1 0 0,2-26-13 0 0,1 1 0 0 0,-1-1 0 0 0,0 1 0 0 0,0-1 0 0 0,0 1 0 0 0,1-1 0 0 0,-1 1 0 0 0,0-1 1 0 0,1 1-1 0 0,-1-1 0 0 0,0 0 0 0 0,1 1 0 0 0,-1-1 0 0 0,1 1 0 0 0,-1-1 0 0 0,1 0 0 0 0,-1 0 0 0 0,0 1 0 0 0,1-1 0 0 0,-1 0 0 0 0,1 0 0 0 0,-1 1 0 0 0,1-1 0 0 0,-1 0 0 0 0,1 0 0 0 0,0 0 0 0 0,-1 0 0 0 0,1 0 0 0 0,-1 0 0 0 0,1 0 0 0 0,-1 0 0 0 0,1 0 0 0 0,-1 0 0 0 0,1 0 0 0 0,-1 0 0 0 0,1 0 0 0 0,-1-1 0 0 0,1 1 0 0 0,-1 0 0 0 0,1 0 0 0 0,-1-1 0 0 0,1 1 0 0 0,0-1 0 0 0,24-10 529 0 0,-19 6-436 0 0,24-15-328 0 0,-29 20 172 0 0,1-1-1 0 0,-1 1 1 0 0,0 0-1 0 0,0-1 1 0 0,0 1-1 0 0,0 0 1 0 0,1 0-1 0 0,-1-1 1 0 0,0 1-1 0 0,0 0 1 0 0,0 0-1 0 0,1 1 1 0 0,-1-1-1 0 0,0 0 1 0 0,0 0-1 0 0,0 0 1 0 0,0 1-1 0 0,1-1 1 0 0,-1 1-1 0 0,0-1 1 0 0,0 1-1 0 0,0-1 1 0 0,0 1-1 0 0,0-1 1 0 0,0 1-1 0 0,2 2 1 0 0,13 13 69 0 0,2 1 1 0 0,0-2 0 0 0,1 0 0 0 0,32 18 0 0 0,-39-27-325 0 0,0-1 0 0 0,0 0 0 0 0,1 0-1 0 0,-1-1 1 0 0,1 0 0 0 0,0-2 0 0 0,1 1 0 0 0,-1-1 0 0 0,23-1 0 0 0,-28-1-101 0 0,-1 1-185 0 0,0-1 0 0 0,0-1 0 0 0,-1 1 0 0 0,1-1 0 0 0,8-3 0 0 0,20-8-2080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41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89 28 0 0,'1'12'9386'0'0,"13"-11"-9827"0"0,-5-2 934 0 0,-9 1-548 0 0,-19 36-949 0 0,48-60 2894 0 0,-50 56-3558 0 0,21-32 1707 0 0,0 1 0 0 0,0-1-1 0 0,0 0 1 0 0,0 0 0 0 0,0 0 0 0 0,0 0 0 0 0,0 0 0 0 0,0 1 0 0 0,-1-1 0 0 0,1 0 0 0 0,0 0 0 0 0,0 0-1 0 0,0 0 1 0 0,0 0 0 0 0,0 0 0 0 0,0 1 0 0 0,0-1 0 0 0,0 0 0 0 0,0 0 0 0 0,-1 0 0 0 0,1 0-1 0 0,0 0 1 0 0,0 0 0 0 0,0 0 0 0 0,0 0 0 0 0,0 0 0 0 0,0 0 0 0 0,-1 0 0 0 0,1 0 0 0 0,0 0-1 0 0,0 0 1 0 0,0 1 0 0 0,0-1 0 0 0,0 0 0 0 0,-1 0 0 0 0,1 0 0 0 0,0 0 0 0 0,0-1 0 0 0,0 1 0 0 0,0 0-1 0 0,0 0 1 0 0,0 0 0 0 0,-1 0 0 0 0,1 0 0 0 0,0 0 0 0 0,0 0 0 0 0,0 0 0 0 0,0 0 0 0 0,0 0-1 0 0,0 0 1 0 0,-1 0 0 0 0,1 0 0 0 0,0 0 0 0 0,0-1 0 0 0,0 1 0 0 0,0 0 0 0 0,0 0 0 0 0,0 0-1 0 0,0 0 1 0 0,0 0 0 0 0,0 0 0 0 0,0-1 0 0 0,-1 1 0 0 0,1 0 0 0 0,2-15 259 0 0,12-20-793 0 0,-3 20 449 0 0,-9 11 20 0 0,1-1 1 0 0,0 1-1 0 0,0 0 1 0 0,0 0-1 0 0,0 0 1 0 0,1 0-1 0 0,0 1 1 0 0,-1-1 0 0 0,1 1-1 0 0,9-6 1 0 0,13-3-139 0 0,-20 9 96 0 0,-1 0 1 0 0,1 0-1 0 0,0 1 1 0 0,0 0-1 0 0,0 0 1 0 0,1 0-1 0 0,-1 1 1 0 0,0 0-1 0 0,13-1 1 0 0,34 2-1715 0 0,-52 1 1788 0 0,0-1 0 0 0,0 1-1 0 0,0-1 1 0 0,0 0-1 0 0,-1 1 1 0 0,1 0-1 0 0,0-1 1 0 0,0 1-1 0 0,0-1 1 0 0,-1 1-1 0 0,1 0 1 0 0,0 0 0 0 0,0-1-1 0 0,-1 1 1 0 0,1 0-1 0 0,-1 0 1 0 0,1 0-1 0 0,-1 0 1 0 0,1 0-1 0 0,-1 0 1 0 0,0 0 0 0 0,1 0-1 0 0,-1 0 1 0 0,0 0-1 0 0,0 0 1 0 0,1 0-1 0 0,-1 0 1 0 0,0 0-1 0 0,0 0 1 0 0,-1 1 0 0 0,2 1 17 0 0,-1 1 1 0 0,0-1 0 0 0,0 0 0 0 0,0 1 0 0 0,0-1 0 0 0,-1 0 0 0 0,1 0 0 0 0,-3 5 0 0 0,-1-1-3 0 0,-1 0 0 0 0,0 0 0 0 0,0-1 0 0 0,-1 0 0 0 0,0 0 0 0 0,0-1 1 0 0,-1 1-1 0 0,1-1 0 0 0,-1-1 0 0 0,-12 7 0 0 0,8-4 5 0 0,0 0-1 0 0,0 1 1 0 0,-9 9-1 0 0,-8 0 102 0 0,25-16-129 0 0,0 0 1 0 0,-1 1 0 0 0,1-1 0 0 0,1 1 0 0 0,-1 0 0 0 0,0 0 0 0 0,0 0 0 0 0,1 0 0 0 0,-1 1-1 0 0,1-1 1 0 0,-3 4 0 0 0,-37 22-157 0 0,33-22 137 0 0,-1 1 1 0 0,1 1-1 0 0,0-1 0 0 0,1 1 1 0 0,-10 12-1 0 0,-1 0-57 0 0,-18 19-39 0 0,37-39 27 0 0,-2 2 66 0 0,-8 6-160 0 0,10-8 231 0 0,0 0 0 0 0,0 0 1 0 0,0 0-1 0 0,0 0 0 0 0,0 1 1 0 0,0-1-1 0 0,0 0 1 0 0,0 0-1 0 0,0 0 0 0 0,0 0 1 0 0,0 0-1 0 0,0 1 1 0 0,0-1-1 0 0,0 0 0 0 0,0 0 1 0 0,0 0-1 0 0,0 0 1 0 0,0 1-1 0 0,0-1 0 0 0,0 0 1 0 0,0 0-1 0 0,0 0 0 0 0,0 0 1 0 0,0 1-1 0 0,0-1 1 0 0,0 0-1 0 0,0 0 0 0 0,0 0 1 0 0,0 0-1 0 0,0 0 1 0 0,1 1-1 0 0,-1-1 0 0 0,0 0 1 0 0,0 0-1 0 0,0 0 1 0 0,0 0-1 0 0,0 0 0 0 0,0 0 1 0 0,1 0-1 0 0,-1 1 0 0 0,0-1 1 0 0,0 0-1 0 0,0 0 1 0 0,0 0-1 0 0,1 0 0 0 0,-1 0 1 0 0,0 0-1 0 0,0 0 1 0 0,0 0-1 0 0,0 0 0 0 0,1 0 1 0 0,-1 0-1 0 0,0 0 1 0 0,0 0-1 0 0,0 0 0 0 0,0 0 1 0 0,1 0-1 0 0,-1 0 0 0 0,0 0 1 0 0,0 0-1 0 0,0 0 1 0 0,0-1-1 0 0,0 1 0 0 0,1 0 1 0 0,-1 0-1 0 0,0 0 1 0 0,0 0-1 0 0,0 0 0 0 0,208 4 635 0 0,-208-4-739 0 0,26 4 98 0 0,-14-1-177 0 0,22 1-1876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42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34 2048 0 0,'0'0'3597'0'0,"0"-6"-3485"0"0,0 6-106 0 0,1-2-9 0 0,-1 1-1 0 0,0 0 1 0 0,0 0 0 0 0,0-1 0 0 0,0 1 0 0 0,0 0 0 0 0,0-1-1 0 0,0 1 1 0 0,0 0 0 0 0,0 0 0 0 0,-1-1 0 0 0,1 1 0 0 0,-1 0-1 0 0,0-2 1 0 0,0 2-17 0 0,0 0 0 0 0,0 1 0 0 0,-1-1 0 0 0,1 0 0 0 0,0 1 0 0 0,-1-1 0 0 0,1 1 0 0 0,-1-1 1 0 0,1 1-1 0 0,0 0 0 0 0,-1-1 0 0 0,1 1 0 0 0,-1 0 0 0 0,1 0 0 0 0,-1 0 0 0 0,1 0 0 0 0,-3 1 0 0 0,-8-2-15 0 0,0 2 0 0 0,0 0 0 0 0,0 0 0 0 0,-1 1 0 0 0,1 0 0 0 0,-18 7 0 0 0,25-7 27 0 0,1 0 0 0 0,-1 1 0 0 0,1-1 1 0 0,-1 1-1 0 0,1 0 0 0 0,0 0 0 0 0,0 0 0 0 0,0 0 0 0 0,0 1 0 0 0,1 0 0 0 0,-1 0 0 0 0,1 0 0 0 0,0 0 1 0 0,0 0-1 0 0,1 1 0 0 0,-1-1 0 0 0,1 1 0 0 0,-3 6 0 0 0,2-1 123 0 0,0 0 0 0 0,0 0 0 0 0,0 0-1 0 0,1 0 1 0 0,1 1 0 0 0,0-1 0 0 0,0 0 0 0 0,1 1-1 0 0,0-1 1 0 0,1 1 0 0 0,0-1 0 0 0,1 0 0 0 0,0 1 0 0 0,1-1-1 0 0,0 0 1 0 0,0-1 0 0 0,1 1 0 0 0,7 13 0 0 0,-8-19 56 0 0,0-1-1 0 0,0 1 1 0 0,0-1 0 0 0,0 0 0 0 0,1 0 0 0 0,-1 0 0 0 0,1 0 0 0 0,0-1 0 0 0,0 1 0 0 0,0-1-1 0 0,0 0 1 0 0,0 0 0 0 0,0 0 0 0 0,1-1 0 0 0,-1 0 0 0 0,1 1 0 0 0,-1-2 0 0 0,1 1-1 0 0,5 0 1 0 0,13 0 309 0 0,-1 0-1 0 0,38-5 0 0 0,-38 2-721 0 0,-11 2 311 0 0,-1-1 0 0 0,0-1-1 0 0,1 0 1 0 0,-1 0-1 0 0,0-1 1 0 0,0 0 0 0 0,-1-1-1 0 0,1 0 1 0 0,12-7-1 0 0,-17 7 4 0 0,-1 1 0 0 0,1-1 0 0 0,-1 0 0 0 0,1 0 0 0 0,-1 0-1 0 0,0 0 1 0 0,-1-1 0 0 0,1 0 0 0 0,-1 0 0 0 0,0 0 0 0 0,0 0-1 0 0,-1 0 1 0 0,1 0 0 0 0,-1-1 0 0 0,0 1 0 0 0,-1-1 0 0 0,1 0-1 0 0,0-6 1 0 0,1-4-57 0 0,-1 5 89 0 0,-1 0 0 0 0,1 1 0 0 0,-1-1 0 0 0,-1 0-1 0 0,-1-17 1 0 0,0 25-138 0 0,1 1 0 0 0,-1-1-1 0 0,0 1 1 0 0,1-1 0 0 0,-1 1 0 0 0,0 0-1 0 0,-1-1 1 0 0,1 1 0 0 0,0 0 0 0 0,-1 0-1 0 0,1 0 1 0 0,-1 0 0 0 0,1 0-1 0 0,-1 0 1 0 0,0 0 0 0 0,0 0 0 0 0,0 1-1 0 0,0-1 1 0 0,0 1 0 0 0,-1-1-1 0 0,1 1 1 0 0,0 0 0 0 0,-1 0 0 0 0,1 0-1 0 0,0 0 1 0 0,-1 0 0 0 0,1 1 0 0 0,-6-1-1 0 0,-9-1-548 0 0,1 1-1 0 0,-1 0 0 0 0,-24 4 1 0 0,13-2-2117 0 0,-8 0-2221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46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2884 0 0,'0'0'4735'0'0,"28"6"-3804"0"0,-4-7-374 0 0,35-7 0 0 0,-34 4-1396 0 0,38-1 1 0 0,-53 5-295 0 0,-79 0-5721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47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80 0 0,'0'0'5946'0'0,"3"1"-5720"0"0,10 2 114 0 0,0-1 0 0 0,0-1 0 0 0,0 0 0 0 0,1 0 0 0 0,-1-2 0 0 0,0 1 0 0 0,23-6 0 0 0,34 1 512 0 0,-68 5-859 0 0,-1 0 1 0 0,0 1-1 0 0,0-1 1 0 0,1 1 0 0 0,-1-1-1 0 0,0 1 1 0 0,0-1 0 0 0,0 1-1 0 0,0 0 1 0 0,0 0 0 0 0,0-1-1 0 0,0 1 1 0 0,2 2-1 0 0,6 4-3020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3:5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53 600 0 0,'0'0'1418'0'0,"-16"-16"2055"0"0,-3-20-110 0 0,3 70-3648 0 0,2 1 527 0 0,3 1-1 0 0,0-1 1 0 0,-7 51-1 0 0,-7 115 193 0 0,19-147-289 0 0,-13 128-51 0 0,-21 183 226 0 0,-22 424 1030 0 0,55-608-1070 0 0,-1 451 961 0 0,16-557-619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2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87 744 0 0,'0'0'5099'0'0,"5"-13"-7895"0"0,7-14 4647 0 0,-9 24-1871 0 0,0 0 0 0 0,0 1 0 0 0,0-1 0 0 0,0 1 0 0 0,0 0 1 0 0,1 0-1 0 0,-1 0 0 0 0,1 0 0 0 0,-1 1 0 0 0,1-1 0 0 0,4 0 0 0 0,23-12-2207 0 0,-22 7 631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3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1 399 1460 0 0,'0'0'5005'0'0,"14"-39"-5253"0"0,-8 34-24 0 0,2 2-144 0 0,0-2-133 0 0,0 1-519 0 0,3-3-208 0 0,-3 3-120 0 0,-1-3 156 0 0</inkml:trace>
  <inkml:trace contextRef="#ctx0" brushRef="#br0" timeOffset="1">93 273 64 0 0,'0'0'7331'0'0,"-4"-12"-7181"0"0,-10-40-60 0 0,13 51-133 0 0,0-1 0 0 0,1 1 1 0 0,0-1-1 0 0,-1 0 0 0 0,1 1 1 0 0,0-1-1 0 0,0 0 0 0 0,0 1 1 0 0,0-1-1 0 0,0 0 0 0 0,0 1 0 0 0,0-1 1 0 0,1-2-1 0 0,10-4-1938 0 0,0 0-989 0 0,-3 0 1072 0 0</inkml:trace>
  <inkml:trace contextRef="#ctx0" brushRef="#br0" timeOffset="2">95 86 2348 0 0,'0'0'4509'0'0,"-19"-64"-4713"0"0,19 61-108 0 0,6 0-300 0 0,-3-3-573 0 0,2 1-251 0 0,-2 0-208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3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28 343 52 0 0,'0'0'6595'0'0,"-1"-11"-6590"0"0,-3-33-108 0 0,4 43 16 0 0,0-1 1 0 0,0 1 0 0 0,0-1-1 0 0,0 1 1 0 0,0-1-1 0 0,0 1 1 0 0,0-1 0 0 0,1 1-1 0 0,-1-1 1 0 0,1 1 0 0 0,-1-1-1 0 0,1 1 1 0 0,0 0 0 0 0,-1-1-1 0 0,1 1 1 0 0,0 0-1 0 0,0 0 1 0 0,0 0 0 0 0,0-1-1 0 0,1 0 1 0 0,6-10-1002 0 0,-7 6 881 0 0,1-1 1 0 0,-2 0-1 0 0,1 0 1 0 0,-1 0-1 0 0,0-11 1 0 0,-2 1 1114 0 0,-1 0 1 0 0,-8-25 0 0 0,-4-22 515 0 0,5 25-5358 0 0,6 24 2014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4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490 597 1864 0 0,'0'0'5215'0'0,"-5"-14"-4975"0"0,-30-71 151 0 0,28 59-3995 0 0,2 3-354 0 0,-6 7 4473 0 0,-26-24 1428 0 0,24 28-1028 0 0,1 0-1 0 0,0-1 1 0 0,1-1 0 0 0,-17-27-1 0 0,23 29-3092 0 0,5 10 1813 0 0,-1 0 0 0 0,0 0 0 0 0,0 1 0 0 0,1-1 0 0 0,-1 0 1 0 0,-1 0-1 0 0,1 1 0 0 0,0-1 0 0 0,0 1 0 0 0,-1-1 1 0 0,-1-1-1 0 0,-43-36-200 0 0,30 27 1465 0 0,0-2-1 0 0,1 1 1 0 0,1-2 0 0 0,-18-22-1 0 0,14 13 713 0 0,-39-43 0 0 0,53 64-1796 0 0,0 0 1 0 0,0 0-1 0 0,-1 0 0 0 0,1 1 0 0 0,-1 0 1 0 0,-7-3-1 0 0,7 3 213 0 0,-1 0 0 0 0,1-1-1 0 0,1 1 1 0 0,-1-1 0 0 0,0 0 0 0 0,-7-6 0 0 0,11 9-32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4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2060 0 0,'0'0'2720'0'0,"-4"0"-3294"0"0,1 1 553 0 0,1 0 0 0 0,-1 0 1 0 0,1 1-1 0 0,0-1 0 0 0,-1 0 1 0 0,1 1-1 0 0,0 0 0 0 0,0-1 1 0 0,0 1-1 0 0,0 0 0 0 0,0 0 1 0 0,0 0-1 0 0,0 1 0 0 0,1-1 1 0 0,-1 0-1 0 0,1 1 0 0 0,-1-1 1 0 0,1 0-1 0 0,0 1 0 0 0,0 0 1 0 0,0-1-1 0 0,1 1 0 0 0,-1 0 1 0 0,1-1-1 0 0,-1 1 0 0 0,1 0 1 0 0,0 4-1 0 0,-1 5 49 0 0,1 1 1 0 0,1-1-1 0 0,0 1 1 0 0,0 0-1 0 0,5 14 1 0 0,-6-27-7 0 0,0 0 1 0 0,0 0 0 0 0,0-1 0 0 0,0 1 0 0 0,0 0-1 0 0,0 0 1 0 0,0 0 0 0 0,0 0 0 0 0,0 0-1 0 0,0 0 1 0 0,1 0 0 0 0,-1 0 0 0 0,0 0 0 0 0,0 0-1 0 0,0 0 1 0 0,0 0 0 0 0,0 0 0 0 0,0 0-1 0 0,0 0 1 0 0,0 0 0 0 0,0 0 0 0 0,1 0 0 0 0,-1 0-1 0 0,0 0 1 0 0,0 0 0 0 0,0 0 0 0 0,0 0 0 0 0,0 0-1 0 0,0 0 1 0 0,0 0 0 0 0,0 0 0 0 0,0 0-1 0 0,1 0 1 0 0,-1 0 0 0 0,0 0 0 0 0,0 0 0 0 0,0 0-1 0 0,0 0 1 0 0,0 0 0 0 0,0 0 0 0 0,0 0-1 0 0,0 1 1 0 0,0-1 0 0 0,0 0 0 0 0,0 0 0 0 0,0 0-1 0 0,0 0 1 0 0,0 0 0 0 0,0 0 0 0 0,1 0-1 0 0,-1 0 1 0 0,0 0 0 0 0,0 0 0 0 0,0 1 0 0 0,0-1-1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3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4 912 0 0,'0'0'7711'0'0,"-5"-1"-8483"0"0,4 0 774 0 0,0 1 1 0 0,0-1 0 0 0,0 1 0 0 0,0 0-1 0 0,0 0 1 0 0,0-1 0 0 0,0 1-1 0 0,0 0 1 0 0,0 0 0 0 0,0 0 0 0 0,0 0-1 0 0,0 0 1 0 0,0 0 0 0 0,0 1-1 0 0,0-1 1 0 0,0 0 0 0 0,0 0 0 0 0,0 1-1 0 0,0-1 1 0 0,0 0 0 0 0,0 1-1 0 0,0-1 1 0 0,0 1 0 0 0,0 0-1 0 0,-1 0 1 0 0,0 3 73 0 0,0-1 1 0 0,1 0-1 0 0,-1 1 0 0 0,1-1 0 0 0,0 0 1 0 0,0 1-1 0 0,-1 4 0 0 0,-2 6 116 0 0,-46 197 1578 0 0,5-21-854 0 0,16-81-701 0 0,-21 164-1 0 0,49-264-352 0 0,-1 30-1448 0 0,2-38 1425 0 0,0 0 0 0 0,1 0 0 0 0,-1 0 1 0 0,0 0-1 0 0,0 0 0 0 0,1-1 0 0 0,-1 1 1 0 0,0 0-1 0 0,1 0 0 0 0,-1 0 0 0 0,1 0 0 0 0,-1-1 1 0 0,1 1-1 0 0,-1 0 0 0 0,1 0 0 0 0,0-1 0 0 0,-1 1 1 0 0,1-1-1 0 0,0 1 0 0 0,-1 0 0 0 0,1-1 1 0 0,0 1-1 0 0,0-1 0 0 0,0 0 0 0 0,0 1 0 0 0,-1-1 1 0 0,1 0-1 0 0,0 1 0 0 0,0-1 0 0 0,0 0 1 0 0,0 0-1 0 0,0 0 0 0 0,0 0 0 0 0,1 0 0 0 0,5 0-2013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02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 137 196 0 0,'0'0'3646'0'0,"-1"-2"-3483"0"0,-9-16 656 0 0,5 18-782 0 0,0 1 0 0 0,-1 0 0 0 0,1 1 0 0 0,0 0 0 0 0,0-1 0 0 0,0 1 0 0 0,0 1 0 0 0,0-1 0 0 0,0 1 0 0 0,1 0-1 0 0,-1 0 1 0 0,1 0 0 0 0,0 1 0 0 0,0-1 0 0 0,0 1 0 0 0,-3 5 0 0 0,-12 12-310 0 0,-27 42 0 0 0,39-53 411 0 0,-164 290 729 0 0,87-143-554 0 0,-18 57 660 0 0,16-30-119 0 0,-80 156-215 0 0,-16 55-159 0 0,24-43-383 0 0,-58 160 102 0 0,59-32-88 0 0,110-353-9 0 0,28-79-38 0 0,-18 66 0 0 0,35-103-80 0 0,0-1 0 0 0,1 1 0 0 0,0 0 0 0 0,0 1 0 0 0,2-1 0 0 0,-1 0 0 0 0,1 0 0 0 0,1 0 0 0 0,0-1 0 0 0,0 1 0 0 0,1 0 0 0 0,9 19 0 0 0,-6-13 26 0 0,6 15-28 0 0,0 0 1 0 0,2 0 0 0 0,2-2-1 0 0,34 51 1 0 0,-2-15 84 0 0,-21-27-137 0 0,2-1-1 0 0,2-1 0 0 0,38 35 1 0 0,112 68 300 0 0,-48-42-12 0 0,-94-70-156 0 0,2-1-1 0 0,74 35 1 0 0,32 20 97 0 0,-141-78-122 0 0,0 0-1 0 0,0 0 1 0 0,1 0 0 0 0,0-1-1 0 0,0 0 1 0 0,0-1 0 0 0,0 1-1 0 0,0-1 1 0 0,0-1 0 0 0,1 1-1 0 0,-1-1 1 0 0,1 0 0 0 0,-1-1-1 0 0,15-1 1 0 0,-16-1 25 0 0,-1 0 0 0 0,1-1 0 0 0,-1 0 0 0 0,0 0 0 0 0,0 0 0 0 0,0-1 0 0 0,0 0 0 0 0,-1 0 0 0 0,0 0 0 0 0,5-5 0 0 0,0 0 21 0 0,52-45 29 0 0,-28 25 5 0 0,0 0 0 0 0,45-56 0 0 0,62-108 209 0 0,132-238 0 0 0,-173 285-473 0 0,-27 43 59 0 0,62-84 96 0 0,-18 27-70 0 0,22-66 184 0 0,-114 185-69 0 0,66-91-328 0 0,-22 36 366 0 0,-48 64-31 0 0,-2-1 1 0 0,25-63-1 0 0,14-74 80 0 0,-19 51-154 0 0,-7 42-77 0 0,59-106 0 0 0,-55 117 142 0 0,-2-2 1 0 0,28-85-1 0 0,-37 73 55 0 0,47-133-201 0 0,2 61 1 0 0,-44 95 138 0 0,34-94 1 0 0,-59 140-26 0 0,-1-1 0 0 0,-1 1 0 0 0,0-1 0 0 0,0 0-1 0 0,-2 0 1 0 0,1 0 0 0 0,-1 0 0 0 0,-1 0 0 0 0,0 0 0 0 0,-1 1 0 0 0,0-1 0 0 0,-6-19 0 0 0,4 24-12 0 0,0 0 0 0 0,0 1 0 0 0,-1-1 1 0 0,1 1-1 0 0,-1 0 0 0 0,-1 0 0 0 0,1 1 0 0 0,-8-6 0 0 0,-54-37-259 0 0,39 30 192 0 0,3 3-4 0 0,0 2 0 0 0,0 1 0 0 0,-1 1 0 0 0,-1 1 0 0 0,0 2 0 0 0,-37-8 0 0 0,29 8 114 0 0,1-1 1 0 0,0-3 0 0 0,-42-19 0 0 0,20 3-11 0 0,-121-70 252 0 0,155 84-260 0 0,1-1 1 0 0,1-2 0 0 0,1 0 0 0 0,0-1-1 0 0,-31-38 1 0 0,32 34-80 0 0,0 0 0 0 0,-2 1 0 0 0,-1 1 0 0 0,-1 1-1 0 0,0 1 1 0 0,-1 0 0 0 0,-1 2 0 0 0,-1 1 0 0 0,0 1 0 0 0,-53-20-1 0 0,62 26-14 0 0,-1 2 0 0 0,1 0 0 0 0,-1 1 0 0 0,-1 0 0 0 0,1 2 0 0 0,-1 0 0 0 0,-26-1 0 0 0,33 5 133 0 0,6-1-31 0 0,1 0 0 0 0,-1 0 0 0 0,0-1-1 0 0,0 1 1 0 0,0-1 0 0 0,1 0 0 0 0,-6-2 0 0 0,4 2-78 0 0,0 0 1 0 0,0 0 0 0 0,0 1-1 0 0,0-1 1 0 0,0 1 0 0 0,0 1 0 0 0,0-1-1 0 0,0 1 1 0 0,0 0 0 0 0,-7 2-1 0 0,-58 22-373 0 0,37-9 427 0 0,-23 10-3186 0 0,14-12-1878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04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22 1240 0 0,'0'0'7345'0'0,"-3"-5"-7229"0"0,-9-12-273 0 0,10 18-24 0 0,-1 0 0 0 0,1 0 0 0 0,-1 0 0 0 0,1 0 0 0 0,0 0 0 0 0,-1 1 0 0 0,1-1 0 0 0,0 1 0 0 0,0-1 0 0 0,0 1 0 0 0,-3 3 0 0 0,3-3 195 0 0,-105 77 1746 0 0,-44 35-1476 0 0,117-85-223 0 0,20-19-42 0 0,1 1 0 0 0,0 0 0 0 0,1 1 0 0 0,0 0 0 0 0,1 1 0 0 0,-13 19 0 0 0,20-26-112 0 0,-4 4 560 0 0,8-7-1189 0 0,5-5-1393 0 0,15-15-897 0 0,-1-3 91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0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1200 0 0,'0'0'6714'0'0,"5"11"-7375"0"0,12 24 995 0 0,1-1 0 0 0,31 42 0 0 0,63 84 432 0 0,-38-53-4112 0 0,-52-76-525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0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5284 0 0,'0'0'5599'0'0,"0"-9"-5260"0"0,1 21-322 0 0,1 1-1 0 0,0-1 1 0 0,1 0-1 0 0,6 16 1 0 0,1 6 122 0 0,-4-3-112 0 0,-6-25-12 0 0,1 1 0 0 0,0 0 0 0 0,0-1 0 0 0,1 1 0 0 0,0-1-1 0 0,0 1 1 0 0,1-1 0 0 0,-1 0 0 0 0,1 0 0 0 0,1 0 0 0 0,4 7 0 0 0,-6-13 143 0 0,1 0 1 0 0,-1-1-1 0 0,0 1 1 0 0,1 0-1 0 0,-1-1 1 0 0,0 1-1 0 0,0-1 0 0 0,1 0 1 0 0,-1 0-1 0 0,0 0 1 0 0,0 0-1 0 0,0 0 1 0 0,0 0-1 0 0,0-1 1 0 0,2-1-1 0 0,2-1 86 0 0,47-27 159 0 0,89-70-1 0 0,-137 97-343 0 0,0 0 1 0 0,0 0-1 0 0,0-1 0 0 0,0 0 1 0 0,4-7-1 0 0,-8 11-244 0 0,-1 1 0 0 0,1-1 0 0 0,-1 1 0 0 0,1 0 0 0 0,-1-1 0 0 0,1 1 0 0 0,-1 0 0 0 0,1-1 0 0 0,-1 1 0 0 0,1 0 0 0 0,0-1 0 0 0,-1 1 0 0 0,1 0 0 0 0,0 0 0 0 0,-1 0 0 0 0,1 0 0 0 0,0 0 0 0 0,-1 0 0 0 0,1 0 0 0 0,0 0 0 0 0,-1 0 0 0 0,1 0 0 0 0,0 0 0 0 0,-1 0 0 0 0,1 0 0 0 0,0 0 0 0 0,-1 1 0 0 0,1-1 0 0 0,-1 0 0 0 0,1 0 0 0 0,1 1 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0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51 130 248 0 0,'0'0'4278'0'0,"1"-3"-4138"0"0,40-67 1558 0 0,-39 65-1858 0 0,2 1-1 0 0,-1-1 1 0 0,0 1 0 0 0,1-1 0 0 0,0 1-1 0 0,0 0 1 0 0,0 0 0 0 0,1 1 0 0 0,-1-1-1 0 0,1 1 1 0 0,0 0 0 0 0,0 1 0 0 0,8-5 1886 0 0,-18 28-290 0 0,-17 94 729 0 0,-44 127-1 0 0,1-53-1015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14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 1772 0 0,'0'0'5669'0'0,"-4"-8"-7183"0"0,10 13 1751 0 0,1-1-1 0 0,0-1 0 0 0,-1 0 0 0 0,1 0 1 0 0,0 0-1 0 0,0 0 0 0 0,14 2 1 0 0,-7-2 24 0 0,61 17 1109 0 0,-31-9-1130 0 0,-1 2 0 0 0,71 30-1 0 0,-104-37-275 0 0,0 0-1 0 0,0 1 0 0 0,14 13 1 0 0,-17-14 108 0 0,0 0 0 0 0,0 0 1 0 0,0-1-1 0 0,1 0 1 0 0,-1 0-1 0 0,17 6 0 0 0,2-9-6790 0 0,-19-2 4600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1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1448 0 0,'0'0'5186'0'0,"4"7"-6981"0"0,78 129 2736 0 0,-56-95-1039 0 0,-11-17 132 0 0,-6-12 158 0 0,-1 1 0 0 0,-1 0 1 0 0,11 24-1 0 0,-16-31-170 0 0,-1-1 0 0 0,0 1 0 0 0,0 0 0 0 0,0-1 0 0 0,0 1 0 0 0,-1 0 0 0 0,0 0 0 0 0,0 0 0 0 0,0-1 0 0 0,-1 1 0 0 0,0 0 0 0 0,0 0 0 0 0,-3 8 0 0 0,-1-4 37 0 0,1 1 0 0 0,-1-1 0 0 0,-1 0 0 0 0,0 0 0 0 0,0 0 0 0 0,-8 9-1 0 0,-52 53 497 0 0,47-52-440 0 0,-165 156-2602 0 0,112-114-1985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20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9 4656 0 0,'0'0'3724'0'0,"-4"-3"-3615"0"0,4 3-140 0 0,0-1 0 0 0,-1 1-1 0 0,1-1 1 0 0,-1 1 0 0 0,1-1-1 0 0,-1 1 1 0 0,1 0 0 0 0,-1-1-1 0 0,1 1 1 0 0,-1 0-1 0 0,1 0 1 0 0,-1-1 0 0 0,0 1-1 0 0,1 0 1 0 0,-1 0 0 0 0,1 0-1 0 0,-1-1 1 0 0,0 1 0 0 0,1 0-1 0 0,-1 0 1 0 0,0 0-1 0 0,1 0 1 0 0,-1 0 0 0 0,0 0-1 0 0,1 1 1 0 0,-1-1 0 0 0,1 0-1 0 0,-1 0 1 0 0,0 0 0 0 0,1 1-1 0 0,-1-1 1 0 0,1 0-1 0 0,-1 1 1 0 0,-15 21-1269 0 0,7-6 1588 0 0,-34 64-137 0 0,-44 115 0 0 0,84-188-139 0 0,-21 52 134 0 0,-21 88 0 0 0,45-147-54 0 0,-10-10-4665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2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3 756 0 0,'0'0'6553'0'0,"16"-1"-7983"0"0,55-1 1302 0 0,-65 3 121 0 0,0 0 0 0 0,1 1 1 0 0,-1 0-1 0 0,0 0 0 0 0,0 0 0 0 0,-1 1 0 0 0,1-1 0 0 0,0 2 0 0 0,-1-1 1 0 0,0 0-1 0 0,1 1 0 0 0,-1 0 0 0 0,6 7 0 0 0,13 8-34 0 0,279 231-881 0 0,-275-226 144 0 0,11 12-980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3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40 0 0,'-8'0'10936'0'0,"218"4"-9055"0"0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1656 0 0,'0'0'11121'0'0,"2"10"-12377"0"0,-4 28 1603 0 0,-9 53 0 0 0,-2 10-178 0 0,10-55-129 0 0,-3 38 82 0 0,4 88-1 0 0,3-163-202 0 0,0 0 0 0 0,1 0 0 0 0,-1 0 0 0 0,5 12 0 0 0,-5-20-116 0 0,-1 1 0 0 0,0-1 0 0 0,1 1 0 0 0,-1-1 0 0 0,1 1 0 0 0,0-1 0 0 0,-1 1 0 0 0,1-1 0 0 0,0 0 0 0 0,0 1 0 0 0,0-1 0 0 0,0 0 0 0 0,0 0 0 0 0,0 0 1 0 0,0 0-1 0 0,1 0 0 0 0,-1 0 0 0 0,0 0 0 0 0,1 0 0 0 0,-1 0 0 0 0,0 0 0 0 0,1-1 0 0 0,-1 1 0 0 0,1-1 0 0 0,-1 1 0 0 0,1-1 0 0 0,-1 1 0 0 0,1-1 0 0 0,0 0 0 0 0,-1 0 0 0 0,1 0 0 0 0,-1 0 0 0 0,2 0 0 0 0,10-4-2832 0 0</inkml:trace>
  <inkml:trace contextRef="#ctx0" brushRef="#br0" timeOffset="1">2 384 5593 0 0,'0'0'5249'0'0,"14"-5"-5292"0"0,43-9 598 0 0,106-12 0 0 0,-58 18 563 0 0,-1 4 1 0 0,151 14-1 0 0,-238-9-1197 0 0,-1 1 0 0 0,0 0-1 0 0,1 2 1 0 0,-2 0 0 0 0,1 0 0 0 0,24 12-1 0 0,-39-16-51 0 0,0 1-1 0 0,1 0 0 0 0,-1-1 0 0 0,0 1 0 0 0,0 0 0 0 0,0 0 1 0 0,0 0-1 0 0,0 0 0 0 0,0 0 0 0 0,0 0 0 0 0,0 0 1 0 0,0 0-1 0 0,0 0 0 0 0,-1 0 0 0 0,1 1 0 0 0,0-1 1 0 0,-1 0-1 0 0,1 1 0 0 0,-1-1 0 0 0,1 0 0 0 0,-1 1 1 0 0,0-1-1 0 0,0 0 0 0 0,1 1 0 0 0,-1-1 0 0 0,0 1 0 0 0,0-1 1 0 0,-1 0-1 0 0,1 1 0 0 0,0-1 0 0 0,0 1 0 0 0,-1-1 1 0 0,1 0-1 0 0,0 1 0 0 0,-1-1 0 0 0,1 0 0 0 0,-1 0 1 0 0,0 1-1 0 0,0-1 0 0 0,1 0 0 0 0,-1 0 0 0 0,0 0 1 0 0,0 0-1 0 0,0 0 0 0 0,-2 2 0 0 0,-31 17-2969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4728 0 0,'0'0'2250'0'0,"14"0"-3855"0"0,113 11 1616 0 0,-102-8 130 0 0,0-1-1 0 0,0-1 0 0 0,0-1 1 0 0,0-2-1 0 0,0 0 0 0 0,0-1 1 0 0,-1-2-1 0 0,44-13 0 0 0,36-12-8 0 0,-52 17 63 0 0,91-38-1 0 0,-141 50-170 0 0,0 0 0 0 0,0-1 0 0 0,0 1 0 0 0,0 0 0 0 0,0 0 0 0 0,0-1 0 0 0,0 0 0 0 0,-1 1 0 0 0,1-1 0 0 0,-1 0 0 0 0,1 1 1 0 0,-1-1-1 0 0,0 0 0 0 0,0 0 0 0 0,1 0 0 0 0,-1-1 0 0 0,-1 1 0 0 0,1 0 0 0 0,0 0 0 0 0,0 0 0 0 0,-1-1 0 0 0,0 1 0 0 0,1 0 0 0 0,-1 0 0 0 0,0-1 0 0 0,0 1 0 0 0,0 0 0 0 0,0-1 0 0 0,-1 1 0 0 0,1 0 0 0 0,0-1 0 0 0,-1 1 0 0 0,0 0 1 0 0,1 0-1 0 0,-1 0 0 0 0,0 0 0 0 0,0 0 0 0 0,-1 0 0 0 0,1 0 0 0 0,0 0 0 0 0,-1 0 0 0 0,1 0 0 0 0,-1 0 0 0 0,1 1 0 0 0,-3-3 0 0 0,-8-5-88 0 0,0-1 1 0 0,-1 2-1 0 0,0-1 0 0 0,-18-7 1 0 0,25 14 32 0 0,0-1 1 0 0,-1 1 0 0 0,1 0 0 0 0,-1 0-1 0 0,0 1 1 0 0,0-1 0 0 0,1 2-1 0 0,-1-1 1 0 0,0 1 0 0 0,0 0 0 0 0,0 0-1 0 0,-7 2 1 0 0,10-1 67 0 0,0 1-1 0 0,1-1 0 0 0,-1 1 1 0 0,0 0-1 0 0,1 0 1 0 0,0 0-1 0 0,-1 1 1 0 0,1-1-1 0 0,0 1 1 0 0,0-1-1 0 0,0 1 1 0 0,1 0-1 0 0,-3 4 1 0 0,-31 46 477 0 0,34-50-476 0 0,-10 16 17 0 0,2 0 0 0 0,0 1 0 0 0,2 0 0 0 0,0 1 0 0 0,1 0 0 0 0,1 0 0 0 0,1 0 0 0 0,1 1 0 0 0,0 0 0 0 0,2 0-1 0 0,1 0 1 0 0,0 0 0 0 0,4 23 0 0 0,-2-36 5 0 0,1 1 0 0 0,1-1 0 0 0,0 0-1 0 0,0 1 1 0 0,0-2 0 0 0,1 1 0 0 0,1 0 0 0 0,0-1-1 0 0,0 0 1 0 0,0 0 0 0 0,1 0 0 0 0,0 0 0 0 0,1-1-1 0 0,-1 0 1 0 0,1-1 0 0 0,1 1 0 0 0,-1-1 0 0 0,1-1-1 0 0,12 7 1 0 0,14 6 147 0 0,1-1 0 0 0,0-2 0 0 0,57 17 0 0 0,-46-17-10 0 0,-36-11-153 0 0,24 5-270 0 0,-33-8-80 0 0,0-1-1 0 0,1 0 1 0 0,-1 0-1 0 0,1 0 0 0 0,-1 0 1 0 0,0 0-1 0 0,1 0 1 0 0,-1-1-1 0 0,0 1 0 0 0,1 0 1 0 0,-1-1-1 0 0,0 1 1 0 0,0-1-1 0 0,1 1 1 0 0,-1-1-1 0 0,0 0 0 0 0,0 1 1 0 0,0-1-1 0 0,0 0 1 0 0,0 0-1 0 0,0 0 0 0 0,2-2 1 0 0,10-15-3748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4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1 272 0 0,'0'0'10574'0'0,"3"1"-10332"0"0,9 4-141 0 0,-1-2 0 0 0,1 0 1 0 0,0 0-1 0 0,0-1 0 0 0,0 0 0 0 0,18 0 1 0 0,15-1 4867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2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63 1396 0 0,'0'0'8821'0'0,"-4"-4"-9756"0"0,3 3 925 0 0,-14-9-810 0 0,14 11 790 0 0,1-1 0 0 0,-1 1 0 0 0,1 0 1 0 0,-1-1-1 0 0,1 1 0 0 0,-1 0 0 0 0,1-1 0 0 0,0 1 0 0 0,-1 0 0 0 0,1 0 0 0 0,0 0 0 0 0,-1-1 1 0 0,1 1-1 0 0,0 0 0 0 0,0 0 0 0 0,0 0 0 0 0,0-1 0 0 0,0 1 0 0 0,0 0 0 0 0,0 0 0 0 0,0 0 1 0 0,0 0-1 0 0,0-1 0 0 0,1 1 0 0 0,-1 0 0 0 0,0 0 0 0 0,0 0 0 0 0,1 0 0 0 0,1 16 23 0 0,1 0-1 0 0,6 23 0 0 0,-8-37 67 0 0,0 0 0 0 0,0 1 0 0 0,0-1 1 0 0,0 0-1 0 0,1 1 0 0 0,-1-1 0 0 0,1 0 0 0 0,0 0 0 0 0,0 0 0 0 0,0-1 0 0 0,0 1 0 0 0,1 0 0 0 0,-1-1 1 0 0,1 1-1 0 0,-1-1 0 0 0,1 0 0 0 0,0 0 0 0 0,0 0 0 0 0,3 1 0 0 0,-1-2 109 0 0,-1 0-1 0 0,0 0 0 0 0,0-1 1 0 0,0 0-1 0 0,0 0 1 0 0,1 0-1 0 0,-1 0 1 0 0,0-1-1 0 0,0 0 0 0 0,0 0 1 0 0,0 0-1 0 0,0 0 1 0 0,0-1-1 0 0,0 1 1 0 0,7-5-1 0 0,7-4 99 0 0,-1-1-1 0 0,17-13 0 0 0,-12 8-259 0 0,-10 7 34 0 0,30-19 85 0 0,39-37-1 0 0,-77 62-162 0 0,0-1-1 0 0,1 2 1 0 0,-1-1-1 0 0,1 0 1 0 0,8-3-1 0 0,7 1-2150 0 0,-2 7-4564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22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1892 0 0,'0'0'8022'0'0,"0"15"-9867"0"0,6 65 2479 0 0,17 86 1 0 0,7 23-42 0 0,3 16-282 0 0,-27-169-67 0 0,-5-25-116 0 0,1 1 0 0 0,1 0 0 0 0,0 0 1 0 0,0-1-1 0 0,6 13 0 0 0,-4-18 832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27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8 0 0,'0'0'6901'0'0,"-7"5"-6845"0"0,24-4-5940 0 0,-8-1 4803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30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0 109 900 0 0,'0'0'6676'0'0,"1"-2"-6520"0"0,0-1-126 0 0,1 1 1 0 0,-1-1-1 0 0,1 1 0 0 0,-1 0 0 0 0,1 0 1 0 0,0 0-1 0 0,0 0 0 0 0,0 0 0 0 0,0 0 1 0 0,0 1-1 0 0,1-1 0 0 0,-1 1 0 0 0,0-1 1 0 0,1 1-1 0 0,-1 0 0 0 0,1 0 0 0 0,4-1 1 0 0,57-16 393 0 0,-51 15-464 0 0,44-11 42 0 0,87-24 382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3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80 0 0,'0'0'7952'0'0,"15"1"-7727"0"0,-2 0-197 0 0,4 0-12 0 0,0 0 1 0 0,1-2 0 0 0,26-3 0 0 0,-17 0 15 0 0,59-9 12 0 0,118-2 1388 0 0,-216 17-4147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1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8 116 0 0,'0'0'3250'0'0,"-16"1"2726"0"0,27 2-2622 0 0,18-3-3786 0 0,-25 0 742 0 0,72-10-328 0 0,-76 10 98 0 0,40-1-6972 0 0,-24 5 4281 0 0,-10-2 1430 0 0,-10-2-488 0 0,-54-6 1386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2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21 196 0 0,'0'0'9136'0'0,"31"4"-8064"0"0,179-16 912 0 0,-185 3-9857 0 0,-16 6 4175 0 0,-43 15 2881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8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44 0 0,'0'0'4016'0'0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8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84 204 1528 0 0,'0'0'4225'0'0,"-4"-22"-5242"0"0,4 17-195 0 0,0-8-2228 0 0</inkml:trace>
  <inkml:trace contextRef="#ctx0" brushRef="#br0" timeOffset="1">20 62 144 0 0,'0'0'6317'0'0,"-19"-41"-6381"0"0,19 39-404 0 0,0-1-277 0 0,5 0-583 0 0,1 0-356 0 0,2-7-488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5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2120 0 0,'-5'2'5700'0'0,"-19"8"-5401"0"0,-1 6-110 0 0,1 2 1 0 0,0 0 0 0 0,1 2-1 0 0,1 0 1 0 0,1 2 0 0 0,-32 42-1 0 0,16-12 212 0 0,3 1 0 0 0,-32 68-1 0 0,45-76-291 0 0,2 1 0 0 0,2 1-1 0 0,2 0 1 0 0,2 2 0 0 0,2-1-1 0 0,2 1 1 0 0,3 1 0 0 0,-1 74-1 0 0,6-91-82 0 0,2 0 0 0 0,1 0-1 0 0,10 54 1 0 0,-8-73 18 0 0,0 0 0 0 0,0-1 0 0 0,1 0 0 0 0,1 0 1 0 0,0 0-1 0 0,1-1 0 0 0,0 0 0 0 0,1 0 0 0 0,0 0 0 0 0,1-1 0 0 0,11 11 0 0 0,2-2 24 0 0,0-1-1 0 0,1-2 1 0 0,1 0-1 0 0,0-1 0 0 0,2-2 1 0 0,-1 0-1 0 0,30 10 1 0 0,-11-8 113 0 0,1-1 1 0 0,1-3 0 0 0,73 11 0 0 0,-118-23-127 0 0,-1 0-1 0 0,0 0 0 0 0,0 0 1 0 0,1 0-1 0 0,-1 0 1 0 0,0 0-1 0 0,0 0 1 0 0,1-1-1 0 0,-1 1 0 0 0,0 0 1 0 0,0 0-1 0 0,0 0 1 0 0,1 0-1 0 0,-1 0 0 0 0,0-1 1 0 0,0 1-1 0 0,0 0 1 0 0,0 0-1 0 0,1 0 0 0 0,-1-1 1 0 0,0 1-1 0 0,0 0 1 0 0,0 0-1 0 0,0-1 1 0 0,0 1-1 0 0,0 0 0 0 0,0 0 1 0 0,0-1-1 0 0,1 1 1 0 0,-1 0-1 0 0,0 0 0 0 0,0-1 1 0 0,0 1-1 0 0,0 0 1 0 0,0 0-1 0 0,0-1 0 0 0,-1 1 1 0 0,1 0-1 0 0,0 0 1 0 0,0-1-1 0 0,-2-18 446 0 0,0-5-3017 0 0,12 10-1661 0 0,-20 45-5383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9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71 447 640 0 0,'0'0'6385'0'0,"-31"-57"-6917"0"0</inkml:trace>
  <inkml:trace contextRef="#ctx0" brushRef="#br0" timeOffset="1">45 308 1828 0 0,'0'0'3152'0'0,"-22"-54"-3204"0"0,20 51-196 0 0,-1-2-220 0 0,1-1-184 0 0,2 1-196 0 0,-1-1-52 0 0,-1 1-232 0 0</inkml:trace>
  <inkml:trace contextRef="#ctx0" brushRef="#br0" timeOffset="2">10 123 1968 0 0,'0'0'4109'0'0,"-9"-88"-4229"0"0,9 82-36 0 0,0-1-405 0 0,3 1-635 0 0,-3 1-292 0 0,4-6-428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39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1632 0 0,'0'0'3961'0'0,"-12"-64"-5326"0"0,16 59 325 0 0,1 0-136 0 0,-2 0-376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0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5 930 260 0 0,'0'0'4899'0'0,"0"-10"-4867"0"0,-4-43-259 0 0,4 51 87 0 0,0 1-1 0 0,0 0 0 0 0,1 0 1 0 0,-1 0-1 0 0,1 0 0 0 0,-1 0 0 0 0,1 0 1 0 0,-1 0-1 0 0,1 0 0 0 0,-1 0 0 0 0,1 0 1 0 0,0 0-1 0 0,0 0 0 0 0,1-1 0 0 0,-1 1 39 0 0,0 0-1 0 0,0 0 0 0 0,0-1 1 0 0,0 1-1 0 0,-1 0 0 0 0,1 0 0 0 0,0-1 1 0 0,0 1-1 0 0,-1 0 0 0 0,1-1 1 0 0,-1 1-1 0 0,1-2 0 0 0,2-59 279 0 0,-3 37 2118 0 0,-8-42 0 0 0,8 66-2387 0 0,1-1-1 0 0,-1 1 1 0 0,0 0-1 0 0,1-1 1 0 0,-1 1 0 0 0,1 0-1 0 0,-1 0 1 0 0,1-1 0 0 0,-1 1-1 0 0,1 0 1 0 0,0 0 0 0 0,0 0-1 0 0,-1 0 1 0 0,1 0 0 0 0,0 0-1 0 0,0 0 1 0 0,0 0-1 0 0,0 0 1 0 0,0 0 0 0 0,0 0-1 0 0,1 1 1 0 0,-1-1 0 0 0,0 0-1 0 0,0 1 1 0 0,1-1 0 0 0,-1 1-1 0 0,0 0 1 0 0,2-1 0 0 0,-1 0-66 0 0,0 0 1 0 0,0 1 0 0 0,0-1-1 0 0,0-1 1 0 0,0 1 0 0 0,0 0-1 0 0,0 0 1 0 0,0-1 0 0 0,-1 1-1 0 0,1-1 1 0 0,0 1 0 0 0,-1-1 0 0 0,0 0-1 0 0,1 1 1 0 0,-1-1 0 0 0,0 0-1 0 0,0 0 1 0 0,1-3 0 0 0,2-18 1532 0 0,-1 0 1 0 0,-1-1-1 0 0,-2-23 1 0 0,0 43-1399 0 0,4 0-546 0 0,-1 0-1 0 0,1 1 1 0 0,1-1 0 0 0,-1 1 0 0 0,6-4 0 0 0,-4 4 415 0 0,0-1 0 0 0,-1 0 1 0 0,0 0-1 0 0,0 0 0 0 0,0-1 0 0 0,0 1 0 0 0,-1-1 0 0 0,0-1 0 0 0,0 1 0 0 0,7-12 0 0 0,-8 10 680 0 0,0 0 1 0 0,-1-1-1 0 0,0 1 0 0 0,0-1 0 0 0,0 0 0 0 0,-1 1 0 0 0,0-1 0 0 0,0-15 1 0 0,-1 19-655 0 0,1-1 0 0 0,0 1 0 0 0,0 0 0 0 0,0 0 0 0 0,1-1 1 0 0,0 1-1 0 0,-1 0 0 0 0,2 1 0 0 0,-1-1 0 0 0,0 0 0 0 0,1 1 1 0 0,-1-1-1 0 0,1 1 0 0 0,0-1 0 0 0,0 1 0 0 0,1 0 0 0 0,4-3 0 0 0,8-10-902 0 0,-3 4-89 0 0</inkml:trace>
  <inkml:trace contextRef="#ctx0" brushRef="#br0" timeOffset="1">305 149 880 0 0,'0'0'6565'0'0,"-1"-12"-6426"0"0,-3-49-90 0 0,6 59-294 0 0,1-1 0 0 0,0 1 0 0 0,0-1 0 0 0,0 1 0 0 0,0 0 0 0 0,0 0-1 0 0,0 0 1 0 0,0 0 0 0 0,1 1 0 0 0,-1 0 0 0 0,5-2 0 0 0,6-3-794 0 0,21-18-1537 0 0,-15 4 1859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15 215 756 0 0,'0'0'5953'0'0,"-14"-50"-5953"0"0,14 48-272 0 0,3-1-248 0 0,3 0-549 0 0,5 0-379 0 0,-3 0-92 0 0,5-7-232 0 0</inkml:trace>
  <inkml:trace contextRef="#ctx0" brushRef="#br0" timeOffset="1">114 47 1984 0 0,'0'0'3897'0'0,"1"-6"-3851"0"0,5-19-138 0 0,-6 25 61 0 0,0-1-1 0 0,1 1 0 0 0,-1-1 0 0 0,1 1 1 0 0,-1-1-1 0 0,1 1 0 0 0,-1-1 1 0 0,1 1-1 0 0,-1-1 0 0 0,1 1 1 0 0,-1-1-1 0 0,1 1 0 0 0,0 0 1 0 0,-1 0-1 0 0,1-1 0 0 0,0 1 0 0 0,-1 0 1 0 0,1 0-1 0 0,0 0 0 0 0,-1-1 1 0 0,1 1-1 0 0,0 0 0 0 0,-1 0 1 0 0,1 0-1 0 0,0 0 0 0 0,0 0 0 0 0,-1 1 1 0 0,1-1-1 0 0,0 0 0 0 0,-1 0 1 0 0,2 1-1 0 0,-2-1 45 0 0,1 0 1 0 0,-1 0-1 0 0,1 1 1 0 0,-1-1-1 0 0,1 0 0 0 0,-1 0 1 0 0,1 0-1 0 0,-1 0 0 0 0,1 0 1 0 0,-1 0-1 0 0,1 0 1 0 0,-1 0-1 0 0,1 0 0 0 0,-1 0 1 0 0,1 0-1 0 0,-1 0 1 0 0,1 0-1 0 0,-1 0 0 0 0,1 0 1 0 0,-1-1-1 0 0,1 1 0 0 0,-1 0 1 0 0,1 0-1 0 0,-1 0 1 0 0,1-1-1 0 0,-1 1 0 0 0,0 0 1 0 0,1-1-1 0 0,-1 1 1 0 0,0 0-1 0 0,1-1 0 0 0,-1 1 1 0 0,0-1-1 0 0,1 1 0 0 0,-1 0 1 0 0,0-1-1 0 0,0 1 1 0 0,1-1-1 0 0,-1 1 0 0 0,0-1 1 0 0,0 0-1 0 0,29 0-908 0 0,-58 1-3593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40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0 732 0 0,'0'0'3768'0'0,"97"29"-5424"0"0,-78-15 1304 0 0,-5 3-508 0 0,-4-2-588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05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494 136 1188 0 0,'0'0'9888'0'0,"-4"-10"-9832"0"0,3 8-53 0 0,0-2-21 0 0,0 0 0 0 0,-1 0-1 0 0,1 0 1 0 0,-1 0 0 0 0,0 0 0 0 0,-1 0 0 0 0,1 0 0 0 0,-1 1 0 0 0,1-1 0 0 0,-1 1-1 0 0,0 0 1 0 0,0 0 0 0 0,-1 0 0 0 0,1 0 0 0 0,-1 1 0 0 0,1-1 0 0 0,-1 1 0 0 0,0 0-1 0 0,-6-3 1 0 0,-23-8-40 0 0,-1 2-1 0 0,1 2 0 0 0,-1 1 1 0 0,-58-6-1 0 0,79 15-151 0 0,11-1 220 0 0,0 0 1 0 0,0 1-1 0 0,0-1 0 0 0,0 0 0 0 0,0 0 0 0 0,0 0 1 0 0,0 0-1 0 0,0-1 0 0 0,0 1 0 0 0,-2-1 1 0 0,4 2-6 0 0,0 1 0 0 0,0 0 0 0 0,0 0 0 0 0,0 0 1 0 0,-1-1-1 0 0,1 1 0 0 0,0 0 0 0 0,-1 0 0 0 0,0-1 1 0 0,1 1-1 0 0,-1 0 0 0 0,0-1 0 0 0,0 1 0 0 0,0-1 1 0 0,-2 3-1 0 0,2-1 60 0 0,-42 100 717 0 0,-2 4-618 0 0,38-94-86 0 0,-1 1 1 0 0,0-1 0 0 0,-1 0 0 0 0,-1-1 0 0 0,-14 16 0 0 0,109-23 498 0 0,-55-3-646 0 0,0 2 0 0 0,0 0 0 0 0,0 2 0 0 0,0 1 0 0 0,28 12 0 0 0,-55-18 33 0 0,1 0 1 0 0,-1 1-1 0 0,0 0 1 0 0,1-1-1 0 0,-1 1 1 0 0,0 0-1 0 0,0 1 1 0 0,-1-1 0 0 0,1 0-1 0 0,0 1 1 0 0,-1 0-1 0 0,1-1 1 0 0,-1 1-1 0 0,0 0 1 0 0,0 0-1 0 0,0 1 1 0 0,0-1-1 0 0,1 5 1 0 0,-2-3 21 0 0,0 0 0 0 0,0 0 0 0 0,0 0 0 0 0,-1 0 0 0 0,0 0 1 0 0,0 0-1 0 0,0 0 0 0 0,0 0 0 0 0,-1 0 0 0 0,0 0 0 0 0,-3 9 0 0 0,-2 2 51 0 0,-1 0 0 0 0,0 0 0 0 0,-1 0 0 0 0,-1-1 0 0 0,-1 0 0 0 0,-15 19 0 0 0,18-25 30 0 0,0-1-1 0 0,-1 0 1 0 0,0 0-1 0 0,-1 0 0 0 0,0-1 1 0 0,-16 10-1 0 0,18-13 64 0 0,0 0 0 0 0,0-1 0 0 0,-1-1 1 0 0,0 1-1 0 0,1-1 0 0 0,-1 0 0 0 0,0-1 0 0 0,0 0 0 0 0,0 0 0 0 0,-10-1 1 0 0,14 1-110 0 0,0-1 1 0 0,0-1-1 0 0,0 1 1 0 0,0-1 0 0 0,0 1-1 0 0,0-1 1 0 0,0 0 0 0 0,0-1-1 0 0,1 1 1 0 0,-1-1 0 0 0,0 1-1 0 0,1-1 1 0 0,-1 0-1 0 0,1-1 1 0 0,0 1 0 0 0,0 0-1 0 0,-1-1 1 0 0,2 0 0 0 0,-1 0-1 0 0,0 0 1 0 0,0 0 0 0 0,1 0-1 0 0,0 0 1 0 0,0-1-1 0 0,0 1 1 0 0,0-1 0 0 0,0 0-1 0 0,1 1 1 0 0,-1-1 0 0 0,1 0-1 0 0,0 0 1 0 0,0 0-1 0 0,1 0 1 0 0,-1 0 0 0 0,1 0-1 0 0,0 0 1 0 0,0-7 0 0 0,1 9-55 0 0,0-1 0 0 0,0 1 0 0 0,0 0 0 0 0,0 0 0 0 0,0 0-1 0 0,0 1 1 0 0,0-1 0 0 0,0 0 0 0 0,1 0 0 0 0,-1 1 0 0 0,1-1 0 0 0,-1 1 0 0 0,1-1 0 0 0,0 1 0 0 0,0 0 0 0 0,0-1 0 0 0,0 1 0 0 0,-1 0 0 0 0,1 0 0 0 0,1 0 0 0 0,-1 1 0 0 0,0-1 0 0 0,3 0 0 0 0,-1-1-26 0 0,0 1-1 0 0,-1 0 1 0 0,1 0-1 0 0,0 0 1 0 0,0 0-1 0 0,-1 1 1 0 0,1 0-1 0 0,0-1 1 0 0,0 2 0 0 0,0-1-1 0 0,0 0 1 0 0,7 2-1 0 0,-9 0 79 0 0,1-1-1 0 0,-1 1 0 0 0,0 0 1 0 0,0-1-1 0 0,0 1 1 0 0,0 0-1 0 0,0 0 0 0 0,0 1 1 0 0,0-1-1 0 0,-1 0 1 0 0,1 1-1 0 0,-1-1 0 0 0,1 1 1 0 0,-1-1-1 0 0,0 1 1 0 0,0-1-1 0 0,0 1 0 0 0,-1 0 1 0 0,1 0-1 0 0,0 2 1 0 0,0 9 62 0 0,0-1 1 0 0,0 0 0 0 0,-2 15-1 0 0,0-4 28 0 0,1-21-104 0 0,-1 1 0 0 0,1-1 0 0 0,-1 1 0 0 0,0 0 0 0 0,0-1 0 0 0,0 0 0 0 0,-1 1 0 0 0,1-1 1 0 0,-1 0-1 0 0,0 1 0 0 0,1-1 0 0 0,-2 0 0 0 0,1 0 0 0 0,-5 5 0 0 0,3-4-276 0 0,-1 0 0 0 0,1 0 0 0 0,-1 0 0 0 0,0 0 0 0 0,-1-1 0 0 0,1 1 0 0 0,-1-2 0 0 0,-8 5 0 0 0,-28 4-3654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19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87 692 0 0,'0'0'4313'0'0,"-4"-9"-3868"0"0,2-1-338 0 0,2 7-67 0 0,-1 0 0 0 0,0-1 0 0 0,0 1 0 0 0,0 0 0 0 0,0 0 0 0 0,-1-1 0 0 0,1 1 0 0 0,-1 0 0 0 0,0 0 0 0 0,-3-4 0 0 0,3 4 55 0 0,-1 1 1 0 0,0-1 0 0 0,0 1 0 0 0,1 0 0 0 0,-2 0 0 0 0,1 0 0 0 0,0 0-1 0 0,0 0 1 0 0,-1 1 0 0 0,1-1 0 0 0,0 1 0 0 0,-1 0 0 0 0,0 0 0 0 0,1 0-1 0 0,-1 1 1 0 0,1-1 0 0 0,-1 1 0 0 0,0 0 0 0 0,0 0 0 0 0,1 0 0 0 0,-1 0-1 0 0,0 1 1 0 0,1 0 0 0 0,-5 1 0 0 0,-2 0-171 0 0,1 1 1 0 0,-1 0-1 0 0,1 1 1 0 0,0 0-1 0 0,0 1 1 0 0,1 0-1 0 0,0 0 1 0 0,-9 6-1 0 0,7-2 42 0 0,0 1 0 0 0,0-1 0 0 0,1 1 0 0 0,0 1 0 0 0,1 0 0 0 0,0 0 1 0 0,1 1-1 0 0,0-1 0 0 0,1 2 0 0 0,1-1 0 0 0,-1 1 0 0 0,2-1 0 0 0,0 1 0 0 0,0 1 0 0 0,1-1 0 0 0,1 0 0 0 0,0 1 0 0 0,1 0 0 0 0,1-1 1 0 0,2 27-1 0 0,-2-38 56 0 0,0 0 1 0 0,0 0 0 0 0,0 0-1 0 0,1 0 1 0 0,-1 0 0 0 0,0 0-1 0 0,1-1 1 0 0,0 1 0 0 0,-1 0-1 0 0,1 0 1 0 0,0 0 0 0 0,0 0-1 0 0,0-1 1 0 0,0 1 0 0 0,1-1-1 0 0,-1 1 1 0 0,0 0 0 0 0,1-1-1 0 0,-1 0 1 0 0,1 1 0 0 0,-1-1-1 0 0,1 0 1 0 0,0 0 0 0 0,-1 0-1 0 0,1 0 1 0 0,0 0 0 0 0,0 0 0 0 0,0-1-1 0 0,-1 1 1 0 0,1 0 0 0 0,0-1-1 0 0,0 0 1 0 0,0 1 0 0 0,0-1-1 0 0,0 0 1 0 0,0 0 0 0 0,0 0-1 0 0,0 0 1 0 0,0-1 0 0 0,3 0-1 0 0,4 0 96 0 0,-1-1 0 0 0,0-1 0 0 0,0 0 1 0 0,0 0-1 0 0,0 0 0 0 0,-1-1 0 0 0,1 0 0 0 0,8-8 0 0 0,3-2-26 0 0,-1-1 0 0 0,-1-1 0 0 0,0 0 1 0 0,14-20-1 0 0,-22 25 38 0 0,0-1 0 0 0,-1 0-1 0 0,0-1 1 0 0,-1 0 0 0 0,-1 0 0 0 0,0 0 0 0 0,6-23 0 0 0,-11 34-134 0 0,-1 5-305 0 0,1 1-1 0 0,0-1 1 0 0,0 0-1 0 0,0 1 1 0 0,1-1 0 0 0,-1 0-1 0 0,4 5 1 0 0,5 11 491 0 0,2 17 395 0 0,19 33-1 0 0,-1-18-1183 0 0,-24-43-650 0 0,0-1-1 0 0,1 1 1 0 0,11 10-1 0 0,-6-10-2565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19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1 628 0 0,'0'0'7681'0'0,"-2"19"-9733"0"0,0 18 1934 0 0,-28 256 318 0 0,28-282-81 0 0,-3 18-41 0 0,4-28-37 0 0,1 0 0 0 0,0 0 0 0 0,0 0 0 0 0,-1 0 0 0 0,1 0 0 0 0,0-1 0 0 0,-1 1 0 0 0,1 0 0 0 0,-1 0 0 0 0,1 0 0 0 0,-1 0 0 0 0,1-1 0 0 0,-1 1 0 0 0,0 0-1 0 0,1 0 1 0 0,-1-1 0 0 0,0 1 0 0 0,0-1 0 0 0,0 1 0 0 0,1 0 0 0 0,-2 0 0 0 0,1-2 45 0 0,0 1 0 0 0,1 0 0 0 0,-1-1 0 0 0,1 1-1 0 0,-1 0 1 0 0,1-1 0 0 0,-1 1 0 0 0,1-1 0 0 0,-1 1 0 0 0,1-1-1 0 0,-1 1 1 0 0,1-1 0 0 0,-1 1 0 0 0,1-1 0 0 0,0 0 0 0 0,-1 1-1 0 0,1-1 1 0 0,0 1 0 0 0,0-1 0 0 0,-1 0 0 0 0,1 1 0 0 0,0-1-1 0 0,0 0 1 0 0,0 0 0 0 0,0 1 0 0 0,0-1 0 0 0,0-1 0 0 0,-3-22-156 0 0,3 4-65 0 0,0 0-1 0 0,1 0 1 0 0,2 0 0 0 0,0 0-1 0 0,1 1 1 0 0,1-1 0 0 0,0 1 0 0 0,2 0-1 0 0,0 0 1 0 0,1 1 0 0 0,1 0-1 0 0,15-22 1 0 0,-22 37 89 0 0,0-1-1 0 0,1 1 1 0 0,-1 0-1 0 0,1 0 1 0 0,0 0 0 0 0,0 0-1 0 0,1 0 1 0 0,-1 1-1 0 0,0-1 1 0 0,1 1-1 0 0,-1 0 1 0 0,5-1 0 0 0,-7 2 12 0 0,1 1 0 0 0,0-1 1 0 0,-1 1-1 0 0,1 0 0 0 0,0-1 1 0 0,-1 1-1 0 0,1 0 0 0 0,0 0 1 0 0,-1 0-1 0 0,1 1 0 0 0,0-1 1 0 0,-1 0-1 0 0,1 1 0 0 0,0-1 1 0 0,-1 1-1 0 0,1-1 0 0 0,-1 1 1 0 0,1 0-1 0 0,-1-1 0 0 0,1 1 1 0 0,-1 0-1 0 0,1 0 1 0 0,-1 0-1 0 0,0 0 0 0 0,0 1 1 0 0,1-1-1 0 0,-1 0 0 0 0,0 0 1 0 0,0 1-1 0 0,1 1 0 0 0,9 14 259 0 0,-2 0 0 0 0,1 0-1 0 0,-2 1 1 0 0,0 0 0 0 0,10 36-1 0 0,12 100 292 0 0,-29-139-4497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0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30 784 0 0,'0'0'7550'0'0,"0"-6"-7373"0"0,1 0-104 0 0,-4-11-358 0 0,2 17 256 0 0,0 0 0 0 0,0-1 0 0 0,1 1 0 0 0,-1 0 0 0 0,0 0 0 0 0,0 1 0 0 0,0-1 0 0 0,0 0 0 0 0,1 0 0 0 0,-1 0-1 0 0,0 0 1 0 0,0 1 0 0 0,0-1 0 0 0,1 0 0 0 0,-1 1 0 0 0,0-1 0 0 0,0 1 0 0 0,1-1 0 0 0,-1 1 0 0 0,0-1 0 0 0,1 1 0 0 0,-1-1 0 0 0,1 1 0 0 0,-1 0 0 0 0,1-1 0 0 0,-1 1 0 0 0,0 1 0 0 0,-19 19 20 0 0,0 1 0 0 0,2 1 0 0 0,1 1 0 0 0,0 0 0 0 0,2 1 0 0 0,1 1-1 0 0,-18 46 1 0 0,26-58 27 0 0,2-1 0 0 0,-1 1 0 0 0,2 0 0 0 0,0 0 0 0 0,1 1 0 0 0,0-1 0 0 0,1 0 0 0 0,1 1 0 0 0,0-1 0 0 0,3 19 0 0 0,-2-29 24 0 0,0-1 0 0 0,0 0 0 0 0,0 0 0 0 0,1 0 1 0 0,-1 0-1 0 0,1 0 0 0 0,0 0 0 0 0,-1 0 0 0 0,1 0 1 0 0,1 0-1 0 0,-1-1 0 0 0,0 1 0 0 0,1-1 0 0 0,-1 0 1 0 0,1 0-1 0 0,0 0 0 0 0,-1 0 0 0 0,1 0 0 0 0,0 0 1 0 0,0-1-1 0 0,1 1 0 0 0,2 0 0 0 0,0 0 128 0 0,0 0 1 0 0,0-1-1 0 0,1 0 0 0 0,-1 0 0 0 0,0 0 0 0 0,0-1 1 0 0,1 0-1 0 0,-1 0 0 0 0,0 0 0 0 0,0-1 0 0 0,8-2 1 0 0,-13 3-124 0 0,0 0 0 0 0,1 0 0 0 0,-1 0 0 0 0,0-1 1 0 0,1 1-1 0 0,-1-1 0 0 0,0 1 0 0 0,0-1 0 0 0,1 1 1 0 0,-1-1-1 0 0,0 0 0 0 0,0 1 0 0 0,0-1 0 0 0,0 0 1 0 0,0 0-1 0 0,0 0 0 0 0,0 0 0 0 0,0 0 0 0 0,0 0 1 0 0,0 0-1 0 0,-1 0 0 0 0,1 0 0 0 0,0 0 0 0 0,-1-1 1 0 0,1 1-1 0 0,0-2 0 0 0,-1 1-121 0 0,0-1 0 0 0,0 0 0 0 0,-1 0 0 0 0,1 0 0 0 0,-1 0 0 0 0,1 1 0 0 0,-1-1 0 0 0,0 0 1 0 0,-2-3-1 0 0,-4-18-6564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8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92 201 92 0 0,'0'0'3704'0'0,"14"-13"-3028"0"0,-1 1-488 0 0,17-13 1230 0 0,43-50 0 0 0,-70 72-1200 0 0,1-1 104 0 0,0 0 0 0 0,-1-1 0 0 0,1 1 0 0 0,-1-1 0 0 0,0 0-1 0 0,0 0 1 0 0,0 0 0 0 0,-1-1 0 0 0,0 1 0 0 0,0 0 0 0 0,2-10-1 0 0,-4 15-294 0 0,0 0 0 0 0,0-1 0 0 0,-1 1-1 0 0,1 0 1 0 0,0 0 0 0 0,0-1 0 0 0,0 1-1 0 0,0 0 1 0 0,-1 0 0 0 0,1-1 0 0 0,0 1-1 0 0,0 0 1 0 0,0 0 0 0 0,-1 0 0 0 0,1-1-1 0 0,0 1 1 0 0,0 0 0 0 0,-1 0 0 0 0,1 0-1 0 0,0 0 1 0 0,0 0 0 0 0,-1-1 0 0 0,1 1-1 0 0,0 0 1 0 0,0 0 0 0 0,-1 0 0 0 0,1 0-1 0 0,0 0 1 0 0,-1 0 0 0 0,1 0 0 0 0,0 0-1 0 0,-1 0 1 0 0,1 0 0 0 0,0 0 0 0 0,0 0-1 0 0,-1 0 1 0 0,1 0 0 0 0,0 1 0 0 0,-1-1-1 0 0,1 0 1 0 0,0 0 0 0 0,0 0 0 0 0,-1 0-1 0 0,1 0 1 0 0,0 1 0 0 0,0-1 0 0 0,0 0-1 0 0,-1 1 1 0 0,-14 8-202 0 0,-19 21-46 0 0,-83 85 160 0 0,106-104 27 0 0,1 2-1 0 0,1 0 1 0 0,0 0 0 0 0,1 0 0 0 0,0 1-1 0 0,1 1 1 0 0,0-1 0 0 0,-4 16 0 0 0,11-29 17 0 0,-1 1 0 0 0,1-1 0 0 0,-1 0 0 0 0,1 0 0 0 0,-1 0 0 0 0,1 1 0 0 0,0-1 0 0 0,0 0 0 0 0,0 0 1 0 0,0 1-1 0 0,0-1 0 0 0,0 0 0 0 0,0 0 0 0 0,0 1 0 0 0,0-1 0 0 0,0 0 0 0 0,1 0 0 0 0,-1 1 0 0 0,1-1 0 0 0,0 1 0 0 0,-1-2 8 0 0,1 0 0 0 0,0 1 0 0 0,-1-1-1 0 0,1 0 1 0 0,0 0 0 0 0,0 0 0 0 0,-1 0-1 0 0,1 0 1 0 0,0 0 0 0 0,0-1 0 0 0,-1 1-1 0 0,1 0 1 0 0,0 0 0 0 0,-1 0 0 0 0,1-1-1 0 0,0 1 1 0 0,-1 0 0 0 0,1-1 0 0 0,0 1-1 0 0,-1-1 1 0 0,1 1 0 0 0,-1-1 0 0 0,2 0-1 0 0,39-38 182 0 0,55-80-60 0 0,-83 171-2228 0 0,-10-8 2076 0 0,-2 52-1 0 0,-2-48-2903 0 0,3-37 119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6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0 328 0 0,'0'0'5943'0'0,"-7"8"-6140"0"0,-2 3 390 0 0,0 0 0 0 0,0 1 0 0 0,1 0 1 0 0,1 1-1 0 0,0 0 0 0 0,-6 15 0 0 0,-74 221 1458 0 0,38-104-1194 0 0,4-14 631 0 0,46-144-914 0 0,1 0-1 0 0,0 0 0 0 0,0 0 0 0 0,1 0 1 0 0,1 1-1 0 0,0 0 0 0 0,8-17 1 0 0,47-82-596 0 0,-47 91 509 0 0,82-129-424 0 0,-77 126 206 0 0,2 0 0 0 0,0 1 0 0 0,44-38 0 0 0,-57 55 71 0 0,0 1 0 0 0,1 0 0 0 0,-1 0 0 0 0,1 0 0 0 0,-1 1 0 0 0,1 0 0 0 0,0 1 1 0 0,0 0-1 0 0,1 0 0 0 0,-1 0 0 0 0,0 1 0 0 0,1 0 0 0 0,-1 0 0 0 0,0 0 0 0 0,1 1 0 0 0,-1 1 0 0 0,14 1 0 0 0,-18-1 40 0 0,0 1 0 0 0,1-1-1 0 0,-1 1 1 0 0,0 0 0 0 0,-1 0-1 0 0,1 0 1 0 0,0 0 0 0 0,0 0-1 0 0,-1 1 1 0 0,1-1 0 0 0,-1 1 0 0 0,0-1-1 0 0,0 1 1 0 0,0 0 0 0 0,0 0-1 0 0,0 0 1 0 0,-1 0 0 0 0,1 0-1 0 0,-1 1 1 0 0,0-1 0 0 0,0 0-1 0 0,0 1 1 0 0,0 4 0 0 0,2 9 278 0 0,-1 1 1 0 0,0-1-1 0 0,-2 23 1 0 0,0-32-138 0 0,-2 44 374 0 0,-14 76 1 0 0,7-67-351 0 0,8-52-101 0 0,0 0 0 0 0,-1 0 0 0 0,0 0 0 0 0,-1 0 0 0 0,0 0 0 0 0,0 0 0 0 0,-1 0 0 0 0,0-1 0 0 0,0 0 0 0 0,-1 0 0 0 0,0 0 0 0 0,-10 11 0 0 0,32-45-10926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8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3088 0 0,'0'0'5906'0'0,"3"16"-6046"0"0,-1-9 193 0 0,5 22 158 0 0,-1 0 0 0 0,-1 0-1 0 0,0 32 1 0 0,-4-45-82 0 0,0-11-94 0 0,-1-1 0 0 0,0 1 0 0 0,0-1 0 0 0,0 0 0 0 0,0 1 1 0 0,-1-1-1 0 0,1 1 0 0 0,-3 5 0 0 0,8-41 248 0 0,-4 28-380 0 0,26-58-641 0 0,-25 57 698 0 0,1 0 1 0 0,-1 0-1 0 0,1 0 0 0 0,0 0 1 0 0,-1 0-1 0 0,2 1 1 0 0,-1-1-1 0 0,0 1 0 0 0,1 0 1 0 0,-1 0-1 0 0,9-4 1 0 0,-11 6 25 0 0,0 1 1 0 0,1 0-1 0 0,-1-1 1 0 0,0 1-1 0 0,0 0 1 0 0,1 0-1 0 0,-1 0 1 0 0,0 0 0 0 0,1 0-1 0 0,-1 0 1 0 0,0 1-1 0 0,0-1 1 0 0,1 0-1 0 0,-1 1 1 0 0,0-1 0 0 0,0 1-1 0 0,1-1 1 0 0,-1 1-1 0 0,0 0 1 0 0,0-1-1 0 0,0 1 1 0 0,0 0 0 0 0,0 0-1 0 0,0 0 1 0 0,0-1-1 0 0,0 1 1 0 0,0 0-1 0 0,-1 0 1 0 0,1 1 0 0 0,0-1-1 0 0,0 0 1 0 0,-1 0-1 0 0,1 0 1 0 0,-1 0-1 0 0,1 2 1 0 0,3 7 138 0 0,0-1 0 0 0,0 1 0 0 0,2 13-1 0 0,-5-19-155 0 0,1 9 192 0 0,0 0 0 0 0,0 0 1 0 0,-2 0-1 0 0,-1 19 1 0 0,1-20-531 0 0,0 0 1 0 0,0 0 0 0 0,1 0 0 0 0,4 24-1 0 0,-4-36 265 0 0,-1 1-60 0 0,0-1 0 0 0,0 1 0 0 0,0 0-1 0 0,0-1 1 0 0,0 1 0 0 0,0-1 0 0 0,1 1 0 0 0,-1-1 0 0 0,0 1-1 0 0,0-1 1 0 0,1 1 0 0 0,-1-1 0 0 0,0 1 0 0 0,1-1 0 0 0,-1 1 0 0 0,1-1-1 0 0,-1 0 1 0 0,0 1 0 0 0,1-1 0 0 0,-1 0 0 0 0,1 1 0 0 0,-1-1-1 0 0,1 0 1 0 0,-1 1 0 0 0,2-1 0 0 0,11 0-3581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9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54 2752 0 0,'0'0'5570'0'0,"4"1"-6549"0"0,-3 0 1025 0 0,0 0-1 0 0,1-1 0 0 0,-1 1 1 0 0,0-1-1 0 0,1 1 1 0 0,-1-1-1 0 0,1 1 0 0 0,-1-1 1 0 0,0 0-1 0 0,1 0 1 0 0,-1 0-1 0 0,1 0 0 0 0,-1 0 1 0 0,1 0-1 0 0,-1 0 0 0 0,0-1 1 0 0,1 1-1 0 0,-1 0 1 0 0,1-1-1 0 0,-1 1 0 0 0,0-1 1 0 0,1 1-1 0 0,-1-1 1 0 0,0 0-1 0 0,0 0 0 0 0,1 0 1 0 0,-1 1-1 0 0,0-1 0 0 0,0 0 1 0 0,0 0-1 0 0,0 0 1 0 0,0-1-1 0 0,0 1 0 0 0,0 0 1 0 0,-1 0-1 0 0,1 0 0 0 0,0-1 1 0 0,-1 1-1 0 0,1 0 1 0 0,-1-1-1 0 0,1 1 0 0 0,-1-1 1 0 0,0 1-1 0 0,1-3 1 0 0,0 2 4 0 0,-1 0 0 0 0,1 0 0 0 0,-1 1 0 0 0,1-1 1 0 0,-1 0-1 0 0,0 0 0 0 0,1 0 0 0 0,-1 0 1 0 0,0 0-1 0 0,0 0 0 0 0,-1-3 0 0 0,-5 2 305 0 0,-7 12-726 0 0,5-1 385 0 0,0 1 0 0 0,1 0 0 0 0,0 0 0 0 0,0 1 0 0 0,1 0 0 0 0,1 0 1 0 0,-1 0-1 0 0,2 1 0 0 0,-7 17 0 0 0,8-18-9 0 0,1 0 0 0 0,-1 0-1 0 0,2 0 1 0 0,-1 0 0 0 0,1 0 0 0 0,1 0-1 0 0,0 0 1 0 0,0 0 0 0 0,1 0 0 0 0,0 1-1 0 0,4 13 1 0 0,-3-20-47 0 0,0 1-1 0 0,0 0 1 0 0,0-1-1 0 0,0 1 1 0 0,1-1-1 0 0,0 0 1 0 0,0 0-1 0 0,0 0 1 0 0,0 0-1 0 0,1 0 0 0 0,0-1 1 0 0,-1 0-1 0 0,1 1 1 0 0,8 3-1 0 0,-8-4-380 0 0,1-1-1 0 0,0 0 1 0 0,0 0 0 0 0,0 0-1 0 0,0 0 1 0 0,0-1-1 0 0,0 0 1 0 0,0 0-1 0 0,6 0 1 0 0,22 0-3463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8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171 233 40 0 0,'0'0'6997'0'0,"24"-27"-5175"0"0,-20 20-1603 0 0,1-2 0 0 0,-1 1 0 0 0,-1 0 1 0 0,0-1-1 0 0,0 1 0 0 0,-1-1 0 0 0,0 0 1 0 0,0 0-1 0 0,0-12 0 0 0,-1 17-155 0 0,-1 0 0 0 0,0 0 1 0 0,0 0-1 0 0,0 0 0 0 0,0 0 0 0 0,-1 0 1 0 0,0 0-1 0 0,0 0 0 0 0,0 0 0 0 0,0 1 1 0 0,0-1-1 0 0,-1 0 0 0 0,0 1 0 0 0,0-1 1 0 0,0 1-1 0 0,0-1 0 0 0,0 1 0 0 0,-1 0 0 0 0,1 0 1 0 0,-1 0-1 0 0,0 0 0 0 0,0 1 0 0 0,0-1 1 0 0,0 1-1 0 0,0 0 0 0 0,-1 0 0 0 0,1 0 1 0 0,-7-3-1 0 0,6 3-49 0 0,-1 0 0 0 0,1 1 0 0 0,0 0 0 0 0,0-1 0 0 0,0 1 0 0 0,-1 1 0 0 0,1-1 0 0 0,-1 1 0 0 0,1-1 0 0 0,0 1 0 0 0,-1 1 0 0 0,1-1 0 0 0,-1 1 0 0 0,1-1 0 0 0,0 1 0 0 0,0 0 0 0 0,-9 4 0 0 0,9-3-17 0 0,-1 1 0 0 0,0 0 0 0 0,1 0 1 0 0,-1 1-1 0 0,1-1 0 0 0,0 1 0 0 0,0 0 0 0 0,1 0 1 0 0,-1 0-1 0 0,1 1 0 0 0,0-1 0 0 0,-5 10 0 0 0,4-5-8 0 0,0-1 0 0 0,0 1 0 0 0,1 0 0 0 0,1 0 0 0 0,-1 1 0 0 0,1-1 0 0 0,1 0 0 0 0,0 1 0 0 0,0-1 0 0 0,1 1 0 0 0,0-1 1 0 0,1 1-1 0 0,0-1 0 0 0,0 1 0 0 0,1-1 0 0 0,4 13 0 0 0,0-8 44 0 0,1-1 1 0 0,1 0 0 0 0,0 0 0 0 0,1-1 0 0 0,0 0 0 0 0,1 0 0 0 0,0-1 0 0 0,1 0-1 0 0,0-1 1 0 0,23 16 0 0 0,-25-19-257 0 0,1-1-1 0 0,0 0 0 0 0,-1-1 0 0 0,2 0 1 0 0,-1 0-1 0 0,1-1 0 0 0,-1-1 1 0 0,1 0-1 0 0,0 0 0 0 0,0-1 0 0 0,0-1 1 0 0,1 1-1 0 0,-1-2 0 0 0,0 0 1 0 0,14-1-1 0 0,-17-1-421 0 0,-1 0 1 0 0,1-1-1 0 0,-1 1 1 0 0,0-2-1 0 0,0 1 1 0 0,8-5-1 0 0,3-2-1646 0 0,2-1-142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8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79 588 0 0,'0'0'9696'0'0,"-5"-10"-9884"0"0,-17-24-99 0 0,22 33 287 0 0,-1 1-1 0 0,1 0 1 0 0,0 0-1 0 0,-1 0 1 0 0,1-1 0 0 0,-1 1-1 0 0,1 0 1 0 0,-1 0-1 0 0,1 0 1 0 0,-1 0 0 0 0,0 0-1 0 0,1 0 1 0 0,-1 0-1 0 0,1 0 1 0 0,-1 0 0 0 0,1 0-1 0 0,-1 0 1 0 0,1 1-1 0 0,-1-1 1 0 0,1 0 0 0 0,0 0-1 0 0,-1 0 1 0 0,1 1 0 0 0,-1-1-1 0 0,1 0 1 0 0,-1 0-1 0 0,1 1 1 0 0,0-1 0 0 0,-1 0-1 0 0,1 1 1 0 0,-1-1-1 0 0,1 1 1 0 0,0-1 0 0 0,0 0-1 0 0,-1 1 1 0 0,1-1-1 0 0,0 1 1 0 0,0-1 0 0 0,-1 1-1 0 0,1-1 1 0 0,0 1-1 0 0,0 0 1 0 0,-14 26 166 0 0,12-22-128 0 0,-1 3-50 0 0,0 1 0 0 0,1-1 1 0 0,-1 1-1 0 0,2 0 1 0 0,-1 0-1 0 0,1 0 1 0 0,1 0-1 0 0,-1 0 1 0 0,2 0-1 0 0,-1 0 0 0 0,1 0 1 0 0,3 14-1 0 0,-3-20 32 0 0,0 1-1 0 0,0-1 0 0 0,0 0 1 0 0,0 0-1 0 0,0 0 0 0 0,1 0 1 0 0,0 0-1 0 0,-1 0 0 0 0,1 0 1 0 0,0 0-1 0 0,0-1 0 0 0,1 1 1 0 0,-1-1-1 0 0,0 1 0 0 0,1-1 1 0 0,0 0-1 0 0,-1 0 0 0 0,1 0 0 0 0,0 0 1 0 0,0-1-1 0 0,0 1 0 0 0,0-1 1 0 0,0 1-1 0 0,0-1 0 0 0,1 0 1 0 0,-1-1-1 0 0,0 1 0 0 0,1 0 1 0 0,-1-1-1 0 0,0 0 0 0 0,1 0 1 0 0,-1 0-1 0 0,0 0 0 0 0,1 0 1 0 0,-1-1-1 0 0,4-1 0 0 0,-3 1 45 0 0,0-1 0 0 0,0 1 0 0 0,0-1 0 0 0,0-1 0 0 0,0 1 0 0 0,-1 0 0 0 0,1-1 0 0 0,-1 0 0 0 0,0 0 0 0 0,1 0 0 0 0,-1 0 0 0 0,-1 0 0 0 0,1-1 1 0 0,0 1-1 0 0,3-7 0 0 0,-1 2 14 0 0,-1 0 0 0 0,0 0 0 0 0,0 0-1 0 0,-1-1 1 0 0,0 0 0 0 0,3-13 0 0 0,-4 13-41 0 0,-1 1 0 0 0,-1-1 0 0 0,1 0 0 0 0,-2 1 0 0 0,1-1 0 0 0,-1 0 0 0 0,-3-12 0 0 0,3 18-72 0 0,0-1-1 0 0,0 1 0 0 0,0-1 1 0 0,0 1-1 0 0,-1 0 0 0 0,0-1 0 0 0,0 1 1 0 0,0 0-1 0 0,0 0 0 0 0,0 0 1 0 0,-1 1-1 0 0,1-1 0 0 0,-1 0 1 0 0,0 1-1 0 0,1 0 0 0 0,-1-1 0 0 0,0 1 1 0 0,-1 0-1 0 0,-5-2 0 0 0,7 3-94 0 0,1 0-1 0 0,-1 1 1 0 0,0-1-1 0 0,0 1 1 0 0,1 0-1 0 0,-1 0 1 0 0,0-1-1 0 0,0 1 0 0 0,0 0 1 0 0,1 1-1 0 0,-1-1 1 0 0,0 0-1 0 0,0 0 1 0 0,-1 1-1 0 0,2 0-76 0 0,0-1-1 0 0,0 0 1 0 0,0 1-1 0 0,1-1 1 0 0,-1 1 0 0 0,0-1-1 0 0,1 1 1 0 0,-1-1-1 0 0,0 1 1 0 0,1-1 0 0 0,-1 1-1 0 0,1-1 1 0 0,-1 1-1 0 0,1 0 1 0 0,-1 0 0 0 0,1-1-1 0 0,-1 1 1 0 0,1 0-1 0 0,-1 0 1 0 0,0 10-2639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42 5440 0 0,'0'0'4470'0'0,"0"14"-5762"0"0,0 14 1334 0 0,-5 151 659 0 0,-1-161-152 0 0,6-18-521 0 0,0 0-1 0 0,-1 0 1 0 0,1 0 0 0 0,0 0 0 0 0,0 0 0 0 0,-1 0 0 0 0,1 0-1 0 0,0 0 1 0 0,-1 0 0 0 0,1 0 0 0 0,0 0 0 0 0,0 0-1 0 0,-1 0 1 0 0,1 0 0 0 0,0 0 0 0 0,0-1 0 0 0,-1 1 0 0 0,1 0-1 0 0,0 0 1 0 0,0 0 0 0 0,-1-1 0 0 0,1 1 0 0 0,0 0-1 0 0,0 0 1 0 0,0 0 0 0 0,0-1 0 0 0,-1 1 0 0 0,1 0 0 0 0,0 0-1 0 0,0-1 1 0 0,0 1 0 0 0,0 0 0 0 0,0-1 0 0 0,-2-3 23 0 0,0 1 1 0 0,1-1 0 0 0,-1 0 0 0 0,1 0-1 0 0,0 0 1 0 0,0-7 0 0 0,1 0-143 0 0,1 0 0 0 0,1 0 0 0 0,0 0 0 0 0,0 0 0 0 0,1 0 0 0 0,1 0 0 0 0,0 1 0 0 0,0-1 0 0 0,1 1 0 0 0,0 0 0 0 0,1 1 0 0 0,0-1 0 0 0,1 1 0 0 0,-1 0 0 0 0,2 1 0 0 0,-1 0 0 0 0,17-14 0 0 0,-22 20 28 0 0,0 1 0 0 0,1-1 0 0 0,0 0 0 0 0,-1 1 0 0 0,1-1-1 0 0,0 1 1 0 0,-1 0 0 0 0,1 0 0 0 0,0 0 0 0 0,0 0 0 0 0,0 0 0 0 0,0 1 0 0 0,0-1-1 0 0,0 1 1 0 0,0 0 0 0 0,0 0 0 0 0,1 0 0 0 0,3 1 0 0 0,-3 0 64 0 0,1 0 0 0 0,-1 0 1 0 0,0 1-1 0 0,0 0 1 0 0,1 0-1 0 0,-1 0 0 0 0,0 0 1 0 0,-1 1-1 0 0,1 0 0 0 0,0 0 1 0 0,4 4-1 0 0,-3-2 134 0 0,0 1-1 0 0,0-1 1 0 0,0 1 0 0 0,-1 0-1 0 0,0 1 1 0 0,0-1 0 0 0,0 1-1 0 0,-1 0 1 0 0,0-1 0 0 0,-1 1-1 0 0,1 1 1 0 0,-1-1 0 0 0,-1 0-1 0 0,2 14 744 0 0,1-43-1416 0 0,4 12 170 0 0,1-1 1 0 0,0 1-1 0 0,0 0 1 0 0,1 1-1 0 0,0 0 1 0 0,20-13 0 0 0,-14 9 34 0 0,-6 5 225 0 0,0 0 0 0 0,1 1-1 0 0,-1 0 1 0 0,1 1 0 0 0,1 0 0 0 0,11-4 0 0 0,-20 9 152 0 0,0 0 1 0 0,0 0-1 0 0,0 1 1 0 0,0-1-1 0 0,1 1 1 0 0,-1 0-1 0 0,0 0 0 0 0,0 0 1 0 0,0 0-1 0 0,0 0 1 0 0,0 0-1 0 0,0 1 1 0 0,0 0-1 0 0,0-1 0 0 0,0 1 1 0 0,0 1-1 0 0,0-1 1 0 0,0 0-1 0 0,0 1 1 0 0,0-1-1 0 0,-1 1 0 0 0,1 0 1 0 0,-1 0-1 0 0,1 0 1 0 0,-1 0-1 0 0,0 0 0 0 0,0 0 1 0 0,0 1-1 0 0,3 3 1 0 0,0 2 63 0 0,0 0 0 0 0,-1 0-1 0 0,0 0 1 0 0,-1 0 0 0 0,1 1 0 0 0,-2 0 0 0 0,1-1 0 0 0,-1 1 0 0 0,2 17 0 0 0,-3-4-936 0 0,0 1 1 0 0,-6 40 0 0 0,4-49-1747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2660 0 0,'0'0'5363'0'0,"11"16"-5003"0"0,35 52-83 0 0,-41-61-209 0 0,-1 1 1 0 0,0-1-1 0 0,-1 1 0 0 0,1 0 1 0 0,-2 0-1 0 0,1 0 0 0 0,-1 0 1 0 0,0 0-1 0 0,-1 1 1 0 0,1-1-1 0 0,-2 1 0 0 0,1-1 1 0 0,-2 11-1 0 0,1-10 223 0 0,-11-24 1583 0 0,9 8-1914 0 0,0 1 0 0 0,0 0-1 0 0,1-1 1 0 0,0 1-1 0 0,0-1 1 0 0,1 0-1 0 0,0 1 1 0 0,0-1 0 0 0,1 1-1 0 0,-1-1 1 0 0,1 1-1 0 0,1-1 1 0 0,-1 1-1 0 0,1-1 1 0 0,0 1 0 0 0,5-9-1 0 0,-3 6-38 0 0,0 1 0 0 0,1 0-1 0 0,0 0 1 0 0,0 1 0 0 0,1-1 0 0 0,0 1-1 0 0,0 0 1 0 0,0 1 0 0 0,1-1 0 0 0,0 1 0 0 0,11-6-1 0 0,-16 10 45 0 0,1 1 0 0 0,0 0 0 0 0,-1-1-1 0 0,1 2 1 0 0,0-1 0 0 0,0 0 0 0 0,0 0 0 0 0,0 1-1 0 0,0-1 1 0 0,0 1 0 0 0,-1 0 0 0 0,1 0 0 0 0,0 0-1 0 0,0 1 1 0 0,0-1 0 0 0,0 1 0 0 0,0-1 0 0 0,0 1-1 0 0,-1 0 1 0 0,1 0 0 0 0,0 0 0 0 0,0 0 0 0 0,-1 1-1 0 0,1-1 1 0 0,-1 1 0 0 0,1 0 0 0 0,-1-1-1 0 0,0 1 1 0 0,0 0 0 0 0,0 0 0 0 0,0 1 0 0 0,2 2-1 0 0,4 4 153 0 0,-2 0-1 0 0,1 0 0 0 0,-1 1 1 0 0,0 0-1 0 0,-1 0 0 0 0,0 0 1 0 0,3 11-1 0 0,-8-20-70 0 0,0-1 0 0 0,0 0 0 0 0,1 0 0 0 0,-1 0 0 0 0,0 0 0 0 0,0 1 0 0 0,0-1 0 0 0,1 0-1 0 0,-1 0 1 0 0,0 0 0 0 0,0 0 0 0 0,1 0 0 0 0,-1 0 0 0 0,0 0 0 0 0,1 0 0 0 0,-1 0 0 0 0,0 0 0 0 0,0 1 0 0 0,1-1 0 0 0,-1-1 0 0 0,0 1 0 0 0,1 0 0 0 0,-1 0 0 0 0,0 0 0 0 0,0 0 0 0 0,1 0 0 0 0,-1 0-1 0 0,0 0 1 0 0,0 0 0 0 0,1 0 0 0 0,-1 0 0 0 0,0-1 0 0 0,0 1 0 0 0,1 0 0 0 0,-1 0 0 0 0,0 0 0 0 0,0 0 0 0 0,0-1 0 0 0,1 1 0 0 0,-1 0 0 0 0,0 0 0 0 0,0-1 0 0 0,0 1 0 0 0,0-1 0 0 0,15-13-728 0 0,-11 9 675 0 0,71-61-1036 0 0,-65 58 1001 0 0,0 1 0 0 0,0 0 0 0 0,1 1-1 0 0,0 0 1 0 0,0 1 0 0 0,15-5 0 0 0,-25 9 68 0 0,1 1 0 0 0,0 0 0 0 0,-1-1 0 0 0,1 1 0 0 0,0 0 0 0 0,-1 0 1 0 0,1 0-1 0 0,0 0 0 0 0,-1 0 0 0 0,1 0 0 0 0,0 1 0 0 0,0-1 0 0 0,-1 0 0 0 0,1 1 0 0 0,-1-1 0 0 0,1 1 0 0 0,0 0 0 0 0,-1 0 0 0 0,1-1 0 0 0,-1 1 0 0 0,0 0 0 0 0,3 3 0 0 0,-1-1-3 0 0,0 0-1 0 0,-1 0 1 0 0,0 0 0 0 0,1 1-1 0 0,-1-1 1 0 0,0 1-1 0 0,-1 0 1 0 0,1-1 0 0 0,1 7-1 0 0,1 6 42 0 0,-1 0 0 0 0,0 0-1 0 0,1 29 1 0 0,-4-20 47 0 0,2 20-1285 0 0,4-17-2354 0 0,-3-19 613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0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4392 0 0,'0'0'4896'0'0,"-6"16"-5685"0"0,-19 51 738 0 0,22-59 58 0 0,0 1 0 0 0,1 0 1 0 0,0 1-1 0 0,0-1 0 0 0,1 0 0 0 0,0 1 0 0 0,1-1 0 0 0,0 0 1 0 0,1 1-1 0 0,0-1 0 0 0,2 13 0 0 0,-2-21 11 0 0,-1 1 0 0 0,1-1 0 0 0,-1 1 0 0 0,1-1 0 0 0,0 1-1 0 0,0-1 1 0 0,0 0 0 0 0,-1 1 0 0 0,1-1 0 0 0,0 0 0 0 0,1 0 0 0 0,-1 0 0 0 0,0 1-1 0 0,0-1 1 0 0,0-1 0 0 0,1 1 0 0 0,-1 0 0 0 0,0 0 0 0 0,1 0 0 0 0,-1-1 0 0 0,1 1-1 0 0,-1 0 1 0 0,1-1 0 0 0,-1 0 0 0 0,1 1 0 0 0,-1-1 0 0 0,1 0 0 0 0,0 0 0 0 0,-1 0-1 0 0,1 0 1 0 0,-1 0 0 0 0,1 0 0 0 0,0 0 0 0 0,-1 0 0 0 0,1-1 0 0 0,-1 1 0 0 0,2-1-1 0 0,4-1 73 0 0,-1 1 0 0 0,0-1 0 0 0,1 0 0 0 0,-1-1 0 0 0,0 1 0 0 0,-1-1 0 0 0,11-7 0 0 0,-12 7-11 0 0,0 0-1 0 0,-1 0 1 0 0,1-1-1 0 0,-1 0 1 0 0,1 1 0 0 0,-1-1-1 0 0,0 0 1 0 0,0-1 0 0 0,-1 1-1 0 0,0 0 1 0 0,1-1-1 0 0,-1 1 1 0 0,-1-1 0 0 0,1 0-1 0 0,-1 0 1 0 0,1 0 0 0 0,-2 0-1 0 0,1 0 1 0 0,0 0-1 0 0,-1-8 1 0 0,-1 9-89 0 0,1 0 0 0 0,-1 0 0 0 0,0 1 0 0 0,0-1 0 0 0,-1 0 0 0 0,1 0 0 0 0,-1 1 0 0 0,0-1 0 0 0,0 1 0 0 0,0 0 0 0 0,0-1 0 0 0,0 1 0 0 0,-1 0 0 0 0,0 0 0 0 0,1 0 0 0 0,-1 1 0 0 0,0-1 0 0 0,0 1 0 0 0,-1-1 0 0 0,1 1 0 0 0,0 0 0 0 0,-1 0 0 0 0,1 1 0 0 0,-1-1 0 0 0,0 1 0 0 0,-7-2 0 0 0,-25-4-996 0 0,10 7-3786 0 0,15 2 996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0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8873 0 0,'0'0'2537'0'0,"4"18"-4125"0"0,4 13 1739 0 0,-2 1 1 0 0,-2 0-1 0 0,1 33 0 0 0,-5-53-25 0 0,1-8-62 0 0,0 0 0 0 0,-1 1 0 0 0,0-1 0 0 0,0 1 0 0 0,-1-1 1 0 0,1 1-1 0 0,-1-1 0 0 0,0 0 0 0 0,0 1 0 0 0,0-1 0 0 0,-1 0 1 0 0,0 0-1 0 0,1 0 0 0 0,-5 6 828 0 0,5-10-829 0 0,1-1-1 0 0,-1 0 1 0 0,0 0 0 0 0,1 0 0 0 0,-1 0-1 0 0,1 0 1 0 0,0 0 0 0 0,-1 0-1 0 0,1 0 1 0 0,0 0 0 0 0,-1 0-1 0 0,1 0 1 0 0,0 0 0 0 0,0 0-1 0 0,0 0 1 0 0,0 0 0 0 0,0 0-1 0 0,0 0 1 0 0,0 0 0 0 0,0 0-1 0 0,1 0 1 0 0,-1-1 0 0 0,4-28-609 0 0,0 21 396 0 0,0 0 1 0 0,1 1 0 0 0,0-1 0 0 0,0 1 0 0 0,1 0 0 0 0,11-14 0 0 0,48-42-1035 0 0,-42 42 620 0 0,-14 14 447 0 0,0-1 1 0 0,0 1-1 0 0,1 1 1 0 0,0 0-1 0 0,0 0 1 0 0,1 1-1 0 0,19-8 1 0 0,-27 13 153 0 0,0 0 0 0 0,0 0 0 0 0,0 0 0 0 0,0 1 0 0 0,0-1 0 0 0,0 1 0 0 0,0 0 0 0 0,1 0 0 0 0,-1 0 1 0 0,0 0-1 0 0,0 1 0 0 0,0-1 0 0 0,0 1 0 0 0,0 0 0 0 0,0 0 0 0 0,0 0 0 0 0,0 0 0 0 0,0 1 0 0 0,0-1 0 0 0,-1 1 0 0 0,1-1 0 0 0,-1 1 0 0 0,1 0 1 0 0,-1 0-1 0 0,1 0 0 0 0,-1 1 0 0 0,0-1 0 0 0,0 0 0 0 0,0 1 0 0 0,0-1 0 0 0,-1 1 0 0 0,1 0 0 0 0,-1 0 0 0 0,3 5 0 0 0,5 11 77 0 0,0 1-1 0 0,-1 0 0 0 0,-2 0 1 0 0,0 0-1 0 0,0 1 0 0 0,-2 0 1 0 0,-1 0-1 0 0,-1 0 0 0 0,0 1 1 0 0,-2-1-1 0 0,-2 28 0 0 0,2-46-555 0 0,-1 0 0 0 0,0 1 0 0 0,1-1 0 0 0,-1 0-1 0 0,0 0 1 0 0,0 0 0 0 0,-1 0 0 0 0,1 0 0 0 0,-1 0-1 0 0,0 0 1 0 0,-1 2 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1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6233 0 0,'0'0'4891'0'0,"14"-11"-4689"0"0,-1 2-205 0 0,-2 0-8 0 0,0 1 0 0 0,1 0-1 0 0,0 0 1 0 0,1 2-1 0 0,0-1 1 0 0,17-5-1 0 0,499-118 671 0 0,-522 129-629 0 0,-4 0-17 0 0,112-23 294 0 0,202-15 1 0 0,-296 40-868 0 0,-21-1 496 0 0,0 0 0 0 0,0 0 1 0 0,1 0-1 0 0,-1 1 0 0 0,0-1 1 0 0,0 0-1 0 0,0 0 0 0 0,1 0 0 0 0,-1 0 1 0 0,0 0-1 0 0,0 0 0 0 0,0 0 1 0 0,0 0-1 0 0,0 0 0 0 0,1 0 1 0 0,0 2-638 0 0,-1-2 637 0 0,0 0 1 0 0,0 1-1 0 0,0-1 0 0 0,0 0 0 0 0,0 0 1 0 0,0 0-1 0 0,0 0 0 0 0,0 1 1 0 0,0-1-1 0 0,0 0 0 0 0,0 0 1 0 0,0 0-1 0 0,0 1 0 0 0,0-1 1 0 0,0 0-1 0 0,-2 3-370 0 0,-1 0 1 0 0,1-1 0 0 0,-1 0-1 0 0,0 1 1 0 0,1-1 0 0 0,-1 0-1 0 0,-6 3 1 0 0,-17 11-1064 0 0,0 0-228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1 280 836 0 0,'0'0'10238'0'0,"20"-7"-10088"0"0,292-83 14 0 0,-248 73-248 0 0,310-76 1661 0 0,6 24 190 0 0,-376 68-1984 0 0,8-1 496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0 5701 0 0,'0'0'3491'0'0,"-8"14"-3818"0"0,1-1 400 0 0,-8 14 54 0 0,-1-2 0 0 0,-24 31 1 0 0,34-49-68 0 0,-1-1 0 0 0,1 0 0 0 0,-1 0 0 0 0,-7 4 0 0 0,11-8 10 0 0,0 0 1 0 0,0 0-1 0 0,0 0 0 0 0,0-1 0 0 0,0 0 0 0 0,-1 1 1 0 0,1-1-1 0 0,0 0 0 0 0,-1-1 0 0 0,1 1 0 0 0,-1 0 1 0 0,1-1-1 0 0,-5 0 0 0 0,7 0-49 0 0,0-1 0 0 0,1 1 0 0 0,-1-1 0 0 0,0 0 0 0 0,0 1 0 0 0,1-1 1 0 0,-1 0-1 0 0,0 1 0 0 0,1-1 0 0 0,-1 0 0 0 0,1 0 0 0 0,-1 1 0 0 0,1-1 0 0 0,-1 0 0 0 0,1 0 0 0 0,0 0 0 0 0,-1 0 0 0 0,1 0 0 0 0,0 0 1 0 0,0 0-1 0 0,-1 0 0 0 0,1 0 0 0 0,0 0 0 0 0,0 1 0 0 0,0-1 0 0 0,0 0 0 0 0,0 0 0 0 0,0 0 0 0 0,1 0 0 0 0,-1 0 0 0 0,0-1 0 0 0,8-32-368 0 0,-4 28 267 0 0,-1 0 1 0 0,1 0 0 0 0,0 0-1 0 0,8-7 1 0 0,-11 11 3 0 0,1 0 1 0 0,0 1-1 0 0,0-1 0 0 0,0 0 1 0 0,0 1-1 0 0,0 0 1 0 0,0-1-1 0 0,1 1 1 0 0,-1 0-1 0 0,0 0 0 0 0,1 0 1 0 0,-1 0-1 0 0,0 1 1 0 0,1-1-1 0 0,4 0 1 0 0,-7 1 85 0 0,1 0 1 0 0,-1 0 0 0 0,0 0 0 0 0,1 0 0 0 0,-1 0 0 0 0,0 0-1 0 0,0 1 1 0 0,1-1 0 0 0,-1 0 0 0 0,0 0 0 0 0,0 0 0 0 0,1 0 0 0 0,-1 0-1 0 0,0 1 1 0 0,0-1 0 0 0,1 0 0 0 0,-1 0 0 0 0,0 1 0 0 0,0-1-1 0 0,0 0 1 0 0,0 0 0 0 0,1 1 0 0 0,-1-1 0 0 0,0 0 0 0 0,0 0 0 0 0,0 1-1 0 0,0-1 1 0 0,0 0 0 0 0,0 0 0 0 0,0 1 0 0 0,0-1 0 0 0,0 0-1 0 0,0 1 1 0 0,0-1 0 0 0,0 0 0 0 0,0 1 0 0 0,0-1 0 0 0,0 0 0 0 0,0 0-1 0 0,0 1 1 0 0,0-1 0 0 0,0 0 0 0 0,0 1 0 0 0,0-1 0 0 0,0 0-1 0 0,-1 0 1 0 0,1 1 0 0 0,-9 11 770 0 0,-48 0 252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26 468 0 0,'0'0'6203'0'0,"3"-4"-5744"0"0,8-13-40 0 0,-9 12-17 0 0,-10 13-473 0 0,-49 91 409 0 0,4 3 0 0 0,4 2 1 0 0,6 2-1 0 0,-39 142 0 0 0,67-198-259 0 0,4 0 0 0 0,1 1 0 0 0,2 0-1 0 0,3 1 1 0 0,2 74 0 0 0,4-105-87 0 0,2 0-1 0 0,0-1 0 0 0,2 1 1 0 0,0-1-1 0 0,1 0 1 0 0,15 32-1 0 0,-3-16-19 0 0,1-1-1 0 0,34 47 1 0 0,-40-63 131 0 0,0-1 1 0 0,2 0-1 0 0,0-1 1 0 0,1-1-1 0 0,1 0 0 0 0,0-2 1 0 0,1 1-1 0 0,1-2 1 0 0,24 14-1 0 0,-43-27-48 0 0,1 0 1 0 0,-1 1-1 0 0,1-1 0 0 0,-1 0 1 0 0,1 1-1 0 0,-1-1 0 0 0,0 0 1 0 0,1 0-1 0 0,-1 1 0 0 0,1-1 1 0 0,-1 0-1 0 0,1 0 0 0 0,-1 0 1 0 0,1 0-1 0 0,0 0 0 0 0,-1 0 1 0 0,1 0-1 0 0,-1 0 0 0 0,1 0 1 0 0,-1 0-1 0 0,1 0 0 0 0,-1 0 1 0 0,1 0-1 0 0,-1 0 0 0 0,1 0 1 0 0,-1 0-1 0 0,1-1 0 0 0,-1 1 1 0 0,1 0-1 0 0,-1 0 0 0 0,1-1 1 0 0,-1 1-1 0 0,0 0 1 0 0,1-1-1 0 0,-1 1 0 0 0,1 0 1 0 0,-1-1-1 0 0,0 1 0 0 0,1-1 1 0 0,0-23 1370 0 0,-2 12-2532 0 0,-1-31-4682 0 0,1 18 1609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0 1500 0 0,'0'0'6244'0'0,"-18"15"-5819"0"0,8-8-404 0 0,-9 7 97 0 0,1 1 0 0 0,1 1-1 0 0,0 0 1 0 0,1 1 0 0 0,1 1 0 0 0,-14 20 0 0 0,-7 16 0 0 0,2 3 0 0 0,3 0 1 0 0,3 2-1 0 0,1 1 0 0 0,-26 95 0 0 0,47-126-112 0 0,1 0-1 0 0,2 0 1 0 0,1 0-1 0 0,1 1 0 0 0,6 54 1 0 0,4-38-20 0 0,-8-44 37 0 0,-1 1-1 0 0,1-1 1 0 0,0 1 0 0 0,0-1 0 0 0,0 1 0 0 0,0-1 0 0 0,1 0 0 0 0,-1 1-1 0 0,1-1 1 0 0,-1 0 0 0 0,1 0 0 0 0,0 0 0 0 0,0 0 0 0 0,2 2 0 0 0,-3-4 55 0 0,-1 0 1 0 0,1 0-1 0 0,0 0 1 0 0,-1 0 0 0 0,1 0-1 0 0,-1 0 1 0 0,1-1 0 0 0,-1 1-1 0 0,1 0 1 0 0,-1 0-1 0 0,1 0 1 0 0,-1-1 0 0 0,1 1-1 0 0,-1 0 1 0 0,1-1 0 0 0,-1 1-1 0 0,1 0 1 0 0,-1-1-1 0 0,0 1 1 0 0,1 0 0 0 0,-1-1-1 0 0,0 1 1 0 0,1-1 0 0 0,-1 1-1 0 0,0-1 1 0 0,1 1-1 0 0,-1-1 1 0 0,0 1 0 0 0,0-1-1 0 0,0 1 1 0 0,0-1 0 0 0,1 0-1 0 0,8-25 83 0 0,-7 19-3 0 0,2-4-125 0 0,0 1 1 0 0,-1-1 0 0 0,-1 1-1 0 0,0-1 1 0 0,0 0 0 0 0,-1 0-1 0 0,0 0 1 0 0,-1 0 0 0 0,-2-20-1 0 0,1 27-82 0 0,1 0-1 0 0,-1 0 1 0 0,-1-1-1 0 0,1 1 0 0 0,-1 1 1 0 0,1-1-1 0 0,-1 0 0 0 0,0 0 1 0 0,0 0-1 0 0,-1 1 0 0 0,1 0 1 0 0,-1-1-1 0 0,0 1 0 0 0,0 0 1 0 0,0 0-1 0 0,0 0 0 0 0,0 1 1 0 0,-1-1-1 0 0,1 1 1 0 0,-1 0-1 0 0,0 0 0 0 0,1 0 1 0 0,-1 0-1 0 0,0 0 0 0 0,0 1 1 0 0,0 0-1 0 0,-1 0 0 0 0,-4-1 1 0 0,-2 0-80 0 0,0 1 1 0 0,-1 0-1 0 0,1 1 1 0 0,-1 0-1 0 0,0 0 0 0 0,-13 4 1 0 0,20-4-63 0 0,0 2 0 0 0,-1-1 0 0 0,1 0-1 0 0,0 1 1 0 0,0 0 0 0 0,0 0 0 0 0,0 1 0 0 0,0 0 0 0 0,0-1 0 0 0,1 1 0 0 0,-1 1 0 0 0,1-1 0 0 0,0 1 0 0 0,-7 7-1 0 0,10-9-132 0 0,0 0 0 0 0,0-1 0 0 0,0 1 0 0 0,0 0 0 0 0,0-1 0 0 0,0 1 0 0 0,1 0 0 0 0,-1 0 0 0 0,1 0 0 0 0,-1 0 0 0 0,1 0 0 0 0,0 0 1 0 0,0-1-1 0 0,0 1 0 0 0,0 0 0 0 0,0 0 0 0 0,0 2 0 0 0,3 6-1974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1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0 5164 0 0,'0'0'379'0'0,"12"16"-1217"0"0,-6-8 810 0 0,7 8 20 0 0,-1 0 1 0 0,0 1-1 0 0,-1 0 0 0 0,-1 1 1 0 0,14 37-1 0 0,-3 6 360 0 0,-4 0-1 0 0,-2 1 1 0 0,-3 1-1 0 0,-2 0 1 0 0,-4 1-1 0 0,-2-1 1 0 0,-3 1-1 0 0,-2 0 1 0 0,-4 0-1 0 0,-2-1 1 0 0,-22 91-1 0 0,6-71-44 0 0,-33 82-1 0 0,42-130-37 0 0,-2 0 0 0 0,-1-2 0 0 0,-2 0 0 0 0,-43 56 1 0 0,60-86-235 0 0,-3 5 117 0 0,-2 0-1 0 0,1-1 1 0 0,-1 0 0 0 0,0 0-1 0 0,-1 0 1 0 0,1-1-1 0 0,-1 0 1 0 0,-17 10-1 0 0,24-16-157 0 0,1 0 0 0 0,-1 0 0 0 0,1-1 0 0 0,0 1 0 0 0,-1 0 1 0 0,1 0-1 0 0,0 0 0 0 0,-1-1 0 0 0,1 1 0 0 0,-1 0 0 0 0,1 0 0 0 0,0-1 0 0 0,0 1 0 0 0,-1 0 0 0 0,1-1 0 0 0,0 1 0 0 0,-1-1 0 0 0,1 1 0 0 0,0 0 0 0 0,0-1 1 0 0,0 1-1 0 0,0 0 0 0 0,-1-1 0 0 0,1 1 0 0 0,0-1 0 0 0,0 1 0 0 0,0-1 0 0 0,0 1 0 0 0,0 0 0 0 0,0-1 0 0 0,0 1 0 0 0,0-1 0 0 0,0 1 0 0 0,0-1 1 0 0,0 1-1 0 0,0 0 0 0 0,1-1 0 0 0,2-25-3717 0 0,10-1-580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7673 0 0,'0'0'4893'0'0,"16"-3"-5398"0"0,130-9 735 0 0,-77 11 53 0 0,86-13 1 0 0,-173 41-10221 0 0,-5-17 7636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2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1812 0 0,'0'0'6232'0'0,"13"2"-5844"0"0,37 7 344 0 0,96 2 0 0 0,-103-10-529 0 0,-25 0-125 0 0,-1 0 0 0 0,0-1 0 0 0,1-1 0 0 0,21-4 0 0 0,-38 4-202 0 0,-1 1-1 0 0,1 0 1 0 0,0-1-1 0 0,-1 1 1 0 0,1-1 0 0 0,0 1-1 0 0,-1-1 1 0 0,1 1-1 0 0,0-1 1 0 0,-1 0 0 0 0,1 1-1 0 0,-1-1 1 0 0,1 0 0 0 0,-1 1-1 0 0,1-1 1 0 0,-1 0-1 0 0,0 0 1 0 0,1 1 0 0 0,-1-1-1 0 0,0 0 1 0 0,0 0-1 0 0,1 0 1 0 0,-1 0 0 0 0,0 1-1 0 0,0-1 1 0 0,0-1 0 0 0,0 2 78 0 0,2-11-2911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3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 0 5977 0 0,'0'0'4999'0'0,"-11"5"-6219"0"0,-2 0 1195 0 0,1 1 1 0 0,-1 1-1 0 0,1 0 1 0 0,1 1 0 0 0,0 0-1 0 0,-20 18 1 0 0,14-9 77 0 0,-9 8-49 0 0,1 1 1 0 0,1 2 0 0 0,1 0-1 0 0,2 1 1 0 0,-25 44 0 0 0,44-70-11 0 0,0 1 1 0 0,1-1 0 0 0,0 1 0 0 0,0-1-1 0 0,0 1 1 0 0,0 0 0 0 0,0-1 0 0 0,1 1 0 0 0,0 0-1 0 0,-1-1 1 0 0,1 1 0 0 0,1 0 0 0 0,-1 0-1 0 0,0-1 1 0 0,1 1 0 0 0,0 0 0 0 0,0-1 0 0 0,0 1-1 0 0,0-1 1 0 0,1 1 0 0 0,-1-1 0 0 0,3 4-1 0 0,3 3 35 0 0,1 0-1 0 0,0 0 1 0 0,1-1-1 0 0,0 0 0 0 0,12 9 1 0 0,-1-1-91 0 0,6 7 62 0 0,0 2 0 0 0,-2 0 0 0 0,29 39 0 0 0,-47-56-9 0 0,0 1 0 0 0,0-1 0 0 0,-1 1 0 0 0,0 0 0 0 0,-1 1 0 0 0,0-1 0 0 0,0 1 0 0 0,-1 0 0 0 0,-1-1 0 0 0,0 1 0 0 0,0 1 0 0 0,-1-1 0 0 0,-1 0 0 0 0,0 0 0 0 0,-1 11 0 0 0,0-19 39 0 0,1-1 1 0 0,-1 0 0 0 0,0 1-1 0 0,0-1 1 0 0,0 0 0 0 0,0 0-1 0 0,0 1 1 0 0,-1-1 0 0 0,1 0-1 0 0,-1 0 1 0 0,1 0 0 0 0,-1-1-1 0 0,0 1 1 0 0,0 0 0 0 0,0-1-1 0 0,0 1 1 0 0,0-1 0 0 0,0 1-1 0 0,0-1 1 0 0,0 0 0 0 0,0 0-1 0 0,-1 0 1 0 0,1 0 0 0 0,0 0-1 0 0,-1-1 1 0 0,1 1 0 0 0,-5 0-1 0 0,-7 1 187 0 0,0-1-1 0 0,1 0 0 0 0,-23-2 0 0 0,30 1-169 0 0,-1-1 12 0 0,0 0 0 0 0,1 0 0 0 0,-1-1 0 0 0,0 0 0 0 0,0 0 0 0 0,1-1 0 0 0,-1 0-1 0 0,1 0 1 0 0,0 0 0 0 0,0-1 0 0 0,0 0 0 0 0,0 0 0 0 0,1 0 0 0 0,0-1 0 0 0,-9-10-1 0 0,11 13-44 0 0,0-1 0 0 0,1 0 0 0 0,0 0 0 0 0,0 0 0 0 0,0-1 0 0 0,0 1 0 0 0,0 0 0 0 0,0-1 0 0 0,1 1 0 0 0,0-1 0 0 0,0 1 0 0 0,0-1 0 0 0,0 0 0 0 0,0 0 0 0 0,1 1 0 0 0,0-1 0 0 0,-1 0 0 0 0,2 0 0 0 0,-1 0 0 0 0,0 1 0 0 0,1-1 0 0 0,-1 0 0 0 0,1 0 0 0 0,0 1 0 0 0,0-1 0 0 0,1 1 0 0 0,-1-1 0 0 0,1 1 0 0 0,0-1 0 0 0,3-4 0 0 0,19-21-98 0 0,2 2 0 0 0,1 0 0 0 0,1 1 1 0 0,42-29-1 0 0,7-7 15 0 0,-60 48 131 0 0,-1-1 0 0 0,-1-1 1 0 0,0 0-1 0 0,-1-2 0 0 0,17-27 0 0 0,-24 34-21 0 0,-1-1 0 0 0,-1 0-1 0 0,1 0 1 0 0,-2-1 0 0 0,0 1-1 0 0,0-1 1 0 0,-1 0 0 0 0,-1 0-1 0 0,0 0 1 0 0,0-18 0 0 0,-2 29-55 0 0,0 0 1 0 0,-1 0 0 0 0,1 1 0 0 0,0-1-1 0 0,0 0 1 0 0,-1 1 0 0 0,1-1 0 0 0,-1 0 0 0 0,1 1-1 0 0,-1-1 1 0 0,0 1 0 0 0,0-1 0 0 0,0 1 0 0 0,0-1-1 0 0,0 1 1 0 0,0 0 0 0 0,0-1 0 0 0,0 1 0 0 0,0 0-1 0 0,-1 0 1 0 0,-1-2 0 0 0,0 1-53 0 0,-1 0 1 0 0,1 1-1 0 0,-1-1 1 0 0,1 1-1 0 0,-1 0 1 0 0,0 0-1 0 0,0 0 0 0 0,1 0 1 0 0,-6 0-1 0 0,-4 1-103 0 0,1 0-1 0 0,-1 0 0 0 0,0 1 0 0 0,-24 6 0 0 0,24-4-95 0 0,0 2 1 0 0,0-1-1 0 0,0 2 1 0 0,-18 10-1 0 0,-20 18-4013 0 0,29-16 1214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3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 1760 0 0,'0'0'9054'0'0,"1"12"-8868"0"0,-1-3-146 0 0,1-3-22 0 0,0 1 1 0 0,-1 0 0 0 0,0 0 0 0 0,0-1 0 0 0,0 1 0 0 0,-1 0-1 0 0,0 0 1 0 0,-1-1 0 0 0,1 1 0 0 0,-1-1 0 0 0,-3 8 0 0 0,-5 2 104 0 0,0-1 1 0 0,-1 0-1 0 0,-1 0 0 0 0,-21 20 1 0 0,-60 47-1207 0 0,67-64-685 0 0,9-11-2524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4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 3740 0 0,'0'0'7884'0'0,"-8"9"-9544"0"0,2-2 1692 0 0,1 0-1 0 0,0 1 1 0 0,0-1 0 0 0,0 1-1 0 0,1 1 1 0 0,-5 14-1 0 0,-2 2 70 0 0,-40 95 90 0 0,27-61-233 0 0,-49 87 0 0 0,51-118-4996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42 2796 0 0,'0'0'5781'0'0,"-15"15"-6574"0"0,-51 45 1036 0 0,59-53-212 0 0,0 0-1 0 0,1 0 1 0 0,0 1-1 0 0,0 0 0 0 0,0 0 1 0 0,1 0-1 0 0,-5 13 0 0 0,8-17-13 0 0,0 1-1 0 0,1-1 0 0 0,0 0 0 0 0,0 0 0 0 0,0 1 1 0 0,0-1-1 0 0,1 0 0 0 0,0 1 0 0 0,0-1 0 0 0,0 1 1 0 0,0-1-1 0 0,1 0 0 0 0,-1 1 0 0 0,3 6 0 0 0,-2-9 12 0 0,-1-1 0 0 0,1 1 0 0 0,-1-1 0 0 0,1 0-1 0 0,0 1 1 0 0,0-1 0 0 0,0 1 0 0 0,0-1 0 0 0,0 0 0 0 0,0 0-1 0 0,0 1 1 0 0,0-1 0 0 0,0 0 0 0 0,1 0 0 0 0,-1 0-1 0 0,0-1 1 0 0,1 1 0 0 0,-1 0 0 0 0,1 0 0 0 0,2 0-1 0 0,0 0 36 0 0,-1 0-1 0 0,0-1 0 0 0,1 1 0 0 0,-1-1 0 0 0,0 0 1 0 0,1 0-1 0 0,-1-1 0 0 0,0 1 0 0 0,6-2 0 0 0,3-2 91 0 0,0 0-1 0 0,0 0 1 0 0,0-1-1 0 0,12-8 1 0 0,-10 5-7 0 0,1-2 1 0 0,-1 1 0 0 0,-1-2 0 0 0,0 0 0 0 0,0-1-1 0 0,17-21 1 0 0,-24 27-12 0 0,-1 0 1 0 0,-1-1-1 0 0,1 1 0 0 0,-1-1 0 0 0,-1 0 0 0 0,1-1 0 0 0,-1 1 0 0 0,0 0 1 0 0,-1-1-1 0 0,1 0 0 0 0,-2 0 0 0 0,1 1 0 0 0,-1-1 0 0 0,0 0 0 0 0,-1 0 0 0 0,0-9 1 0 0,-1 15-175 0 0,1 0 1 0 0,-1 0 0 0 0,0 1-1 0 0,1-1 1 0 0,-1 1-1 0 0,0-1 1 0 0,0 1 0 0 0,0-1-1 0 0,0 1 1 0 0,-1-1 0 0 0,1 1-1 0 0,0 0 1 0 0,0 0-1 0 0,-1 0 1 0 0,1 0 0 0 0,-1 0-1 0 0,1 0 1 0 0,-1 0 0 0 0,1 0-1 0 0,-1 0 1 0 0,0 1 0 0 0,1-1-1 0 0,-1 0 1 0 0,0 1-1 0 0,0 0 1 0 0,1-1 0 0 0,-1 1-1 0 0,0 0 1 0 0,0 0 0 0 0,0 0-1 0 0,-2 1 1 0 0,-4-1-111 0 0,1 0 0 0 0,0 0 1 0 0,0 1-1 0 0,0 0 0 0 0,0 1 0 0 0,-12 3 1 0 0,4 2-365 0 0,1 0-1 0 0,0 1 1 0 0,-19 13 0 0 0,-11 16-4854 0 0,29-18 1649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5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0 2660 0 0,'0'0'6537'0'0,"-4"14"-5940"0"0,-5 19-7 0 0,-1-1 0 0 0,-29 60 0 0 0,18-55-426 0 0,-2-1-1 0 0,-2-1 1 0 0,-41 44 0 0 0,-3-7-5131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2832 0 0,'0'0'4677'0'0,"0"13"-4141"0"0,-3 60 661 0 0,-17 104-1 0 0,-24 123-104 0 0,42-290-1048 0 0,0-1 0 0 0,0 0 0 0 0,-1 0 0 0 0,0 0 0 0 0,0 0 0 0 0,-1 0 0 0 0,-1-1 0 0 0,1 0 0 0 0,-12 16 0 0 0,10-15-1171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9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0 4376 0 0,'0'0'6139'0'0,"-14"23"-7211"0"0,-164 305 1853 0 0,140-247-725 0 0,-33 111 0 0 0,62-161-59 0 0,1 2 0 0 0,1-1 0 0 0,2 1 1 0 0,1 0-1 0 0,2 0 0 0 0,4 66 0 0 0,0-81 10 0 0,2 0 0 0 0,0 0-1 0 0,1-1 1 0 0,1 1 0 0 0,1-1-1 0 0,0-1 1 0 0,1 1 0 0 0,1-1-1 0 0,1-1 1 0 0,0 1 0 0 0,1-2-1 0 0,0 1 1 0 0,1-2 0 0 0,1 1-1 0 0,0-2 1 0 0,1 0 0 0 0,0 0-1 0 0,1-1 1 0 0,0-1 0 0 0,1-1-1 0 0,0 0 1 0 0,0-1 0 0 0,1-1-1 0 0,21 7 1 0 0,-29-11 144 0 0,0-1-1 0 0,0-1 1 0 0,1 1 0 0 0,18-1 316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0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14 5685 0 0,'0'0'7178'0'0,"2"-3"-7323"0"0,4-8-45 0 0,-4 13-9 0 0,-2 24 70 0 0,0-8 419 0 0,0 26 12 0 0,2-14-173 0 0,-3 0-1 0 0,0-1 0 0 0,-2 1 1 0 0,-10 49-1 0 0,7-65-1363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2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31 704 0 0,'0'0'6768'0'0,"5"-5"-7643"0"0,14-15 731 0 0,-10 14 417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6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 6597 0 0,'0'0'4336'0'0,"-58"98"-4324"0"0,47-73 156 0 0,-3 2-80 0 0,3-2 108 0 0,-2-1-56 0 0,2-4-140 0 0,-4 1-604 0 0,4-7-636 0 0,3-6-732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2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18 210 5641 0 0,'0'0'2358'0'0,"-3"4"-2164"0"0,3-3-301 0 0,-11 11 949 0 0,7-12 168 0 0,6-12-560 0 0,0 6-465 0 0,0 1 1 0 0,0 0 0 0 0,1 0 0 0 0,0 0-1 0 0,0 0 1 0 0,1 0 0 0 0,-1 0 0 0 0,1 1-1 0 0,0 0 1 0 0,9-7 0 0 0,46-34-375 0 0,-38 31 279 0 0,1 0-1 0 0,0 2 1 0 0,1 0-1 0 0,0 1 1 0 0,0 2-1 0 0,1 1 1 0 0,1 0-1 0 0,-1 2 1 0 0,1 0-1 0 0,0 2 1 0 0,39-1-1 0 0,-62 4 101 0 0,0 1 0 0 0,0 0 0 0 0,0 0 0 0 0,0 0 0 0 0,0 1 0 0 0,0-1 0 0 0,0 0 0 0 0,0 1 0 0 0,0-1 0 0 0,0 1 0 0 0,0 0 0 0 0,0 0 0 0 0,-1 0 0 0 0,1 0 0 0 0,0 0 0 0 0,0 0 0 0 0,-1 0 0 0 0,1 0 0 0 0,-1 1 0 0 0,1-1 0 0 0,-1 0 0 0 0,1 1 0 0 0,-1 0 0 0 0,0-1 0 0 0,0 1 0 0 0,0 0 0 0 0,0 0 0 0 0,0-1 0 0 0,0 1 0 0 0,0 0 0 0 0,-1 0 0 0 0,1 0 0 0 0,-1 0 0 0 0,1 0 0 0 0,-1 0 0 0 0,0 0 0 0 0,1 0 0 0 0,-1 0 0 0 0,0 0 0 0 0,-1 0 0 0 0,1 0 0 0 0,0 0 0 0 0,-1 4 0 0 0,-1 4 142 0 0,-1 1-1 0 0,0-1 1 0 0,0 1-1 0 0,-1-1 1 0 0,0 0-1 0 0,0-1 1 0 0,-7 11-1 0 0,-18 22 378 0 0,-2-1 0 0 0,-1-2 0 0 0,-2-2 0 0 0,-2 0 0 0 0,-1-3 0 0 0,-46 33 0 0 0,84-67-501 0 0,-1 0 0 0 0,0 0 0 0 0,0 0 0 0 0,0 0 0 0 0,0 0 0 0 0,1 0 0 0 0,-1 1 0 0 0,0-1 0 0 0,0 0 1 0 0,0 0-1 0 0,0 0 0 0 0,1 0 0 0 0,-1 0 0 0 0,0 0 0 0 0,0 0 0 0 0,0 0 0 0 0,0 0 0 0 0,0 0 0 0 0,0 1 0 0 0,1-1 0 0 0,-1 0 0 0 0,0 0 0 0 0,0 0 0 0 0,0 0 0 0 0,0 0 0 0 0,0 0 0 0 0,0 1 0 0 0,0-1 0 0 0,0 0 0 0 0,0 0 0 0 0,0 0 0 0 0,0 0 0 0 0,1 1 0 0 0,-1-1 0 0 0,0 0 0 0 0,0 0 0 0 0,0 0 1 0 0,0 0-1 0 0,0 1 0 0 0,0-1 0 0 0,-1 0 0 0 0,1 0 0 0 0,0 0 0 0 0,0 0 0 0 0,0 1 0 0 0,0-1 0 0 0,0 0 0 0 0,0 0 0 0 0,0 0 0 0 0,0 0 0 0 0,0 0 0 0 0,0 1 0 0 0,0-1 0 0 0,0 0 0 0 0,-1 0 0 0 0,1 0 0 0 0,0 0 0 0 0,0 0 0 0 0,0 0 0 0 0,0 0 0 0 0,0 0 0 0 0,-1 1 0 0 0,23-1 108 0 0,-12-1-48 0 0,149 0 441 0 0,147 1-594 0 0,-278 2 35 0 0,0 0 0 0 0,0 2 0 0 0,33 8 0 0 0,-60-12 30 0 0,-1 0 1 0 0,1 0 0 0 0,-1 1-1 0 0,0-1 1 0 0,1 0 0 0 0,-1 0-1 0 0,0 0 1 0 0,1 0-1 0 0,-1 0 1 0 0,1 0 0 0 0,-1 0-1 0 0,0 1 1 0 0,1-1 0 0 0,-1 0-1 0 0,0 0 1 0 0,1 1 0 0 0,-1-1-1 0 0,0 0 1 0 0,0 0 0 0 0,1 1-1 0 0,-1-1 1 0 0,0 0 0 0 0,0 1-1 0 0,1-1 1 0 0,-1 0 0 0 0,0 1-1 0 0,0-1 1 0 0,0 0 0 0 0,0 1-1 0 0,0-1 1 0 0,1 1 0 0 0,-1-1-1 0 0,0 1 1 0 0,-9 10-248 0 0,-19 5-491 0 0,5-10-1508 0 0,-17-5-3090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95 768 0 0,'0'0'5370'0'0,"16"-7"-4990"0"0,50-21 287 0 0,-52 23-461 0 0,0 1 1 0 0,0 0 0 0 0,1 1 0 0 0,-1 0 0 0 0,1 2-1 0 0,0-1 1 0 0,17 2 0 0 0,14-2 113 0 0,110-8 702 0 0,93-11 411 0 0,-248 21-1235 0 0,20-3-1397 0 0,-40 1-5992 0 0,0 2 4329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5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1 404 0 0,'0'0'5553'0'0,"-8"15"-5313"0"0,-64 122 1015 0 0,43-79-377 0 0,-3-2 0 0 0,-52 71 0 0 0,59-88-534 0 0,23-37-331 0 0,1 1 0 0 0,0-1-1 0 0,0 1 1 0 0,0-1 0 0 0,0 1-1 0 0,0 0 1 0 0,0 0 0 0 0,1-1-1 0 0,0 1 1 0 0,-1 0 0 0 0,1 0-1 0 0,0-1 1 0 0,1 6 0 0 0,-1-7 16 0 0,1 0 0 0 0,0 0 1 0 0,0 0-1 0 0,-1 0 0 0 0,1-1 1 0 0,0 1-1 0 0,0 0 0 0 0,0 0 1 0 0,0-1-1 0 0,0 1 1 0 0,0-1-1 0 0,0 1 0 0 0,0-1 1 0 0,0 0-1 0 0,0 1 0 0 0,0-1 1 0 0,0 0-1 0 0,0 1 0 0 0,0-1 1 0 0,0 0-1 0 0,3 0 0 0 0,27 1 330 0 0,-27-1-322 0 0,85-4 335 0 0,97-17 1 0 0,-83 8-355 0 0,-83 11-18 0 0,14-3-58 0 0,0 1-1 0 0,1 2 0 0 0,0 1 1 0 0,64 8-1 0 0,-95-6 8 0 0,0 0-1 0 0,1 0 1 0 0,-1 0-1 0 0,0 1 1 0 0,0 0-1 0 0,1 0 0 0 0,-1 0 1 0 0,-1 0-1 0 0,1 0 1 0 0,0 1-1 0 0,-1 0 1 0 0,1 0-1 0 0,-1 0 1 0 0,0 0-1 0 0,0 0 1 0 0,4 6-1 0 0,-3-3 42 0 0,-1-1 0 0 0,-1 1-1 0 0,1 0 1 0 0,-1 0-1 0 0,0 0 1 0 0,0 0 0 0 0,-1 1-1 0 0,0-1 1 0 0,0 0 0 0 0,0 11-1 0 0,-1 0 79 0 0,-1 1 0 0 0,-1 0 0 0 0,-1 0-1 0 0,0 0 1 0 0,-2-1 0 0 0,0 0 0 0 0,-10 25 0 0 0,4-19-25 0 0,0-1 1 0 0,-1 0-1 0 0,-1-1 0 0 0,-1 0 1 0 0,-1-2-1 0 0,0 1 1 0 0,-2-2-1 0 0,-35 32 1 0 0,39-39 11 0 0,-1-1 0 0 0,0-1 1 0 0,-1 0-1 0 0,0 0 1 0 0,0-2-1 0 0,-1 0 1 0 0,1 0-1 0 0,-2-2 1 0 0,1 0-1 0 0,0-1 1 0 0,-1 0-1 0 0,0-2 1 0 0,-31 2-1 0 0,33-4 26 0 0,-1-1 0 0 0,1-1-1 0 0,-1-1 1 0 0,1 0-1 0 0,0-1 1 0 0,0 0 0 0 0,0-1-1 0 0,1-1 1 0 0,-16-8 0 0 0,25 12-47 0 0,0-1 0 0 0,0 0 0 0 0,0 0 0 0 0,0-1 0 0 0,0 0 0 0 0,1 1 1 0 0,-1-1-1 0 0,1-1 0 0 0,0 1 0 0 0,0-1 0 0 0,1 1 0 0 0,-1-1 0 0 0,1 0 0 0 0,0 0 0 0 0,1-1 1 0 0,-1 1-1 0 0,1-1 0 0 0,0 1 0 0 0,0-1 0 0 0,1 0 0 0 0,0 1 0 0 0,0-1 0 0 0,0 0 0 0 0,0 0 0 0 0,1 0 1 0 0,1-11-1 0 0,0 12-71 0 0,0 0 1 0 0,0 1-1 0 0,0-1 0 0 0,1 1 1 0 0,0 0-1 0 0,0-1 1 0 0,0 1-1 0 0,0 0 1 0 0,1 0-1 0 0,-1 0 1 0 0,1 1-1 0 0,0-1 1 0 0,0 0-1 0 0,1 1 0 0 0,-1 0 1 0 0,1 0-1 0 0,-1 0 1 0 0,1 0-1 0 0,0 1 1 0 0,0-1-1 0 0,0 1 1 0 0,1 0-1 0 0,-1 0 1 0 0,0 1-1 0 0,1-1 0 0 0,-1 1 1 0 0,1 0-1 0 0,0 0 1 0 0,6 0-1 0 0,-1 0 7 0 0,-1 0-1 0 0,1 1 0 0 0,0 0 0 0 0,-1 1 1 0 0,1 0-1 0 0,-1 0 0 0 0,1 1 1 0 0,-1 0-1 0 0,0 0 0 0 0,1 1 1 0 0,-1 1-1 0 0,-1 0 0 0 0,14 7 1 0 0,-14-5 36 0 0,0 0 0 0 0,-1 0 0 0 0,0 1 0 0 0,0 0 0 0 0,0 0 0 0 0,-1 0 0 0 0,0 1 0 0 0,-1 0 0 0 0,8 15 0 0 0,-11-19-54 0 0,0-1 1 0 0,0 1-1 0 0,-1 0 1 0 0,1 0-1 0 0,-1-1 1 0 0,0 1-1 0 0,0 0 1 0 0,0 1-1 0 0,-1-1 1 0 0,0 0-1 0 0,1 0 0 0 0,-1 0 1 0 0,-1 0-1 0 0,1 0 1 0 0,-1 0-1 0 0,1 0 1 0 0,-1 0-1 0 0,0 0 1 0 0,-1 0-1 0 0,1 0 1 0 0,-1 0-1 0 0,1-1 1 0 0,-1 1-1 0 0,-4 5 0 0 0,-7 4-1490 0 0,-11-3-1335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7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19 220 1056 0 0,'0'0'4552'0'0,"-3"-14"-3799"0"0,-3-19 198 0 0,1 0-1 0 0,0-38 0 0 0,5 69-938 0 0,1-1 0 0 0,-1 0-1 0 0,0 1 1 0 0,1-1 0 0 0,0 0 0 0 0,0 1-1 0 0,-1-1 1 0 0,1 0 0 0 0,1 1 0 0 0,-1 0-1 0 0,0-1 1 0 0,1 1 0 0 0,-1 0 0 0 0,1-1-1 0 0,0 1 1 0 0,0 0 0 0 0,0 0 0 0 0,0 0-1 0 0,0 1 1 0 0,0-1 0 0 0,0 0-1 0 0,0 1 1 0 0,1 0 0 0 0,-1-1 0 0 0,1 1-1 0 0,-1 0 1 0 0,1 0 0 0 0,-1 0 0 0 0,1 1-1 0 0,0-1 1 0 0,2 0 0 0 0,12-2-233 0 0,-1 1-1 0 0,1 0 1 0 0,32 2-1 0 0,-32 0 292 0 0,-11 0-87 0 0,0 0 1 0 0,0 1-1 0 0,0-1 0 0 0,0 1 0 0 0,0 0 1 0 0,0 1-1 0 0,-1-1 0 0 0,1 1 0 0 0,0 1 1 0 0,-1-1-1 0 0,1 1 0 0 0,-1 0 0 0 0,0 0 1 0 0,0 0-1 0 0,0 1 0 0 0,0 0 0 0 0,-1 0 1 0 0,5 4-1 0 0,-6-4 29 0 0,0 0-1 0 0,0 1 1 0 0,-1-1 0 0 0,0 0-1 0 0,0 1 1 0 0,0 0 0 0 0,0-1-1 0 0,-1 1 1 0 0,1 0 0 0 0,-1 0-1 0 0,0 0 1 0 0,-1-1 0 0 0,1 1-1 0 0,-1 0 1 0 0,0 0-1 0 0,-1 0 1 0 0,1 0 0 0 0,-1 0-1 0 0,0 0 1 0 0,0 0 0 0 0,0 0-1 0 0,-3 6 1 0 0,-2 4 62 0 0,-1-1 0 0 0,0 1 0 0 0,-1-1 1 0 0,-1-1-1 0 0,-13 18 0 0 0,-59 61 286 0 0,60-69-306 0 0,-3 0 91 0 0,17-18-132 0 0,1 0-1 0 0,0 1 1 0 0,0 0 0 0 0,-8 13 0 0 0,14-19-15 0 0,0 1 0 0 0,-1 0 0 0 0,1 0 0 0 0,0-1 0 0 0,0 1 0 0 0,0 0 1 0 0,0 0-1 0 0,-1 0 0 0 0,1 0 0 0 0,0-1 0 0 0,1 1 0 0 0,-1 0 1 0 0,0 0-1 0 0,0 0 0 0 0,0 0 0 0 0,0-1 0 0 0,1 1 0 0 0,-1 0 0 0 0,0 0 1 0 0,1-1-1 0 0,-1 1 0 0 0,1 0 0 0 0,-1-1 0 0 0,1 1 0 0 0,-1 0 0 0 0,1-1 1 0 0,-1 1-1 0 0,1 0 0 0 0,-1-1 0 0 0,1 1 0 0 0,0-1 0 0 0,0 1 1 0 0,-1-1-1 0 0,1 0 0 0 0,0 1 0 0 0,-1-1 0 0 0,1 0 0 0 0,0 1 0 0 0,1-1 1 0 0,40 15 640 0 0,-32-12-586 0 0,30 9-226 0 0,1-1 0 0 0,1-2 0 0 0,61 5 0 0 0,-73-14-5569 0 0,-21-2 2604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8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4396 0 0,'0'0'3379'0'0,"13"11"-4712"0"0,-1-2 1315 0 0,-2-2 10 0 0,0 1 0 0 0,0 0 0 0 0,-1 1 0 0 0,-1 0 0 0 0,1 1-1 0 0,11 17 1 0 0,-3 2 260 0 0,-1 0 0 0 0,-1 1 0 0 0,-2 1 0 0 0,-1 1 0 0 0,-1 0-1 0 0,10 55 1 0 0,-11-30-26 0 0,-3 1 0 0 0,-2 0 0 0 0,-4 60-1 0 0,-4-62-94 0 0,-3 0-1 0 0,-3 0 1 0 0,-1-1-1 0 0,-4-1 1 0 0,-26 74-1 0 0,37-121-145 0 0,-18 40 343 0 0,20-46-284 0 0,-1 1 0 0 0,1 0 0 0 0,0 0-1 0 0,0-1 1 0 0,-1 1 0 0 0,1-1 0 0 0,-1 1-1 0 0,1-1 1 0 0,-1 0 0 0 0,0 0 0 0 0,1 1 0 0 0,-1-1-1 0 0,0 0 1 0 0,0 0 0 0 0,0-1 0 0 0,0 1-1 0 0,0 0 1 0 0,0-1 0 0 0,0 1 0 0 0,0-1 0 0 0,-3 1-1 0 0,7-23-8075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8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3148 0 0,'0'0'7800'0'0,"4"0"-8320"0"0,21-4 659 0 0,0 1-1 0 0,0 2 1 0 0,29 2-1 0 0,35-3-38 0 0,-81 1-180 0 0,0 0 0 0 0,0-1 0 0 0,-1 0 0 0 0,9-3 0 0 0,-8 2-1220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158 175 2660 0 0,'0'0'2917'0'0,"16"-7"-2929"0"0,51-22-38 0 0,-56 26 38 0 0,0 0 1 0 0,0 1 0 0 0,0 0 0 0 0,21 0-1 0 0,-25 1-4 0 0,1 1 0 0 0,-1-1-1 0 0,1 0 1 0 0,-1 0-1 0 0,0-1 1 0 0,11-4 0 0 0,-16 5 2 0 0,0 0 0 0 0,-1 0 1 0 0,1 0-1 0 0,0-1 1 0 0,-1 1-1 0 0,1 0 1 0 0,-1-1-1 0 0,1 0 0 0 0,-1 1 1 0 0,1-1-1 0 0,-1 0 1 0 0,0 0-1 0 0,0 0 0 0 0,0 0 1 0 0,0 0-1 0 0,-1 0 1 0 0,1 0-1 0 0,0 0 1 0 0,-1 0-1 0 0,1 0 0 0 0,-1 0 1 0 0,0 0-1 0 0,0 0 1 0 0,0-1-1 0 0,0-3 0 0 0,0 4 13 0 0,0-1 0 0 0,0 1 0 0 0,0-1-1 0 0,-1 1 1 0 0,1 0 0 0 0,-1-1-1 0 0,1 1 1 0 0,-1 0 0 0 0,0-1-1 0 0,0 1 1 0 0,0 0 0 0 0,0 0-1 0 0,-1 0 1 0 0,1 0 0 0 0,0 0 0 0 0,-1 0-1 0 0,1 0 1 0 0,-1 0 0 0 0,0 1-1 0 0,-3-4 1 0 0,1 3-8 0 0,0 0-1 0 0,0 0 1 0 0,0 0-1 0 0,-1 0 1 0 0,1 1-1 0 0,0-1 1 0 0,-1 1-1 0 0,1 0 1 0 0,-1 1 0 0 0,-7-1-1 0 0,2 0 44 0 0,0 1-1 0 0,0 1 1 0 0,0 0-1 0 0,0 0 0 0 0,-1 1 1 0 0,2 0-1 0 0,-1 1 1 0 0,0 0-1 0 0,-16 8 1 0 0,4 2 515 0 0,2 1 0 0 0,-1 1 0 0 0,-34 34 0 0 0,45-40-302 0 0,0 2 0 0 0,1-1 0 0 0,0 1 0 0 0,1 1 0 0 0,0 0 0 0 0,1 0 0 0 0,0 0 0 0 0,-7 21 0 0 0,12-27-175 0 0,0 0 0 0 0,0 1-1 0 0,0-1 1 0 0,1 1 0 0 0,0 0 0 0 0,1-1 0 0 0,0 1 0 0 0,0 0 0 0 0,0 0 0 0 0,1-1-1 0 0,-1 1 1 0 0,2 0 0 0 0,2 8 0 0 0,-2-10-50 0 0,0 0 1 0 0,1-1-1 0 0,-1 0 0 0 0,1 1 1 0 0,0-1-1 0 0,0 0 0 0 0,1 0 1 0 0,-1-1-1 0 0,1 1 0 0 0,0-1 0 0 0,0 0 1 0 0,0 0-1 0 0,0 0 0 0 0,0 0 1 0 0,1-1-1 0 0,-1 0 0 0 0,1 0 1 0 0,5 2-1 0 0,20 5-269 0 0,1-2 1 0 0,0-1-1 0 0,0-1 1 0 0,1-2-1 0 0,-1-1 1 0 0,43-3-1 0 0,-44 1-661 0 0,17-3-1084 0 0,5-9-833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39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2872 0 0,'0'0'6743'0'0,"3"2"-7445"0"0,11 5 710 0 0,1-2-1 0 0,0 1 0 0 0,0-2 0 0 0,0 0 0 0 0,1 0 1 0 0,-1-2-1 0 0,22 2 0 0 0,-14-2 56 0 0,0 1 0 0 0,39 11 0 0 0,-51-10-75 0 0,2 2-1665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0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1760 0 0,'0'0'6955'0'0,"13"1"-6889"0"0,-16 50 627 0 0,-2 0 0 0 0,-21 89-1 0 0,3-18-633 0 0,18-95-45 0 0,-2 11 207 0 0,6-11-2848 0 0,20-27-3151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0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0 1736 0 0,'0'0'5175'0'0,"-15"12"-5391"0"0,-48 43 351 0 0,54-45-125 0 0,1 0 1 0 0,0 0-1 0 0,0 1 0 0 0,1-1 0 0 0,0 2 1 0 0,1-1-1 0 0,0 1 0 0 0,1 0 1 0 0,0 0-1 0 0,-4 18 0 0 0,6-19 22 0 0,-2 1-22 0 0,2 1 0 0 0,-1 0 0 0 0,1 1 0 0 0,1-1 0 0 0,0 0 1 0 0,1 1-1 0 0,1-1 0 0 0,2 23 0 0 0,-2-33 11 0 0,0-1 0 0 0,1 0 0 0 0,-1 1 0 0 0,1-1 0 0 0,0 0 0 0 0,0 1 0 0 0,0-1 0 0 0,0 0 0 0 0,0 0-1 0 0,1 0 1 0 0,-1 0 0 0 0,0 0 0 0 0,1 0 0 0 0,0 0 0 0 0,-1 0 0 0 0,1-1 0 0 0,0 1 0 0 0,0-1 0 0 0,0 1 0 0 0,3 1 0 0 0,-1-2 46 0 0,-1 1 1 0 0,1-1-1 0 0,-1-1 0 0 0,1 1 0 0 0,0 0 1 0 0,-1-1-1 0 0,1 0 0 0 0,0 0 1 0 0,-1 0-1 0 0,1 0 0 0 0,0-1 0 0 0,4 0 1 0 0,3-2 96 0 0,1 0 0 0 0,-1-1 0 0 0,0-1 0 0 0,0 1 0 0 0,-1-2 0 0 0,0 1 0 0 0,15-11 0 0 0,-15 7-16 0 0,0 0 0 0 0,0-1-1 0 0,-1 0 1 0 0,-1-1 0 0 0,1 1 0 0 0,-1-2 0 0 0,-1 1 0 0 0,0-1-1 0 0,-1 0 1 0 0,0 0 0 0 0,-1-1 0 0 0,-1 0 0 0 0,0 0 0 0 0,0 0-1 0 0,-1 0 1 0 0,-1 0 0 0 0,0-1 0 0 0,-1 0 0 0 0,-1 1 0 0 0,0-1-1 0 0,-3-24 1 0 0,3 36-177 0 0,0 0 0 0 0,0 0-1 0 0,0 1 1 0 0,-1-1 0 0 0,1 0 0 0 0,0 0-1 0 0,-1 1 1 0 0,1-1 0 0 0,-1 0 0 0 0,0 1-1 0 0,0-1 1 0 0,0 0 0 0 0,0 1 0 0 0,0-1-1 0 0,0 1 1 0 0,0 0 0 0 0,0-1 0 0 0,0 1-1 0 0,-1 0 1 0 0,1-1 0 0 0,0 1 0 0 0,-1 0-1 0 0,1 0 1 0 0,-1 0 0 0 0,1 0 0 0 0,-1 1-1 0 0,0-1 1 0 0,1 0 0 0 0,-1 1-1 0 0,0-1 1 0 0,0 1 0 0 0,1-1 0 0 0,-1 1-1 0 0,0 0 1 0 0,0 0 0 0 0,0 0 0 0 0,1 0-1 0 0,-1 0 1 0 0,0 0 0 0 0,0 1 0 0 0,0-1-1 0 0,1 0 1 0 0,-1 1 0 0 0,0-1 0 0 0,1 1-1 0 0,-1 0 1 0 0,0 0 0 0 0,-2 1 0 0 0,-5 3-339 0 0,1 0 0 0 0,0 0 0 0 0,0 0 0 0 0,0 1 0 0 0,1 0 0 0 0,0 1 0 0 0,-12 13 0 0 0,15-16 54 0 0,2-1-141 0 0,-1 1-1 0 0,1-1 1 0 0,-1 0 0 0 0,1 1 0 0 0,0 0-1 0 0,-2 5 1 0 0,0 9-2004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1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0 5673 0 0,'0'0'5913'0'0,"10"5"-6156"0"0,-12 15 349 0 0,-1-1-1 0 0,0 0 1 0 0,-1 1 0 0 0,-1-1-1 0 0,-1-1 1 0 0,-1 1 0 0 0,0-1-1 0 0,-2 0 1 0 0,0-1 0 0 0,-1 0-1 0 0,0-1 1 0 0,-1 1 0 0 0,-1-2-1 0 0,-16 16 1 0 0,22-26 4 0 0,0 1 0 0 0,0-2 1 0 0,-1 1-1 0 0,0-1 0 0 0,0 0 1 0 0,0 0-1 0 0,-1-1 0 0 0,-14 5 1 0 0,-5-1-221 0 0,-34 5 1 0 0,23-6-1881 0 0,65-32-7570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2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4800 0 0,'0'0'4382'0'0,"14"3"-4689"0"0,-13 0 365 0 0,1 1-1 0 0,-1-1 0 0 0,0 1 0 0 0,0 0 1 0 0,0-1-1 0 0,-1 1 0 0 0,1 0 0 0 0,-1 0 1 0 0,0 0-1 0 0,0-1 0 0 0,-1 1 0 0 0,0 6 0 0 0,0 3 134 0 0,0 14 46 0 0,-1-1 0 0 0,-1 0 0 0 0,-1 1 1 0 0,-15 44-1 0 0,-45 99 359 0 0,11-31-419 0 0,27-79 26 0 0,34-75-4264 0 0,12-6 118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4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542 153 260 0 0,'0'0'5357'0'0,"-1"-7"-5075"0"0,2 4-228 0 0,-1-1 1 0 0,0 1 0 0 0,-1-1 0 0 0,1 1 0 0 0,-1-1 0 0 0,1 1 0 0 0,-1-1 0 0 0,0 1 0 0 0,0 0-1 0 0,0-1 1 0 0,-1 1 0 0 0,1 0 0 0 0,-1 0 0 0 0,0 0 0 0 0,0 0 0 0 0,0 0 0 0 0,0 1 0 0 0,0-1 0 0 0,-1 0-1 0 0,1 1 1 0 0,-1 0 0 0 0,0-1 0 0 0,-3-1 0 0 0,-20-9-27 0 0,-1 2 0 0 0,0 1 0 0 0,-1 1 0 0 0,0 1 0 0 0,-47-7 0 0 0,68 13-62 0 0,0 1 1 0 0,1 0-1 0 0,-1 1 1 0 0,0-1-1 0 0,0 1 0 0 0,0 0 1 0 0,1 1-1 0 0,-1 0 1 0 0,0 0-1 0 0,0 0 0 0 0,1 1 1 0 0,-1 0-1 0 0,1 0 1 0 0,-1 1-1 0 0,1-1 0 0 0,0 1 1 0 0,0 1-1 0 0,0-1 1 0 0,-10 9-1 0 0,13-7 163 0 0,0 0 0 0 0,0 0 0 0 0,1 0 0 0 0,0 0 0 0 0,0 0 0 0 0,0 0 0 0 0,-2 11 1 0 0,-6 14 447 0 0,-12 21 67 0 0,-24 89 1 0 0,45-137-623 0 0,0 0 1 0 0,0 1-1 0 0,0-1 0 0 0,0 0 0 0 0,1 1 1 0 0,0-1-1 0 0,-1 1 0 0 0,1-1 1 0 0,1 1-1 0 0,-1 3 0 0 0,1-6 14 0 0,0 1 0 0 0,0-1 0 0 0,0 0 0 0 0,-1 1 0 0 0,1-1-1 0 0,0 0 1 0 0,1 1 0 0 0,-1-1 0 0 0,0 0 0 0 0,0 0-1 0 0,0 0 1 0 0,1 0 0 0 0,-1 0 0 0 0,1 0 0 0 0,-1-1 0 0 0,1 1-1 0 0,-1 0 1 0 0,1-1 0 0 0,-1 1 0 0 0,1-1 0 0 0,-1 0-1 0 0,3 1 1 0 0,30 6 222 0 0,44 4 1 0 0,-49-8-315 0 0,1 2 0 0 0,38 10 1 0 0,-61-13 12 0 0,1 1 0 0 0,-1 0 0 0 0,0 0 1 0 0,0 0-1 0 0,0 1 0 0 0,-1 0 1 0 0,1 0-1 0 0,-1 1 0 0 0,0 0 0 0 0,0 0 1 0 0,0 0-1 0 0,-1 1 0 0 0,9 11 0 0 0,-10-9 44 0 0,1 0 0 0 0,-2 0 0 0 0,1 0 0 0 0,-1 1 0 0 0,0-1 0 0 0,-1 1 1 0 0,0-1-1 0 0,0 1 0 0 0,-1 0 0 0 0,0 0 0 0 0,0 15 0 0 0,-1-17 17 0 0,0 0 0 0 0,-1 1 1 0 0,0-1-1 0 0,0 0 0 0 0,0 0 0 0 0,-1 0 1 0 0,0 0-1 0 0,0-1 0 0 0,-1 1 1 0 0,0 0-1 0 0,0-1 0 0 0,-1 0 1 0 0,0 1-1 0 0,0-1 0 0 0,0-1 0 0 0,0 1 1 0 0,-8 6-1 0 0,5-6 48 0 0,-1 0 0 0 0,0 0 0 0 0,-1-1 0 0 0,1 0 1 0 0,-1 0-1 0 0,0-1 0 0 0,0 0 0 0 0,-1-1 0 0 0,1 0 0 0 0,-1 0 0 0 0,0-1 0 0 0,-10 1 0 0 0,-9 1 150 0 0,-50 0 0 0 0,69-4-150 0 0,-1-1 1 0 0,1 0 0 0 0,0 0-1 0 0,0-1 1 0 0,0 0-1 0 0,0-1 1 0 0,0 0 0 0 0,-13-6-1 0 0,19 7-32 0 0,0 0 0 0 0,0-1-1 0 0,0 1 1 0 0,1-1 0 0 0,-1 1-1 0 0,1-1 1 0 0,0 0 0 0 0,0 0-1 0 0,0-1 1 0 0,0 1 0 0 0,1-1-1 0 0,-1 1 1 0 0,1-1 0 0 0,0 0-1 0 0,0 0 1 0 0,0 0 0 0 0,0 0-1 0 0,1 0 1 0 0,0 0 0 0 0,0-1-1 0 0,0 1 1 0 0,0 0 0 0 0,1-1 0 0 0,-1 1-1 0 0,1 0 1 0 0,1-7 0 0 0,-1 9-54 0 0,1 1 1 0 0,0 0 0 0 0,0 0 0 0 0,0-1 0 0 0,0 1 0 0 0,0 0 0 0 0,0 0-1 0 0,0 0 1 0 0,0 0 0 0 0,0 0 0 0 0,1 1 0 0 0,-1-1 0 0 0,0 0 0 0 0,0 1-1 0 0,1-1 1 0 0,-1 0 0 0 0,1 1 0 0 0,-1 0 0 0 0,0-1 0 0 0,1 1 0 0 0,-1 0-1 0 0,1-1 1 0 0,2 1 0 0 0,35-2-332 0 0,-37 2 339 0 0,2 0-17 0 0,0-1 0 0 0,0 1 0 0 0,-1 1 0 0 0,1-1 0 0 0,0 1 0 0 0,-1-1 0 0 0,1 1 0 0 0,0 0 1 0 0,-1 0-1 0 0,1 1 0 0 0,-1-1 0 0 0,1 1 0 0 0,5 3 0 0 0,-7-3 44 0 0,0 0-1 0 0,0 1 1 0 0,-1-1 0 0 0,1 1 0 0 0,0-1 0 0 0,-1 1-1 0 0,0 0 1 0 0,0-1 0 0 0,0 1 0 0 0,0 0 0 0 0,0 0-1 0 0,0 0 1 0 0,-1-1 0 0 0,1 1 0 0 0,-1 0-1 0 0,0 0 1 0 0,0 0 0 0 0,0 4 0 0 0,0 1 122 0 0,0 0 0 0 0,-1 0 0 0 0,1 0 0 0 0,-2 0 1 0 0,1 0-1 0 0,-1 0 0 0 0,-4 11 0 0 0,5-17-275 0 0,0 1 0 0 0,-1-1 0 0 0,1 1 1 0 0,-1-1-1 0 0,0 0 0 0 0,0 1 0 0 0,0-1 0 0 0,0 0 0 0 0,0 0 1 0 0,0 0-1 0 0,-1-1 0 0 0,1 1 0 0 0,-1 0 0 0 0,1-1 0 0 0,-1 0 0 0 0,1 1 1 0 0,-1-1-1 0 0,0 0 0 0 0,0-1 0 0 0,0 1 0 0 0,1 0 0 0 0,-1-1 1 0 0,0 1-1 0 0,-5-1 0 0 0,-22-2-6051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4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3104 0 0,'0'0'3933'0'0,"4"4"-4220"0"0,2 2 380 0 0,-1 2 1 0 0,1-1-1 0 0,-1 1 1 0 0,-1 0-1 0 0,1 0 0 0 0,-1 0 1 0 0,-1 0-1 0 0,5 16 1 0 0,17 82 706 0 0,-20-82-700 0 0,5 40 356 0 0,-2 1 0 0 0,-1 74 0 0 0,-12 131 133 0 0,-49 303 537 0 0,19-265-657 0 0,-5 250 182 0 0,48-1-467 0 0,54 8 2107 0 0,-54-523-2079 0 0,-5-44-208 0 0,0-1-1 0 0,0 1 1 0 0,-1 0-1 0 0,1-1 0 0 0,-1 1 1 0 0,0-1-1 0 0,4-4 1 0 0,-5 6-49 0 0,5-7-163 0 0,2-1-705 0 0,-1-1 0 0 0,0 1 0 0 0,6-13 0 0 0,20-43-4342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6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0 145 796 0 0,'0'0'6993'0'0,"15"-10"-6891"0"0,46-29-100 0 0,-52 35 22 0 0,0-1-1 0 0,1 1 0 0 0,-1 1 1 0 0,1 0-1 0 0,0 0 0 0 0,0 1 1 0 0,0 1-1 0 0,1-1 0 0 0,-1 2 0 0 0,11-1 1 0 0,17-1 153 0 0,381-31 1319 0 0,209 32-701 0 0,-170 19-665 0 0,250 4 290 0 0,-345-41-88 0 0,-30-1 484 0 0,312 3-31 0 0,-480 12-696 0 0,-74 1-117 0 0,4-1-41 0 0,-1 4-1 0 0,165 19 0 0 0,-234-13 5 0 0,-1 1 0 0 0,0 2 0 0 0,0 0 0 0 0,-1 1 0 0 0,0 1 1 0 0,24 16-1 0 0,-11-4-37 0 0,-2 2 0 0 0,58 50 0 0 0,-80-62 60 0 0,0 0 0 0 0,-1 1 1 0 0,0 1-1 0 0,16 28 0 0 0,28 66-211 0 0,-34-62 130 0 0,6 12 221 0 0,29 99 0 0 0,5 69 261 0 0,4 15-292 0 0,-29-120-64 0 0,29 178 0 0 0,100 505 211 0 0,-108-549-105 0 0,36 147 34 0 0,-84-365-64 0 0,-1 2-1 0 0,-2-1 0 0 0,-2 1 1 0 0,0 61-1 0 0,-5-95-65 0 0,1 1 1 0 0,-1-1-1 0 0,0 0 1 0 0,0 0-1 0 0,0 0 1 0 0,-1 0-1 0 0,0 0 0 0 0,0-1 1 0 0,0 1-1 0 0,-1-1 1 0 0,1 1-1 0 0,-7 7 1 0 0,3-5 34 0 0,0 0 0 0 0,-1-1 1 0 0,1 0-1 0 0,-2 0 1 0 0,1-1-1 0 0,-14 8 0 0 0,-3-1 41 0 0,0-2-1 0 0,0 0 0 0 0,0-2 1 0 0,-32 7-1 0 0,-43 3 53 0 0,-122 8 0 0 0,78-12-146 0 0,-291 27 32 0 0,226-23-15 0 0,-632-2 76 0 0,323-17-37 0 0,328 3 93 0 0,-231-27-1 0 0,-331 2-239 0 0,-232 22 320 0 0,955 0-150 0 0,0-1 1 0 0,0-2-1 0 0,-42-10 1 0 0,53 10 17 0 0,1-2 0 0 0,0 0 0 0 0,0 0 0 0 0,0-2 0 0 0,1 0 0 0 0,-27-19 0 0 0,33 17-80 0 0,-3-3-160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7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0 138 6605 0 0,'0'0'6164'0'0,"8"-7"-6387"0"0,27-23 188 0 0,-32 29 41 0 0,0-1-1 0 0,-1 1 1 0 0,1 0-1 0 0,0 0 1 0 0,0 0 0 0 0,-1 0-1 0 0,1 0 1 0 0,0 1-1 0 0,0-1 1 0 0,0 1-1 0 0,0 0 1 0 0,0 0 0 0 0,0 0-1 0 0,0 0 1 0 0,0 0-1 0 0,4 2 1 0 0,5-1-6 0 0,32-1 161 0 0,0-1 1 0 0,0-2-1 0 0,64-13 1 0 0,-109 13-12 0 0,0 1 1 0 0,0 0-1 0 0,0-1 1 0 0,0 1-1 0 0,-1 0 1 0 0,1 0-1 0 0,-1 0 1 0 0,0 0-1 0 0,1 1 1 0 0,-1-1-1 0 0,-3-2 1 0 0,1 0-14 0 0,0 0-176 0 0,0 0 0 0 0,-1 0 1 0 0,0 0-1 0 0,0 1 0 0 0,0 0 0 0 0,0 0 1 0 0,0 0-1 0 0,-1 0 0 0 0,1 1 1 0 0,-1 0-1 0 0,1 0 0 0 0,-1 1 0 0 0,0-1 1 0 0,0 1-1 0 0,0 1 0 0 0,0-1 0 0 0,0 1 1 0 0,0 0-1 0 0,0 0 0 0 0,0 1 1 0 0,0-1-1 0 0,0 1 0 0 0,1 1 0 0 0,-1-1 1 0 0,0 1-1 0 0,0 0 0 0 0,1 0 1 0 0,-10 6-1 0 0,9-5 7 0 0,-1 1 0 0 0,1-1 1 0 0,1 1-1 0 0,-1 1 0 0 0,0-1 0 0 0,1 1 1 0 0,0 0-1 0 0,0 0 0 0 0,1 0 0 0 0,-1 1 1 0 0,1-1-1 0 0,0 1 0 0 0,1 0 0 0 0,-1 1 0 0 0,1-1 1 0 0,0 1-1 0 0,1-1 0 0 0,0 1 0 0 0,0 0 1 0 0,0-1-1 0 0,1 1 0 0 0,0 0 0 0 0,0 0 1 0 0,0 11-1 0 0,1-17 37 0 0,0 0 0 0 0,1 0 1 0 0,-1 0-1 0 0,0 0 0 0 0,0 0 0 0 0,0 0 0 0 0,1 0 1 0 0,-1 1-1 0 0,0-1 0 0 0,1 0 0 0 0,-1 0 0 0 0,1 0 1 0 0,0 0-1 0 0,-1-1 0 0 0,1 1 0 0 0,0 0 1 0 0,-1 0-1 0 0,1 0 0 0 0,0 0 0 0 0,0-1 0 0 0,0 1 1 0 0,-1 0-1 0 0,1-1 0 0 0,0 1 0 0 0,1 0 0 0 0,1 0-5 0 0,-1-1-1 0 0,0 1 0 0 0,0-1 0 0 0,0 0 0 0 0,1 0 0 0 0,-1 0 0 0 0,0 0 0 0 0,0 0 0 0 0,1 0 0 0 0,-1 0 0 0 0,4-2 0 0 0,2 0-3 0 0,0-1 0 0 0,0 0-1 0 0,0 0 1 0 0,0-1 0 0 0,10-7 0 0 0,64-56 178 0 0,-81 67-216 0 0,0 0 1 0 0,0 0 0 0 0,-1 0-1 0 0,1 0 1 0 0,0 0 0 0 0,0 0 0 0 0,0 1-1 0 0,-1-1 1 0 0,1 0 0 0 0,0 0-1 0 0,0 1 1 0 0,-1-1 0 0 0,1 1-1 0 0,0-1 1 0 0,-1 0 0 0 0,1 1 0 0 0,0 0-1 0 0,-1-1 1 0 0,1 1 0 0 0,-1-1-1 0 0,1 1 1 0 0,-1 0 0 0 0,1-1 0 0 0,-1 1-1 0 0,1 0 1 0 0,-1-1 0 0 0,0 1-1 0 0,1 0 1 0 0,-1 0 0 0 0,0-1-1 0 0,0 1 1 0 0,1 0 0 0 0,-1 1 0 0 0,11 30 96 0 0,-4 0-8 0 0,7 25-1372 0 0,2-27-4187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8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9025 0 0,'0'0'3784'0'0,"1"16"-3584"0"0,1 133 124 0 0,-6-133 14 0 0,2-16 153 0 0,0-9-312 0 0,3 3-269 0 0,0 0 1 0 0,0 0 0 0 0,1 1-1 0 0,-1-1 1 0 0,1 1 0 0 0,0-1-1 0 0,1 1 1 0 0,0 0 0 0 0,-1 0 0 0 0,1 0-1 0 0,1 0 1 0 0,4-5 0 0 0,49-53-279 0 0,-53 60 362 0 0,-1-1-1 0 0,1 0 0 0 0,0 1 0 0 0,0-1 0 0 0,0 1 0 0 0,0 0 0 0 0,8-4 0 0 0,-11 7-4 0 0,0 0 0 0 0,0 0 0 0 0,0-1 0 0 0,0 1 0 0 0,0 0 0 0 0,0 0 0 0 0,-1 0-1 0 0,1 0 1 0 0,0 0 0 0 0,0 0 0 0 0,0 0 0 0 0,0 0 0 0 0,0 1 0 0 0,0-1 0 0 0,0 0 0 0 0,-1 0 0 0 0,1 1 0 0 0,0-1 0 0 0,0 0 0 0 0,0 1 0 0 0,0-1 0 0 0,-1 1 0 0 0,1 0 0 0 0,0-1 0 0 0,-1 1 0 0 0,1-1 0 0 0,0 1 0 0 0,-1 0 0 0 0,1-1 0 0 0,-1 1 0 0 0,1 0 0 0 0,-1 0 0 0 0,1 0 0 0 0,-1-1-1 0 0,1 1 1 0 0,-1 0 0 0 0,0 0 0 0 0,0 0 0 0 0,1 0 0 0 0,-1 0 0 0 0,0-1 0 0 0,0 1 0 0 0,0 2 0 0 0,2 7 23 0 0,-1-1 0 0 0,0 1 0 0 0,0 0 1 0 0,-2 18-1 0 0,1 8-1416 0 0,5-2-3643 0 0,2-22 450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8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326 360 1840 0 0,'0'0'734'0'0,"15"-9"-560"0"0,-3 2-108 0 0,0 1 34 0 0,0 0 1 0 0,0-1 0 0 0,-1-1 0 0 0,0 0 0 0 0,0-1 0 0 0,17-18 0 0 0,-23 20 70 0 0,-2 0 0 0 0,1 0 0 0 0,-1-1 0 0 0,0 0 1 0 0,0 1-1 0 0,-1-1 0 0 0,0 0 0 0 0,0 0 0 0 0,-1 0 1 0 0,0 0-1 0 0,0-10 0 0 0,-1 5 80 0 0,0 0 1 0 0,-1 1-1 0 0,0-1 0 0 0,-1 0 1 0 0,-1 0-1 0 0,-5-17 0 0 0,7 26-239 0 0,-1-1 0 0 0,0 0 0 0 0,0 1 0 0 0,-1-1-1 0 0,1 1 1 0 0,-1-1 0 0 0,0 1 0 0 0,0 0 0 0 0,-1 1 0 0 0,1-1-1 0 0,-7-6 1 0 0,8 9-48 0 0,0 1 1 0 0,0-1-1 0 0,1 0 0 0 0,-1 0 0 0 0,0 1 0 0 0,0-1 0 0 0,0 1 1 0 0,0-1-1 0 0,0 1 0 0 0,0 0 0 0 0,0 0 0 0 0,0-1 0 0 0,0 2 1 0 0,0-1-1 0 0,0 0 0 0 0,0 0 0 0 0,0 1 0 0 0,0-1 0 0 0,0 1 0 0 0,0-1 1 0 0,1 1-1 0 0,-1 0 0 0 0,0 0 0 0 0,0 0 0 0 0,1 0 0 0 0,-1 0 1 0 0,0 0-1 0 0,1 0 0 0 0,-1 1 0 0 0,1-1 0 0 0,0 0 0 0 0,-3 4 1 0 0,-15 13 308 0 0,1 1 0 0 0,1 1 0 0 0,1 1 0 0 0,1 0 0 0 0,-14 27 0 0 0,-18 41 397 0 0,4 1 0 0 0,4 2 1 0 0,4 2-1 0 0,-26 111 0 0 0,52-162-514 0 0,1 0 0 0 0,3 0 0 0 0,1 0 0 0 0,4 74 0 0 0,0-116-170 0 0,0 1-1 0 0,0-1 0 0 0,1 0 0 0 0,-1 0 0 0 0,0 0 0 0 0,0 0 1 0 0,1 1-1 0 0,-1-1 0 0 0,1 0 0 0 0,-1 0 0 0 0,1 0 0 0 0,-1 0 1 0 0,1 0-1 0 0,0 0 0 0 0,0 0 0 0 0,-1 0 0 0 0,1 0 1 0 0,0-1-1 0 0,0 1 0 0 0,0 0 0 0 0,0 0 0 0 0,0-1 0 0 0,0 1 1 0 0,0 0-1 0 0,0-1 0 0 0,0 1 0 0 0,0-1 0 0 0,2 1 0 0 0,12-37-6083 0 0,-13 26 3764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8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3024 0 0,'0'0'6720'0'0,"-16"1"-6414"0"0,-49 5 98 0 0,58-4-300 0 0,1 0 0 0 0,-1 1 1 0 0,1 0-1 0 0,-1 0 0 0 0,1 1 1 0 0,0 0-1 0 0,0 0 0 0 0,1 0 1 0 0,-1 0-1 0 0,1 1 0 0 0,0 0 1 0 0,0 0-1 0 0,-7 12 0 0 0,1-5 104 0 0,3-2-73 0 0,0 0 1 0 0,0 0-1 0 0,1 1 1 0 0,1 0 0 0 0,-9 18-1 0 0,13-24-129 0 0,0 0 0 0 0,0 1-1 0 0,1-1 1 0 0,-1 0 0 0 0,1 0 0 0 0,0 1 0 0 0,1-1-1 0 0,-1 1 1 0 0,1-1 0 0 0,0 0 0 0 0,1 1 0 0 0,-1-1-1 0 0,1 1 1 0 0,0-1 0 0 0,3 9 0 0 0,-2-10-17 0 0,0 0-1 0 0,1 0 1 0 0,0 0 0 0 0,-1-1 0 0 0,2 1-1 0 0,-1 0 1 0 0,0-1 0 0 0,1 0 0 0 0,-1 0-1 0 0,1 0 1 0 0,0 0 0 0 0,0-1-1 0 0,0 0 1 0 0,0 1 0 0 0,1-2 0 0 0,-1 1-1 0 0,1 0 1 0 0,-1-1 0 0 0,9 2 0 0 0,9 1-1525 0 0,-1-1 0 0 0,1 0 0 0 0,22-2 0 0 0,2-1-3503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59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43 4456 0 0,'0'0'5566'0'0,"14"-6"-5303"0"0,50-20-252 0 0,-54 23-22 0 0,0 1 0 0 0,0 0 0 0 0,0 0 0 0 0,0 1 0 0 0,1 0 0 0 0,-1 1 1 0 0,0 0-1 0 0,12 2 0 0 0,11 0-20 0 0,-14-2 11 0 0,-6-1 9 0 0,0 1 0 0 0,-1 1 0 0 0,23 3 1 0 0,-72 18-4795 0 0,13-12 2546 0 0</inkml:trace>
  <inkml:trace contextRef="#ctx0" brushRef="#br0" timeOffset="1">1 277 3768 0 0,'0'0'8129'0'0,"13"-8"-7724"0"0,46-25-283 0 0,-53 31-132 0 0,0-1-1 0 0,0 1 1 0 0,1 0 0 0 0,-1 1-1 0 0,1-1 1 0 0,-1 1 0 0 0,1 0 0 0 0,-1 1-1 0 0,1 0 1 0 0,0 0 0 0 0,10 1 0 0 0,7 1-59 0 0,96 4-132 0 0,-104-4 176 0 0,0 1 0 0 0,0 1 0 0 0,0 0 0 0 0,-1 0 1 0 0,21 11-1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0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34 572 0 0,'0'0'9453'0'0,"1"-5"-9278"0"0,0-23 2212 0 0,-11 44-2766 0 0,-89 193 1528 0 0,54-107-1025 0 0,45-102-205 0 0,-1 1-1 0 0,1-1 0 0 0,0 1 1 0 0,-1-1-1 0 0,1 1 1 0 0,0-1-1 0 0,0 0 0 0 0,-1 1 1 0 0,1-1-1 0 0,0 1 1 0 0,0-1-1 0 0,0 1 0 0 0,-1 0 1 0 0,1-1-1 0 0,0 1 1 0 0,0-1-1 0 0,0 1 0 0 0,0-1 1 0 0,0 1-1 0 0,0-1 1 0 0,0 1-1 0 0,0-1 0 0 0,0 1 1 0 0,1 0-1 0 0,-1-1 1 0 0,0 1-1 0 0,0-1 0 0 0,0 1 1 0 0,0-1-1 0 0,1 1 0 0 0,17-4-5736 0 0,-11 1 4925 0 0,16-3-2139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02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83 2164 0 0,'0'0'7508'0'0,"1"-13"-7093"0"0,5-37-7 0 0,-5 49-385 0 0,-1 0 0 0 0,0 1-1 0 0,0-1 1 0 0,0 0 0 0 0,0 1 0 0 0,0-1 0 0 0,0 1-1 0 0,0-1 1 0 0,0 0 0 0 0,0 1 0 0 0,0-1 0 0 0,0 0 0 0 0,-1 1-1 0 0,1-1 1 0 0,0 1 0 0 0,0-1 0 0 0,-1 1 0 0 0,1-1-1 0 0,0 0 1 0 0,-1 1 0 0 0,1-1 0 0 0,0 1 0 0 0,-1-1 0 0 0,1 1-1 0 0,-1 0 1 0 0,1-1 0 0 0,-1 1 0 0 0,1-1 0 0 0,-1 1-1 0 0,1 0 1 0 0,-1-1 0 0 0,1 1 0 0 0,-1 0 0 0 0,0 0 0 0 0,1-1-1 0 0,-1 1 1 0 0,1 0 0 0 0,-1 0 0 0 0,0 0 0 0 0,1 0-1 0 0,-1 0 1 0 0,1 0 0 0 0,-2 0 0 0 0,-20 4-258 0 0,21-4 252 0 0,-10 4 17 0 0,1 1 0 0 0,0 0 0 0 0,0 0 0 0 0,0 1 0 0 0,1 1 0 0 0,0-1 0 0 0,0 2 0 0 0,0-1 0 0 0,1 1 0 0 0,0 0 0 0 0,1 1 0 0 0,-1 0 0 0 0,2 0 0 0 0,-8 13 0 0 0,4-5-13 0 0,1 0-1 0 0,1 0 1 0 0,1 1-1 0 0,1-1 1 0 0,0 2-1 0 0,1-1 1 0 0,-5 34-1 0 0,9-40-4 0 0,0 1 0 0 0,0-1 0 0 0,2 0 1 0 0,-1 0-1 0 0,1 1 0 0 0,1-1 0 0 0,4 17 0 0 0,-4-25 10 0 0,-1-1 1 0 0,0 1-1 0 0,1-1 0 0 0,-1 0 1 0 0,1 1-1 0 0,0-1 0 0 0,0 0 1 0 0,0 0-1 0 0,1 0 0 0 0,-1 0 1 0 0,1 0-1 0 0,0-1 0 0 0,-1 1 0 0 0,1-1 1 0 0,0 0-1 0 0,0 0 0 0 0,1 0 1 0 0,-1 0-1 0 0,0 0 0 0 0,1-1 1 0 0,-1 1-1 0 0,1-1 0 0 0,0 0 1 0 0,-1 0-1 0 0,1 0 0 0 0,0-1 1 0 0,-1 1-1 0 0,5-1 0 0 0,-1 1 23 0 0,0-1 0 0 0,0 0-1 0 0,-1-1 1 0 0,1 1 0 0 0,0-1-1 0 0,-1-1 1 0 0,1 1 0 0 0,0-1-1 0 0,-1 0 1 0 0,0-1 0 0 0,0 1 0 0 0,1-1-1 0 0,-1-1 1 0 0,-1 1 0 0 0,1-1-1 0 0,-1 0 1 0 0,1 0 0 0 0,-1 0-1 0 0,0-1 1 0 0,0 0 0 0 0,-1 0-1 0 0,0 0 1 0 0,0-1 0 0 0,0 1 0 0 0,0-1-1 0 0,-1 0 1 0 0,0 0 0 0 0,3-9-1 0 0,1-4 4 0 0,0 0-1 0 0,-2 0 1 0 0,0-1 0 0 0,2-26-1 0 0,-6 33-23 0 0,0 1 1 0 0,0-1-1 0 0,-2 1 0 0 0,1-1 0 0 0,-2 1 0 0 0,0-1 0 0 0,0 1 1 0 0,-5-15-1 0 0,7 26-56 0 0,-1-1 0 0 0,1 0 0 0 0,-1 0 0 0 0,0 0 0 0 0,1 0 0 0 0,-1 0 0 0 0,0 1 0 0 0,0-1 1 0 0,0 0-1 0 0,0 1 0 0 0,-1-1 0 0 0,1 1 0 0 0,0-1 0 0 0,0 1 0 0 0,-1 0 0 0 0,1-1 0 0 0,-1 1 0 0 0,0 0 0 0 0,1 0 1 0 0,-1 0-1 0 0,0 0 0 0 0,0 0 0 0 0,1 1 0 0 0,-1-1 0 0 0,0 0 0 0 0,0 1 0 0 0,0-1 0 0 0,0 1 0 0 0,0 0 0 0 0,0 0 1 0 0,-3 0-1 0 0,1 1-436 0 0,0 0 0 0 0,0 1 0 0 0,-1-1 0 0 0,1 1 0 0 0,0 0 0 0 0,0 0 0 0 0,1 1 0 0 0,-1-1 0 0 0,0 1 0 0 0,1 0 0 0 0,0 0 0 0 0,-6 6 0 0 0,-3 5-3642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02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24 168 0 0,'0'0'11195'0'0,"-31"22"-11537"0"0,30-22 377 0 0,0 1 0 0 0,0-1 0 0 0,0 1 0 0 0,0-1 1 0 0,0 0-1 0 0,0 0 0 0 0,0 1 0 0 0,0-1 0 0 0,0 0 0 0 0,0 0 0 0 0,0 0 0 0 0,0 0 1 0 0,0 0-1 0 0,0 0 0 0 0,0 0 0 0 0,0 0 0 0 0,0 0 0 0 0,0-1 0 0 0,-1 1 0 0 0,1 0 0 0 0,-1-2 1 0 0,2 2-42 0 0,-1 0 0 0 0,1 0 0 0 0,0-1 0 0 0,-1 1 0 0 0,1 0 0 0 0,0-1 1 0 0,0 1-1 0 0,-1 0 0 0 0,1-1 0 0 0,0 1 0 0 0,0-1 0 0 0,0 1 1 0 0,-1 0-1 0 0,1-1 0 0 0,0 1 0 0 0,0-1 0 0 0,0 1 0 0 0,0-1 0 0 0,0 1 1 0 0,0 0-1 0 0,0-1 0 0 0,0 1 0 0 0,0-1 0 0 0,0 1 0 0 0,0-1 0 0 0,0 1 1 0 0,1 0-1 0 0,-1-1 0 0 0,0 1 0 0 0,0-1 0 0 0,0 1 0 0 0,0 0 0 0 0,1-1 1 0 0,-1 1-1 0 0,0 0 0 0 0,0-1 0 0 0,1 1 0 0 0,-1 0 0 0 0,0-1 1 0 0,1 1-1 0 0,-1 0 0 0 0,0 0 0 0 0,1-1 0 0 0,-1 1 0 0 0,0 0 0 0 0,1 0 1 0 0,-1-1-1 0 0,1 1 0 0 0,0 0 0 0 0,-2 0 9 0 0,0 1 0 0 0,1-1 0 0 0,-1 1 0 0 0,1-1 0 0 0,-1 1-1 0 0,1-1 1 0 0,-1 1 0 0 0,1-1 0 0 0,-1 1 0 0 0,1-1 0 0 0,0 1 0 0 0,-1-1 0 0 0,1 1 0 0 0,0 0 0 0 0,-1-1-1 0 0,1 1 1 0 0,0 0 0 0 0,0-1 0 0 0,0 1 0 0 0,-1 0 0 0 0,1-1 0 0 0,0 1 0 0 0,0 0 0 0 0,0-1 0 0 0,0 1-1 0 0,0 0 1 0 0,0 0 0 0 0,1-1 0 0 0,-1 1 0 0 0,0 0 0 0 0,0-1 0 0 0,0 1 0 0 0,1 0 0 0 0,-1-1 0 0 0,0 1-1 0 0,1-1 1 0 0,-1 1 0 0 0,0 0 0 0 0,1-1 0 0 0,-1 1 0 0 0,1-1 0 0 0,-1 1 0 0 0,1-1 0 0 0,-1 1 0 0 0,1-1-1 0 0,-1 0 1 0 0,1 1 0 0 0,0-1 0 0 0,-1 0 0 0 0,1 1 0 0 0,-1-1 0 0 0,1 0 0 0 0,0 0 0 0 0,-1 1 0 0 0,1-1-1 0 0,0 0 1 0 0,0 0 0 0 0,-1 0 0 0 0,1 0 0 0 0,0 0 0 0 0,-1 0 0 0 0,1 0 0 0 0,0 0 0 0 0,-1 0 0 0 0,2-1-1 0 0,-4 2 28 0 0,-38-1 908 0 0,40 0-934 0 0,-1 0-1 0 0,1 0 0 0 0,-1 0 0 0 0,0 0 1 0 0,1 0-1 0 0,-1 0 0 0 0,1 0 0 0 0,-1-1 0 0 0,0 1 1 0 0,1 0-1 0 0,-1 0 0 0 0,1 0 0 0 0,-1-1 1 0 0,1 1-1 0 0,-1 0 0 0 0,1-1 0 0 0,-1 1 1 0 0,1 0-1 0 0,-1-1 0 0 0,1 1 0 0 0,0-1 0 0 0,-1 1 1 0 0,1-1-1 0 0,-1 1 0 0 0,1-1 0 0 0,0 1 1 0 0,-1-1-1 0 0,1 1 0 0 0,0-1 0 0 0,0 1 0 0 0,0-1 1 0 0,-1 1-1 0 0,1-1 0 0 0,0 0 0 0 0,0 1 1 0 0,0-1-1 0 0,0 1 0 0 0,0-1 0 0 0,0 0 1 0 0,0 1-1 0 0,0-1 0 0 0,0 1 0 0 0,0-1 0 0 0,1 0 1 0 0,-1 1-1 0 0,0-1 0 0 0,0 1 0 0 0,0-1 1 0 0,1 1-1 0 0,-1-1 0 0 0,0 1 0 0 0,1-1 0 0 0,-1 1 1 0 0,0-1-1 0 0,1 1 0 0 0,-1-1 0 0 0,1 1 1 0 0,-1 0-1 0 0,1-1 0 0 0,-1 1 0 0 0,1-1 1 0 0,2-2-65 0 0,1 0 1 0 0,-1 0 0 0 0,0 1 0 0 0,1-1 0 0 0,0 1 0 0 0,-1 0 0 0 0,1 0 0 0 0,0 0 0 0 0,0 0 0 0 0,0 1 0 0 0,1-1 0 0 0,-1 1 0 0 0,0 0 0 0 0,0 1 0 0 0,6-1 0 0 0,5-1-42 0 0,0 2-1 0 0,-1 0 1 0 0,19 2 0 0 0,-29-2 100 0 0,-1 0-1 0 0,0 1 1 0 0,0-1 0 0 0,1 1-1 0 0,-1 0 1 0 0,0 0-1 0 0,0 0 1 0 0,0 0 0 0 0,0 0-1 0 0,0 1 1 0 0,0 0 0 0 0,0-1-1 0 0,0 1 1 0 0,0 0-1 0 0,-1 1 1 0 0,1-1 0 0 0,-1 0-1 0 0,0 1 1 0 0,0-1 0 0 0,0 1-1 0 0,0-1 1 0 0,0 1 0 0 0,0 0-1 0 0,-1 0 1 0 0,1 0-1 0 0,-1 0 1 0 0,0 0 0 0 0,0 1-1 0 0,0-1 1 0 0,0 0 0 0 0,-1 0-1 0 0,1 1 1 0 0,-1-1-1 0 0,0 0 1 0 0,0 1 0 0 0,0-1-1 0 0,-1 5 1 0 0,0 2 138 0 0,0 1-1 0 0,-1 0 1 0 0,-1 0-1 0 0,0-1 1 0 0,0 0-1 0 0,-1 1 1 0 0,-1-1-1 0 0,1-1 1 0 0,-2 1-1 0 0,-7 11 1 0 0,4-10-19 0 0,0-1-1 0 0,0 1 1 0 0,-1-1 0 0 0,-1-1-1 0 0,0 0 1 0 0,0-1 0 0 0,-13 8-1 0 0,13-10-241 0 0,0 0 0 0 0,0-1 0 0 0,-14 4 0 0 0,16-6-549 0 0,1-1 0 0 0,-1 0 0 0 0,1-1 0 0 0,-1 0 0 0 0,-8 0 0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03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4 160 0 0,'0'0'5191'0'0,"7"-4"-3500"0"0,-9 24-952 0 0,-1 1 0 0 0,0-1-1 0 0,-1-1 1 0 0,-1 1 0 0 0,-10 24 0 0 0,-3 11-56 0 0,7-11-523 0 0,-3 0-1 0 0,-2 0 1 0 0,-2-1 0 0 0,-1-1-1 0 0,-2-1 1 0 0,-2-1-1 0 0,-43 57 1 0 0,57-89-109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19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0 116 980 0 0,'0'0'3045'0'0,"2"-31"699"0"0,3 27-3574 0 0,-1 1 0 0 0,1-1 0 0 0,0 2 0 0 0,0-1 0 0 0,0 0 0 0 0,0 1 0 0 0,1 0 0 0 0,-1 0 0 0 0,0 1 0 0 0,1-1 0 0 0,8 0 1 0 0,-4-1-60 0 0,50-9-41 0 0,119-8 1 0 0,-47 7 333 0 0,-118 11 403 0 0,0 0-3081 0 0,-29 10-4204 0 0,12-7 5546 0 0,26-12-657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20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1460 0 0,'0'0'6433'0'0,"14"1"-6195"0"0,111-4 424 0 0,169-23 1244 0 0,-310 26-4753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24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87 2896 0 0,'0'0'3737'0'0,"-6"-14"-3528"0"0,-26-58 358 0 0,35 79-291 0 0,-1 1 0 0 0,0 0 0 0 0,0 0-1 0 0,0 1 1 0 0,-1-1 0 0 0,0 0 0 0 0,-1 1-1 0 0,-1 13 1 0 0,-1 4 129 0 0,-8 41-1 0 0,7-48-270 0 0,-154 632 1853 0 0,124-559-1447 0 0,-15 53-267 0 0,26-76-4 0 0,40-94-6941 0 0,4-7 2649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26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51 1188 0 0,'0'0'3943'0'0,"-3"-7"-3876"0"0,91 14 1697 0 0,-57-4-1673 0 0,45 0 1 0 0,119-26 420 0 0,9 0 292 0 0,-121 21-761 0 0,72-4 437 0 0,-81 3-537 0 0,83 6 1 0 0,-87 4 519 0 0,-46 4-1352 0 0,1 1 959 0 0,-23-11-63 0 0,0 0 0 0 0,1 0 1 0 0,-1 0-1 0 0,0 0 0 0 0,0 0 0 0 0,1 0 0 0 0,-1 1 1 0 0,0-1-1 0 0,0 1 0 0 0,0 0 0 0 0,-1-1 1 0 0,1 1-1 0 0,0 0 0 0 0,-1 0 0 0 0,1 0 0 0 0,-1 0 1 0 0,0 0-1 0 0,1 0 0 0 0,-1 1 0 0 0,0-1 0 0 0,0 0 1 0 0,-1 1-1 0 0,1-1 0 0 0,0 1 0 0 0,-1-1 1 0 0,1 1-1 0 0,-1-1 0 0 0,0 1 0 0 0,0 3 0 0 0,1 25 130 0 0,-1 0-1 0 0,-1 0 0 0 0,-2 0 0 0 0,-1 0 0 0 0,-2 0 0 0 0,-9 31 0 0 0,10-38 62 0 0,0-1-1 0 0,2 2 1 0 0,-1 24-1 0 0,-3 24 191 0 0,-3 26-327 0 0,5 149 0 0 0,5-173-34 0 0,2-31-45 0 0,2 0-1 0 0,18 83 1 0 0,-19-115-265 0 0,0 5 1391 0 0,-4-16-1076 0 0,1-1 0 0 0,-1 1 0 0 0,0-1 0 0 0,1 0 0 0 0,-1 1 1 0 0,1-1-1 0 0,-1 0 0 0 0,0 1 0 0 0,1-1 0 0 0,-1 0 0 0 0,0 0 0 0 0,1 0 1 0 0,-1 0-1 0 0,0 1 0 0 0,1-1 0 0 0,-1 0 0 0 0,0 0 0 0 0,0 0 0 0 0,1-1 0 0 0,-1 1 1 0 0,0 0-1 0 0,1 0 0 0 0,-1 0 0 0 0,0 0 0 0 0,1-1 0 0 0,-1 1 0 0 0,0-1 1 0 0,-107-31 173 0 0,75 20-249 0 0,-61-13 1 0 0,38 19-46 0 0,-1 2 0 0 0,0 3 0 0 0,-57 6 0 0 0,79-3 118 0 0,-37 5-30 0 0,-106 23-1 0 0,152-25 178 0 0,-16 1 398 0 0,0-2 1 0 0,-1-2 0 0 0,1-1-1 0 0,-85-11 1 0 0,94 8-392 0 0,1 1 0 0 0,-1 2 1 0 0,1 1-1 0 0,-35 6 0 0 0,60-7 212 0 0,6 0-321 0 0,1-1 0 0 0,-1 0 1 0 0,0 0-1 0 0,0 0 1 0 0,0 0-1 0 0,0 0 0 0 0,0 0 1 0 0,1 0-1 0 0,-1 0 1 0 0,0 0-1 0 0,0 0 1 0 0,0 0-1 0 0,0 0 0 0 0,1-1 1 0 0,-1 1-1 0 0,0 0 1 0 0,0-1-1 0 0,1 1 1 0 0,-2-1-1 0 0,-39-15-50 0 0,39 16-74 0 0,0-1 0 0 0,0 1 0 0 0,0 0 0 0 0,0 0 0 0 0,0 0 0 0 0,0 0 0 0 0,1 0 0 0 0,-1 0 0 0 0,0 0 0 0 0,0 1 0 0 0,0-1 0 0 0,0 1 0 0 0,0-1 0 0 0,0 1 0 0 0,0 0 0 0 0,0 0 0 0 0,1-1 0 0 0,-1 2 0 0 0,0-1 0 0 0,-2 2 0 0 0,-74 69-5786 0 0,42-47 104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12 0 0,'0'0'8792'0'0,"7"-12"-8807"0"0,26-36-39 0 0,-30 46 58 0 0,-1 0 0 0 0,1 0 0 0 0,-1 0 0 0 0,1 1 0 0 0,0-1 0 0 0,0 1 0 0 0,0-1 0 0 0,0 1 0 0 0,0 0 0 0 0,0 0-1 0 0,0 0 1 0 0,0 1 0 0 0,0-1 0 0 0,0 1 0 0 0,1-1 0 0 0,-1 1 0 0 0,0 0 0 0 0,0 1 0 0 0,4-1 0 0 0,9 0 13 0 0,251-5 43 0 0,-180 5 127 0 0,-42 6-441 0 0,-10-1-4657 0 0,-25-4 2834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28 0 0,'0'0'72'0'0,"-82"14"-84"0"0,71-11 12 0 0,-3 0-16 0 0,3 2 8 0 0,-4-3 0 0 0,4 1 8 0 0,2-2-8 0 0,-6 3-40 0 0,6-1 48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6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29 3436 0 0,'0'0'5550'0'0,"-2"-1"-5402"0"0,-8-6 1747 0 0,161-3-3020 0 0,4 0 2023 0 0,-147 21-3930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6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2948 0 0,'0'0'7372'0'0,"28"-7"-9173"0"0,34-4 1431 0 0,-39 6 682 0 0,0 1 1 0 0,37-2 209 0 0,-53 1-2196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7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1368 0 0,'0'0'5125'0'0,"27"0"-4527"0"0,184-17 1151 0 0,-60 1-1784 0 0,-147 16-1160 0 0,6 0 4246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8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70 196 0 0,'0'0'4394'0'0,"-1"-11"-3845"0"0,-1-2-268 0 0,1 7 236 0 0,0-1 0 0 0,0 1 0 0 0,1 0 0 0 0,-1-1 0 0 0,2-6 0 0 0,-17 26-454 0 0,-8 18-73 0 0,2 1 0 0 0,1 1-1 0 0,1 1 1 0 0,3 1 0 0 0,-19 48 0 0 0,28-61 69 0 0,1 1 0 0 0,1-1-1 0 0,-3 34 1 0 0,6-2-4350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49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52 0 0,'0'0'1601'0'0,"14"0"-1156"0"0,16 0-187 0 0,0-1 1 0 0,0-2-1 0 0,-1-1 0 0 0,35-9 1 0 0,-38 6-175 0 0,-1-2 0 0 0,0 0 0 0 0,0-2 0 0 0,43-26 0 0 0,-59 32-45 0 0,-1-1 0 0 0,0 0 0 0 0,0 0 0 0 0,0-1 1 0 0,-1 0-1 0 0,0-1 0 0 0,0 1 0 0 0,-1-1 0 0 0,0-1 0 0 0,-1 1 1 0 0,0-1-1 0 0,0 0 0 0 0,0 0 0 0 0,-1-1 0 0 0,5-18 0 0 0,-8 24 203 0 0,-1 1 0 0 0,0 0 0 0 0,1-1 0 0 0,-1 1 0 0 0,-1 0 0 0 0,1-1 0 0 0,0 1 0 0 0,-2-6 0 0 0,2 9-192 0 0,0 0 0 0 0,0-1 0 0 0,0 1 0 0 0,0 0 0 0 0,0-1 0 0 0,-1 1 0 0 0,1 0 0 0 0,0 0 0 0 0,0-1 0 0 0,0 1 0 0 0,0 0 0 0 0,-1-1 0 0 0,1 1 0 0 0,0 0 0 0 0,0 0 0 0 0,-1-1 0 0 0,1 1 0 0 0,0 0 0 0 0,0 0 0 0 0,-1 0 0 0 0,1-1 0 0 0,0 1 0 0 0,-1 0 0 0 0,1 0 0 0 0,0 0 0 0 0,-1 0 0 0 0,1 0 0 0 0,0-1 0 0 0,-1 1 0 0 0,0 1-79 0 0,0-1 0 0 0,0 1 0 0 0,0-1 0 0 0,0 1 0 0 0,0-1 0 0 0,1 1 0 0 0,-1 0 0 0 0,0-1 0 0 0,0 1 0 0 0,1 0 0 0 0,-1 0 0 0 0,0-1 0 0 0,1 1 0 0 0,-1 0 0 0 0,1 0 0 0 0,-1 1 0 0 0,-29 51-220 0 0,2 0 0 0 0,3 2-1 0 0,-24 75 1 0 0,23-43 343 0 0,-24 137-1 0 0,43-180-77 0 0,2 0-1 0 0,2 0 1 0 0,2 0 0 0 0,2 0-1 0 0,12 82 1 0 0,-10-111 28 0 0,1 0 1 0 0,7 20-1 0 0,-9-32-31 0 0,-1 1-1 0 0,1 0 1 0 0,-1-1 0 0 0,1 1-1 0 0,0-1 1 0 0,0 0 0 0 0,0 0-1 0 0,1 0 1 0 0,-1 0 0 0 0,1 0-1 0 0,0 0 1 0 0,0-1 0 0 0,0 1-1 0 0,6 3 1 0 0,-8-6-13 0 0,-1 0-1 0 0,1-1 1 0 0,0 1-1 0 0,-1-1 1 0 0,1 1-1 0 0,0 0 1 0 0,-1-1-1 0 0,1 1 1 0 0,-1-1-1 0 0,1 0 1 0 0,-1 1-1 0 0,1-1 1 0 0,-1 1-1 0 0,0-1 1 0 0,1 0-1 0 0,-1 1 1 0 0,0-1-1 0 0,1 0 1 0 0,-1 0 0 0 0,0 1-1 0 0,0-1 1 0 0,1 0-1 0 0,-1 0 1 0 0,0 1-1 0 0,0-1 1 0 0,0 0-1 0 0,0 0 1 0 0,0 1-1 0 0,-1-3 1 0 0,4-26-453 0 0,-3 29 450 0 0,-1-43-1030 0 0,-2 0 1 0 0,-1 0-1 0 0,-15-60 1 0 0,7 37 1950 0 0,9 55-662 0 0,1-1 1 0 0,1 1-1 0 0,0 0 1 0 0,1-1-1 0 0,1-19 1 0 0,0 28-262 0 0,-1 0 0 0 0,1-1 1 0 0,0 1-1 0 0,1 0 1 0 0,-1 0-1 0 0,0 0 1 0 0,1-1-1 0 0,0 2 0 0 0,-1-1 1 0 0,1 0-1 0 0,0 0 1 0 0,1 0-1 0 0,-1 1 1 0 0,0-1-1 0 0,1 1 1 0 0,-1 0-1 0 0,1 0 0 0 0,0 0 1 0 0,0 0-1 0 0,0 0 1 0 0,0 1-1 0 0,0-1 1 0 0,4 0-1 0 0,22-9-256 0 0,2 3 0 0 0,-1 0 0 0 0,34-3 1 0 0,-10 2-1642 0 0,-7-1-128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4 2660 0 0,'0'0'5366'0'0,"0"0"-5489"0"0,0-1 99 0 0,-1 1 1 0 0,1 0-1 0 0,-1-1 0 0 0,1 1 1 0 0,0 0-1 0 0,-1 0 0 0 0,1-1 1 0 0,-1 1-1 0 0,1 0 1 0 0,-1 0-1 0 0,1 0 0 0 0,-1 0 1 0 0,1 0-1 0 0,-1 0 0 0 0,1 0 1 0 0,-1 0-1 0 0,1 0 0 0 0,-1 0 1 0 0,1 0-1 0 0,-1 0 0 0 0,1 0 1 0 0,-1 0-1 0 0,0 0 0 0 0,-2 4 78 0 0,-1-1-1 0 0,1 1 1 0 0,0 0-1 0 0,0 1 1 0 0,0-1-1 0 0,0 0 1 0 0,1 1-1 0 0,-3 6 1 0 0,-1-1 170 0 0,-61 119 483 0 0,44-80-565 0 0,-3 0 0 0 0,-2-2 1 0 0,-58 76-1 0 0,84-121-422 0 0,-13 15-388 0 0,8-13-878 0 0,4-24-3913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0 220 0 0,'0'0'4754'0'0,"12"7"-5250"0"0,-9-6 501 0 0,10 6 3 0 0,-1 1 1 0 0,0 0 0 0 0,0 1-1 0 0,-1 0 1 0 0,0 1-1 0 0,16 17 1 0 0,24 44 192 0 0,-33-44-487 0 0,1 0 0 0 0,1-2-1 0 0,32 32 1 0 0,-32-42-1241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2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2980 0 0,'0'0'6580'0'0,"7"11"-7444"0"0,-6-12 867 0 0,0 0-1 0 0,0 0 0 0 0,0 1 1 0 0,0-1-1 0 0,0 0 1 0 0,0 0-1 0 0,0 0 1 0 0,0 0-1 0 0,-1 0 0 0 0,1 0 1 0 0,0 0-1 0 0,-1 0 1 0 0,1 0-1 0 0,-1 0 1 0 0,1 0-1 0 0,0-3 0 0 0,1 20-3777 0 0,-2-15 3652 0 0,0 0 0 0 0,0 0 0 0 0,1 0 1 0 0,-1 0-1 0 0,0 1 0 0 0,1-1 0 0 0,-1 0 0 0 0,1 0 0 0 0,0 0 1 0 0,-1 0-1 0 0,1 0 0 0 0,0 0 0 0 0,0 0 0 0 0,-1-1 1 0 0,1 1-1 0 0,0 0 0 0 0,0 0 0 0 0,0-1 0 0 0,0 1 1 0 0,0 0-1 0 0,0-1 0 0 0,0 1 0 0 0,0-1 0 0 0,0 1 1 0 0,1-1-1 0 0,-1 0 0 0 0,0 1 0 0 0,0-1 0 0 0,2 0 0 0 0,-3 0 108 0 0,0 0 0 0 0,1 1 0 0 0,-1-1 0 0 0,0 0 0 0 0,0 0 0 0 0,0 0 0 0 0,0 0 0 0 0,1 0 0 0 0,-1 0 0 0 0,0 0 0 0 0,0 0 0 0 0,0 0 0 0 0,1 0 0 0 0,-1 0 0 0 0,0 0 0 0 0,0 0-1 0 0,0 0 1 0 0,0 0 0 0 0,1-1 0 0 0,-1 1 0 0 0,0 0 0 0 0,0 0 0 0 0,0 0 0 0 0,0 0 0 0 0,1 0 0 0 0,-1 0 0 0 0,0 0 0 0 0,0 0 0 0 0,0-1 0 0 0,0 1 0 0 0,0 0 0 0 0,0 0 0 0 0,0 0-1 0 0,1 0 1 0 0,-1 0 0 0 0,0-1 0 0 0,0 1 0 0 0,0 0 0 0 0,0 0 0 0 0,0 0 0 0 0,0-1 0 0 0,0 1 0 0 0,0 0 0 0 0,0 0 0 0 0,0 0 0 0 0,0 0 0 0 0,0-1 0 0 0,0 1 0 0 0,0 0 0 0 0,0 0-1 0 0,0 0 1 0 0,0 0 0 0 0,0-1 0 0 0,0 1 0 0 0,0 0 0 0 0,0 0 0 0 0,0 0 0 0 0,0-1 0 0 0,-1 1 0 0 0,1 0 0 0 0,0 0 0 0 0,0 0 0 0 0,0 0 0 0 0,0 0 0 0 0,0 0 0 0 0,0-1 0 0 0,0 1-1 0 0,-1 0 1 0 0,1 0 0 0 0,-28-38-208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2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0 496 0 0,'0'0'6605'0'0,"-4"15"-7029"0"0,-69 267 2300 0 0,57-145-1637 0 0,15-115-247 0 0,1 0 1 0 0,1 1-1 0 0,1-1 1 0 0,5 26-1 0 0,-5-41 7 0 0,0 0-1 0 0,0-1 1 0 0,0 1-1 0 0,1-1 1 0 0,0 1-1 0 0,0-1 1 0 0,1 0-1 0 0,0 0 1 0 0,0 0-1 0 0,0 0 1 0 0,1-1-1 0 0,0 0 1 0 0,0 0 0 0 0,6 5-1 0 0,-8-8 31 0 0,1 0-1 0 0,-1 1 1 0 0,1-1 0 0 0,0-1 0 0 0,0 1-1 0 0,0 0 1 0 0,0-1 0 0 0,0 0-1 0 0,0 0 1 0 0,1 0 0 0 0,-1 0-1 0 0,0-1 1 0 0,1 0 0 0 0,-1 0 0 0 0,0 0-1 0 0,0 0 1 0 0,1-1 0 0 0,-1 1-1 0 0,0-1 1 0 0,0 0 0 0 0,0-1-1 0 0,0 1 1 0 0,0-1 0 0 0,5-2 0 0 0,10-7-52 0 0,-2 0 1 0 0,0-2 0 0 0,0 0 0 0 0,-1 0-1 0 0,-1-2 1 0 0,0 0 0 0 0,-1-1 0 0 0,-1 0 0 0 0,0-1-1 0 0,-1 0 1 0 0,-1-1 0 0 0,-1 0 0 0 0,0-1-1 0 0,7-23 1 0 0,-14 34 69 0 0,-1 0-1 0 0,1 0 1 0 0,-2-1-1 0 0,1 1 1 0 0,-1-17-1 0 0,0 24-55 0 0,-1 0 0 0 0,0-1-1 0 0,0 1 1 0 0,0 0 0 0 0,0-1 0 0 0,-1 1 0 0 0,1 0-1 0 0,0-1 1 0 0,-1 1 0 0 0,1 0 0 0 0,0-1 0 0 0,-1 1-1 0 0,0 0 1 0 0,1 0 0 0 0,-1 0 0 0 0,0-1 0 0 0,1 1-1 0 0,-1 0 1 0 0,0 0 0 0 0,0 0 0 0 0,0 0-1 0 0,0 0 1 0 0,0 1 0 0 0,0-1 0 0 0,0 0 0 0 0,0 0-1 0 0,-1 1 1 0 0,1-1 0 0 0,0 0 0 0 0,0 1 0 0 0,-1-1-1 0 0,1 1 1 0 0,0 0 0 0 0,0-1 0 0 0,-1 1 0 0 0,1 0-1 0 0,0 0 1 0 0,-1 0 0 0 0,1 0 0 0 0,-1 0 0 0 0,1 0-1 0 0,0 0 1 0 0,-1 1 0 0 0,1-1 0 0 0,-2 1-1 0 0,0 0-68 0 0,0 0 0 0 0,-1 1 0 0 0,1-1 0 0 0,0 1 0 0 0,0 0 0 0 0,0 0 0 0 0,0 0 0 0 0,0 0 0 0 0,1 0 0 0 0,-1 1 0 0 0,1 0 0 0 0,-1-1-1 0 0,1 1 1 0 0,0 0 0 0 0,-2 4 0 0 0,-26 51-255 0 0,23-38 305 0 0,0 0 0 0 0,2 0-1 0 0,0 1 1 0 0,1-1-1 0 0,1 1 1 0 0,0 41-1 0 0,3-47 57 0 0,1-1 0 0 0,0 1 0 0 0,1-1 0 0 0,1 0 0 0 0,0 1-1 0 0,1-1 1 0 0,1 0 0 0 0,0-1 0 0 0,0 1 0 0 0,15 23 0 0 0,-17-33 4 0 0,0 1 1 0 0,0-1 0 0 0,1 0 0 0 0,0 0 0 0 0,-1 0-1 0 0,1-1 1 0 0,1 1 0 0 0,-1-1 0 0 0,0 0 0 0 0,1 0-1 0 0,0-1 1 0 0,6 4 0 0 0,-7-5 12 0 0,-1 0 0 0 0,1 0 0 0 0,-1 0 0 0 0,1-1 0 0 0,-1 1 0 0 0,1-1 0 0 0,-1 0 0 0 0,1 0 0 0 0,0 0 0 0 0,-1-1 0 0 0,1 1 0 0 0,-1-1-1 0 0,1 0 1 0 0,-1 0 0 0 0,1 0 0 0 0,-1 0 0 0 0,0-1 0 0 0,0 1 0 0 0,5-3 0 0 0,17-13-34 0 0,-1-2 0 0 0,-1 0-1 0 0,0-1 1 0 0,-1-1 0 0 0,-1-2 0 0 0,-2 0-1 0 0,34-49 1 0 0,94-196-1213 0 0,-132 239 1081 0 0,40-93-287 0 0,-49 106 631 0 0,-1 0 0 0 0,0 0 1 0 0,-2 0-1 0 0,0 0 0 0 0,-1 0 1 0 0,1-19-1 0 0,-3 35-224 0 0,0 1 0 0 0,0-1 0 0 0,0 0 1 0 0,0 0-1 0 0,0 0 0 0 0,0 0 0 0 0,-1 0 0 0 0,1 0 0 0 0,0 1 0 0 0,0-1 0 0 0,0 0 0 0 0,0 0 1 0 0,0 0-1 0 0,0 0 0 0 0,0 0 0 0 0,0 0 0 0 0,-1 0 0 0 0,1 0 0 0 0,0 1 0 0 0,0-1 0 0 0,0 0 1 0 0,0 0-1 0 0,0 0 0 0 0,0 0 0 0 0,-1 0 0 0 0,1 0 0 0 0,0 0 0 0 0,0 0 0 0 0,0 0 1 0 0,0 0-1 0 0,-1 0 0 0 0,1 0 0 0 0,0 0 0 0 0,0 0 0 0 0,0 0 0 0 0,0 0 0 0 0,0 0 0 0 0,-1 0 1 0 0,1 0-1 0 0,0 0 0 0 0,0 0 0 0 0,0 0 0 0 0,0-1 0 0 0,0 1 0 0 0,0 0 0 0 0,-1 0 0 0 0,1 0 1 0 0,0 0-1 0 0,0 0 0 0 0,0 0 0 0 0,0 0 0 0 0,0 0 0 0 0,0-1 0 0 0,0 1 0 0 0,0 0 0 0 0,0 0 1 0 0,-1 0-1 0 0,1 0 0 0 0,0 0 0 0 0,0-1 0 0 0,0 1 0 0 0,0 0 0 0 0,0 0 0 0 0,0 0 0 0 0,0 0 1 0 0,0-1-1 0 0,-8 12-801 0 0,-17 32 616 0 0,2 0 1 0 0,-29 79 0 0 0,-19 99 938 0 0,54-159-672 0 0,-45 186 255 0 0,55-212-239 0 0,2 1 0 0 0,2-1-1 0 0,1 1 1 0 0,6 69-1 0 0,-3-101-97 0 0,-1 0 0 0 0,2 0 0 0 0,-1 1 0 0 0,0-1 0 0 0,1 0 0 0 0,0 0 0 0 0,0 0 0 0 0,1-1 0 0 0,-1 1 0 0 0,1-1 0 0 0,0 1 0 0 0,0-1-1 0 0,1 0 1 0 0,-1 0 0 0 0,1 0 0 0 0,0 0 0 0 0,0-1 0 0 0,0 0 0 0 0,0 0 0 0 0,1 0 0 0 0,-1 0 0 0 0,1 0 0 0 0,0-1 0 0 0,0 0 0 0 0,0 0 0 0 0,8 2 0 0 0,-6-3 46 0 0,0 1-1 0 0,1-1 1 0 0,-1 0 0 0 0,1-1 0 0 0,-1 0 0 0 0,1 0 0 0 0,0 0-1 0 0,-1-1 1 0 0,0 0 0 0 0,1-1 0 0 0,-1 0 0 0 0,0 0 0 0 0,1 0 0 0 0,-1-1-1 0 0,-1 0 1 0 0,1-1 0 0 0,12-7 0 0 0,-12 6-148 0 0,-1 0 1 0 0,-1 0-1 0 0,1 0 1 0 0,-1-1-1 0 0,0 0 1 0 0,0 0-1 0 0,0 0 1 0 0,-1-1-1 0 0,0 0 1 0 0,0 1-1 0 0,-1-1 1 0 0,0-1-1 0 0,0 1 0 0 0,-1 0 1 0 0,2-10-1 0 0,-2 7 21 0 0,-1-1 0 0 0,0 0 0 0 0,-1 1 0 0 0,0-1 0 0 0,0 0-1 0 0,-1 1 1 0 0,-1-1 0 0 0,0 0 0 0 0,-1 1 0 0 0,-5-16 0 0 0,-7-11 183 0 0,-38-65 1 0 0,-4-10 654 0 0,55 109-722 0 0,1-1 0 0 0,-1 1 0 0 0,1-1 0 0 0,0 1 1 0 0,0-1-1 0 0,0 0 0 0 0,0 1 0 0 0,1-1 0 0 0,-1 0 0 0 0,1 0 0 0 0,0 0 0 0 0,0 1 0 0 0,0-1 0 0 0,1 0 0 0 0,-1 0 0 0 0,1 1 1 0 0,1-5-1 0 0,0 5-69 0 0,0 0 0 0 0,1 0 0 0 0,-1 0 0 0 0,1 0 0 0 0,-1 1 0 0 0,1-1 0 0 0,0 1 0 0 0,0-1 0 0 0,0 1 0 0 0,0 0 0 0 0,0 0 0 0 0,1 1 0 0 0,-1-1 0 0 0,1 1 1 0 0,-1-1-1 0 0,1 1 0 0 0,3-1 0 0 0,26-7-116 0 0,0 1 0 0 0,1 2 0 0 0,46-3 0 0 0,106 5-60 0 0,-111 5 144 0 0,110-14 1 0 0,-184 14 115 0 0,-1-1-1 0 0,1 0 1 0 0,0 0 0 0 0,-1 0 0 0 0,1 0 0 0 0,0 0 0 0 0,-1 0 0 0 0,1 0 0 0 0,0 0 0 0 0,-1 0 0 0 0,1-1 0 0 0,-1 1 0 0 0,1 0-1 0 0,0 0 1 0 0,-1 0 0 0 0,1-1 0 0 0,-1 1 0 0 0,1 0 0 0 0,0-1 0 0 0,-1 1 0 0 0,1-1 0 0 0,-1 1 0 0 0,0 0 0 0 0,1-1 0 0 0,0 0-1 0 0,-25 4-4411 0 0,1 4 400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 80 0 0,'0'0'6274'0'0,"-24"36"-5853"0"0,-29 57 1025 0 0,17-26-728 0 0,-87 175 615 0 0,98-190-1189 0 0,9-21-97 0 0,1 0 0 0 0,2 1 0 0 0,2 0 1 0 0,1 1-1 0 0,-11 55 0 0 0,22-72-734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3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12 4804 0 0,'0'0'7446'0'0,"-3"-11"-9676"0"0,0 13 2044 0 0,-2 22-28 0 0,-5 53 100 0 0,7-57 68 0 0,-9 84-30 0 0,-34 207 328 0 0,39-282-1608 0 0,-1 1 0 0 0,-14 29 0 0 0,9-28-1068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3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7773 0 0,'0'0'2732'0'0,"108"-37"-3828"0"0,-63 37 1032 0 0,6 0-4 0 0,-2 0 68 0 0,5 2 92 0 0,0 3 104 0 0,-3-1 24 0 0,-5 4-220 0 0,-8-1-532 0 0,-11-1-1428 0 0,-9-1-2069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4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0 4912 0 0,'0'0'5542'0'0,"-7"10"-6916"0"0,1-3 1348 0 0,1 1 0 0 0,1 0 0 0 0,-1 0-1 0 0,2 0 1 0 0,-1 0 0 0 0,1 1 0 0 0,-3 10 0 0 0,-2 5 81 0 0,-22 58 16 0 0,-24 61 43 0 0,11-54-4168 0 0,34-78 2321 0 0,-3-8-475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4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1512 0 0,'0'0'7441'0'0,"95"84"-8909"0"0,-70-56 1624 0 0,3 1 64 0 0,5-1-220 0 0,-4 1-220 0 0,2-7-692 0 0,0-3-348 0 0,-6-8-645 0 0</inkml:trace>
  <inkml:trace contextRef="#ctx0" brushRef="#br0" timeOffset="1">760 0 6261 0 0,'0'0'4236'0'0,"0"14"-5073"0"0,-1 41 896 0 0,-1-8-95 0 0,7 73 1 0 0,-5-116-237 0 0,1-1 1 0 0,-1 0 0 0 0,1 1-1 0 0,0-1 1 0 0,0 0 0 0 0,0 0-1 0 0,0 0 1 0 0,1 1 0 0 0,-1-1-1 0 0,1 0 1 0 0,0-1 0 0 0,0 1-1 0 0,0 0 1 0 0,0 0 0 0 0,4 2-1 0 0,7-3-2110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5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6117 0 0,'0'0'1006'0'0,"8"14"-650"0"0,25 45-116 0 0,-29-51-190 0 0,-1 1 1 0 0,0-1 0 0 0,0 1 0 0 0,-1 0-1 0 0,0 0 1 0 0,-1 0 0 0 0,0 0-1 0 0,0 0 1 0 0,-1 0 0 0 0,0 0 0 0 0,-2 10-1 0 0,1 11 153 0 0,1-23-107 0 0,0-3-28 0 0,1 1-1 0 0,-1-1 0 0 0,0 0 0 0 0,0 0 0 0 0,-1 0 0 0 0,1 0 1 0 0,-1 0-1 0 0,0 0 0 0 0,0 0 0 0 0,-1 0 0 0 0,1 0 1 0 0,-1 0-1 0 0,-2 4 0 0 0,9-28 1495 0 0,12-7-2420 0 0,1 1-1 0 0,1 1 1 0 0,1 0-1 0 0,1 2 1 0 0,28-25-1 0 0,-30 30 5 0 0,3-6 176 0 0,1 2 0 0 0,2 1 0 0 0,0 1 0 0 0,1 1 0 0 0,35-20-1 0 0,-59 38 816 0 0,0 0-1 0 0,1-1 0 0 0,-1 1 0 0 0,0 0 0 0 0,0 0 1 0 0,1 1-1 0 0,-1-1 0 0 0,1 0 0 0 0,-1 1 0 0 0,1 0 0 0 0,-1-1 1 0 0,1 1-1 0 0,-1 0 0 0 0,1 0 0 0 0,-1 1 0 0 0,1-1 1 0 0,-1 0-1 0 0,1 1 0 0 0,-1-1 0 0 0,1 1 0 0 0,-1 0 0 0 0,4 2 1 0 0,-3-1 48 0 0,-1 1-1 0 0,1-1 1 0 0,-1 1 0 0 0,0 0 0 0 0,0 0 0 0 0,0 0 0 0 0,0 0 0 0 0,0 0 0 0 0,-1 1 0 0 0,0-1 0 0 0,1 0-1 0 0,-1 1 1 0 0,0-1 0 0 0,-1 1 0 0 0,2 3 0 0 0,3 39 82 0 0,-1 1-1 0 0,-2-1 1 0 0,-3 1-1 0 0,-7 61 1 0 0,4-64-73 0 0,4-41-211 0 0,0 6-37 0 0,-1 0 1 0 0,0 0 0 0 0,0 0-1 0 0,0 0 1 0 0,-1 0 0 0 0,-1-1 0 0 0,1 1-1 0 0,-1-1 1 0 0,-1 1 0 0 0,-7 12-1 0 0,11-21-34 0 0,0 1-1 0 0,-1-1 0 0 0,1 0 0 0 0,0 1 0 0 0,0-1 0 0 0,-1 0 0 0 0,1 1 1 0 0,-1-1-1 0 0,1 0 0 0 0,0 1 0 0 0,-1-1 0 0 0,1 0 0 0 0,-1 0 0 0 0,1 0 1 0 0,0 1-1 0 0,-1-1 0 0 0,1 0 0 0 0,-1 0 0 0 0,1 0 0 0 0,-1 0 0 0 0,1 0 0 0 0,-1 0 1 0 0,1 0-1 0 0,-1 0 0 0 0,1 0 0 0 0,-1 0 0 0 0,1 0 0 0 0,-1 0 0 0 0,1 0 1 0 0,0 0-1 0 0,-1 0 0 0 0,1-1 0 0 0,-1 1 0 0 0,1 0 0 0 0,-1 0 0 0 0,-3-10-2153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5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1 248 0 0,'0'0'5426'0'0,"9"15"-4608"0"0,3 3-613 0 0,-6-11-131 0 0,-1 1-1 0 0,0-1 1 0 0,-1 1 0 0 0,0 0 0 0 0,0 1-1 0 0,-1-1 1 0 0,0 1 0 0 0,0 0 0 0 0,2 14 0 0 0,-1 8 151 0 0,-1 0 0 0 0,-1 0 1 0 0,-2 0-1 0 0,-1 0 0 0 0,-6 36 1 0 0,-37 154 14 0 0,24-137-85 0 0,3-26 253 0 0,13-58 950 0 0,-1-9-1046 0 0,-2-12-520 0 0,6 7-283 0 0,1 1 0 0 0,0-1 0 0 0,0 0 1 0 0,2 1-1 0 0,-1 0 0 0 0,2-1 0 0 0,0 1 0 0 0,5-16 1 0 0,9-16-2417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46 4104 0 0,'0'0'5137'0'0,"88"-45"-5837"0"0,-66 45 516 0 0,4 1 56 0 0,-1 7 128 0 0,-3 0-12 0 0,-4 5-68 0 0,-4 1-1088 0 0,-9-3-1005 0 0,-5 11-671 0 0</inkml:trace>
  <inkml:trace contextRef="#ctx0" brushRef="#br0" timeOffset="1">0 382 352 0 0,'0'0'5589'0'0,"86"30"-5265"0"0,-48-28-284 0 0,-2-2-40 0 0,5 0-925 0 0,-12-2-455 0 0,14-12-1048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4:56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5653 0 0,'0'0'3721'0'0,"-4"14"-4214"0"0,-1 8 587 0 0,0-1-1 0 0,1 0 0 0 0,-2 42 0 0 0,7-56-98 0 0,-1 1 0 0 0,1-1 0 0 0,0 0 0 0 0,1 1-1 0 0,0-1 1 0 0,0 0 0 0 0,1 0 0 0 0,-1 0 0 0 0,2 0 0 0 0,-1 0-1 0 0,1-1 1 0 0,4 7 0 0 0,-6-10 63 0 0,1 0 1 0 0,-1 0-1 0 0,0-1 1 0 0,1 1-1 0 0,0 0 0 0 0,0-1 1 0 0,-1 0-1 0 0,1 1 0 0 0,1-1 1 0 0,-1-1-1 0 0,0 1 0 0 0,0 0 1 0 0,1-1-1 0 0,-1 0 1 0 0,1 1-1 0 0,-1-1 0 0 0,1-1 1 0 0,0 1-1 0 0,-1 0 0 0 0,1-1 1 0 0,0 0-1 0 0,-1 0 1 0 0,1 0-1 0 0,0 0 0 0 0,-1-1 1 0 0,7 0-1 0 0,-3-2 82 0 0,-1 0 0 0 0,1 0-1 0 0,-1 0 1 0 0,1-1 0 0 0,-1 0 0 0 0,0 0-1 0 0,0 0 1 0 0,8-9 0 0 0,40-44 280 0 0,-49 51-390 0 0,6-6-23 0 0,22-26 273 0 0,-31 35-315 0 0,0 1 0 0 0,0-1 0 0 0,-1 0 0 0 0,1 0 0 0 0,-1 0 0 0 0,1 0 0 0 0,-1-1 0 0 0,0 1 0 0 0,0 0 0 0 0,-1 0 0 0 0,2-6 0 0 0,-3 9-140 0 0,0-1-1 0 0,1 1 1 0 0,-1 0 0 0 0,0-1 0 0 0,1 1 0 0 0,-1 0-1 0 0,0 0 1 0 0,1-1 0 0 0,-1 1 0 0 0,0 0-1 0 0,1 0 1 0 0,-1 0 0 0 0,0 0 0 0 0,0 0 0 0 0,1 0-1 0 0,-1 0 1 0 0,0 0 0 0 0,1 1 0 0 0,-1-1 0 0 0,0 0-1 0 0,1 0 1 0 0,-1 1 0 0 0,-1-1 0 0 0,-16 6-2368 0 0,-2 2 49 0 0,-10 5-494 0 0</inkml:trace>
  <inkml:trace contextRef="#ctx0" brushRef="#br0" timeOffset="1">83 460 1228 0 0,'0'0'4841'0'0,"-3"20"-3418"0"0,-1 3-1019 0 0,-13 101 1590 0 0,-4 111-605 0 0,12 293 0 0 0,11-499-3119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00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238 959 652 0 0,'0'0'3468'0'0,"6"4"-3200"0"0,2 1-130 0 0,0 0 0 0 0,1-1-1 0 0,-1-1 1 0 0,1 1-1 0 0,0-1 1 0 0,0-1-1 0 0,1 0 1 0 0,-1 0 0 0 0,0-1-1 0 0,1 0 1 0 0,10 0-1 0 0,-4-2 167 0 0,-1-1 1 0 0,1 0-1 0 0,0-1 0 0 0,-1-1 0 0 0,0 0 0 0 0,24-10 1 0 0,85-47 501 0 0,-122 61-811 0 0,49-29 395 0 0,0-2 1 0 0,85-68-1 0 0,-128 92-319 0 0,0-2 1 0 0,-1 1-1 0 0,0-1 1 0 0,-1 1-1 0 0,0-2 1 0 0,0 1-1 0 0,-1-1 1 0 0,0 0-1 0 0,-1 0 1 0 0,0 0-1 0 0,0-1 1 0 0,-1 1-1 0 0,-1-1 1 0 0,2-16-1 0 0,0-13 38 0 0,-2 0-1 0 0,-4-62 1 0 0,2 100-110 0 0,-2-29 97 0 0,-1-1-1 0 0,-12-47 0 0 0,12 66-90 0 0,-1-1 0 0 0,0 1 0 0 0,-1 0 0 0 0,-1 0 0 0 0,0 1 1 0 0,-1-1-1 0 0,0 1 0 0 0,-11-13 0 0 0,10 16-47 0 0,-2 0 0 0 0,1 1 0 0 0,-1 0 0 0 0,0 1 1 0 0,-1 0-1 0 0,-16-8 0 0 0,-72-29 36 0 0,98 44 9 0 0,-14-6-53 0 0,-1 1-1 0 0,0 1 1 0 0,0 0 0 0 0,0 1 0 0 0,0 1-1 0 0,-1 1 1 0 0,1 0 0 0 0,-1 1 0 0 0,1 1 0 0 0,-1 0-1 0 0,1 1 1 0 0,0 1 0 0 0,0 1 0 0 0,0 0-1 0 0,0 1 1 0 0,1 1 0 0 0,-1 0 0 0 0,-18 11 0 0 0,2 0 104 0 0,1 1-1 0 0,1 2 1 0 0,1 0 0 0 0,1 2 0 0 0,1 2 0 0 0,-31 33 0 0 0,45-43-50 0 0,1 0-1 0 0,1 1 0 0 0,1 0 1 0 0,0 1-1 0 0,0 0 0 0 0,2 0 1 0 0,0 1-1 0 0,1 0 0 0 0,1 1 1 0 0,0-1-1 0 0,2 1 1 0 0,0 0-1 0 0,-3 35 0 0 0,6-34-32 0 0,0 0 0 0 0,2 0-1 0 0,1-1 1 0 0,0 1 0 0 0,1-1-1 0 0,1 1 1 0 0,1-1 0 0 0,0 0-1 0 0,2 0 1 0 0,15 31 0 0 0,3-7 151 0 0,1-1 0 0 0,3-2 1 0 0,1 0-1 0 0,2-2 1 0 0,1-1-1 0 0,2-2 1 0 0,2-1-1 0 0,0-2 0 0 0,64 39 1 0 0,-101-69-61 0 0,1-1 0 0 0,-1 1 0 0 0,1-1 0 0 0,-1 0 0 0 0,0 1 0 0 0,1-1-1 0 0,-1 1 1 0 0,1-1 0 0 0,-1 0 0 0 0,1 0 0 0 0,-1 1 0 0 0,1-1 0 0 0,-1 0 0 0 0,1 0 0 0 0,-1 1 0 0 0,1-1 0 0 0,0 0 0 0 0,-1 0 0 0 0,1 0 0 0 0,-1 0 0 0 0,1 0 0 0 0,-1 0 0 0 0,1 0 0 0 0,0 0 0 0 0,-1 0 0 0 0,1 0 0 0 0,-1 0 0 0 0,1 0 0 0 0,-1-1 0 0 0,1 1-1 0 0,0 0 1 0 0,-1 0 0 0 0,1-1 0 0 0,-1 1 0 0 0,1 0 0 0 0,-1 0 0 0 0,1-1 0 0 0,-1 1 0 0 0,0-1 0 0 0,1 0 0 0 0,1-24 2799 0 0,-1 5-5501 0 0,1 1-1086 0 0,0-18-3843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06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60 377 328 0 0,'0'0'3550'0'0,"-4"-3"-3501"0"0,-2-3-69 0 0,3 4 49 0 0,0-1 1 0 0,0 0-1 0 0,0 1 1 0 0,-1 0-1 0 0,1 0 1 0 0,-1 0-1 0 0,1 0 1 0 0,-1 0-1 0 0,0 1 1 0 0,1-1-1 0 0,-1 1 1 0 0,-5-1-1 0 0,42-10 5458 0 0,33-27-5359 0 0,-56 33 348 0 0,411-278 1958 0 0,-418 288-4328 0 0,-4 13 695 0 0,-8 36-968 0 0,5-26-194 0 0,-3 14-625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1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52 1632 0 0,'0'0'2646'0'0,"-12"-8"-2400"0"0,-33-24-53 0 0,33 24 214 0 0,17 7-201 0 0,-1 0 0 0 0,1 0-1 0 0,-1 1 1 0 0,1-1 0 0 0,-1 1-1 0 0,1 1 1 0 0,8 0-1 0 0,5 1 144 0 0,433 13 694 0 0,-451-15-1214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07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57 228 8 0 0,'0'0'5953'0'0,"-9"-1"-5151"0"0,-26-1-214 0 0,23-6 3477 0 0,24 2-3391 0 0,245-69-2426 0 0,64-14 2477 0 0,-127 49-448 0 0,-192 34 1145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10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850 8 1736 0 0,'0'0'3240'0'0,"-1"-8"-1123"0"0,-19 9-2095 0 0,0 1 0 0 0,0 1-1 0 0,1 0 1 0 0,0 2-1 0 0,0 0 1 0 0,-26 11 0 0 0,-106 55-246 0 0,143-66 243 0 0,-45 21-65 0 0,2 3 0 0 0,-61 46 0 0 0,107-70-78 0 0,0 1 1 0 0,0 0-1 0 0,0 0 0 0 0,1 0 1 0 0,0 0-1 0 0,1 1 0 0 0,-1 0 1 0 0,-4 12-1 0 0,1-2 82 0 0,-14 32-213 0 0,2 0-1 0 0,-23 102 0 0 0,-5 110 569 0 0,44-245-264 0 0,-101 864 1884 0 0,78-208-961 0 0,31-567-744 0 0,26 146 0 0 0,3 59-38 0 0,-29-181-102 0 0,21 370 473 0 0,-15-394-563 0 0,4-1 0 0 0,35 120 0 0 0,-43-200 87 0 0,1 0 1 0 0,13 26 0 0 0,-20-49-41 0 0,0-1 0 0 0,-1 1 1 0 0,1 0-1 0 0,-1 0 0 0 0,1-1 0 0 0,-1 1 1 0 0,1 0-1 0 0,-1 0 0 0 0,0-1 0 0 0,0 1 1 0 0,1 0-1 0 0,-1 0 0 0 0,0 0 0 0 0,0 0 1 0 0,0 0-1 0 0,0 0 0 0 0,0-1 0 0 0,0 1 1 0 0,0 0-1 0 0,0 0 0 0 0,0 0 0 0 0,0 0 1 0 0,0 0-1 0 0,-1 0 0 0 0,1-1 0 0 0,0 1 0 0 0,-1 0 1 0 0,1 0-1 0 0,0 0 0 0 0,-1-1 0 0 0,1 1 1 0 0,-1 0-1 0 0,1-1 0 0 0,-1 1 0 0 0,0 0 1 0 0,1-1-1 0 0,-2 2 0 0 0,-1 2-130 0 0,3-4 91 0 0,-1 0 1 0 0,1 0-1 0 0,0 1 0 0 0,0-1 1 0 0,0 0-1 0 0,0 0 0 0 0,0 0 0 0 0,0 0 1 0 0,0 0-1 0 0,0 0 0 0 0,0 0 1 0 0,0 0-1 0 0,0 0 0 0 0,0 0 0 0 0,0 0 1 0 0,0 1-1 0 0,-1-1 0 0 0,1 0 1 0 0,0 0-1 0 0,0 0 0 0 0,0 0 0 0 0,0 0 1 0 0,0 0-1 0 0,0 0 0 0 0,0 1 1 0 0,0-1-1 0 0,0 0 0 0 0,0 0 0 0 0,0 0 1 0 0,0 0-1 0 0,1 0 0 0 0,-1 0 1 0 0,0 0-1 0 0,0 0 0 0 0,0 1 1 0 0,0-1-1 0 0,0 0 0 0 0,0 0 0 0 0,0 0 1 0 0,0 0-1 0 0,0 0 0 0 0,0 0 1 0 0,0 0-1 0 0,0 0 0 0 0,0 0 0 0 0,0 0 1 0 0,1 0-1 0 0,-1 0 0 0 0,0 1 1 0 0,0-1-1 0 0,0 0 0 0 0,0 0 0 0 0,0 0 1 0 0,0 0-1 0 0,0 0 0 0 0,0 0 1 0 0,0 0-1 0 0,1 0 0 0 0,-1 0 0 0 0,0 0 1 0 0,0 0-1 0 0,0 0 0 0 0,0 0 1 0 0,0 0-1 0 0,0 0 0 0 0,15-2 117 0 0,26-10 120 0 0,-28 8 175 0 0,252-77 1085 0 0,320-85-1375 0 0,-530 155-211 0 0,1 3 0 0 0,0 2-1 0 0,77 3 1320 0 0,-131 3-1536 0 0,0 1-1 0 0,-1-1 0 0 0,1 1 0 0 0,0-1 0 0 0,0 0 1 0 0,0 0-1 0 0,-1 1 0 0 0,1-1 0 0 0,0 0 0 0 0,0-1 1 0 0,0 1-1 0 0,-1 0 0 0 0,1-1 0 0 0,0 1 0 0 0,2-1 1 0 0,13-4-2049 0 0,-68 10-5733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27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1 7777 0 0,'0'0'6340'0'0,"0"14"-6552"0"0,-6 51 1118 0 0,-21 105 0 0 0,-80 288-1533 0 0,105-447-218 0 0,0-1-1 0 0,1 1 1 0 0,0 0 0 0 0,1 17 0 0 0,4-19-2119 0 0,9-7-1624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28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3024 0 0,'0'0'11588'0'0,"13"-2"-10923"0"0,209-34 723 0 0,-76 7-998 0 0,127-22-1550 0 0,-254 47-806 0 0,-37 7-4826 0 0,-9 4 2059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28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0 11509 0 0,'0'0'3100'0'0,"-14"16"-2828"0"0,9-11-253 0 0,-33 38 272 0 0,-38 54-1 0 0,-82 156 332 0 0,157-252-637 0 0,1-1 1 0 0,0 0-1 0 0,-1 1 1 0 0,1-1-1 0 0,0 0 1 0 0,0 1-1 0 0,-1-1 1 0 0,1 0-1 0 0,0 1 1 0 0,0-1-1 0 0,0 1 1 0 0,-1-1-1 0 0,1 1 1 0 0,0-1-1 0 0,0 1 1 0 0,0-1-1 0 0,0 1 0 0 0,0-1 1 0 0,0 0-1 0 0,0 1 1 0 0,0-1-1 0 0,0 1 1 0 0,0-1-1 0 0,0 1 1 0 0,0-1-1 0 0,0 1 1 0 0,1-1-1 0 0,-1 1 1 0 0,14-2-78 0 0,30-22 274 0 0,-30 15-211 0 0,6-1-23 0 0,-1 1-1 0 0,1 1 0 0 0,1 0 1 0 0,-1 1-1 0 0,1 2 0 0 0,0 0 0 0 0,0 1 1 0 0,29 0-1 0 0,-42 3 27 0 0,1 1 0 0 0,0 0-1 0 0,0 0 1 0 0,0 1 0 0 0,-1 0 0 0 0,1 0-1 0 0,-1 1 1 0 0,0 1 0 0 0,16 7-1 0 0,-18-7 21 0 0,-1 0-1 0 0,1 0 1 0 0,-1 1-1 0 0,0 0 0 0 0,0 0 1 0 0,0 0-1 0 0,-1 0 1 0 0,0 1-1 0 0,0 0 0 0 0,0 0 1 0 0,-1 0-1 0 0,0 0 1 0 0,0 0-1 0 0,2 9 0 0 0,-2-6 44 0 0,0 1-1 0 0,-1-1 0 0 0,0 1 0 0 0,-1 0 0 0 0,0-1 0 0 0,0 1 1 0 0,-1 0-1 0 0,0 0 0 0 0,-1 0 0 0 0,0 0 0 0 0,-1-1 0 0 0,-4 17 1 0 0,1-12 66 0 0,0-1 1 0 0,-1-1 0 0 0,0 1-1 0 0,-1-1 1 0 0,-1 0 0 0 0,0 0 0 0 0,0-1-1 0 0,-13 13 1 0 0,3-7 202 0 0,0 0 1 0 0,-1-1-1 0 0,-1 0 0 0 0,-1-2 1 0 0,0-1-1 0 0,0 0 0 0 0,-1-2 1 0 0,-1 0-1 0 0,-40 12 0 0 0,43-17-322 0 0,0-2 0 0 0,0 0 0 0 0,0-1 0 0 0,-33 0 0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2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491 0 4136 0 0,'0'0'6223'0'0,"-7"19"-6278"0"0,-99 218 881 0 0,-199 396 2594 0 0,293-604-3532 0 0,1 0 0 0 0,1 1-1 0 0,-8 47 1 0 0,1-8-3947 0 0,13-50-310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7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10125 0 0,'0'0'3699'0'0,"20"11"-3659"0"0,267 122 1128 0 0,513 204 176 0 0,-360-119-1060 0 0,-421-209-321 0 0,0 1 0 0 0,0 1 0 0 0,-1 1 0 0 0,0 1 0 0 0,23 21 0 0 0,-41-33-30 0 0,1-1 0 0 0,0 1 0 0 0,-1-1 0 0 0,1 1 0 0 0,-1 0 0 0 0,1 0 0 0 0,-1-1-1 0 0,1 1 1 0 0,-1 0 0 0 0,0 0 0 0 0,1 0 0 0 0,-1-1 0 0 0,0 1 0 0 0,0 0 0 0 0,0 0 0 0 0,1 0 0 0 0,-1 0 0 0 0,0 0 0 0 0,0-1-1 0 0,0 1 1 0 0,0 0 0 0 0,0 0 0 0 0,-1 0 0 0 0,1 0 0 0 0,0 0 0 0 0,0-1 0 0 0,-1 1 0 0 0,1 0 0 0 0,0 0 0 0 0,-1 0 0 0 0,1 0-1 0 0,0-1 1 0 0,-1 1 0 0 0,-1 1 0 0 0,-25 20-6415 0 0,14-16 1758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8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5625 0 0,'0'0'9512'0'0,"1"17"-9220"0"0,2 28 29 0 0,-2 0 1 0 0,-2 1 0 0 0,-12 81 0 0 0,-11-19-254 0 0,-42 223-869 0 0,66-329 708 0 0,-2 10-182 0 0,1 1-1 0 0,0 0 1 0 0,1 15 0 0 0,0-26 13 0 0,0 0 0 0 0,0 0 1 0 0,1 0-1 0 0,-1 0 0 0 0,0 0 1 0 0,1 1-1 0 0,-1-1 0 0 0,1 0 0 0 0,0 0 1 0 0,0 0-1 0 0,0 0 0 0 0,0 0 1 0 0,0-1-1 0 0,0 1 0 0 0,0 0 0 0 0,0 0 1 0 0,1-1-1 0 0,-1 1 0 0 0,1-1 0 0 0,-1 1 1 0 0,1-1-1 0 0,0 1 0 0 0,0-1 1 0 0,-1 0-1 0 0,1 0 0 0 0,0 0 0 0 0,3 1 1 0 0,20-1-4684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8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10949 0 0,'0'0'4688'0'0,"1"14"-4082"0"0,0-3-475 0 0,1 9 218 0 0,-1 0 1 0 0,-3 40-1 0 0,-2-18-172 0 0,-25 304 1429 0 0,21-116-6967 0 0,9-217 614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9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4576 0 0,'0'0'5788'0'0,"17"7"-4738"0"0,111 51 889 0 0,435 177 1141 0 0,42 19-1792 0 0,392 237-186 0 0,-965-475-1092 0 0,298 159 137 0 0,-239-121-250 0 0,128 99 0 0 0,-91-40-711 0 0,7 4-1717 0 0,-106-95 257 0 0,39 23 0 0 0,-32-27-1927 0 0,5-6-911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0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0 980 0 0,'0'0'10324'0'0,"-2"8"-10454"0"0,-66 238 2353 0 0,11-31-1598 0 0,-9-7-188 0 0,63-185-2307 0 0,24-25-6199 0 0,0-16 3549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2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3 716 0 0,'0'0'4892'0'0,"-10"-3"-4769"0"0,20 17 198 0 0,1-1-1 0 0,1 0 0 0 0,0-1 1 0 0,16 12-1 0 0,-14-13-311 0 0,-2 0-1 0 0,1 1 1 0 0,-2 1-1 0 0,16 20 0 0 0,17 32 101 0 0,42 70 170 0 0,-72-110-133 0 0,-1 2 0 0 0,-2-1 0 0 0,14 45 0 0 0,-12-26 159 0 0,-5-19-165 0 0,-1 0-1 0 0,0 0 1 0 0,-2 1 0 0 0,2 52 0 0 0,-7-69-45 0 0,-1 0 0 0 0,-1 1 0 0 0,0-1 0 0 0,0 0 0 0 0,-1 0 0 0 0,-6 17 0 0 0,-34 58 559 0 0,19-37-466 0 0,6-15-15 0 0,-1-1-1 0 0,-1 0 0 0 0,-38 43 1 0 0,-83 79 470 0 0,119-131-604 0 0,-155 131 841 0 0,67-63-421 0 0,19-7 38 0 0,91-84-616 0 0,-1 1 0 0 0,0-1 0 0 0,0 1 0 0 0,0-1 0 0 0,1 1 0 0 0,-1-1 0 0 0,0 0 0 0 0,0 1 0 0 0,0-1 0 0 0,0 0 0 0 0,0 0 0 0 0,0 0 0 0 0,0 0 0 0 0,0 0 0 0 0,1 0 0 0 0,-1 0 0 0 0,0 0 0 0 0,0 0 0 0 0,0 0 0 0 0,0 0 0 0 0,-1-1 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9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3980 0 0,'0'0'7644'0'0,"19"-12"-8104"0"0,61-38 275 0 0,-60 39 256 0 0,0 1 0 0 0,1 2 0 0 0,-1 0 0 0 0,2 1 0 0 0,-1 1 0 0 0,1 1 0 0 0,0 0 0 0 0,1 2 0 0 0,43 0 0 0 0,-55 2-44 0 0,0 1 1 0 0,1 0-1 0 0,-1 1 0 0 0,0 1 0 0 0,0 0 0 0 0,0 0 1 0 0,11 4-1 0 0,-18-4-22 0 0,-1-1 0 0 0,1 1 0 0 0,-1-1 0 0 0,1 1 0 0 0,-1 0 1 0 0,0 0-1 0 0,0 0 0 0 0,0 1 0 0 0,0-1 0 0 0,0 1 0 0 0,-1 0 0 0 0,1 0 0 0 0,-1 0 0 0 0,0 0 0 0 0,0 0 1 0 0,0 0-1 0 0,0 1 0 0 0,0-1 0 0 0,-1 0 0 0 0,1 1 0 0 0,-1 0 0 0 0,0-1 0 0 0,0 1 0 0 0,0 6 0 0 0,0 1 9 0 0,-1 1 0 0 0,0 0 0 0 0,-1 0-1 0 0,-1-1 1 0 0,0 1 0 0 0,0-1 0 0 0,-1 1-1 0 0,-1-1 1 0 0,0 0 0 0 0,0 0 0 0 0,-1-1-1 0 0,0 1 1 0 0,-1-1 0 0 0,-10 13 0 0 0,-11 13 152 0 0,-1-1 0 0 0,-46 42 0 0 0,65-67-131 0 0,-170 146 696 0 0,99-90 614 0 0,81-65-1330 0 0,-1-1 0 0 0,1 1-1 0 0,-1 0 1 0 0,1-1 0 0 0,-1 1 0 0 0,1-1 0 0 0,0 1 0 0 0,-1-1-1 0 0,1 1 1 0 0,0-1 0 0 0,-1 1 0 0 0,1-1 0 0 0,0 1 0 0 0,-1-1-1 0 0,1 0 1 0 0,0 0 0 0 0,0 1 0 0 0,0-1 0 0 0,-1 0-1 0 0,1 0 1 0 0,0 0 0 0 0,0 0 0 0 0,1 0 0 0 0,29 7 324 0 0,18-2-21 0 0,0-3-1 0 0,71-5 0 0 0,99-20-574 0 0,-125 11-35 0 0,67-8-2055 0 0,-57 5-2264 0 0,-70 7 1361 0 0,2-5-1318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74 456 0 0,'0'0'10226'0'0,"-8"-12"-9808"0"0,-26-35 84 0 0,31 45-469 0 0,1 1 0 0 0,-1-1 0 0 0,0 1 0 0 0,1-1 0 0 0,-1 1 0 0 0,0 0 0 0 0,0 0 0 0 0,0 0 0 0 0,0 0 0 0 0,0 1 0 0 0,0-1 0 0 0,0 1-1 0 0,0 0 1 0 0,0 0 0 0 0,0 0 0 0 0,0 0 0 0 0,0 0 0 0 0,0 1 0 0 0,0 0 0 0 0,0-1 0 0 0,0 1 0 0 0,0 0 0 0 0,-3 2 0 0 0,1-2 4 0 0,-18 6 34 0 0,1 1 0 0 0,1 1 0 0 0,0 1 0 0 0,0 1 0 0 0,1 1 0 0 0,0 1 0 0 0,1 0 0 0 0,1 1 0 0 0,0 1 0 0 0,-19 21 0 0 0,27-24-84 0 0,0-1 0 0 0,1 1 0 0 0,0 1 0 0 0,1 0 1 0 0,0 0-1 0 0,2 1 0 0 0,-8 18 0 0 0,10-22 14 0 0,2 1 1 0 0,-1-1-1 0 0,1 0 1 0 0,1 1-1 0 0,-1 0 0 0 0,2-1 1 0 0,0 1-1 0 0,0-1 0 0 0,1 1 1 0 0,0 0-1 0 0,3 12 1 0 0,0-13-27 0 0,-1 0 1 0 0,1-1 0 0 0,1 0 0 0 0,0 1 0 0 0,0-1-1 0 0,1-1 1 0 0,0 1 0 0 0,0-1 0 0 0,1 0 0 0 0,0-1-1 0 0,1 1 1 0 0,0-2 0 0 0,12 10 0 0 0,13 7-271 0 0,73 38 1 0 0,-102-59 279 0 0,17 9-19 0 0,2 1 12 0 0,0 0 1 0 0,0 1-1 0 0,-2 2 0 0 0,35 28 1 0 0,-54-42 28 0 0,-1 1 1 0 0,1-1-1 0 0,-1 0 0 0 0,1 1 1 0 0,-1 0-1 0 0,0-1 1 0 0,1 1-1 0 0,-1 0 1 0 0,0 0-1 0 0,0-1 1 0 0,0 1-1 0 0,-1 0 0 0 0,1 0 1 0 0,0 0-1 0 0,-1 0 1 0 0,1 0-1 0 0,-1 0 1 0 0,0 1-1 0 0,1-1 0 0 0,-1 0 1 0 0,0 0-1 0 0,0 0 1 0 0,-1 0-1 0 0,1 0 1 0 0,0 0-1 0 0,-1 0 0 0 0,1 0 1 0 0,-1 0-1 0 0,1 0 1 0 0,-1 0-1 0 0,0 0 1 0 0,0 0-1 0 0,0 0 0 0 0,0 0 1 0 0,0-1-1 0 0,-1 1 1 0 0,1 0-1 0 0,-1-1 1 0 0,1 1-1 0 0,-1-1 0 0 0,1 0 1 0 0,-1 1-1 0 0,0-1 1 0 0,1 0-1 0 0,-1 0 1 0 0,0 0-1 0 0,-2 1 0 0 0,-20 10 207 0 0,-1-2 0 0 0,1-1 0 0 0,-1 0-1 0 0,-1-2 1 0 0,0-1 0 0 0,0-1 0 0 0,0-1-1 0 0,0-2 1 0 0,-1 0 0 0 0,1-2 0 0 0,-38-4-1 0 0,63 5-176 0 0,-1-1 0 0 0,0 0 0 0 0,1 0-1 0 0,-1 0 1 0 0,0-1 0 0 0,1 1 0 0 0,-1 0-1 0 0,1-1 1 0 0,-1 1 0 0 0,0-1 0 0 0,1 1 0 0 0,-1-1-1 0 0,1 1 1 0 0,-1-1 0 0 0,1 0 0 0 0,-1 0-1 0 0,1 0 1 0 0,0 0 0 0 0,-1 0 0 0 0,1 0-1 0 0,0-1 1 0 0,0 1 0 0 0,0 0 0 0 0,0 0-1 0 0,0-1 1 0 0,0 1 0 0 0,0-1 0 0 0,1 1-1 0 0,-1-1 1 0 0,0 1 0 0 0,1-1 0 0 0,-1 1 0 0 0,1-1-1 0 0,0 0 1 0 0,-1 1 0 0 0,1-1 0 0 0,0 0-1 0 0,0 1 1 0 0,0-1 0 0 0,0 0 0 0 0,0 1-1 0 0,0-1 1 0 0,1 0 0 0 0,0-2 0 0 0,2-6 5 0 0,0 1 0 0 0,1 0 0 0 0,0 0 0 0 0,1 1 1 0 0,-1-1-1 0 0,10-10 0 0 0,101-123-79 0 0,-35 48 3 0 0,-49 56-40 0 0,85-117 100 0 0,-101 134-6 0 0,-2-2-1 0 0,-1 0 1 0 0,0 0 0 0 0,-2-1 0 0 0,10-33-1 0 0,-18 50-18 0 0,-1 0 0 0 0,1 0 0 0 0,-1 0 0 0 0,0-1 1 0 0,0 1-1 0 0,-1 0 0 0 0,0 0 0 0 0,-1 0 0 0 0,-1-14 0 0 0,1 18-36 0 0,0 1 1 0 0,0-1-1 0 0,-1 1 1 0 0,1-1-1 0 0,0 1 1 0 0,-1-1-1 0 0,1 1 1 0 0,-1 0-1 0 0,0 0 1 0 0,0 0-1 0 0,0 0 1 0 0,0 0 0 0 0,0 0-1 0 0,0 1 1 0 0,-1-1-1 0 0,1 1 1 0 0,0-1-1 0 0,-1 1 1 0 0,1 0-1 0 0,-1 0 1 0 0,0 0-1 0 0,1 0 1 0 0,-1 1-1 0 0,0-1 1 0 0,1 0-1 0 0,-1 1 1 0 0,0 0-1 0 0,-3 0 1 0 0,-6-1-288 0 0,1 1 0 0 0,-1 0-1 0 0,0 1 1 0 0,0 1 0 0 0,1 0 0 0 0,-1 0 0 0 0,-12 5 0 0 0,-2 2-1482 0 0,1 1-1 0 0,-32 19 1 0 0,-18 15-3255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1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703 1 1264 0 0,'0'0'9172'0'0,"-6"18"-8678"0"0,-88 244 1212 0 0,-419 820 55 0 0,450-962-1661 0 0,37-68-3077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2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81 172 6785 0 0,'0'0'2609'0'0,"10"-14"-2333"0"0,37-47 31 0 0,-39 53-233 0 0,-1 0-1 0 0,1 1 1 0 0,1 0 0 0 0,-1 0 0 0 0,1 1 0 0 0,0 0-1 0 0,1 0 1 0 0,-1 1 0 0 0,1 1 0 0 0,18-7-1 0 0,-13 5 49 0 0,-14 6-109 0 0,7-3 79 0 0,0 0 1 0 0,0 0-1 0 0,1 1 0 0 0,8-1 0 0 0,-16 2-97 0 0,0 1 1 0 0,0 0-1 0 0,0 0 0 0 0,0 0 1 0 0,0-1-1 0 0,1 1 1 0 0,-1 0-1 0 0,0 0 0 0 0,0 1 1 0 0,0-1-1 0 0,0 0 0 0 0,0 0 1 0 0,0 1-1 0 0,0-1 1 0 0,0 0-1 0 0,0 1 0 0 0,0-1 1 0 0,0 1-1 0 0,0-1 0 0 0,0 1 1 0 0,0 0-1 0 0,0-1 1 0 0,0 1-1 0 0,0 0 0 0 0,0 0 1 0 0,-1-1-1 0 0,1 1 0 0 0,0 0 1 0 0,-1 0-1 0 0,1 0 1 0 0,0 0-1 0 0,-1 0 0 0 0,0 0 1 0 0,1 0-1 0 0,-1 0 0 0 0,1 0 1 0 0,-1 0-1 0 0,0 0 1 0 0,0 1-1 0 0,0 0 0 0 0,1 12 14 0 0,-2 0 0 0 0,0-1-1 0 0,0 1 1 0 0,-2 0 0 0 0,0-1 0 0 0,0 1-1 0 0,-1-1 1 0 0,-11 24 0 0 0,-7 10 74 0 0,-30 44-1 0 0,27-49-67 0 0,-120 170 152 0 0,76-118 327 0 0,60-76-231 0 0,9-17-244 0 0,0-1 0 0 0,0 0 0 0 0,0 1 0 0 0,0-1 0 0 0,0 0 1 0 0,0 1-1 0 0,0-1 0 0 0,0 0 0 0 0,0 1 0 0 0,1-1 0 0 0,-1 0 0 0 0,0 1 0 0 0,0-1 1 0 0,0 0-1 0 0,0 1 0 0 0,0-1 0 0 0,1 0 0 0 0,-1 1 0 0 0,0-1 0 0 0,0 0 0 0 0,1 0 0 0 0,-1 1 1 0 0,0-1-1 0 0,0 0 0 0 0,1 0 0 0 0,-1 1 0 0 0,0-1 0 0 0,1 0 0 0 0,2 1 131 0 0,0 0-1 0 0,1-1 1 0 0,-1 0-1 0 0,0 1 1 0 0,0-1-1 0 0,1 0 1 0 0,5-1-1 0 0,8 0 95 0 0,41-1-148 0 0,-1-3 1 0 0,62-12-1 0 0,108-34-5104 0 0,-194 40 1771 0 0,3-6-1242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2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45 9621 0 0,'0'0'2067'0'0,"15"-8"-2201"0"0,52-21 271 0 0,-63 27-94 0 0,1 1 0 0 0,0 0 0 0 0,0 0 0 0 0,0 0 0 0 0,0 0 0 0 0,0 1-1 0 0,0 0 1 0 0,0 0 0 0 0,0 0 0 0 0,0 0 0 0 0,-1 1 0 0 0,1 0 0 0 0,0 0 0 0 0,0 1 0 0 0,6 2 0 0 0,-1 0 29 0 0,-1 1 1 0 0,0 0-1 0 0,0 1 1 0 0,0 0-1 0 0,8 8 1 0 0,-12-10-50 0 0,0 1 0 0 0,0-1 1 0 0,-1 1-1 0 0,0 0 0 0 0,0 0 1 0 0,0 0-1 0 0,0 1 0 0 0,-1-1 1 0 0,0 1-1 0 0,0 0 0 0 0,0 0 1 0 0,-1 0-1 0 0,0 0 0 0 0,0 1 1 0 0,0-1-1 0 0,-1 1 0 0 0,0-1 1 0 0,-1 1-1 0 0,1-1 0 0 0,-1 1 1 0 0,0-1-1 0 0,-1 1 0 0 0,0-1 1 0 0,0 1-1 0 0,-2 7 0 0 0,-1 0 20 0 0,-1-1 0 0 0,0 0 0 0 0,-1 0-1 0 0,-1-1 1 0 0,0 0 0 0 0,0 0-1 0 0,-1 0 1 0 0,-1-1 0 0 0,0 0 0 0 0,-19 17-1 0 0,10-11 22 0 0,-1-1-1 0 0,-1-2 1 0 0,-1 0-1 0 0,0-1 0 0 0,0 0 1 0 0,-1-2-1 0 0,-41 14 1 0 0,66-26-614 0 0,87-38-834 0 0,-72 34 1318 0 0,0 1 0 0 0,1 0 0 0 0,-1 1 0 0 0,1 1 0 0 0,-1 0 0 0 0,1 2 0 0 0,30 2-1 0 0,-43-1 85 0 0,0 0-1 0 0,0 0 1 0 0,-1 0-1 0 0,1 1 1 0 0,-1 0 0 0 0,1 0-1 0 0,-1 0 1 0 0,0 1-1 0 0,0 0 1 0 0,0 0-1 0 0,0 0 1 0 0,0 1-1 0 0,-1-1 1 0 0,1 1-1 0 0,-1 0 1 0 0,0 1-1 0 0,0-1 1 0 0,-1 1-1 0 0,1-1 1 0 0,-1 1-1 0 0,0 0 1 0 0,0 0-1 0 0,-1 1 1 0 0,0-1-1 0 0,0 0 1 0 0,0 1-1 0 0,0-1 1 0 0,1 9-1 0 0,-2-6 83 0 0,0-1 1 0 0,0 1-1 0 0,-1 0 0 0 0,0 0 0 0 0,0 0 0 0 0,-1-1 0 0 0,0 1 0 0 0,-1 0 0 0 0,1-1 0 0 0,-1 1 0 0 0,-1-1 0 0 0,-3 9 0 0 0,0-4 27 0 0,0-1 0 0 0,-1 1 0 0 0,0-1 0 0 0,-1-1 0 0 0,0 1-1 0 0,-15 13 1 0 0,-7 2 78 0 0,-1-1-1 0 0,0-1 0 0 0,-63 34 1 0 0,50-37-210 0 0,-9 6-745 0 0,24-5-6259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3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6349 0 0,'0'0'2963'0'0,"18"8"-3989"0"0,115 51 1599 0 0,221 122 843 0 0,-120-59-855 0 0,368 189 1153 0 0,412 203-1231 0 0,-406-210-944 0 0,-455-225-2163 0 0,-132-70-91 0 0,-11-6-1670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4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3556 0 0,'0'0'8232'0'0,"16"-12"-8101"0"0,56-37-34 0 0,-62 44-71 0 0,0 0-1 0 0,1 0 0 0 0,-1 1 0 0 0,1 1 0 0 0,0 0 0 0 0,0 0 1 0 0,0 1-1 0 0,0 0 0 0 0,1 1 0 0 0,-1 0 0 0 0,20 2 1 0 0,-9-1 47 0 0,-6-1-42 0 0,0 2 0 0 0,0 0 0 0 0,0 0 0 0 0,-1 2 0 0 0,1 0 0 0 0,0 0 0 0 0,28 12 0 0 0,-38-12-44 0 0,0 0 1 0 0,0 0 0 0 0,0 0 0 0 0,-1 1 0 0 0,1 0 0 0 0,-1 0 0 0 0,0 1 0 0 0,0-1 0 0 0,-1 1 0 0 0,1 0 0 0 0,-1 0 0 0 0,0 1 0 0 0,0-1 0 0 0,-1 1 0 0 0,0 0 0 0 0,0 0 0 0 0,0 0 0 0 0,0 0 0 0 0,-1 1 0 0 0,0-1 0 0 0,1 10-1 0 0,-1-2 3 0 0,-1-1-1 0 0,-1 1 1 0 0,0-1-1 0 0,-1 1 1 0 0,-1-1-1 0 0,1 1 1 0 0,-2-1-1 0 0,0 0 1 0 0,-1 0-1 0 0,0 0 1 0 0,-1 0-1 0 0,0-1 1 0 0,-1 0-1 0 0,-9 15 1 0 0,-12 14 98 0 0,-2-2 1 0 0,-50 56-1 0 0,54-67 211 0 0,-1-1-1 0 0,-1-2 0 0 0,-2 0 0 0 0,0-2 0 0 0,-1-1 0 0 0,-61 32 0 0 0,131-50 1204 0 0,67-4-1745 0 0,336 2 998 0 0,-151 5-8335 0 0,-259-5 3389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361 278 40 0 0,'0'0'7691'0'0,"14"-14"-7017"0"0,91-108 701 0 0,-102 117-1141 0 0,1 0-1 0 0,-1 0 1 0 0,0 0-1 0 0,-1 0 1 0 0,1-1 0 0 0,-1 1-1 0 0,0-1 1 0 0,0 0-1 0 0,-1 0 1 0 0,0 0-1 0 0,0 1 1 0 0,0-1 0 0 0,-1-10-1 0 0,0 14-177 0 0,-1-1-1 0 0,1 1 0 0 0,-1-1 1 0 0,1 1-1 0 0,-1-1 1 0 0,0 1-1 0 0,0-1 0 0 0,0 1 1 0 0,0 0-1 0 0,-1 0 1 0 0,1-1-1 0 0,-1 1 0 0 0,1 0 1 0 0,-1 0-1 0 0,0 0 1 0 0,0 1-1 0 0,0-1 1 0 0,0 0-1 0 0,0 1 0 0 0,0-1 1 0 0,0 1-1 0 0,0 0 1 0 0,-1 0-1 0 0,1 0 0 0 0,0 0 1 0 0,-1 0-1 0 0,1 0 1 0 0,-1 0-1 0 0,1 1 0 0 0,-1 0 1 0 0,1-1-1 0 0,-1 1 1 0 0,-3 0-1 0 0,-11 0-90 0 0,1 0 1 0 0,0 2-1 0 0,0-1 0 0 0,0 2 0 0 0,0 0 0 0 0,0 1 1 0 0,0 1-1 0 0,1 0 0 0 0,-25 13 0 0 0,10-3 139 0 0,0 2 0 0 0,1 1 0 0 0,-42 33 0 0 0,60-41-97 0 0,0 0 0 0 0,0 1 1 0 0,1 0-1 0 0,1 1 0 0 0,0-1 0 0 0,0 2 1 0 0,-7 14-1 0 0,14-22-13 0 0,-1 0 0 0 0,1 0 0 0 0,0 0 0 0 0,1 1 0 0 0,-1-1 0 0 0,1 1 0 0 0,0-1 0 0 0,1 1 0 0 0,-1 9 0 0 0,1-12 3 0 0,1 1-1 0 0,-1-1 0 0 0,1 0 0 0 0,0 1 1 0 0,0-1-1 0 0,0 0 0 0 0,0 0 0 0 0,1 0 1 0 0,-1 1-1 0 0,1-1 0 0 0,0-1 0 0 0,0 1 0 0 0,0 0 1 0 0,0 0-1 0 0,0-1 0 0 0,1 1 0 0 0,2 1 1 0 0,0 0-55 0 0,1 0 1 0 0,0-1-1 0 0,0 0 1 0 0,0 0 0 0 0,0 0-1 0 0,1-1 1 0 0,-1 0-1 0 0,1 0 1 0 0,-1-1 0 0 0,1 0-1 0 0,-1 0 1 0 0,1 0-1 0 0,0-1 1 0 0,-1 0 0 0 0,1-1-1 0 0,0 1 1 0 0,10-3-1 0 0,1-1-158 0 0,0 0-1 0 0,0-1 0 0 0,0-1 0 0 0,-1 0 0 0 0,19-11 0 0 0,-13 4 281 0 0,-2-1 1 0 0,1-1-1 0 0,18-18 0 0 0,-18 14 865 0 0,43-27-1 0 0,-64 45-886 0 0,0 1 0 0 0,-1-1 0 0 0,1 1-1 0 0,0-1 1 0 0,0 1 0 0 0,0-1 0 0 0,0 1 0 0 0,0-1 0 0 0,0 1-1 0 0,0 0 1 0 0,0-1 0 0 0,0 1 0 0 0,0 0 0 0 0,0 0 0 0 0,0 0-1 0 0,0 0 1 0 0,0 0 0 0 0,0 0 0 0 0,0 0 0 0 0,0 0 0 0 0,0 0-1 0 0,0 1 1 0 0,0-1 0 0 0,0 0 0 0 0,2 1 0 0 0,-2 1-19 0 0,1-1 0 0 0,-1 1 1 0 0,0 0-1 0 0,0 0 1 0 0,1 0-1 0 0,-1 0 0 0 0,0 0 1 0 0,-1 0-1 0 0,2 4 0 0 0,3 4 11 0 0,48 145 842 0 0,-41-111-745 0 0,3 0 0 0 0,1-1 0 0 0,37 67-1 0 0,-7-37-269 0 0,57 68 0 0 0,-30-55-7419 0 0,-57-70 3292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5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1 196 0 0,'0'0'12257'0'0,"15"13"-11449"0"0,159 154 1318 0 0,184 217-223 0 0,-192-203-1972 0 0,-86-84-1592 0 0,-55-66-4952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5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1396 0 0,'0'0'12048'0'0,"14"1"-11391"0"0,19-2-225 0 0,58-9 0 0 0,-58 4-345 0 0,54-2 0 0 0,-74 8-89 0 0,-1 0 0 0 0,1 1 0 0 0,0 0 0 0 0,0 1 1 0 0,0 1-1 0 0,-1 0 0 0 0,17 6 0 0 0,-24-8 4 0 0,0 1-1 0 0,-1 1 1 0 0,1-1-1 0 0,-1 1 1 0 0,0-1-1 0 0,0 1 1 0 0,0 0 0 0 0,0 1-1 0 0,0-1 1 0 0,-1 1-1 0 0,1-1 1 0 0,-1 1-1 0 0,0 0 1 0 0,0 1-1 0 0,0-1 1 0 0,-1 0 0 0 0,0 1-1 0 0,0-1 1 0 0,0 1-1 0 0,0 0 1 0 0,-1 0-1 0 0,1-1 1 0 0,-1 1 0 0 0,0 0-1 0 0,-1 0 1 0 0,1 0-1 0 0,-1 0 1 0 0,0 1-1 0 0,-1 5 1 0 0,-1 0 25 0 0,0 0 0 0 0,-1 0 0 0 0,0-1 0 0 0,0 1-1 0 0,-1-1 1 0 0,-1 0 0 0 0,1 0 0 0 0,-2 0 0 0 0,1-1 0 0 0,-2 1 0 0 0,1-2 0 0 0,-11 12 0 0 0,1-4-5 0 0,-1-1 0 0 0,0 0 0 0 0,-1-1 0 0 0,0-1 0 0 0,-1-1 0 0 0,-29 13 0 0 0,-6-1 223 0 0,-68 20 0 0 0,193-11-1179 0 0,-50-22 842 0 0,0 0 0 0 0,0 2 0 0 0,-1 1 0 0 0,-1 0 0 0 0,0 1 0 0 0,23 25 0 0 0,-32-29 93 0 0,1 1 1 0 0,-1 0-1 0 0,-1 0 0 0 0,-1 1 1 0 0,0 1-1 0 0,0-1 1 0 0,-1 1-1 0 0,-1 0 0 0 0,0 1 1 0 0,7 29-1 0 0,-12-39 27 0 0,0-1 0 0 0,0 1-1 0 0,-1-1 1 0 0,0 1 0 0 0,0-1 0 0 0,0 1-1 0 0,0-1 1 0 0,-1 1 0 0 0,1-1 0 0 0,-1 1-1 0 0,0-1 1 0 0,-1 0 0 0 0,1 1 0 0 0,-1-1-1 0 0,0 0 1 0 0,0 0 0 0 0,0 0 0 0 0,-4 5-1 0 0,1-4 61 0 0,0 0 0 0 0,0-1 0 0 0,0 0 0 0 0,0 0 0 0 0,-1 0 0 0 0,0 0 0 0 0,0-1 0 0 0,0 0 0 0 0,0 0 0 0 0,0-1 0 0 0,-13 4 0 0 0,-23 3 131 0 0,0-1-1 0 0,-1-3 1 0 0,0-1 0 0 0,-69-3 0 0 0,108-1-260 0 0,21 0-3535 0 0,22-7-3855 0 0,-5-5 1532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7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30 3252 0 0,'0'0'5171'0'0,"-3"-5"-4781"0"0,3 3-370 0 0,-1 1 1 0 0,0-1-1 0 0,0 1 0 0 0,0-1 0 0 0,0 1 0 0 0,0 0 0 0 0,0-1 0 0 0,0 1 0 0 0,0 0 0 0 0,-1 0 0 0 0,1 0 0 0 0,0 0 0 0 0,-1 0 0 0 0,1 0 0 0 0,-1 0 0 0 0,1 0 0 0 0,-1 1 0 0 0,1-1 0 0 0,-1 1 0 0 0,1-1 0 0 0,-1 1 0 0 0,0-1 0 0 0,1 1 0 0 0,-1 0 0 0 0,0 0 0 0 0,1 0 0 0 0,-1 0 0 0 0,0 0 0 0 0,1 0 0 0 0,-1 0 0 0 0,0 0 0 0 0,1 1 0 0 0,-1-1 0 0 0,0 1 0 0 0,1-1 0 0 0,-1 1 0 0 0,1 0 0 0 0,-1 0 0 0 0,1 0 0 0 0,-1-1 0 0 0,-1 3 0 0 0,-15 7 77 0 0,0 1-1 0 0,1 1 0 0 0,0 1 1 0 0,1 1-1 0 0,1 0 0 0 0,0 0 1 0 0,0 2-1 0 0,2 0 0 0 0,-20 30 1 0 0,22-30-13 0 0,2 1 1 0 0,0 0 0 0 0,1 0-1 0 0,1 0 1 0 0,0 1 0 0 0,1 0-1 0 0,1 1 1 0 0,1-1 0 0 0,1 1-1 0 0,-3 37 1 0 0,6-51-76 0 0,1 0-1 0 0,-1-1 1 0 0,0 1-1 0 0,1 0 1 0 0,0 0-1 0 0,0-1 1 0 0,1 1-1 0 0,-1 0 1 0 0,1-1-1 0 0,0 1 1 0 0,0-1-1 0 0,1 0 1 0 0,-1 0-1 0 0,1 0 1 0 0,0 0-1 0 0,0 0 1 0 0,0-1 0 0 0,4 5-1 0 0,0-3 15 0 0,0 0 0 0 0,0 0 0 0 0,1-1 0 0 0,-1 0 0 0 0,1 0 0 0 0,0-1 0 0 0,0 0 0 0 0,0 0 0 0 0,13 2 0 0 0,10 1 43 0 0,0-1-1 0 0,38 1 1 0 0,-44-6-2680 0 0,38-4 0 0 0,-35-1-1080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12509 0 0,'0'0'3539'0'0,"5"18"-3636"0"0,46 274 1204 0 0,37 577 1503 0 0,-87-868-2608 0 0,3 47 191 0 0,-1 0-1 0 0,-7 90 1 0 0,-1-116-835 0 0,14-76-18120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6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6597 0 0,'0'0'8342'0'0,"1"6"-8188"0"0,-1 81 277 0 0,-3-1 0 0 0,-23 137 0 0 0,11-104-403 0 0,5-46-443 0 0,-11 123-210 0 0,15-66-7325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7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0 291 2916 0 0,'0'0'6772'0'0,"1"-18"-4578"0"0,6-57-2125 0 0,-5 68-105 0 0,0 0-1 0 0,0 0 1 0 0,0 1 0 0 0,1-1-1 0 0,0 1 1 0 0,0 0 0 0 0,0-1-1 0 0,1 2 1 0 0,0-1 0 0 0,0 0-1 0 0,1 1 1 0 0,0 0 0 0 0,-1 0-1 0 0,2 0 1 0 0,-1 0 0 0 0,8-4-1 0 0,-10 6 43 0 0,12-8 7 0 0,0 0 1 0 0,1 1-1 0 0,0 1 0 0 0,0 0 1 0 0,35-12-1 0 0,-38 16 43 0 0,-1 2 0 0 0,0 0-1 0 0,1 0 1 0 0,0 1 0 0 0,0 0 0 0 0,-1 1 0 0 0,1 1-1 0 0,0 0 1 0 0,21 3 0 0 0,-31-2-30 0 0,1 0-1 0 0,-1-1 1 0 0,1 1 0 0 0,-1 1 0 0 0,1-1-1 0 0,-1 1 1 0 0,0-1 0 0 0,0 1-1 0 0,1 0 1 0 0,-1 0 0 0 0,0 0 0 0 0,-1 1-1 0 0,1-1 1 0 0,0 1 0 0 0,-1-1-1 0 0,1 1 1 0 0,2 4 0 0 0,-2-2-9 0 0,-1 0 1 0 0,0 0-1 0 0,0 0 1 0 0,0 0-1 0 0,-1 0 1 0 0,1 1-1 0 0,-1-1 1 0 0,0 0-1 0 0,-1 1 1 0 0,1 9-1 0 0,-2-1-10 0 0,0 0 0 0 0,-1 0 1 0 0,-1 0-1 0 0,0-1 0 0 0,0 1 0 0 0,-2-1 0 0 0,1 0 0 0 0,-10 17 1 0 0,-3-1 47 0 0,-2 0 0 0 0,-24 29 1 0 0,-16 23 95 0 0,58-80-197 0 0,1-1 0 0 0,0 1 0 0 0,-1-1 0 0 0,1 0 0 0 0,0 1 0 0 0,-1-1 0 0 0,1 1 0 0 0,0-1 0 0 0,0 1 0 0 0,0 0 0 0 0,-1-1 0 0 0,1 1 0 0 0,0-1 0 0 0,0 1 0 0 0,0-1 0 0 0,0 1 0 0 0,0-1 0 0 0,0 1 0 0 0,0-1 1 0 0,0 1-1 0 0,0 0 0 0 0,0-1 0 0 0,0 1 0 0 0,1-1 0 0 0,-1 1 0 0 0,0-1 0 0 0,0 1 0 0 0,0-1 0 0 0,1 2 0 0 0,17 5-631 0 0,38-8 350 0 0,-38 0 172 0 0,-9 1 105 0 0,15 0-51 0 0,-1 0 0 0 0,0 1 1 0 0,0 2-1 0 0,28 6 1 0 0,-44-7 100 0 0,-1 0 1 0 0,1 0-1 0 0,0 1 1 0 0,-1 0-1 0 0,0 0 1 0 0,0 1-1 0 0,0 0 1 0 0,0 0-1 0 0,0 0 1 0 0,-1 1-1 0 0,0-1 1 0 0,0 1-1 0 0,0 1 1 0 0,0-1-1 0 0,-1 1 1 0 0,0-1-1 0 0,0 1 1 0 0,4 10-1 0 0,-4-8 60 0 0,-1-1 0 0 0,0 1 0 0 0,-1 0 0 0 0,0-1 0 0 0,0 1 0 0 0,-1 0 0 0 0,0 1 0 0 0,0-1 0 0 0,0 0 0 0 0,-1 0 0 0 0,-1 0-1 0 0,-1 14 1 0 0,-1-11 114 0 0,0 1-1 0 0,-1-1 0 0 0,0 0 0 0 0,0 0 1 0 0,-1-1-1 0 0,-1 1 0 0 0,-13 18 0 0 0,-2-3 189 0 0,0-2-1 0 0,-2 0 0 0 0,-1-1 0 0 0,-1-1 0 0 0,-38 25 0 0 0,33-27-77 0 0,-1-1-1 0 0,-39 18 1 0 0,54-29-313 0 0,-2-1 0 0 0,1-1 0 0 0,-1 0-1 0 0,0-1 1 0 0,0-1 0 0 0,-22 2 0 0 0,40-6-51 0 0,-1 0 0 0 0,1 0 0 0 0,-1 0 0 0 0,0 0 0 0 0,1 0 0 0 0,-1 0 0 0 0,1 0 0 0 0,-1 0 0 0 0,1 0 0 0 0,-1 0 0 0 0,0 0 0 0 0,1 0 0 0 0,-1 0 0 0 0,1 0 1 0 0,-1 0-1 0 0,1-1 0 0 0,-1 1 0 0 0,1 0 0 0 0,-1 0 0 0 0,1-1 0 0 0,-1 1 0 0 0,1 0 0 0 0,-1-1 0 0 0,1 1 0 0 0,0-1 0 0 0,-1 1 0 0 0,1 0 0 0 0,-1-1 0 0 0,1 1 0 0 0,0-1 0 0 0,-1 1 0 0 0,1-1 1 0 0,0 1-1 0 0,0-1 0 0 0,0 1 0 0 0,-1-1 0 0 0,1 0 0 0 0,0-2-511 0 0,0 0-1 0 0,1 0 1 0 0,-1 1 0 0 0,1-1-1 0 0,-1 0 1 0 0,1 1 0 0 0,0-1-1 0 0,0 1 1 0 0,2-4 0 0 0,12-26-4589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7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2 3676 0 0,'0'0'9994'0'0,"-12"0"-10519"0"0,9-1 508 0 0,-1 1 3 0 0,0-1 0 0 0,-1 1 0 0 0,1 0-1 0 0,0 0 1 0 0,-1 1 0 0 0,1-1 0 0 0,0 1 0 0 0,0 0 0 0 0,-1 0 0 0 0,1 0 0 0 0,0 1 0 0 0,0 0 0 0 0,0-1 0 0 0,0 1 0 0 0,1 1 0 0 0,-1-1 0 0 0,0 0 0 0 0,1 1 0 0 0,-5 4 0 0 0,-3 5-21 0 0,2-1 0 0 0,-1 2 1 0 0,1-1-1 0 0,1 1 0 0 0,1 0 1 0 0,-1 1-1 0 0,-8 25 0 0 0,14-32 15 0 0,0 0-1 0 0,0 0 0 0 0,0 0 0 0 0,1 0 0 0 0,0 0 0 0 0,1 0 0 0 0,-1 1 0 0 0,2-1 0 0 0,-1 0 0 0 0,1 0 0 0 0,0 1 0 0 0,0-1 0 0 0,1 0 0 0 0,0 0 1 0 0,0 0-1 0 0,1-1 0 0 0,-1 1 0 0 0,7 9 0 0 0,52 68-181 0 0,-43-62 160 0 0,-1 0 0 0 0,-1 2 0 0 0,-1 0 0 0 0,19 40 0 0 0,-31-56 90 0 0,-1-1 0 0 0,1 1 0 0 0,-1-1 1 0 0,-1 1-1 0 0,0 0 0 0 0,0 0 0 0 0,0 0 0 0 0,-1 0 0 0 0,0-1 1 0 0,0 1-1 0 0,-1 0 0 0 0,0 0 0 0 0,-1 0 0 0 0,0 0 1 0 0,0-1-1 0 0,0 1 0 0 0,-1-1 0 0 0,0 0 0 0 0,-1 0 0 0 0,1 0 1 0 0,-6 7-1 0 0,-8 10 174 0 0,-2-2-1 0 0,-1 0 1 0 0,0-1 0 0 0,-2-1 0 0 0,0-1-1 0 0,-2-1 1 0 0,1-1 0 0 0,-2-1 0 0 0,-29 15-1 0 0,51-30-246 0 0,1 1 0 0 0,-1-1 0 0 0,1 0 0 0 0,-1 0-1 0 0,1 0 1 0 0,-1 0 0 0 0,0 0 0 0 0,0 0-1 0 0,-4 0 1 0 0,7-1-18 0 0,0 0 0 0 0,-1 0-1 0 0,1-1 1 0 0,0 1 0 0 0,0 0-1 0 0,0 0 1 0 0,-1 0 0 0 0,1 0-1 0 0,0 0 1 0 0,0 0 0 0 0,0-1 0 0 0,-1 1-1 0 0,1 0 1 0 0,0 0 0 0 0,0 0-1 0 0,0-1 1 0 0,0 1 0 0 0,-1 0-1 0 0,1 0 1 0 0,0 0 0 0 0,0-1-1 0 0,0 1 1 0 0,0 0 0 0 0,0 0 0 0 0,0-1-1 0 0,0 1 1 0 0,0 0 0 0 0,0 0-1 0 0,0-1 1 0 0,0 1 0 0 0,0 0-1 0 0,0 0 1 0 0,0-1 0 0 0,0 1-1 0 0,0 0 1 0 0,0-1 0 0 0,8-20-3466 0 0,8-13-1165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8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0 363 10169 0 0,'0'0'2399'0'0,"11"-13"-2118"0"0,19-23 560 0 0,1 2 0 0 0,54-46 1 0 0,-53 55-830 0 0,0 2 0 0 0,2 2 0 0 0,1 1 0 0 0,0 1 0 0 0,1 2 0 0 0,1 2 1 0 0,1 1-1 0 0,0 2 0 0 0,1 2 0 0 0,0 1 0 0 0,63-5 0 0 0,-96 14-374 0 0,0 0 0 0 0,0 0 0 0 0,1 0 0 0 0,-1 1 0 0 0,0 0 0 0 0,0 0 0 0 0,0 0-1 0 0,0 1 1 0 0,6 3 0 0 0,-10-5 112 0 0,-1 1 0 0 0,1 1-1 0 0,0-1 1 0 0,0 0 0 0 0,0 0-1 0 0,-1 1 1 0 0,1-1 0 0 0,-1 0 0 0 0,1 1-1 0 0,-1 0 1 0 0,0-1 0 0 0,1 1-1 0 0,-1 0 1 0 0,0 0 0 0 0,0 0 0 0 0,0 0-1 0 0,0 0 1 0 0,-1 0 0 0 0,1 0-1 0 0,-1 0 1 0 0,1 0 0 0 0,-1 0-1 0 0,1 0 1 0 0,-1 0 0 0 0,0 0 0 0 0,0 0-1 0 0,0 0 1 0 0,0 1 0 0 0,-1 3-1 0 0,-6 16-3729 0 0</inkml:trace>
  <inkml:trace contextRef="#ctx0" brushRef="#br0" timeOffset="1">241 330 11745 0 0,'0'0'2545'0'0,"1"15"-2850"0"0,16 296 2528 0 0,-9-221-1701 0 0,-1-35-868 0 0,-3 1-1 0 0,-5 109 1 0 0,0-158-105 0 0,-1 0 1 0 0,1-1-1 0 0,-1 1 0 0 0,0 0 1 0 0,0-1-1 0 0,-6 11 1 0 0,6-14-154 0 0,0 1 0 0 0,0-2 0 0 0,0 1 0 0 0,-1 0 0 0 0,1 0 0 0 0,0-1 0 0 0,-1 1 0 0 0,0-1 0 0 0,-4 3 0 0 0,-18 7-5085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8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0 411 12389 0 0,'0'0'2846'0'0,"14"0"-3108"0"0,51-2 346 0 0,0-2-1 0 0,96-19 0 0 0,136-46 101 0 0,206-90 271 0 0,-200 58-217 0 0,-261 87-304 0 0,-18 6-100 0 0,-1 0 1 0 0,1 1 0 0 0,0 2 0 0 0,1 0-1 0 0,25-1 1 0 0,-50 7 88 0 0,0-1 1 0 0,1 0-1 0 0,-1 0 0 0 0,0 0 1 0 0,0 1-1 0 0,1-1 1 0 0,-1 0-1 0 0,0 0 0 0 0,0 0 1 0 0,0 1-1 0 0,1-1 0 0 0,-1 0 1 0 0,0 1-1 0 0,0-1 0 0 0,0 0 1 0 0,0 1-1 0 0,0-1 1 0 0,1 0-1 0 0,-1 0 0 0 0,0 1 1 0 0,0-1-1 0 0,0 0 0 0 0,0 1 1 0 0,0-1-1 0 0,0 0 0 0 0,0 1 1 0 0,0-1-1 0 0,0 0 1 0 0,0 1-1 0 0,0-1 0 0 0,0 0 1 0 0,-1 1-1 0 0,1-1 0 0 0,0 0 1 0 0,0 1-1 0 0,0-1 0 0 0,0 0 1 0 0,0 0-1 0 0,-1 1 1 0 0,1-1-1 0 0,0 0 0 0 0,0 0 1 0 0,-1 1-1 0 0,1-1 0 0 0,0 0 1 0 0,-1 1-1 0 0,-9 15-1151 0 0,3-9 323 0 0,0 1 0 0 0,0-2 1 0 0,-1 1-1 0 0,-16 11 1 0 0,-33 17-4325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49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1 370 14397 0 0,'0'0'2168'0'0,"20"2"-1519"0"0,64 2-792 0 0,0-3 0 0 0,0-4 0 0 0,100-16 0 0 0,267-64 336 0 0,-351 62-214 0 0,181-39 81 0 0,284-52 630 0 0,-411 89 243 0 0,264-6 0 0 0,-395 29-778 0 0,173 7 1556 0 0,-185-6-2499 0 0,1 0 0 0 0,-1-1 0 0 0,1 0 0 0 0,15-2 1 0 0,29-11-6006 0 0,9-7-1259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15 3116 0 0,'0'0'11857'0'0,"4"-4"-11243"0"0,8-7-352 0 0,-11 11-259 0 0,-1 0 1 0 0,0 0-1 0 0,0 0 1 0 0,0 0-1 0 0,0 0 1 0 0,0 0-1 0 0,0 0 1 0 0,0 0-1 0 0,1 0 1 0 0,-1 0-1 0 0,0 0 1 0 0,0 0-1 0 0,0 0 1 0 0,0 0-1 0 0,0 0 1 0 0,0 0-1 0 0,0 0 1 0 0,0 0-1 0 0,1 0 1 0 0,-1 0-1 0 0,0 1 1 0 0,0-1-1 0 0,0 0 0 0 0,0 0 1 0 0,0 0-1 0 0,0 0 1 0 0,0 0-1 0 0,0 0 1 0 0,0 0-1 0 0,0 0 1 0 0,0 0-1 0 0,1 0 1 0 0,-1 0-1 0 0,0 1 1 0 0,0-1-1 0 0,0 0 1 0 0,0 0-1 0 0,0 0 1 0 0,0 0-1 0 0,0 0 1 0 0,0 0-1 0 0,0 0 1 0 0,0 0-1 0 0,0 1 1 0 0,0-1-1 0 0,0 0 1 0 0,0 0-1 0 0,0 0 1 0 0,0 0-1 0 0,0 0 1 0 0,0 0-1 0 0,0 0 1 0 0,0 0-1 0 0,0 1 1 0 0,0-1-1 0 0,0 0 0 0 0,0 0 1 0 0,-11 32 229 0 0,-1 1-204 0 0,-29 103 308 0 0,-69 160-1 0 0,107-290-339 0 0,0-1 0 0 0,1 1 0 0 0,0 0 0 0 0,0 0 0 0 0,0 0 0 0 0,1 0 0 0 0,0 0 0 0 0,0 0 0 0 0,1 0 0 0 0,0 12 0 0 0,1-14 2 0 0,0-1-1 0 0,0 1 0 0 0,0-1 1 0 0,1 1-1 0 0,0-1 1 0 0,-1 1-1 0 0,1-1 0 0 0,0 0 1 0 0,1 0-1 0 0,-1 0 0 0 0,0 0 1 0 0,1 0-1 0 0,0-1 0 0 0,0 1 1 0 0,0-1-1 0 0,0 1 1 0 0,0-1-1 0 0,5 2 0 0 0,16 10 70 0 0,0-2-1 0 0,1-1 1 0 0,0 0-1 0 0,0-2 0 0 0,1-1 1 0 0,32 5-1 0 0,-9-5-378 0 0,-1-2 0 0 0,76 1 0 0 0,-130-33-10524 0 0,-3 9 5601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3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45 12 0 0,'0'0'11568'0'0,"-3"13"-10941"0"0,1 5-467 0 0,0-7-69 0 0,1-1-1 0 0,-2 1 0 0 0,-5 17 0 0 0,28-64 1368 0 0,-17 32-1396 0 0,0 0-1 0 0,0-1 1 0 0,0 1 0 0 0,0-1 0 0 0,-1 0 0 0 0,0 0-1 0 0,0 0 1 0 0,0 0 0 0 0,-1 0 0 0 0,1 0 0 0 0,-1 0 0 0 0,0 0-1 0 0,-1-1 1 0 0,1 1 0 0 0,-1-7 0 0 0,-1 11-60 0 0,1 1 1 0 0,0-1 0 0 0,0 0-1 0 0,0 0 1 0 0,-1 1-1 0 0,1-1 1 0 0,0 0 0 0 0,-1 1-1 0 0,1-1 1 0 0,-1 0-1 0 0,1 1 1 0 0,0-1 0 0 0,-1 1-1 0 0,0-1 1 0 0,1 0-1 0 0,-1 1 1 0 0,1-1 0 0 0,-1 1-1 0 0,0 0 1 0 0,1-1-1 0 0,-1 1 1 0 0,0-1 0 0 0,1 1-1 0 0,-1 0 1 0 0,-1-1-1 0 0,-23 2-62 0 0,18 1 25 0 0,1 0 0 0 0,0 0 0 0 0,0 1 1 0 0,0 0-1 0 0,-9 5 0 0 0,-1 5 52 0 0,1 0 0 0 0,1 1 1 0 0,0 0-1 0 0,1 1 0 0 0,0 0 0 0 0,1 1 1 0 0,1 1-1 0 0,1 0 0 0 0,0 0 1 0 0,-12 32-1 0 0,14-27 29 0 0,0 0 1 0 0,2 0 0 0 0,0 1-1 0 0,2 0 1 0 0,1 0-1 0 0,0 0 1 0 0,2 0 0 0 0,3 45-1 0 0,0-55-14 0 0,0-1 0 0 0,1 0 0 0 0,1 0 1 0 0,0 0-1 0 0,1 0 0 0 0,0 0 0 0 0,0-1 0 0 0,1 0 0 0 0,1 0 0 0 0,0-1 0 0 0,1 1 1 0 0,0-2-1 0 0,0 1 0 0 0,1-1 0 0 0,15 13 0 0 0,-13-13-69 0 0,0-1 0 0 0,1 0 0 0 0,0 0 0 0 0,0-1 0 0 0,1-1 0 0 0,0 0-1 0 0,0-1 1 0 0,0 0 0 0 0,1-1 0 0 0,0 0 0 0 0,0-1 0 0 0,0-1 0 0 0,23 1 0 0 0,-31-3-227 0 0,0 0-1 0 0,-1-1 1 0 0,1 0 0 0 0,-1 0 0 0 0,1-1-1 0 0,-1 1 1 0 0,1-1 0 0 0,-1-1 0 0 0,0 1-1 0 0,0-1 1 0 0,6-3 0 0 0,-7 3-557 0 0,0 0 1 0 0,0-1-1 0 0,0 1 1 0 0,0-1 0 0 0,-1 0-1 0 0,1 1 1 0 0,-1-1-1 0 0,3-7 1 0 0,8-16-4002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1 156 0 0,'0'0'13262'0'0,"-1"2"-12892"0"0,-91 209 1523 0 0,-141 291-2878 0 0,229-494 528 0 0,-2 2-507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8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4940 0 0,'0'0'1649'0'0,"7"14"-1577"0"0,0-1 149 0 0,-1-3-34 0 0,-1-1-1 0 0,-1 1 1 0 0,0 0 0 0 0,0 0-1 0 0,0 0 1 0 0,-2 0-1 0 0,3 15 1 0 0,4 42 390 0 0,-4 1 1 0 0,-5 120-1 0 0,-1-189-500 0 0,1 1 0 0 0,0 0 1 0 0,0-1-1 0 0,0 1 0 0 0,0 0 1 0 0,0 0-1 0 0,-1-1 0 0 0,1 1 0 0 0,0 0 1 0 0,0 0-1 0 0,-1 0 0 0 0,1-1 1 0 0,0 1-1 0 0,0 0 0 0 0,-1 0 0 0 0,1 0 1 0 0,0 0-1 0 0,0-1 0 0 0,-1 1 1 0 0,1 0-1 0 0,0 0 0 0 0,-1 0 0 0 0,1 0 1 0 0,0 0-1 0 0,0 0 0 0 0,-1 0 0 0 0,1 0 1 0 0,0 0-1 0 0,-1 0 0 0 0,1 0 1 0 0,0 0-1 0 0,-1 0 0 0 0,1 0 0 0 0,0 0 1 0 0,0 0-1 0 0,-1 0 0 0 0,1 1 1 0 0,0-1-1 0 0,-1 0 0 0 0,1 0 0 0 0,0 0 1 0 0,0 0-1 0 0,-1 1 0 0 0,1-1 0 0 0,0 0 1 0 0,0 0-1 0 0,0 0 0 0 0,-1 1 1 0 0,1-1-1 0 0,0 0 0 0 0,0 0 0 0 0,0 1 1 0 0,0-1-1 0 0,-1 0 0 0 0,1 1 1 0 0,0-1-1 0 0,0 0 0 0 0,0 0 0 0 0,0 1 1 0 0,0-1-1 0 0,0 0 0 0 0,0 1 0 0 0,0-1 1 0 0,0 1-1 0 0,-14-23 392 0 0,11 13-394 0 0,0 0 0 0 0,1 0 0 0 0,0 0 0 0 0,0 0 0 0 0,1 0 0 0 0,0-1 0 0 0,1 1 0 0 0,0 0 0 0 0,1-1 0 0 0,1-10 0 0 0,1 5-126 0 0,0 0 0 0 0,1 1 0 0 0,0 0 0 0 0,1-1 0 0 0,11-21-1 0 0,-10 26-43 0 0,-1 1 0 0 0,2 0 0 0 0,-1 0-1 0 0,1 0 1 0 0,0 1 0 0 0,1-1-1 0 0,0 2 1 0 0,0-1 0 0 0,1 1-1 0 0,0 1 1 0 0,0 0 0 0 0,0 0-1 0 0,17-7 1 0 0,-11 6-667 0 0,1 2 1 0 0,0 0-1 0 0,18-4 1 0 0,56-3-6384 0 0,-45 8 2553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1200 0 0,'0'0'9834'0'0,"11"17"-8330"0"0,2 7-835 0 0,46 85 893 0 0,128 176 0 0 0,-177-272-1519 0 0,115 158 269 0 0,-111-149-359 0 0,-2 0-1 0 0,0 0 1 0 0,-1 2-1 0 0,-2-1 1 0 0,0 1 0 0 0,6 32-1 0 0,-12-46-271 0 0,-1 1 0 0 0,-1 0 0 0 0,0-1 0 0 0,0 1 0 0 0,-1 0 0 0 0,0 0 0 0 0,-4 19 0 0 0,4-29 155 0 0,-1 0-1 0 0,1 0 1 0 0,-1 0 0 0 0,1 0-1 0 0,-1-1 1 0 0,1 1 0 0 0,-1 0-1 0 0,1 0 1 0 0,-1-1 0 0 0,0 1-1 0 0,1 0 1 0 0,-1-1 0 0 0,0 1-1 0 0,0-1 1 0 0,1 1 0 0 0,-1-1-1 0 0,0 0 1 0 0,0 1 0 0 0,0-1-1 0 0,0 0 1 0 0,0 1 0 0 0,0-1-1 0 0,0 0 1 0 0,1 0 0 0 0,-1 0-1 0 0,0 0 1 0 0,0 0 0 0 0,0 0-1 0 0,0 0 1 0 0,0 0 0 0 0,0 0 0 0 0,0 0-1 0 0,0 0 1 0 0,0-1 0 0 0,0 1-1 0 0,1 0 1 0 0,-1-1 0 0 0,0 1-1 0 0,0-1 1 0 0,0 1 0 0 0,0-1-1 0 0,1 1 1 0 0,-1-1 0 0 0,-1 0-1 0 0,-12-17-4162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4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1 243 2720 0 0,'0'0'7003'0'0,"14"-14"-6674"0"0,46-47 340 0 0,-53 55-511 0 0,1 0 0 0 0,-1 1 1 0 0,1-1-1 0 0,0 1 0 0 0,0 1 0 0 0,0 0 0 0 0,1 0 1 0 0,0 0-1 0 0,15-3 0 0 0,0-1 52 0 0,73-19 1703 0 0,174-27 1 0 0,-248 50-1842 0 0,-12 0-337 0 0,-15-1-865 0 0,-19-4-4487 0 0,3 3-439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5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 5336 0 0,'0'0'9625'0'0,"59"-16"-9661"0"0,-45 9-80 0 0,2 3-24 0 0,-3-3-224 0 0,1 1-860 0 0,-6 1-1432 0 0,-132 50-7769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6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7281 0 0,'0'0'7908'0'0,"96"-61"-9748"0"0,-66 46 576 0 0,5 1-744 0 0,-9 2-1196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8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22 4092 0 0,'0'0'8530'0'0,"-8"-4"-8350"0"0,-24-12-145 0 0,31 16-32 0 0,1 0 1 0 0,-1 0-1 0 0,0-1 1 0 0,1 1 0 0 0,-1 0-1 0 0,1 0 1 0 0,-1 0 0 0 0,0 0-1 0 0,1 0 1 0 0,-1 0 0 0 0,0 0-1 0 0,1 0 1 0 0,-1 0 0 0 0,0 0-1 0 0,1 0 1 0 0,-1 0 0 0 0,0 1-1 0 0,1-1 1 0 0,-1 0 0 0 0,1 0-1 0 0,-1 1 1 0 0,0-1 0 0 0,1 0-1 0 0,-1 1 1 0 0,1-1 0 0 0,-1 0-1 0 0,1 1 1 0 0,-1-1 0 0 0,1 1-1 0 0,0-1 1 0 0,-1 1 0 0 0,1-1-1 0 0,-1 1 1 0 0,1-1 0 0 0,0 1-1 0 0,-1 0 1 0 0,1-1 0 0 0,0 1-1 0 0,0-1 1 0 0,0 1 0 0 0,-1 0-1 0 0,1-1 1 0 0,0 1 0 0 0,0 0-1 0 0,0-1 1 0 0,0 1 0 0 0,0 0-1 0 0,-1 4 33 0 0,-13 30 80 0 0,1 1 0 0 0,2 0 0 0 0,2 1 0 0 0,-9 72 0 0 0,12-72-80 0 0,-51 389 259 0 0,52-385-185 0 0,9-66-5858 0 0,4 8 2434 0 0,-7 13 2340 0 0,-14 50-3059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17 116 0 0,'0'0'3794'0'0,"-30"-16"2032"0"0,34 26-5715 0 0,0 0-1 0 0,1 0 1 0 0,1 0-1 0 0,10 14 1 0 0,4 8 33 0 0,64 124 517 0 0,18 31-139 0 0,46 92-38 0 0,-130-244-406 0 0,-14-27-71 0 0,0 0 0 0 0,0-1 0 0 0,1 1 0 0 0,0-1 0 0 0,1 0 0 0 0,-1 0 0 0 0,1-1 0 0 0,1 0 0 0 0,-1 0 0 0 0,1 0 0 0 0,10 6 0 0 0,-21-48-4894 0 0,-3 18 2742 0 0,-3-3-521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0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0 206 64 0 0,'0'0'11099'0'0,"18"-11"-11046"0"0,83-43 835 0 0,192-71 1 0 0,-283 120-872 0 0,-6 3-5 0 0,0 1-1 0 0,0-1 0 0 0,-1 1 1 0 0,1 0-1 0 0,0 0 0 0 0,0 0 1 0 0,4 0 2355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1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7037 0 0,'0'0'5491'0'0,"1"17"-5789"0"0,6 280 633 0 0,-7-274-327 0 0,0-8 20 0 0,1 1 1 0 0,3 20-1 0 0,-1-35-135 0 0,3-7 18 0 0,6-13-34 0 0,-9 15 95 0 0,53-86-70 0 0,-24 36-12 0 0,51-64 0 0 0,-55 91-8 0 0,-27 26 129 0 0,1 0-1 0 0,-1 0 1 0 0,0 0-1 0 0,1 0 0 0 0,-1 0 1 0 0,0 1-1 0 0,1-1 1 0 0,-1 0-1 0 0,1 1 0 0 0,-1 0 1 0 0,1-1-1 0 0,-1 1 0 0 0,1 0 1 0 0,-1-1-1 0 0,1 1 1 0 0,0 0-1 0 0,-1 0 0 0 0,1 0 1 0 0,-1 1-1 0 0,1-1 0 0 0,1 1 1 0 0,-1 2 25 0 0,0 0 0 0 0,0 0 1 0 0,0 0-1 0 0,0 1 0 0 0,-1-1 1 0 0,1 1-1 0 0,-1-1 0 0 0,0 1 1 0 0,0 0-1 0 0,-1-1 0 0 0,1 1 1 0 0,-1 5-1 0 0,1-3-4 0 0,3 29 138 0 0,-1 1-1 0 0,-4 44 1 0 0,4 40-2532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1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2 1668 0 0,'0'0'11275'0'0,"-11"9"-11366"0"0,-34 29 4 0 0,41-34 79 0 0,0 0 0 0 0,0 1 0 0 0,1 0 0 0 0,-1 0 0 0 0,1-1 0 0 0,1 2-1 0 0,-1-1 1 0 0,1 0 0 0 0,0 0 0 0 0,0 1 0 0 0,0 0 0 0 0,-1 7 0 0 0,2-1-11 0 0,0-1 0 0 0,0 0 0 0 0,1 0 1 0 0,2 17-1 0 0,-1-22 30 0 0,0 0 1 0 0,0-1-1 0 0,0 1 0 0 0,1-1 1 0 0,0 0-1 0 0,0 1 0 0 0,1-1 1 0 0,-1 0-1 0 0,1 0 1 0 0,0 0-1 0 0,0-1 0 0 0,1 1 1 0 0,0-1-1 0 0,-1 0 0 0 0,1 0 1 0 0,1 0-1 0 0,-1 0 0 0 0,0-1 1 0 0,1 1-1 0 0,0-1 1 0 0,0 0-1 0 0,0-1 0 0 0,0 1 1 0 0,0-1-1 0 0,1 0 0 0 0,-1 0 1 0 0,0-1-1 0 0,10 2 1 0 0,0-1 5 0 0,-1 0 1 0 0,0-1 0 0 0,1 0 0 0 0,-1-1 0 0 0,0-1 0 0 0,0-1-1 0 0,1 0 1 0 0,-1 0 0 0 0,0-1 0 0 0,18-7 0 0 0,-13 2-21 0 0,1 0 1 0 0,-1-1-1 0 0,-1-1 1 0 0,0-1-1 0 0,0-1 0 0 0,-1 0 1 0 0,16-16-1 0 0,-25 21 59 0 0,-1 0-1 0 0,-1 0 0 0 0,1-1 1 0 0,-1 0-1 0 0,0 0 0 0 0,-1 0 1 0 0,0-1-1 0 0,-1 0 0 0 0,1 0 1 0 0,-2 0-1 0 0,1-1 0 0 0,-1 1 1 0 0,-1-1-1 0 0,1 0 0 0 0,-2 1 1 0 0,2-21-1 0 0,-3 29-59 0 0,-1-1 0 0 0,1 1 1 0 0,0-1-1 0 0,0 1 0 0 0,-1-1 0 0 0,1 1 0 0 0,-1 0 1 0 0,0-1-1 0 0,1 1 0 0 0,-1 0 0 0 0,0-1 0 0 0,0 1 0 0 0,1 0 1 0 0,-1 0-1 0 0,0 0 0 0 0,0 0 0 0 0,0 0 0 0 0,-1 0 1 0 0,1 0-1 0 0,0 0 0 0 0,0 0 0 0 0,0 1 0 0 0,-1-1 1 0 0,1 0-1 0 0,0 1 0 0 0,-1-1 0 0 0,1 1 0 0 0,-1-1 1 0 0,1 1-1 0 0,0 0 0 0 0,-1-1 0 0 0,1 1 0 0 0,-1 0 1 0 0,1 0-1 0 0,-1 0 0 0 0,1 0 0 0 0,-1 1 0 0 0,1-1 1 0 0,-1 0-1 0 0,1 0 0 0 0,0 1 0 0 0,-1-1 0 0 0,1 1 1 0 0,-1 0-1 0 0,1-1 0 0 0,0 1 0 0 0,0 0 0 0 0,-1 0 1 0 0,1-1-1 0 0,0 1 0 0 0,0 0 0 0 0,0 0 0 0 0,0 0 1 0 0,0 1-1 0 0,0-1 0 0 0,0 0 0 0 0,-1 2 0 0 0,-2 10-6 0 0,1 0-1 0 0,0 0 1 0 0,1 0 0 0 0,0 0-1 0 0,1 0 1 0 0,0 1-1 0 0,1-1 1 0 0,1 1-1 0 0,0-1 1 0 0,3 13 0 0 0,-2-17 27 0 0,0 0 0 0 0,0 0 0 0 0,1 0 0 0 0,0-1 1 0 0,1 0-1 0 0,0 1 0 0 0,0-1 0 0 0,1-1 1 0 0,9 13-1 0 0,-10-16-103 0 0,-1 0 0 0 0,1 0 0 0 0,0-1 0 0 0,0 0 1 0 0,0 0-1 0 0,0 0 0 0 0,0 0 0 0 0,1 0 0 0 0,-1-1 0 0 0,1 0 0 0 0,0 0 1 0 0,-1 0-1 0 0,1-1 0 0 0,0 1 0 0 0,0-1 0 0 0,0-1 0 0 0,0 1 1 0 0,8 0-1 0 0,-9-1-212 0 0,1 0 0 0 0,0-1 1 0 0,-1 1-1 0 0,1-1 0 0 0,-1 0 1 0 0,1-1-1 0 0,-1 1 0 0 0,8-4 1 0 0,17-15-4548 0 0,-14 7 559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2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56 104 0 0,'0'0'11714'0'0,"9"-11"-10921"0"0,22-31-167 0 0,-31 42-619 0 0,0 0 0 0 0,0 0 0 0 0,-1 0 0 0 0,1 0 0 0 0,0 0 0 0 0,0 0 0 0 0,0 0 0 0 0,0 0 0 0 0,0 0 0 0 0,0 0 0 0 0,0 0 0 0 0,0 0 0 0 0,0 0 0 0 0,0 0 0 0 0,0 0 0 0 0,-1 0 0 0 0,1 0 0 0 0,0 0 0 0 0,0 0 0 0 0,0 0 0 0 0,0 0 0 0 0,0 0 0 0 0,0 0 0 0 0,0 0 0 0 0,0 0 0 0 0,0-1 0 0 0,0 1 0 0 0,0 0 0 0 0,0 0 1 0 0,0 0-1 0 0,0 0 0 0 0,0 0 0 0 0,0 0 0 0 0,0 0 0 0 0,0 0 0 0 0,0 0 0 0 0,0 0 0 0 0,-1 0 0 0 0,1 0 0 0 0,0 0 0 0 0,0-1 0 0 0,0 1 0 0 0,0 0 0 0 0,0 0 0 0 0,0 0 0 0 0,0 0 0 0 0,0 0 0 0 0,0 0 0 0 0,1 0 0 0 0,-1 0 0 0 0,-13 7-404 0 0,-15 15-594 0 0,23-17 932 0 0,0 0 0 0 0,1 1 0 0 0,0 0-1 0 0,0-1 1 0 0,0 1 0 0 0,1 1 0 0 0,0-1 0 0 0,0 0 0 0 0,1 1-1 0 0,0-1 1 0 0,0 1 0 0 0,0 0 0 0 0,1 0 0 0 0,0 0 0 0 0,0 0-1 0 0,0 0 1 0 0,1 0 0 0 0,1 0 0 0 0,-1 0 0 0 0,1 0 0 0 0,0 0-1 0 0,3 10 1 0 0,5 10 60 0 0,1-1-1 0 0,1-1 1 0 0,1 0-1 0 0,21 33 1 0 0,-6-10 364 0 0,-27-48-315 0 0,1 1 0 0 0,-1-1-1 0 0,1 1 1 0 0,-1 0 0 0 0,1-1 0 0 0,-1 1-1 0 0,1 0 1 0 0,-1-1 0 0 0,0 1-1 0 0,0 0 1 0 0,1-1 0 0 0,-1 1-1 0 0,0 0 1 0 0,0 0 0 0 0,0 0 0 0 0,0-1-1 0 0,0 1 1 0 0,0 0 0 0 0,0 0-1 0 0,0-1 1 0 0,0 1 0 0 0,0 0-1 0 0,0 0 1 0 0,0 0 0 0 0,0-1-1 0 0,-1 1 1 0 0,1 0 0 0 0,0-1 0 0 0,-1 1-1 0 0,1 0 1 0 0,-1-1 0 0 0,1 1-1 0 0,0 0 1 0 0,-1-1 0 0 0,1 1-1 0 0,-1-1 1 0 0,0 1 0 0 0,1 0 0 0 0,-1-1-1 0 0,1 0 1 0 0,-1 1 0 0 0,0-1-1 0 0,1 1 1 0 0,-2-1 0 0 0,-3 2-250 0 0,0-1 1 0 0,0 0-1 0 0,-1-1 1 0 0,1 1-1 0 0,-9-1 1 0 0,9 0-786 0 0,63-10-10284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8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98 169 1332 0 0,'0'0'5752'0'0,"16"-2"-5461"0"0,52-5-210 0 0,-62 6-31 0 0,1 0-1 0 0,0 0 1 0 0,-1-1-1 0 0,0 0 1 0 0,1 0 0 0 0,-1 0-1 0 0,0-1 1 0 0,0 0 0 0 0,0 0-1 0 0,-1-1 1 0 0,1 0-1 0 0,-1 1 1 0 0,0-2 0 0 0,0 1-1 0 0,0-1 1 0 0,0 0-1 0 0,-1 0 1 0 0,0 0 0 0 0,0 0-1 0 0,0-1 1 0 0,-1 0 0 0 0,0 0-1 0 0,3-6 1 0 0,-5 10-32 0 0,-1 1 0 0 0,1-1 0 0 0,-1 0 0 0 0,1 0 0 0 0,-1 0 0 0 0,0 0 0 0 0,1 0 1 0 0,-1 1-1 0 0,0-1 0 0 0,0 0 0 0 0,-1 0 0 0 0,1 0 0 0 0,0 0 0 0 0,-1 0 0 0 0,1 1 0 0 0,-1-1 0 0 0,1 0 0 0 0,-1 0 0 0 0,0 0 1 0 0,0 1-1 0 0,0-1 0 0 0,0 1 0 0 0,0-1 0 0 0,0 0 0 0 0,0 1 0 0 0,0 0 0 0 0,-1-1 0 0 0,1 1 0 0 0,0 0 0 0 0,-1 0 1 0 0,0 0-1 0 0,1 0 0 0 0,-1 0 0 0 0,1 0 0 0 0,-1 0 0 0 0,0 0 0 0 0,0 1 0 0 0,-2-2 0 0 0,-1 1-41 0 0,0 0-1 0 0,0 0 1 0 0,0 0 0 0 0,0 1-1 0 0,0 0 1 0 0,0 0 0 0 0,0 0-1 0 0,0 1 1 0 0,0-1-1 0 0,0 1 1 0 0,0 0 0 0 0,0 1-1 0 0,-8 2 1 0 0,-1 4 83 0 0,0 0-1 0 0,1 1 1 0 0,0 0 0 0 0,0 1 0 0 0,1 1 0 0 0,0-1 0 0 0,1 2-1 0 0,0 0 1 0 0,1 0 0 0 0,1 1 0 0 0,0 0 0 0 0,0 1-1 0 0,1 0 1 0 0,1 0 0 0 0,0 1 0 0 0,1 0 0 0 0,1 0 0 0 0,0 0-1 0 0,1 1 1 0 0,1-1 0 0 0,0 1 0 0 0,2 0 0 0 0,-1 0-1 0 0,2 20 1 0 0,1-33-39 0 0,-1 0 0 0 0,1 1 0 0 0,0-1 0 0 0,0-1 0 0 0,0 1 0 0 0,0 0 0 0 0,0 0-1 0 0,1 0 1 0 0,-1 0 0 0 0,1-1 0 0 0,0 1 0 0 0,0-1 0 0 0,0 1 0 0 0,0-1 0 0 0,0 0 0 0 0,0 0-1 0 0,1 0 1 0 0,-1 0 0 0 0,1 0 0 0 0,-1-1 0 0 0,1 1 0 0 0,0-1 0 0 0,0 1 0 0 0,0-1 0 0 0,-1 0-1 0 0,1 0 1 0 0,0 0 0 0 0,1-1 0 0 0,3 1 0 0 0,9 2 114 0 0,1-2-1 0 0,-1 0 1 0 0,1 0 0 0 0,18-3-1 0 0,-30 1-116 0 0,31-2-600 0 0,60-12-1 0 0,-10-10-4789 0 0,-42 8 71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2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1120 0 0,'0'0'11032'0'0,"0"7"-10954"0"0,3 74 608 0 0,10 205 932 0 0,0-27-1740 0 0,-12-148-7453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3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1 364 6837 0 0,'0'0'5818'0'0,"17"-5"-8013"0"0,226-48 2035 0 0,-195 44-777 0 0,83-27 0 0 0,-114 30 277 0 0,0-1 0 0 0,0 0 0 0 0,-1-2 0 0 0,0 0 0 0 0,0-1 0 0 0,-1 0 0 0 0,0-1 0 0 0,13-13 0 0 0,-11-1 731 0 0,-17 25 153 0 0,1-1 0 0 0,-1 0 1 0 0,1 0-1 0 0,-1 0 1 0 0,1 0-1 0 0,-1 0 1 0 0,1 0-1 0 0,-1 0 1 0 0,0 0-1 0 0,1 0 1 0 0,-1 0-1 0 0,0 0 1 0 0,0 0-1 0 0,0 0 0 0 0,0-1 1 0 0,0 1-1 0 0,0 0 1 0 0,0 0-1 0 0,0 0 1 0 0,-1 0-1 0 0,1 0 1 0 0,0 0-1 0 0,-1 0 1 0 0,-1-2 713 0 0,2 3-819 0 0,0 0 0 0 0,-1 0 0 0 0,1-1 0 0 0,0 1 0 0 0,-1 0 0 0 0,1 0 0 0 0,0 0 0 0 0,-1 0 0 0 0,1 0 0 0 0,0 0 0 0 0,0 0 0 0 0,-1 0 0 0 0,1 0-1 0 0,0 0 1 0 0,-1 0 0 0 0,-2 2 1309 0 0,2-2-1309 0 0,-9 14 743 0 0,-4 14-1043 0 0,11-18 201 0 0,0 1 0 0 0,1 0 0 0 0,0-1 0 0 0,1 1-1 0 0,0 0 1 0 0,1 0 0 0 0,0 0 0 0 0,0 0 0 0 0,1 0 0 0 0,1 0 0 0 0,0 0-1 0 0,3 11 1 0 0,-3-17-29 0 0,0 0 1 0 0,0-1-1 0 0,0 1 0 0 0,1 0 0 0 0,-1-1 1 0 0,1 1-1 0 0,0-1 0 0 0,0 0 0 0 0,1 0 1 0 0,-1 0-1 0 0,1 0 0 0 0,0 0 0 0 0,0-1 1 0 0,0 0-1 0 0,1 0 0 0 0,-1 0 0 0 0,1 0 0 0 0,-1-1 1 0 0,1 0-1 0 0,0 0 0 0 0,0 0 0 0 0,0 0 1 0 0,0-1-1 0 0,0 0 0 0 0,1 0 0 0 0,-1 0 1 0 0,6-1-1 0 0,-9 1 8 0 0,1-1 0 0 0,-1 0 0 0 0,0 0-1 0 0,0 0 1 0 0,0 0 0 0 0,1 0 0 0 0,-1-1 0 0 0,0 1 0 0 0,0-1 0 0 0,0 1 0 0 0,0-1-1 0 0,1 0 1 0 0,-1 0 0 0 0,0 0 0 0 0,0 0 0 0 0,-1 0 0 0 0,1 0 0 0 0,0-1 0 0 0,0 1 0 0 0,0-1-1 0 0,-1 1 1 0 0,1-1 0 0 0,2-3 0 0 0,-3 2 27 0 0,1 0 0 0 0,-1-1 1 0 0,0 0-1 0 0,0 1 0 0 0,0-1 0 0 0,0 0 0 0 0,-1 1 0 0 0,1-1 0 0 0,-1 0 1 0 0,0 0-1 0 0,0 0 0 0 0,-1 1 0 0 0,0-7 0 0 0,-2 0-49 0 0,1 1 0 0 0,-2-1 1 0 0,1 1-1 0 0,-1 0 0 0 0,-1 0 0 0 0,-9-15 0 0 0,10 18 28 0 0,0 0-1 0 0,0 0 1 0 0,0-1-1 0 0,1 0 0 0 0,0 0 1 0 0,1 0-1 0 0,-1 0 1 0 0,1 0-1 0 0,1 0 1 0 0,-1-1-1 0 0,0-14 1 0 0,3 21-64 0 0,-1-1 0 0 0,1 0 1 0 0,0 1-1 0 0,0-1 0 0 0,0 1 1 0 0,0-1-1 0 0,0 1 0 0 0,0 0 1 0 0,0-1-1 0 0,1 1 1 0 0,-1 0-1 0 0,0 0 0 0 0,1 0 1 0 0,-1 0-1 0 0,1 0 0 0 0,-1 0 1 0 0,1 0-1 0 0,-1 1 1 0 0,1-1-1 0 0,0 0 0 0 0,-1 1 1 0 0,1-1-1 0 0,0 1 0 0 0,0 0 1 0 0,2-1-1 0 0,49-5-471 0 0,-31 6 454 0 0,0 1 0 0 0,0 0 0 0 0,0 2 0 0 0,-1 0 0 0 0,1 2 0 0 0,-1 0 0 0 0,35 14 0 0 0,-27-6 216 0 0,-1 1-1 0 0,0 1 0 0 0,-1 1 0 0 0,44 35 0 0 0,-49-34 94 0 0,16 17 5066 0 0,-47-45-5343 0 0,7 6 25 0 0,0 0 0 0 0,1 0 0 0 0,0 0 1 0 0,0 0-1 0 0,1 1 0 0 0,-1-1 1 0 0,1 0-1 0 0,0-1 0 0 0,1 1 0 0 0,-1 0 1 0 0,1 1-1 0 0,0-1 0 0 0,0 0 1 0 0,0 0-1 0 0,1 0 0 0 0,2-6 1 0 0,4-7-70 0 0,1 0 0 0 0,18-27 0 0 0,-18 32 36 0 0,0 1-1 0 0,1 0 0 0 0,0 0 1 0 0,18-15-1 0 0,-21 21 81 0 0,0 1 0 0 0,0-1 0 0 0,0 2 0 0 0,1-1 0 0 0,-1 1 0 0 0,1 0 0 0 0,0 1 0 0 0,0 0 0 0 0,13-3 0 0 0,-16 4 448 0 0,-11 2-2020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6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66 8337 0 0,'0'0'3853'0'0,"1"-5"-3764"0"0,-1 3-58 0 0,0 0 1 0 0,0-1-1 0 0,0 1 0 0 0,0-1 1 0 0,-1 1-1 0 0,1 0 0 0 0,-1-1 1 0 0,1 1-1 0 0,-1 0 0 0 0,0-1 1 0 0,0 1-1 0 0,0 0 0 0 0,0 0 1 0 0,0 0-1 0 0,0 0 1 0 0,-1 0-1 0 0,1 0 0 0 0,-1 0 1 0 0,0 0-1 0 0,1 1 0 0 0,-1-1 1 0 0,0 0-1 0 0,0 1 0 0 0,0 0 1 0 0,0-1-1 0 0,0 1 0 0 0,0 0 1 0 0,0 0-1 0 0,0 0 0 0 0,-1 0 1 0 0,1 1-1 0 0,0-1 0 0 0,-1 0 1 0 0,1 1-1 0 0,-5-1 0 0 0,0 1-35 0 0,0 1-1 0 0,0-1 0 0 0,0 1 0 0 0,1 0 1 0 0,-1 0-1 0 0,0 1 0 0 0,1 0 1 0 0,-1 0-1 0 0,1 1 0 0 0,0 0 1 0 0,-10 5-1 0 0,6-1-36 0 0,0 0 0 0 0,0 1 0 0 0,0 0 0 0 0,1 0 0 0 0,-15 19 0 0 0,9-7 14 0 0,0 1 0 0 0,2 1 0 0 0,0 0 1 0 0,1 1-1 0 0,-14 41 0 0 0,16-33 14 0 0,1 1 1 0 0,2-1 0 0 0,1 1-1 0 0,1 0 1 0 0,2 1-1 0 0,1-1 1 0 0,4 49 0 0 0,-1-64-67 0 0,2 0 0 0 0,0 0 0 0 0,1 0 0 0 0,1 0 1 0 0,1-1-1 0 0,13 30 0 0 0,-13-36-114 0 0,0 0 0 0 0,1 0-1 0 0,0 0 1 0 0,0-1 0 0 0,1 0 0 0 0,0-1-1 0 0,0 0 1 0 0,1 0 0 0 0,0-1 0 0 0,1 0-1 0 0,10 6 1 0 0,-10-8-203 0 0,0 0-1 0 0,1 0 0 0 0,-1-1 1 0 0,1 0-1 0 0,0-1 1 0 0,1-1-1 0 0,-1 1 1 0 0,0-2-1 0 0,1 0 0 0 0,-1 0 1 0 0,1-1-1 0 0,-1 0 1 0 0,0-1-1 0 0,1 0 0 0 0,-1-1 1 0 0,0-1-1 0 0,15-4 1 0 0,21-17-1680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6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46 109 288 0 0,'0'0'11890'0'0,"-7"6"-12280"0"0,2-1 270 0 0,1 1 1 0 0,0-1-1 0 0,0 0 1 0 0,1 1-1 0 0,-1 0 0 0 0,1 0 1 0 0,-4 12-1 0 0,6-16 99 0 0,0 0 0 0 0,1 0 0 0 0,-1 0 0 0 0,1 0 0 0 0,-1 0 0 0 0,1 0 0 0 0,0 1 0 0 0,0-1 0 0 0,0 0 0 0 0,0 0 1 0 0,0 0-1 0 0,1 0 0 0 0,-1 0 0 0 0,1 0 0 0 0,-1 0 0 0 0,1 0 0 0 0,0 0 0 0 0,0 0 0 0 0,0 0 0 0 0,0 0 0 0 0,0 0 0 0 0,0-1 0 0 0,0 1 0 0 0,1 0 0 0 0,-1-1 0 0 0,0 1 0 0 0,1-1 0 0 0,0 1 0 0 0,-1-1 0 0 0,1 0 0 0 0,0 0 0 0 0,0 1 0 0 0,-1-1 0 0 0,5 1 0 0 0,0 0 77 0 0,0 0-1 0 0,1 0 1 0 0,-1-1 0 0 0,1 0-1 0 0,0 0 1 0 0,-1-1 0 0 0,1 0-1 0 0,0 0 1 0 0,-1 0 0 0 0,1-1-1 0 0,0 0 1 0 0,-1 0 0 0 0,1-1-1 0 0,-1 1 1 0 0,1-2 0 0 0,-1 1-1 0 0,0-1 1 0 0,0 0 0 0 0,0 0-1 0 0,0 0 1 0 0,-1-1 0 0 0,1 0 0 0 0,-1 0-1 0 0,6-6 1 0 0,-6 6 36 0 0,0-1-1 0 0,0 0 1 0 0,-1-1 0 0 0,1 1 0 0 0,-1-1-1 0 0,0 0 1 0 0,-1 0 0 0 0,0 0-1 0 0,0-1 1 0 0,4-9 0 0 0,-6 12-59 0 0,0 0 1 0 0,0-1-1 0 0,0 0 1 0 0,-1 1-1 0 0,0-1 0 0 0,1 0 1 0 0,-2 1-1 0 0,1-1 1 0 0,0 0-1 0 0,-1 1 0 0 0,0-1 1 0 0,0 1-1 0 0,0-1 1 0 0,-1 1-1 0 0,1 0 0 0 0,-4-6 1 0 0,3 6-17 0 0,-1 1 0 0 0,1 0-1 0 0,-1-1 1 0 0,0 1 0 0 0,1 1 0 0 0,-1-1 0 0 0,-1 0 0 0 0,1 1 0 0 0,0-1-1 0 0,-1 1 1 0 0,1 0 0 0 0,-1 0 0 0 0,0 0 0 0 0,1 1 0 0 0,-1-1-1 0 0,0 1 1 0 0,0 0 0 0 0,0 0 0 0 0,0 1 0 0 0,0-1 0 0 0,0 1 0 0 0,0-1-1 0 0,-1 1 1 0 0,1 1 0 0 0,0-1 0 0 0,0 1 0 0 0,-7 1 0 0 0,6-1-233 0 0,0 0 0 0 0,0 1 0 0 0,0 0 0 0 0,1 0 0 0 0,-1 0 0 0 0,1 0 0 0 0,-1 1 1 0 0,1-1-1 0 0,0 1 0 0 0,-5 4 0 0 0,7-4-282 0 0,-1-1 0 0 0,1 1 1 0 0,-1 0-1 0 0,1 0 0 0 0,0-1 1 0 0,0 1-1 0 0,1 1 0 0 0,-1-1 1 0 0,1 0-1 0 0,-1 0 0 0 0,1 1 0 0 0,0-1 1 0 0,0 0-1 0 0,0 1 0 0 0,0 3 1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7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 2888 0 0,'0'0'5905'0'0,"8"15"-5647"0"0,26 48-127 0 0,-31-57-99 0 0,1 0-1 0 0,-2 1 1 0 0,1-1-1 0 0,-1 1 1 0 0,0-1-1 0 0,0 1 1 0 0,-1 0-1 0 0,0 0 1 0 0,0 0-1 0 0,-1 0 1 0 0,0 0-1 0 0,0 9 1 0 0,-1 5 417 0 0,-13-38 14 0 0,12 6-515 0 0,0 0-1 0 0,1 0 1 0 0,0 0 0 0 0,0 0-1 0 0,1 0 1 0 0,0-1-1 0 0,1 1 1 0 0,1 0-1 0 0,0 0 1 0 0,0 0 0 0 0,1 0-1 0 0,0 0 1 0 0,1 1-1 0 0,0-1 1 0 0,1 1-1 0 0,0 0 1 0 0,1 1 0 0 0,7-11-1 0 0,-10 16 37 0 0,0 1-1 0 0,0 0 1 0 0,1 0-1 0 0,-1 0 0 0 0,1 0 1 0 0,0 0-1 0 0,0 1 1 0 0,0-1-1 0 0,0 1 1 0 0,0 0-1 0 0,0 1 1 0 0,1-1-1 0 0,6-1 1 0 0,-10 3 4 0 0,1-1 1 0 0,0 1 0 0 0,0 0 0 0 0,0 0 0 0 0,-1 0 0 0 0,1 0 0 0 0,0 0 0 0 0,0 0 0 0 0,0 0 0 0 0,-1 1 0 0 0,1-1 0 0 0,0 1 0 0 0,0-1 0 0 0,-1 1 0 0 0,1 0 0 0 0,0 0 0 0 0,-1 0 0 0 0,1 0 0 0 0,-1 0 0 0 0,1 0 0 0 0,-1 0-1 0 0,0 0 1 0 0,1 0 0 0 0,-1 1 0 0 0,0-1 0 0 0,0 1 0 0 0,0-1 0 0 0,0 1 0 0 0,0-1 0 0 0,0 1 0 0 0,0-1 0 0 0,0 1 0 0 0,-1 0 0 0 0,1-1 0 0 0,0 4 0 0 0,2 8 415 0 0,-1 0 1 0 0,0 0 0 0 0,0 1-1 0 0,-1 25 219 0 0,0-55-681 0 0,2 7-86 0 0,0-1 0 0 0,1 0 1 0 0,0 1-1 0 0,1 0 1 0 0,0 0-1 0 0,1 0 0 0 0,0 1 1 0 0,0 0-1 0 0,12-12 0 0 0,-14 16 159 0 0,-1 0 0 0 0,1 0-1 0 0,1 1 1 0 0,-1 0-1 0 0,0 0 1 0 0,1 0 0 0 0,0 0-1 0 0,-1 1 1 0 0,1-1-1 0 0,0 1 1 0 0,0 0 0 0 0,1 1-1 0 0,-1 0 1 0 0,0-1 0 0 0,0 1-1 0 0,1 1 1 0 0,-1-1-1 0 0,0 1 1 0 0,10 1 0 0 0,-12 0 7 0 0,0 0 0 0 0,0 0 1 0 0,0 0-1 0 0,0 0 0 0 0,0 1 1 0 0,0 0-1 0 0,-1-1 0 0 0,1 1 1 0 0,-1 0-1 0 0,1 0 1 0 0,-1 0-1 0 0,0 1 0 0 0,1-1 1 0 0,-1 1-1 0 0,0-1 0 0 0,-1 1 1 0 0,1 0-1 0 0,0-1 0 0 0,-1 1 1 0 0,0 0-1 0 0,2 5 1 0 0,3 8 206 0 0,-1 1 0 0 0,5 30 0 0 0,-6-27-230 0 0,2 42-465 0 0,-6-35-4043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33 600 0 0,'0'0'5175'0'0,"14"11"-4417"0"0,41 37-40 0 0,-52-45-656 0 0,0 0 0 0 0,0 1-1 0 0,0-1 1 0 0,-1 1 0 0 0,1 0-1 0 0,-1-1 1 0 0,0 1-1 0 0,0 0 1 0 0,0 1 0 0 0,-1-1-1 0 0,1 0 1 0 0,-1 0 0 0 0,1 9-1 0 0,1 0 41 0 0,-1 0 34 0 0,0 0 1 0 0,-1 0-1 0 0,0 0 0 0 0,-1 15 0 0 0,-1-7 688 0 0,0-42 197 0 0,1-1-1279 0 0,2 0-1 0 0,0 0 0 0 0,9-36 0 0 0,-8 46 284 0 0,1 0 0 0 0,0 0 1 0 0,1 0-1 0 0,0 0 0 0 0,1 1 0 0 0,0 0 0 0 0,14-19 0 0 0,-19 30-27 0 0,-1-1 0 0 0,1 0 0 0 0,0 0-1 0 0,0 0 1 0 0,0 0 0 0 0,0 1 0 0 0,-1-1-1 0 0,1 0 1 0 0,0 1 0 0 0,0-1 0 0 0,0 1-1 0 0,0-1 1 0 0,1 1 0 0 0,-1 0 0 0 0,0-1 0 0 0,0 1-1 0 0,0 0 1 0 0,0 0 0 0 0,0 0 0 0 0,0-1-1 0 0,1 1 1 0 0,-1 1 0 0 0,2-1 0 0 0,-1 0-5 0 0,0 1-1 0 0,1 0 1 0 0,-1 0 0 0 0,1 0 0 0 0,-1 0 0 0 0,0 0 0 0 0,0 1 0 0 0,0-1 0 0 0,0 1 0 0 0,3 1 0 0 0,2 4 99 0 0,0 1-1 0 0,0 0 1 0 0,11 16 0 0 0,18 37 398 0 0,-36-60-483 0 0,1-1 0 0 0,-1 1 0 0 0,1-1 0 0 0,-1 0 0 0 0,1 1 0 0 0,-1-1 0 0 0,1 0 0 0 0,0 1 0 0 0,-1-1 0 0 0,1 0-1 0 0,-1 0 1 0 0,1 0 0 0 0,0 0 0 0 0,-1 1 0 0 0,1-1 0 0 0,0 0 0 0 0,-1 0 0 0 0,1 0 0 0 0,0 0 0 0 0,-1-1 0 0 0,1 1 0 0 0,0 0 0 0 0,-1 0 0 0 0,1 0 0 0 0,-1 0 0 0 0,1-1 0 0 0,0 1 0 0 0,-1 0 0 0 0,1-1 0 0 0,-1 1 0 0 0,1 0 0 0 0,-1-1 0 0 0,1 1 0 0 0,-1-1 0 0 0,1 1 0 0 0,-1 0 0 0 0,1-1 0 0 0,-1 0 0 0 0,0 1 0 0 0,1-1 0 0 0,-1 1 0 0 0,1-2 0 0 0,20-28 490 0 0,-18 23-454 0 0,10-15 50 0 0,-11 17-107 0 0,1 0 0 0 0,0 1 0 0 0,0-1 0 0 0,0 0-1 0 0,0 1 1 0 0,1 0 0 0 0,-1-1 0 0 0,7-4 0 0 0,-8 12-52 0 0,-1 1 1 0 0,1-1 0 0 0,-1 1-1 0 0,0 0 1 0 0,0-1 0 0 0,0 1-1 0 0,-1 0 1 0 0,1 5 0 0 0,-1-8 73 0 0,4 42 208 0 0,-2-13 77 0 0,9 36 0 0 0,-10-59-722 0 0,1 0 0 0 0,0 0 0 0 0,0 0 1 0 0,1 0-1 0 0,0-1 0 0 0,0 0 0 0 0,1 1 0 0 0,-1-1 0 0 0,1 0 0 0 0,9 9 1 0 0,-5-9-1977 0 0,1-5-563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8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1 300 0 0,'0'0'8477'0'0,"-4"14"-8757"0"0,-2 4 199 0 0,1 1 0 0 0,1 1 0 0 0,1-1 0 0 0,0 0 0 0 0,1 23 0 0 0,3-38 59 0 0,0 0-1 0 0,-1 1 1 0 0,2-1 0 0 0,-1 0 0 0 0,0 0-1 0 0,1 0 1 0 0,0 0 0 0 0,0 0 0 0 0,0 0-1 0 0,0 0 1 0 0,1-1 0 0 0,0 1 0 0 0,-1-1 0 0 0,1 0-1 0 0,4 3 1 0 0,-6-4 29 0 0,0-1-1 0 0,0 0 1 0 0,1 0 0 0 0,-1 0-1 0 0,1 0 1 0 0,-1 0 0 0 0,1 0-1 0 0,-1 0 1 0 0,1 0-1 0 0,-1-1 1 0 0,1 1 0 0 0,0-1-1 0 0,-1 1 1 0 0,1-1-1 0 0,0 0 1 0 0,0 1 0 0 0,-1-1-1 0 0,1 0 1 0 0,0 0 0 0 0,0 0-1 0 0,-1 0 1 0 0,1-1-1 0 0,0 1 1 0 0,0 0 0 0 0,-1-1-1 0 0,1 1 1 0 0,0-1 0 0 0,-1 0-1 0 0,1 1 1 0 0,-1-1-1 0 0,1 0 1 0 0,-1 0 0 0 0,1 0-1 0 0,-1 0 1 0 0,1 0 0 0 0,-1-1-1 0 0,0 1 1 0 0,2-3-1 0 0,0 1 89 0 0,-1 0 0 0 0,0-1-1 0 0,0 1 1 0 0,0-1 0 0 0,0 0-1 0 0,-1 1 1 0 0,1-1-1 0 0,-1 0 1 0 0,0 0 0 0 0,0 0-1 0 0,-1 0 1 0 0,1 0 0 0 0,-1 0-1 0 0,0 0 1 0 0,0 0-1 0 0,0-1 1 0 0,-1 1 0 0 0,0-6-1 0 0,-1 4-191 0 0,1 1 0 0 0,-1 0 0 0 0,1-1 0 0 0,-2 1-1 0 0,1 0 1 0 0,0 0 0 0 0,-1 0 0 0 0,0 0 0 0 0,0 1 0 0 0,0-1-1 0 0,-1 1 1 0 0,-7-8 0 0 0,-4 1-853 0 0,12 9 282 0 0,-1 0 1 0 0,1-1-1 0 0,-1 1 0 0 0,1-1 1 0 0,0 0-1 0 0,0 0 1 0 0,1 0-1 0 0,-1 0 1 0 0,-4-7-1 0 0,5 3-154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74 432 0 0,'0'0'6782'0'0,"15"10"-5937"0"0,43 37-152 0 0,-56-45-651 0 0,0 0 0 0 0,1 0-1 0 0,-1 0 1 0 0,-1 1 0 0 0,1-1-1 0 0,0 1 1 0 0,-1-1 0 0 0,1 1-1 0 0,-1 0 1 0 0,0-1 0 0 0,0 1-1 0 0,0 0 1 0 0,0 0 0 0 0,0 0-1 0 0,0 0 1 0 0,-1 0 0 0 0,0 0 0 0 0,1 0-1 0 0,-1 0 1 0 0,-1 0 0 0 0,1 0-1 0 0,0 0 1 0 0,-2 5 0 0 0,1 5 137 0 0,-7 19 250 0 0,8-31-378 0 0,-1 1 1 0 0,1-1-1 0 0,0 0 0 0 0,-1 0 0 0 0,1 1 0 0 0,-1-1 0 0 0,0 0 0 0 0,1 0 0 0 0,-1 0 0 0 0,0 0 0 0 0,0 0 0 0 0,0 0 0 0 0,0 0 0 0 0,0 0 0 0 0,0 0 0 0 0,0 0 0 0 0,0 0 0 0 0,0-1 1 0 0,0 1-1 0 0,0 0 0 0 0,0-1 0 0 0,-2 1 0 0 0,3-33 20 0 0,2 16-218 0 0,1 1-1 0 0,1 0 1 0 0,0 0 0 0 0,0 0-1 0 0,2 0 1 0 0,9-18 0 0 0,-11 23 103 0 0,2 1 0 0 0,-1-1 1 0 0,1 1-1 0 0,1 0 0 0 0,0 0 1 0 0,0 1-1 0 0,1 0 0 0 0,0 0 1 0 0,15-11-1 0 0,-21 17 52 0 0,0 1 1 0 0,0-1-1 0 0,1 1 1 0 0,-1 0-1 0 0,0 0 1 0 0,1 0-1 0 0,-1 0 1 0 0,1 0-1 0 0,-1 0 1 0 0,1 1-1 0 0,-1-1 1 0 0,1 1-1 0 0,-1 0 1 0 0,1-1-1 0 0,0 1 1 0 0,-1 1-1 0 0,1-1 1 0 0,-1 0-1 0 0,1 0 1 0 0,4 2-1 0 0,-4 0 60 0 0,-1-1 0 0 0,1 1-1 0 0,0 0 1 0 0,-1 0-1 0 0,1 0 1 0 0,-1 0 0 0 0,0 0-1 0 0,0 1 1 0 0,0-1-1 0 0,0 1 1 0 0,0-1 0 0 0,0 1-1 0 0,-1 0 1 0 0,3 4-1 0 0,2 11 275 0 0,0-1 1 0 0,-1 1-1 0 0,-1 0 0 0 0,4 29 0 0 0,-7-41-349 0 0,1 16 161 0 0,0 0-1 0 0,-1 0 1 0 0,-1 0-1 0 0,-1 0 0 0 0,-8 41 1 0 0,8-56 100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0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4728 0 0,'0'0'7253'0'0,"64"-6"-9245"0"0,-43 4 1876 0 0,-5 2-12 0 0,3 0-324 0 0,-3 0-1404 0 0,-7 3-1321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7021 0 0,'0'0'7644'0'0,"99"-9"-9232"0"0,-72 6 1512 0 0,-2 1 0 0 0,2 1-76 0 0,1-1-296 0 0,0 2-592 0 0,-2 0-1064 0 0,-7 0-768 0 0,1-6-3121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3 2020 0 0,'0'0'5411'0'0,"-16"-1"-5164"0"0,-55-1 158 0 0,63 3-284 0 0,1 0-1 0 0,-1 1 1 0 0,1 0 0 0 0,-1 0 0 0 0,1 0 0 0 0,0 1-1 0 0,0 0 1 0 0,0 0 0 0 0,0 1 0 0 0,1 0 0 0 0,-1 0 0 0 0,-8 8-1 0 0,-2 1 184 0 0,-13 7 292 0 0,-52 48 1 0 0,72-57-587 0 0,-1 0 0 0 0,1 0 1 0 0,1 1-1 0 0,0 0 1 0 0,1 1-1 0 0,0-1 1 0 0,-9 22-1 0 0,16-31-29 0 0,0 0 1 0 0,0 1-1 0 0,0-1 0 0 0,0 1 1 0 0,0-1-1 0 0,1 1 0 0 0,-1-1 1 0 0,1 1-1 0 0,0-1 1 0 0,0 5-1 0 0,1-7 21 0 0,-1 0 0 0 0,0-1 0 0 0,0 1 0 0 0,0 0-1 0 0,1-1 1 0 0,-1 1 0 0 0,0 0 0 0 0,1-1 0 0 0,-1 1 0 0 0,1 0 0 0 0,-1-1 0 0 0,0 1 0 0 0,1-1 0 0 0,-1 1-1 0 0,1-1 1 0 0,0 1 0 0 0,-1-1 0 0 0,1 1 0 0 0,-1-1 0 0 0,2 1 0 0 0,0-1 27 0 0,-1 1 0 0 0,1-1 0 0 0,-1 0 0 0 0,1 0 0 0 0,-1 0 0 0 0,1 0-1 0 0,-1 0 1 0 0,1 0 0 0 0,-1 0 0 0 0,1 0 0 0 0,-1 0 0 0 0,1-1 0 0 0,2 0 0 0 0,11-7 91 0 0,-1 0-1 0 0,0 0 1 0 0,-1-1 0 0 0,0-1 0 0 0,-1 0-1 0 0,0-1 1 0 0,14-16 0 0 0,-12 14-99 0 0,25-27 50 0 0,43-38-104 0 0,-81 77-6 0 0,1 0-1 0 0,-1 1 1 0 0,0-1-1 0 0,0 0 0 0 0,0 0 1 0 0,1 1-1 0 0,-1-1 1 0 0,0 1-1 0 0,1-1 0 0 0,-1 1 1 0 0,0-1-1 0 0,1 1 1 0 0,-1 0-1 0 0,1 0 0 0 0,-1 0 1 0 0,1 0-1 0 0,-1 0 1 0 0,1 0-1 0 0,-1 0 0 0 0,0 0 1 0 0,1 0-1 0 0,-1 1 1 0 0,1-1-1 0 0,-1 1 0 0 0,0-1 1 0 0,1 1-1 0 0,-1-1 1 0 0,0 1-1 0 0,0 0 0 0 0,1 0 1 0 0,-1 0-1 0 0,0-1 1 0 0,0 1-1 0 0,0 0 0 0 0,0 0 1 0 0,0 1-1 0 0,0-1 0 0 0,0 0 1 0 0,0 1-1 0 0,6 8-28 0 0,-1-1-1 0 0,0 1 1 0 0,-1 0-1 0 0,5 12 1 0 0,-1-3 160 0 0,20 41 32 0 0,22 39-234 0 0,-10-41-3953 0 0,-31-50 1572 0 0,3-6-493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3008 0 0,'0'0'7439'0'0,"2"20"-9007"0"0,9 277 2404 0 0,-11-209-679 0 0,2-1 0 0 0,19 107 1 0 0,-20-188-167 0 0,9 38-580 0 0,-9-41 400 0 0,0-1-1 0 0,0 1 1 0 0,0-1 0 0 0,0 0 0 0 0,0 1 0 0 0,0-1 0 0 0,1 0 0 0 0,-1 0 0 0 0,1 0 0 0 0,-1 0 0 0 0,1 0 0 0 0,0-1 0 0 0,0 1 0 0 0,0 0 0 0 0,2 1 0 0 0,-4-3 86 0 0,1 0 0 0 0,-1 0 0 0 0,1 1 0 0 0,-1-1-1 0 0,0 0 1 0 0,1 0 0 0 0,-1 0 0 0 0,1 0 0 0 0,-1 0 0 0 0,0 1 0 0 0,1-1 0 0 0,-1 0 0 0 0,1 0 0 0 0,-1 0 0 0 0,1 0 0 0 0,-1 0-1 0 0,0 0 1 0 0,1-1 0 0 0,-1 1 0 0 0,1 0 0 0 0,-1 0 0 0 0,0 0 0 0 0,1 0 0 0 0,-1 0 0 0 0,1-1 0 0 0,-1 1 0 0 0,0 0-1 0 0,1 0 1 0 0,-1-1 0 0 0,0 1 0 0 0,1 0 0 0 0,-1 0 0 0 0,0-1 0 0 0,1 1 0 0 0,-1 0 0 0 0,0-1 0 0 0,0 1 0 0 0,1-1 0 0 0,-1 1-1 0 0,0 0 1 0 0,0-1 0 0 0,0 1 0 0 0,0-1 0 0 0,0 1 0 0 0,1 0 0 0 0,-1-2 0 0 0,2-14-1616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4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31 317 888 0 0,'0'0'2002'0'0,"-5"-16"-1060"0"0,2 5-812 0 0,-2-2 195 0 0,1-1 1 0 0,0 1-1 0 0,1-1 0 0 0,1 1 1 0 0,0-1-1 0 0,1 0 1 0 0,0 0-1 0 0,2-17 1 0 0,1 25-291 0 0,0 0 1 0 0,0 0 0 0 0,1 0 0 0 0,0 0-1 0 0,0 1 1 0 0,0-1 0 0 0,1 1 0 0 0,0 0-1 0 0,0 0 1 0 0,1 0 0 0 0,-1 0 0 0 0,1 1 0 0 0,0 0-1 0 0,0 0 1 0 0,0 0 0 0 0,10-5 0 0 0,2 0 25 0 0,0 0 0 0 0,1 1 0 0 0,0 0 0 0 0,24-5 0 0 0,-31 10-57 0 0,0 0-1 0 0,0 1 1 0 0,0 0 0 0 0,0 1-1 0 0,0 1 1 0 0,0-1 0 0 0,0 2-1 0 0,0 0 1 0 0,12 2 0 0 0,-19-2-8 0 0,0 0 1 0 0,0 0 0 0 0,0 0 0 0 0,0 1 0 0 0,0 0 0 0 0,0 0 0 0 0,-1 0 0 0 0,1 0-1 0 0,0 0 1 0 0,-1 1 0 0 0,0-1 0 0 0,0 1 0 0 0,0 0 0 0 0,0 0 0 0 0,0 0-1 0 0,0 1 1 0 0,-1-1 0 0 0,0 1 0 0 0,1-1 0 0 0,-1 1 0 0 0,-1 0 0 0 0,1 0 0 0 0,0 0-1 0 0,-1 0 1 0 0,0 0 0 0 0,1 8 0 0 0,0 3 63 0 0,-1 0 0 0 0,-1 0 0 0 0,-1 1 0 0 0,0-1 1 0 0,-1 0-1 0 0,-1 0 0 0 0,0 0 0 0 0,-1 0 0 0 0,0-1 0 0 0,-1 1 0 0 0,-1-1 0 0 0,0 0 0 0 0,-14 21 1 0 0,-5 5 81 0 0,-2-1 0 0 0,-2-1 1 0 0,-36 37-1 0 0,-13 0 386 0 0,73-71-601 0 0,5-4 54 0 0,-1 0 0 0 0,1 0 1 0 0,0 1-1 0 0,0-1 0 0 0,-1 0 0 0 0,1 0 1 0 0,0 0-1 0 0,0 0 0 0 0,0 0 1 0 0,-1 0-1 0 0,1 0 0 0 0,0 1 0 0 0,0-1 1 0 0,0 0-1 0 0,-1 0 0 0 0,1 0 1 0 0,0 0-1 0 0,0 1 0 0 0,0-1 0 0 0,0 0 1 0 0,0 0-1 0 0,0 0 0 0 0,-1 1 1 0 0,1-1-1 0 0,0 0 0 0 0,0 0 1 0 0,0 0-1 0 0,0 1 0 0 0,0-1 0 0 0,0 0 1 0 0,0 0-1 0 0,0 1 0 0 0,0-1 1 0 0,0 0-1 0 0,0 0 0 0 0,0 1 0 0 0,0-1 1 0 0,0 0-1 0 0,0 0 0 0 0,0 0 1 0 0,0 1-1 0 0,0-1 0 0 0,1 0 1 0 0,-1 0-1 0 0,0 1 0 0 0,0-1 0 0 0,0 0 1 0 0,0 0-1 0 0,0 0 0 0 0,0 1 1 0 0,1-1-1 0 0,-1 0 0 0 0,0 0 0 0 0,0 0 1 0 0,0 0-1 0 0,1 0 0 0 0,-1 1 1 0 0,0-1-1 0 0,0 0 0 0 0,0 0 0 0 0,1 0 1 0 0,-1 0-1 0 0,0 0 0 0 0,0 0 1 0 0,1 0-1 0 0,-1 0 0 0 0,0 0 1 0 0,9 7-134 0 0,8 6 192 0 0,2-1-1 0 0,-1-1 1 0 0,2 0 0 0 0,-1-2-1 0 0,1 0 1 0 0,35 11-1 0 0,-5-7-12 0 0,87 12 0 0 0,-132-24-277 0 0,1 0-150 0 0,-1 1 0 0 0,1-2 1 0 0,-1 1-1 0 0,1-1 1 0 0,-1 0-1 0 0,1 0 0 0 0,-1 0 1 0 0,1-1-1 0 0,-1 1 0 0 0,0-2 1 0 0,1 1-1 0 0,9-4 1 0 0,1-9-1949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4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0 4020 0 0,'0'0'3271'0'0,"-15"15"-3953"0"0,-51 47 520 0 0,61-56 145 0 0,0-1-1 0 0,1 1 0 0 0,-1-1 0 0 0,1 1 1 0 0,0 1-1 0 0,1-1 0 0 0,-1 0 0 0 0,1 1 1 0 0,1 0-1 0 0,-1 0 0 0 0,1 0 0 0 0,0 0 1 0 0,1 0-1 0 0,0 0 0 0 0,0 0 1 0 0,0 1-1 0 0,1-1 0 0 0,0 0 0 0 0,1 11 1 0 0,0-15 15 0 0,-1-1 1 0 0,0 0-1 0 0,1 1 1 0 0,-1-1-1 0 0,1 0 1 0 0,0 0-1 0 0,0 1 1 0 0,0-1 0 0 0,0 0-1 0 0,0 0 1 0 0,0 0-1 0 0,0 0 1 0 0,1 0-1 0 0,-1-1 1 0 0,1 1-1 0 0,0 0 1 0 0,-1-1 0 0 0,1 1-1 0 0,2 1 1 0 0,1 0 24 0 0,-1-1 1 0 0,1 0-1 0 0,-1 0 1 0 0,1 0-1 0 0,0 0 1 0 0,0-1 0 0 0,0 0-1 0 0,8 1 1 0 0,1-1 74 0 0,0 0 0 0 0,-1-1 1 0 0,1-1-1 0 0,0 0 1 0 0,24-6-1 0 0,-28 5-43 0 0,0-2 0 0 0,0 1 0 0 0,-1-1 0 0 0,0 0 1 0 0,1-1-1 0 0,-2 0 0 0 0,1-1 0 0 0,15-12 0 0 0,-21 15 1 0 0,0 0 1 0 0,0 0-1 0 0,0 0 1 0 0,0 0-1 0 0,0-1 0 0 0,-1 1 1 0 0,0-1-1 0 0,1 0 1 0 0,-1 0-1 0 0,-1 0 0 0 0,1 0 1 0 0,0 0-1 0 0,-1 0 1 0 0,0 0-1 0 0,0 0 0 0 0,0 0 1 0 0,-1-1-1 0 0,1 1 0 0 0,-1 0 1 0 0,0-1-1 0 0,-1 1 1 0 0,1 0-1 0 0,-2-7 0 0 0,1 7-34 0 0,-1 0-1 0 0,1 1 1 0 0,-1-1-1 0 0,0 1 0 0 0,0 0 1 0 0,-1 0-1 0 0,1-1 0 0 0,-1 1 1 0 0,1 1-1 0 0,-1-1 1 0 0,0 0-1 0 0,0 1 0 0 0,0-1 1 0 0,-1 1-1 0 0,1 0 0 0 0,0 0 1 0 0,-1 0-1 0 0,0 1 1 0 0,1-1-1 0 0,-5 0 0 0 0,-4-2-96 0 0,0 0 0 0 0,0 1 0 0 0,0 1 0 0 0,0 0 0 0 0,-14 0-1 0 0,21 1 51 0 0,0 1 0 0 0,1 1 0 0 0,-1-1 0 0 0,1 1-1 0 0,-1-1 1 0 0,1 1 0 0 0,-1 1 0 0 0,1-1-1 0 0,-1 0 1 0 0,1 1 0 0 0,-7 4 0 0 0,9-5-206 0 0,0 1-1 0 0,0 0 1 0 0,0-1 0 0 0,0 1 0 0 0,0 0 0 0 0,0 0 0 0 0,1 0 0 0 0,-1 0-1 0 0,1 0 1 0 0,-1 1 0 0 0,1-1 0 0 0,0 0 0 0 0,0 1 0 0 0,0-1-1 0 0,0 1 1 0 0,0-1 0 0 0,1 1 0 0 0,-1-1 0 0 0,1 1 0 0 0,0-1 0 0 0,-1 1-1 0 0,1 2 1 0 0,0 5-2695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5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30 364 0 0,'0'0'6989'0'0,"-15"6"-7425"0"0,-47 21 234 0 0,59-25 180 0 0,0 0-1 0 0,-1-1 1 0 0,1 2 0 0 0,0-1 0 0 0,0 0 0 0 0,0 0 0 0 0,0 1 0 0 0,1 0 0 0 0,-1-1 0 0 0,1 1 0 0 0,-1 0-1 0 0,1 0 1 0 0,-3 5 0 0 0,4-5 13 0 0,1-1-1 0 0,-1 0 1 0 0,0 1-1 0 0,1-1 0 0 0,-1 1 1 0 0,1-1-1 0 0,0 1 1 0 0,-1 0-1 0 0,1-1 0 0 0,1 1 1 0 0,-1-1-1 0 0,0 1 1 0 0,1-1-1 0 0,-1 1 0 0 0,2 2 1 0 0,0 0 12 0 0,0 0 1 0 0,0 0-1 0 0,1-1 1 0 0,0 1-1 0 0,0-1 0 0 0,0 0 1 0 0,0 0-1 0 0,1 0 1 0 0,0 0-1 0 0,-1-1 0 0 0,1 1 1 0 0,0-1-1 0 0,1 0 1 0 0,-1 0-1 0 0,7 3 1 0 0,1-1 17 0 0,1-1 0 0 0,-1 0 0 0 0,1-1 0 0 0,-1 0 0 0 0,1-1 0 0 0,21 1 0 0 0,-27-2-2 0 0,0-1 0 0 0,1 0 0 0 0,-1 0 1 0 0,0-1-1 0 0,0 0 0 0 0,0-1 0 0 0,0 1 0 0 0,0-1 1 0 0,0 0-1 0 0,-1-1 0 0 0,1 0 0 0 0,0 0 0 0 0,7-5 1 0 0,-12 6 43 0 0,1 0 0 0 0,-1 0 0 0 0,0 0 1 0 0,0 0-1 0 0,0 0 0 0 0,0-1 0 0 0,0 1 1 0 0,0-1-1 0 0,-1 1 0 0 0,1-1 0 0 0,-1 0 1 0 0,0 0-1 0 0,1 0 0 0 0,-1 1 0 0 0,-1-1 1 0 0,1 0-1 0 0,0 0 0 0 0,-1 0 1 0 0,1 0-1 0 0,-1-1 0 0 0,0 1 0 0 0,0 0 1 0 0,0 0-1 0 0,-1 0 0 0 0,1 0 0 0 0,-1 0 1 0 0,1 0-1 0 0,-1 0 0 0 0,-2-3 0 0 0,1-1-4 0 0,-1 1-1 0 0,-1 0 0 0 0,1 0 0 0 0,-1 1 0 0 0,0-1 1 0 0,0 1-1 0 0,0-1 0 0 0,-1 1 0 0 0,0 1 0 0 0,0-1 1 0 0,-11-7-1 0 0,5 5-136 0 0,-1 0 0 0 0,0 1-1 0 0,0 0 1 0 0,-1 1 0 0 0,0 1 0 0 0,0 0 0 0 0,-24-4 0 0 0,-20 3-3686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6:15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1212 0 0,'0'0'5900'0'0,"2"6"-8058"0"0,4 32 2093 0 0,5 27 491 0 0,2-1-1 0 0,4 0 1 0 0,35 92-1 0 0,30 59 374 0 0,-75-196-695 0 0,-5-14-296 0 0,-1-1-355 0 0,0 1 1 0 0,1-1 0 0 0,0-1-1 0 0,0 1 1 0 0,0 0-1 0 0,3 5 1 0 0</inkml:trace>
  <inkml:trace contextRef="#ctx0" brushRef="#br0" timeOffset="1">96 435 5368 0 0,'0'0'1661'0'0,"15"-8"-1164"0"0,14-7-624 0 0,0 1 0 0 0,2 2 0 0 0,36-10 0 0 0,8 3 398 0 0,1 4 0 0 0,0 3 0 0 0,99-2 0 0 0,-175 14-342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1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94 4000 0 0,'0'0'7929'0'0,"2"-10"-7568"0"0,-1 5-318 0 0,4-23 54 0 0,-5 27-93 0 0,-1 0 0 0 0,1 1 0 0 0,0-1 0 0 0,0 1 0 0 0,0-1 0 0 0,0 1 0 0 0,0-1 0 0 0,0 1 1 0 0,-1-1-1 0 0,1 1 0 0 0,0-1 0 0 0,-1 1 0 0 0,1-1 0 0 0,0 1 0 0 0,-1-1 0 0 0,1 1 0 0 0,0-1 0 0 0,-1 1 0 0 0,1 0 0 0 0,-1-1 0 0 0,1 1 0 0 0,-1 0 0 0 0,1-1 1 0 0,-1 1-1 0 0,1 0 0 0 0,-1-1 0 0 0,1 1 0 0 0,-1 0 0 0 0,1 0 0 0 0,-1 0 0 0 0,1 0 0 0 0,-1 0 0 0 0,1 0 0 0 0,-1-1 0 0 0,0 1 0 0 0,1 0 0 0 0,-1 1 0 0 0,1-1 0 0 0,-1 0 1 0 0,1 0-1 0 0,-1 0 0 0 0,1 0 0 0 0,-1 0 0 0 0,0 0 0 0 0,1 1 0 0 0,-1-1 0 0 0,1 0 0 0 0,-1 1 0 0 0,-35 13 16 0 0,1 2 1 0 0,1 1-1 0 0,0 1 0 0 0,-35 27 0 0 0,44-29-17 0 0,-1 1-31 0 0,-77 53 9 0 0,91-61-25 0 0,1 0 1 0 0,0 1 0 0 0,1 1-1 0 0,0 0 1 0 0,0 0-1 0 0,-9 16 1 0 0,17-24 15 0 0,0 0 0 0 0,0 1 0 0 0,0 0 1 0 0,0-1-1 0 0,1 1 0 0 0,-1 0 0 0 0,1 0 1 0 0,0 0-1 0 0,0 0 0 0 0,1 0 0 0 0,-1 0 0 0 0,1 0 1 0 0,0 0-1 0 0,0 0 0 0 0,0 0 0 0 0,0 0 0 0 0,1 0 1 0 0,-1 0-1 0 0,1 0 0 0 0,0 0 0 0 0,1 0 1 0 0,-1-1-1 0 0,1 1 0 0 0,-1 0 0 0 0,1-1 0 0 0,3 5 1 0 0,2 1 13 0 0,1 0 1 0 0,0-1 0 0 0,0-1-1 0 0,1 1 1 0 0,0-1 0 0 0,0 0-1 0 0,1-1 1 0 0,12 6 0 0 0,117 57 26 0 0,38 22 114 0 0,-156-79-133 0 0,-1 2-1 0 0,-1 0 1 0 0,0 2 0 0 0,-1 0 0 0 0,-1 1 0 0 0,18 21 0 0 0,-31-33 9 0 0,0 0-1 0 0,-1 0 1 0 0,1 1 0 0 0,-1-1-1 0 0,0 1 1 0 0,0 0 0 0 0,-1 0-1 0 0,1 0 1 0 0,-1 0 0 0 0,-1 0-1 0 0,1 0 1 0 0,-1 1 0 0 0,0-1-1 0 0,-1 0 1 0 0,1 13 0 0 0,-2-14 42 0 0,-1 1 1 0 0,1 0-1 0 0,-1-1 1 0 0,0 1 0 0 0,0-1-1 0 0,-1 1 1 0 0,1-1-1 0 0,-1 0 1 0 0,0 0 0 0 0,-1 0-1 0 0,1-1 1 0 0,-1 1-1 0 0,0-1 1 0 0,0 1 0 0 0,0-1-1 0 0,-1-1 1 0 0,-6 6-1 0 0,-3 0 44 0 0,0-1-1 0 0,0 0 1 0 0,0-1-1 0 0,-1-1 1 0 0,0 0 0 0 0,-1-1-1 0 0,1 0 1 0 0,-33 4-1 0 0,9-4 97 0 0,0-2 0 0 0,-62-4-1 0 0,85 1-81 0 0,0-2-1 0 0,1 0 1 0 0,-1-1-1 0 0,1 0 0 0 0,0-2 1 0 0,-1 1-1 0 0,2-2 1 0 0,-25-12-1 0 0,34 16-88 0 0,1-1-1 0 0,0 1 1 0 0,0-1 0 0 0,0 0-1 0 0,1 0 1 0 0,-1 0 0 0 0,1-1-1 0 0,-1 1 1 0 0,1-1-1 0 0,0 0 1 0 0,0 0 0 0 0,1 0-1 0 0,-1 0 1 0 0,1 0 0 0 0,0-1-1 0 0,0 1 1 0 0,1-1-1 0 0,-1 1 1 0 0,1-1 0 0 0,0 0-1 0 0,0 1 1 0 0,0-1-1 0 0,1 0 1 0 0,0 0 0 0 0,0 0-1 0 0,0 0 1 0 0,0 1 0 0 0,1-1-1 0 0,0 0 1 0 0,0 0-1 0 0,0 1 1 0 0,3-7 0 0 0,1-2-82 0 0,1 0 1 0 0,0 0-1 0 0,1 1 1 0 0,1 0-1 0 0,0 0 1 0 0,0 1-1 0 0,13-12 1 0 0,76-71-251 0 0,-70 70 243 0 0,87-74-27 0 0,54-52 154 0 0,-142 125 42 0 0,-2-1 0 0 0,-2-1 0 0 0,0-1 1 0 0,21-38-1 0 0,-39 60-39 0 0,-1 0 1 0 0,0 0-1 0 0,0-1 1 0 0,-1 1-1 0 0,1-1 1 0 0,-1 1-1 0 0,-1-1 1 0 0,1 0-1 0 0,-1 0 1 0 0,-1 0-1 0 0,1 0 1 0 0,-1 0 0 0 0,0 0-1 0 0,-2-8 1 0 0,1 9-41 0 0,-1 1 0 0 0,1-1 0 0 0,-2 1 0 0 0,1-1 0 0 0,0 1 0 0 0,-1 0 1 0 0,0 0-1 0 0,-1 0 0 0 0,1 1 0 0 0,-1-1 0 0 0,1 1 0 0 0,-1-1 0 0 0,-1 1 1 0 0,1 1-1 0 0,-1-1 0 0 0,1 0 0 0 0,-8-3 0 0 0,-3-1-124 0 0,0 1 0 0 0,0 0 0 0 0,0 1 0 0 0,-1 1 0 0 0,0 0-1 0 0,-1 2 1 0 0,1-1 0 0 0,0 2 0 0 0,-1 0 0 0 0,0 1 0 0 0,-16 1 0 0 0,-25 3-1922 0 0,-98 18 1 0 0,79-6-1979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10093 0 0,'0'0'3622'0'0,"16"1"-3384"0"0,-5-1-168 0 0,2 0 6 0 0,0 1 0 0 0,-1 0 0 0 0,1 1 0 0 0,0 0 0 0 0,-1 1 0 0 0,0 0 0 0 0,20 9 0 0 0,37 23 410 0 0,124 85 0 0 0,47 61 91 0 0,-220-165-520 0 0,284 238 187 0 0,186 133-813 0 0,-488-385 127 0 0,8 4-198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2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542 198 2796 0 0,'0'0'7260'0'0,"-9"-16"-7208"0"0,-31-52 111 0 0,35 59-56 0 0,-1 1 0 0 0,0 0 0 0 0,-1 0 0 0 0,0 0 0 0 0,0 1 0 0 0,0 0 0 0 0,-1 1 0 0 0,0-1 0 0 0,0 2 0 0 0,-1-1 1 0 0,0 1-1 0 0,0 0 0 0 0,0 1 0 0 0,0 0 0 0 0,-1 0 0 0 0,0 1 0 0 0,0 0 0 0 0,0 1 0 0 0,0 0 0 0 0,0 1 0 0 0,0 0 0 0 0,0 0 0 0 0,0 1 0 0 0,0 1 0 0 0,-1 0 0 0 0,1 0 0 0 0,0 1 0 0 0,0 0 0 0 0,0 0 1 0 0,1 1-1 0 0,-1 1 0 0 0,1 0 0 0 0,-1 0 0 0 0,1 1 0 0 0,0 0 0 0 0,1 0 0 0 0,-1 1 0 0 0,-7 7 0 0 0,2 0-99 0 0,1 0 1 0 0,0 1-1 0 0,1 0 1 0 0,1 1-1 0 0,1 0 1 0 0,0 1-1 0 0,-12 25 0 0 0,16-28-34 0 0,0 1-1 0 0,1 0 0 0 0,1 0 1 0 0,0 0-1 0 0,1 0 0 0 0,1 0 1 0 0,0 1-1 0 0,1-1 0 0 0,0 1 1 0 0,2 15-1 0 0,-1-24 11 0 0,1-1 0 0 0,0 1 0 0 0,0 0 0 0 0,1 0 0 0 0,0-1 0 0 0,0 1 0 0 0,0-1 1 0 0,0 0-1 0 0,1 0 0 0 0,0 1 0 0 0,0-2 0 0 0,0 1 0 0 0,1 0 0 0 0,0-1 0 0 0,0 1 0 0 0,7 6 0 0 0,-3-6 26 0 0,-1 0 0 0 0,1-1 0 0 0,0 0 0 0 0,0 0-1 0 0,0 0 1 0 0,0-1 0 0 0,1 0 0 0 0,-1-1 0 0 0,1 0 0 0 0,9 1-1 0 0,6-1-32 0 0,0 0-1 0 0,0-2 0 0 0,0-1 0 0 0,0-1 0 0 0,0-1 0 0 0,0-1 0 0 0,28-9 1 0 0,-20 3 129 0 0,0-1 1 0 0,-1-2 0 0 0,0-1-1 0 0,-1-1 1 0 0,-1-2 0 0 0,0-1-1 0 0,-2-1 1 0 0,0-1 0 0 0,-1-2-1 0 0,37-39 1 0 0,-63 62-8 0 0,1-1-1 0 0,-1 1 1 0 0,1-1 0 0 0,-1 1 0 0 0,0 0-1 0 0,1-1 1 0 0,-1 1 0 0 0,0-1-1 0 0,0 1 1 0 0,1 0 0 0 0,-1-1 0 0 0,0 1-1 0 0,0 0 1 0 0,0-1 0 0 0,0 1-1 0 0,0 0 1 0 0,0 0 0 0 0,0-1 0 0 0,0 1-1 0 0,0 0 1 0 0,0-1 0 0 0,0 1-1 0 0,0 0 1 0 0,-1-1 0 0 0,1 2 0 0 0,-3 30 409 0 0,-13 283 1645 0 0,17-238-2394 0 0,3 0-1 0 0,17 86 1 0 0,-20-160 140 0 0,13 89-2040 0 0,-11-30-4160 0 0,-5-34 356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27 2736 0 0,'0'0'10596'0'0,"2"-7"-10177"0"0,9-13-169 0 0,-17 46 156 0 0,-2 9 160 0 0,-31 108 188 0 0,-113 273 1 0 0,108-323-349 0 0,-76 117 1 0 0,-2 3-720 0 0,103-164-1195 0 0,11-24-906 0 0,-2-1-3287 0 0,1-10-178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4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192 170 10937 0 0,'0'0'2777'0'0,"4"-16"-3689"0"0,17-51 893 0 0,-18 62 36 0 0,-1 1 0 0 0,1 0 0 0 0,0 0 0 0 0,0 0 1 0 0,1 1-1 0 0,-1-1 0 0 0,1 1 0 0 0,-1 0 0 0 0,1 0 0 0 0,0 0 0 0 0,0 0 0 0 0,1 1 0 0 0,-1 0 0 0 0,0 0 0 0 0,1 0 0 0 0,-1 0 1 0 0,10-2-1 0 0,0-1 95 0 0,2 0 0 0 0,0 0 1 0 0,0 0 0 0 0,0 2 0 0 0,1 0 0 0 0,-1 1 0 0 0,1 1 0 0 0,0 0 0 0 0,0 2 0 0 0,-1-1 0 0 0,1 2 0 0 0,32 7 0 0 0,-42-7-104 0 0,0 0 1 0 0,0 0 0 0 0,0 0-1 0 0,0 1 1 0 0,0 0-1 0 0,-1 1 1 0 0,0-1 0 0 0,1 1-1 0 0,-1 1 1 0 0,-1-1 0 0 0,1 1-1 0 0,-1 0 1 0 0,1 0 0 0 0,-2 0-1 0 0,1 1 1 0 0,0 0-1 0 0,-1 0 1 0 0,0 0 0 0 0,-1 0-1 0 0,1 1 1 0 0,-1-1 0 0 0,0 1-1 0 0,-1 0 1 0 0,0 0-1 0 0,0 0 1 0 0,0 0 0 0 0,-1 0-1 0 0,0 1 1 0 0,0 10 0 0 0,-2-5 37 0 0,0 1 0 0 0,-1-1 1 0 0,-1 0-1 0 0,0 0 1 0 0,0 0-1 0 0,-2-1 1 0 0,1 1-1 0 0,-2-1 0 0 0,1 0 1 0 0,-2 0-1 0 0,-11 17 1 0 0,-2-2 51 0 0,-1 0 1 0 0,-1-1-1 0 0,-34 31 0 0 0,33-37-4 0 0,-1-1 0 0 0,0-1 0 0 0,-1-1 0 0 0,-47 23-1 0 0,72-40-312 0 0,23 0-1166 0 0,14 0 1336 0 0,0 2 1 0 0,0 1-1 0 0,0 2 1 0 0,66 17-1 0 0,-88-18 35 0 0,0 2 0 0 0,0-1-1 0 0,-1 2 1 0 0,0 0 0 0 0,-1 1 0 0 0,1 0 0 0 0,-1 1-1 0 0,-1 0 1 0 0,0 1 0 0 0,0 1 0 0 0,-1 0-1 0 0,0 0 1 0 0,-1 1 0 0 0,11 15 0 0 0,-16-19 40 0 0,-1 0 1 0 0,1 0-1 0 0,-1 0 1 0 0,0 1-1 0 0,-1 0 1 0 0,0-1 0 0 0,0 1-1 0 0,-1 0 1 0 0,0 1-1 0 0,-1-1 1 0 0,0 0-1 0 0,0 0 1 0 0,-1 1 0 0 0,0-1-1 0 0,-1 0 1 0 0,0 0-1 0 0,-1 1 1 0 0,1-1-1 0 0,-2 0 1 0 0,1 0-1 0 0,-1 0 1 0 0,-1-1 0 0 0,1 1-1 0 0,-2-1 1 0 0,1 0-1 0 0,-1 0 1 0 0,0 0-1 0 0,-1-1 1 0 0,1 1 0 0 0,-2-1-1 0 0,1-1 1 0 0,-1 1-1 0 0,0-1 1 0 0,-10 7-1 0 0,-3 0 94 0 0,0 0 1 0 0,0-2-1 0 0,-2 0 0 0 0,1-1 0 0 0,-1-1 0 0 0,-1-1 0 0 0,1-1 0 0 0,-33 5 0 0 0,15-6-13 0 0,1-1-1 0 0,0-2 1 0 0,-1-2 0 0 0,-50-5 0 0 0,65 1-337 0 0,1 0 0 0 0,-1-2 0 0 0,-44-15 0 0 0,53 14-1612 0 0,1 0 0 0 0,0-2 0 0 0,-28-17 1 0 0,2-8-6203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9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3180 0 0,'0'0'7459'0'0,"-11"11"-8033"0"0,-6 10 845 0 0,0 0 0 0 0,1 1 0 0 0,2 1 0 0 0,-20 38 0 0 0,-11 61 791 0 0,-51 210-1 0 0,83-283-1063 0 0,-18 103 452 0 0,16-72-2251 0 0,15-78 1572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10021 0 0,'0'0'3541'0'0,"15"15"-3530"0"0,106 99 727 0 0,62 36 445 0 0,307 192 0 0 0,-353-260-968 0 0,-77-49-25 0 0,-2 4-1 0 0,71 56 1 0 0,-124-88-299 0 0,1-1 0 0 0,-1 1 1 0 0,-1 0-1 0 0,1 0 0 0 0,-1 1 0 0 0,0-1 0 0 0,6 10 1 0 0,-9-11-776 0 0,1 0 0 0 0,-1 0 0 0 0,0 0 0 0 0,0 0 0 0 0,0 0 0 0 0,0 1 0 0 0,-1-1 0 0 0,0 6 0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5:36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883 43 9917 0 0,'0'0'4244'0'0,"-14"-4"-3659"0"0,1-1-430 0 0,-1-1-9 0 0,-1 2 0 0 0,0-1 0 0 0,0 2 0 0 0,-18-3 0 0 0,-260-4 965 0 0,216 11-907 0 0,68 0-192 0 0,0 0 0 0 0,-1 0 1 0 0,1 1-1 0 0,0 1 0 0 0,0-1 0 0 0,0 2 0 0 0,0-1 0 0 0,1 1 0 0 0,-1 0 0 0 0,1 1 1 0 0,0 0-1 0 0,0 0 0 0 0,1 1 0 0 0,-1 0 0 0 0,-10 12 0 0 0,-8 10-10 0 0,1 1 0 0 0,-32 48-1 0 0,47-62-8 0 0,-16 21-41 0 0,2 1 1 0 0,-30 64 0 0 0,52-99 23 0 0,1 1 0 0 0,0-1 0 0 0,1 0 0 0 0,-1 0 0 0 0,0 1 0 0 0,1-1 0 0 0,-1 1 0 0 0,1-1 0 0 0,0 0 0 0 0,0 1 0 0 0,0-1 0 0 0,0 1 0 0 0,0-1 0 0 0,0 1 0 0 0,1-1 0 0 0,-1 0 0 0 0,1 3 0 0 0,0-3 5 0 0,0 0 1 0 0,1 0-1 0 0,-1-1 0 0 0,0 1 0 0 0,0-1 0 0 0,1 1 1 0 0,-1-1-1 0 0,1 1 0 0 0,-1-1 0 0 0,1 0 0 0 0,0 0 1 0 0,0 0-1 0 0,-1 0 0 0 0,1 0 0 0 0,0 0 0 0 0,2 1 0 0 0,9 1 3 0 0,-1 0-1 0 0,0-1 0 0 0,1-1 0 0 0,-1 1 0 0 0,18-2 0 0 0,-13 0 115 0 0,19 1-137 0 0,17 0-138 0 0,99 15 0 0 0,-138-14 134 0 0,0 1 1 0 0,0 1-1 0 0,-1 0 1 0 0,1 1-1 0 0,-1 0 1 0 0,0 1-1 0 0,-1 1 1 0 0,1 0-1 0 0,-1 1 1 0 0,0 0-1 0 0,-1 0 1 0 0,11 12-1 0 0,-18-16 51 0 0,0 0-1 0 0,0 1 1 0 0,0-1-1 0 0,-1 1 1 0 0,0 0-1 0 0,0 0 0 0 0,0 0 1 0 0,-1 0-1 0 0,0 0 1 0 0,0 1-1 0 0,0-1 1 0 0,0 1-1 0 0,-1 0 1 0 0,0-1-1 0 0,0 1 0 0 0,-1 0 1 0 0,0 0-1 0 0,1-1 1 0 0,-2 1-1 0 0,1 0 1 0 0,-1 0-1 0 0,-2 7 0 0 0,0-3 133 0 0,0-1 0 0 0,-1 0 0 0 0,0-1 0 0 0,-1 1-1 0 0,0-1 1 0 0,0 1 0 0 0,-1-1 0 0 0,0-1-1 0 0,0 1 1 0 0,-1-1 0 0 0,0 0 0 0 0,-11 8 0 0 0,-9 5 265 0 0,-1-1 0 0 0,0-2-1 0 0,-1-1 1 0 0,-1-1 0 0 0,-36 12 0 0 0,8-7 220 0 0,-113 23 0 0 0,151-39-853 0 0,0-1 0 0 0,-28 0 0 0 0,48-3 151 0 0,0 0 0 0 0,-1 0 1 0 0,1 0-1 0 0,0 0 1 0 0,-1 0-1 0 0,1 0 0 0 0,0 0 1 0 0,0 0-1 0 0,-1 0 1 0 0,1 0-1 0 0,0 0 0 0 0,0 0 1 0 0,-1 0-1 0 0,1-1 1 0 0,0 1-1 0 0,0 0 1 0 0,-1 0-1 0 0,1 0 0 0 0,0 0 1 0 0,0 0-1 0 0,0-1 1 0 0,-1 1-1 0 0,1 0 0 0 0,0 0 1 0 0,0 0-1 0 0,0-1 1 0 0,0 1-1 0 0,-1 0 0 0 0,1 0 1 0 0,0-1-1 0 0,0 1 1 0 0,0 0-1 0 0,0-1 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23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9773 0 0,'0'0'5136'0'0,"3"14"-5258"0"0,1 1 160 0 0,1 6 49 0 0,0 0 1 0 0,2 0-1 0 0,12 28 1 0 0,-17-45-36 0 0,0 0 0 0 0,0 0-1 0 0,1-1 1 0 0,-1 1 0 0 0,1-1 0 0 0,0 1 0 0 0,0-1 0 0 0,0 0 0 0 0,0 0 0 0 0,1 0 0 0 0,-1 0-1 0 0,1-1 1 0 0,0 0 0 0 0,0 1 0 0 0,0-1 0 0 0,0-1 0 0 0,0 1 0 0 0,7 2 0 0 0,-5-3 27 0 0,1-1-1 0 0,-1 1 1 0 0,1-1 0 0 0,-1 0 0 0 0,1-1 0 0 0,0 0 0 0 0,-1 0-1 0 0,0 0 1 0 0,1-1 0 0 0,-1 1 0 0 0,9-5 0 0 0,7-4 93 0 0,0-2 1 0 0,-1 0 0 0 0,0-1 0 0 0,-1-1 0 0 0,28-26 0 0 0,5-10-749 0 0,83-103 0 0 0,-133 147-89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2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5613 0 0,'0'0'10478'0'0,"-4"15"-10319"0"0,-9 31 258 0 0,3 2 0 0 0,-8 77 1 0 0,9 148 1026 0 0,11-198-1270 0 0,17 123 0 0 0,-19-195-453 0 0,5 18 92 0 0,-5-20 21 0 0,0-1 0 0 0,0 1 0 0 0,0-1 0 0 0,0 1 0 0 0,0 0 0 0 0,0-1 0 0 0,1 1 0 0 0,-1-1 0 0 0,0 1 0 0 0,0 0 0 0 0,1-1 0 0 0,-1 1 0 0 0,0-1 0 0 0,1 1 0 0 0,-1-1 0 0 0,1 1 0 0 0,-1-1 0 0 0,0 0 0 0 0,1 1 0 0 0,-1-1 0 0 0,1 1 0 0 0,-1-1 0 0 0,1 0 0 0 0,0 1 0 0 0,-1-1 0 0 0,1 0 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12137 0 0,'0'0'2902'0'0,"-4"8"-2959"0"0,-12 34 211 0 0,2 0-1 0 0,2 1 1 0 0,-9 63-1 0 0,-7 143-91 0 0,28-246-70 0 0,-4 50-112 0 0,5 56-1 0 0,-1-94-257 0 0,2-1 0 0 0,0 1-1 0 0,0-1 1 0 0,2 0 0 0 0,-1 0 0 0 0,2 0-1 0 0,0 0 1 0 0,1-1 0 0 0,7 13-1 0 0,-11-22-31 0 0,1 0-1 0 0,-1 0 0 0 0,1-1 0 0 0,0 1 1 0 0,0-1-1 0 0,4 4 0 0 0,-6-6 20 0 0,1 0 0 0 0,0 0 0 0 0,-1 0 0 0 0,1 0 0 0 0,0 0 0 0 0,0 0 0 0 0,-1-1 0 0 0,1 1 0 0 0,0-1 0 0 0,0 1-1 0 0,2-1 1 0 0,17 0-3555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3636 0 0,'0'0'6082'0'0,"13"-7"-6042"0"0,113-56 344 0 0,-118 59-291 0 0,0 0 0 0 0,-1 0 0 0 0,0-1 0 0 0,0 0 1 0 0,0-1-1 0 0,-1 0 0 0 0,10-11 0 0 0,-14 16-54 0 0,-1-1-1 0 0,0 1 1 0 0,0-1-1 0 0,0 1 0 0 0,0-1 1 0 0,-1 0-1 0 0,1 1 1 0 0,0-1-1 0 0,-1 0 1 0 0,1 0-1 0 0,-1 1 0 0 0,1-1 1 0 0,-1 0-1 0 0,0 0 1 0 0,0 0-1 0 0,0 0 1 0 0,0 1-1 0 0,0-1 0 0 0,0 0 1 0 0,-1 0-1 0 0,1 0 1 0 0,-1 0-1 0 0,1 1 1 0 0,-1-1-1 0 0,1 0 0 0 0,-1 1 1 0 0,0-1-1 0 0,0 0 1 0 0,0 1-1 0 0,0-1 1 0 0,0 1-1 0 0,0-1 0 0 0,-1 1 1 0 0,1 0-1 0 0,0-1 1 0 0,-1 1-1 0 0,1 0 0 0 0,-1 0 1 0 0,1 0-1 0 0,-1 0 1 0 0,-2-1-1 0 0,0-1-19 0 0,0 0 1 0 0,0 1-1 0 0,-1 0 0 0 0,1 0 0 0 0,0 0 1 0 0,-1 0-1 0 0,1 1 0 0 0,-1 0 0 0 0,1-1 1 0 0,-1 2-1 0 0,0-1 0 0 0,1 1 0 0 0,-1-1 0 0 0,0 1 1 0 0,0 0-1 0 0,1 1 0 0 0,-1-1 0 0 0,0 1 1 0 0,0 0-1 0 0,1 0 0 0 0,-1 1 0 0 0,1-1 1 0 0,-1 1-1 0 0,1 0 0 0 0,0 0 0 0 0,0 1 1 0 0,0-1-1 0 0,0 1 0 0 0,0 0 0 0 0,0 0 1 0 0,1 0-1 0 0,-1 0 0 0 0,1 1 0 0 0,0-1 0 0 0,0 1 1 0 0,0 0-1 0 0,1 0 0 0 0,-1 0 0 0 0,1 0 1 0 0,-2 5-1 0 0,0 1-65 0 0,1 0-1 0 0,0 0 1 0 0,0 1 0 0 0,1-1 0 0 0,0 1-1 0 0,1 0 1 0 0,0-1 0 0 0,1 1 0 0 0,0 0-1 0 0,1 0 1 0 0,2 11 0 0 0,0-7 55 0 0,0 0 0 0 0,2 0 0 0 0,0 0 0 0 0,0 0 0 0 0,1-1 0 0 0,1 0 0 0 0,12 18 0 0 0,-10-18-341 0 0,1 0-1 0 0,0 0 1 0 0,2-1 0 0 0,-1-1-1 0 0,1 0 1 0 0,1 0-1 0 0,0-1 1 0 0,1-1 0 0 0,0 0-1 0 0,1-1 1 0 0,0-1 0 0 0,0 0-1 0 0,1-1 1 0 0,29 10-1 0 0,-5-11-1671 0 0,7-5-689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368 489 116 0 0,'0'0'8094'0'0,"12"-15"-8143"0"0,2 0 58 0 0,2-2 263 0 0,-2 0 0 0 0,0-1 0 0 0,23-38 0 0 0,-28 36-15 0 0,-1 0 0 0 0,0-1 0 0 0,-2 0 0 0 0,0 0 0 0 0,-2-1 0 0 0,0 0 0 0 0,-1 1 0 0 0,-1-1 0 0 0,-2 0 0 0 0,0 0 0 0 0,-5-37 0 0 0,4 55-183 0 0,0 0-1 0 0,0 1 0 0 0,0-1 0 0 0,-1 0 0 0 0,1 1 1 0 0,-1-1-1 0 0,0 1 0 0 0,0 0 0 0 0,-1 0 0 0 0,1-1 0 0 0,-5-4 1 0 0,6 7-69 0 0,0 0 1 0 0,0 0-1 0 0,0 1 1 0 0,0-1 0 0 0,0 0-1 0 0,-1 0 1 0 0,1 1-1 0 0,0-1 1 0 0,0 0-1 0 0,0 1 1 0 0,-1-1 0 0 0,1 1-1 0 0,0 0 1 0 0,0-1-1 0 0,-1 1 1 0 0,1 0-1 0 0,0 0 1 0 0,-1 0 0 0 0,1 0-1 0 0,0 0 1 0 0,-1 0-1 0 0,1 0 1 0 0,0 0-1 0 0,-1 1 1 0 0,1-1 0 0 0,0 0-1 0 0,-1 1 1 0 0,1-1-1 0 0,0 1 1 0 0,0-1 0 0 0,0 1-1 0 0,-1 0 1 0 0,1-1-1 0 0,0 1 1 0 0,0 0-1 0 0,0 0 1 0 0,-1 1 0 0 0,-5 6-139 0 0,0 1 1 0 0,0-1 0 0 0,1 1 0 0 0,1 0 0 0 0,-1 1 0 0 0,-7 19-1 0 0,-19 67 285 0 0,22-63-145 0 0,-23 94-28 0 0,-29 233 0 0 0,49-183 196 0 0,11-110-1958 0 0,-15 82 0 0 0,17-149 1691 0 0,0 2-163 0 0,-1 0-1 0 0,1-1 0 0 0,0 1 1 0 0,-1-1-1 0 0,1 1 0 0 0,0-1 1 0 0,-1 1-1 0 0,0-1 1 0 0,1 1-1 0 0,-1-1 0 0 0,0 0 1 0 0,0 1-1 0 0,0-1 0 0 0,0 0 1 0 0,-1 2-1 0 0,-6 0-2295 0 0</inkml:trace>
  <inkml:trace contextRef="#ctx0" brushRef="#br0" timeOffset="1">0 898 600 0 0,'0'0'10917'0'0,"102"8"-12881"0"0,-56-2 1964 0 0,4-3 0 0 0,6-1-684 0 0,6-2-616 0 0,1-7-428 0 0,-12-1-189 0 0,21-17-455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7293 0 0,'0'0'5564'0'0,"-7"18"-6048"0"0,1-3 575 0 0,-3 6 55 0 0,2 1-1 0 0,0-1 1 0 0,-6 35 0 0 0,3 15 0 0 0,0 107 1 0 0,16 72-470 0 0,0-122-4401 0 0,-6-106 779 0 0</inkml:trace>
  <inkml:trace contextRef="#ctx0" brushRef="#br0" timeOffset="1">1 605 10665 0 0,'0'0'3192'0'0,"113"-56"-3360"0"0,-70 50 220 0 0,9 1-52 0 0,5 2 0 0 0,7 3-128 0 0,6 0-48 0 0,3 2-440 0 0,-3 7-420 0 0,-17 1-1220 0 0,11 12-2521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3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9549 0 0,'0'0'2573'0'0,"0"17"-2769"0"0,0-4 175 0 0,0 18 239 0 0,-1 0 0 0 0,-9 50 0 0 0,0-34 16 0 0,7-25 201 0 0,-2 0 0 0 0,0 0 0 0 0,-2-1 0 0 0,-10 27 776 0 0,19-60 289 0 0,6-27-1280 0 0,0 5-563 0 0,15-46 0 0 0,-19 69-545 0 0,1 0-1 0 0,0 1 1 0 0,0 0 0 0 0,1 0 0 0 0,0 0-1 0 0,1 1 1 0 0,0 0 0 0 0,12-12-1 0 0,6-1-3818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8 343 9609 0 0,'0'0'5614'0'0,"1"14"-5028"0"0,1 33-198 0 0,-6 78 0 0 0,-2-44-1238 0 0,5-48-5080 0 0</inkml:trace>
  <inkml:trace contextRef="#ctx0" brushRef="#br0" timeOffset="1">115 15 9201 0 0,'0'0'5232'0'0,"-10"-14"-10684"0"0,10 31 4180 0 0,0 4-820 0 0,4-4-1129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39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6977 0 0,'0'0'1724'0'0,"15"3"-3244"0"0,5 2 1551 0 0,94 20 307 0 0,-98-23-238 0 0,0-1 0 0 0,0 0 1 0 0,0-1-1 0 0,0-1 0 0 0,0 0 0 0 0,0-1 0 0 0,-1-1 0 0 0,1 0 1 0 0,-1-1-1 0 0,1-1 0 0 0,18-9 0 0 0,0 2-101 0 0,0 1 0 0 0,62-12 0 0 0,-51 13 111 0 0,-41 9-64 0 0,-1 0 0 0 0,1-1 0 0 0,-1 1 0 0 0,1-1 0 0 0,-1 0 0 0 0,0 0 0 0 0,1 0 0 0 0,-1 0 0 0 0,0 0 0 0 0,0-1 0 0 0,-1 1 0 0 0,1-1 0 0 0,0 0 0 0 0,-1 1 0 0 0,0-1 0 0 0,0-1 0 0 0,3-3 0 0 0,-5 6-39 0 0,1-1 0 0 0,0 0 0 0 0,0 1 0 0 0,-1-1 0 0 0,1 0 1 0 0,-1 0-1 0 0,0 1 0 0 0,1-1 0 0 0,-1 0 0 0 0,0 0 0 0 0,0 0 0 0 0,0 1 0 0 0,0-1 1 0 0,-1 0-1 0 0,1 0 0 0 0,0 0 0 0 0,-1 1 0 0 0,1-1 0 0 0,-1 0 0 0 0,0 0 0 0 0,1 1 0 0 0,-1-1 1 0 0,0 1-1 0 0,0-1 0 0 0,0 1 0 0 0,0-1 0 0 0,-1 1 0 0 0,1-1 0 0 0,0 1 0 0 0,0 0 1 0 0,-1 0-1 0 0,1 0 0 0 0,-1 0 0 0 0,1 0 0 0 0,-1 0 0 0 0,-3-2 0 0 0,2 2-28 0 0,0 0 0 0 0,0 0 0 0 0,-1 0 0 0 0,1 0 0 0 0,0 1 0 0 0,-1 0 0 0 0,1-1-1 0 0,-1 1 1 0 0,1 0 0 0 0,0 0 0 0 0,-1 1 0 0 0,1-1 0 0 0,-1 1 0 0 0,1 0 0 0 0,0 0 0 0 0,0 0 0 0 0,-1 0 0 0 0,1 0-1 0 0,0 1 1 0 0,0-1 0 0 0,0 1 0 0 0,0 0 0 0 0,1 0 0 0 0,-1 0 0 0 0,0 0 0 0 0,1 1 0 0 0,-3 2 0 0 0,-5 4 143 0 0,1 1 1 0 0,0 0 0 0 0,1 1 0 0 0,0 0 0 0 0,-10 17 0 0 0,13-19-49 0 0,1 1 1 0 0,0 0-1 0 0,0 0 0 0 0,1 0 0 0 0,0 0 1 0 0,0 0-1 0 0,2 0 0 0 0,-1 1 1 0 0,1-1-1 0 0,1 1 0 0 0,0 17 0 0 0,1-22-40 0 0,0 0 0 0 0,0 0 0 0 0,0 0 1 0 0,1-1-1 0 0,0 1 0 0 0,0 0 0 0 0,1-1 0 0 0,-1 1 0 0 0,1-1 0 0 0,0 1 0 0 0,1-1 0 0 0,-1 0 0 0 0,1-1 0 0 0,0 1 0 0 0,0-1 0 0 0,0 1 0 0 0,1-1 0 0 0,0 0 0 0 0,0-1 0 0 0,0 1 0 0 0,8 3 0 0 0,2 0-128 0 0,0-1 0 0 0,1 0 0 0 0,0-1 0 0 0,0-1 0 0 0,0-1 0 0 0,24 3 0 0 0,-10-4-1531 0 0,-1-1 0 0 0,57-6 0 0 0,-24-6-2179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4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17 4224 0 0,'0'0'11279'0'0,"-4"-3"-10510"0"0,2 2-735 0 0,0 0 1 0 0,0 1-1 0 0,0-1 0 0 0,1 0 1 0 0,-1 0-1 0 0,0 1 0 0 0,0-1 1 0 0,0 1-1 0 0,0 0 0 0 0,0-1 1 0 0,0 1-1 0 0,0 0 0 0 0,0 0 1 0 0,0 0-1 0 0,0 1 0 0 0,0-1 1 0 0,-2 1-1 0 0,-40 17 230 0 0,-12 15 62 0 0,26-16-379 0 0,24-13-392 0 0,8-7-427 0 0,20-16 89 0 0,22-19 443 0 0,-41 36 314 0 0,1-1 0 0 0,0 1 0 0 0,-1-1 1 0 0,1 1-1 0 0,0 1 0 0 0,0-1 0 0 0,1 0 0 0 0,-1 1 1 0 0,8-2-1 0 0,-10 4 9 0 0,0-1 0 0 0,1 0 0 0 0,-1 1 0 0 0,0-1 0 0 0,0 1 0 0 0,0 0 1 0 0,0 0-1 0 0,-1 0 0 0 0,1 0 0 0 0,0 0 0 0 0,0 0 0 0 0,0 1 0 0 0,-1-1 0 0 0,1 0 0 0 0,-1 1 1 0 0,1-1-1 0 0,-1 1 0 0 0,0 0 0 0 0,1-1 0 0 0,-1 1 0 0 0,0 0 0 0 0,0 0 0 0 0,0 0 1 0 0,0 0-1 0 0,-1 0 0 0 0,2 2 0 0 0,3 10 15 0 0,0 0 0 0 0,4 21 1 0 0,-8-30-24 0 0,4 18 127 0 0,-2-1 0 0 0,-1 1 0 0 0,0 1 0 0 0,-2-1 0 0 0,0 0 0 0 0,-2 0 0 0 0,-6 29 0 0 0,5-33 54 0 0,-1-1 1 0 0,-2 1 0 0 0,1-1-1 0 0,-2 0 1 0 0,-1-1-1 0 0,0 1 1 0 0,-1-2-1 0 0,-1 1 1 0 0,-14 19-1 0 0,17-29-36 0 0,1-1 0 0 0,-1 1 0 0 0,0-1 0 0 0,-1 0 0 0 0,0-1 0 0 0,0 0-1 0 0,0 0 1 0 0,-15 6 0 0 0,18-9-117 0 0,0 0 1 0 0,0 0-1 0 0,0 0 0 0 0,0-1 0 0 0,0 0 0 0 0,-1 0 0 0 0,1 0 1 0 0,0-1-1 0 0,-1 0 0 0 0,1 0 0 0 0,0 0 0 0 0,-1 0 0 0 0,1-1 0 0 0,0 0 1 0 0,-1 0-1 0 0,-8-4 0 0 0,11 3-190 0 0,-1 0 0 0 0,1-1 1 0 0,0 0-1 0 0,0 1 0 0 0,0-1 0 0 0,1-1 1 0 0,-1 1-1 0 0,1 0 0 0 0,-1 0 0 0 0,1-1 1 0 0,0 0-1 0 0,0 1 0 0 0,1-1 0 0 0,-1 0 0 0 0,1 0 1 0 0,0 0-1 0 0,0 0 0 0 0,0 0 0 0 0,0 0 1 0 0,1 0-1 0 0,-1 0 0 0 0,2-8 0 0 0,-1-4-1433 0 0,0-1 0 0 0,2 1-1 0 0,0 0 1 0 0,5-22 0 0 0,4-1-3528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6705 0 0,'0'0'6334'0'0,"3"16"-6150"0"0,1-2-75 0 0,0 3 138 0 0,-1 0 1 0 0,0 1-1 0 0,-1-1 0 0 0,0 19 0 0 0,-6 20 74 0 0,-1 0-1 0 0,-3-1 1 0 0,-19 65 0 0 0,-12 87-45 0 0,39-206-298 0 0,0-1-1 0 0,0 1 0 0 0,-1 0 0 0 0,1-1 0 0 0,0 1 1 0 0,0 0-1 0 0,0 0 0 0 0,0-1 0 0 0,0 1 0 0 0,0 0 0 0 0,0 0 1 0 0,0-1-1 0 0,0 1 0 0 0,0 0 0 0 0,1-1 0 0 0,-1 1 1 0 0,0 0-1 0 0,0 0 0 0 0,1-1 0 0 0,-1 1 0 0 0,0-1 0 0 0,1 1 1 0 0,-1 0-1 0 0,1-1 0 0 0,-1 1 0 0 0,1-1 0 0 0,-1 1 0 0 0,1-1 1 0 0,0 2-1 0 0,0-2 2 0 0,0-1 1 0 0,1 1-1 0 0,-1 0 1 0 0,0 0 0 0 0,0 0-1 0 0,0-1 1 0 0,0 1-1 0 0,0 0 1 0 0,0-1-1 0 0,0 1 1 0 0,0-1-1 0 0,0 1 1 0 0,0-1-1 0 0,0 0 1 0 0,0 1-1 0 0,1-2 1 0 0,36-35 96 0 0,9-19 29 0 0,-14 15-208 0 0,38-36-1 0 0,-70 75 114 0 0,1 1-1 0 0,-1 0 1 0 0,1-1 0 0 0,-1 1 0 0 0,1 0-1 0 0,0 0 1 0 0,-1 0 0 0 0,1 0 0 0 0,0 0 0 0 0,0 0-1 0 0,0 0 1 0 0,0 1 0 0 0,0-1 0 0 0,0 1 0 0 0,0-1-1 0 0,0 1 1 0 0,0 0 0 0 0,0 0 0 0 0,0 0 0 0 0,0 0-1 0 0,2 0 1 0 0,-1 1 0 0 0,-1 0 0 0 0,1 0-1 0 0,-1 0 1 0 0,1 0 0 0 0,-1 1 0 0 0,0-1-1 0 0,1 1 1 0 0,-1 0 0 0 0,0-1 0 0 0,0 1-1 0 0,0 0 1 0 0,0 0 0 0 0,2 4 0 0 0,4 7 67 0 0,-1-1 1 0 0,0 1-1 0 0,-1 0 1 0 0,7 21 0 0 0,-4-8-75 0 0,-2 1 0 0 0,-1 0 1 0 0,-1 0-1 0 0,-1 0 0 0 0,-1 0 1 0 0,-2 0-1 0 0,-1 1 0 0 0,-3 31 1 0 0,2-55-445 0 0,-3 21-400 0 0,-4-12-5045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62 8493 0 0,'0'0'8041'0'0,"5"-12"-7878"0"0,18-36-74 0 0,-23 48-89 0 0,0 0 0 0 0,0 0 1 0 0,0 0-1 0 0,0 0 1 0 0,0 0-1 0 0,0 0 1 0 0,0-1-1 0 0,0 1 0 0 0,0 0 1 0 0,0 0-1 0 0,0 0 1 0 0,0 0-1 0 0,1 0 1 0 0,-1 0-1 0 0,0 0 1 0 0,0 0-1 0 0,0 0 0 0 0,0 0 1 0 0,0 0-1 0 0,0 0 1 0 0,0 0-1 0 0,0 0 1 0 0,0 0-1 0 0,1 0 1 0 0,-1 0-1 0 0,0 0 0 0 0,0 0 1 0 0,0 0-1 0 0,0 0 1 0 0,0 0-1 0 0,0 0 1 0 0,0 0-1 0 0,0 0 0 0 0,1 0 1 0 0,-1 0-1 0 0,0 0 1 0 0,0 0-1 0 0,0 0 1 0 0,0 0-1 0 0,0 0 1 0 0,0 0-1 0 0,0 0 0 0 0,0 1 1 0 0,0-1-1 0 0,0 0 1 0 0,0 0-1 0 0,0 0 1 0 0,1 0-1 0 0,-1 0 1 0 0,0 0-1 0 0,0 0 0 0 0,0 0 1 0 0,0 0-1 0 0,0 0 1 0 0,0 1-1 0 0,0-1 1 0 0,0 0-1 0 0,0 0 0 0 0,0 0 1 0 0,6 12 78 0 0,3 16 231 0 0,-8-26-268 0 0,17 66 224 0 0,-3 0-1 0 0,-3 1 1 0 0,-3 1 0 0 0,-3-1-1 0 0,-5 132 1 0 0,-5-146-82 0 0,-2 0-1 0 0,-20 80 1 0 0,-44 103-2226 0 0,62-222 1518 0 0,3-11-1515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9141 0 0,'0'0'7803'0'0,"7"-13"-8093"0"0,-2 2 226 0 0,-3 6 55 0 0,0 0-1 0 0,0 1 1 0 0,0-1 0 0 0,1 1-1 0 0,-1 0 1 0 0,1-1 0 0 0,0 1-1 0 0,0 1 1 0 0,1-1 0 0 0,-1 0-1 0 0,1 1 1 0 0,0 0 0 0 0,0-1-1 0 0,0 2 1 0 0,0-1 0 0 0,0 0 0 0 0,1 1-1 0 0,5-3 1 0 0,25-5-69 0 0,0 1-1 0 0,0 1 1 0 0,1 3 0 0 0,43-3-1 0 0,143 9 157 0 0,-114 9 207 0 0,0 5 0 0 0,174 48 0 0 0,-278-62-11 0 0,27 14 3335 0 0,-66-25-16655 0 0,24 10 9863 0 0,57 10-1425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8749 0 0,'0'0'8073'0'0,"-2"18"-8347"0"0,2-10 257 0 0,-4 34 133 0 0,-9 47 0 0 0,-43 325-614 0 0,45-306-3091 0 0,7-84-1044 0 0,-2-6-2102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 12377 0 0,'0'0'2053'0'0,"17"-3"-2260"0"0,57-7 208 0 0,-68 10 38 0 0,-1 0 0 0 0,1 0 1 0 0,0 1-1 0 0,-1 0 0 0 0,1 0 0 0 0,0 0 0 0 0,-1 0 1 0 0,1 1-1 0 0,-1 0 0 0 0,0 0 0 0 0,0 0 0 0 0,0 1 1 0 0,0 0-1 0 0,0 0 0 0 0,0 0 0 0 0,-1 1 0 0 0,1-1 1 0 0,-1 1-1 0 0,0 0 0 0 0,0 0 0 0 0,4 7 0 0 0,0 1 49 0 0,-1-1 0 0 0,0 1 0 0 0,-1 1 0 0 0,0-1 0 0 0,-1 1 0 0 0,6 25-1 0 0,-8-31-55 0 0,-1 1-1 0 0,-1 0 1 0 0,0 0-1 0 0,0 0 1 0 0,0 0-1 0 0,-1 0 1 0 0,0 0-1 0 0,0 0 1 0 0,-1 0-1 0 0,0 0 1 0 0,-1-1-1 0 0,0 1 1 0 0,0 0-1 0 0,-1 0 1 0 0,1-1-1 0 0,-2 0 1 0 0,1 1-1 0 0,-1-1 1 0 0,0-1-1 0 0,0 1 1 0 0,-1 0-1 0 0,0-1 1 0 0,0 0-1 0 0,-1 0 1 0 0,0-1-1 0 0,0 1 1 0 0,0-1-1 0 0,0-1 1 0 0,-1 1-1 0 0,0-1 1 0 0,0 0-1 0 0,0-1 1 0 0,0 1-1 0 0,0-1 1 0 0,-1-1-1 0 0,0 1 1 0 0,1-2-1 0 0,-14 3 1 0 0,17-3-81 0 0,-50 6 173 0 0,49-7-270 0 0,0 0-1 0 0,1 1 1 0 0,-1-2 0 0 0,0 1-1 0 0,0 0 1 0 0,1-1 0 0 0,-1 0-1 0 0,-8-3 1 0 0,51-1-14178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42 4012 0 0,'0'0'10872'0'0,"-14"-8"-10537"0"0,-47-21 318 0 0,59 28-624 0 0,-1 0-1 0 0,0 1 1 0 0,0-1-1 0 0,1 0 0 0 0,-1 1 1 0 0,0 0-1 0 0,0 0 1 0 0,0 0-1 0 0,0 0 1 0 0,0 0-1 0 0,1 0 1 0 0,-1 1-1 0 0,0-1 1 0 0,0 1-1 0 0,0 0 1 0 0,1 0-1 0 0,-1 0 0 0 0,0 0 1 0 0,1 0-1 0 0,-1 1 1 0 0,1-1-1 0 0,0 1 1 0 0,-1 0-1 0 0,1-1 1 0 0,0 1-1 0 0,-3 4 1 0 0,-5 2-33 0 0,-4 3-66 0 0,0 1 1 0 0,0 1-1 0 0,2 0 1 0 0,-1 0-1 0 0,-12 21 1 0 0,19-26 35 0 0,0 1 1 0 0,1 0-1 0 0,0 0 1 0 0,1 0-1 0 0,0 1 1 0 0,0 0-1 0 0,1-1 1 0 0,0 1-1 0 0,1 1 1 0 0,-2 18-1 0 0,4-26-7 0 0,0 0 0 0 0,0 0 0 0 0,0 0 0 0 0,1 0 0 0 0,-1 0 0 0 0,1 0 0 0 0,0-1 0 0 0,0 1 0 0 0,0 0 0 0 0,0 0 0 0 0,0-1 0 0 0,1 1 0 0 0,-1-1 0 0 0,1 1 0 0 0,-1-1 0 0 0,1 1 0 0 0,0-1 0 0 0,0 0 0 0 0,0 0 0 0 0,0 0 0 0 0,0 0 0 0 0,1 0 0 0 0,-1-1 0 0 0,1 1 0 0 0,-1-1 0 0 0,1 1 0 0 0,0-1 0 0 0,-1 0 0 0 0,1 0 0 0 0,0 0 0 0 0,0-1 0 0 0,-1 1 0 0 0,1 0 0 0 0,0-1 0 0 0,0 0 0 0 0,3 0 0 0 0,4 1-146 0 0,0-1 1 0 0,0 0-1 0 0,-1-1 1 0 0,1 0-1 0 0,0-1 1 0 0,-1 1-1 0 0,1-2 1 0 0,-1 0 0 0 0,18-7-1 0 0,-1-5-46 0 0,0-2 0 0 0,-1-1 0 0 0,0-1-1 0 0,31-32 1 0 0,-27 25 890 0 0,0 1-1 0 0,36-24 1 0 0,-63 48-596 0 0,0 0 0 0 0,0-1 0 0 0,0 1 0 0 0,0 0 0 0 0,0 0 0 0 0,0 0 0 0 0,0 0 0 0 0,0 1 0 0 0,0-1 0 0 0,0 1 0 0 0,0-1 0 0 0,1 1 0 0 0,-1 0 0 0 0,0 0 0 0 0,5 0 0 0 0,-6 0-64 0 0,0 1 0 0 0,0 0 0 0 0,0-1-1 0 0,0 1 1 0 0,0 0 0 0 0,0 0 0 0 0,0 0 0 0 0,0 0-1 0 0,0 0 1 0 0,0 0 0 0 0,0 0 0 0 0,-1 0 0 0 0,1 0 0 0 0,0 1-1 0 0,-1-1 1 0 0,1 0 0 0 0,-1 0 0 0 0,1 1 0 0 0,-1-1 0 0 0,0 0-1 0 0,1 0 1 0 0,-1 1 0 0 0,0-1 0 0 0,0 0 0 0 0,0 1-1 0 0,0 1 1 0 0,1 14-104 0 0,-1 0 1 0 0,-1 0-1 0 0,0 0 0 0 0,-1-1 0 0 0,-7 29 0 0 0,-17 38-6480 0 0,22-74 3420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7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3876 0 0,'0'0'4919'0'0,"9"18"-4507"0"0,53 124 1291 0 0,-58-132-1062 0 0,-1-1-1 0 0,0 1 1 0 0,-1 0-1 0 0,0 1 1 0 0,0-1-1 0 0,0 15 1279 0 0,1-58-495 0 0,3 9-1780 0 0,0 0 0 0 0,1 0 0 0 0,2 0 0 0 0,0 1 0 0 0,2 0 0 0 0,0 0 0 0 0,17-22 0 0 0,-22 37-116 0 0,0 0 1 0 0,1 0-1 0 0,0 0 0 0 0,0 1 0 0 0,1 0 1 0 0,0 0-1 0 0,0 1 0 0 0,17-10 1 0 0,-19 13-74 0 0,0 1 0 0 0,0-1 0 0 0,1 1 1 0 0,-1 0-1 0 0,1 1 0 0 0,-1 0 0 0 0,1 0 1 0 0,0 0-1 0 0,-1 0 0 0 0,1 1 1 0 0,0 0-1 0 0,-1 1 0 0 0,1 0 0 0 0,11 2 1 0 0,-5 2 544 0 0,0 0 0 0 0,0 1 1 0 0,-1 0-1 0 0,1 0 1 0 0,-2 2-1 0 0,1 0 0 0 0,-1 0 1 0 0,17 16-1 0 0,21 15 3465 0 0,-47-37-3314 0 0,1 0 0 0 0,0-1 0 0 0,-1 1 0 0 0,1-1 0 0 0,0 1 1 0 0,0-1-1 0 0,0 0 0 0 0,0 0 0 0 0,1 0 0 0 0,-1 0 0 0 0,0 0 0 0 0,0-1 0 0 0,0 0 0 0 0,1 1 0 0 0,-1-1 1 0 0,0-1-1 0 0,0 1 0 0 0,1 0 0 0 0,-1-1 0 0 0,0 1 0 0 0,0-1 0 0 0,0 0 0 0 0,0 0 0 0 0,0 0 0 0 0,0-1 1 0 0,0 1-1 0 0,0-1 0 0 0,0 0 0 0 0,-1 1 0 0 0,1-1 0 0 0,0 0 0 0 0,-1-1 0 0 0,0 1 0 0 0,4-5 0 0 0,-2 2 33 0 0,0 0-1 0 0,0-1 1 0 0,0 1-1 0 0,-1-1 1 0 0,0 0-1 0 0,-1 0 1 0 0,1 0-1 0 0,-1 0 1 0 0,0 0-1 0 0,0-1 1 0 0,-1 1-1 0 0,0-1 1 0 0,0 1-1 0 0,-1-1 0 0 0,0 1 1 0 0,0-10-1 0 0,-1 14-126 0 0,1 1 0 0 0,0 0 0 0 0,-1-1 0 0 0,1 1 0 0 0,-1 0 0 0 0,1-1 0 0 0,-1 1-1 0 0,0 0 1 0 0,0 0 0 0 0,1 0 0 0 0,-1-1 0 0 0,0 1 0 0 0,0 0 0 0 0,0 0 0 0 0,0 0-1 0 0,0 0 1 0 0,0 1 0 0 0,-1-1 0 0 0,1 0 0 0 0,0 0 0 0 0,0 1 0 0 0,-1-1 0 0 0,1 1-1 0 0,0-1 1 0 0,-1 1 0 0 0,1-1 0 0 0,0 1 0 0 0,-1 0 0 0 0,1 0 0 0 0,-1 0 0 0 0,1 0 0 0 0,-1 0-1 0 0,1 0 1 0 0,-3 0 0 0 0,1 0-50 0 0,0 1-1 0 0,-1-1 1 0 0,1 1 0 0 0,0-1-1 0 0,0 1 1 0 0,0 0 0 0 0,0 0 0 0 0,0 1-1 0 0,0-1 1 0 0,1 1 0 0 0,-1-1-1 0 0,0 1 1 0 0,1 0 0 0 0,-1 0-1 0 0,-2 2 1 0 0,-1 5-55 0 0,-1 1 0 0 0,1 0-1 0 0,1 0 1 0 0,-1 1 0 0 0,2 0 0 0 0,0 0 0 0 0,0 0 0 0 0,1 0 0 0 0,-4 23 0 0 0,5-25 12 0 0,1 1 0 0 0,0 0 0 0 0,1 0 0 0 0,0 0 0 0 0,1-1 0 0 0,0 1 0 0 0,0 0 0 0 0,1 0 0 0 0,0-1 0 0 0,1 1 0 0 0,0-1 0 0 0,5 11 0 0 0,-5-15-75 0 0,0-1 0 0 0,0 1 0 0 0,0-1-1 0 0,1 0 1 0 0,-1 0 0 0 0,1 0 0 0 0,0-1 0 0 0,0 1 0 0 0,0-1-1 0 0,1 0 1 0 0,8 4 0 0 0,-10-5-201 0 0,0-1 0 0 0,1 1-1 0 0,-1-1 1 0 0,1 0 0 0 0,-1 0 0 0 0,1 0-1 0 0,-1-1 1 0 0,1 1 0 0 0,0-1 0 0 0,-1 0 0 0 0,1 0-1 0 0,0 0 1 0 0,-1 0 0 0 0,1-1 0 0 0,-1 1-1 0 0,1-1 1 0 0,-1 0 0 0 0,1 0 0 0 0,3-2-1 0 0,21-16-4024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8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9 689 3724 0 0,'0'0'8712'0'0,"10"15"-8255"0"0,28 50-54 0 0,-36-62-315 0 0,0 1 0 0 0,0-1 1 0 0,-1 1-1 0 0,1-1 0 0 0,-1 1 0 0 0,0-1 1 0 0,0 1-1 0 0,0 0 0 0 0,-1 0 0 0 0,1 0 1 0 0,-1-1-1 0 0,0 1 0 0 0,0 0 0 0 0,0 0 0 0 0,0 0 1 0 0,-1 0-1 0 0,0-1 0 0 0,0 1 0 0 0,0 0 1 0 0,0-1-1 0 0,0 1 0 0 0,-2 3 0 0 0,0-3 53 0 0,0 0-1 0 0,0-1 1 0 0,0 1-1 0 0,0-1 1 0 0,0 0-1 0 0,-5 3 1 0 0,7-4-97 0 0,-1-1 0 0 0,1 0 0 0 0,0 0 0 0 0,-1 0 0 0 0,0 0 0 0 0,1 0 0 0 0,-1 0 0 0 0,0 0 1 0 0,1-1-1 0 0,-1 1 0 0 0,0-1 0 0 0,0 1 0 0 0,1-1 0 0 0,-1 1 0 0 0,0-1 0 0 0,0 0 0 0 0,-3 0 0 0 0,4-2-104 0 0,1 0-1 0 0,-1 0 1 0 0,1 0-1 0 0,0 0 1 0 0,0 0 0 0 0,-1 0-1 0 0,1 0 1 0 0,1 0-1 0 0,-1 0 1 0 0,0 0-1 0 0,1-2 1 0 0,0-2-46 0 0,1-1 0 0 0,1 1-1 0 0,-1 0 1 0 0,1 0 0 0 0,0 0 0 0 0,0 0 0 0 0,1 0 0 0 0,-1 1-1 0 0,8-9 1 0 0,44-42-194 0 0,-45 46 248 0 0,1 2 1 0 0,0-1 0 0 0,1 1-1 0 0,0 1 1 0 0,0 0-1 0 0,25-10 1 0 0,-33 16 59 0 0,0-1-1 0 0,0 1 1 0 0,1 0-1 0 0,-1 0 1 0 0,0 0-1 0 0,1 0 1 0 0,-1 1-1 0 0,0 0 1 0 0,1 0-1 0 0,-1 0 1 0 0,1 0-1 0 0,-1 1 1 0 0,0 0-1 0 0,1-1 1 0 0,-1 2-1 0 0,0-1 1 0 0,0 0-1 0 0,0 1 1 0 0,0 0 0 0 0,0 0-1 0 0,0 0 1 0 0,0 0-1 0 0,-1 1 1 0 0,1-1-1 0 0,4 6 1 0 0,0 2 178 0 0,-1 0 0 0 0,0 1 0 0 0,-1 1 0 0 0,0-1 0 0 0,-1 1 0 0 0,0 0 0 0 0,0 0 0 0 0,3 20 0 0 0,5 28-1648 0 0,-9-24-9096 0 0,-4-59 6053 0 0</inkml:trace>
  <inkml:trace contextRef="#ctx0" brushRef="#br0" timeOffset="1">827 1 6049 0 0,'0'0'8629'0'0,"8"16"-7982"0"0,-1 0-485 0 0,0-2-20 0 0,0 1 1 0 0,-1 0 0 0 0,-1 0-1 0 0,0 1 1 0 0,3 20-1 0 0,2 56 638 0 0,-3 0-1 0 0,-8 122 1 0 0,-1-80-697 0 0,2-121-90 0 0,1 20-510 0 0,-1 1 0 0 0,-2 0 0 0 0,-2-1 1 0 0,-14 62-1 0 0,18-92 308 0 0,-1-1 0 0 0,0 1 0 0 0,-1 0 0 0 0,1 0 0 0 0,0-1 0 0 0,-1 1 0 0 0,1-1 0 0 0,-1 1 0 0 0,-2 2 0 0 0,-14 3-7449 0 0,16-8 7180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8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10105 0 0,'0'0'5883'0'0,"14"-5"-5630"0"0,9-3-97 0 0,0 2 0 0 0,0 1 0 0 0,1 0 0 0 0,24-1 0 0 0,279 7-2035 0 0,-198 1-2026 0 0,-62-2-907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 3100 0 0,'0'0'4633'0'0,"-14"0"-4541"0"0,3 0-79 0 0,7 0-7 0 0,-1 0 0 0 0,0-1 0 0 0,1 2 0 0 0,-1-1 0 0 0,0 1 0 0 0,1-1 0 0 0,-1 1 0 0 0,1 0 0 0 0,-1 1 0 0 0,1-1 0 0 0,0 1 0 0 0,0 0 0 0 0,-1 0 0 0 0,1 0 0 0 0,0 1-1 0 0,1 0 1 0 0,-7 5 0 0 0,-24 28 335 0 0,2 2-1 0 0,1 1 1 0 0,3 1-1 0 0,1 2 0 0 0,2 1 1 0 0,1 1-1 0 0,3 1 1 0 0,-20 60-1 0 0,30-72-209 0 0,2 1 1 0 0,1 1-1 0 0,2-1 0 0 0,1 1 1 0 0,2 0-1 0 0,1 43 0 0 0,3-56-47 0 0,1 0-1 0 0,1 0 0 0 0,1 0 0 0 0,1 0 0 0 0,1 0 0 0 0,1-1 1 0 0,0 0-1 0 0,2-1 0 0 0,0 1 0 0 0,23 34 0 0 0,-18-36 32 0 0,0 0 0 0 0,2-1 0 0 0,0 0 0 0 0,1-1 0 0 0,1-1 0 0 0,1-1 0 0 0,34 22 0 0 0,-37-28-264 0 0,0-1-1 0 0,0 0 1 0 0,1-1 0 0 0,25 7-1 0 0,-28-11-545 0 0,-1 0 0 0 0,1-1 0 0 0,-1 0 0 0 0,1-2 0 0 0,0 1 0 0 0,19-3 0 0 0,-20-3-1407 0 0,2-10-579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3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0 4060 0 0,'0'0'14775'0'0,"-1"4"-14449"0"0,0 1-264 0 0,0 1 0 0 0,0-1 0 0 0,-1 0 0 0 0,0 0 0 0 0,0 0 0 0 0,0 0 0 0 0,0 0 1 0 0,-1 0-1 0 0,-5 6 0 0 0,-37 45 312 0 0,26-33-253 0 0,9-11-82 0 0,-243 277-1691 0 0,223-265-96 0 0,12-19-1419 0 0</inkml:trace>
  <inkml:trace contextRef="#ctx0" brushRef="#br0" timeOffset="1">45 3 11085 0 0,'0'0'6553'0'0,"19"16"-6315"0"0,2 0-169 0 0,4 3 21 0 0,-1 1 1 0 0,43 46 0 0 0,217 266-468 0 0,-155-178 45 0 0,-124-149 416 0 0,-3-3 0 0 0,0 0 1 0 0,0 0-1 0 0,0 1 1 0 0,0-1 0 0 0,0 1-1 0 0,-1-1 1 0 0,1 1-1 0 0,-1 0 1 0 0,1 0-1 0 0,-1 0 1 0 0,0 0 0 0 0,0 0-1 0 0,0 4 323 0 0,-3-8-812 0 0,0-1 0 0 0,0 1 0 0 0,-1-1 0 0 0,1 0 1 0 0,0 1-1 0 0,0-1 0 0 0,1 0 0 0 0,-1 0 0 0 0,0 0 0 0 0,-2-5 1 0 0,-4-5-3835 0 0,1-2-1467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376 780 9189 0 0,'0'0'3936'0'0,"-2"-13"-3760"0"0,-98-466 2208 0 0,83 403-2244 0 0,-39-134 1375 0 0,56 209-1546 0 0,-9 26-1321 0 0,3-10 1326 0 0,-112 457 284 0 0,111-445-387 0 0,3-9-197 0 0,0 0 1 0 0,-2-1-1 0 0,0 0 1 0 0,-17 33 0 0 0,22-51-50 0 0,0 0 1 0 0,0 0 0 0 0,1 0 0 0 0,-1 0 0 0 0,0 0 0 0 0,1 0-1 0 0,-1-1 1 0 0,1 1 0 0 0,-1 0 0 0 0,1 0 0 0 0,0 0-1 0 0,-1-3 1 0 0,-3-14-3125 0 0,-2-18-2070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2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2752 0 0,'0'0'9326'0'0,"17"-6"-8792"0"0,56-21 107 0 0,-66 25-538 0 0,0 1-1 0 0,0 0 1 0 0,0 1 0 0 0,0-1-1 0 0,0 1 1 0 0,0 1 0 0 0,0-1-1 0 0,0 1 1 0 0,-1 1 0 0 0,1-1-1 0 0,0 1 1 0 0,0 0-1 0 0,9 5 1 0 0,10 2 94 0 0,27 6-61 0 0,181 55 367 0 0,-165-46-733 0 0,85 43 0 0 0,-144-62-430 0 0,0 0 1 0 0,-1 1-1 0 0,1 1 0 0 0,11 10 1 0 0,-21-17 612 0 0,1 1-224 0 0,0-1 1 0 0,0 1-1 0 0,0 0 1 0 0,0 0-1 0 0,-1 0 0 0 0,1 0 1 0 0,0 0-1 0 0,0 0 0 0 0,-1 0 1 0 0,1 0-1 0 0,-1 0 0 0 0,1 0 1 0 0,-1 0-1 0 0,2 2 0 0 0,-12 17-5622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5136 0 0,'0'0'11110'0'0,"-6"2"-11137"0"0,-1 1-10 0 0,0 1 0 0 0,0 0-1 0 0,0 1 1 0 0,1-1-1 0 0,0 1 1 0 0,0 1-1 0 0,0-1 1 0 0,0 1 0 0 0,1 0-1 0 0,0 0 1 0 0,0 0-1 0 0,1 1 1 0 0,-6 10-1 0 0,-73 118-66 0 0,-7 10-5797 0 0,79-130 2436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7161 0 0,'0'0'8032'0'0,"14"4"-8042"0"0,3 0 55 0 0,-4 0 57 0 0,1 0 0 0 0,-1 0 0 0 0,0 2 1 0 0,24 12-1 0 0,288 193 517 0 0,-307-198-620 0 0,9 5-776 0 0,-1 1 0 0 0,-1 2 0 0 0,32 33 0 0 0,-54-50 333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4628 0 0,'0'0'7191'0'0,"-7"4"-6845"0"0,-14 7-5351 0 0,16-8 3129 0 0,38-21-3408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7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5136 0 0,'0'0'5145'0'0,"-27"32"-6773"0"0,22-26 1032 0 0,1 2-392 0 0,0 0-641 0 0,0-2-415 0 0,-9 7-864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8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 1880 0 0,'0'0'6201'0'0,"-89"41"-6813"0"0,83-33 272 0 0,-4-2-336 0 0,0-1-1017 0 0,1 3-731 0 0</inkml:trace>
  <inkml:trace contextRef="#ctx0" brushRef="#br0" timeOffset="1">322 365 392 0 0,'0'0'7309'0'0,"-77"48"-9205"0"0,69-42 635 0 0</inkml:trace>
  <inkml:trace contextRef="#ctx0" brushRef="#br0" timeOffset="2">70 698 7041 0 0,'0'0'496'0'0,"-70"65"-7453"0"0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8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 1720 0 0,'0'0'6357'0'0,"-38"55"-11266"0"0,36-49 2693 0 0</inkml:trace>
  <inkml:trace contextRef="#ctx0" brushRef="#br0" timeOffset="1">1 501 1840 0 0,'0'0'5745'0'0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8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1 820 0 0,'0'0'80'0'0,"-40"87"-60"0"0,34-68 320 0 0,-1 1-328 0 0,1 4 328 0 0,-2 4-12 0 0,-3 2-212 0 0,3 0-116 0 0,0 3-108 0 0,1-11-884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0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10 1540 0 0,'0'0'5062'0'0,"-1"17"-4677"0"0,-1 23 259 0 0,-14 74 0 0 0,-32 54 589 0 0,39-142-1077 0 0,-2 0-1 0 0,-1-1 1 0 0,-1 0-1 0 0,-20 27 1 0 0,32-50-102 0 0,0-1 1 0 0,0 1-1 0 0,0-1 1 0 0,-1 1 0 0 0,1-1-1 0 0,0 0 1 0 0,-1 0-1 0 0,1 1 1 0 0,-1-1 0 0 0,1 0-1 0 0,-3 1 1 0 0,4-2 10 0 0,-1 0 0 0 0,1 0 1 0 0,-1 0-1 0 0,1 0 0 0 0,-1 0 0 0 0,1 0 1 0 0,-1 0-1 0 0,1 0 0 0 0,-1 0 1 0 0,1 0-1 0 0,-1 0 0 0 0,1 0 0 0 0,-1 0 1 0 0,1 0-1 0 0,-1 0 0 0 0,1 0 0 0 0,0-1 1 0 0,-1 1-1 0 0,1 0 0 0 0,-1 0 0 0 0,1 0 1 0 0,-1-1-1 0 0,1 1 0 0 0,0 0 1 0 0,-1-1-1 0 0,0 0 0 0 0,0-1 0 0 0,-1 0-1 0 0,1-1 1 0 0,0 1 0 0 0,0 0-1 0 0,0-1 1 0 0,0 0 0 0 0,0 1 0 0 0,1-1-1 0 0,-1 0 1 0 0,1 1 0 0 0,0-1-1 0 0,-1 0 1 0 0,2-4 0 0 0,-1-5-133 0 0,2 0 0 0 0,-1 0 1 0 0,2 0-1 0 0,0 1 0 0 0,0-1 1 0 0,1 0-1 0 0,0 1 0 0 0,1 0 0 0 0,0 0 1 0 0,9-12-1 0 0,10-14-244 0 0,41-49 0 0 0,-46 63 116 0 0,75-83-295 0 0,-84 96 431 0 0,0 0 1 0 0,1 1-1 0 0,0 1 0 0 0,1 0 1 0 0,0 0-1 0 0,0 1 0 0 0,24-10 1 0 0,-32 16 7 0 0,0-1 1 0 0,-1 1-1 0 0,1 0 1 0 0,0 0 0 0 0,0 1-1 0 0,0-1 1 0 0,-1 1-1 0 0,1 0 1 0 0,0 0 0 0 0,0 0-1 0 0,0 0 1 0 0,0 1-1 0 0,0-1 1 0 0,6 3 0 0 0,-7-1 31 0 0,0-1-1 0 0,-1 1 1 0 0,1 0 0 0 0,0 0 0 0 0,-1 0 0 0 0,0 0 0 0 0,1 1 0 0 0,-1-1 0 0 0,0 1 0 0 0,0-1 0 0 0,0 1 0 0 0,-1 0 0 0 0,1-1 0 0 0,-1 1 0 0 0,1 0 0 0 0,-1 0 0 0 0,2 6 0 0 0,3 12 202 0 0,-1 0 1 0 0,-1 1 0 0 0,-1-1 0 0 0,0 38 0 0 0,-7 89 898 0 0,4-148-1080 0 0,-7 54 299 0 0,7-50-239 0 0,-1 0 0 0 0,0 0 1 0 0,0 0-1 0 0,-1 0 0 0 0,1 0 1 0 0,-1 0-1 0 0,0 0 0 0 0,0 0 1 0 0,-1-1-1 0 0,-4 7 1 0 0,5-9 24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5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67 536 0 0,'0'0'3623'0'0,"-1"-8"-4343"0"0,-13-50 6580 0 0,14 58-5712 0 0,-11 10 1701 0 0,-12 29-2793 0 0,19-31 1354 0 0,-33 66-462 0 0,2 1 0 0 0,-42 136 0 0 0,50-77-302 0 0,27-130-128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00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4592 0 0,'0'0'5601'0'0,"14"6"-7624"0"0,109 48 1583 0 0,-59-31 1030 0 0,-28-10 60 0 0,40 19-1 0 0,-64-25-556 0 0,0-1-1 0 0,-1 2 1 0 0,0 0-1 0 0,0 0 0 0 0,0 1 1 0 0,17 20-1 0 0,62 78-3508 0 0,-77-91 926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0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92 0 0,'0'0'8850'0'0,"-16"36"-9855"0"0,7-15-1334 0 0,-1 0-1 0 0,-19 29 0 0 0,21-38 1422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05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1 588 0 0,'0'0'1868'0'0,"-61"72"-1828"0"0,52-59-40 0 0,1-3-64 0 0,3-1-252 0 0,-1 2-284 0 0,-1-3-444 0 0</inkml:trace>
  <inkml:trace contextRef="#ctx0" brushRef="#br0" timeOffset="1">177 230 12 0 0,'0'0'3092'0'0,"-62"91"-3112"0"0,59-80-32 0 0,-2-1-40 0 0,2 1-288 0 0,3-3-388 0 0,-6 3-420 0 0</inkml:trace>
  <inkml:trace contextRef="#ctx0" brushRef="#br0" timeOffset="2">31 507 116 0 0,'0'0'2368'0'0,"-25"85"-2368"0"0,23-75-380 0 0,-1-4-492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06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0 40 0 0,'0'0'4284'0'0,"-54"73"-4432"0"0,49-65 72 0 0,2 1-44 0 0,1 1-284 0 0,-3-1-220 0 0,4-1-288 0 0,-7 3-472 0 0</inkml:trace>
  <inkml:trace contextRef="#ctx0" brushRef="#br0" timeOffset="1">106 237 220 0 0,'0'0'3616'0'0,"-64"69"-3816"0"0,53-58 184 0 0,5 4-100 0 0,-1-1-248 0 0,-1-2-656 0 0,-1 6-440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0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0 208 0 0,'0'0'3151'0'0,"-14"13"-3208"0"0,-5 4 38 0 0,6-7 0 0 0,1 1 1 0 0,1 0-1 0 0,-16 20 0 0 0,17-17-200 0 0,0 0 0 0 0,-13 30 0 0 0,15-29 52 0 0,1-1 0 0 0,-2 0 0 0 0,-12 16 1 0 0,-19 30 5188 0 0,36-56-4875 0 0,1 0 0 0 0,-1 0 0 0 0,0 0 0 0 0,-1-1 0 0 0,1 1 0 0 0,-1-1 0 0 0,-7 4 0 0 0,-3-16-776 0 0,13 11 718 0 0,-1 1 0 0 0,1-1-1 0 0,-1 0 1 0 0,1 0 0 0 0,-1-1-1 0 0,0 1 1 0 0,0 0 0 0 0,0-1-1 0 0,0 0 1 0 0,0 1 0 0 0,0-1-1 0 0,0 0 1 0 0,0-1 0 0 0,-5 2-1 0 0,8-3-63 0 0,0 1 0 0 0,-1 0 0 0 0,1 0 0 0 0,0 0 0 0 0,0-1 0 0 0,0 1 0 0 0,0 0-1 0 0,0 0 1 0 0,0-1 0 0 0,0 1 0 0 0,0 0 0 0 0,-1 0 0 0 0,1-1 0 0 0,0 1 0 0 0,0 0 0 0 0,0 0-1 0 0,0-1 1 0 0,0 1 0 0 0,0 0 0 0 0,1 0 0 0 0,-1-1 0 0 0,0 1 0 0 0,0 0 0 0 0,0 0-1 0 0,0-1 1 0 0,0 1 0 0 0,0 0 0 0 0,0 0 0 0 0,0-1 0 0 0,1 1 0 0 0,-1 0 0 0 0,0 0-1 0 0,0 0 1 0 0,0-1 0 0 0,0 1 0 0 0,1 0 0 0 0,-1 0 0 0 0,0 0 0 0 0,1-1 0 0 0,6-9 363 0 0,-7 10-394 0 0,42-50-1256 0 0,-48 91 1801 0 0,4-35-415 0 0,-1 0 0 0 0,-1 0 0 0 0,1 0 0 0 0,-1 0 0 0 0,-9 10 0 0 0,11-14-42 0 0,0 0 0 0 0,0 0 0 0 0,0 0 0 0 0,-1 0 0 0 0,1-1 0 0 0,0 1 0 0 0,-1 0 0 0 0,1-1 0 0 0,-1 0 0 0 0,0 1 0 0 0,1-1 0 0 0,-1 0 0 0 0,0-1 0 0 0,0 1 0 0 0,0 0 0 0 0,-4 0 186 0 0,27-34-1624 0 0,-20 33 1319 0 0,1 1 1 0 0,-1 0 0 0 0,1 0-1 0 0,-1 0 1 0 0,0-1 0 0 0,0 1 0 0 0,1 0-1 0 0,-1 0 1 0 0,0 0 0 0 0,0 0 0 0 0,0-1-1 0 0,0 1 1 0 0,0 0 0 0 0,0 0-1 0 0,0 0 1 0 0,0 0 0 0 0,0-1 0 0 0,-1 1-1 0 0,1 0 1 0 0,0 0 0 0 0,-1 1-1 0 0,-3 23 702 0 0,-3-9 340 0 0,7-16-998 0 0,0 0 0 0 0,0 0 0 0 0,0 0 0 0 0,0 0 0 0 0,-1 0 0 0 0,1 0-1 0 0,0 0 1 0 0,0 0 0 0 0,0 0 0 0 0,0 0 0 0 0,0 0 0 0 0,0 1 0 0 0,0-1 0 0 0,0 0-1 0 0,0 0 1 0 0,0 0 0 0 0,-1 0 0 0 0,1 0 0 0 0,0 0 0 0 0,0 0 0 0 0,0 0 0 0 0,0 0-1 0 0,0 0 1 0 0,0 0 0 0 0,0-1 0 0 0,0 1 0 0 0,0 0 0 0 0,-1 0 0 0 0,1 0 0 0 0,0 0-1 0 0,0 0 1 0 0,0 0 0 0 0,0 0 0 0 0,0 0 0 0 0,0 0 0 0 0,0 0 0 0 0,0 0 0 0 0,0 0-1 0 0,0 0 1 0 0,0 0 0 0 0,0 0 0 0 0,0 0 0 0 0,0-1 0 0 0,-1 1 0 0 0,1 0 0 0 0,0 0-1 0 0,0 0 1 0 0,0 0 0 0 0,0 0 0 0 0,0 0 0 0 0,0 0 0 0 0,0 0 0 0 0,0 0 0 0 0,0 0-1 0 0,0-1 1 0 0,0 1 0 0 0,0 0 0 0 0,0 0 0 0 0,0 0 0 0 0,0 0 0 0 0,0 0 0 0 0,0 0-1 0 0,-1-11-1656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14 56 0 0,'0'0'0'0'0,"-2"-12"-56"0"0,-1 10 56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25 228 0 0,'-12'-15'292'0'0,"9"12"-37"0"0,4-1 651 0 0,0 1-1647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0 572 0 0,'0'0'5417'0'0,"0"7"-5346"0"0,-1-7-5 0 0,-11 3-1941 0 0,25-13-2376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1 692 0 0,'0'0'4818'0'0,"5"14"-4470"0"0,12 47 33 0 0,-16-56-301 0 0,0 0 0 0 0,0 0 0 0 0,0 0 0 0 0,-1 0 1 0 0,0 0-1 0 0,0 0 0 0 0,0 0 0 0 0,0 0 0 0 0,-1 0 0 0 0,0 0 1 0 0,0 0-1 0 0,0-1 0 0 0,-1 1 0 0 0,0 0 0 0 0,0 0 1 0 0,-5 8-1 0 0,6-11-26 0 0,-1 1-1 0 0,0-1 1 0 0,0 1 0 0 0,0-1 0 0 0,-1 0 0 0 0,1 0 0 0 0,0 0-1 0 0,-1 0 1 0 0,1 0 0 0 0,-1 0 0 0 0,0-1 0 0 0,0 1-1 0 0,0-1 1 0 0,1 0 0 0 0,-1 0 0 0 0,0 0 0 0 0,0 0 0 0 0,-1-1-1 0 0,1 1 1 0 0,0-1 0 0 0,0 0 0 0 0,0 0 0 0 0,-6 0-1 0 0,8-1-15 0 0,0 1 0 0 0,0-1 0 0 0,0 0 0 0 0,0 0 0 0 0,0 1 0 0 0,0-1-1 0 0,1 0 1 0 0,-1 0 0 0 0,0 0 0 0 0,0 0 0 0 0,1 0 0 0 0,-1 0 0 0 0,0 0-1 0 0,1-1 1 0 0,-1 1 0 0 0,1 0 0 0 0,0 0 0 0 0,-1 0 0 0 0,1-1-1 0 0,0 1 1 0 0,0 0 0 0 0,-1 0 0 0 0,1 0 0 0 0,0-1 0 0 0,0 1 0 0 0,1 0-1 0 0,-1 0 1 0 0,0-2 0 0 0,0-1-29 0 0,0 0 0 0 0,1 0-1 0 0,-1 0 1 0 0,1 0 0 0 0,0 1 0 0 0,0-1 0 0 0,0 0-1 0 0,2-5 1 0 0,2 3-17 0 0,-1 0-1 0 0,1 1 1 0 0,0 0-1 0 0,1 0 1 0 0,-1 0-1 0 0,1 0 1 0 0,0 1-1 0 0,10-5 1 0 0,-12 6 17 0 0,-1 2-1 0 0,1-1 1 0 0,0 0 0 0 0,0 1 0 0 0,0 0-1 0 0,0 0 1 0 0,0 0 0 0 0,0 0-1 0 0,0 1 1 0 0,0-1 0 0 0,0 1 0 0 0,0 0-1 0 0,0 1 1 0 0,0-1 0 0 0,0 1 0 0 0,8 1-1 0 0,-10-1 21 0 0,0 1-1 0 0,0-1 1 0 0,0 1-1 0 0,0-1 0 0 0,-1 1 1 0 0,1-1-1 0 0,0 1 1 0 0,-1 0-1 0 0,0 0 1 0 0,1 0-1 0 0,-1 0 0 0 0,0 0 1 0 0,0 0-1 0 0,0 0 1 0 0,0 0-1 0 0,0 0 0 0 0,0 1 1 0 0,-1-1-1 0 0,1 0 1 0 0,-1 1-1 0 0,0-1 1 0 0,0 0-1 0 0,0 4 0 0 0,1-2 37 0 0,-1 1 1 0 0,0-1-1 0 0,0 1 0 0 0,0 0 0 0 0,-1-1 0 0 0,0 1 0 0 0,0-1 0 0 0,0 0 0 0 0,0 1 0 0 0,-1-1 0 0 0,-2 6 0 0 0,-4 1 77 0 0,0 0 0 0 0,-1-1 0 0 0,0 1 1 0 0,0-2-1 0 0,-1 0 0 0 0,-15 11 0 0 0,20-16-88 0 0,-1 0 0 0 0,0 0 0 0 0,0 0 0 0 0,0-1 0 0 0,-1 0 0 0 0,1-1 0 0 0,0 1 0 0 0,-1-1 0 0 0,0 0 0 0 0,0-1 0 0 0,1 0 0 0 0,-1 0 0 0 0,0 0 0 0 0,-9-1 0 0 0,15 0-49 0 0,1-1 0 0 0,-1 1 0 0 0,0-1 0 0 0,0 1 0 0 0,1-1 0 0 0,-1 0 0 0 0,0 1 0 0 0,0-1 0 0 0,1 0 0 0 0,-1 1 0 0 0,1-1 0 0 0,-1 0 0 0 0,1 0 0 0 0,-1 0 0 0 0,1 1 0 0 0,-1-1 0 0 0,1 0 0 0 0,0 0 0 0 0,0 0 0 0 0,-1 0 0 0 0,1 0 0 0 0,0 0 0 0 0,0 0 0 0 0,0 0 0 0 0,0 0 0 0 0,0 0 0 0 0,0 0 0 0 0,0-1 0 0 0,3-29-85 0 0,0 22 43 0 0,0 1 0 0 0,1-1 1 0 0,0 1-1 0 0,0 0 0 0 0,1 0 0 0 0,0 1 0 0 0,10-12 0 0 0,-2 4-33 0 0,1 0 1 0 0,21-17-1 0 0,-30 28 55 0 0,0 1 0 0 0,0-1-1 0 0,1 1 1 0 0,-1 0 0 0 0,1 0-1 0 0,0 1 1 0 0,9-3 0 0 0,-14 5 14 0 0,0-1 0 0 0,0 1-1 0 0,0 0 1 0 0,0-1 0 0 0,0 1 0 0 0,0 0 0 0 0,0 0 0 0 0,0 0 0 0 0,0 0 0 0 0,0 0-1 0 0,0 0 1 0 0,0 0 0 0 0,0 0 0 0 0,0 0 0 0 0,1 0 0 0 0,-1 1 0 0 0,0-1 0 0 0,0 0-1 0 0,0 1 1 0 0,0-1 0 0 0,0 1 0 0 0,0-1 0 0 0,-1 1 0 0 0,1 0 0 0 0,0-1 0 0 0,0 1 0 0 0,0 0-1 0 0,0 0 1 0 0,-1-1 0 0 0,1 1 0 0 0,0 0 0 0 0,-1 0 0 0 0,1 0 0 0 0,-1 0 0 0 0,1 0-1 0 0,-1 0 1 0 0,1 0 0 0 0,-1 0 0 0 0,0 0 0 0 0,1 0 0 0 0,-1 0 0 0 0,0 0 0 0 0,0 0-1 0 0,0 0 1 0 0,0 0 0 0 0,0 0 0 0 0,0 1 0 0 0,0 0 0 0 0,-1 6 63 0 0,0-1 0 0 0,-1 0-1 0 0,1 1 1 0 0,-1-1 0 0 0,-1 0 0 0 0,0 0 0 0 0,0 0 0 0 0,0 0 0 0 0,-1-1-1 0 0,1 1 1 0 0,-2-1 0 0 0,1 0 0 0 0,-1 0 0 0 0,0 0 0 0 0,-10 8 0 0 0,2-1 53 0 0,-1-1 0 0 0,-1-1 0 0 0,0 0 1 0 0,0-1-1 0 0,-24 11 0 0 0,35-19-48 0 0,1-1 0 0 0,-1 1 0 0 0,1-1 0 0 0,-1 0 0 0 0,0 0 0 0 0,1 0 0 0 0,-1-1 0 0 0,0 1 0 0 0,-5-1 0 0 0,11-33-231 0 0,6 12 35 0 0,1 2 0 0 0,0-1 0 0 0,2 1 0 0 0,0 0 0 0 0,1 1 0 0 0,27-31 0 0 0,-35 46-451 0 0,-19 29-9302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1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12 784 0 0,'0'0'8141'0'0,"0"2"-8080"0"0,-1 1 0 0 0,0-1 0 0 0,0 0-1 0 0,0 0 1 0 0,0 0 0 0 0,0 0 0 0 0,-1 0 0 0 0,-2 3 0 0 0,-5 1 98 0 0,0 0 0 0 0,0-1 1 0 0,0 0-1 0 0,-1 0 0 0 0,0-1 1 0 0,0 0-1 0 0,0-1 0 0 0,0 0 1 0 0,-1-1-1 0 0,1 0 0 0 0,-1-1 0 0 0,0 0 1 0 0,-11 0-1 0 0,21-1-143 0 0,1 0-1 0 0,-1 0 1 0 0,1-1 0 0 0,-1 1-1 0 0,1 0 1 0 0,-1 0 0 0 0,1 0-1 0 0,-1 0 1 0 0,1 0 0 0 0,-1-1-1 0 0,1 1 1 0 0,-1 0 0 0 0,1 0-1 0 0,-1-1 1 0 0,1 1 0 0 0,-1-1-1 0 0,1 1 1 0 0,-1 0 0 0 0,1-1-1 0 0,0 1 1 0 0,-1-1 0 0 0,1 1-1 0 0,0 0 1 0 0,-1-1-1 0 0,1 1 1 0 0,0-1 0 0 0,0 0-1 0 0,-1 1 1 0 0,1-1 0 0 0,0 1-1 0 0,0-1 1 0 0,0 1 0 0 0,0-1-1 0 0,0 1 1 0 0,0-1 0 0 0,0 1-1 0 0,0-1 1 0 0,0 0 0 0 0,0 1-1 0 0,0-1 1 0 0,0 1 0 0 0,0-1-1 0 0,0 1 1 0 0,0-1 0 0 0,1 1-1 0 0,-1-1 1 0 0,1 0 0 0 0,-1-2-63 0 0,1 1 1 0 0,0 0 0 0 0,0-1 0 0 0,0 1 0 0 0,0 0 0 0 0,0 0 0 0 0,1 0 0 0 0,-1 0 0 0 0,1 0 0 0 0,1-2 0 0 0,4-1-69 0 0,-1 1 0 0 0,1-1 0 0 0,0 1 0 0 0,0 1 0 0 0,14-6-1 0 0,-18 8 100 0 0,1 0-1 0 0,-1 0 1 0 0,1 0-1 0 0,0 0 0 0 0,-1 1 1 0 0,1 0-1 0 0,0 0 1 0 0,-1 0-1 0 0,1 0 0 0 0,0 0 1 0 0,-1 1-1 0 0,1-1 1 0 0,-1 1-1 0 0,1 0 0 0 0,3 1 1 0 0,-6-1 20 0 0,0-1 1 0 0,0 0-1 0 0,0 1 1 0 0,0-1 0 0 0,0 1-1 0 0,0-1 1 0 0,0 1-1 0 0,0-1 1 0 0,0 1 0 0 0,-1 0-1 0 0,1-1 1 0 0,0 1-1 0 0,0 0 1 0 0,-1 0 0 0 0,1 0-1 0 0,0-1 1 0 0,-1 1 0 0 0,1 0-1 0 0,-1 0 1 0 0,1 0-1 0 0,-1 0 1 0 0,1 0 0 0 0,-1 0-1 0 0,0 0 1 0 0,0 0-1 0 0,1 0 1 0 0,-1 0 0 0 0,0 0-1 0 0,0 0 1 0 0,0 0-1 0 0,0 2 1 0 0,-1-1 40 0 0,0-1 0 0 0,1 1 0 0 0,-1-1 0 0 0,0 1 0 0 0,0-1 1 0 0,0 0-1 0 0,0 1 0 0 0,0-1 0 0 0,0 0 0 0 0,0 0 0 0 0,0 0 0 0 0,-1 0 0 0 0,1 0 0 0 0,0 0 1 0 0,-1 0-1 0 0,1 0 0 0 0,-1-1 0 0 0,1 1 0 0 0,-3 1 0 0 0,-3-1-270 0 0,-13 6 936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3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1 116 0 0,'0'0'1748'0'0,"-2"2"-1872"0"0,2-1 56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6229 0 0,'-21'35'3504'0'0</inkml:trace>
  <inkml:trace contextRef="#ctx0" brushRef="#br0" timeOffset="1">32 53 1528 0 0,'0'0'7569'0'0,"-9"6"-10929"0"0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3892 0 0,'0'0'6792'0'0,"-3"23"-10519"0"0,2-22 3527 0 0,-3 6-1155 0 0,12-38-4047 0 0</inkml:trace>
  <inkml:trace contextRef="#ctx0" brushRef="#br0" timeOffset="1">35 220 1384 0 0,'0'0'3856'0'0,"-35"91"-5664"0"0,35-78 736 0 0,0 2-976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0 364 0 0,'0'0'5281'0'0,"-26"62"-5325"0"0,26-54-32 0 0,0-2-161 0 0,0 2-335 0 0,-1-3-720 0 0</inkml:trace>
  <inkml:trace contextRef="#ctx0" brushRef="#br0" timeOffset="1">68 328 288 0 0,'0'0'4080'0'0,"-48"90"-4156"0"0,45-79-28 0 0,-1 0-40 0 0,0 0-156 0 0,0 2-508 0 0,0-2-600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0 220 0 0,'0'0'3766'0'0,"-5"15"-3358"0"0,-14 36 41 0 0,-55 169 473 0 0,57-145-824 0 0,8-32-76 0 0,-1 0 1 0 0,-23 56-1 0 0,19-70 43 0 0,-18 29 0 0 0,3-8-127 0 0,16-23 79 0 0,8-15 11 0 0,-1-1 1 0 0,-1 1-1 0 0,0-1 0 0 0,0 0 0 0 0,-12 12 1 0 0,19-22-25 0 0,0-1 0 0 0,0 0 1 0 0,0 1-1 0 0,0-1 1 0 0,-1 0-1 0 0,1 0 1 0 0,0 0-1 0 0,0 1 0 0 0,0-1 1 0 0,-1 0-1 0 0,1 0 1 0 0,0 0-1 0 0,0 1 1 0 0,-1-1-1 0 0,1 0 0 0 0,0 0 1 0 0,-1 0-1 0 0,1 0 1 0 0,0 0-1 0 0,0 0 0 0 0,-1 0 1 0 0,1 1-1 0 0,0-1 1 0 0,-1 0-1 0 0,1 0 1 0 0,0 0-1 0 0,-1 0 0 0 0,1 0 1 0 0,0-1-1 0 0,0 1 1 0 0,-1 0-1 0 0,1 0 1 0 0,0 0-1 0 0,-1 0 0 0 0,1 0 1 0 0,0 0-1 0 0,0 0 1 0 0,-1 0-1 0 0,1-1 1 0 0,0 1-1 0 0,0 0 0 0 0,-1 0 1 0 0,1 0-1 0 0,0-1 1 0 0,-1 1-1 0 0,-4-19-343 0 0,5-24-421 0 0,1 39 794 0 0,1 0 1 0 0,-1-1-1 0 0,1 1 0 0 0,-1 0 1 0 0,1 0-1 0 0,0 0 0 0 0,1 0 1 0 0,-1 0-1 0 0,1 1 0 0 0,0-1 1 0 0,0 1-1 0 0,0-1 0 0 0,0 1 1 0 0,0 0-1 0 0,1 0 0 0 0,-1 1 0 0 0,1-1 1 0 0,0 1-1 0 0,0-1 0 0 0,0 1 1 0 0,0 1-1 0 0,0-1 0 0 0,0 0 1 0 0,1 1-1 0 0,-1 0 0 0 0,1 0 1 0 0,4 0-1 0 0,-8 1-10 0 0,0 1 0 0 0,0-1 1 0 0,0 1-1 0 0,-1 0 0 0 0,1-1 1 0 0,0 1-1 0 0,-1 0 0 0 0,1-1 1 0 0,-1 1-1 0 0,1 0 0 0 0,0 0 0 0 0,-1-1 1 0 0,0 1-1 0 0,1 0 0 0 0,-1 0 1 0 0,1 0-1 0 0,-1 0 0 0 0,0 0 1 0 0,0 0-1 0 0,0 0 0 0 0,1 0 0 0 0,-1-1 1 0 0,0 1-1 0 0,0 0 0 0 0,0 0 1 0 0,0 0-1 0 0,-1 0 0 0 0,1 1 0 0 0,-2 31 524 0 0,-1-24-468 0 0,0-1 1 0 0,0 0-1 0 0,-1 0 0 0 0,0 0 1 0 0,0 0-1 0 0,-1-1 1 0 0,0 0-1 0 0,-10 12 0 0 0,12-15 33 0 0,0-1 0 0 0,-1 1 0 0 0,1-1 0 0 0,-1 0 0 0 0,0 0 0 0 0,0 0 0 0 0,0 0 0 0 0,-1-1 0 0 0,1 1 0 0 0,-1-1 0 0 0,1 0 0 0 0,-1-1 0 0 0,0 1 0 0 0,1-1 0 0 0,-1 0 0 0 0,-9 1 0 0 0,14-2-86 0 0,-1 0 0 0 0,1 0 0 0 0,0-1 0 0 0,0 1 0 0 0,0 0 0 0 0,-1 0 1 0 0,1 0-1 0 0,0-1 0 0 0,0 1 0 0 0,0 0 0 0 0,0-1 0 0 0,-1 1 1 0 0,1 0-1 0 0,0 0 0 0 0,0-1 0 0 0,0 1 0 0 0,0 0 0 0 0,0-1 0 0 0,0 1 1 0 0,0 0-1 0 0,0 0 0 0 0,0-1 0 0 0,0 1 0 0 0,0 0 0 0 0,0-1 0 0 0,0 1 1 0 0,0 0-1 0 0,0 0 0 0 0,0-1 0 0 0,0 1 0 0 0,1 0 0 0 0,-1-1 1 0 0,0 1-1 0 0,0 0 0 0 0,0 0 0 0 0,0-1 0 0 0,1 1 0 0 0,-1 0 0 0 0,0 0 1 0 0,0 0-1 0 0,0-1 0 0 0,1 1 0 0 0,-1 0 0 0 0,0 0 0 0 0,0 0 0 0 0,1-1 1 0 0,9-13-548 0 0,-6 11 500 0 0,-1 0 0 0 0,1 0 0 0 0,0 0 0 0 0,0 0 0 0 0,0 1 0 0 0,0-1 0 0 0,5-1 0 0 0,-8 3 33 0 0,0 1-1 0 0,-1 0 1 0 0,1-1-1 0 0,0 1 1 0 0,0 0 0 0 0,-1-1-1 0 0,1 1 1 0 0,0 0-1 0 0,0 0 1 0 0,0 0-1 0 0,-1 0 1 0 0,1 0 0 0 0,0 0-1 0 0,0 0 1 0 0,0 0-1 0 0,-1 0 1 0 0,1 0-1 0 0,0 1 1 0 0,0-1-1 0 0,-1 0 1 0 0,1 0 0 0 0,0 1-1 0 0,0-1 1 0 0,-1 0-1 0 0,1 1 1 0 0,0-1-1 0 0,-1 1 1 0 0,1-1-1 0 0,-1 1 1 0 0,1-1 0 0 0,0 1-1 0 0,-1 0 1 0 0,1-1-1 0 0,-1 1 1 0 0,1-1-1 0 0,-1 1 1 0 0,0 0 0 0 0,1 0-1 0 0,-1-1 1 0 0,0 1-1 0 0,1 0 1 0 0,-1 0-1 0 0,0-1 1 0 0,0 1-1 0 0,0 0 1 0 0,0 0 0 0 0,0-1-1 0 0,0 1 1 0 0,0 0-1 0 0,0 0 1 0 0,0 0-1 0 0,0-1 1 0 0,0 1-1 0 0,-1 1 1 0 0,0 0 62 0 0,0 0 1 0 0,0-1-1 0 0,0 1 0 0 0,-1 0 0 0 0,1 0 1 0 0,-1-1-1 0 0,1 1 0 0 0,-1-1 0 0 0,1 0 1 0 0,-1 1-1 0 0,0-1 0 0 0,-3 2 0 0 0,4-2-81 0 0,0-1-1 0 0,0 1 0 0 0,0 0 0 0 0,0 0 1 0 0,0-1-1 0 0,0 1 0 0 0,-1 0 1 0 0,1-1-1 0 0,0 1 0 0 0,0-1 1 0 0,-1 0-1 0 0,1 1 0 0 0,0-1 0 0 0,0 0 1 0 0,-1 0-1 0 0,1 0 0 0 0,0 0 1 0 0,-1 0-1 0 0,1 0 0 0 0,0 0 1 0 0,-1 0-1 0 0,-1-1 0 0 0,3 0-161 0 0,0 1 0 0 0,-1-1 1 0 0,1 1-1 0 0,0-1 0 0 0,0 1 0 0 0,0-1 0 0 0,0 0 0 0 0,0 1 0 0 0,0-1 1 0 0,0 1-1 0 0,0-1 0 0 0,0 1 0 0 0,0-1 0 0 0,0 0 0 0 0,0 1 1 0 0,0-1-1 0 0,0 1 0 0 0,0-1 0 0 0,1 1 0 0 0,-1-1 0 0 0,0 1 0 0 0,0-1 1 0 0,1 1-1 0 0,-1-1 0 0 0,0 1 0 0 0,1-1 0 0 0,-1 1 0 0 0,1-1 1 0 0,-1 1-1 0 0,0-1 0 0 0,1 1 0 0 0,-1 0 0 0 0,1-1 0 0 0,-1 1 0 0 0,1 0 1 0 0,-1 0-1 0 0,1-1 0 0 0,0 1 0 0 0,0 0 0 0 0,42-11-5375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1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190 117 548 0 0,'0'0'8740'0'0,"0"0"-8658"0"0,1 1 0 0 0,-1-1 1 0 0,0 0-1 0 0,0 1 0 0 0,1-1 1 0 0,-1 0-1 0 0,0 1 1 0 0,0-1-1 0 0,0 0 0 0 0,0 1 1 0 0,1-1-1 0 0,-1 0 0 0 0,0 1 1 0 0,0-1-1 0 0,0 1 1 0 0,0-1-1 0 0,0 0 0 0 0,0 1 1 0 0,0-1-1 0 0,0 1 0 0 0,0-1 1 0 0,0 0-1 0 0,-1 1 1 0 0,1-1-1 0 0,0 1 0 0 0,0-1 1 0 0,0 0-1 0 0,0 1 0 0 0,-10 3-47 0 0,-10 6 62 0 0,1-1 0 0 0,-1-2-1 0 0,0 0 1 0 0,-1-1 0 0 0,0 0 0 0 0,-39 3 188 0 0,65-12-124 0 0,9-8-50 0 0,-1-1-1 0 0,17-17 1 0 0,10-10-190 0 0,-39 38 77 0 0,64-51-30 0 0,-57 46 4 0 0,0 1-1 0 0,-1 0 1 0 0,2 1 0 0 0,-1 0 0 0 0,0 0 0 0 0,1 1-1 0 0,9-2 1 0 0,-18 4 25 0 0,1 1 0 0 0,-1 0-1 0 0,1-1 1 0 0,-1 1 0 0 0,1 0 0 0 0,0 0-1 0 0,-1 0 1 0 0,1 0 0 0 0,-1-1 0 0 0,1 1 0 0 0,0 0-1 0 0,-1 0 1 0 0,1 0 0 0 0,0 0 0 0 0,-1 0-1 0 0,1 1 1 0 0,0-1 0 0 0,-1 0 0 0 0,1 0-1 0 0,-1 0 1 0 0,1 0 0 0 0,0 1 0 0 0,-1-1-1 0 0,1 0 1 0 0,-1 1 0 0 0,1-1 0 0 0,-1 0-1 0 0,1 1 1 0 0,-1-1 0 0 0,1 1 0 0 0,-1-1 0 0 0,1 1-1 0 0,-1-1 1 0 0,0 1 0 0 0,1-1 0 0 0,-1 1-1 0 0,0-1 1 0 0,1 2 0 0 0,-1 0 32 0 0,0 0 0 0 0,-1 0 0 0 0,1 0 0 0 0,0 1 0 0 0,-1-1 0 0 0,0 0 0 0 0,1 0 0 0 0,-1 0 0 0 0,0 0 0 0 0,0 0 0 0 0,-2 2 0 0 0,-36 50 593 0 0,29-43-503 0 0,-1-2 0 0 0,0 0 1 0 0,-19 12-1 0 0,-22 20-220 0 0,48-30-1867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0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8 3788 0 0,'0'0'7441'0'0,"-35"0"-4709"0"0,28-7-4787 0 0,41 16-9851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2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 4180 0 0,'0'0'12691'0'0,"-2"6"-12548"0"0,-13 39 16 0 0,-2-1 1 0 0,-1-1 0 0 0,-3-1 0 0 0,-29 44 0 0 0,-13 29-144 0 0,-16 48-1006 0 0,30-53-7136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2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8461 0 0,'0'0'7359'0'0,"16"7"-7504"0"0,1 1 178 0 0,86 43 246 0 0,22 22 29 0 0,242 127-974 0 0,-344-191 77 0 0,0 0 0 0 0,31 7 0 0 0,-43-13-717 0 0,1-1 0 0 0,-1-1 0 0 0,1 0 0 0 0,12-1 0 0 0,15-4-6026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1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639 731 5396 0 0,'0'0'9153'0'0,"-3"-2"-8610"0"0,-6-5-383 0 0,1 0-1 0 0,1-1 1 0 0,-1 0 0 0 0,1 0-1 0 0,1 0 1 0 0,-1-1 0 0 0,-5-11-1 0 0,-9-11 10 0 0,-113-154 167 0 0,-98-126 290 0 0,215 291-600 0 0,0 1 1 0 0,-2 1 0 0 0,0 0 0 0 0,-1 1 0 0 0,-29-17 0 0 0,46 43-2811 0 0,3 19 2915 0 0,0-25-273 0 0,-10 201 276 0 0,3-82-29 0 0,7-120-136 0 0,-10 136 318 0 0,-1-80-2767 0 0,10-73-2944 0 0,0-11 2911 0 0,1-13-1143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4224 0 0,'0'0'7533'0'0,"-15"2"-7645"0"0,6 0 80 0 0,2-2 23 0 0,0 1 0 0 0,0 1 0 0 0,0-1 0 0 0,1 1 0 0 0,-1 0 0 0 0,0 0 0 0 0,1 1 0 0 0,0 0 0 0 0,-1 0 0 0 0,1 1 0 0 0,1-1-1 0 0,-1 1 1 0 0,-6 6 0 0 0,-5 7 15 0 0,1 1-1 0 0,0 1 0 0 0,2 0 0 0 0,0 0 1 0 0,1 2-1 0 0,-17 36 0 0 0,24-42-53 0 0,-1 1 0 0 0,2 1-1 0 0,0-1 1 0 0,1 1 0 0 0,1 0-1 0 0,0 0 1 0 0,1 0 0 0 0,1 0-1 0 0,1 0 1 0 0,1 21 0 0 0,0-34 56 0 0,0 1 1 0 0,0 0 0 0 0,0 0-1 0 0,0 0 1 0 0,1 0-1 0 0,-1-1 1 0 0,1 1 0 0 0,0-1-1 0 0,1 1 1 0 0,-1-1-1 0 0,1 0 1 0 0,0 0 0 0 0,0 0-1 0 0,0 0 1 0 0,0 0-1 0 0,1-1 1 0 0,0 1 0 0 0,0-1-1 0 0,0 0 1 0 0,0 0-1 0 0,0-1 1 0 0,0 1 0 0 0,1-1-1 0 0,-1 0 1 0 0,1 0 0 0 0,-1-1-1 0 0,1 1 1 0 0,0-1-1 0 0,0 0 1 0 0,0 0 0 0 0,0 0-1 0 0,8-1 1 0 0,-1 1 192 0 0,-1-2 0 0 0,1 1 0 0 0,0-1 0 0 0,-1-1 1 0 0,1 0-1 0 0,-1-1 0 0 0,0 0 0 0 0,0-1 0 0 0,0 0 0 0 0,0-1 0 0 0,0 0 1 0 0,-1 0-1 0 0,10-8 0 0 0,-5 1 80 0 0,0 0-1 0 0,-2-1 1 0 0,1 0 0 0 0,-2-1 0 0 0,0 0-1 0 0,0-1 1 0 0,-2-1 0 0 0,15-27-1 0 0,-19 33-203 0 0,-1-1 0 0 0,-1 0 0 0 0,0 0 0 0 0,0 0 0 0 0,-1 0 0 0 0,-1-1 0 0 0,0 1 0 0 0,0-1 0 0 0,-1 0 0 0 0,-1 0 0 0 0,0 1 0 0 0,0-1-1 0 0,-1 0 1 0 0,-5-21 0 0 0,4 29-111 0 0,1 0 0 0 0,-1 0 0 0 0,0 0 0 0 0,0 1 0 0 0,0-1 0 0 0,-1 1 0 0 0,1-1 0 0 0,-1 1 0 0 0,0 0 0 0 0,0 0 0 0 0,0 0 0 0 0,0 0 0 0 0,0 0 0 0 0,-1 1-1 0 0,1 0 1 0 0,-1-1 0 0 0,0 1 0 0 0,0 1 0 0 0,0-1 0 0 0,0 0 0 0 0,0 1 0 0 0,0 0 0 0 0,0 0 0 0 0,0 0 0 0 0,-6 0 0 0 0,1 0-251 0 0,0 0 1 0 0,-1 1 0 0 0,1 0-1 0 0,0 0 1 0 0,0 1-1 0 0,-1 1 1 0 0,1-1-1 0 0,0 1 1 0 0,0 1-1 0 0,-13 5 1 0 0,4 1-1426 0 0,1 0 0 0 0,0 2 0 0 0,1 0 0 0 0,-28 25 0 0 0,5-3-3498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6157 0 0,'0'0'3774'0'0,"0"14"-4035"0"0,-1 37 544 0 0,-1 1 0 0 0,-17 83 0 0 0,13-106 192 0 0,-1 0 1 0 0,-1-1-1 0 0,-21 46 1172 0 0,30-90-1395 0 0,1 0 0 0 0,1 1 0 0 0,0-1 0 0 0,1 1 0 0 0,0 0 0 0 0,1 0-1 0 0,1 1 1 0 0,1-1 0 0 0,0 1 0 0 0,11-17 0 0 0,0 5-344 0 0,0 1 0 0 0,1 0 0 0 0,2 1-1 0 0,27-25 1 0 0,-43 45 27 0 0,1-1 1 0 0,0 1-1 0 0,0 0 0 0 0,0 0 0 0 0,1 0 0 0 0,-1 1 0 0 0,1 0 1 0 0,-1 0-1 0 0,1 1 0 0 0,0 0 0 0 0,0 0 0 0 0,12-1 1 0 0,-14 2-334 0 0,1 1 1 0 0,0 0 0 0 0,-1 0 0 0 0,1 1 0 0 0,0 0-1 0 0,-1 0 1 0 0,1 0 0 0 0,-1 0 0 0 0,1 1 0 0 0,5 2-1 0 0,7 5-2519 0 0,6-1-1316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1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1 820 0 0,'0'0'11616'0'0,"17"0"-11195"0"0,54 0-36 0 0,-62 1-325 0 0,0 0 1 0 0,0 1 0 0 0,0 0-1 0 0,-1 0 1 0 0,1 1-1 0 0,-1 0 1 0 0,1 1-1 0 0,-1-1 1 0 0,9 7 0 0 0,19 8 200 0 0,231 76 643 0 0,-128-66-2070 0 0,-102-23-1902 0 0,71-2-1 0 0,-55-5-3685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3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10213 0 0,'0'0'2766'0'0,"-9"14"-3207"0"0,8-13 441 0 0,-13 20-9 0 0,1 1 0 0 0,1 0 0 0 0,-16 43 0 0 0,-9 71 235 0 0,10-34-3002 0 0,21-84-37 0 0,-3-5-1578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7:43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9413 0 0,'0'0'5172'0'0,"87"25"-7028"0"0,-48-8 2072 0 0,8 4-200 0 0,9 1-16 0 0,8 5-16 0 0,17 3 16 0 0,14 1 0 0 0,26 7-48 0 0,2-8-952 0 0,-28-8-1464 0 0,-4-8-2449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2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9 519 340 0 0,'-8'0'12046'0'0,"24"-22"-11894"0"0,101-132 38 0 0,-15 17 558 0 0,65-53-321 0 0,-152 177 662 0 0,-6 10-3964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3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1 554 168 0 0,'9'0'12917'0'0,"-7"0"-12631"0"0,1-9-270 0 0,1 2 0 0 0,0-1 1 0 0,0 0-1 0 0,0 1 1 0 0,1 0-1 0 0,8-9 1 0 0,4-8-47 0 0,8-12 227 0 0,2 1 1 0 0,58-60 0 0 0,76-51 288 0 0,-79 74-418 0 0,-54 44 268 0 0,-22 21-270 0 0,0 0 0 0 0,1 0 0 0 0,0 1 0 0 0,14-10 0 0 0,-13 11-695 0 0,4-3 2285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113 112 144 0 0,'0'0'4454'0'0,"-15"-15"-4079"0"0,-5-7-195 0 0,1 1 485 0 0,-40-32 0 0 0,66 67 3580 0 0,39 68-3141 0 0,83 157 58 0 0,46 72-94 0 0,-88-180-976 0 0,161 185-1 0 0,-236-303-30 0 0,0 0 0 0 0,0-2-1 0 0,2 1 1 0 0,0-1 0 0 0,0-1-1 0 0,19 10 1 0 0,-32-21-129 0 0,0 0 0 0 0,0 0 0 0 0,0-1 0 0 0,0 1 0 0 0,0 0 0 0 0,0-1 0 0 0,-1 1 0 0 0,1 0 0 0 0,0-1 0 0 0,-1 1 0 0 0,0-1 0 0 0,1 0 0 0 0,-1 1 0 0 0,0-1 0 0 0,1-2 0 0 0,-1 0-163 0 0,29-97-6731 0 0,-14 44 2173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5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1 820 0 0,'0'0'8606'0'0,"10"17"-7990"0"0,130 356 3301 0 0,32 64-3224 0 0,-163-410-607 0 0,-8-22-63 0 0,1 0 0 0 0,0 0 0 0 0,-1 0 0 0 0,1 0 0 0 0,1 0 0 0 0,-1-1 0 0 0,1 1 0 0 0,3 4 0 0 0,-5-45-1957 0 0,-1-76-3793 0 0,-23-178 0 0 0,18 264 4450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5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 0 0,'0'0'8453'0'0,"13"11"-7433"0"0,-5 0-524 0 0,-1 1 1 0 0,0 0 0 0 0,-1 1-1 0 0,-1-1 1 0 0,6 19-1 0 0,0-2-85 0 0,49 126 600 0 0,87 200 313 0 0,-105-270-1019 0 0,104 232 790 0 0,-142-306-1181 0 0,-6-17-1846 0 0,1 3 1156 0 0,-1 0-1 0 0,0 0 0 0 0,1 0 1 0 0,-1 1-1 0 0,0-1 0 0 0,0 0 0 0 0,-5-3 1 0 0,0 1-1182 0 0,39 44-4463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6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45 40 0 0,'0'0'4504'0'0,"-44"-20"-2815"0"0,31 9-622 0 0,12 10-963 0 0,0-1 0 0 0,0 1 1 0 0,0 0-1 0 0,0 0 0 0 0,0 0 1 0 0,0 0-1 0 0,0 1 0 0 0,0-1 1 0 0,0 0-1 0 0,-1 0 0 0 0,1 1 1 0 0,0-1-1 0 0,0 1 0 0 0,-3-2 916 0 0,6 4-816 0 0,1 0-1 0 0,-1-1 1 0 0,0 1-1 0 0,0 0 1 0 0,0 0-1 0 0,0 0 0 0 0,0 0 1 0 0,-1 1-1 0 0,1-1 1 0 0,-1 0-1 0 0,1 1 1 0 0,-1-1-1 0 0,0 1 1 0 0,2 5-1 0 0,0-1-28 0 0,128 272 701 0 0,-59-119-738 0 0,-63-142-103 0 0,201 399 966 0 0,-203-405-973 0 0,98 152 200 0 0,-42-72 746 0 0,-62-91-878 0 0,11 11-1622 0 0,-4-24-2392 0 0,-4 5 3590 0 0,6-13-2825 0 0,8-14-1705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2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45 236 0 0,'0'0'3446'0'0,"-8"-6"-3495"0"0,4 3 124 0 0,-1-1-305 0 0,-1 0 0 0 0,0 1 0 0 0,0-1 1 0 0,0 1-1 0 0,0 0 0 0 0,0 1 0 0 0,-1-1 0 0 0,1 1 1 0 0,-1 0-1 0 0,-8-1 0 0 0,12 3 218 0 0,-9-1-48 0 0,0 0 0 0 0,0 1-1 0 0,0 0 1 0 0,1 1 0 0 0,-14 3 0 0 0,15-2-211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3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7 5917 0 0,'0'0'9692'0'0,"-2"-4"-10714"0"0,1 4 1020 0 0,1 0 0 0 0,0 0 0 0 0,0 0-1 0 0,0 0 1 0 0,0 0 0 0 0,0-1 0 0 0,0 1 0 0 0,0 0-1 0 0,0 0 1 0 0,0 0 0 0 0,0 0 0 0 0,0 0-1 0 0,0-1 1 0 0,0 1 0 0 0,-1 0 0 0 0,1 0 0 0 0,0 0-1 0 0,0 0 1 0 0,0 0 0 0 0,0 0 0 0 0,0 0-1 0 0,0 0 1 0 0,-1-1 0 0 0,1 1 0 0 0,0 0-1 0 0,0 0 1 0 0,0 0 0 0 0,0 0 0 0 0,0 0 0 0 0,-1 0-1 0 0,1 0 1 0 0,0 0 0 0 0,0 0 0 0 0,0 0-1 0 0,0 0 1 0 0,-1 0 0 0 0,1 0 0 0 0,0 0 0 0 0,0 0-1 0 0,0 0 1 0 0,0 0 0 0 0,-1 0 0 0 0,1 0-1 0 0,0 1 1 0 0,0-1 0 0 0,0 0 0 0 0,0 0 0 0 0,0 0-1 0 0,0 0 1 0 0,-1 0 0 0 0,-3 13-36 0 0,1 38 118 0 0,0 0 85 0 0,-2-17-354 0 0,-17 85-286 0 0,17-103-2006 0 0,0 0 1 0 0,-13 27-1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3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40 0 0,'0'0'3248'0'0,"-2"12"-4108"0"0,2-6 860 0 0,0 1 0 0 0,2-2 0 0 0,1 2-40 0 0,-1-2-600 0 0,2 0-728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36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1 272 0 0,'0'0'0'0'0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3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0 288 0 0,'0'0'200'0'0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3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28 0 0,'0'0'3808'0'0,"-27"24"-4228"0"0,19-18-192 0 0,2-1-848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2552 0 0,'0'0'4001'0'0,"-83"11"-7858"0"0,79-8 2421 0 0,0-1 176 0 0</inkml:trace>
  <inkml:trace contextRef="#ctx0" brushRef="#br0" timeOffset="1">1 21 1240 0 0,'0'0'1212'0'0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5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4252 0 0,'0'0'2392'0'0,"1"3"-3459"0"0,-1 0 1079 0 0,1-1 0 0 0,0 0 0 0 0,0 0 0 0 0,1-1 1 0 0,-1 1-1 0 0,0 0 0 0 0,1 0 0 0 0,-1 0 1 0 0,1-1-1 0 0,0 1 0 0 0,-1-1 0 0 0,1 1 1 0 0,0-1-1 0 0,0 0 0 0 0,0 0 0 0 0,0 0 1 0 0,0 0-1 0 0,0 0 0 0 0,0 0 0 0 0,0 0 1 0 0,0-1-1 0 0,0 1 0 0 0,1-1 0 0 0,-1 1 1 0 0,0-1-1 0 0,0 0 0 0 0,1 0 0 0 0,-1 0 1 0 0,5-1-1 0 0,5 1-47 0 0,-11 1 56 0 0,0-1 0 0 0,0 0 0 0 0,0 0 0 0 0,0 0 0 0 0,0 0 0 0 0,0 0 0 0 0,0 0 0 0 0,0 0 0 0 0,0 0 0 0 0,0 0 0 0 0,0-1 0 0 0,0 1 0 0 0,0 0 1 0 0,0-1-1 0 0,0 1 0 0 0,0-1 0 0 0,0 1 0 0 0,0-1 0 0 0,0 1 0 0 0,-1-1 0 0 0,1 1 0 0 0,0-1 0 0 0,0 0 0 0 0,-1 0 0 0 0,1 1 0 0 0,0-1 0 0 0,-1 0 0 0 0,1 0 0 0 0,-1 0 0 0 0,1 0 0 0 0,-1 0 1 0 0,1 0-1 0 0,-1 0 0 0 0,1 0 0 0 0,-1 0 0 0 0,0 0 0 0 0,0 0 0 0 0,1-1 0 0 0,25-57-5270 0 0,-20 38 3768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6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770 1871 864 0 0,'0'0'4566'0'0,"9"7"-4601"0"0,-7-6 41 0 0,7 6 38 0 0,0 0 0 0 0,1 0 0 0 0,0-1 0 0 0,0 0 0 0 0,1-1 0 0 0,14 5 0 0 0,24 4 605 0 0,0-2 0 0 0,1-2 0 0 0,1-2 0 0 0,-1-3 0 0 0,1-2 1 0 0,80-5-1 0 0,-101-1-513 0 0,0-1 1 0 0,-1-1 0 0 0,1-1 0 0 0,-1-2 0 0 0,0-1 0 0 0,-1-2 0 0 0,0 0 0 0 0,-1-2 0 0 0,0-1 0 0 0,-1-1 0 0 0,-1-1 0 0 0,34-28-1 0 0,-19 9 68 0 0,-1-2-1 0 0,-2-2 1 0 0,-2-1-1 0 0,-1-1 1 0 0,-2-2-1 0 0,-3-1 0 0 0,-1-2 1 0 0,35-78-1 0 0,-56 105-116 0 0,-1-2-1 0 0,0 1 0 0 0,-2-1 1 0 0,-1 0-1 0 0,2-25 1 0 0,-4-2-75 0 0,-5-56 1 0 0,1 73-8 0 0,-2 0 0 0 0,-1 1 0 0 0,-2-1 0 0 0,-17-44 0 0 0,-59-115-57 0 0,33 83-22 0 0,47 97 79 0 0,-26-57-93 0 0,-49-82-1 0 0,67 130 108 0 0,-1 0 0 0 0,-1 1 0 0 0,0 0 0 0 0,-2 1 0 0 0,0 1 0 0 0,0 0 0 0 0,-2 1 0 0 0,-28-18 0 0 0,-11 2-48 0 0,0 3-1 0 0,-2 3 0 0 0,-92-27 1 0 0,118 42-60 0 0,-1 1-1 0 0,1 2 1 0 0,-1 1 0 0 0,-66-3 0 0 0,73 9 9 0 0,0 2 0 0 0,0 0-1 0 0,0 2 1 0 0,1 1 0 0 0,-1 1-1 0 0,-45 17 1 0 0,20-1-44 0 0,1 1 0 0 0,1 3 0 0 0,1 1 0 0 0,1 3 0 0 0,-69 57 0 0 0,83-57 49 0 0,0 2 0 0 0,2 1-1 0 0,2 2 1 0 0,1 1 0 0 0,1 1-1 0 0,3 1 1 0 0,-27 53-1 0 0,13-16 25 0 0,4 3 0 0 0,-36 112 0 0 0,63-161 59 0 0,1 0 0 0 0,1 1-1 0 0,2 0 1 0 0,1 0 0 0 0,1 1 0 0 0,1-1-1 0 0,2 0 1 0 0,1 0 0 0 0,2 1 0 0 0,9 36-1 0 0,1-23 3 0 0,1-1 0 0 0,3-1 0 0 0,1-1 0 0 0,2 0-1 0 0,2-2 1 0 0,38 51 0 0 0,-33-54 23 0 0,2-2-1 0 0,1-1 1 0 0,2-1-1 0 0,1-2 1 0 0,1-1-1 0 0,1-2 1 0 0,62 35-1 0 0,-48-35 62 0 0,1-2 1 0 0,1-2-1 0 0,1-2 0 0 0,1-3 0 0 0,91 18 0 0 0,-109-29-34 0 0,1-3-1 0 0,0 0 1 0 0,1-3-1 0 0,-1-1 0 0 0,0-1 1 0 0,0-3-1 0 0,0 0 1 0 0,-1-3-1 0 0,1-1 0 0 0,57-21 1 0 0,17-11-47 0 0,149-58 42 0 0,-217 78 66 0 0,0-1-1 0 0,-2-2 1 0 0,69-52 0 0 0,-85 54-80 0 0,-1-2 0 0 0,-2 0 0 0 0,0-2 0 0 0,-2 0 0 0 0,0-2 0 0 0,-2 0 0 0 0,23-46 0 0 0,-12 13 48 0 0,-3-2 1 0 0,31-109 0 0 0,-50 146-100 0 0,-2 0 0 0 0,-1-1 0 0 0,-1 0 1 0 0,-1 0-1 0 0,-1 0 0 0 0,-1 0 0 0 0,-2 0 0 0 0,-4-29 0 0 0,-1 20-56 0 0,-2 1 0 0 0,-1 0-1 0 0,-1 0 1 0 0,-2 1-1 0 0,-24-42 1 0 0,3 16-10 0 0,-3 2 1 0 0,-3 2-1 0 0,-2 1 1 0 0,-2 3-1 0 0,-89-81 1 0 0,89 92 57 0 0,-2 3 1 0 0,-1 2-1 0 0,-2 1 1 0 0,-2 3-1 0 0,-71-33 1 0 0,95 52-38 0 0,0 1 0 0 0,0 1 1 0 0,-1 2-1 0 0,-1 1 0 0 0,1 1 0 0 0,-1 1 0 0 0,0 2 1 0 0,0 1-1 0 0,0 1 0 0 0,-1 1 0 0 0,1 2 0 0 0,-50 9 1 0 0,19 3-54 0 0,0 3 1 0 0,2 2 0 0 0,0 3-1 0 0,-82 42 1 0 0,112-47 78 0 0,0 0 0 0 0,0 2 0 0 0,2 1 0 0 0,1 1 0 0 0,0 1 0 0 0,1 1 0 0 0,2 1 0 0 0,0 1 0 0 0,2 1 0 0 0,-19 32 0 0 0,19-21 44 0 0,1 0 1 0 0,3 1-1 0 0,1 1 1 0 0,1 0-1 0 0,3 1 0 0 0,1 0 1 0 0,2 1-1 0 0,-5 69 1 0 0,11-56-1 0 0,2-1 1 0 0,2 1-1 0 0,2 0 1 0 0,3-1 0 0 0,2 0-1 0 0,20 63 1 0 0,-18-83-671 0 0,1 0 0 0 0,2-1 1 0 0,1-1-1 0 0,1 0 0 0 0,36 50 0 0 0,-15-39-3226 0 0,16-2-404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5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 52 0 0,'0'0'7608'0'0,"23"1"-6786"0"0,3-2-389 0 0,0-2-1 0 0,48-11 1 0 0,12-2-246 0 0,125 3 30 0 0,-234 26-5287 0 0,19-11 4575 0 0,-30 16-1716 0 0,6-8 267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5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0 744 0 0,'0'0'4899'0'0,"9"4"-4617"0"0,16 2 226 0 0,0 0 0 0 0,0-2 0 0 0,1 0 0 0 0,44-1 0 0 0,-2-2-479 0 0,88 11-1 0 0,-154-12-451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6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9 2460 0 0,'0'0'6327'0'0,"2"-8"-7910"0"0,0 19 1666 0 0,0 0 0 0 0,-1-1 0 0 0,0 1 0 0 0,-1 0 0 0 0,-1 19 0 0 0,0-6 120 0 0,-2 40 177 0 0,-3-1-1 0 0,-4 0 1 0 0,-17 67 0 0 0,-3 11-190 0 0,29-123-1035 0 0,7-25-460 0 0,12-34-2642 0 0,-17 39 3517 0 0,13-33-2657 0 0</inkml:trace>
  <inkml:trace contextRef="#ctx0" brushRef="#br0" timeOffset="1">202 98 1812 0 0,'0'0'5661'0'0,"-1"15"-6999"0"0,-5 63 1756 0 0,-5 136 460 0 0,10-182-1083 0 0,1-5 544 0 0,2 34 0 0 0,-1-55-564 0 0,-1 0 0 0 0,1 0 0 0 0,1 0 0 0 0,-1 0 0 0 0,1 0 0 0 0,0 0 0 0 0,1 0 0 0 0,-1 0 0 0 0,1-1 0 0 0,0 1 0 0 0,4 4 0 0 0,0-3-2131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3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6445 0 0,'0'0'3594'0'0,"-15"6"-3653"0"0,-48 20-67 0 0,61-25 118 0 0,0 1 0 0 0,0-1 0 0 0,0 1 0 0 0,0-1 0 0 0,1 1 0 0 0,-1 0 0 0 0,1-1 0 0 0,-1 1 0 0 0,1 0 0 0 0,0 0 0 0 0,-1 0 0 0 0,1 0 0 0 0,0 0 0 0 0,1 0 0 0 0,-1 1 0 0 0,0-1 0 0 0,0 0 0 0 0,0 4 0 0 0,1 36 8 0 0,1-34 3 0 0,0-1 7 0 0,0 0 1 0 0,1 0-1 0 0,-1 0 1 0 0,2 0-1 0 0,-1 0 1 0 0,1-1 0 0 0,-1 1-1 0 0,2-1 1 0 0,4 8-1 0 0,-6-11 15 0 0,0 0 0 0 0,0 0 0 0 0,0 0 0 0 0,0-1 0 0 0,1 1 0 0 0,-1-1 0 0 0,1 1 0 0 0,0-1 0 0 0,0 0 0 0 0,0 0 0 0 0,0 0 0 0 0,0 0 0 0 0,0-1 0 0 0,0 1 0 0 0,0-1 0 0 0,1 0 0 0 0,-1 0 0 0 0,0 0 0 0 0,1 0 0 0 0,5 0 0 0 0,-7-2 24 0 0,0 1 0 0 0,0-1 0 0 0,-1 0 1 0 0,1 1-1 0 0,0-1 0 0 0,-1 0 0 0 0,1 0 0 0 0,0 0 0 0 0,-1-1 0 0 0,1 1 1 0 0,-1 0-1 0 0,0 0 0 0 0,1-1 0 0 0,-1 1 0 0 0,0-1 0 0 0,0 1 1 0 0,0-1-1 0 0,0 1 0 0 0,0-1 0 0 0,0 0 0 0 0,0 0 0 0 0,-1 1 0 0 0,1-1 1 0 0,-1 0-1 0 0,1 0 0 0 0,-1 0 0 0 0,1-3 0 0 0,1-6 70 0 0,0 0-1 0 0,0 0 1 0 0,-1-17-1 0 0,-5-36-27 0 0,3 59-106 0 0,0 0 0 0 0,0 0 0 0 0,-1 0 1 0 0,1 0-1 0 0,-1 1 0 0 0,0-1 0 0 0,-1 1 0 0 0,1-1 1 0 0,-1 1-1 0 0,-6-8 0 0 0,9 12-42 0 0,-1-1-1 0 0,0 1 1 0 0,1-1 0 0 0,-1 1-1 0 0,0-1 1 0 0,1 1-1 0 0,-1-1 1 0 0,0 1 0 0 0,0 0-1 0 0,1-1 1 0 0,-1 1-1 0 0,0 0 1 0 0,0 0 0 0 0,1 0-1 0 0,-1-1 1 0 0,0 1-1 0 0,0 0 1 0 0,0 0 0 0 0,1 0-1 0 0,-1 0 1 0 0,0 1-1 0 0,0-1 1 0 0,0 0 0 0 0,1 0-1 0 0,-1 0 1 0 0,0 1-1 0 0,0-1 1 0 0,1 0 0 0 0,-1 1-1 0 0,0-1 1 0 0,0 0-1 0 0,1 1 1 0 0,-1-1 0 0 0,1 1-1 0 0,-1-1 1 0 0,0 1-1 0 0,1 0 1 0 0,-1-1 0 0 0,1 1-1 0 0,-1-1 1 0 0,1 1-1 0 0,-1 0 1 0 0,1 0 0 0 0,0-1-1 0 0,-1 1 1 0 0,1 0-1 0 0,0 1 1 0 0,-3 3-604 0 0,0 0 0 0 0,0 0-1 0 0,1 1 1 0 0,0 0 0 0 0,-2 7-1 0 0,-1 13-2192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6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82 2736 0 0,'0'0'5401'0'0,"5"-14"-4941"0"0,17-39-149 0 0,-22 52-312 0 0,0 1 1 0 0,1-1-1 0 0,-1 1 0 0 0,0 0 1 0 0,0-1-1 0 0,0 1 0 0 0,0-1 1 0 0,0 1-1 0 0,0-1 0 0 0,0 1 1 0 0,0 0-1 0 0,0-1 0 0 0,0 1 1 0 0,0-1-1 0 0,0 1 0 0 0,0-1 0 0 0,0 1 1 0 0,0 0-1 0 0,-1-1 0 0 0,1 1 1 0 0,0-1-1 0 0,0 1 0 0 0,0 0 1 0 0,-1-1-1 0 0,1 1 0 0 0,0 0 1 0 0,0-1-1 0 0,-1 1 0 0 0,1 0 0 0 0,0-1 1 0 0,-1 1-1 0 0,1 0 0 0 0,0 0 1 0 0,-1-1-1 0 0,1 1 0 0 0,0 0 1 0 0,-1 0-1 0 0,1 0 0 0 0,-1 0 1 0 0,1-1-1 0 0,-1 1 0 0 0,1 0 1 0 0,0 0-1 0 0,-1 0 0 0 0,1 0 0 0 0,-1 0 1 0 0,1 0-1 0 0,-1 0 0 0 0,1 0 1 0 0,0 0-1 0 0,-1 0 0 0 0,1 0 1 0 0,-1 1-1 0 0,1-1 0 0 0,0 0 1 0 0,-2 0-1 0 0,-24 8-474 0 0,24-7 396 0 0,-39 15-65 0 0,1 2-1 0 0,1 2 1 0 0,1 2-1 0 0,0 1 1 0 0,-67 57-1 0 0,101-77 116 0 0,-1 1-1 0 0,1 0 1 0 0,0 1 0 0 0,0-1-1 0 0,1 1 1 0 0,0-1 0 0 0,-1 1-1 0 0,1 0 1 0 0,1 1 0 0 0,-1-1 0 0 0,1 0-1 0 0,0 1 1 0 0,0-1 0 0 0,1 1-1 0 0,-2 8 1 0 0,3-9 16 0 0,0-1-1 0 0,0 1 1 0 0,0 0 0 0 0,1-1 0 0 0,0 1-1 0 0,0-1 1 0 0,0 1 0 0 0,0-1-1 0 0,1 0 1 0 0,0 0 0 0 0,0 1 0 0 0,0-1-1 0 0,0 0 1 0 0,0 0 0 0 0,1-1-1 0 0,0 1 1 0 0,0 0 0 0 0,0-1 0 0 0,6 6-1 0 0,22 16-42 0 0,-23-19 34 0 0,1 0 0 0 0,-1 1 0 0 0,0 0 0 0 0,0 0 0 0 0,-1 1 0 0 0,0 0 0 0 0,-1 1 0 0 0,9 13 0 0 0,-14-20 54 0 0,-1 0 0 0 0,1 0-1 0 0,-1 0 1 0 0,1 0 0 0 0,-1 0 0 0 0,0 0-1 0 0,0-1 1 0 0,0 1 0 0 0,0 0 0 0 0,-1 0-1 0 0,1 0 1 0 0,0 0 0 0 0,-1 0 0 0 0,1 0-1 0 0,-1-1 1 0 0,0 1 0 0 0,1 0-1 0 0,-1 0 1 0 0,0-1 0 0 0,0 1 0 0 0,0 0-1 0 0,0-1 1 0 0,-1 1 0 0 0,1-1 0 0 0,0 0-1 0 0,-1 1 1 0 0,1-1 0 0 0,-1 0 0 0 0,-2 2-1 0 0,-6 4 196 0 0,-1-1 0 0 0,1 1 0 0 0,-19 6 0 0 0,12-5-257 0 0,-17 10-30 0 0,15-8-237 0 0,1 0-1 0 0,-1-2 1 0 0,-1 0 0 0 0,0-1 0 0 0,-30 7-1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7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1 1120 0 0,'0'0'6249'0'0,"-1"13"-7937"0"0,-30 442 4046 0 0,21-353-2173 0 0,8-62-104 0 0,-2-1 0 0 0,-2 0-1 0 0,-1 0 1 0 0,-16 49-1 0 0,20-82-280 0 0,1 0-1 0 0,-1 0 0 0 0,1-1 1 0 0,-1 1-1 0 0,-7 7 0 0 0,9-12 11 0 0,0 1-1 0 0,0-1 1 0 0,0 0 0 0 0,0 0-1 0 0,-1 0 1 0 0,1 1-1 0 0,0-1 1 0 0,-1-1 0 0 0,1 1-1 0 0,-1 0 1 0 0,1 0-1 0 0,-1 0 1 0 0,0-1 0 0 0,1 1-1 0 0,-1-1 1 0 0,0 1-1 0 0,1-1 1 0 0,-1 0 0 0 0,0 0-1 0 0,0 0 1 0 0,1 0-1 0 0,-1 0 1 0 0,0 0 0 0 0,0 0-1 0 0,-1-1 1 0 0,-16-5-2015 0 0</inkml:trace>
  <inkml:trace contextRef="#ctx0" brushRef="#br0" timeOffset="1">1 640 312 0 0,'0'0'5281'0'0,"83"-53"-5241"0"0,-56 49-40 0 0,1 1-80 0 0,3-1 76 0 0,0 3 4 0 0,3 1-4 0 0,4-2 8 0 0,-3 2-16 0 0,2-1-12 0 0,2-1-1021 0 0,-11 1-975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7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333 0 168 0 0,'0'0'5989'0'0,"-15"4"-5659"0"0,3-1-266 0 0,0-1 5 0 0,1 1 1 0 0,0 0 0 0 0,0 1 0 0 0,0 0 0 0 0,1 1 0 0 0,-20 12-1 0 0,12-6 120 0 0,-87 64 248 0 0,95-67-470 0 0,1 1 0 0 0,0 0-1 0 0,0 0 1 0 0,1 1-1 0 0,0 0 1 0 0,0 0-1 0 0,-11 23 1 0 0,18-32 33 0 0,0 1 1 0 0,0 0-1 0 0,1 0 0 0 0,-1 0 0 0 0,0 0 1 0 0,1 0-1 0 0,-1 0 0 0 0,1 0 1 0 0,0 0-1 0 0,-1 0 0 0 0,1 0 0 0 0,0 0 1 0 0,0 0-1 0 0,1 3 0 0 0,-1-4 9 0 0,1-1-1 0 0,-1 1 0 0 0,0-1 1 0 0,1 1-1 0 0,-1 0 1 0 0,0-1-1 0 0,1 1 0 0 0,-1-1 1 0 0,1 1-1 0 0,-1-1 1 0 0,1 0-1 0 0,-1 1 0 0 0,1-1 1 0 0,0 1-1 0 0,-1-1 0 0 0,1 0 1 0 0,-1 0-1 0 0,1 1 1 0 0,0-1-1 0 0,-1 0 0 0 0,1 0 1 0 0,0 0-1 0 0,-1 0 1 0 0,1 1-1 0 0,0-1 0 0 0,-1 0 1 0 0,2 0-1 0 0,4-1 26 0 0,-1 0 0 0 0,0 0 1 0 0,0 0-1 0 0,1-1 0 0 0,-1 0 0 0 0,0 0 0 0 0,0 0 0 0 0,-1 0 1 0 0,7-4-1 0 0,29-22 41 0 0,-28 19-70 0 0,0 0 0 0 0,0 2 1 0 0,1-1-1 0 0,19-7 0 0 0,-31 14-47 0 0,0 1 1 0 0,0-1-1 0 0,0 1 0 0 0,0 0 1 0 0,0-1-1 0 0,1 1 0 0 0,-1 0 1 0 0,0 0-1 0 0,0 0 0 0 0,0 0 1 0 0,0 0-1 0 0,1 0 0 0 0,-1 0 1 0 0,0 0-1 0 0,0 1 0 0 0,0-1 1 0 0,0 0-1 0 0,0 1 0 0 0,0-1 1 0 0,0 1-1 0 0,0-1 0 0 0,0 1 1 0 0,0-1-1 0 0,2 2 0 0 0,-2 0 16 0 0,1 0 0 0 0,-1-1-1 0 0,0 1 1 0 0,0 0-1 0 0,0 0 1 0 0,0 0 0 0 0,0 0-1 0 0,0 0 1 0 0,0 0-1 0 0,-1 1 1 0 0,1-1 0 0 0,0 2-1 0 0,0 9 97 0 0,0 0 0 0 0,-1 0 0 0 0,-2 19 0 0 0,2-26-34 0 0,-9 31 347 0 0,6-32-696 0 0,2 1 0 0 0,-1-1 0 0 0,1 1 0 0 0,0 0 0 0 0,-1 7 0 0 0,14-19-3460 0 0,5-11 2122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8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0 385 116 0 0,'0'0'5123'0'0,"15"3"-4829"0"0,48 13 26 0 0,-61-16-280 0 0,0 1 0 0 0,0 0-1 0 0,0 0 1 0 0,0 0-1 0 0,0 0 1 0 0,0 1 0 0 0,-1-1-1 0 0,1 0 1 0 0,0 1 0 0 0,-1-1-1 0 0,1 1 1 0 0,-1 0 0 0 0,1-1-1 0 0,-1 1 1 0 0,0 0 0 0 0,0 0-1 0 0,1 0 1 0 0,-1 0 0 0 0,-1 0-1 0 0,1 0 1 0 0,0 0 0 0 0,0 0-1 0 0,0 4 1 0 0,0 1 112 0 0,-1 0 0 0 0,1 0 0 0 0,-1 0 0 0 0,0-1 0 0 0,-2 9-1 0 0,2-11-36 0 0,-1-1-27 0 0,1 1 1 0 0,-1-1-1 0 0,0 0 1 0 0,0 0-1 0 0,0 0 1 0 0,-1 0-1 0 0,1 0 1 0 0,-1 0-1 0 0,1-1 1 0 0,-1 1-1 0 0,0 0 0 0 0,0-1 1 0 0,0 1-1 0 0,0-1 1 0 0,-1 0-1 0 0,1 0 1 0 0,-1 0-1 0 0,1 0 1 0 0,-1 0-1 0 0,0 0 1 0 0,0-1-1 0 0,0 1 1 0 0,0-1-1 0 0,0 0 1 0 0,0 0-1 0 0,0 0 1 0 0,0 0-1 0 0,0 0 1 0 0,0-1-1 0 0,-1 1 1 0 0,1-1-1 0 0,0 0 1 0 0,-6-1-1 0 0,8 1-58 0 0,0-1 0 0 0,0 0 1 0 0,0 0-1 0 0,0 1 0 0 0,0-1 0 0 0,1 0 1 0 0,-1 0-1 0 0,0 0 0 0 0,1 0 0 0 0,-1 0 0 0 0,0 0 1 0 0,1 0-1 0 0,0 0 0 0 0,-1 0 0 0 0,1 0 0 0 0,-1 0 1 0 0,1 0-1 0 0,0-1 0 0 0,0 1 0 0 0,0 0 1 0 0,0 0-1 0 0,0 0 0 0 0,0 0 0 0 0,0 0 0 0 0,0-2 1 0 0,4-30-126 0 0,2 18-35 0 0,1 1 0 0 0,0-1 0 0 0,1 1 0 0 0,1 0-1 0 0,0 1 1 0 0,11-13 0 0 0,1-1-385 0 0,178-223-6500 0 0,-172 217 7208 0 0,-12 15 888 0 0,0 2-1 0 0,26-24 1 0 0,-40 39-1046 0 0,0 1 1 0 0,0-1-1 0 0,0 0 0 0 0,-1 1 1 0 0,1-1-1 0 0,0 1 0 0 0,0-1 1 0 0,0 1-1 0 0,0 0 1 0 0,0-1-1 0 0,1 1 0 0 0,-1 0 1 0 0,0 0-1 0 0,0 0 0 0 0,0 0 1 0 0,0 0-1 0 0,0 0 0 0 0,0 0 1 0 0,0 0-1 0 0,0 0 1 0 0,0 0-1 0 0,0 0 0 0 0,0 1 1 0 0,0-1-1 0 0,0 0 0 0 0,0 1 1 0 0,0-1-1 0 0,0 1 0 0 0,0-1 1 0 0,0 1-1 0 0,0 0 1 0 0,0-1-1 0 0,0 1 0 0 0,0 0 1 0 0,-1 0-1 0 0,1 0 0 0 0,0-1 1 0 0,-1 1-1 0 0,1 0 0 0 0,0 2 1 0 0,4 4 34 0 0,-1 0 0 0 0,0 1-1 0 0,-1-1 1 0 0,3 10 0 0 0,-3-10 121 0 0,7 27 222 0 0,-2 0-1 0 0,-1 1 0 0 0,-1-1 1 0 0,1 65-1 0 0,-5-50-263 0 0,-5 70 0 0 0,2-105-411 0 0,-1 0-1 0 0,0 1 0 0 0,-2-1 1 0 0,1 0-1 0 0,-2-1 1 0 0,0 1-1 0 0,0-1 0 0 0,-1 1 1 0 0,-12 17-1 0 0,16-29-76 0 0,0 1 1 0 0,0 0-1 0 0,-1 0 0 0 0,1-1 0 0 0,-1 1 1 0 0,1-1-1 0 0,-1 0 0 0 0,0 1 0 0 0,-4 1 0 0 0,-6 0-2081 0 0</inkml:trace>
  <inkml:trace contextRef="#ctx0" brushRef="#br0" timeOffset="1">336 389 5412 0 0,'0'0'4557'0'0,"91"-39"-5025"0"0,-58 39 456 0 0,10 0-104 0 0,-1 0 104 0 0,4 0 12 0 0,1 0 52 0 0,-2 1-52 0 0,1-1-312 0 0,-12 0-944 0 0,9 0-1701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8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0 338 3088 0 0,'0'0'4681'0'0,"16"0"-4827"0"0,12 1 198 0 0,7 1 167 0 0,65-6 1 0 0,-91 3-174 0 0,1 0-1 0 0,-1-1 1 0 0,0 1 0 0 0,0-2 0 0 0,0 0 0 0 0,0 0-1 0 0,-1 0 1 0 0,1-1 0 0 0,-1 0 0 0 0,0-1-1 0 0,0 0 1 0 0,0 0 0 0 0,7-7 0 0 0,-8 4-30 0 0,-1 0 0 0 0,0 0 0 0 0,-1 0 0 0 0,0-1 0 0 0,-1 1 1 0 0,1-1-1 0 0,-2 0 0 0 0,1-1 0 0 0,-1 1 0 0 0,-1-1 0 0 0,3-16 0 0 0,-3 14-9 0 0,0-1-1 0 0,-2 0 0 0 0,1 0 0 0 0,-2 0 0 0 0,0 0 0 0 0,0 0 0 0 0,-1 0 0 0 0,-6-17 0 0 0,8 28 7 0 0,0 0-1 0 0,-1 1 0 0 0,1-1 1 0 0,-1 0-1 0 0,0 1 0 0 0,0-1 1 0 0,0 0-1 0 0,1 1 0 0 0,-1-1 1 0 0,-1 1-1 0 0,1-1 0 0 0,0 1 1 0 0,0 0-1 0 0,0 0 0 0 0,-1-1 1 0 0,1 1-1 0 0,-3-2 0 0 0,3 3-41 0 0,0 0 0 0 0,-1 0 0 0 0,1 0 0 0 0,0 0 0 0 0,0-1 0 0 0,0 2 0 0 0,0-1 0 0 0,0 0 0 0 0,0 0 0 0 0,0 0 0 0 0,0 0 0 0 0,0 1 0 0 0,0-1 0 0 0,0 0 0 0 0,0 1 0 0 0,0-1 0 0 0,0 1 0 0 0,0-1 0 0 0,0 1 0 0 0,0 0 0 0 0,-1 1 0 0 0,-5 5-172 0 0,0 0 1 0 0,1 0-1 0 0,0 1 1 0 0,-10 16-1 0 0,12-18 326 0 0,-26 44 91 0 0,2 0 0 0 0,1 2-1 0 0,4 0 1 0 0,1 2-1 0 0,3 1 1 0 0,3 0 0 0 0,1 1-1 0 0,4 0 1 0 0,1 2-1 0 0,-2 95 1 0 0,12-71 112 0 0,-1 35-4210 0 0,0-108 1655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9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1 372 2844 0 0,'0'0'2901'0'0,"8"-16"-2467"0"0,0-3-330 0 0,-5 11-78 0 0,0 1 0 0 0,0-1 0 0 0,1 1 0 0 0,0 0 0 0 0,1 0 1 0 0,-1 0-1 0 0,1 0 0 0 0,1 1 0 0 0,-1 0 0 0 0,1 0 0 0 0,10-8 0 0 0,0 3-84 0 0,0 0-1 0 0,1 0 1 0 0,1 2 0 0 0,-1 0-1 0 0,1 1 1 0 0,1 1 0 0 0,-1 1-1 0 0,1 0 1 0 0,0 2 0 0 0,1 0-1 0 0,-1 1 1 0 0,1 1 0 0 0,0 0-1 0 0,-1 2 1 0 0,27 2 0 0 0,-39 0 68 0 0,0-1 1 0 0,0 2-1 0 0,0-1 1 0 0,0 1-1 0 0,-1 0 1 0 0,1 0-1 0 0,-1 1 1 0 0,0-1-1 0 0,0 2 1 0 0,0-1 0 0 0,0 1-1 0 0,-1-1 1 0 0,0 1-1 0 0,0 1 1 0 0,0-1-1 0 0,0 1 1 0 0,-1 0-1 0 0,0 0 1 0 0,-1 0-1 0 0,1 1 1 0 0,-1-1 0 0 0,0 1-1 0 0,-1 0 1 0 0,1 0-1 0 0,-1 0 1 0 0,-1 0-1 0 0,2 13 1 0 0,-3-20 26 0 0,0 0 1 0 0,0 0-1 0 0,1 1 0 0 0,-1-1 1 0 0,0 0-1 0 0,0 0 0 0 0,0 1 1 0 0,0-1-1 0 0,0 0 0 0 0,0 0 1 0 0,0 1-1 0 0,0-1 0 0 0,0 0 1 0 0,0 1-1 0 0,0-1 0 0 0,0 0 1 0 0,0 0-1 0 0,0 1 0 0 0,0-1 1 0 0,-1 0-1 0 0,1 0 1 0 0,0 0-1 0 0,0 1 0 0 0,0-1 1 0 0,0 0-1 0 0,0 0 0 0 0,-1 1 1 0 0,1-1-1 0 0,0 0 0 0 0,0 0 1 0 0,0 0-1 0 0,0 0 0 0 0,-1 1 1 0 0,1-1-1 0 0,0 0 0 0 0,0 0 1 0 0,-1 0-1 0 0,1 0 0 0 0,0 0 1 0 0,0 0-1 0 0,-1 0 0 0 0,1 1 1 0 0,0-1-1 0 0,0 0 1 0 0,-1 0-1 0 0,1 0 0 0 0,0 0 1 0 0,0 0-1 0 0,-1 0 0 0 0,1 0 1 0 0,0 0-1 0 0,0 0 0 0 0,-1-1 1 0 0,1 1-1 0 0,0 0 0 0 0,0 0 1 0 0,-1 0-1 0 0,1 0 0 0 0,0 0 1 0 0,0 0-1 0 0,-1 0 0 0 0,1-1 1 0 0,0 1-1 0 0,0 0 0 0 0,-1 0 1 0 0,0-1 30 0 0,0 0 0 0 0,1 0 0 0 0,-1 0 0 0 0,0 0 0 0 0,0 0 0 0 0,0 0 0 0 0,1 0 0 0 0,-1 0 0 0 0,0 0 0 0 0,1 0 0 0 0,-1 0 0 0 0,1 0 0 0 0,0-1 0 0 0,-1 1 0 0 0,1-1 0 0 0,0-4-99 0 0,0 1 0 0 0,1-1 0 0 0,0 0 0 0 0,0 1 0 0 0,1 0 0 0 0,-1-1 0 0 0,1 1 0 0 0,0 0 0 0 0,1 0 0 0 0,-1 0 0 0 0,1 0 0 0 0,0 0 0 0 0,0 1 0 0 0,0-1 0 0 0,1 1 0 0 0,0 0 0 0 0,0 0 0 0 0,7-6 0 0 0,9-7-535 0 0,1 1 0 0 0,36-21 0 0 0,-47 31 297 0 0,12-8-102 0 0,1 2-1 0 0,1 0 1 0 0,-1 1-1 0 0,44-12 1 0 0,-59 20 399 0 0,0 1 1 0 0,0 1 0 0 0,0-1 0 0 0,0 1 0 0 0,0 0-1 0 0,0 1 1 0 0,0 0 0 0 0,1 0 0 0 0,-1 1 0 0 0,0 0 0 0 0,0 0-1 0 0,0 1 1 0 0,0 0 0 0 0,-1 0 0 0 0,1 1 0 0 0,0 0-1 0 0,-1 1 1 0 0,0-1 0 0 0,8 6 0 0 0,-11-5 15 0 0,0 0 0 0 0,0 0-1 0 0,0 0 1 0 0,0 0 0 0 0,-1 1 0 0 0,0 0 0 0 0,0-1 0 0 0,0 1-1 0 0,-1 0 1 0 0,1 1 0 0 0,-1-1 0 0 0,0 0 0 0 0,-1 1 0 0 0,1-1 0 0 0,-1 1-1 0 0,1 7 1 0 0,-2-10 6 0 0,0 0-1 0 0,0 0 1 0 0,0 0-1 0 0,0 0 0 0 0,0 0 1 0 0,-1 0-1 0 0,1 0 1 0 0,-1 0-1 0 0,0 0 0 0 0,0 0 1 0 0,0-1-1 0 0,0 1 1 0 0,0 0-1 0 0,0-1 1 0 0,-1 1-1 0 0,0 0 0 0 0,1-1 1 0 0,-1 0-1 0 0,0 1 1 0 0,0-1-1 0 0,0 0 1 0 0,-1 0-1 0 0,1 0 0 0 0,0 0 1 0 0,-1-1-1 0 0,1 1 1 0 0,-1-1-1 0 0,0 1 0 0 0,1-1 1 0 0,-1 0-1 0 0,-4 1 1 0 0,-3 1 153 0 0,1-1 1 0 0,-1-1-1 0 0,0 0 0 0 0,-14 0 1 0 0,20-1-146 0 0,-1 0 0 0 0,1 0 0 0 0,-1-1 0 0 0,1 1 0 0 0,0-1 0 0 0,-1 0 0 0 0,1 0 0 0 0,0-1 0 0 0,0 1 0 0 0,-1-1 0 0 0,-6-4 0 0 0,10 5-43 0 0,-1-1 1 0 0,1 1 0 0 0,0 0 0 0 0,0-1-1 0 0,0 1 1 0 0,0-1 0 0 0,0 1 0 0 0,0-1-1 0 0,0 0 1 0 0,0 1 0 0 0,1-1 0 0 0,-1 0-1 0 0,1 0 1 0 0,-1 0 0 0 0,1 1 0 0 0,0-1-1 0 0,-1 0 1 0 0,1 0 0 0 0,0 0 0 0 0,0 1-1 0 0,1-1 1 0 0,-1 0 0 0 0,0 0 0 0 0,0 0-1 0 0,1 0 1 0 0,-1 1 0 0 0,1-1 0 0 0,0 0-1 0 0,-1 1 1 0 0,1-1 0 0 0,0 0 0 0 0,1-1-1 0 0,2-3-74 0 0,0-1 1 0 0,0 1-1 0 0,1 0 0 0 0,0 0 0 0 0,0 1 0 0 0,8-8 1 0 0,12-8-176 0 0,1 1 0 0 0,43-25 0 0 0,-60 40 167 0 0,0 0-1 0 0,1 1 0 0 0,0 0 0 0 0,-1 0 0 0 0,1 1 0 0 0,1 0 1 0 0,-1 1-1 0 0,0 0 0 0 0,1 1 0 0 0,-1 0 0 0 0,1 0 1 0 0,10 2-1 0 0,-16 0 33 0 0,-1 0 0 0 0,1 1 0 0 0,-1-1 0 0 0,0 1 0 0 0,0 0 0 0 0,1 1 0 0 0,-1-1 1 0 0,-1 1-1 0 0,1-1 0 0 0,0 1 0 0 0,-1 0 0 0 0,1 1 0 0 0,-1-1 0 0 0,0 1 0 0 0,0-1 0 0 0,4 8 0 0 0,1 1 261 0 0,-1 0 0 0 0,0 0 0 0 0,-1 1 0 0 0,6 17 0 0 0,-10-25-165 0 0,0 1 0 0 0,-1-1 0 0 0,1 0 0 0 0,-1 1 0 0 0,0-1 0 0 0,-1 1 0 0 0,1-1 0 0 0,-1 1 1 0 0,0-1-1 0 0,0 1 0 0 0,-1-1 0 0 0,-1 6 0 0 0,2-10-11 0 0,0 0 0 0 0,-1 0 0 0 0,1-1 0 0 0,-1 1 0 0 0,1 0-1 0 0,-1-1 1 0 0,1 1 0 0 0,-1-1 0 0 0,0 1 0 0 0,1 0 0 0 0,-1-1 0 0 0,0 0 0 0 0,0 1 0 0 0,1-1 0 0 0,-1 1 0 0 0,0-1 0 0 0,0 0 0 0 0,1 1 0 0 0,-1-1 0 0 0,0 0-1 0 0,0 0 1 0 0,0 0 0 0 0,0 0 0 0 0,1 1 0 0 0,-1-1 0 0 0,0 0 0 0 0,0-1 0 0 0,0 1 0 0 0,0 0 0 0 0,1 0 0 0 0,-1 0 0 0 0,0 0 0 0 0,0-1 0 0 0,-1 0 0 0 0,1 1 2 0 0,-1 0 1 0 0,1-1 0 0 0,0 0 0 0 0,-1 1 0 0 0,1-1 0 0 0,0 0-1 0 0,0 0 1 0 0,-1 0 0 0 0,1 0 0 0 0,0 0 0 0 0,0 0 0 0 0,0 0-1 0 0,0 0 1 0 0,0 0 0 0 0,1 0 0 0 0,-1 0 0 0 0,0-1-1 0 0,0 1 1 0 0,0-2 0 0 0,1-1-75 0 0,0-1-1 0 0,-1 1 0 0 0,2 0 1 0 0,-1-1-1 0 0,1 1 1 0 0,-1 0-1 0 0,1-1 1 0 0,0 1-1 0 0,1 0 1 0 0,-1 0-1 0 0,1 0 1 0 0,0 0-1 0 0,0 0 0 0 0,0 0 1 0 0,0 0-1 0 0,1 1 1 0 0,0-1-1 0 0,-1 1 1 0 0,1-1-1 0 0,7-4 1 0 0,2-3-132 0 0,0 0 0 0 0,1 1 0 0 0,1 0 0 0 0,16-9 0 0 0,-22 15 87 0 0,0 0-1 0 0,1 0 1 0 0,-1 1 0 0 0,1 0 0 0 0,-1 0 0 0 0,1 1 0 0 0,0 0 0 0 0,0 0 0 0 0,0 1 0 0 0,9 0-1 0 0,-13 1 5 0 0,0 1 0 0 0,-1-1 0 0 0,1 1 0 0 0,0 0 0 0 0,0 0 0 0 0,-1 0 0 0 0,1 1-1 0 0,-1 0 1 0 0,1 0 0 0 0,-1 0 0 0 0,0 0 0 0 0,0 1 0 0 0,0-1 0 0 0,0 1-1 0 0,0 0 1 0 0,0 0 0 0 0,-1 1 0 0 0,1-1 0 0 0,4 8 0 0 0,-2-1 153 0 0,0-1-1 0 0,-2 1 1 0 0,1 0 0 0 0,-1 0 0 0 0,0 0-1 0 0,-1 1 1 0 0,0-1 0 0 0,-1 1 0 0 0,0 0 0 0 0,-1-1-1 0 0,0 1 1 0 0,-1 0 0 0 0,0 12 0 0 0,0-22-53 0 0,-1 0 0 0 0,1 0 0 0 0,0 1 0 0 0,0-1 0 0 0,0 0 1 0 0,-1 0-1 0 0,1 0 0 0 0,-1 0 0 0 0,1 0 0 0 0,-1 0 0 0 0,1 0 1 0 0,-1 0-1 0 0,0 0 0 0 0,1 0 0 0 0,-1 0 0 0 0,0 0 0 0 0,0-1 1 0 0,0 1-1 0 0,1 0 0 0 0,-1 0 0 0 0,0-1 0 0 0,0 1 0 0 0,0-1 1 0 0,0 1-1 0 0,0-1 0 0 0,0 1 0 0 0,-1-1 0 0 0,1 1 0 0 0,-1-1 1 0 0,-2 1 25 0 0,0 0 0 0 0,0 0 0 0 0,-1-1 1 0 0,1 0-1 0 0,0 0 0 0 0,-8 0 1 0 0,12-1-116 0 0,-1 1 1 0 0,1 0-1 0 0,0 0 1 0 0,0 0-1 0 0,0-1 1 0 0,0 1-1 0 0,0 0 0 0 0,0 0 1 0 0,0 0-1 0 0,-1-1 1 0 0,1 1-1 0 0,0 0 1 0 0,0 0-1 0 0,0-1 1 0 0,0 1-1 0 0,0 0 1 0 0,0 0-1 0 0,0-1 1 0 0,0 1-1 0 0,0 0 0 0 0,0 0 1 0 0,0-1-1 0 0,0 1 1 0 0,1 0-1 0 0,-1 0 1 0 0,0-1-1 0 0,0 1 1 0 0,0 0-1 0 0,0 0 1 0 0,0 0-1 0 0,0-1 1 0 0,0 1-1 0 0,1 0 1 0 0,-1 0-1 0 0,0 0 0 0 0,0 0 1 0 0,0-1-1 0 0,1 1 1 0 0,-1 0-1 0 0,0 0 1 0 0,0 0-1 0 0,0 0 1 0 0,1 0-1 0 0,7-9-1415 0 0,19-9-2970 0 0,-1 6 1229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09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4484 0 0,'0'0'2676'0'0,"7"15"-2555"0"0,9 19 205 0 0,-2-1 0 0 0,-2 1 0 0 0,-1 1 0 0 0,13 68 0 0 0,-23-94-290 0 0,1 10 76 0 0,0-1 0 0 0,-2 1 1 0 0,0 0-1 0 0,-2 21 0 0 0,2-40-71 0 0,0 0 0 0 0,0 1 0 0 0,0-1 0 0 0,0 0 0 0 0,0 1 0 0 0,0-1 0 0 0,0 0 0 0 0,0 1 0 0 0,0-1 0 0 0,-1 0 0 0 0,1 1 0 0 0,0-1 0 0 0,0 0 0 0 0,0 1 0 0 0,0-1 0 0 0,0 0 0 0 0,0 1 0 0 0,-1-1 0 0 0,1 0 0 0 0,0 0 0 0 0,0 1 0 0 0,-1-1 0 0 0,1 0 0 0 0,0 0 0 0 0,0 1 0 0 0,-1-1 0 0 0,1 0 0 0 0,0 0 0 0 0,0 0 0 0 0,-1 0 0 0 0,1 1 0 0 0,0-1 0 0 0,-1 0 0 0 0,1 0 0 0 0,0 0 0 0 0,-1 0 0 0 0,1 0 0 0 0,-1 0 0 0 0,-9-10 1051 0 0,-5-19-275 0 0,12 16-832 0 0,1 0 0 0 0,0 1 0 0 0,1-1 0 0 0,1-1 0 0 0,0 1 0 0 0,1 0 0 0 0,0 1 0 0 0,1-1 0 0 0,1 0 0 0 0,0 0 0 0 0,0 1 0 0 0,1-1 0 0 0,1 1 0 0 0,0 0 0 0 0,1 0 1 0 0,0 1-1 0 0,1 0 0 0 0,0 0 0 0 0,0 0 0 0 0,1 1 0 0 0,1 0 0 0 0,19-17 0 0 0,-22 23-545 0 0,0 1 0 0 0,0-1 0 0 0,0 1 0 0 0,0 0 0 0 0,1 1 0 0 0,0 0 0 0 0,-1 0 0 0 0,1 0 0 0 0,0 1 0 0 0,0 0 0 0 0,0 0 0 0 0,0 1 0 0 0,0 0 0 0 0,12 1 0 0 0,8-1-1860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0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23 260 0 0,'0'0'7036'0'0,"-4"14"-6359"0"0,-39 95 75 0 0,41-101-759 0 0,-1 0 0 0 0,1 0 0 0 0,1 0 0 0 0,0 0 0 0 0,0 0 0 0 0,0 9 0 0 0,1-15 15 0 0,0 0 0 0 0,0-1 0 0 0,0 1 0 0 0,1 0 0 0 0,-1 0 0 0 0,0-1-1 0 0,1 1 1 0 0,-1 0 0 0 0,1-1 0 0 0,0 1 0 0 0,-1-1 0 0 0,1 1 0 0 0,0-1 0 0 0,0 1 0 0 0,0-1 0 0 0,0 1 0 0 0,0-1 0 0 0,1 0 0 0 0,-1 0 0 0 0,0 0-1 0 0,1 1 1 0 0,-1-1 0 0 0,0 0 0 0 0,1-1 0 0 0,-1 1 0 0 0,1 0 0 0 0,0 0 0 0 0,-1-1 0 0 0,1 1 0 0 0,0-1 0 0 0,-1 1 0 0 0,1-1 0 0 0,0 1 0 0 0,2-1-1 0 0,5 0 89 0 0,0 0 0 0 0,1 0 0 0 0,-1-1 0 0 0,0-1 0 0 0,0 1 0 0 0,0-1 0 0 0,0-1 0 0 0,0 0 0 0 0,0 0 0 0 0,-1-1 0 0 0,1 0 0 0 0,-1 0 0 0 0,0-1 0 0 0,0 0 0 0 0,12-11 0 0 0,-14 11 25 0 0,0 0 0 0 0,-1 0-1 0 0,0 0 1 0 0,0-1 0 0 0,0 0-1 0 0,0 0 1 0 0,-1-1-1 0 0,0 1 1 0 0,-1-1 0 0 0,1 0-1 0 0,-1 0 1 0 0,-1 0-1 0 0,1 0 1 0 0,-1 0 0 0 0,0-1-1 0 0,-1 1 1 0 0,0-1 0 0 0,0 1-1 0 0,-1-16 1 0 0,0 21-117 0 0,0 0 1 0 0,0 0-1 0 0,-1 0 1 0 0,0 0-1 0 0,1 0 1 0 0,-1 0-1 0 0,0 0 1 0 0,0 0-1 0 0,0 0 1 0 0,0 1-1 0 0,0-1 1 0 0,0 0-1 0 0,0 0 0 0 0,-1 1 1 0 0,1-1-1 0 0,-1 1 1 0 0,1-1-1 0 0,-1 1 1 0 0,0 0-1 0 0,-1-1 1 0 0,-2-1-69 0 0,1 1 0 0 0,-1 0 0 0 0,0 0 0 0 0,1 0 0 0 0,-1 1 0 0 0,0 0 1 0 0,0 0-1 0 0,-6-1 0 0 0,-2 2-60 0 0,1-1 1 0 0,0 1 0 0 0,0 1-1 0 0,0 0 1 0 0,0 1-1 0 0,-18 5 1 0 0,20-4 45 0 0,1 1 0 0 0,0 0 0 0 0,0 0 0 0 0,0 1 0 0 0,-9 6 0 0 0,16-10-51 0 0,1 0-1 0 0,-1 0 0 0 0,0 0 0 0 0,1 0 0 0 0,0 0 0 0 0,-1 1 0 0 0,1-1 0 0 0,0 0 1 0 0,0 0-1 0 0,-1 1 0 0 0,1-1 0 0 0,0 1 0 0 0,0-1 0 0 0,1 1 0 0 0,-1 0 0 0 0,0-1 0 0 0,0 1 1 0 0,1 0-1 0 0,-1 0 0 0 0,1-1 0 0 0,0 1 0 0 0,-1 0 0 0 0,1 0 0 0 0,0-1 0 0 0,0 1 1 0 0,0 0-1 0 0,0 0 0 0 0,0 0 0 0 0,1 0 0 0 0,-1-1 0 0 0,0 1 0 0 0,1 0 0 0 0,0 0 1 0 0,-1-1-1 0 0,1 1 0 0 0,1 1 0 0 0,0 0-126 0 0,1 0 0 0 0,-1-1 0 0 0,1 0 0 0 0,0 1 0 0 0,0-1 1 0 0,0 0-1 0 0,0-1 0 0 0,0 1 0 0 0,0 0 0 0 0,0-1 0 0 0,1 0 0 0 0,-1 1 0 0 0,1-1 1 0 0,-1-1-1 0 0,6 2 0 0 0,55 4-946 0 0,-61-6 1158 0 0,171-4-300 0 0,-58-8 4721 0 0,-126 13-3955 0 0,0 2 0 0 0,1 0 0 0 0,-1 0 0 0 0,1 1 0 0 0,-1 0 0 0 0,1 0 0 0 0,0 1 0 0 0,0 0 0 0 0,-10 9 0 0 0,15-11-455 0 0,0 0-1 0 0,0 0 1 0 0,0 0-1 0 0,0 1 1 0 0,1 0-1 0 0,-1 0 1 0 0,1 0-1 0 0,0 0 1 0 0,1 0-1 0 0,-1 0 1 0 0,0 1-1 0 0,1-1 1 0 0,0 1-1 0 0,0 0 1 0 0,1 0-1 0 0,-1-1 1 0 0,1 1-1 0 0,0 0 1 0 0,1 0-1 0 0,-1 0 1 0 0,1 1-1 0 0,0 4 1 0 0,0-7 45 0 0,1-1 1 0 0,-1 0 0 0 0,1 1 0 0 0,0-1-1 0 0,0 0 1 0 0,0 0 0 0 0,0 0-1 0 0,0 1 1 0 0,0-1 0 0 0,1 0-1 0 0,-1-1 1 0 0,0 1 0 0 0,1 0-1 0 0,0 0 1 0 0,-1-1 0 0 0,1 1-1 0 0,0-1 1 0 0,2 2 0 0 0,1 0 34 0 0,0 0 1 0 0,0-1 0 0 0,0 0 0 0 0,0 0-1 0 0,0 0 1 0 0,1-1 0 0 0,8 2 0 0 0,-3-1 57 0 0,-1-1 0 0 0,1-1 0 0 0,0 1 0 0 0,0-2 0 0 0,-1 0 0 0 0,1 0 0 0 0,17-5 0 0 0,-19 3-17 0 0,0 0 0 0 0,-1-1 0 0 0,0-1 0 0 0,0 1 0 0 0,0-1 0 0 0,0-1 0 0 0,-1 1 1 0 0,1-1-1 0 0,-1-1 0 0 0,-1 1 0 0 0,10-13 0 0 0,-13 15-62 0 0,0 0 0 0 0,0 0 1 0 0,0 0-1 0 0,-1-1 1 0 0,0 1-1 0 0,1-1 0 0 0,-2 0 1 0 0,1 1-1 0 0,-1-1 0 0 0,1 0 1 0 0,-1 0-1 0 0,-1 0 1 0 0,1 0-1 0 0,-1 0 0 0 0,0 0 1 0 0,0 0-1 0 0,0 0 0 0 0,-1 0 1 0 0,1 0-1 0 0,-1 0 1 0 0,0 0-1 0 0,-1 0 0 0 0,-1-4 1 0 0,1 4-45 0 0,-1 1 1 0 0,1 0 0 0 0,-1 0-1 0 0,0 0 1 0 0,0 1 0 0 0,0-1-1 0 0,0 1 1 0 0,0 0 0 0 0,-1-1-1 0 0,0 1 1 0 0,-7-4 0 0 0,-49-21-3753 0 0,55 26 2933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0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7097 0 0,'0'0'2333'0'0,"-5"16"-2693"0"0,-11 44 1279 0 0,-15 107-1 0 0,-5 101-394 0 0,24-207-889 0 0,-3 0-1 0 0,-28 76 1 0 0,36-120-286 0 0,-2 9-940 0 0,0-12-2547 0 0</inkml:trace>
  <inkml:trace contextRef="#ctx0" brushRef="#br0" timeOffset="1">52 596 2980 0 0,'0'0'7201'0'0,"104"-63"-7901"0"0,-69 63 364 0 0,6 0 168 0 0,4 2-64 0 0,1 4-728 0 0,-8-1-1316 0 0,23 0-2369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1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447 13 1748 0 0,'0'0'3592'0'0,"-18"-3"-3381"0"0,1 0-188 0 0,2 1 31 0 0,0 0 0 0 0,0 0 0 0 0,-1 2 0 0 0,1 0 0 0 0,-27 3 0 0 0,16 1 165 0 0,1 2 1 0 0,0 0 0 0 0,1 2-1 0 0,-26 11 1 0 0,37-13-223 0 0,-1 0-1 0 0,2 1 1 0 0,-1 1 0 0 0,1 0 0 0 0,0 1-1 0 0,0 0 1 0 0,1 1 0 0 0,-16 17 0 0 0,25-25 12 0 0,1 0 0 0 0,-1 0 0 0 0,0 0 1 0 0,1 0-1 0 0,0 0 0 0 0,-1 1 0 0 0,1-1 1 0 0,0 0-1 0 0,0 1 0 0 0,0-1 0 0 0,0 1 1 0 0,1-1-1 0 0,-1 1 0 0 0,1 0 1 0 0,-1-1-1 0 0,1 1 0 0 0,0 0 0 0 0,1 4 1 0 0,-1-5 21 0 0,1-1 1 0 0,0 1 0 0 0,0-1 0 0 0,0 0 0 0 0,0 1 0 0 0,0-1 0 0 0,0 0-1 0 0,0 0 1 0 0,0 1 0 0 0,1-1 0 0 0,-1 0 0 0 0,0 0 0 0 0,1 0-1 0 0,-1 0 1 0 0,1-1 0 0 0,-1 1 0 0 0,1 0 0 0 0,-1-1 0 0 0,1 1 0 0 0,0-1-1 0 0,-1 1 1 0 0,1-1 0 0 0,0 0 0 0 0,-1 0 0 0 0,1 1 0 0 0,0-1 0 0 0,-1-1-1 0 0,1 1 1 0 0,2 0 0 0 0,16-2 76 0 0,0 0 0 0 0,0-1 1 0 0,0-1-1 0 0,33-12 0 0 0,-37 11-159 0 0,0 0 0 0 0,1 0 0 0 0,-1 2 0 0 0,1 0 1 0 0,0 1-1 0 0,0 0 0 0 0,33 2 0 0 0,-47 1 10 0 0,0 0-1 0 0,0 0 0 0 0,0 0 1 0 0,-1 0-1 0 0,1 1 1 0 0,0-1-1 0 0,-1 1 0 0 0,1-1 1 0 0,-1 1-1 0 0,0 0 1 0 0,1 0-1 0 0,-1 0 1 0 0,0 0-1 0 0,0 0 0 0 0,0 1 1 0 0,-1-1-1 0 0,1 1 1 0 0,0-1-1 0 0,-1 1 1 0 0,0-1-1 0 0,0 1 0 0 0,1 0 1 0 0,-1 3-1 0 0,5 10-31 0 0,-2 1-1 0 0,5 33 1 0 0,-3-21 134 0 0,16 70-1071 0 0,-19-86-1579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3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436 133 600 0 0,'0'0'7247'0'0,"2"-15"-6287"0"0,1-4-599 0 0,-1 6 20 0 0,0 0-1 0 0,-1-1 1 0 0,0-14-1 0 0,-1 27-303 0 0,0 0-1 0 0,0 0 1 0 0,0 0-1 0 0,0-1 1 0 0,0 1 0 0 0,0 0-1 0 0,0 0 1 0 0,0 0-1 0 0,0-1 1 0 0,-1 1-1 0 0,1 0 1 0 0,0 0-1 0 0,-1 0 1 0 0,1 0-1 0 0,-1 0 1 0 0,1 0 0 0 0,-1 0-1 0 0,0 0 1 0 0,0 0-1 0 0,1 0 1 0 0,-1 0-1 0 0,0 0 1 0 0,0 0-1 0 0,0 0 1 0 0,0 1-1 0 0,0-1 1 0 0,-2-1-1 0 0,1 2-83 0 0,0-1-1 0 0,0 1 1 0 0,0 0-1 0 0,0 0 0 0 0,-1 0 1 0 0,1 0-1 0 0,0 1 1 0 0,0-1-1 0 0,0 1 0 0 0,0-1 1 0 0,0 1-1 0 0,0-1 1 0 0,0 1-1 0 0,-3 2 0 0 0,-9 4-184 0 0,0 1-1 0 0,1 1 0 0 0,-15 12 0 0 0,25-18 396 0 0,-16 12-133 0 0,2 0 1 0 0,-31 33-1 0 0,44-42-80 0 0,-1-1-1 0 0,1 1 0 0 0,0 0 1 0 0,0 0-1 0 0,0 1 1 0 0,1-1-1 0 0,0 1 0 0 0,1-1 1 0 0,-1 1-1 0 0,1 0 1 0 0,0 0-1 0 0,1 0 0 0 0,-1 12 1 0 0,2-18 23 0 0,0-1 1 0 0,1 0 0 0 0,-1 0-1 0 0,0 1 1 0 0,1-1-1 0 0,-1 0 1 0 0,0 0-1 0 0,1 0 1 0 0,-1 1 0 0 0,0-1-1 0 0,1 0 1 0 0,-1 0-1 0 0,1 0 1 0 0,-1 0 0 0 0,1 0-1 0 0,-1 0 1 0 0,0 0-1 0 0,1 0 1 0 0,-1 0 0 0 0,1 0-1 0 0,-1 0 1 0 0,0 0-1 0 0,1 0 1 0 0,-1 0-1 0 0,1 0 1 0 0,-1 0 0 0 0,1 0-1 0 0,-1-1 1 0 0,0 1-1 0 0,1 0 1 0 0,-1 0 0 0 0,1-1-1 0 0,14-5 297 0 0,12-12-204 0 0,-2-1 0 0 0,0-2 0 0 0,-1 0 0 0 0,21-25 0 0 0,-13 13-115 0 0,-32 33-7 0 0,0 0 0 0 0,1-1 0 0 0,-1 1 0 0 0,0 0 0 0 0,0-1 0 0 0,0 1 0 0 0,1 0 0 0 0,-1 0 0 0 0,0-1 0 0 0,0 1 0 0 0,1 0 0 0 0,-1 0 0 0 0,0-1 0 0 0,1 1 0 0 0,-1 0 0 0 0,0 0 0 0 0,1 0 0 0 0,-1-1 0 0 0,1 1 0 0 0,-1 0 0 0 0,0 0 0 0 0,1 0 0 0 0,-1 0 0 0 0,0 0 0 0 0,1 0 0 0 0,-1 0 0 0 0,1 0 0 0 0,-1 0 0 0 0,0 0 0 0 0,1 0 0 0 0,-1 0 0 0 0,0 0 0 0 0,1 0 0 0 0,-1 0 0 0 0,1 1 0 0 0,-1-1 0 0 0,0 0 0 0 0,1 0 0 0 0,-1 0 0 0 0,0 0 0 0 0,1 1 0 0 0,-1-1 0 0 0,0 0 0 0 0,1 0 0 0 0,-1 1 0 0 0,0-1 0 0 0,0 0 0 0 0,1 1 0 0 0,-1-1 0 0 0,0 0 0 0 0,0 1 0 0 0,0-1 0 0 0,0 0 0 0 0,1 1 0 0 0,-1-1 0 0 0,0 0 0 0 0,0 1 0 0 0,0 0 0 0 0,4 26-527 0 0,-4-23 573 0 0,2 35-9 0 0,-2 0-1 0 0,-1 0 1 0 0,-3 0 0 0 0,-1-1 0 0 0,-1 1 0 0 0,-3-1 0 0 0,-16 46-1 0 0,22-73 57 0 0,-1-1 0 0 0,-1 0 0 0 0,0 0-1 0 0,-1-1 1 0 0,0 1 0 0 0,0-1 0 0 0,-1 0-1 0 0,0-1 1 0 0,0 1 0 0 0,-1-1 0 0 0,0-1-1 0 0,-15 11 1 0 0,4-6 55 0 0,-1-1 0 0 0,0 0-1 0 0,-1-2 1 0 0,0 0 0 0 0,-25 6 0 0 0,-36 15-192 0 0,29-5-4477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1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5184 0 0,'0'0'2620'0'0,"10"15"-2729"0"0,31 50 231 0 0,-38-61-110 0 0,-1 0 1 0 0,1 0 0 0 0,-1 0-1 0 0,0 1 1 0 0,0-1-1 0 0,0 0 1 0 0,-1 1 0 0 0,0-1-1 0 0,0 1 1 0 0,0 0 0 0 0,0-1-1 0 0,-1 1 1 0 0,0 0-1 0 0,0-1 1 0 0,0 6 0 0 0,-1 5 232 0 0,1-15-219 0 0,0-1 0 0 0,0 1 0 0 0,0 0 0 0 0,0 0 1 0 0,0 0-1 0 0,0-1 0 0 0,0 1 0 0 0,0 0 0 0 0,0 0 0 0 0,0-1 0 0 0,-1 1 0 0 0,1 0 0 0 0,0 0 0 0 0,0 0 0 0 0,0-1 0 0 0,0 1 0 0 0,-1 0 1 0 0,1 0-1 0 0,0 0 0 0 0,0 0 0 0 0,0 0 0 0 0,-1-1 0 0 0,1 1 0 0 0,0 0 0 0 0,0 0 0 0 0,0 0 0 0 0,-1 0 0 0 0,1 0 0 0 0,0 0 1 0 0,0 0-1 0 0,-1 0 0 0 0,1 0 0 0 0,0 0 0 0 0,0 0 0 0 0,-1 0 0 0 0,1 0 0 0 0,0 0 0 0 0,0 0 0 0 0,-1 0 0 0 0,1 0 0 0 0,0 0 1 0 0,0 0-1 0 0,0 0 0 0 0,-1 0 0 0 0,1 0 0 0 0,0 1 0 0 0,0-1 0 0 0,-1 0 0 0 0,1 0 0 0 0,0 0 0 0 0,0 0 0 0 0,0 0 0 0 0,0 1 1 0 0,-1-1-1 0 0,1 0 0 0 0,0 0 0 0 0,0 0 0 0 0,0 1 0 0 0,0-1 0 0 0,0 0 0 0 0,0 0 0 0 0,0 1 0 0 0,-1-1 0 0 0,1 0 0 0 0,0 0 1 0 0,0 1-1 0 0,1-5-100 0 0,0-1 0 0 0,0 1 0 0 0,1 0 0 0 0,-1-1 0 0 0,1 1 0 0 0,0 0 0 0 0,0 0 0 0 0,0 0 0 0 0,0 0 0 0 0,1 1 0 0 0,0-1 0 0 0,0 1 0 0 0,0-1 0 0 0,0 1 0 0 0,0 0 0 0 0,1 0 0 0 0,-1 1 0 0 0,1-1 0 0 0,4-2 0 0 0,14-9-276 0 0,47-22 1 0 0,-62 33 303 0 0,18-9-87 0 0,-13 5 70 0 0,0 1 1 0 0,1 0-1 0 0,-1 1 1 0 0,1 0-1 0 0,0 1 0 0 0,0 1 1 0 0,1 0-1 0 0,18-2 1 0 0,-30 5 21 0 0,-1 1 1 0 0,0-1 0 0 0,1 1 0 0 0,-1-1 0 0 0,1 1 0 0 0,-1-1 0 0 0,0 1-1 0 0,1 0 1 0 0,-1 0 0 0 0,0 0 0 0 0,0-1 0 0 0,0 1 0 0 0,0 0-1 0 0,0 0 1 0 0,0 1 0 0 0,0-1 0 0 0,0 0 0 0 0,0 0 0 0 0,0 0-1 0 0,0 1 1 0 0,-1-1 0 0 0,1 0 0 0 0,-1 1 0 0 0,1-1 0 0 0,-1 1 0 0 0,1-1-1 0 0,-1 0 1 0 0,1 4 0 0 0,5 48-169 0 0,-5-44 174 0 0,-1-7 13 0 0,1 21 143 0 0,8 36 0 0 0,-8-52-98 0 0,1-1-1 0 0,0 0 1 0 0,0 1 0 0 0,1-1 0 0 0,-1 0-1 0 0,1 0 1 0 0,1 0 0 0 0,-1-1-1 0 0,1 1 1 0 0,6 5 0 0 0,3 0-1655 0 0,7-5-1956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2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450 0 4528 0 0,'0'0'3608'0'0,"-4"18"-5416"0"0,-24 117 1671 0 0,15-28 1666 0 0,2 210 1 0 0,12-273-1365 0 0,-3-28 416 0 0,-2-18 447 0 0,-7-27 262 0 0,5 14-2317 0 0,2 6 920 0 0,-1-1 1 0 0,-1 1-1 0 0,1 0 1 0 0,-1 0-1 0 0,-1 1 0 0 0,0 0 1 0 0,0 0-1 0 0,-1 1 1 0 0,1 0-1 0 0,-2 0 0 0 0,1 0 1 0 0,-1 1-1 0 0,0 1 1 0 0,0-1-1 0 0,0 1 0 0 0,-13-4 1 0 0,14 6 43 0 0,-1 0 0 0 0,1 0 1 0 0,-1 1-1 0 0,0 1 0 0 0,0-1 1 0 0,0 1-1 0 0,0 1 0 0 0,1 0 0 0 0,-1 0 1 0 0,0 0-1 0 0,0 1 0 0 0,0 1 1 0 0,0-1-1 0 0,1 2 0 0 0,-1-1 1 0 0,1 1-1 0 0,-1 0 0 0 0,1 1 0 0 0,-13 7 1 0 0,16-8 87 0 0,1 0 0 0 0,1 0 0 0 0,-1 1 0 0 0,0-1 0 0 0,1 1 0 0 0,-1 0 1 0 0,1-1-1 0 0,0 2 0 0 0,1-1 0 0 0,-1 0 0 0 0,1 0 0 0 0,-1 1 0 0 0,0 4 0 0 0,2-7 38 0 0,0 0-1 0 0,1 0 0 0 0,0 0 1 0 0,-1-1-1 0 0,1 1 0 0 0,0 0 1 0 0,0 0-1 0 0,0 0 0 0 0,0 0 1 0 0,0 0-1 0 0,1 0 0 0 0,-1-1 1 0 0,1 1-1 0 0,-1 0 0 0 0,1 0 1 0 0,-1 0-1 0 0,1-1 0 0 0,0 1 1 0 0,0 0-1 0 0,0-1 0 0 0,0 1 1 0 0,0 0-1 0 0,0-1 0 0 0,0 0 0 0 0,1 1 1 0 0,-1-1-1 0 0,1 0 0 0 0,-1 1 1 0 0,1-1-1 0 0,-1 0 0 0 0,1 0 1 0 0,0 0-1 0 0,-1-1 0 0 0,1 1 1 0 0,0 0-1 0 0,2 0 0 0 0,28 11 349 0 0,1-2-1 0 0,68 11 0 0 0,10-6-2370 0 0,-74-11-473 0 0,12-3-1543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3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95 183 756 0 0,'0'0'9242'0'0,"11"-7"-8790"0"0,1-1-418 0 0,-6 5-61 0 0,-1 0-1 0 0,1 0 1 0 0,-1-1-1 0 0,0 1 1 0 0,7-8-1 0 0,-52 63 399 0 0,35-46-260 0 0,0-1 0 0 0,-1-1 0 0 0,0 1 0 0 0,0-1-1 0 0,0 0 1 0 0,0-1 0 0 0,0 1 0 0 0,-1-1 0 0 0,0 0 0 0 0,1-1-1 0 0,-1 1 1 0 0,0-2 0 0 0,-13 3 0 0 0,20-4-88 0 0,-1 0 1 0 0,0 0 0 0 0,0 0-1 0 0,0-1 1 0 0,1 1-1 0 0,-1 0 1 0 0,0-1 0 0 0,0 1-1 0 0,1 0 1 0 0,-1-1-1 0 0,0 1 1 0 0,1-1 0 0 0,-1 1-1 0 0,0-1 1 0 0,1 1-1 0 0,-1-1 1 0 0,1 0-1 0 0,-1 1 1 0 0,1-1 0 0 0,-1 0-1 0 0,1 1 1 0 0,-1-1-1 0 0,1 0 1 0 0,0 1 0 0 0,-1-1-1 0 0,1 0 1 0 0,0 0-1 0 0,0 0 1 0 0,0 1 0 0 0,-1-1-1 0 0,1 0 1 0 0,0 0-1 0 0,0 0 1 0 0,0 1 0 0 0,0-1-1 0 0,0 0 1 0 0,1 0-1 0 0,-1 0 1 0 0,0 0 0 0 0,0 1-1 0 0,0-1 1 0 0,1 0-1 0 0,-1 0 1 0 0,1 0 0 0 0,13-36-361 0 0,-5 24 274 0 0,1 0 0 0 0,0 1 0 0 0,1 1 0 0 0,0 0-1 0 0,0 0 1 0 0,2 1 0 0 0,-1 0 0 0 0,16-8 0 0 0,-19 12-17 0 0,1 0 1 0 0,0 1-1 0 0,1 0 1 0 0,-1 1 0 0 0,1 0-1 0 0,0 1 1 0 0,0 0-1 0 0,0 1 1 0 0,0 0 0 0 0,1 0-1 0 0,21 1 1 0 0,-29 2 10 0 0,0 0 0 0 0,0 0 0 0 0,0 0 0 0 0,0 1 0 0 0,-1 0 0 0 0,1 0 0 0 0,0 0 0 0 0,-1 0 0 0 0,1 0 0 0 0,-1 1 0 0 0,0-1 0 0 0,0 1 0 0 0,0 0 0 0 0,0 0 0 0 0,0 0 0 0 0,-1 0 0 0 0,1 1 0 0 0,-1-1 0 0 0,0 1 0 0 0,0-1 0 0 0,0 1 0 0 0,0 0 0 0 0,-1 0 0 0 0,2 5 0 0 0,2 6 251 0 0,-1 0 0 0 0,0 1 1 0 0,-1-1-1 0 0,2 32 0 0 0,-9-12 3321 0 0,7-41-3525 0 0,0 0 0 0 0,0 0 1 0 0,0 0-1 0 0,1 1 0 0 0,0 0 1 0 0,0 0-1 0 0,0 0 1 0 0,1 0-1 0 0,0 0 0 0 0,0 1 1 0 0,0 0-1 0 0,6-4 0 0 0,2-2-110 0 0,36-30-52 0 0,2 2 0 0 0,68-38 0 0 0,-118 75 142 0 0,1 0 0 0 0,-1 1 0 0 0,0-1 1 0 0,1 0-1 0 0,-1 1 0 0 0,1-1 0 0 0,-1 1 0 0 0,0 0 1 0 0,1-1-1 0 0,-1 1 0 0 0,1 0 0 0 0,-1 0 1 0 0,3 0-1 0 0,-3 0 12 0 0,0 0 0 0 0,-1 0 0 0 0,1 1 0 0 0,-1-1-1 0 0,1 0 1 0 0,0 0 0 0 0,-1 1 0 0 0,1-1 0 0 0,-1 1 0 0 0,1-1 0 0 0,-1 0 0 0 0,1 1 0 0 0,-1-1 0 0 0,0 1 0 0 0,1-1 0 0 0,-1 1-1 0 0,1-1 1 0 0,-1 1 0 0 0,0-1 0 0 0,0 1 0 0 0,1 0 0 0 0,-1 0 0 0 0,1 4-73 0 0,0 0 1 0 0,0 1 0 0 0,-1-1-1 0 0,1 0 1 0 0,-2 0-1 0 0,1 7 1 0 0,-1 4 377 0 0,0-1-257 0 0,0 0 0 0 0,-1 0 1 0 0,-1 0-1 0 0,-1-1 0 0 0,0 1 1 0 0,0-1-1 0 0,-11 22 1 0 0,-5 3-761 0 0,-31 47 1 0 0,47-78-376 0 0,-2 0 0 0 0,1-1 0 0 0,-1 1 1 0 0,-13 10-1 0 0,13-13-1313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3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2508 0 0,'0'0'6481'0'0,"-15"11"-7585"0"0,-51 36 1066 0 0,61-44 29 0 0,0 0 0 0 0,1 1 0 0 0,0 0 0 0 0,0-1 0 0 0,0 1 0 0 0,0 1 0 0 0,0-1 1 0 0,1 1-1 0 0,0-1 0 0 0,0 1 0 0 0,0 0 0 0 0,1 0 0 0 0,-1 0 0 0 0,1 0 0 0 0,0 1 0 0 0,1-1 0 0 0,-1 1 1 0 0,1-1-1 0 0,0 1 0 0 0,1-1 0 0 0,-1 1 0 0 0,1 0 0 0 0,0-1 0 0 0,1 1 0 0 0,1 10 0 0 0,-2-15 62 0 0,0 0-1 0 0,0 0 0 0 0,0 0 1 0 0,0 0-1 0 0,0 0 1 0 0,0 0-1 0 0,1-1 0 0 0,-1 1 1 0 0,0 0-1 0 0,0 0 0 0 0,1 0 1 0 0,-1 0-1 0 0,1 0 0 0 0,-1 0 1 0 0,1-1-1 0 0,-1 1 1 0 0,1 0-1 0 0,0 0 0 0 0,-1-1 1 0 0,1 1-1 0 0,0 0 0 0 0,-1-1 1 0 0,1 1-1 0 0,0-1 0 0 0,0 1 1 0 0,0-1-1 0 0,0 1 1 0 0,-1-1-1 0 0,1 0 0 0 0,0 1 1 0 0,0-1-1 0 0,0 0 0 0 0,0 0 1 0 0,0 1-1 0 0,0-1 0 0 0,0 0 1 0 0,0 0-1 0 0,0 0 1 0 0,0 0-1 0 0,0 0 0 0 0,0-1 1 0 0,0 1-1 0 0,0 0 0 0 0,-1 0 1 0 0,1-1-1 0 0,0 1 0 0 0,0 0 1 0 0,0-1-1 0 0,0 1 0 0 0,0-1 1 0 0,-1 1-1 0 0,1-1 1 0 0,1-1-1 0 0,3-1 254 0 0,0-1-1 0 0,-1 0 1 0 0,0 0-1 0 0,0 0 1 0 0,0 0 0 0 0,0-1-1 0 0,4-6 1 0 0,-5 5-253 0 0,0 1-1 0 0,-1-1 1 0 0,0 0 0 0 0,1 0-1 0 0,-2 0 1 0 0,1-1 0 0 0,-1 1-1 0 0,0 0 1 0 0,0-1 0 0 0,-1 1-1 0 0,0 0 1 0 0,0-1 0 0 0,0 1-1 0 0,-2-7 1 0 0,1 7-741 0 0,-1 0-1 0 0,1 1 1 0 0,-1-1 0 0 0,0 1-1 0 0,0-1 1 0 0,-1 1 0 0 0,0 0-1 0 0,0 0 1 0 0,-5-7 0 0 0,3 3-2919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4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3920 0 0,'0'0'4551'0'0,"9"14"-3829"0"0,-5-7-648 0 0,75 106 906 0 0,-75-108-870 0 0,-1-1 0 0 0,2 1 0 0 0,-1-1 0 0 0,1 1 0 0 0,-1-1 0 0 0,1 0 0 0 0,0-1 0 0 0,1 1 0 0 0,-1-1 0 0 0,0 0 0 0 0,1-1 0 0 0,0 1 0 0 0,0-1 0 0 0,0 0 0 0 0,0-1 0 0 0,0 1 0 0 0,0-1 0 0 0,0 0 0 0 0,0-1 0 0 0,0 1 0 0 0,1-1 0 0 0,-1-1 0 0 0,0 1 0 0 0,0-1 0 0 0,0 0 0 0 0,0 0 0 0 0,0-1 0 0 0,9-3 0 0 0,11-3-308 0 0,-1-2 1 0 0,28-15 0 0 0,13-17-4123 0 0,-33 17-145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4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87 141 600 0 0,'0'0'3399'0'0,"9"-14"-2546"0"0,25-46 40 0 0,-33 57-691 0 0,1 0 0 0 0,-1 0 0 0 0,1 0-1 0 0,-1-1 1 0 0,0 1 0 0 0,0-1 0 0 0,-1 1 0 0 0,1 0 0 0 0,-1-1 0 0 0,0-4 0 0 0,0 7-153 0 0,0-1 0 0 0,0 1-1 0 0,0 0 1 0 0,0 0-1 0 0,-1 0 1 0 0,1 0 0 0 0,-1 0-1 0 0,1 0 1 0 0,0 0-1 0 0,-1 0 1 0 0,0 0-1 0 0,1 0 1 0 0,-1 0 0 0 0,0 0-1 0 0,1 0 1 0 0,-1 0-1 0 0,0 0 1 0 0,0 0 0 0 0,0 1-1 0 0,-1-2 1 0 0,0 1-110 0 0,0 1 1 0 0,0-1 0 0 0,0 0-1 0 0,0 1 1 0 0,0 0-1 0 0,0-1 1 0 0,0 1 0 0 0,0 0-1 0 0,0 0 1 0 0,0 0 0 0 0,-1 1-1 0 0,1-1 1 0 0,0 0-1 0 0,0 1 1 0 0,0-1 0 0 0,0 1-1 0 0,1 0 1 0 0,-1-1-1 0 0,0 1 1 0 0,0 0 0 0 0,0 0-1 0 0,0 0 1 0 0,1 1-1 0 0,-1-1 1 0 0,-1 2 0 0 0,-4 3 148 0 0,0 1 0 0 0,1-1 0 0 0,-1 1 0 0 0,2 1 0 0 0,-1-1 0 0 0,1 1 0 0 0,0 0 0 0 0,1 0 0 0 0,0 1 1 0 0,0-1-1 0 0,1 1 0 0 0,0 0 0 0 0,0 0 0 0 0,1 0 0 0 0,0 0 0 0 0,1 0 0 0 0,0 0 0 0 0,0 0 0 0 0,1 13 0 0 0,2-12-26 0 0,-1 0 0 0 0,1 1-1 0 0,0-1 1 0 0,1 0 0 0 0,1 0-1 0 0,-1-1 1 0 0,1 1 0 0 0,1-1-1 0 0,0 0 1 0 0,0 0 0 0 0,1 0-1 0 0,0-1 1 0 0,0 1 0 0 0,1-2-1 0 0,0 1 1 0 0,1-1 0 0 0,9 8-1 0 0,-9-9-463 0 0,0-1-1 0 0,0 1 0 0 0,0-2 0 0 0,1 1 0 0 0,-1-1 1 0 0,1 0-1 0 0,0-1 0 0 0,0 0 0 0 0,11 2 1 0 0,23-1-3443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5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0 5124 0 0,'0'0'1577'0'0,"-4"15"-2514"0"0,1-5 886 0 0,-4 13 19 0 0,0 1 1 0 0,-4 36-1 0 0,6 1 352 0 0,2 0 0 0 0,3 0 0 0 0,2 0 0 0 0,3 0 0 0 0,19 88 0 0 0,-18-121 725 0 0,-6-41 740 0 0,0 2-1917 0 0,0 0-1 0 0,-1 0 0 0 0,-1 0 0 0 0,0 0 1 0 0,0 0-1 0 0,-1 1 0 0 0,0-1 1 0 0,-1 1-1 0 0,0 0 0 0 0,-1 0 0 0 0,0 0 1 0 0,-1 0-1 0 0,-7-9 0 0 0,8 13 83 0 0,0 0-1 0 0,-1 0 0 0 0,0 0 0 0 0,0 1 1 0 0,-1-1-1 0 0,0 2 0 0 0,1-1 1 0 0,-2 1-1 0 0,1 0 0 0 0,0 0 0 0 0,-1 1 1 0 0,0 0-1 0 0,0 0 0 0 0,1 1 1 0 0,-2 0-1 0 0,1 0 0 0 0,-15 0 0 0 0,12 1 59 0 0,1 1-1 0 0,-1 0 0 0 0,1 1 1 0 0,-1 0-1 0 0,1 0 0 0 0,0 1 1 0 0,-1 1-1 0 0,1-1 0 0 0,-14 7 0 0 0,20-7 47 0 0,0 0 0 0 0,0 1 0 0 0,1-1-1 0 0,-1 1 1 0 0,1-1 0 0 0,0 1-1 0 0,-1 0 1 0 0,1 0 0 0 0,0 0-1 0 0,1 1 1 0 0,-1-1 0 0 0,1 1-1 0 0,-1-1 1 0 0,1 1 0 0 0,0 0-1 0 0,0 0 1 0 0,1 0 0 0 0,-1 0-1 0 0,1 0 1 0 0,0 1 0 0 0,0-1-1 0 0,0 0 1 0 0,1 0 0 0 0,0 1-1 0 0,0 5 1 0 0,0-6 6 0 0,1 0-1 0 0,0 0 1 0 0,0-1 0 0 0,0 1-1 0 0,0 0 1 0 0,1 0 0 0 0,0-1-1 0 0,-1 1 1 0 0,1-1 0 0 0,1 1-1 0 0,-1-1 1 0 0,0 0 0 0 0,1 0-1 0 0,0 0 1 0 0,-1 0 0 0 0,1-1-1 0 0,6 5 1 0 0,4 3 175 0 0,0-1 1 0 0,1-1-1 0 0,15 7 0 0 0,-10-5-758 0 0,0-1 0 0 0,1-1 0 0 0,0 0 1 0 0,24 4-1 0 0,-10-8-2496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6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4376 0 0,'0'0'8028'0'0,"8"12"-8325"0"0,-2-4 350 0 0,0 0 8 0 0,-1 0-1 0 0,1 0 0 0 0,-2 0 0 0 0,1 0 0 0 0,-1 1 0 0 0,-1 0 0 0 0,0-1 1 0 0,0 1-1 0 0,2 13 0 0 0,3 34 215 0 0,-3-1 0 0 0,-2 1 1 0 0,-5 64-1 0 0,-2-78-1022 0 0,-13 59 1 0 0,9-69-1613 0 0,-1-1-1 0 0,-18 41 1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6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0 225 1188 0 0,'0'0'4909'0'0,"17"-2"-4605"0"0,221-7 863 0 0,-199 9-1184 0 0,-26-1 60 0 0,0 1-1 0 0,0-2 1 0 0,0 0 0 0 0,0 0-1 0 0,-1-1 1 0 0,1-1-1 0 0,12-5 1 0 0,-22 8-36 0 0,0 0 0 0 0,0-1 0 0 0,0 1 0 0 0,-1-1 0 0 0,1 1 0 0 0,0-1 0 0 0,-1 0 0 0 0,1 0 1 0 0,-1 0-1 0 0,0-1 0 0 0,0 1 0 0 0,0 0 0 0 0,0-1 0 0 0,0 1 0 0 0,0-1 0 0 0,-1 0 0 0 0,1 0 0 0 0,-1 0 1 0 0,0 0-1 0 0,0 0 0 0 0,0 0 0 0 0,0 0 0 0 0,0 0 0 0 0,-1 0 0 0 0,1 0 0 0 0,-1 0 0 0 0,0 0 0 0 0,0 0 0 0 0,0-1 1 0 0,0 1-1 0 0,-1 0 0 0 0,1 0 0 0 0,-1 0 0 0 0,-2-5 0 0 0,1 2-31 0 0,-1 0 1 0 0,0 1-1 0 0,0 0 0 0 0,-1-1 1 0 0,0 1-1 0 0,0 1 0 0 0,0-1 1 0 0,0 0-1 0 0,-1 1 0 0 0,1 0 0 0 0,-1 0 1 0 0,0 1-1 0 0,0-1 0 0 0,-1 1 1 0 0,1 0-1 0 0,-1 0 0 0 0,0 1 1 0 0,1 0-1 0 0,-10-3 0 0 0,6 2-10 0 0,0 1 0 0 0,-1 0 0 0 0,1 0 0 0 0,0 1 0 0 0,0 0 0 0 0,-1 0-1 0 0,1 1 1 0 0,-1 0 0 0 0,1 1 0 0 0,0 0 0 0 0,0 1 0 0 0,-14 3 0 0 0,16-2 43 0 0,0 1 0 0 0,1-1 0 0 0,0 1 0 0 0,0 1 1 0 0,0-1-1 0 0,0 1 0 0 0,0 0 0 0 0,1 0 0 0 0,0 1 0 0 0,0-1 1 0 0,1 1-1 0 0,-1 0 0 0 0,1 1 0 0 0,1-1 0 0 0,-1 1 0 0 0,1-1 1 0 0,0 1-1 0 0,1 0 0 0 0,-3 11 0 0 0,0 2 88 0 0,1 0 0 0 0,0 1 0 0 0,2-1 0 0 0,1 0 0 0 0,2 40-1 0 0,0-51-62 0 0,0 0 0 0 0,0 0 0 0 0,1-1-1 0 0,1 1 1 0 0,-1 0 0 0 0,2-1-1 0 0,-1 1 1 0 0,1-1 0 0 0,0 0-1 0 0,1 0 1 0 0,-1 0 0 0 0,2-1 0 0 0,-1 0-1 0 0,1 0 1 0 0,0 0 0 0 0,1-1-1 0 0,-1 1 1 0 0,15 9 0 0 0,-13-11-258 0 0,0 0 0 0 0,1-1-1 0 0,-1 0 1 0 0,1 0 0 0 0,0-1 0 0 0,0 0 0 0 0,0 0 0 0 0,0-1 0 0 0,1 0 0 0 0,-1-1 0 0 0,12 0 0 0 0,13 0-1291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6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383 357 52 0 0,'0'0'6632'0'0,"16"-9"-6557"0"0,3 0-38 0 0,-6 3 12 0 0,1-1 0 0 0,-1 0 0 0 0,0-1 0 0 0,0-1 0 0 0,-1 0 0 0 0,16-15 0 0 0,-20 15 4 0 0,-1 0 0 0 0,0-1 0 0 0,-1 0 0 0 0,0 0 0 0 0,0 0 0 0 0,-1-1 0 0 0,-1 0 0 0 0,0 0 0 0 0,0 0 0 0 0,-1-1 0 0 0,-1 1 0 0 0,0-1 0 0 0,0 0 0 0 0,-1 0 0 0 0,0 1 0 0 0,-1-1 0 0 0,-4-23 0 0 0,4 32-1 0 0,0 0 0 0 0,-1 1 0 0 0,0-1 0 0 0,1 0 0 0 0,-1 1 0 0 0,0-1 0 0 0,0 1 0 0 0,-1-1 0 0 0,1 1 0 0 0,-1 0 0 0 0,1 0 0 0 0,-1-1 1 0 0,1 1-1 0 0,-1 0 0 0 0,0 0 0 0 0,0 0 0 0 0,0 1 0 0 0,-4-3 0 0 0,5 3-85 0 0,-1 0 0 0 0,0 1 0 0 0,0-1 1 0 0,0 1-1 0 0,1 0 0 0 0,-1-1 0 0 0,0 1 0 0 0,0 0 0 0 0,0 0 1 0 0,0 0-1 0 0,1 1 0 0 0,-1-1 0 0 0,0 0 0 0 0,0 1 0 0 0,0-1 1 0 0,1 1-1 0 0,-1-1 0 0 0,0 1 0 0 0,0 0 0 0 0,1 0 1 0 0,-1 0-1 0 0,1 0 0 0 0,-1 0 0 0 0,1 0 0 0 0,-1 0 0 0 0,1 0 1 0 0,-2 3-1 0 0,-10 8 163 0 0,1 1 0 0 0,1 1 0 0 0,0 0-1 0 0,1 1 1 0 0,-16 30 0 0 0,-32 88 1000 0 0,30-65-925 0 0,6-17-161 0 0,2 1 0 0 0,3 0 0 0 0,1 2 0 0 0,4-1 0 0 0,1 2 1 0 0,-4 77-1 0 0,14-93-237 0 0,1-22-1024 0 0,0 0 1 0 0,-6 32-1 0 0,1-38-2410 0 0</inkml:trace>
  <inkml:trace contextRef="#ctx0" brushRef="#br0" timeOffset="1">1 587 7281 0 0,'0'0'3652'0'0,"110"11"-4532"0"0,-61 5 804 0 0,7 0 100 0 0,3 1-24 0 0,0-3 0 0 0,4-3-244 0 0,-2-6-648 0 0,-1-3-524 0 0,-14-2-913 0 0,12-8-787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0 484 0 0,'0'0'7465'0'0,"5"14"-7035"0"0,-1-2-334 0 0,0-4-48 0 0,-1 1 0 0 0,0 0 0 0 0,-1 0 0 0 0,0 0-1 0 0,0 0 1 0 0,-1 0 0 0 0,0 0 0 0 0,0 1 0 0 0,-2 10-1 0 0,-5 16 56 0 0,-1 0-1 0 0,-2 0 1 0 0,-1-1-1 0 0,-2 0 0 0 0,-2-1 1 0 0,-1 0-1 0 0,-1-1 0 0 0,-2-1 1 0 0,-2-1-1 0 0,0 0 0 0 0,-46 50 1 0 0,64-78-1 0 0,-1 1 0 0 0,1-1 0 0 0,-1 0 0 0 0,0 0 0 0 0,-1-1 0 0 0,1 1 0 0 0,0-1 0 0 0,-1 1 1 0 0,1-1-1 0 0,-1 0 0 0 0,0 0 0 0 0,0-1 0 0 0,-4 2 0 0 0,8-5-36 0 0,-1-1 1 0 0,0 1-1 0 0,1 0 1 0 0,-1-1-1 0 0,1 1 1 0 0,0-1-1 0 0,0 1 1 0 0,0 0-1 0 0,0-1 0 0 0,0 1 1 0 0,1-1-1 0 0,-1 1 1 0 0,2-3-1 0 0,3-9-205 0 0,1-1-1 0 0,0 2 1 0 0,1-1-1 0 0,1 1 1 0 0,0 0-1 0 0,11-13 1 0 0,67-73-501 0 0,-42 50 513 0 0,-39 43 84 0 0,1 0 0 0 0,0 0 1 0 0,0 0-1 0 0,0 1 1 0 0,0 0-1 0 0,9-6 0 0 0,-13 11 38 0 0,-1-1 0 0 0,0 0 0 0 0,1 1 0 0 0,-1-1 0 0 0,1 1 0 0 0,-1-1 0 0 0,1 1-1 0 0,-1 0 1 0 0,1 0 0 0 0,-1-1 0 0 0,1 1 0 0 0,-1 0 0 0 0,1 0 0 0 0,0 1-1 0 0,-1-1 1 0 0,1 0 0 0 0,-1 0 0 0 0,1 1 0 0 0,-1-1 0 0 0,1 1 0 0 0,-1-1-1 0 0,0 1 1 0 0,1 0 0 0 0,-1 0 0 0 0,1-1 0 0 0,-1 1 0 0 0,0 0 0 0 0,0 0 0 0 0,0 0-1 0 0,0 0 1 0 0,0 1 0 0 0,0-1 0 0 0,0 0 0 0 0,0 0 0 0 0,0 1 0 0 0,0-1-1 0 0,1 2 1 0 0,2 6 79 0 0,0-1 0 0 0,-1 1 0 0 0,1-1 0 0 0,-2 1 0 0 0,1 0 0 0 0,-1 0 0 0 0,-1 1 0 0 0,2 12 0 0 0,-2 78 71 0 0,-2-84-66 0 0,0 0-5 0 0,0-1 0 0 0,-1 0 0 0 0,-1 0 0 0 0,-1 0 0 0 0,-9 27 0 0 0,-8 6-2515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7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1 3268 0 0,'0'0'4341'0'0,"-45"83"-4457"0"0,24-42 780 0 0,2 8-56 0 0,2 5-220 0 0,-4 3-116 0 0,0 6-128 0 0,2 5-40 0 0,2-2 76 0 0,-2 2-180 0 0,4-5-168 0 0,-2-5-712 0 0,1-6-16 0 0,5-14-1236 0 0,-8-9-3181 0 0</inkml:trace>
  <inkml:trace contextRef="#ctx0" brushRef="#br0" timeOffset="1">87 463 5613 0 0,'0'0'4720'0'0,"92"-65"-3920"0"0,-43 51-360 0 0,28 0-236 0 0,23 8 0 0 0,23 6-24 0 0,-1 11-128 0 0,-4 8-52 0 0,-15 1-64 0 0,-10 1-52 0 0,-12 1 108 0 0,-19-5 4 0 0,-11-3-188 0 0,-8 0-800 0 0,-11-2-844 0 0,7 6-2277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8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343 107 3704 0 0,'0'0'2313'0'0,"11"-14"-1711"0"0,31-46 164 0 0,-27 34 614 0 0,-15 26-1358 0 0,0 0-1 0 0,1 0 1 0 0,-1 0 0 0 0,0-1-1 0 0,0 1 1 0 0,0 0 0 0 0,0 0 0 0 0,0 0-1 0 0,0 0 1 0 0,0 0 0 0 0,0-1-1 0 0,0 1 1 0 0,0 0 0 0 0,0 0-1 0 0,0 0 1 0 0,0 0 0 0 0,0 0-1 0 0,0-1 1 0 0,0 1 0 0 0,0 0-1 0 0,0 0 1 0 0,0 0 0 0 0,0 0 0 0 0,0-1-1 0 0,0 1 1 0 0,0 0 0 0 0,0 0-1 0 0,0 0 1 0 0,0 0 0 0 0,0 0-1 0 0,0-1 1 0 0,0 1 0 0 0,-1 0-1 0 0,1 0 1 0 0,0 0 0 0 0,0 0-1 0 0,0 0 1 0 0,0 0 0 0 0,0 0 0 0 0,0 0-1 0 0,0-1 1 0 0,-1 1 0 0 0,1 0-1 0 0,0 0 1 0 0,0 0 0 0 0,0 0-1 0 0,0 0 1 0 0,0 0 0 0 0,-1 0-1 0 0,1 0 1 0 0,0 0 0 0 0,0 0-1 0 0,0 0 1 0 0,0 0 0 0 0,-1 0 0 0 0,1 0-1 0 0,0 0 1 0 0,-27 14 371 0 0,25-12-620 0 0,-184 131-157 0 0,158-110 333 0 0,1 1-1 0 0,2 2 1 0 0,0 0-1 0 0,-27 40 1 0 0,48-61 24 0 0,-1 2 1 0 0,2-1-1 0 0,-1 0 1 0 0,1 1 0 0 0,0 0-1 0 0,0-1 1 0 0,1 1-1 0 0,0 0 1 0 0,0 1 0 0 0,1-1-1 0 0,0 0 1 0 0,0 0 0 0 0,0 10-1 0 0,1-17 37 0 0,0 0 0 0 0,0 1 0 0 0,0-1-1 0 0,0 0 1 0 0,0 0 0 0 0,0 0 0 0 0,0 1 0 0 0,0-1 0 0 0,0 0-1 0 0,0 0 1 0 0,0 0 0 0 0,0 1 0 0 0,0-1 0 0 0,0 0-1 0 0,1 0 1 0 0,-1 0 0 0 0,0 1 0 0 0,0-1 0 0 0,0 0 0 0 0,0 0-1 0 0,0 0 1 0 0,0 0 0 0 0,1 1 0 0 0,-1-1 0 0 0,0 0-1 0 0,0 0 1 0 0,0 0 0 0 0,0 0 0 0 0,1 0 0 0 0,-1 0 0 0 0,0 0-1 0 0,0 0 1 0 0,0 1 0 0 0,1-1 0 0 0,-1 0 0 0 0,0 0 0 0 0,0 0-1 0 0,0 0 1 0 0,1 0 0 0 0,-1 0 0 0 0,12-4 406 0 0,9-10 147 0 0,-7 2-499 0 0,-3 2 7 0 0,0 1-1 0 0,1 0 0 0 0,0 1 0 0 0,1 0 0 0 0,13-6 0 0 0,-23 13-83 0 0,0 0 0 0 0,1 0-1 0 0,-1 0 1 0 0,0 0-1 0 0,0 0 1 0 0,0 1-1 0 0,1 0 1 0 0,-1-1-1 0 0,0 1 1 0 0,1 0 0 0 0,-1 0-1 0 0,0 1 1 0 0,1-1-1 0 0,-1 1 1 0 0,0 0-1 0 0,0 0 1 0 0,0 0 0 0 0,0 0-1 0 0,1 0 1 0 0,-2 1-1 0 0,1-1 1 0 0,0 1-1 0 0,0 0 1 0 0,0 0-1 0 0,-1 0 1 0 0,1 0 0 0 0,-1 0-1 0 0,3 3 1 0 0,9 13 33 0 0,0-1 0 0 0,-1 2 1 0 0,-2 0-1 0 0,1 0 0 0 0,-2 1 1 0 0,-1 0-1 0 0,11 35 0 0 0,14 72-850 0 0,-19-45-2608 0 0,-12-73 810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8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4240 0 0,'0'0'2889'0'0,"14"17"-2643"0"0,43 59-76 0 0,-54-72-150 0 0,-1 0 0 0 0,0-1 1 0 0,0 1-1 0 0,0 0 1 0 0,0 0-1 0 0,0 0 1 0 0,-1 1-1 0 0,0-1 0 0 0,0 0 1 0 0,0 1-1 0 0,0-1 1 0 0,-1 0-1 0 0,0 1 0 0 0,1-1 1 0 0,-2 0-1 0 0,1 1 1 0 0,0-1-1 0 0,-2 7 0 0 0,0 0 97 0 0,-13 31 149 0 0,14-40-205 0 0,1 0-1 0 0,-1-1 1 0 0,0 1-1 0 0,0 0 0 0 0,0 0 1 0 0,0-1-1 0 0,0 1 0 0 0,0-1 1 0 0,-1 1-1 0 0,1-1 1 0 0,0 1-1 0 0,-1-1 0 0 0,1 0 1 0 0,-1 0-1 0 0,0 1 0 0 0,1-1 1 0 0,-1 0-1 0 0,0-1 1 0 0,-3 2-1 0 0,4-2-28 0 0,1-1 1 0 0,0 1-1 0 0,-1-1 1 0 0,1 1-1 0 0,-1-1 1 0 0,1 1-1 0 0,-1-1 1 0 0,1 0-1 0 0,0 1 1 0 0,0-1-1 0 0,-1 0 1 0 0,1 0-1 0 0,0 1 1 0 0,0-1-1 0 0,0 0 1 0 0,0 1-1 0 0,0-1 1 0 0,0 0-1 0 0,0 0 1 0 0,0 1-1 0 0,0-1 1 0 0,0 0-1 0 0,0 0 1 0 0,2-21-282 0 0,0 12 134 0 0,1 0 1 0 0,0 1 0 0 0,1-1 0 0 0,0 1-1 0 0,0 0 1 0 0,11-16 0 0 0,39-49-57 0 0,-47 65 172 0 0,6-8-39 0 0,1 0 1 0 0,30-28 0 0 0,-40 42 40 0 0,0-1 0 0 0,0 1 0 0 0,0 0 0 0 0,0 1 0 0 0,1-1 0 0 0,-1 1 0 0 0,1-1 0 0 0,0 1 0 0 0,-1 1 0 0 0,1-1 0 0 0,0 1 0 0 0,0 0 0 0 0,0 0 1 0 0,0 0-1 0 0,0 0 0 0 0,1 1 0 0 0,8 1 0 0 0,-10 0 12 0 0,0 0 1 0 0,-1 1 0 0 0,1-1-1 0 0,-1 1 1 0 0,0 0-1 0 0,0 0 1 0 0,1 1 0 0 0,-1-1-1 0 0,-1 0 1 0 0,1 1-1 0 0,0 0 1 0 0,-1 0 0 0 0,1 0-1 0 0,-1 0 1 0 0,0 0-1 0 0,0 0 1 0 0,3 6 0 0 0,1 3-37 0 0,0 0 1 0 0,-1 0 0 0 0,7 24 0 0 0,-5-4 221 0 0,3 44 0 0 0,2 10-1728 0 0,-12-86 1467 0 0,0 0 0 0 0,1 0 0 0 0,-1 0 0 0 0,0 0 0 0 0,0 0 0 0 0,1 0 0 0 0,-1 0 0 0 0,0 1 0 0 0,0-1 1 0 0,1 0-1 0 0,-1 0 0 0 0,0 0 0 0 0,0 0 0 0 0,1 0 0 0 0,-1 0 0 0 0,0 0 0 0 0,0 0 0 0 0,1-1 0 0 0,-1 1 0 0 0,0 0 0 0 0,0 0 0 0 0,1 0 0 0 0,-1 0 0 0 0,0 0 0 0 0,0 0 0 0 0,1 0 0 0 0,-1-1 0 0 0,0 1 0 0 0,0 0 0 0 0,0 0 0 0 0,1 0 0 0 0,-1 0 1 0 0,0-1-1 0 0,0 1 0 0 0,0 0 0 0 0,0 0 0 0 0,0-1 0 0 0,1 1 0 0 0,-1 0 0 0 0,0 0 0 0 0,0-1 0 0 0,0 1 0 0 0,0 0 0 0 0,0-1 0 0 0,9-10-424 0 0,1-8-1264 0 0,0 1-344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8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1 872 0 0,'0'0'4623'0'0,"3"16"-4345"0"0,0-3-178 0 0,2 12 199 0 0,-1 1-1 0 0,2 40 0 0 0,-7 64 547 0 0,0-45-688 0 0,13 125 0 0 0,-4-178 380 0 0,-8-32-521 0 0,0 0-1 0 0,0 0 1 0 0,0 0-1 0 0,0 0 1 0 0,0 0-1 0 0,0 0 1 0 0,0 0 0 0 0,0 0-1 0 0,0 1 1 0 0,0-1-1 0 0,0 0 1 0 0,0 0-1 0 0,1 0 1 0 0,-1 0 0 0 0,0 0-1 0 0,0 0 1 0 0,0 0-1 0 0,0 0 1 0 0,0 0-1 0 0,0 0 1 0 0,0 0 0 0 0,0 0-1 0 0,0 0 1 0 0,0 0-1 0 0,1 0 1 0 0,-1 0-1 0 0,0 0 1 0 0,0 0 0 0 0,0 0-1 0 0,0 0 1 0 0,0 0-1 0 0,0 0 1 0 0,0 0-1 0 0,0 0 1 0 0,0 0-1 0 0,1 0 1 0 0,-1 0 0 0 0,0 0-1 0 0,0 0 1 0 0,0 0-1 0 0,0 0 1 0 0,0 0-1 0 0,0 0 1 0 0,0 0 0 0 0,0-1-1 0 0,0 1 1 0 0,0 0-1 0 0,0 0 1 0 0,0 0-1 0 0,0 0 1 0 0,0 0 0 0 0,1 0-1 0 0,-1 0 1 0 0,0 0-1 0 0,0 0 1 0 0,0 0-1 0 0,0-1 1 0 0,0 1 0 0 0,0 0-1 0 0,0 0 1 0 0,0 0-1 0 0,0 0 1 0 0,0 0-1 0 0,0 0 1 0 0,0 0 0 0 0,3-19 380 0 0,-2 4-501 0 0,0 0 0 0 0,-1 0 0 0 0,-1 0 1 0 0,0 0-1 0 0,-1-1 0 0 0,-1 2 0 0 0,-7-25 1 0 0,9 35 94 0 0,0 0-1 0 0,-1 0 1 0 0,0 0 0 0 0,0 0 0 0 0,0 0 0 0 0,0 1 0 0 0,0-1 0 0 0,-1 1 0 0 0,1 0 0 0 0,-1-1-1 0 0,0 1 1 0 0,0 0 0 0 0,0 1 0 0 0,-1-1 0 0 0,1 1 0 0 0,0-1 0 0 0,-1 1 0 0 0,0 0 0 0 0,0 0-1 0 0,1 0 1 0 0,-1 1 0 0 0,0 0 0 0 0,0-1 0 0 0,-1 1 0 0 0,1 1 0 0 0,0-1 0 0 0,0 0 0 0 0,0 1-1 0 0,-1 0 1 0 0,1 0 0 0 0,-7 1 0 0 0,8 0-5 0 0,0-1-1 0 0,0 1 0 0 0,0 0 1 0 0,0 0-1 0 0,1 0 1 0 0,-1 0-1 0 0,0 0 1 0 0,1 1-1 0 0,-1-1 1 0 0,1 1-1 0 0,-1 0 0 0 0,1 0 1 0 0,0-1-1 0 0,-1 2 1 0 0,1-1-1 0 0,-2 3 1 0 0,1-1-21 0 0,-1 1 1 0 0,1 1 0 0 0,0-1 0 0 0,1 0 0 0 0,-1 1-1 0 0,1-1 1 0 0,-3 12 0 0 0,3-8 15 0 0,1 0 0 0 0,-1 0-1 0 0,2 0 1 0 0,-1 0 0 0 0,1 0 0 0 0,0 0 0 0 0,1 0 0 0 0,0 0-1 0 0,1 0 1 0 0,4 16 0 0 0,-3-17 50 0 0,0 0-1 0 0,1 0 1 0 0,0-1-1 0 0,1 1 1 0 0,0-1-1 0 0,0 0 1 0 0,0 0-1 0 0,1-1 1 0 0,0 0-1 0 0,0 0 1 0 0,1 0-1 0 0,-1-1 1 0 0,15 9-1 0 0,-10-8-509 0 0,0-1-1 0 0,0-1 0 0 0,1 0 1 0 0,-1 0-1 0 0,1-2 0 0 0,0 1 0 0 0,-1-1 1 0 0,1-1-1 0 0,24 0 0 0 0,23-2-3083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9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52 0 0,'0'0'6302'0'0,"9"5"-5773"0"0,28 20 73 0 0,-35-23-501 0 0,0 0-1 0 0,-1 0 1 0 0,0-1 0 0 0,1 1 0 0 0,-1 0 0 0 0,0 0 0 0 0,0 0-1 0 0,0 0 1 0 0,-1 0 0 0 0,1 1 0 0 0,0-1 0 0 0,-1 0 0 0 0,1 0 0 0 0,-1 0-1 0 0,0 1 1 0 0,0-1 0 0 0,1 0 0 0 0,-2 1 0 0 0,1-1 0 0 0,0 0-1 0 0,0 0 1 0 0,-1 3 0 0 0,0 5 187 0 0,1 2-171 0 0,0 0 0 0 0,-1 0-1 0 0,-1 0 1 0 0,1-1 0 0 0,-2 1-1 0 0,0-1 1 0 0,0 1 0 0 0,-1-1-1 0 0,0 0 1 0 0,-9 15 0 0 0,13-26-109 0 0,0-1 1 0 0,0 1 0 0 0,0 0 0 0 0,0 0-1 0 0,0 0 1 0 0,0 0 0 0 0,0 0-1 0 0,0 0 1 0 0,0 0 0 0 0,0 0 0 0 0,0 0-1 0 0,0 0 1 0 0,0-1 0 0 0,0 1-1 0 0,0 0 1 0 0,0 0 0 0 0,0 0 0 0 0,0 0-1 0 0,0 0 1 0 0,0 0 0 0 0,0 0-1 0 0,0 0 1 0 0,0 0 0 0 0,0 0 0 0 0,0 0-1 0 0,0 0 1 0 0,0-1 0 0 0,0 1 0 0 0,0 0-1 0 0,0 0 1 0 0,-1 0 0 0 0,1 0-1 0 0,0 0 1 0 0,0 0 0 0 0,0 0 0 0 0,0 0-1 0 0,0 0 1 0 0,0 0 0 0 0,0 0-1 0 0,0 0 1 0 0,0 0 0 0 0,0 0 0 0 0,0 0-1 0 0,-1 0 1 0 0,1 0 0 0 0,0 0-1 0 0,0 0 1 0 0,0 0 0 0 0,0 0 0 0 0,0 0-1 0 0,0 0 1 0 0,0 0 0 0 0,0 0-1 0 0,0 0 1 0 0,0 0 0 0 0,-1 0 0 0 0,1 0-1 0 0,0 0 1 0 0,0 0 0 0 0,0 0-1 0 0,0 0 1 0 0,0 1 0 0 0,0-1 0 0 0,0 0-1 0 0,0 0 1 0 0,-1-14 1143 0 0,4-18 486 0 0,9 6-1986 0 0,0 1-1 0 0,2 1 0 0 0,0 0 0 0 0,2 1 1 0 0,0 0-1 0 0,2 2 0 0 0,0 0 0 0 0,2 0 1 0 0,0 2-1 0 0,1 1 0 0 0,1 0 0 0 0,24-14 1 0 0,-35 25-831 0 0,0 1 0 0 0,1 0 0 0 0,-1 0 0 0 0,1 1 0 0 0,16-4 0 0 0,1 2-1823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19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33 346 12 0 0,'0'0'5296'0'0,"1"92"-4475"0"0,-1-69-209 0 0,0 4-300 0 0,0-2-120 0 0,-1 2-20 0 0,-4 2-56 0 0,0-4-64 0 0,-3-2 128 0 0,2-2-180 0 0,3-8-712 0 0,-2-6-1009 0 0</inkml:trace>
  <inkml:trace contextRef="#ctx0" brushRef="#br0" timeOffset="1">44 57 3024 0 0,'0'0'4513'0'0,"-3"14"-5293"0"0,-8 44 744 0 0,10-55 47 0 0,1 0-1 0 0,-1 0 0 0 0,1 0 1 0 0,0 0-1 0 0,0 0 0 0 0,0 1 1 0 0,1-1-1 0 0,-1 0 0 0 0,1 0 1 0 0,0 0-1 0 0,0 0 0 0 0,0-1 1 0 0,0 1-1 0 0,0 0 0 0 0,0 0 1 0 0,1 0-1 0 0,-1-1 0 0 0,1 1 0 0 0,0-1 1 0 0,4 5-1 0 0,-5-6 29 0 0,0-1 0 0 0,0 1 0 0 0,1 0 0 0 0,-1 0 0 0 0,0-1 0 0 0,1 1 0 0 0,-1 0 0 0 0,0-1 0 0 0,1 0 0 0 0,-1 1 0 0 0,1-1-1 0 0,-1 0 1 0 0,1 1 0 0 0,-1-1 0 0 0,1 0 0 0 0,-1 0 0 0 0,1-1 0 0 0,-1 1 0 0 0,1 0 0 0 0,-1 0 0 0 0,1-1 0 0 0,-1 1 0 0 0,1-1 0 0 0,-1 1 0 0 0,0-1 0 0 0,1 1 0 0 0,-1-1 0 0 0,0 0-1 0 0,1 0 1 0 0,-1 0 0 0 0,0 0 0 0 0,0 0 0 0 0,0 0 0 0 0,0 0 0 0 0,2-1 0 0 0,5-8 69 0 0,-1 1-1 0 0,1-1 1 0 0,-1 0-1 0 0,-1-1 1 0 0,0 1-1 0 0,-1-1 1 0 0,0-1-1 0 0,0 1 1 0 0,-1-1-1 0 0,-1 1 1 0 0,0-1 0 0 0,0 0-1 0 0,1-24 1 0 0,-4 35-136 0 0,0 1 0 0 0,0 0 1 0 0,0-1-1 0 0,0 1 1 0 0,0-1-1 0 0,0 1 1 0 0,0 0-1 0 0,0-1 0 0 0,0 1 1 0 0,0 0-1 0 0,0-1 1 0 0,-1 1-1 0 0,1 0 1 0 0,0-1-1 0 0,0 1 1 0 0,0 0-1 0 0,0-1 0 0 0,-1 1 1 0 0,1 0-1 0 0,0-1 1 0 0,0 1-1 0 0,0 0 1 0 0,-1 0-1 0 0,1-1 0 0 0,0 1 1 0 0,-1 0-1 0 0,1 0 1 0 0,0 0-1 0 0,0-1 1 0 0,-1 1-1 0 0,1 0 1 0 0,0 0-1 0 0,-1 0 0 0 0,1 0 1 0 0,-1 0-1 0 0,1 0 1 0 0,0 0-1 0 0,-1 0 1 0 0,1 0-1 0 0,0 0 0 0 0,-1 0 1 0 0,1 0-1 0 0,0 0 1 0 0,-1 0-1 0 0,1 0 1 0 0,0 0-1 0 0,-1 0 1 0 0,1 0-1 0 0,0 0 0 0 0,-1 0 1 0 0,1 1-1 0 0,0-1 1 0 0,-1 0-1 0 0,1 0 1 0 0,0 0-1 0 0,-1 1 0 0 0,1-1 1 0 0,0 0-1 0 0,-1 1 1 0 0,-22 16-1646 0 0,22-16 1652 0 0,-42 38-2107 0 0,25-21 22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20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347 169 484 0 0,'0'0'1959'0'0,"15"-2"-1771"0"0,3 1-136 0 0,-10 0 16 0 0,0 1-1 0 0,0-1 0 0 0,1 0 1 0 0,-1-1-1 0 0,0 0 1 0 0,7-3-1 0 0,-12 4 127 0 0,-1 0 1 0 0,0-1-1 0 0,0 1 0 0 0,0-1 1 0 0,-1 0-1 0 0,1 1 1 0 0,0-1-1 0 0,0 0 0 0 0,-1 0 1 0 0,0 0-1 0 0,1 0 0 0 0,-1 0 1 0 0,0-1-1 0 0,0 1 1 0 0,0 0-1 0 0,0-1 0 0 0,0 1 1 0 0,0 0-1 0 0,-1-1 0 0 0,0 1 1 0 0,1-1-1 0 0,-1 1 0 0 0,0-1 1 0 0,0 1-1 0 0,0-1 1 0 0,-1-3-1 0 0,1 1-9 0 0,0-1 0 0 0,-1 0 1 0 0,1 0-1 0 0,-1 1 0 0 0,-1-1 0 0 0,1 0 0 0 0,-1 1 1 0 0,0 0-1 0 0,0-1 0 0 0,-6-8 0 0 0,7 12-140 0 0,-1 0 1 0 0,1 0-1 0 0,-1 0 0 0 0,0 1 0 0 0,0-1 0 0 0,0 0 0 0 0,0 1 0 0 0,0 0 0 0 0,0-1 0 0 0,-1 1 1 0 0,1 0-1 0 0,0 0 0 0 0,-1 0 0 0 0,1 0 0 0 0,0 1 0 0 0,-1-1 0 0 0,-3 0 0 0 0,2 1-51 0 0,-1 0-1 0 0,0 0 0 0 0,0 1 0 0 0,0-1 0 0 0,1 1 0 0 0,-1 0 0 0 0,0 0 0 0 0,-6 3 1 0 0,-4 3-79 0 0,0 0 0 0 0,1 1 0 0 0,0 1 0 0 0,-16 11 0 0 0,-8 13-141 0 0,36-31 237 0 0,0 0 1 0 0,0 0-1 0 0,0 0 0 0 0,0 1 0 0 0,0-1 0 0 0,1 0 1 0 0,-1 1-1 0 0,1 0 0 0 0,0-1 0 0 0,-1 1 1 0 0,1 0-1 0 0,0 0 0 0 0,1 0 0 0 0,-2 4 0 0 0,31-15 117 0 0,-25 7-204 0 0,0 1 0 0 0,0-1 0 0 0,0 1 0 0 0,0 0 0 0 0,0 0 0 0 0,0 0 1 0 0,0 0-1 0 0,0 1 0 0 0,0 0 0 0 0,0-1 0 0 0,-1 2 0 0 0,1-1 0 0 0,0 0 1 0 0,0 1-1 0 0,6 3 0 0 0,-7-2 49 0 0,0-1 0 0 0,-1 1 0 0 0,1 0-1 0 0,-1 0 1 0 0,0 0 0 0 0,1 0 0 0 0,-1 0 0 0 0,-1 0 0 0 0,1 1 0 0 0,0-1 0 0 0,-1 1 0 0 0,0-1 0 0 0,1 1 0 0 0,-2 0 0 0 0,1-1 0 0 0,1 8 0 0 0,-1 4 55 0 0,0-1 1 0 0,-1 1-1 0 0,0 0 1 0 0,-1-1-1 0 0,-1 1 1 0 0,0-1-1 0 0,-7 21 1 0 0,-4 7 131 0 0,-22 44 0 0 0,31-76-117 0 0,-1 1 1 0 0,0-2 0 0 0,-1 1 0 0 0,0 0 0 0 0,0-1 0 0 0,-1 0-1 0 0,-1-1 1 0 0,1 0 0 0 0,-15 12 0 0 0,15-14 58 0 0,0-1-1 0 0,-1-1 1 0 0,1 0 0 0 0,-1 0-1 0 0,0 0 1 0 0,0-1 0 0 0,-1 0-1 0 0,1-1 1 0 0,-1 0 0 0 0,1 0-1 0 0,-1-1 1 0 0,-14 1 0 0 0,11-1-33 0 0,-28 0 167 0 0,37-1-241 0 0,1 0 0 0 0,0-1 0 0 0,0 1 0 0 0,-1 0 0 0 0,1-1 0 0 0,0 1 0 0 0,0-1 0 0 0,0 0 1 0 0,0 1-1 0 0,0-1 0 0 0,0 0 0 0 0,0 0 0 0 0,-2-2 0 0 0,3 1-305 0 0,0 1 1 0 0,0-1 0 0 0,1 0-1 0 0,-1 1 1 0 0,1-1-1 0 0,-1 0 1 0 0,1 1 0 0 0,0-1-1 0 0,0 0 1 0 0,0 0-1 0 0,0 1 1 0 0,0-1 0 0 0,0 0-1 0 0,0 0 1 0 0,0 1-1 0 0,1-1 1 0 0,-1 0 0 0 0,1 0-1 0 0,-1 1 1 0 0,2-3-1 0 0,12-14-4898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20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6369 0 0,'0'0'2243'0'0,"6"16"-2469"0"0,0-2 309 0 0,-1-2 18 0 0,0 0 0 0 0,-1 1 0 0 0,0 0 0 0 0,-1 0 0 0 0,0 0 0 0 0,1 20 0 0 0,-3 6 130 0 0,-1 0-1 0 0,-2 0 1 0 0,-8 45-1 0 0,5-60-157 0 0,-1 0 0 0 0,0 0 0 0 0,-2-1-1 0 0,0 0 1 0 0,-2 0 0 0 0,-14 25 0 0 0,4-21 120 0 0,19-26-134 0 0,0 0 0 0 0,0 1-1 0 0,1-2 1 0 0,-1 1 0 0 0,-1 0 0 0 0,1 0 0 0 0,0 0-1 0 0,0 0 1 0 0,0-1 0 0 0,0 1 0 0 0,-1 0 0 0 0,1-1-1 0 0,0 1 1 0 0,0-1 0 0 0,-1 0 0 0 0,1 1-1 0 0,0-1 1 0 0,-1 0 0 0 0,1 0 0 0 0,-1 0 0 0 0,-1 0-1 0 0,2-1-17 0 0,1-1 0 0 0,-1 1 0 0 0,0-1 0 0 0,0 1-1 0 0,1-1 1 0 0,-1 0 0 0 0,1 1 0 0 0,-1-1 0 0 0,1 0-1 0 0,0 0 1 0 0,0 1 0 0 0,0-1 0 0 0,0 0 0 0 0,0 0-1 0 0,0 1 1 0 0,0-1 0 0 0,1-3 0 0 0,0 1-34 0 0,0-4-50 0 0,0 0 1 0 0,1 1-1 0 0,0-1 0 0 0,0 0 1 0 0,1 1-1 0 0,0-1 0 0 0,0 1 1 0 0,1 0-1 0 0,4-7 0 0 0,46-62-348 0 0,-36 51 143 0 0,-3 6 20 0 0,-4 3 139 0 0,0 0-1 0 0,2 0 1 0 0,0 2-1 0 0,28-25 1 0 0,-40 38 38 0 0,0 0 0 0 0,0 1 0 0 0,0-1 0 0 0,-1 1-1 0 0,1-1 1 0 0,0 1 0 0 0,0-1 0 0 0,0 1 0 0 0,0 0 0 0 0,0 0 0 0 0,0-1-1 0 0,0 1 1 0 0,0 0 0 0 0,0 0 0 0 0,0 0 0 0 0,0 0 0 0 0,0 0 0 0 0,0 0 0 0 0,0 0-1 0 0,0 0 1 0 0,0 0 0 0 0,-1 1 0 0 0,1-1 0 0 0,0 0 0 0 0,0 1 0 0 0,0-1 0 0 0,2 1-1 0 0,-1 1 35 0 0,0 0-1 0 0,0 0 0 0 0,0 0 0 0 0,0 0 0 0 0,0 1 0 0 0,0-1 1 0 0,-1 0-1 0 0,1 1 0 0 0,1 4 0 0 0,3 6 241 0 0,-1 0-1 0 0,6 26 1 0 0,-5-4-20 0 0,-1 0 1 0 0,0 62-1 0 0,0-5-806 0 0,-5-92 555 0 0,-1 0-1 0 0,1 0 0 0 0,0 0 1 0 0,0 1-1 0 0,0-1 0 0 0,0 0 1 0 0,0 0-1 0 0,0 0 0 0 0,0 1 0 0 0,0-1 1 0 0,0 0-1 0 0,0 0 0 0 0,0 0 1 0 0,0 0-1 0 0,1 1 0 0 0,-1-1 1 0 0,0 0-1 0 0,0 0 0 0 0,0 0 1 0 0,0 1-1 0 0,0-1 0 0 0,0 0 1 0 0,0 0-1 0 0,0 0 0 0 0,0 0 1 0 0,1 0-1 0 0,-1 1 0 0 0,0-1 1 0 0,0 0-1 0 0,0 0 0 0 0,0 0 1 0 0,1 0-1 0 0,-1 0 0 0 0,0 0 1 0 0,0 0-1 0 0,0 0 0 0 0,0 1 1 0 0,1-1-1 0 0,-1 0 0 0 0,0 0 1 0 0,0 0-1 0 0,0 0 0 0 0,1 0 0 0 0,-1 0 1 0 0,0 0-1 0 0,0 0 0 0 0,0 0 1 0 0,1 0-1 0 0,-1 0 0 0 0,0 0 1 0 0,0-1-1 0 0,12-9-1078 0 0,10-24-2523 0 0,-4 2 998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21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2672 0 0,'0'0'6595'0'0,"1"14"-5916"0"0,1 27 335 0 0,-6 73 0 0 0,-38 272-14 0 0,34-309-913 0 0,-13 79-1013 0 0,0-55-4872 0 0,17-87 1661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21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 8845 0 0,'0'0'2853'0'0,"11"-16"-2138"0"0,38-49-329 0 0,-45 60-396 0 0,1 0-1 0 0,0 1 1 0 0,0 0-1 0 0,0 0 1 0 0,0 1-1 0 0,0-1 1 0 0,1 1 0 0 0,-1 0-1 0 0,1 0 1 0 0,0 1-1 0 0,7-2 1 0 0,1 0-92 0 0,0 2 0 0 0,0 0 0 0 0,17 0 0 0 0,-15 1 50 0 0,90-1-170 0 0,-1 4 0 0 0,176 27 0 0 0,-247-23 232 0 0,-10-2 129 0 0,44 1 0 0 0,-67-5-111 0 0,-1 0 0 0 0,1 0 1 0 0,-1 0-1 0 0,0 0 0 0 0,1 0 1 0 0,-1 0-1 0 0,0 0 0 0 0,1 0 0 0 0,-1-1 1 0 0,0 1-1 0 0,1 0 0 0 0,-1 0 1 0 0,0 0-1 0 0,1 0 0 0 0,-1-1 1 0 0,0 1-1 0 0,1 0 0 0 0,-1 0 1 0 0,0-1-1 0 0,0 1 0 0 0,1 0 0 0 0,-1-1 1 0 0,0 1-1 0 0,0 0 0 0 0,0-1 1 0 0,1 1-1 0 0,-1 0 0 0 0,0-1 1 0 0,0 1-1 0 0,0 0 0 0 0,0-1 0 0 0,0 1 1 0 0,0 0-1 0 0,0-1 0 0 0,0 1 1 0 0,0-1-1 0 0,0 1 0 0 0,0 0 1 0 0,0-1-1 0 0,0 1 0 0 0,0 0 1 0 0,0-1-1 0 0,0 1 0 0 0,0 0 0 0 0,0-1 1 0 0,0 1-1 0 0,-1 0 0 0 0,1-1 1 0 0,0 0-1 0 0,-1 0-82 0 0,1-1-1 0 0,-1 1 1 0 0,0 0-1 0 0,1-1 1 0 0,-1 1-1 0 0,0 0 1 0 0,0-1-1 0 0,0 1 1 0 0,0 0-1 0 0,0 0 1 0 0,-3-2-1 0 0,1 1-617 0 0,-1 0 0 0 0,0 0 0 0 0,0 1 0 0 0,0 0 1 0 0,-1 0-1 0 0,1 0 0 0 0,0 0 0 0 0,-7 1 0 0 0,-13-2-3786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4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1264 0 0,'0'0'4767'0'0,"0"12"-4097"0"0,1 3-456 0 0,0-9-127 0 0,-1 0 0 0 0,0 0 0 0 0,0 0 0 0 0,0 0 0 0 0,-1 0 1 0 0,0 0-1 0 0,0 0 0 0 0,0 0 0 0 0,-1 0 0 0 0,-3 8 0 0 0,-175 502 4939 0 0,169-477-4841 0 0,1-1-479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1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26 4300 0 0,'0'0'4305'0'0,"-11"-16"-3957"0"0,11 14-404 0 0,-2 2-500 0 0,-3-3-600 0 0,-9-2-4857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6:10:06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1535 24575,'7'0'0,"1"2"0,-1-1 0,1 1 0,-1 0 0,0 0 0,0 1 0,0 0 0,0 0 0,7 5 0,17 7 0,163 69 0,257 74 0,-386-140 0,1-3 0,0-2 0,1-3 0,126 1 0,-142-12 0,-26 2 0,0-1 0,-1-1 0,1-2 0,0 0 0,-1-1 0,35-12 0,-10-4 0,0-1 0,79-50 0,-105 55 0,0 0 0,-1-2 0,-1 0 0,-1-2 0,-1 0 0,0-1 0,16-25 0,-2-5 0,-3-2 0,45-107 0,19-126 0,-75 202 0,-4-1 0,-4 0 0,1-143 0,-13 200 0,-2 0 0,0 0 0,-2 0 0,-1 1 0,-1 0 0,-2 0 0,0 0 0,-19-35 0,21 51 0,0 0 0,0 1 0,-1-1 0,0 1 0,-1 1 0,0 0 0,-1 0 0,1 1 0,-2 0 0,1 1 0,-13-7 0,0 1 0,-1 1 0,-1 1 0,0 1 0,-34-9 0,-36-3 0,0 3 0,-2 5 0,0 4 0,-143 3 0,135 6 0,54-1 0,0 3 0,-65 8 0,0 20 0,53-12 0,-7 4 0,-88 39 0,103-36 0,1 3 0,0 1 0,-75 56 0,92-56 0,1 2 0,2 1 0,1 2 0,1 2 0,-31 44 0,48-57 0,0 0 0,2 1 0,1 0 0,1 2 0,1-1 0,1 1 0,1 0 0,1 1 0,1 0 0,1 0 0,2 0 0,-1 48 0,5-21 0,2 0 0,2-1 0,2 1 0,19 69 0,-18-102-42,1 0-1,1-1 0,1 0 1,0-1-1,2 0 1,0-1-1,26 27 0,-11-12-981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1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 4516 0 0,'0'0'2925'0'0,"-6"-9"-4837"0"0,2 12 635 0 0,4 0-39 0 0,-3 2-68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1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73 288 0 0,'0'0'4384'0'0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2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364 182 104 0 0,'0'0'5681'0'0,"-67"-49"-9234"0"0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2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745 688 4868 0 0,'0'0'1237'0'0,"-62"-57"-5578"0"0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13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1 116 0 0,'0'0'9039'0'0,"-3"0"-8783"0"0,-19 0-1108 0 0,-4 5-4255 0 0,22-3 3622 0 0,9-2 303 0 0,45-7 397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13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296 17 3024 0 0,'0'0'5445'0'0,"-80"-16"-6677"0"0,80 22-761 0 0,0-1 1241 0 0,0 0-724 0 0</inkml:trace>
  <inkml:trace contextRef="#ctx0" brushRef="#br0" timeOffset="1">91 34 52 0 0,'0'0'6411'0'0,"-13"-1"-5926"0"0,-6-3-347 0 0,10 2-155 0 0,-1 0 0 0 0,0 1-1 0 0,1 0 1 0 0,-11 1 0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14.0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31 1708 0 0,'0'0'6593'0'0,"-83"-29"-6477"0"0,75 28-116 0 0,3 1-4 0 0,1 0-72 0 0,2 0-132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14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395 118 236 0 0,'0'0'7521'0'0,"-71"-27"-7925"0"0</inkml:trace>
  <inkml:trace contextRef="#ctx0" brushRef="#br0" timeOffset="1">90 44 1540 0 0,'0'0'6317'0'0,"-83"-38"-6313"0"0,78 36-4 0 0,4 1-52 0 0,1-1-92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4072 0 0,'0'0'5404'0'0,"16"-9"-5262"0"0,56-25-174 0 0,-64 31 25 0 0,0 1 0 0 0,0 0-1 0 0,1 0 1 0 0,-1 0 0 0 0,0 1 0 0 0,1 0-1 0 0,-1 1 1 0 0,1 0 0 0 0,9 1 0 0 0,11 0 31 0 0,42-1-29 0 0,73-4-1149 0 0,-141 4 762 0 0,-2 0 140 0 0,0 0 1 0 0,0 0-1 0 0,1 0 1 0 0,-1 0-1 0 0,0-1 1 0 0,0 1-1 0 0,0 0 1 0 0,0 0-1 0 0,0-1 1 0 0,0 1-1 0 0,0-1 1 0 0,0 1-1 0 0,0-1 1 0 0,2-1-1 0 0,3-7-3830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14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59 1212 0 0,'0'0'5730'0'0,"-10"-7"-5772"0"0,-30-20 35 0 0,20 9-93 0 0,20 18 165 0 0,0-1-1 0 0,-1 1 0 0 0,1-1 0 0 0,0 1 0 0 0,-1 0 0 0 0,1-1 1 0 0,0 1-1 0 0,-1-1 0 0 0,1 1 0 0 0,-1 0 0 0 0,1-1 0 0 0,-9-1 3401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20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6 215 292 0 0,'0'0'2404'0'0,"-5"-11"-3002"0"0,7 9 514 0 0,0 0 1 0 0,-1 0 0 0 0,2 0-1 0 0,-1 0 1 0 0,0 1 0 0 0,0-1-1 0 0,0 1 1 0 0,1-1 0 0 0,-1 1 0 0 0,1 0-1 0 0,2-1 1 0 0,10-7-332 0 0,-12 7 597 0 0,1 0 0 0 0,-1-1-1 0 0,0 1 1 0 0,0-1 0 0 0,0 0-1 0 0,0 0 1 0 0,0 0 0 0 0,-1 0-1 0 0,0-1 1 0 0,1 1 0 0 0,-1-1-1 0 0,0 1 1 0 0,0-1 0 0 0,-1 0-1 0 0,1 0 1 0 0,-1 1 0 0 0,0-1-1 0 0,0 0 1 0 0,0-1 0 0 0,-1 1-1 0 0,1 0 1 0 0,-1 0-1 0 0,0-7 1 0 0,0 9-215 0 0,0 1 0 0 0,1-1 0 0 0,-1 1 0 0 0,1-1 0 0 0,-1 1-1 0 0,1-1 1 0 0,0 1 0 0 0,0-1 0 0 0,-1 1 0 0 0,1 0 0 0 0,0 0 0 0 0,0-1 0 0 0,1 1 0 0 0,-1 0 0 0 0,2-2-1 0 0,25-18-161 0 0,-13 11-236 0 0,16-9-1258 0 0,-13 11 84 0 0,-13 5 1012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2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 0 28 0 0,'-8'2'12384'0'0,"-44"53"-11791"0"0,2 3 0 0 0,3 2 0 0 0,3 2 0 0 0,2 2 0 0 0,-50 104-1 0 0,80-144-538 0 0,2-4-91 0 0,0 0 0 0 0,1 1 0 0 0,-11 40 0 0 0,34-83-8460 0 0,-8 13 7073 0 0,1 0 1 0 0,-2-1 0 0 0,6-11 0 0 0,-6 4-262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21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3 116 0 0,'0'0'11321'0'0,"-5"-3"-11101"0"0,268 187 1457 0 0,-63-50-564 0 0,-187-121-1007 0 0,-3-4 45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0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72 0 0,'0'0'2345'0'0,"-13"16"3253"0"0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23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712 2727 72 0 0,'-4'-9'8684'0'0,"-15"-25"-7417"0"0,-2-29 1130 0 0,10 27-1917 0 0,-1 5-72 0 0,-30-54 0 0 0,3 7 155 0 0,-114-306 678 0 0,66 159-1232 0 0,-4-22 198 0 0,-45-108-380 0 0,104 284 55 0 0,-31-103 0 0 0,63 173 65 0 0,0 0-1 0 0,-1 1 0 0 0,1-1 0 0 0,0 0 1 0 0,0 1-1 0 0,0-1 0 0 0,0 0 1 0 0,-1 0-1 0 0,1 1 0 0 0,0-1 0 0 0,0 0 1 0 0,0 0-1 0 0,0 1 0 0 0,1-1 0 0 0,-1 0 1 0 0,0 0-1 0 0,0 1 0 0 0,0-1 1 0 0,0 0-1 0 0,1 1 0 0 0,-1-1 0 0 0,0 0 1 0 0,1 1-1 0 0,-1-1 0 0 0,1 0 0 0 0,-1 1 1 0 0,1-1-1 0 0,-1 1 0 0 0,1-1 1 0 0,-1 1-1 0 0,1-1 0 0 0,-1 1 0 0 0,1-1 1 0 0,0 1-1 0 0,-1-1 0 0 0,1 1 0 0 0,0 0 1 0 0,-1-1-1 0 0,1 1 0 0 0,0 0 1 0 0,-1 0-1 0 0,1 0 0 0 0,0-1 0 0 0,0 1 1 0 0,-1 0-1 0 0,1 0 0 0 0,0 0 0 0 0,1 0 1 0 0,8-3 499 0 0,115-33-635 0 0,2 4 0 0 0,134-14 0 0 0,-70 14 218 0 0,891-169-97 0 0,-783 143 139 0 0,106-18-175 0 0,-182 34 356 0 0,281-90 0 0 0,-366 82-15 0 0,141-72 1 0 0,-241 104-261 0 0,-9 4-72 0 0,1 1 0 0 0,51-14 0 0 0,-73 25 17 0 0,1 1 1 0 0,-1-1 0 0 0,0 1 0 0 0,1 1 0 0 0,-1 0 0 0 0,0 0 0 0 0,1 0 0 0 0,-1 1 0 0 0,0 1 0 0 0,0-1-1 0 0,0 1 1 0 0,0 1 0 0 0,0-1 0 0 0,0 1 0 0 0,0 1 0 0 0,-1-1 0 0 0,0 1 0 0 0,1 1 0 0 0,-2-1-1 0 0,1 1 1 0 0,0 0 0 0 0,-1 1 0 0 0,0 0 0 0 0,0 0 0 0 0,-1 0 0 0 0,0 1 0 0 0,9 13 0 0 0,5 12 31 0 0,-2 2 1 0 0,-1 0 0 0 0,-2 0-1 0 0,18 69 1 0 0,-21-68 120 0 0,8 28-31 0 0,2-2 1 0 0,3 0 0 0 0,3-1 0 0 0,2-2 0 0 0,39 57-1 0 0,-16-40-66 0 0,208 316 617 0 0,-202-301-771 0 0,19 32 455 0 0,-77-121-249 0 0,0-1 1 0 0,1 1 0 0 0,-1-1-1 0 0,0 0 1 0 0,0 1 0 0 0,1-1-1 0 0,-1 1 1 0 0,0-1 0 0 0,0 1-1 0 0,0-1 1 0 0,1 1 0 0 0,-1 0-1 0 0,0-1 1 0 0,0 1 0 0 0,0-1-1 0 0,0 1 1 0 0,0-1-1 0 0,0 1 1 0 0,0-1 0 0 0,0 1-1 0 0,0-1 1 0 0,-1 1 0 0 0,1-1-1 0 0,0 1 1 0 0,0-1 0 0 0,0 1-1 0 0,-1-1 1 0 0,1 1 0 0 0,0-1-1 0 0,0 1 1 0 0,-1-1 0 0 0,1 1-1 0 0,0-1 1 0 0,-1 1 0 0 0,1-1-1 0 0,-1 0 1 0 0,1 1-1 0 0,0-1 1 0 0,-1 0 0 0 0,1 0-1 0 0,-1 1 1 0 0,1-1 0 0 0,-1 0-1 0 0,-29 6 8 0 0,17-4 177 0 0,-1132 161 155 0 0,916-131-398 0 0,-239 65 0 0 0,-27 6-4 0 0,201-41-75 0 0,244-47-11 0 0,0 2-1 0 0,1 2 1 0 0,-78 43-1 0 0,5 2 227 0 0,-3-6 0 0 0,-178 57 0 0 0,4 10-361 0 0,149-58 364 0 0,68-35 362 0 0,82-32-340 0 0,-7 2-182 0 0,1 0 1 0 0,0 0-1 0 0,0 1 0 0 0,0 0 1 0 0,0 0-1 0 0,1 0 0 0 0,-9 7 1 0 0,7-6-16 0 0,3-1-125 0 0,0 1 1 0 0,-1-1 0 0 0,1 0 0 0 0,1 1 0 0 0,-1 0-1 0 0,-4 6 1 0 0,-4 15-6960 0 0,30-38 3036 0 0,69-60 3247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6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1800 0 0,'0'0'2672'0'0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1840 0 0,'56'-14'3492'0'0,"-54"19"-5212"0"0,2-2 1668 0 0,3 1 52 0 0,2 1 0 0 0,1-2-400 0 0,-2 2-788 0 0,4-3-336 0 0</inkml:trace>
  <inkml:trace contextRef="#ctx0" brushRef="#br0" timeOffset="1">209 48 168 0 0,'0'0'544'0'0,"84"18"-528"0"0,-66-14 28 0 0,1 1-44 0 0,-5-2-364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7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1 184 0 0,'0'0'600'0'0,"86"33"-704"0"0,-65-28 36 0 0,-7 1-180 0 0,0-1-116 0 0</inkml:trace>
  <inkml:trace contextRef="#ctx0" brushRef="#br0" timeOffset="1">220 102 336 0 0,'0'0'1756'0'0,"87"44"-1752"0"0,-66-36 68 0 0,3 1-72 0 0,-7-2-532 0 0,4 2-956 0 0</inkml:trace>
  <inkml:trace contextRef="#ctx0" brushRef="#br0" timeOffset="2">454 244 352 0 0,'0'0'5897'0'0,"24"16"-7334"0"0,-13-13 1373 0 0,-3 2-888 0 0,1-2-836 0 0,1-3-220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7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1 192 0 0,'27'25'2700'0'0,"-26"-25"-3352"0"0,4 3 156 0 0,0 2 432 0 0,3 0 12 0 0,2 1 52 0 0,-2 0 64 0 0,-1 1 64 0 0,5-1 32 0 0,-4 0-160 0 0,-2-1-900 0 0,3 1-180 0 0</inkml:trace>
  <inkml:trace contextRef="#ctx0" brushRef="#br0" timeOffset="1">243 208 28 0 0,'0'0'1956'0'0,"84"25"-1904"0"0,-66-21 20 0 0,1 4-72 0 0,1-1-508 0 0,-7-3-484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45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88 1708 0 0,'0'0'7237'0'0,"-5"-13"-6374"0"0,1-4-603 0 0,2 8-64 0 0,0 1-1 0 0,-1-1 0 0 0,0 1 1 0 0,-7-14-1 0 0,9 20 78 0 0,2 12-823 0 0,1-1 562 0 0,0 1-1 0 0,1-1 1 0 0,0 0 0 0 0,0 1-1 0 0,1-1 1 0 0,0-1-1 0 0,7 11 1 0 0,8 20 290 0 0,102 311 1575 0 0,-106-289-1721 0 0,-3 1 0 0 0,-2 0-1 0 0,3 121 1 0 0,-14-116-69 0 0,-2 0 1 0 0,-4 0 0 0 0,-3-1-1 0 0,-22 80 1 0 0,20-102 108 0 0,-3-2-1 0 0,-1 0 1 0 0,-2-1 0 0 0,-2 0 0 0 0,-2-2-1 0 0,-1 0 1 0 0,-38 46 0 0 0,-33 22 1505 0 0,87-105-1605 0 0,-7-5-5326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8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52 0 0,'0'0'3504'0'0,"16"11"-3443"0"0,109 67 204 0 0,-114-72-290 0 0,-1 0 0 0 0,-1 1 0 0 0,1 0 0 0 0,-1 1 0 0 0,0 0 0 0 0,9 12 1 0 0,-13-15-93 0 0,-1 1 1 0 0,-1-1 0 0 0,1 1 0 0 0,-1 0 0 0 0,0 1 0 0 0,0-1 0 0 0,-1 0 0 0 0,1 1 0 0 0,-1 0 0 0 0,-1-1 0 0 0,0 1 0 0 0,1 8 0 0 0,-1-7 296 0 0,1 0 0 0 0,0 0 0 0 0,0 0 1 0 0,0 0-1 0 0,1-1 0 0 0,0 1 0 0 0,1-1 1 0 0,5 9-1 0 0,43 58 138 0 0,-18-28-103 0 0,-15-14-241 0 0,-2 2 0 0 0,-1 0-1 0 0,21 63 1 0 0,20 46-591 0 0,-20-71 1098 0 0,32 94 0 0 0,-66-145-353 0 0,5 5 3664 0 0,-15-26-3924 0 0,7 0 202 0 0,-11 2 380 0 0,6-2-224 0 0,-1 1 0 0 0,1-1 0 0 0,-1 1 0 0 0,1-2 0 0 0,-10 0 0 0 0,14 1-188 0 0,0-1 0 0 0,-1 1 0 0 0,1 0 1 0 0,0-1-1 0 0,0 1 0 0 0,0-1 1 0 0,0 0-1 0 0,0 1 0 0 0,0-1 1 0 0,0 0-1 0 0,1 1 0 0 0,-1-1 1 0 0,0 0-1 0 0,0 0 0 0 0,0 0 0 0 0,1 0 1 0 0,-1 0-1 0 0,0 0 0 0 0,1 0 1 0 0,-1 0-1 0 0,1 0 0 0 0,-1 0 1 0 0,1 0-1 0 0,0 0 0 0 0,-1 0 1 0 0,1 0-1 0 0,0 0 0 0 0,0 0 0 0 0,0-1 1 0 0,0 1-1 0 0,0 0 0 0 0,0-1 1 0 0,0 1-78 0 0,0 0 1 0 0,0 1 0 0 0,0-1-1 0 0,0 0 1 0 0,0 1 0 0 0,0-1-1 0 0,0 0 1 0 0,0 1 0 0 0,0-1-1 0 0,0 1 1 0 0,1-1 0 0 0,-1 0-1 0 0,0 1 1 0 0,0-1 0 0 0,1 1-1 0 0,-1-1 1 0 0,0 1 0 0 0,1-1-1 0 0,-1 1 1 0 0,0-1 0 0 0,1 1-1 0 0,-1-1 1 0 0,1 1 0 0 0,-1-1-1 0 0,1 1 1 0 0,-1 0 0 0 0,1-1-1 0 0,-1 1 1 0 0,1 0-1 0 0,0-1 1 0 0,-1 1 0 0 0,1 0-1 0 0,-1 0 1 0 0,1-1 0 0 0,0 1-1 0 0,-1 0 1 0 0,1 0 0 0 0,0 0-1 0 0,-1 0 1 0 0,1 0 0 0 0,-1 0-1 0 0,1 0 1 0 0,0 0 0 0 0,-1 0-1 0 0,1 0 1 0 0,0 1 0 0 0,-1-1-1 0 0,1 0 1 0 0,-1 0 0 0 0,1 1-1 0 0,0-1 1 0 0,1 1-14 0 0,1 0 0 0 0,-1 0 1 0 0,0 0-1 0 0,0 0 0 0 0,0 1 0 0 0,0-1 0 0 0,0 0 1 0 0,0 1-1 0 0,-1 0 0 0 0,1-1 0 0 0,0 1 0 0 0,3 5 2490 0 0,9-8-3546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1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1 132 0 0,'0'0'340'0'0,"54"49"-400"0"0,-43-45-332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2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0 520 0 0,'0'0'2736'0'0,"82"54"-2732"0"0,-65-45-4 0 0,-1-1-188 0 0,3 3-384 0 0,-1-1 220 0 0,1-1 64 0 0,0 2-52 0 0,2 0-36 0 0,-4 0 64 0 0,2 0-16 0 0,2 2 16 0 0,-2-2 120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2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1184 0 0,'0'0'2665'0'0,"16"5"-2718"0"0,-10-3 50 0 0,129 54 12 0 0,-104-38-578 0 0,-1 1 0 0 0,-2 1 0 0 0,0 1-1 0 0,26 27 1 0 0,-38-36 925 0 0,0-1 0 0 0,1 0-1 0 0,0-1 1 0 0,1-1 0 0 0,0-1 0 0 0,24 8 0 0 0,-14-5-315 0 0,49 26 0 0 0,330 257-2278 0 0,-224-154 2878 0 0,-151-124 6054 0 0,-29-14-6927 0 0,1-1 1 0 0,0 0-1 0 0,0 1 0 0 0,-1 0 1 0 0,1 0-1 0 0,-1 0 0 0 0,0 0 1 0 0,0 1-1 0 0,0-1 0 0 0,0 1 1 0 0,0 0-1 0 0,3 3 1 0 0,-14-8-2578 0 0,-53-36 1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4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227 734 2492 0 0,'0'0'5513'0'0,"-16"-85"-6501"0"0,27 78-380 0 0,-3 0-221 0 0,9-6-1423 0 0</inkml:trace>
  <inkml:trace contextRef="#ctx0" brushRef="#br0" timeOffset="1">155 422 1864 0 0,'0'0'6085'0'0,"-46"-89"-5749"0"0,43 80-328 0 0,3 2-8 0 0,0 3-48 0 0,4-1-132 0 0,3 0-456 0 0,1 1-756 0 0,0-1-745 0 0,4-8-823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4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352 559 1316 0 0,'0'0'6553'0'0,"-59"-87"-6213"0"0,56 80-120 0 0,3 3-28 0 0,0 2-152 0 0,0 1-40 0 0,0-1-352 0 0,0 0-164 0 0</inkml:trace>
  <inkml:trace contextRef="#ctx0" brushRef="#br0" timeOffset="1">156 317 4464 0 0,'0'0'3853'0'0,"-21"-63"-4725"0"0,28 60-468 0 0,-1 0-417 0 0,1 0-55 0 0,-1-10-368 0 0</inkml:trace>
  <inkml:trace contextRef="#ctx0" brushRef="#br0" timeOffset="2">64 111 52 0 0,'0'0'7313'0'0,"-61"-89"-6781"0"0,58 81-196 0 0,3 4-180 0 0,0-3-156 0 0,0 6-52 0 0,0-1-64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5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569 225 1864 0 0,'0'0'5733'0'0,"-24"-64"-9182"0"0,30 64 1817 0 0,7 0-780 0 0</inkml:trace>
  <inkml:trace contextRef="#ctx0" brushRef="#br0" timeOffset="1">342 97 912 0 0,'0'0'5513'0'0,"-38"-35"-10710"0"0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9:35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814 79 236 0 0,'0'0'4508'0'0,"-59"-14"-9252"0"0</inkml:trace>
  <inkml:trace contextRef="#ctx0" brushRef="#br0" timeOffset="1">524 76 328 0 0,'0'0'5032'0'0,"-89"-35"-4944"0"0,80 34-88 0 0,4-1 0 0 0,3 2-52 0 0,-1 6-1080 0 0,2-3 104 0 0</inkml:trace>
  <inkml:trace contextRef="#ctx0" brushRef="#br0" timeOffset="2">93 46 1240 0 0,'0'0'7213'0'0,"-72"-46"-7653"0"0,71 49-260 0 0,-2 5 492 0 0,-2 0 0 0 0,0 2-976 0 0,-1-4-1045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2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84 64 0 0,'0'0'10888'0'0,"4"-10"-8177"0"0,3 14-2739 0 0,0 0 1 0 0,0 1-1 0 0,-1-1 0 0 0,0 2 1 0 0,11 10-1 0 0,3 3-94 0 0,129 123-285 0 0,-100-92 876 0 0,-48-50-393 0 0,-1 1 0 0 0,1-1 1 0 0,-1 1-1 0 0,1-1 1 0 0,-1 0-1 0 0,1 1 1 0 0,0-1-1 0 0,-1 0 0 0 0,1 0 1 0 0,-1 1-1 0 0,1-1 1 0 0,0 0-1 0 0,-1 0 0 0 0,1 0 1 0 0,-1 0-1 0 0,1 0 1 0 0,0 0-1 0 0,-1 0 1 0 0,1 0-1 0 0,0 0 0 0 0,-1 0 1 0 0,1 0-1 0 0,0 0 1 0 0,-1 0-1 0 0,1-1 1 0 0,-1 1-1 0 0,1 0 0 0 0,0-1 1 0 0,19-15 572 0 0,10-26-199 0 0,-20 22-362 0 0,0-1-1 0 0,-2 0 1 0 0,-1-1 0 0 0,0 1-1 0 0,-2-1 1 0 0,4-28 0 0 0,-2 16-120 0 0,1-23-651 0 0,10 91-8818 0 0,-17-27 7653 0 0,-20-47-3454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3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70 12 0 0,'0'0'2068'0'0,"1"-7"-1952"0"0,4-21 138 0 0,-5 26-45 0 0,0-1-1 0 0,0 1 1 0 0,0-1-1 0 0,0 1 1 0 0,-1-1 0 0 0,1 1-1 0 0,-1 0 1 0 0,1-1-1 0 0,-6-10 5155 0 0,9 63-5971 0 0,-1-33 714 0 0,-1 0 0 0 0,-1 19 0 0 0,-17 120 576 0 0,-5 129 480 0 0,21-265-1050 0 0,1-7 32 0 0,0 0 1 0 0,0-1-1 0 0,1 1 0 0 0,1-1 0 0 0,5 22 1 0 0,-6-42 658 0 0,1-18-11735 0 0,-5 64 8839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8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0 100 4304 0 0,'0'0'2663'0'0,"10"-6"-828"0"0,1 5-1381 0 0,1-1 0 0 0,-1 0 0 0 0,0 0 0 0 0,0-2 1 0 0,18-6-1 0 0,11-4-316 0 0,212-44 551 0 0,-241 58-3705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4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28 2336 0 0,'0'0'900'0'0,"-24"-21"-2988"0"0,18 18 1760 0 0,3 0-192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4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93 121 768 0 0,'-92'-71'5445'0'0,"95"71"-6017"0"0,0 0 375 0 0,5 0 197 0 0,3 0 121 0 0,0 0-121 0 0,7-5-4 0 0,1 0-8 0 0,3-1-121 0 0,2-2-715 0 0,2 2-652 0 0,-6-1-64 0 0,7-5 60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4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1658 184 0 0,'0'0'7639'0'0,"4"-5"-7910"0"0,3-3 150 0 0,0 1 1 0 0,0-1-1 0 0,1 1 1 0 0,0 1-1 0 0,0-1 1 0 0,14-7-1 0 0,66-33-1219 0 0,-8 5-1818 0 0,-76 40 3138 0 0,0-1 0 0 0,0 1 1 0 0,-1-1-1 0 0,1 0 1 0 0,-1 0-1 0 0,1 0 0 0 0,-1-1 1 0 0,0 1-1 0 0,4-6 1 0 0,-6 7 302 0 0,0-1 0 0 0,0 1 1 0 0,-1 0-1 0 0,1 0 0 0 0,0-1 1 0 0,-1 1-1 0 0,0 0 1 0 0,1-1-1 0 0,-1 1 0 0 0,0-1 1 0 0,0 1-1 0 0,0 0 1 0 0,-1-1-1 0 0,1 1 0 0 0,0 0 1 0 0,-1-1-1 0 0,0 1 1 0 0,1 0-1 0 0,-1-1 0 0 0,-2-2 1 0 0,3 4-277 0 0,0-1 0 0 0,-1 1 1 0 0,1-1-1 0 0,0 1 0 0 0,0-1 0 0 0,-1 1 1 0 0,1-1-1 0 0,1 1 0 0 0,-1-1 0 0 0,0 1 1 0 0,0-1-1 0 0,0 1 0 0 0,1-1 1 0 0,-1 1-1 0 0,1-1 0 0 0,-1 1 0 0 0,1 0 1 0 0,0-1-1 0 0,-1 1 0 0 0,1 0 0 0 0,0-1 1 0 0,0 1-1 0 0,0 0 0 0 0,0 0 0 0 0,0 0 1 0 0,2-2-1 0 0,38-28-676 0 0,-21 17 600 0 0,16-14-534 0 0,-22 17-621 0 0,1 0 0 0 0,-1-1 0 0 0,-1-1 1 0 0,14-16-1 0 0,-23 24 1236 0 0,-1 0 0 0 0,0 0 1 0 0,0-1-1 0 0,0 1 0 0 0,-1-1 0 0 0,4-10 1 0 0,-5 10 667 0 0,0 1 1 0 0,0-1 0 0 0,-1 1 0 0 0,1-1-1 0 0,-1 0 1 0 0,-1 1 0 0 0,1-1 0 0 0,-2-8-1 0 0,1 11-633 0 0,0-1 0 0 0,1 0 1 0 0,0 1-1 0 0,-1-1 0 0 0,2 0 0 0 0,-1 1 0 0 0,0-1 0 0 0,1 0 0 0 0,-1 1 0 0 0,1-1 0 0 0,0 1 0 0 0,0-1 0 0 0,1 1 0 0 0,-1-1 0 0 0,3-3 1 0 0,2-2-385 0 0,0 1 0 0 0,0 0 0 0 0,1 1 0 0 0,8-9 0 0 0,1 0-62 0 0,-7 8-15 0 0,-2-1 0 0 0,1 0 1 0 0,-1-1-1 0 0,0 1 1 0 0,-1-1-1 0 0,0-1 0 0 0,6-14 1 0 0,-10 19 679 0 0,0 0 0 0 0,0 0 0 0 0,-1 0 0 0 0,0 0 0 0 0,0 0 0 0 0,-1 0 0 0 0,0 0 0 0 0,0 0 1 0 0,0 0-1 0 0,0 0 0 0 0,-1 0 0 0 0,0 0 0 0 0,-1 0 0 0 0,1 0 0 0 0,-1 0 0 0 0,-3-5 0 0 0,4 7-173 0 0,0 1 0 0 0,-1-1-1 0 0,1 1 1 0 0,1-1 0 0 0,-1 1-1 0 0,0-1 1 0 0,1 0 0 0 0,0 1 0 0 0,0-1-1 0 0,0 0 1 0 0,0 1 0 0 0,1-1-1 0 0,-1 0 1 0 0,1 1 0 0 0,0-1-1 0 0,0 1 1 0 0,3-6 0 0 0,1-2-434 0 0,1 0 0 0 0,1 1 0 0 0,0 0 1 0 0,8-9-1 0 0,17-25-941 0 0,-26 35 853 0 0,-1 0-141 0 0,0 1 1 0 0,0 0-1 0 0,-1-1 1 0 0,0 0-1 0 0,-1 0 1 0 0,0 0-1 0 0,3-16 1 0 0,-4 6 74 0 0</inkml:trace>
  <inkml:trace contextRef="#ctx0" brushRef="#br0" timeOffset="1">721 409 572 0 0,'0'0'3152'0'0,"-5"-17"-2228"0"0,-15-53-260 0 0,18 61-601 0 0,0 0 0 0 0,0 0 0 0 0,1 0 0 0 0,0-1 0 0 0,1 1 0 0 0,0 0 0 0 0,1 0 0 0 0,-1-1 0 0 0,4-12 0 0 0,2 4-246 0 0,0-1 1 0 0,15-31 0 0 0,-14 33-723 0 0,1 0 0 0 0,8-34 0 0 0,-12 26 78 0 0,-2 5-526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5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416 796 184 0 0,'0'0'1842'0'0,"-2"-15"-1511"0"0,-8-118 638 0 0,13 4-878 0 0,-4-95-2791 0 0,-1 194 2771 0 0,-2-1-1 0 0,-1 1 1 0 0,-1-1-1 0 0,-2 1 1 0 0,-13-35-1 0 0,20 63-16 0 0,-4-11 725 0 0,0 0-1 0 0,-1 1 0 0 0,-14-21 1 0 0,20 33-768 0 0,0-1 0 0 0,-1 1 1 0 0,1-1-1 0 0,-1 1 0 0 0,1 0 0 0 0,0-1 1 0 0,-1 1-1 0 0,1 0 0 0 0,-1 0 1 0 0,1-1-1 0 0,-1 1 0 0 0,1 0 0 0 0,-1 0 1 0 0,1 0-1 0 0,-1-1 0 0 0,1 1 0 0 0,-1 0 1 0 0,1 0-1 0 0,-1 0 0 0 0,1 0 1 0 0,-1 0-1 0 0,0 0 0 0 0,1 0 0 0 0,-1 0 1 0 0,1 0-1 0 0,-1 1 0 0 0,1-1 1 0 0,-1 0-1 0 0,1 0 0 0 0,-1 0 0 0 0,1 1 1 0 0,-1-1-1 0 0,1 0 0 0 0,-1 0 1 0 0,1 1-1 0 0,0-1 0 0 0,-1 0 0 0 0,1 1 1 0 0,-1-1-1 0 0,1 1 0 0 0,0-1 0 0 0,-1 0 1 0 0,1 1-1 0 0,0-1 0 0 0,-1 1 1 0 0,1 0-1 0 0,-19 27-979 0 0,15-21 988 0 0,-35 58-212 0 0,-34 81 1 0 0,-15 24 477 0 0,67-131-98 0 0,14-25-96 0 0,0 0 0 0 0,-1-1 1 0 0,-17 21-1 0 0,25-34-80 0 0,0 0 1 0 0,0 0 0 0 0,0-1-1 0 0,0 1 1 0 0,0 0 0 0 0,0 0-1 0 0,0-1 1 0 0,0 1 0 0 0,0 0-1 0 0,0 0 1 0 0,0 0-1 0 0,0-1 1 0 0,0 1 0 0 0,0 0-1 0 0,0 0 1 0 0,0-1 0 0 0,0 1-1 0 0,0 0 1 0 0,-1 0 0 0 0,1 0-1 0 0,0 0 1 0 0,0-1 0 0 0,0 1-1 0 0,0 0 1 0 0,0 0-1 0 0,-1 0 1 0 0,1 0 0 0 0,0-1-1 0 0,0 1 1 0 0,0 0 0 0 0,-1 0-1 0 0,1 0 1 0 0,0 0 0 0 0,0 0-1 0 0,0 0 1 0 0,-1 0 0 0 0,1 0-1 0 0,0 0 1 0 0,0 0-1 0 0,-1 0 1 0 0,1 0 0 0 0,0 0-1 0 0,0 0 1 0 0,0 0 0 0 0,-1 0-1 0 0,1 0 1 0 0,0 0 0 0 0,0 0-1 0 0,-1 0 1 0 0,1 0 0 0 0,0 0-1 0 0,0 0 1 0 0,0 0-1 0 0,-1 0 1 0 0,1 0 0 0 0,0 1-1 0 0,0-1 1 0 0,0 0 0 0 0,-1 0-1 0 0,1 0 1 0 0,0 0 0 0 0,0 1-1 0 0,0-1 1 0 0,0 0 0 0 0,0 0-1 0 0,-1 0 1 0 0,1 0-1 0 0,0 1 1 0 0,0-24-741 0 0,0 18 329 0 0,0-15-1612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5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40 392 0 0,'0'0'3600'0'0,"16"-7"-3361"0"0,52-20 33 0 0,-62 25-207 0 0,-1 1 0 0 0,1 0 0 0 0,-1 0 0 0 0,1 1 1 0 0,-1-1-1 0 0,1 1 0 0 0,-1 1 0 0 0,1-1 0 0 0,-1 1 0 0 0,1 0 0 0 0,-1 0 0 0 0,1 0 0 0 0,-1 1 0 0 0,0 0 0 0 0,1 0 0 0 0,-1 0 1 0 0,0 0-1 0 0,4 4 0 0 0,8 2 29 0 0,22 10 56 0 0,-1 2 0 0 0,46 31 1 0 0,-63-37-187 0 0,-1 2 1 0 0,0 0-1 0 0,-1 1 1 0 0,-1 1-1 0 0,17 22 1 0 0,-14-6-1623 0 0,-3 11-840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3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28 516 0 0,'0'0'6773'0'0,"-3"-5"-6135"0"0,-5-13-82 0 0,6 14 413 0 0,3 13 1056 0 0,-2 3-3889 0 0,-10 5-566 0 0,5-11 655 0 0,26-39-3633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26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0 132 0 0,'0'0'2978'0'0,"-21"19"2965"0"0,11-9-5866 0 0,0 0-1 0 0,1 1 1 0 0,0 0 0 0 0,0 1 0 0 0,2 0 0 0 0,-10 18 0 0 0,-33 83 786 0 0,26-56-658 0 0,-63 173 487 0 0,62-160-393 0 0,24-67-283 0 0,-1 3 47 0 0,0 0 0 0 0,0 0 0 0 0,0 0 0 0 0,-1 13 868 0 0,9-37-5881 0 0,6-2 1417 0 0,-8 12 1797 0 0,-26 54-894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2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2764 0 0,'0'0'7808'0'0,"7"14"-8109"0"0,344 329 2388 0 0,-251-258-1402 0 0,-95-70-1873 0 0,-4-7-2342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5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21 184 0 0,'0'0'6446'0'0,"8"-21"-12081"0"0,-16 44 4640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5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0 189 380 0 0,'0'0'6759'0'0,"1"-12"-6633"0"0,9-111-738 0 0,-2 85-3543 0 0,-6 22 1965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8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80 144 0 0,'0'0'9692'0'0,"11"-2"-9375"0"0,229-36 828 0 0,-66 8-787 0 0,-163 29-277 0 0,-7 1-2 0 0,0 0 0 0 0,0-1 0 0 0,0 1 1 0 0,0-1-1 0 0,0 0 0 0 0,0 0 0 0 0,0 0 1 0 0,4-3-1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7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2018 2372 0 0,'0'0'5247'0'0,"-3"-9"-5305"0"0,-7-30-81 0 0,9 37 60 0 0,1 0 0 0 0,0 0 0 0 0,0-1 0 0 0,0 1 0 0 0,0 0 0 0 0,0 0-1 0 0,1 0 1 0 0,-1 0 0 0 0,1 0 0 0 0,-1 0 0 0 0,1 0 0 0 0,0 0 0 0 0,0 0 0 0 0,0 0 0 0 0,0 0 0 0 0,0 0 0 0 0,0 0-1 0 0,0 0 1 0 0,1 1 0 0 0,1-3 0 0 0,5-7-584 0 0,-4 2 731 0 0,0-1 1 0 0,-1 0 0 0 0,0 0-1 0 0,0 0 1 0 0,-1-1-1 0 0,0 1 1 0 0,0-18 0 0 0,0 14 879 0 0,-1 8-954 0 0,1-1 1 0 0,0 1-1 0 0,0-1 1 0 0,0 1-1 0 0,1-1 1 0 0,0 1-1 0 0,0 0 1 0 0,1 0-1 0 0,-1 1 1 0 0,1-1-1 0 0,1 1 1 0 0,-1 0-1 0 0,1 0 1 0 0,0 0-1 0 0,0 0 1 0 0,7-4-1 0 0,-5 4-97 0 0,-1-1 0 0 0,1-1-1 0 0,-1 1 1 0 0,0-1 0 0 0,0 0-1 0 0,-1-1 1 0 0,0 1 0 0 0,7-14-1 0 0,-1-26 1709 0 0,-11 41-1479 0 0,1 1 0 0 0,0-1 1 0 0,0 0-1 0 0,1 1 1 0 0,-1-1-1 0 0,1 1 0 0 0,0-1 1 0 0,1 1-1 0 0,5-8 0 0 0,33-38-943 0 0,-27 34-86 0 0,0 0 1 0 0,16-25-1 0 0,-27 35 1139 0 0,1-1 0 0 0,-1 1 0 0 0,0 0-1 0 0,0-1 1 0 0,-1 0 0 0 0,0 0 0 0 0,0 1 0 0 0,-1-1-1 0 0,0 0 1 0 0,0-11 0 0 0,-1 13-237 0 0,1 0 0 0 0,0 0-1 0 0,0 0 1 0 0,0 0 0 0 0,0 0 0 0 0,1 0 0 0 0,0 0-1 0 0,0 1 1 0 0,1-1 0 0 0,0 0 0 0 0,0 1-1 0 0,0 0 1 0 0,5-7 0 0 0,6-3-603 0 0,0 0 1 0 0,27-23-1 0 0,-29 28-215 0 0,0 0 0 0 0,-1-1 0 0 0,0 0 0 0 0,0-1 0 0 0,10-17-1 0 0,0-20 4540 0 0,0 0-215 0 0,-18 45-3593 0 0,0 0 1 0 0,0 0-1 0 0,0 1 1 0 0,1-1 0 0 0,6-5-1 0 0,19-12-285 0 0,49-27 0 0 0,-54 35-352 0 0,0-1 1 0 0,-2-2 0 0 0,42-34 0 0 0,-60 45 1102 0 0,1-1 0 0 0,-1 1 0 0 0,-1-1 1 0 0,1 0-1 0 0,-1 0 0 0 0,0 0 0 0 0,3-12 1 0 0,-3 12-42 0 0,-1-1 0 0 0,1 0 0 0 0,1 1 0 0 0,-1-1 0 0 0,1 1 0 0 0,7-9 0 0 0,2 3-458 0 0,0 0 0 0 0,1 2 0 0 0,0 0 0 0 0,1 0 0 0 0,0 1 0 0 0,23-9 0 0 0,-23 11 2 0 0,0 0 1 0 0,0-2-1 0 0,0 0 0 0 0,-1 0 1 0 0,-1-1-1 0 0,22-21 0 0 0,-32 27 216 0 0,0 0 0 0 0,0-1 0 0 0,0 1 0 0 0,-1-1 0 0 0,0 1 0 0 0,0-1 0 0 0,2-8 0 0 0,-3 9-130 0 0,0 0-1 0 0,1 0 0 0 0,-1 1 1 0 0,1-1-1 0 0,-1 0 1 0 0,1 1-1 0 0,0-1 0 0 0,1 1 1 0 0,-1 0-1 0 0,1-1 1 0 0,-1 1-1 0 0,1 0 1 0 0,0 1-1 0 0,6-6 0 0 0,25-11-513 0 0,1 1 0 0 0,44-15-1 0 0,-18 7-773 0 0,-53 22 1405 0 0,0-1 0 0 0,0 0 0 0 0,0 0 0 0 0,0-1 0 0 0,-1 0 0 0 0,0-1 0 0 0,7-8 0 0 0,-8 8-80 0 0,0 1 0 0 0,0 0 1 0 0,1 0-1 0 0,-1 0 0 0 0,1 1 0 0 0,0 0 1 0 0,1 1-1 0 0,-1 0 0 0 0,9-4 1 0 0,-4 4 93 0 0,12-4-672 0 0,1-1 0 0 0,-1-1 0 0 0,-1-2 0 0 0,44-27 1 0 0,-65 38 709 0 0,-1-1 1 0 0,1 1 0 0 0,-1-1 0 0 0,0 0 0 0 0,1 1-1 0 0,-1-1 1 0 0,0 0 0 0 0,0 0 0 0 0,0 0 0 0 0,-1 0 0 0 0,2-2-1 0 0,-2 2 69 0 0,1 1-1 0 0,-1-1 0 0 0,1 0 0 0 0,0 1 0 0 0,0-1 1 0 0,0 1-1 0 0,-1-1 0 0 0,2 1 0 0 0,-1-1 0 0 0,0 1 1 0 0,0 0-1 0 0,0-1 0 0 0,0 1 0 0 0,1 0 1 0 0,1-1-1 0 0,10-5-230 0 0,1 2 1 0 0,0 0-1 0 0,-1 0 1 0 0,1 1 0 0 0,23-3-1 0 0,30-9 401 0 0,-67 16-429 0 0,0 0 0 0 0,1 0 0 0 0,-1 0 1 0 0,0 0-1 0 0,1-1 0 0 0,-1 1 0 0 0,0 0 1 0 0,0 0-1 0 0,1 0 0 0 0,-1 0 0 0 0,0-1 1 0 0,0 1-1 0 0,1 0 0 0 0,-1 0 0 0 0,0 0 1 0 0,0-1-1 0 0,1 1 0 0 0,-1 0 0 0 0,0 0 1 0 0,0-1-1 0 0,0 1 0 0 0,0 0 0 0 0,0-1 1 0 0,1 1-1 0 0,-1 0 0 0 0,0-1 0 0 0,0 1 0 0 0,0 0 1 0 0,0-1-1 0 0,0 1 0 0 0,0 0 0 0 0,0-1 1 0 0,0 1-1 0 0,0 0 0 0 0,0-1 0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8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76 4272 0 0,'0'0'3991'0'0,"15"-1"-5396"0"0,49-3 1324 0 0,-63 3 68 0 0,0 1 0 0 0,1 0-1 0 0,-1 0 1 0 0,1 0 0 0 0,-1 0 0 0 0,1 0-1 0 0,-1 0 1 0 0,1 0 0 0 0,-1 0-1 0 0,1 1 1 0 0,-1-1 0 0 0,1 1 0 0 0,-1-1-1 0 0,0 1 1 0 0,1-1 0 0 0,-1 1-1 0 0,0 0 1 0 0,0 0 0 0 0,1 0 0 0 0,-1-1-1 0 0,0 1 1 0 0,0 0 0 0 0,0 0-1 0 0,0 1 1 0 0,0-1 0 0 0,0 0 0 0 0,0 0-1 0 0,-1 0 1 0 0,1 1 0 0 0,0-1-1 0 0,-1 0 1 0 0,1 1 0 0 0,0-1 0 0 0,-1 1-1 0 0,0-1 1 0 0,1 0 0 0 0,-1 1-1 0 0,0-1 1 0 0,0 1 0 0 0,0 2 0 0 0,0 1 43 0 0,-1-1 0 0 0,0 1 0 0 0,0 0 0 0 0,0-1 1 0 0,0 1-1 0 0,-1-1 0 0 0,1 0 0 0 0,-1 1 0 0 0,-3 3 1 0 0,3-4 136 0 0,0-1 0 0 0,0 1 1 0 0,0-1-1 0 0,0 0 0 0 0,-1 1 1 0 0,0-1-1 0 0,1 0 1 0 0,-1-1-1 0 0,0 1 0 0 0,0-1 1 0 0,0 1-1 0 0,-1-1 0 0 0,1 0 1 0 0,-1 0-1 0 0,1 0 1 0 0,-1 0-1 0 0,0-1 0 0 0,1 0 1 0 0,-1 1-1 0 0,0-2 1 0 0,0 1-1 0 0,0 0 0 0 0,-4 0 1 0 0,7-2-129 0 0,0 0 1 0 0,1 1-1 0 0,-1-1 1 0 0,1 0-1 0 0,0 0 1 0 0,-1 1 0 0 0,1-1-1 0 0,0 0 1 0 0,-1 0-1 0 0,1 0 1 0 0,0 0-1 0 0,0 1 1 0 0,0-1-1 0 0,0 0 1 0 0,0 0 0 0 0,0 0-1 0 0,0 0 1 0 0,0 0-1 0 0,0 1 1 0 0,0-1-1 0 0,0 0 1 0 0,0 0-1 0 0,1-1 1 0 0,5-23-371 0 0,-3 20 254 0 0,1 0 0 0 0,0 0 0 0 0,0 0-1 0 0,0 0 1 0 0,1 1 0 0 0,0 0 0 0 0,0 0-1 0 0,0 0 1 0 0,0 1 0 0 0,1-1-1 0 0,-1 1 1 0 0,1 0 0 0 0,0 1 0 0 0,0-1-1 0 0,0 1 1 0 0,0 1 0 0 0,0-1 0 0 0,0 1-1 0 0,0 0 1 0 0,1 0 0 0 0,-1 1 0 0 0,0 0-1 0 0,1 0 1 0 0,7 1 0 0 0,-13-1 51 0 0,1 0 1 0 0,0 1 0 0 0,-1-1-1 0 0,1 1 1 0 0,-1-1-1 0 0,1 1 1 0 0,-1 0 0 0 0,0-1-1 0 0,1 1 1 0 0,-1 0-1 0 0,0 0 1 0 0,1 0 0 0 0,-1 0-1 0 0,0 0 1 0 0,0 0-1 0 0,0 0 1 0 0,0 1 0 0 0,0-1-1 0 0,0 0 1 0 0,0 1-1 0 0,0-1 1 0 0,-1 0 0 0 0,1 1-1 0 0,0-1 1 0 0,-1 1-1 0 0,1-1 1 0 0,-1 1 0 0 0,0 0-1 0 0,1 1 1 0 0,-1-1 46 0 0,1 0 0 0 0,-1 0 0 0 0,0 0 0 0 0,0 0 1 0 0,0 0-1 0 0,0-1 0 0 0,0 1 0 0 0,-1 0 0 0 0,1 0 1 0 0,0 0-1 0 0,-1 0 0 0 0,1-1 0 0 0,-1 1 0 0 0,0 0 0 0 0,0 0 1 0 0,1-1-1 0 0,-1 1 0 0 0,0-1 0 0 0,0 1 0 0 0,-1-1 0 0 0,1 1 1 0 0,0-1-1 0 0,0 0 0 0 0,-2 2 0 0 0,-6 1 276 0 0,1 0-1 0 0,-1-1 1 0 0,0 0-1 0 0,1-1 1 0 0,-1 0 0 0 0,0 0-1 0 0,-1-1 1 0 0,1 0-1 0 0,0-1 1 0 0,-10 0-1 0 0,18 0-269 0 0,1-1 0 0 0,-1 1-1 0 0,0 0 1 0 0,1-1-1 0 0,-1 1 1 0 0,0-1 0 0 0,1 1-1 0 0,-1-1 1 0 0,0 1 0 0 0,1-1-1 0 0,-1 1 1 0 0,1-1-1 0 0,-1 0 1 0 0,1 1 0 0 0,-1-1-1 0 0,1 0 1 0 0,0 1-1 0 0,-1-1 1 0 0,1 0 0 0 0,0 0-1 0 0,-1 1 1 0 0,1-1-1 0 0,0 0 1 0 0,0 0 0 0 0,0 0-1 0 0,0 1 1 0 0,0-1-1 0 0,0 0 1 0 0,0 0 0 0 0,0 0-1 0 0,0 1 1 0 0,0-1-1 0 0,0 0 1 0 0,1-1 0 0 0,5-29-277 0 0,-2 25 170 0 0,0 0 0 0 0,-1 0 0 0 0,2 1 0 0 0,-1-1 0 0 0,1 1 0 0 0,10-9 0 0 0,-13 12 9 0 0,0 1 1 0 0,0-1-1 0 0,0 0 0 0 0,0 1 0 0 0,0 0 0 0 0,0-1 0 0 0,1 1 1 0 0,-1 0-1 0 0,1 0 0 0 0,-1 0 0 0 0,0 0 0 0 0,1 1 0 0 0,0-1 0 0 0,-1 1 1 0 0,1 0-1 0 0,-1-1 0 0 0,1 1 0 0 0,0 0 0 0 0,-1 0 0 0 0,1 1 0 0 0,3 0 1 0 0,-5-1 43 0 0,0 1 0 0 0,0 0 0 0 0,-1-1 1 0 0,1 1-1 0 0,0 0 0 0 0,-1-1 0 0 0,1 1 1 0 0,0 0-1 0 0,-1 0 0 0 0,1-1 0 0 0,-1 1 0 0 0,1 0 1 0 0,-1 0-1 0 0,0 0 0 0 0,1 0 0 0 0,-1 0 1 0 0,0 0-1 0 0,0 0 0 0 0,1 0 0 0 0,-1 0 1 0 0,0-1-1 0 0,0 1 0 0 0,0 0 0 0 0,0 0 0 0 0,0 0 1 0 0,-1 0-1 0 0,1 0 0 0 0,0 1 0 0 0,-1 1 32 0 0,1-1 0 0 0,0 1-1 0 0,-1 0 1 0 0,0-1 0 0 0,0 1 0 0 0,0-1-1 0 0,0 0 1 0 0,0 1 0 0 0,-2 2-1 0 0,-5 3 199 0 0,0 0 0 0 0,0 0 0 0 0,-1-1 0 0 0,1 0 0 0 0,-2-1 0 0 0,1 0 0 0 0,-21 9 0 0 0,24-11-35 0 0,-1-2 1 0 0,-1 1-1 0 0,1-1 0 0 0,0 1 0 0 0,-1-2 1 0 0,1 1-1 0 0,-1-1 0 0 0,1-1 0 0 0,-1 1 1 0 0,1-1-1 0 0,-1 0 0 0 0,-13-3 0 0 0,20 3-135 0 0,0-1 1 0 0,0 1-1 0 0,0-1 0 0 0,0 0 0 0 0,0 1 0 0 0,0-1 1 0 0,0 0-1 0 0,0 1 0 0 0,0-1 0 0 0,1 0 1 0 0,-1 0-1 0 0,0 0 0 0 0,0 0 0 0 0,1 0 0 0 0,-1 0 1 0 0,1 0-1 0 0,-1 0 0 0 0,1 0 0 0 0,-1 0 0 0 0,1 0 1 0 0,0 0-1 0 0,-1 0 0 0 0,1 0 0 0 0,0 0 0 0 0,0 0 1 0 0,0-1-1 0 0,0 1 0 0 0,0 0 0 0 0,0 0 0 0 0,0 0 1 0 0,0 0-1 0 0,1 0 0 0 0,-1-1 0 0 0,1 0 0 0 0,0-3-84 0 0,0 0 0 0 0,0 1 0 0 0,1-1 0 0 0,0 1 0 0 0,-1-1-1 0 0,2 1 1 0 0,2-5 0 0 0,4-2-61 0 0,0 1 0 0 0,0-1 0 0 0,1 2-1 0 0,0 0 1 0 0,1 0 0 0 0,0 1 0 0 0,23-13 0 0 0,-27 17 7 0 0,1 0 1 0 0,1 0-1 0 0,-1 0 1 0 0,0 1 0 0 0,1 1-1 0 0,0-1 1 0 0,-1 2-1 0 0,1-1 1 0 0,0 1-1 0 0,0 0 1 0 0,0 1-1 0 0,0 0 1 0 0,10 1-1 0 0,-16 0 71 0 0,-1 0 0 0 0,1 0-1 0 0,-1 0 1 0 0,0 0-1 0 0,1 1 1 0 0,-1-1-1 0 0,0 0 1 0 0,0 1-1 0 0,0 0 1 0 0,0-1 0 0 0,0 1-1 0 0,0 0 1 0 0,-1 0-1 0 0,1 0 1 0 0,-1 0-1 0 0,1 0 1 0 0,-1 1-1 0 0,0-1 1 0 0,0 0-1 0 0,0 1 1 0 0,0-1 0 0 0,0 1-1 0 0,0-1 1 0 0,-1 1-1 0 0,1-1 1 0 0,-1 1-1 0 0,1-1 1 0 0,-1 1-1 0 0,0 0 1 0 0,-1 3 0 0 0,1 3 53 0 0,0 0 0 0 0,0 0 0 0 0,-1 0 0 0 0,-1 0 0 0 0,0 0 0 0 0,0 0 1 0 0,-5 12-1 0 0,2-12 136 0 0,0 0 1 0 0,-1 0 0 0 0,0 0 0 0 0,0-1-1 0 0,-1 0 1 0 0,0 0 0 0 0,0-1 0 0 0,-1 0-1 0 0,0 0 1 0 0,0-1 0 0 0,-1 0 0 0 0,0 0-1 0 0,0-1 1 0 0,0 0 0 0 0,0-1-1 0 0,-1 0 1 0 0,0 0 0 0 0,0-1 0 0 0,0 0-1 0 0,0-1 1 0 0,0 0 0 0 0,-1-1 0 0 0,1 0-1 0 0,-1 0 1 0 0,-18-2 0 0 0,28 0-127 0 0,-1 1 1 0 0,1-1 0 0 0,0 1 0 0 0,-1-1-1 0 0,1 1 1 0 0,-1-1 0 0 0,1 0-1 0 0,0 1 1 0 0,0-1 0 0 0,-1 0 0 0 0,1 0-1 0 0,0 0 1 0 0,0 0 0 0 0,0 0-1 0 0,0 0 1 0 0,0 0 0 0 0,0-1 0 0 0,0 1-1 0 0,1 0 1 0 0,-1-1 0 0 0,0 1-1 0 0,1 0 1 0 0,-1-1 0 0 0,1 1 0 0 0,-1 0-1 0 0,1-1 1 0 0,0 1 0 0 0,-1-1-1 0 0,1 1 1 0 0,0-1 0 0 0,0 1 0 0 0,0-1-1 0 0,0 1 1 0 0,1-4 0 0 0,-1-1-100 0 0,1-1 0 0 0,0 0-1 0 0,0 0 1 0 0,0 1 0 0 0,1-1 0 0 0,3-8 0 0 0,1 1-22 0 0,0 1 0 0 0,1 0-1 0 0,1 0 1 0 0,0 1 0 0 0,1 0-1 0 0,0 0 1 0 0,0 1 0 0 0,2 0 0 0 0,-1 0-1 0 0,1 2 1 0 0,13-10 0 0 0,-23 18 28 0 0,0 0 0 0 0,1 0 1 0 0,-1 1-1 0 0,0-1 0 0 0,1 0 1 0 0,-1 1-1 0 0,1-1 0 0 0,-1 1 1 0 0,1-1-1 0 0,-1 1 0 0 0,1 0 1 0 0,-1 0-1 0 0,1-1 0 0 0,-1 1 1 0 0,1 0-1 0 0,0 0 0 0 0,-1 1 1 0 0,1-1-1 0 0,-1 0 0 0 0,1 0 1 0 0,-1 1-1 0 0,1-1 0 0 0,-1 1 1 0 0,1-1-1 0 0,-1 1 0 0 0,2 1 1 0 0,-1 0 17 0 0,0-1 1 0 0,0 1 0 0 0,-1 1 0 0 0,1-1-1 0 0,-1 0 1 0 0,1 0 0 0 0,-1 0-1 0 0,0 1 1 0 0,1-1 0 0 0,-2 1-1 0 0,1-1 1 0 0,0 1 0 0 0,0-1-1 0 0,0 4 1 0 0,0 0 61 0 0,0 1 1 0 0,0-1-1 0 0,-1 0 0 0 0,0 1 0 0 0,0-1 1 0 0,0 0-1 0 0,-1 1 0 0 0,0-1 1 0 0,0 0-1 0 0,0 0 0 0 0,-1 0 1 0 0,-4 10-1 0 0,3-11 68 0 0,-1-1 1 0 0,0 0-1 0 0,0 0 1 0 0,0-1-1 0 0,0 1 1 0 0,-1-1-1 0 0,1 0 1 0 0,-1 0-1 0 0,0-1 1 0 0,1 1-1 0 0,-1-1 1 0 0,-1 0-1 0 0,1 0 1 0 0,0-1-1 0 0,0 1 1 0 0,-8 0-1 0 0,-7 1 189 0 0,0-1-1 0 0,0-1 0 0 0,-21-2 0 0 0,38 1-220 0 0,0 0 0 0 0,0 0 0 0 0,0 0-1 0 0,0-1 1 0 0,0 1 0 0 0,0-1-1 0 0,0 0 1 0 0,0 1 0 0 0,0-1 0 0 0,1-1-1 0 0,-1 1 1 0 0,0 0 0 0 0,1-1 0 0 0,-1 1-1 0 0,1-1 1 0 0,-1 0 0 0 0,-1-2 0 0 0,2 2-45 0 0,1 0 1 0 0,-1 0 0 0 0,1-1 0 0 0,0 1 0 0 0,0 0 0 0 0,0 0 0 0 0,0-1 0 0 0,1 1 0 0 0,-1 0 0 0 0,1-1 0 0 0,-1 1 0 0 0,1-1 0 0 0,0 1 0 0 0,0 0 0 0 0,0-1 0 0 0,0-4 0 0 0,2 0-74 0 0,-1 0-1 0 0,1 0 0 0 0,0 1 0 0 0,1-1 1 0 0,-1 1-1 0 0,1-1 0 0 0,1 1 1 0 0,-1 0-1 0 0,1 0 0 0 0,0 0 1 0 0,0 0-1 0 0,1 1 0 0 0,6-7 1 0 0,1 2-49 0 0,0 1-1 0 0,0 0 1 0 0,0 1 0 0 0,26-13 0 0 0,-30 18 8 0 0,0-1-1 0 0,1 1 1 0 0,-1 1-1 0 0,1-1 1 0 0,-1 1 0 0 0,1 1-1 0 0,0 0 1 0 0,0 0 0 0 0,15 1-1 0 0,-22 0 74 0 0,1 1-1 0 0,0 0 1 0 0,-1-1 0 0 0,1 1-1 0 0,0 0 1 0 0,-1 1-1 0 0,1-1 1 0 0,-1 0-1 0 0,0 1 1 0 0,1-1 0 0 0,-1 1-1 0 0,0 0 1 0 0,0-1-1 0 0,0 1 1 0 0,0 0-1 0 0,0 0 1 0 0,-1 1 0 0 0,1-1-1 0 0,0 0 1 0 0,-1 1-1 0 0,0-1 1 0 0,1 0 0 0 0,-1 1-1 0 0,0 0 1 0 0,-1-1-1 0 0,1 1 1 0 0,0 0-1 0 0,-1-1 1 0 0,1 1 0 0 0,-1 0-1 0 0,0 4 1 0 0,1-1 64 0 0,-1 1 1 0 0,0-1 0 0 0,0 0-1 0 0,-1 0 1 0 0,0 0 0 0 0,0 0-1 0 0,0 0 1 0 0,-1 0-1 0 0,1 0 1 0 0,-2 0 0 0 0,1-1-1 0 0,0 1 1 0 0,-6 8 0 0 0,4-9 74 0 0,0-1 0 0 0,0 1 0 0 0,-1-1 0 0 0,1 0 0 0 0,-1 0 0 0 0,0 0 0 0 0,0-1 0 0 0,0 1 0 0 0,-1-1 0 0 0,1 0 0 0 0,-10 3 0 0 0,5-3 207 0 0,0-1 0 0 0,-1 0 0 0 0,1 0 0 0 0,-1-1 0 0 0,-18 0 0 0 0,28-1-290 0 0,0 0 0 0 0,1-1 0 0 0,-1 1 0 0 0,0 0 0 0 0,1-1-1 0 0,-1 1 1 0 0,0-1 0 0 0,1 1 0 0 0,-1-1 0 0 0,0 1-1 0 0,1-1 1 0 0,-1 1 0 0 0,1-1 0 0 0,-1 0 0 0 0,1 1 0 0 0,0-1-1 0 0,-1 0 1 0 0,1 1 0 0 0,-1-1 0 0 0,1 0 0 0 0,0 1-1 0 0,0-1 1 0 0,-1 0 0 0 0,1 0 0 0 0,0 1 0 0 0,0-1 0 0 0,0 0-1 0 0,0 0 1 0 0,0 0 0 0 0,0 1 0 0 0,0-1 0 0 0,0 0-1 0 0,0 0 1 0 0,1 1 0 0 0,-1-1 0 0 0,1-1 0 0 0,7-29-576 0 0,-2 22 144 0 0,0 0 1 0 0,1 1 0 0 0,0 0-1 0 0,1 0 1 0 0,0 1 0 0 0,11-9-1 0 0,-6 5-1209 0 0,20-16-3018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9.4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1368 0 0,'0'0'8468'0'0,"0"-3"-8142"0"0,1-19-1244 0 0,-2 47-8326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39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242 284 3692 0 0,'0'0'4865'0'0,"-25"-60"-5149"0"0,25 55-172 0 0,1 1-816 0 0,1-12-3709 0 0</inkml:trace>
  <inkml:trace contextRef="#ctx0" brushRef="#br0" timeOffset="1">70 98 312 0 0,'0'0'8765'0'0,"-55"-66"-8869"0"0,55 64 0 0 0,0 1-52 0 0,0-4-624 0 0,0 0-232 0 0,0-1-785 0 0,-15-7-1331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0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752 442 5501 0 0,'0'0'3368'0'0,"-15"-25"-5304"0"0,22 21 1000 0 0,-1 1-613 0 0,0-6-1007 0 0</inkml:trace>
  <inkml:trace contextRef="#ctx0" brushRef="#br0" timeOffset="1">578 317 3180 0 0,'0'0'7101'0'0,"-51"-50"-7473"0"0,51 48-184 0 0,2-1-560 0 0,-2 0-156 0 0,0-8-305 0 0</inkml:trace>
  <inkml:trace contextRef="#ctx0" brushRef="#br0" timeOffset="2">312 172 5316 0 0,'0'0'2341'0'0,"-3"-28"-9182"0"0</inkml:trace>
  <inkml:trace contextRef="#ctx0" brushRef="#br0" timeOffset="3">40 32 628 0 0,'0'0'7333'0'0,"-40"-32"-9910"0"0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0.7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418 184 1540 0 0,'0'0'5965'0'0,"-54"-28"-7681"0"0</inkml:trace>
  <inkml:trace contextRef="#ctx0" brushRef="#br0" timeOffset="1">55 37 2660 0 0,'0'0'5765'0'0,"-54"-36"-8517"0"0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1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676 214 64 0 0,'0'0'2627'0'0,"-14"-4"-1104"0"0,-43-10-746 0 0,52 13-797 0 0,1 0 0 0 0,0-1 0 0 0,0 1 0 0 0,0-1 0 0 0,0 0 0 0 0,0 0 0 0 0,0-1 0 0 0,-4-2-1 0 0,-8-5-1414 0 0,-27-5-915 0 0,24 9 1437 0 0</inkml:trace>
  <inkml:trace contextRef="#ctx0" brushRef="#br0" timeOffset="1">370 96 232 0 0,'0'0'1436'0'0,"-16"-9"-744"0"0,-4-2-424 0 0,-94-45 2525 0 0,103 52-2542 0 0,-1 0 0 0 0,0 1-1 0 0,0 0 1 0 0,0 1 0 0 0,0 0 0 0 0,0 1-1 0 0,-1 0 1 0 0,1 1 0 0 0,-24 3 0 0 0,8 7-617 0 0,24-8-233 0 0,0 0 0 0 0,1-1 0 0 0,-1 1 0 0 0,0-1 0 0 0,0 0 0 0 0,-7 1 0 0 0,-2-1-1987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1.9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5 1500 0 0,'0'0'2947'0'0,"31"9"-2006"0"0,-25-8-858 0 0,0 1-1 0 0,0 0 0 0 0,-1 1 1 0 0,1 0-1 0 0,8 4 0 0 0,-12-5-91 0 0,-1-1 0 0 0,1 1-1 0 0,-1-1 1 0 0,1 1-1 0 0,-1-1 1 0 0,1 1 0 0 0,-1 0-1 0 0,0-1 1 0 0,0 1-1 0 0,0 0 1 0 0,0 0 0 0 0,0 0-1 0 0,-1 0 1 0 0,1 0-1 0 0,0 0 1 0 0,-1 0 0 0 0,0 0-1 0 0,1 1 1 0 0,-1-1 0 0 0,0 4-1 0 0,-1-4 53 0 0,1-1 0 0 0,-1 1-1 0 0,0 0 1 0 0,0-1 0 0 0,0 1-1 0 0,0-1 1 0 0,0 1 0 0 0,0-1 0 0 0,0 1-1 0 0,-1-1 1 0 0,1 0 0 0 0,0 1-1 0 0,-1-1 1 0 0,1 0 0 0 0,-1 0 0 0 0,1 0-1 0 0,-1 0 1 0 0,1-1 0 0 0,-4 2 0 0 0,-34 14 666 0 0,18-12-255 0 0,-1 0 0 0 0,0-2 1 0 0,0-1-1 0 0,1 0 1 0 0,-31-4-1 0 0,51 3-429 0 0,0 0 1 0 0,0 0 0 0 0,0 0-1 0 0,0 0 1 0 0,1 0-1 0 0,-1 0 1 0 0,0 0 0 0 0,0 0-1 0 0,0 0 1 0 0,1 0-1 0 0,-1 0 1 0 0,0 0-1 0 0,0-1 1 0 0,0 1 0 0 0,1 0-1 0 0,-1-1 1 0 0,0 1-1 0 0,0 0 1 0 0,1-1-1 0 0,-1 1 1 0 0,0-1 0 0 0,1 1-1 0 0,-1-1 1 0 0,1 1-1 0 0,-1-1 1 0 0,1 0-1 0 0,-1 1 1 0 0,1-1 0 0 0,-1 0-1 0 0,1 1 1 0 0,-1-1-1 0 0,1 0 1 0 0,0 0 0 0 0,-1 1-1 0 0,1-1 1 0 0,0 0-1 0 0,0 0 1 0 0,0 0-1 0 0,0 1 1 0 0,-1-1 0 0 0,1 0-1 0 0,0 0 1 0 0,0 0-1 0 0,1 0 1 0 0,-1 1-1 0 0,0-1 1 0 0,0 0 0 0 0,0 0-1 0 0,0 0 1 0 0,1 1-1 0 0,-1-1 1 0 0,0 0-1 0 0,1 0 1 0 0,-1 1 0 0 0,1-1-1 0 0,-1 0 1 0 0,1 1-1 0 0,-1-1 1 0 0,1 1-1 0 0,-1-1 1 0 0,2-1 0 0 0,2-3 22 0 0,0-1 0 0 0,1 1 1 0 0,0 0-1 0 0,0 1 1 0 0,9-8-1 0 0,-2 5-174 0 0,0 1 1 0 0,0 0-1 0 0,1 0 1 0 0,-1 2-1 0 0,1-1 0 0 0,25-4 1 0 0,-30 8 33 0 0,0 0 0 0 0,1 0 0 0 0,-1 0 0 0 0,0 1 0 0 0,0 0 0 0 0,0 1 0 0 0,0 0 0 0 0,0 0 0 0 0,0 1 0 0 0,0 0 0 0 0,0 0 0 0 0,13 6 0 0 0,-19-8 85 0 0,-1 1 1 0 0,1 0 0 0 0,-1 0-1 0 0,1-1 1 0 0,-1 1 0 0 0,1 0-1 0 0,-1 0 1 0 0,1 0 0 0 0,-1 1 0 0 0,0-1-1 0 0,1 0 1 0 0,-1 0 0 0 0,0 1-1 0 0,0-1 1 0 0,0 1 0 0 0,0-1-1 0 0,0 1 1 0 0,-1-1 0 0 0,1 1-1 0 0,0-1 1 0 0,-1 1 0 0 0,1 0 0 0 0,-1 0-1 0 0,1-1 1 0 0,-1 1 0 0 0,0 3-1 0 0,-1-3 48 0 0,1 1-1 0 0,-1-1 1 0 0,0 0-1 0 0,0 0 1 0 0,-1 0-1 0 0,1 0 1 0 0,0 0-1 0 0,-1 0 1 0 0,1 0-1 0 0,-1 0 1 0 0,0-1-1 0 0,1 1 1 0 0,-1 0-1 0 0,0-1 1 0 0,0 0-1 0 0,0 1 1 0 0,0-1-1 0 0,0 0 0 0 0,-3 1 1 0 0,-9 5 132 0 0,0-1 0 0 0,0 0 0 0 0,-1-1-1 0 0,0-1 1 0 0,0 0 0 0 0,0-1 0 0 0,0-1 0 0 0,-1 0 0 0 0,1-1 0 0 0,-25-2-1 0 0,38 1-143 0 0,1 1-1 0 0,-1-1 1 0 0,1 0-1 0 0,-1 0 0 0 0,0-1 1 0 0,1 1-1 0 0,-1 0 0 0 0,1 0 1 0 0,-1-1-1 0 0,1 1 0 0 0,-1-1 1 0 0,1 1-1 0 0,-1-1 0 0 0,1 0 1 0 0,0 0-1 0 0,-1 0 0 0 0,1 1 1 0 0,0-1-1 0 0,-1 0 1 0 0,1-1-1 0 0,0 1 0 0 0,0 0 1 0 0,0 0-1 0 0,0 0 0 0 0,0-1 1 0 0,0 1-1 0 0,1 0 0 0 0,-1-1 1 0 0,0 1-1 0 0,1-1 0 0 0,-1 1 1 0 0,1-1-1 0 0,-1 1 0 0 0,1-1 1 0 0,0 1-1 0 0,-1-1 1 0 0,1 1-1 0 0,0-1 0 0 0,0 0 1 0 0,0 1-1 0 0,0-1 0 0 0,1 1 1 0 0,-1-3-1 0 0,1 0-16 0 0,1-1 0 0 0,-1 1 0 0 0,1 0 0 0 0,0 0 0 0 0,0 0 0 0 0,0 0 0 0 0,0 0 0 0 0,0 0 0 0 0,1 1 0 0 0,0-1 0 0 0,0 1 0 0 0,0-1 1 0 0,0 1-1 0 0,5-3 0 0 0,0 1-97 0 0,-1 1 0 0 0,1 0 0 0 0,0 0 0 0 0,1 1 0 0 0,-1 0 0 0 0,1 0 1 0 0,-1 1-1 0 0,1 0 0 0 0,0 1 0 0 0,0-1 0 0 0,0 2 0 0 0,0-1 1 0 0,0 2-1 0 0,-1-1 0 0 0,1 1 0 0 0,0 0 0 0 0,14 4 0 0 0,-17-3 68 0 0,-1-1-1 0 0,0 1 0 0 0,0 0 0 0 0,0 1 1 0 0,0-1-1 0 0,0 1 0 0 0,0 0 1 0 0,-1 0-1 0 0,1 0 0 0 0,-1 1 0 0 0,0-1 1 0 0,0 1-1 0 0,0 0 0 0 0,0 1 0 0 0,-1-1 1 0 0,0 0-1 0 0,0 1 0 0 0,0 0 1 0 0,0 0-1 0 0,-1 0 0 0 0,0 0 0 0 0,0 0 1 0 0,0 0-1 0 0,-1 1 0 0 0,1-1 1 0 0,-1 0-1 0 0,-1 1 0 0 0,1-1 0 0 0,-1 7 1 0 0,0-9 48 0 0,0 0 0 0 0,0-1 0 0 0,0 1-1 0 0,0 0 1 0 0,-1-1 0 0 0,1 1 0 0 0,-1-1 0 0 0,0 1 0 0 0,0-1 0 0 0,0 1 0 0 0,0-1 0 0 0,0 0 0 0 0,0 1 0 0 0,-1-1 0 0 0,1 0 0 0 0,-1 0 0 0 0,1 0-1 0 0,-1 0 1 0 0,-3 3 0 0 0,0-2 86 0 0,-1 1 0 0 0,0-1 0 0 0,1 0-1 0 0,-1-1 1 0 0,0 1 0 0 0,0-1 0 0 0,-9 2 0 0 0,-10 1 116 0 0,-1 0 1 0 0,-1-2 0 0 0,1-1 0 0 0,-1 0 0 0 0,-45-5-1 0 0,69 3-210 0 0,1 0 0 0 0,-1 0-1 0 0,1 0 1 0 0,-1-1 0 0 0,1 1 0 0 0,-1-1-1 0 0,1 1 1 0 0,-1-1 0 0 0,1 0-1 0 0,0 0 1 0 0,-1 0 0 0 0,1 0-1 0 0,0 0 1 0 0,0 0 0 0 0,0-1-1 0 0,0 1 1 0 0,0-1 0 0 0,0 1 0 0 0,0-1-1 0 0,0 0 1 0 0,1 0 0 0 0,-1 0-1 0 0,1 0 1 0 0,-1 0 0 0 0,1 0-1 0 0,0 0 1 0 0,0 0 0 0 0,0-1-1 0 0,0 1 1 0 0,0 0 0 0 0,0-1 0 0 0,1 1-1 0 0,-1-1 1 0 0,1 1 0 0 0,-1-1-1 0 0,1 1 1 0 0,0-1 0 0 0,0 1-1 0 0,0-1 1 0 0,1 1 0 0 0,0-4 0 0 0,0-1-67 0 0,1 0 1 0 0,0 1 0 0 0,0-1 0 0 0,1 0 0 0 0,0 1-1 0 0,0-1 1 0 0,0 1 0 0 0,1 0 0 0 0,0 0 0 0 0,0 0 0 0 0,1 1-1 0 0,-1-1 1 0 0,9-6 0 0 0,-6 7-54 0 0,0 0-1 0 0,1 1 1 0 0,-1-1-1 0 0,1 2 1 0 0,0-1 0 0 0,0 1-1 0 0,0 0 1 0 0,1 1-1 0 0,-1 0 1 0 0,1 0 0 0 0,-1 1-1 0 0,1 0 1 0 0,0 0-1 0 0,-1 1 1 0 0,1 0-1 0 0,0 1 1 0 0,-1 0 0 0 0,11 2-1 0 0,-16-2 75 0 0,0 1 1 0 0,0-1-1 0 0,-1 0 0 0 0,1 1 1 0 0,-1-1-1 0 0,1 1 0 0 0,-1 0 1 0 0,0-1-1 0 0,0 1 0 0 0,1 0 0 0 0,-1 1 1 0 0,0-1-1 0 0,-1 0 0 0 0,1 1 1 0 0,0-1-1 0 0,-1 1 0 0 0,1-1 0 0 0,-1 1 1 0 0,0 0-1 0 0,0-1 0 0 0,0 1 1 0 0,0 0-1 0 0,-1 0 0 0 0,2 6 0 0 0,-2-7 63 0 0,0 0 0 0 0,0 1-1 0 0,0-1 1 0 0,0 1-1 0 0,0-1 1 0 0,0 1-1 0 0,-1-1 1 0 0,1 0-1 0 0,-1 1 1 0 0,0-1-1 0 0,0 1 1 0 0,0-1-1 0 0,0 0 1 0 0,0 0-1 0 0,0 0 1 0 0,0 0-1 0 0,-1 0 1 0 0,1 0-1 0 0,-1 0 1 0 0,0 0-1 0 0,1 0 1 0 0,-1-1-1 0 0,0 1 1 0 0,0 0-1 0 0,0-1 1 0 0,0 0 0 0 0,0 0-1 0 0,0 1 1 0 0,-1-1-1 0 0,-2 1 1 0 0,-41 4 1821 0 0,28-7-2650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5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332 1693 236 0 0,'-1'1'8366'0'0,"-1"3"-8441"0"0,22 29-1349 0 0,9 0 1682 0 0,2-2-1 0 0,0-1 0 0 0,42 29 1 0 0,-37-31 25 0 0,-26-20-104 0 0,1 1 1 0 0,0-2-1 0 0,1 1 1 0 0,21 9 0 0 0,4-2 148 0 0,0-2 0 0 0,1-1 0 0 0,42 6 0 0 0,-58-14-143 0 0,1-2-1 0 0,0 0 1 0 0,0-2-1 0 0,0 0 1 0 0,-1-2-1 0 0,41-7 1 0 0,-41 3 134 0 0,-1-1 0 0 0,40-19 1 0 0,4-1-310 0 0,-51 22 23 0 0,6-1 59 0 0,-1 0-1 0 0,0-2 0 0 0,0 0 0 0 0,0-1 1 0 0,-1-1-1 0 0,-1-1 0 0 0,0 0 0 0 0,20-17 1 0 0,-19 11-65 0 0,2 1 1 0 0,41-25-1 0 0,-44 31 42 0 0,0-1 0 0 0,-1 0 0 0 0,0-2 0 0 0,-1 1 0 0 0,26-29 0 0 0,14-28 274 0 0,-6 10-346 0 0,53-87 0 0 0,-89 122 67 0 0,-1 0 0 0 0,-1-1 0 0 0,12-43-1 0 0,14-82-1 0 0,-32 118-41 0 0,-1 1-1 0 0,-1 0 1 0 0,-2-1 0 0 0,-1 0 0 0 0,-2 1 0 0 0,-9-55 0 0 0,5 30-28 0 0,6 44 13 0 0,-1 0-1 0 0,0 0 1 0 0,-1 0-1 0 0,-1 0 1 0 0,0 1-1 0 0,-5-15 1 0 0,-5-6-49 0 0,-1 1 0 0 0,-2 0 0 0 0,0 1 1 0 0,-3 1-1 0 0,-37-47 0 0 0,52 72 45 0 0,-134-132-38 0 0,112 114 121 0 0,16 12-186 0 0,-1 0 0 0 0,-21-13 1 0 0,11 9 121 0 0,1-1 0 0 0,-24-24 0 0 0,32 28-61 0 0,0-1-1 0 0,-1 2 1 0 0,0 0 0 0 0,0 0-1 0 0,-1 2 1 0 0,-1-1-1 0 0,-25-10 1 0 0,-42-4-127 0 0,-116-17 0 0 0,83 19 225 0 0,84 18-154 0 0,0 0 0 0 0,0 2 0 0 0,-38 3 0 0 0,1 0 238 0 0,56-1-241 0 0,-1 0 1 0 0,0 1-1 0 0,1 0 1 0 0,-1 1 0 0 0,1 0-1 0 0,-15 7 1 0 0,-70 34 13 0 0,75-33 96 0 0,-24 15-205 0 0,-77 57 1 0 0,114-76 174 0 0,-16 13-89 0 0,2 1 0 0 0,1 1-1 0 0,0 2 1 0 0,-26 36-1 0 0,-5 5 55 0 0,47-57-1 0 0,0 0 1 0 0,1 0 0 0 0,-1 1-1 0 0,1 0 1 0 0,1-1-1 0 0,0 2 1 0 0,-6 17 0 0 0,4 0-157 0 0,-6 41 1 0 0,4-16 223 0 0,-2-11 164 0 0,7-29-268 0 0,0-1 0 0 0,1 0 0 0 0,0 1 0 0 0,0 16 1 0 0,2 26 111 0 0,4 129-119 0 0,0-158 31 0 0,14 47 0 0 0,-7-33 36 0 0,-6-21 81 0 0,2-1 0 0 0,14 30 0 0 0,5 9-4 0 0,-18-36 41 0 0,2 0 0 0 0,0-1 0 0 0,1 0 0 0 0,1-1 0 0 0,19 23 0 0 0,-10-14 94 0 0,18 35 1 0 0,-37-59-207 0 0,4 9 22 0 0,0 0 0 0 0,-1 1 0 0 0,-1 0 0 0 0,5 18 0 0 0,-5-15 7 0 0,1 1 0 0 0,9 18 1 0 0,21 49 174 0 0,-22-49 261 0 0,21 38-1 0 0,-30-65-252 0 0,-1-1-1 0 0,2 1 0 0 0,-1-1 1 0 0,1 0-1 0 0,0 0 0 0 0,1 0 0 0 0,-1-1 1 0 0,1 0-1 0 0,1 0 0 0 0,-1-1 1 0 0,1 1-1 0 0,10 5 0 0 0,-10-7-456 0 0,0-1 0 0 0,-1-1 0 0 0,1 1-1 0 0,1-1 1 0 0,6 1 0 0 0,-11-2-140 0 0,0-1 0 0 0,0 0 0 0 0,1 0 0 0 0,-1 0 1 0 0,0 0-1 0 0,0 0 0 0 0,0-1 0 0 0,0 1 0 0 0,4-2 0 0 0,21-13-5620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8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383 104 64 0 0,'0'0'4996'0'0,"0"-12"-4587"0"0,0-14-263 0 0,-4-40 6049 0 0,-3 71-5776 0 0,-6 9-872 0 0,12-14 613 0 0,-34 43 306 0 0,1 1 1 0 0,2 1-1 0 0,-36 71 1 0 0,-57 159-518 0 0,103-224 114 0 0,12-32-8 0 0,2 1 0 0 0,0 0 0 0 0,-6 27 0 0 0,12-33-1248 0 0,5-21-1567 0 0,7-24-3411 0 0,-7 10 2313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00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2936 0 0,'0'0'0'0'0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8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0 169 1604 0 0,'0'0'8006'0'0,"12"-3"-7860"0"0,372-77 1498 0 0,-199 44-1328 0 0,-173 34-222 0 0,-9 1-30 0 0,1 1 0 0 0,-1-1 0 0 0,0 1-1 0 0,1-1 1 0 0,-1 0 0 0 0,0 0 0 0 0,1-1 0 0 0,-1 1 0 0 0,6-4-1 0 0,-10-13-6223 0 0,-1 1-128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8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2672 0 0,'0'0'5841'0'0,"18"-9"-5970"0"0,58-23 306 0 0,-70 30-129 0 0,1 0 0 0 0,-1 1 0 0 0,1-1 0 0 0,0 1 0 0 0,0 1 0 0 0,-1 0-1 0 0,1 0 1 0 0,0 0 0 0 0,0 0 0 0 0,0 1 0 0 0,-1 1 0 0 0,1-1 0 0 0,-1 1-1 0 0,1 0 1 0 0,7 3 0 0 0,5 1 97 0 0,82 29 448 0 0,-2 5 0 0 0,-1 3 0 0 0,179 112 0 0 0,-267-149-884 0 0,1 0-1 0 0,-1-1 0 0 0,1-1 0 0 0,13 5 1 0 0,26-1-4144 0 0,-13-7-1020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49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34 2720 0 0,'0'0'6355'0'0,"-1"14"-8309"0"0,1-8 1953 0 0,-4 98-60 0 0,5-91 139 0 0,0 1 0 0 0,0 0 0 0 0,1 0-1 0 0,1-1 1 0 0,0 1 0 0 0,8 19-1 0 0,-10-29 46 0 0,1-1 0 0 0,0 1 0 0 0,0-1 0 0 0,0 0 0 0 0,0 1-1 0 0,1-1 1 0 0,-1 0 0 0 0,1 0 0 0 0,0-1 0 0 0,-1 1 0 0 0,1 0-1 0 0,6 3 1 0 0,-6-5 107 0 0,0 0 0 0 0,-1 0-1 0 0,1 0 1 0 0,0 0 0 0 0,0 0 0 0 0,0-1 0 0 0,0 1-1 0 0,0-1 1 0 0,0 0 0 0 0,0 0 0 0 0,0 0-1 0 0,0 0 1 0 0,0-1 0 0 0,-1 1 0 0 0,1-1-1 0 0,0 1 1 0 0,6-3 0 0 0,7-4-55 0 0,-1 0 0 0 0,1-1-1 0 0,-1 0 1 0 0,-1-1 0 0 0,1-1 0 0 0,-2 0 0 0 0,25-24-1 0 0,1-6-60 0 0,35-51 1 0 0,-43 52 61 0 0,5-16-753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0:50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50 836 0 0,'0'0'2968'0'0,"10"-5"-3020"0"0,47-20-16 0 0,-46 21 25 0 0,-1 1 1 0 0,1 1 0 0 0,13-2-1 0 0,9-2-60 0 0,-36 19 5582 0 0,5 31-4894 0 0,-1-24 82 0 0,-9 268 285 0 0,0-71 971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0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12 137 40 0 0,'0'0'4489'0'0,"-2"-3"-3860"0"0,-7-16 3480 0 0,38-1-3017 0 0,-5 6-1335 0 0,0 2 0 0 0,1 0 0 0 0,1 1 0 0 0,0 1 0 0 0,0 2 0 0 0,1 0 0 0 0,0 2 0 0 0,0 1 0 0 0,53-3 0 0 0,-80 8 228 0 0,1 0-164 0 0,0 0 0 0 0,-1 0 0 0 0,1 0 0 0 0,-1 0 0 0 0,1 0 0 0 0,0 0 0 0 0,-1 0 0 0 0,1 0 0 0 0,0 0 0 0 0,-1 0 0 0 0,1 1 0 0 0,-1-1 0 0 0,1 0 0 0 0,0 0 0 0 0,-1 0 0 0 0,1 1 0 0 0,-1-1 0 0 0,1 0 0 0 0,-1 1 0 0 0,2 0 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1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71 404 0 0,'0'0'7053'0'0,"127"-25"-7645"0"0,-64 19 500 0 0,18-1 68 0 0,21-1-28 0 0,27 0-380 0 0,-20 2-933 0 0,0-5-983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1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60 912 0 0,'0'0'8629'0'0,"67"-53"-9197"0"0,-43 48 320 0 0,3 4 44 0 0,1 1 200 0 0,-1 0-196 0 0,0 0-996 0 0,-11 1-1225 0 0,0 4-1675 0 0</inkml:trace>
  <inkml:trace contextRef="#ctx0" brushRef="#br0" timeOffset="1">1 300 5336 0 0,'0'0'2473'0'0,"98"11"-4049"0"0,-61-6 727 0 0,-5 0-947 0 0,14-2-1532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3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33 202 1760 0 0,'0'0'7469'0'0,"-7"-3"-7254"0"0,-18-10-187 0 0,80 0 2521 0 0,23-15-1850 0 0,105-52 0 0 0,-157 68-669 0 0,-17 9 30 0 0,0-1 0 0 0,0 0 0 0 0,0 0 0 0 0,0-1 0 0 0,-1 0-1 0 0,0-1 1 0 0,13-11 0 0 0,-18 13 1609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4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1 149 796 0 0,'0'0'9166'0'0,"17"-3"-8857"0"0,112-27 13 0 0,-84 17-301 0 0,349-86 1596 0 0,-418 95-11625 0 0,45 8 7785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5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72 120 0 0,'0'0'9923'0'0,"26"2"-8169"0"0,174-53-1227 0 0,-183 46-425 0 0,1-3-32 0 0,4-2-2159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5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49 836 0 0,'0'0'8197'0'0,"8"1"-7851"0"0,25-1-5 0 0,-1-1 1 0 0,1-2-1 0 0,0-1 1 0 0,41-11-1 0 0,56-7-173 0 0,-50 18-1160 0 0,-26 3-4404 0 0,-39 1 1086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55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331 2329 6281 0 0,'0'0'5655'0'0,"17"6"-7639"0"0,9 3 1885 0 0,198 63 651 0 0,-123-51-299 0 0,1-4 0 0 0,1-4 0 0 0,0-5 0 0 0,1-5 0 0 0,-1-4 0 0 0,1-4 0 0 0,-1-5 0 0 0,-1-4 0 0 0,0-5 0 0 0,173-56 1 0 0,-220 55-27 0 0,-2-3 0 0 0,0-2 1 0 0,-1-2-1 0 0,-2-2 1 0 0,-1-3-1 0 0,-1-2 0 0 0,-2-1 1 0 0,-1-3-1 0 0,-3-2 1 0 0,49-57-1 0 0,-22 16-27 0 0,-4-4 0 0 0,-4-3 0 0 0,90-170-1 0 0,-127 206-134 0 0,-2-1-1 0 0,-3 0 0 0 0,18-82 0 0 0,-29 95-34 0 0,-2 1 0 0 0,-2-1 0 0 0,-1 0 0 0 0,-2 0 0 0 0,-8-68 0 0 0,3 89-117 0 0,0-1 0 0 0,-1 1 0 0 0,-2 0 0 0 0,0 0 0 0 0,0 0 0 0 0,-2 1 0 0 0,0 0 0 0 0,-1 1 0 0 0,-1 0 0 0 0,-17-19 0 0 0,-8-6-120 0 0,-2 0 1 0 0,-58-47-1 0 0,31 33-23 0 0,-3 4 0 0 0,-2 2 0 0 0,-126-67-1 0 0,135 87-52 0 0,-1 4-1 0 0,-1 1 0 0 0,0 4 0 0 0,-2 2 1 0 0,-88-13-1 0 0,85 23 54 0 0,0 2-1 0 0,-1 4 1 0 0,0 3 0 0 0,1 2 0 0 0,-1 4-1 0 0,1 3 1 0 0,0 2 0 0 0,1 4 0 0 0,0 2-1 0 0,2 4 1 0 0,0 2 0 0 0,1 3 0 0 0,2 3-1 0 0,-97 60 1 0 0,94-46 108 0 0,2 3-1 0 0,1 3 0 0 0,3 2 1 0 0,2 3-1 0 0,3 2 0 0 0,2 3 1 0 0,-52 76-1 0 0,75-91 87 0 0,2 1 0 0 0,3 2 0 0 0,1 0 0 0 0,-30 92 0 0 0,42-102 152 0 0,1 2 0 0 0,3-1 0 0 0,1 1 0 0 0,2 0 0 0 0,1 0 0 0 0,3 1 0 0 0,4 41 1 0 0,-1-54-45 0 0,1-1 1 0 0,2 1 0 0 0,1-1 0 0 0,1 0 0 0 0,1 0 0 0 0,24 47 0 0 0,-14-41-1 0 0,1 0 0 0 0,1-1 1 0 0,1-1-1 0 0,39 39 0 0 0,-4-16 84 0 0,2-2 0 0 0,3-3 0 0 0,1-2 1 0 0,86 45-1 0 0,-69-44 140 0 0,2-5 0 0 0,3-3 0 0 0,0-4 0 0 0,149 41 0 0 0,-178-67 1399 0 0,-57-6-2029 0 0,-1 0 0 0 0,-1 0 0 0 0,1 0-1 0 0,0-1 1 0 0,-1 1 0 0 0,1-1 0 0 0,-1 1 0 0 0,0-1-1 0 0,-4 3 1 0 0,-1 1-435 0 0,-63 52-3994 0 0,5-15 786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49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1448 0 0,'0'0'6055'0'0,"-4"40"-8325"0"0,4-37 1633 0 0,0 13-1244 0 0,1-12 926 0 0,-1-8-86 0 0,3-55 322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0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40 0 0,'0'0'2276'0'0,"-3"57"-2744"0"0,3-51-600 0 0</inkml:trace>
  <inkml:trace contextRef="#ctx0" brushRef="#br0" timeOffset="1">0 144 300 0 0,'0'0'2568'0'0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0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1 432 0 0,'-6'69'1108'0'0,"4"-69"-468"0"0,1 2-640 0 0,-1 1 0 0 0,2-2-132 0 0,0 6-116 0 0,0-4 132 0 0,3 2 12 0 0,0-2-92 0 0,2 0-704 0 0</inkml:trace>
  <inkml:trace contextRef="#ctx0" brushRef="#br0" timeOffset="1">33 140 156 0 0,'0'0'2596'0'0,"8"17"-4448"0"0</inkml:trace>
  <inkml:trace contextRef="#ctx0" brushRef="#br0" timeOffset="2">33 140 184 0 0,'2'80'116'0'0,"-2"-78"-36"0"0,-2-1-76 0 0,2 2-4 0 0,0 0-52 0 0,0 1 36 0 0,0 2 8 0 0,0 0 0 0 0,0 1-160 0 0,0-1 36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8:50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1 140 0 0,'0'0'68'0'0</inkml:trace>
  <inkml:trace contextRef="#ctx0" brushRef="#br0" timeOffset="1">36 1 144 0 0,'-16'110'128'0'0,"16"-108"-128"0"0,0 1-12 0 0,0-1 0 0 0,0 2 0 0 0,0-1 4 0 0,0 1 8 0 0,0 0 0 0 0,0-1 76 0 0,0 1-64 0 0,0-1-8 0 0,0-2-4 0 0,0 1-60 0 0</inkml:trace>
  <inkml:trace contextRef="#ctx0" brushRef="#br0" timeOffset="2">10 168 248 0 0,'0'0'4164'0'0,"-8"22"-4552"0"0,7-19 116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8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8 64 0 0,'0'0'188'0'0,"6"-1"208"0"0,-1-1-332 0 0,7-1 1286 0 0,-27 1 1588 0 0,5 26-3352 0 0,0-9 538 0 0,-11 11 72 0 0,-33 37 2861 0 0,79-68 1898 0 0,16-15-4498 0 0,-13 6-345 0 0,-3 3-218 0 0,1 1 0 0 0,0 1 0 0 0,1 2 0 0 0,0 0 0 0 0,0 2 0 0 0,44-3 0 0 0,-70 8-36 0 0,0 0 0 0 0,0 1 1 0 0,0-1-1 0 0,0 1 1 0 0,0-1-1 0 0,0 1 1 0 0,-1-1-1 0 0,1 1 1 0 0,0-1-1 0 0,0 1 1 0 0,0 0-1 0 0,-1-1 0 0 0,1 1 1 0 0,0 0-1 0 0,0 0 1 0 0,-1 0-1 0 0,1 0 1 0 0,-1-1-1 0 0,1 1 1 0 0,-1 0-1 0 0,1 0 1 0 0,-1 0-1 0 0,0 0 1 0 0,1 0-1 0 0,-1 0 0 0 0,0 0 1 0 0,0 2-1 0 0,1-2-168 0 0,-1 0-1 0 0,0 0 1 0 0,0 1 0 0 0,1-1-1 0 0,-1 0 1 0 0,0 1-1 0 0,0-1 1 0 0,0 0-1 0 0,0 0 1 0 0,-1 1-1 0 0,1-1 1 0 0,0 0-1 0 0,-1 0 1 0 0,1 1-1 0 0,0-1 1 0 0,-1 0-1 0 0,1 0 1 0 0,-1 0-1 0 0,0 1 1 0 0,1-1 0 0 0,-1 0-1 0 0,0 0 1 0 0,-1 1-1 0 0,-12 6-1019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08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15 404 0 0,'0'0'8736'0'0,"28"1"-7288"0"0,60-9-793 0 0,-68 5-1166 0 0,0 1 1 0 0,1 0 0 0 0,-1 2-1 0 0,27 2 1 0 0,-32 4-3533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11:27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832 1931 116 0 0,'0'0'4478'0'0,"6"5"-5284"0"0,4 3 996 0 0,0-1 0 0 0,0 0-1 0 0,1-1 1 0 0,0 0-1 0 0,1 0 1 0 0,-1-2 0 0 0,1 1-1 0 0,0-1 1 0 0,19 3 0 0 0,-2-3 135 0 0,0-1 1 0 0,1-1 0 0 0,0-2 0 0 0,-1-1 0 0 0,1-1-1 0 0,43-9 1 0 0,174-54 1178 0 0,-157 38-1089 0 0,-60 18-201 0 0,-1-1 1 0 0,0-1 0 0 0,-1-2 0 0 0,0 0 0 0 0,-1-2 0 0 0,0-1 0 0 0,-2-2 0 0 0,37-30 0 0 0,-51 38-203 0 0,24-20 168 0 0,-1-2 0 0 0,51-63 0 0 0,-76 81-116 0 0,-2-1-1 0 0,0 0 1 0 0,0 0-1 0 0,-2 0 0 0 0,1-1 1 0 0,3-23-1 0 0,0 4-72 0 0,9-23-91 0 0,42-92 1 0 0,-54 138 117 0 0,-2 0-1 0 0,1 0 1 0 0,-1-1-1 0 0,-1 0 1 0 0,0 1-1 0 0,-1-1 0 0 0,0-1 1 0 0,-1 1-1 0 0,-1 0 1 0 0,-1-17-1 0 0,-2 12-54 0 0,0 1 0 0 0,-1-1-1 0 0,0 1 1 0 0,-2 0 0 0 0,0 1 0 0 0,-1-1 0 0 0,-10-16-1 0 0,-4-7-43 0 0,-17-29 231 0 0,-41-109 1 0 0,67 147-167 0 0,-2 0 1 0 0,-1 1 0 0 0,-33-51-1 0 0,-71-72 74 0 0,79 102-77 0 0,22 27-39 0 0,0 2-1 0 0,-1 0 0 0 0,-24-20 0 0 0,36 36-6 0 0,0 0 0 0 0,0 1-1 0 0,0 1 1 0 0,-1-1 0 0 0,0 1-1 0 0,0 0 1 0 0,0 1 0 0 0,0 0-1 0 0,-1 0 1 0 0,1 1 0 0 0,-1 0-1 0 0,1 0 1 0 0,-1 1 0 0 0,-13-1-1 0 0,-94 0-36 0 0,42 0-26 0 0,-144 13 1 0 0,64 7 196 0 0,69-9-166 0 0,-150 35 0 0 0,220-39-3 0 0,1 0 0 0 0,0 2 0 0 0,0 0 0 0 0,0 0 0 0 0,1 1 0 0 0,0 1 0 0 0,1 0 0 0 0,0 0 0 0 0,0 2 0 0 0,1-1-1 0 0,-16 21 1 0 0,-6 11-175 0 0,-53 93-1 0 0,70-106 162 0 0,-3 5 76 0 0,2 2 0 0 0,2 0 0 0 0,1 1 0 0 0,2 0-1 0 0,1 1 1 0 0,3 1 0 0 0,-7 56 0 0 0,6 11-225 0 0,7 161-1 0 0,4-246 274 0 0,0 0 0 0 0,2 0-1 0 0,0-1 1 0 0,1 1 0 0 0,1-1 0 0 0,1 0-1 0 0,1 0 1 0 0,1-1 0 0 0,1 0 0 0 0,15 23-1 0 0,7 4 215 0 0,3-1 0 0 0,64 66 0 0 0,-77-90-155 0 0,1-1-1 0 0,0-2 1 0 0,2 0-1 0 0,29 16 0 0 0,110 49 124 0 0,-134-70-101 0 0,2-2 0 0 0,-1-2 1 0 0,1 0-1 0 0,0-2 0 0 0,1-2 1 0 0,36 2-1 0 0,200-7 244 0 0,-253-1-362 0 0,16 0 176 0 0,0-1 0 0 0,-1-2 1 0 0,1-1-1 0 0,-1-2 1 0 0,0-1-1 0 0,0-1 1 0 0,42-19-1 0 0,-27 6 110 0 0,62-38 0 0 0,-89 47-148 0 0,0-1 1 0 0,-1 0 0 0 0,0-1-1 0 0,-2-1 1 0 0,23-27 0 0 0,-18 17-92 0 0,83-113 281 0 0,-88 113-246 0 0,0 0 1 0 0,-1-1 0 0 0,17-48 0 0 0,-19 36-53 0 0,-2-1-1 0 0,-2 0 0 0 0,7-81 1 0 0,-9-125 2 0 0,-7 238-6 0 0,-1-7-36 0 0,0 0-1 0 0,-1 0 0 0 0,0 0 1 0 0,-1 0-1 0 0,-1 1 1 0 0,-10-26-1 0 0,-45-78-233 0 0,23 53 246 0 0,32 57 2 0 0,-1 0 1 0 0,0 0-1 0 0,-1 1 1 0 0,0 0-1 0 0,0 0 1 0 0,0 0-1 0 0,-1 1 0 0 0,-13-10 1 0 0,-7-2-20 0 0,-35-18 0 0 0,39 25 131 0 0,1-2 0 0 0,-34-26 0 0 0,21 9-138 0 0,-1 1 1 0 0,-1 2-1 0 0,-80-42 1 0 0,41 29 75 0 0,35 17-109 0 0,-1 2 0 0 0,-66-23-1 0 0,88 40-11 0 0,-1 0 0 0 0,1 1 0 0 0,-1 2 0 0 0,-32 0 0 0 0,-32-3 300 0 0,-89-14-181 0 0,144 16-171 0 0,0 1 0 0 0,-46 5 0 0 0,64-3 52 0 0,0 2 0 0 0,0-1-1 0 0,0 2 1 0 0,0 0 0 0 0,0 0-1 0 0,1 1 1 0 0,-1 0 0 0 0,-20 14-1 0 0,30-17 90 0 0,-247 154 157 0 0,234-145-261 0 0,-1 0 0 0 0,2 2 1 0 0,0-1-1 0 0,0 2 0 0 0,1 0 0 0 0,1 0 0 0 0,-11 17 1 0 0,-17 19 114 0 0,12-18-222 0 0,-41 60-1 0 0,60-78 161 0 0,1 1 0 0 0,1 0 0 0 0,0 0 0 0 0,1 1-1 0 0,0 0 1 0 0,1 0 0 0 0,-3 23 0 0 0,-10 48-29 0 0,9-46-57 0 0,-4 44-1 0 0,12-70 117 0 0,1 0-1 0 0,0 0 1 0 0,1-1-1 0 0,0 1 1 0 0,1 0-1 0 0,8 25 0 0 0,6 4 5 0 0,40 78-1 0 0,7 15 339 0 0,-59-130-252 0 0,0-1-1 0 0,1 1 0 0 0,0-1 1 0 0,0 0-1 0 0,1 0 1 0 0,0-1-1 0 0,0 0 1 0 0,0 0-1 0 0,0 0 0 0 0,1-1 1 0 0,12 7-1 0 0,12 9-118 0 0,-18-10 104 0 0,24 17-121 0 0,48 47 0 0 0,-68-61 127 0 0,1 0-1 0 0,1-1 1 0 0,0-1 0 0 0,0 0-1 0 0,1-2 1 0 0,37 14 0 0 0,-15-7 11 0 0,42 18 92 0 0,62 27 343 0 0,-137-56-703 0 0,-1 0 1 0 0,0 0-1 0 0,0 0 0 0 0,0 1 0 0 0,-1 1 1 0 0,7 6-1 0 0,17 29-6529 0 0,-21-23 4055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0:56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1 536 0 0,'0'0'5744'0'0,"-18"6"-7480"0"0,7 2 1672 0 0,-9 6 97 0 0,0 1-1 0 0,1 0 1 0 0,1 1 0 0 0,1 1-1 0 0,0 1 1 0 0,-19 27-1 0 0,24-29-30 0 0,0-1-1 0 0,-22 21 0 0 0,22-24 121 0 0,0 1 0 0 0,1 0 0 0 0,-13 19 0 0 0,11-18 1950 0 0,17-23-1796 0 0,10-18-4330 0 0,-9 16 2142 0 0,-4 9 1161 0 0,-2 4 204 0 0,-24 49 263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0:56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 0 0,'0'0'3948'0'0,"14"14"-3684"0"0,3 3-172 0 0,69 74 398 0 0,-54-48-396 0 0,-3 2 0 0 0,-1 1 0 0 0,23 54 0 0 0,-40-79 54 0 0,4 15 1075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0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1 480 0 0,'0'0'0'0'0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58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1435 0 2256 0 0,'0'0'6619'0'0,"-10"2"-8852"0"0,5-1 2202 0 0,1 0 0 0 0,-1 0-1 0 0,1 0 1 0 0,-1 1 0 0 0,1 0 0 0 0,-1 0 0 0 0,1 0-1 0 0,0 0 1 0 0,0 1 0 0 0,0 0 0 0 0,1 0 0 0 0,-6 4 0 0 0,-4 7 54 0 0,1 0 1 0 0,-17 27-1 0 0,-515 771 2436 0 0,355-528-1460 0 0,-56 57 338 0 0,43-64-349 0 0,202-277-940 0 0,0 0 0 0 0,0 0 0 0 0,0 1 0 0 0,0-1 0 0 0,0 0 0 0 0,0 1 0 0 0,0-1 0 0 0,0 0 0 0 0,0 1 0 0 0,0-1 0 0 0,-1 0 0 0 0,1 0 0 0 0,0 1 0 0 0,0-1 0 0 0,0 0 0 0 0,-1 0-1 0 0,1 0 1 0 0,0 1 0 0 0,0-1 0 0 0,0 0 0 0 0,-1 0 0 0 0,1 0 0 0 0,0 1 0 0 0,0-1 0 0 0,-1 0 0 0 0,1 0 0 0 0,0 0 0 0 0,-1 0 0 0 0,1 0 0 0 0,0 0 0 0 0,0 0 0 0 0,-1 0 0 0 0,1 0-1 0 0,0 1 1 0 0,-1-1 0 0 0,1-1 0 0 0,0 1 0 0 0,-1 0 0 0 0,1 0 0 0 0,0 0 0 0 0,-1 0 0 0 0,1 0 0 0 0,-1-16 830 0 0,10-34-675 0 0,3 11-251 0 0,2 0 1 0 0,1 0-1 0 0,30-52 0 0 0,74-108-122 0 0,400-496-984 0 0,-262 371 937 0 0,-239 299 235 0 0,-1 0 0 0 0,20-40 0 0 0,-73 127-4421 0 0,-30 32 3658 0 0,3-6 553 0 0,-193 310 330 0 0,-34 50 1195 0 0,58-143 91 0 0,143-194-538 0 0,83-106 819 0 0,12-19-939 0 0,14-26-410 0 0,171-265-270 0 0,20 16-100 0 0,-192 264-2 0 0,178-231-559 0 0,113-154 27 0 0,-255 326 506 0 0,-48 73-20 0 0,-1-1-1 0 0,-1 1 0 0 0,0-1 1 0 0,0 0-1 0 0,3-16 1 0 0,-15 33-1055 0 0,-235 340-3752 0 0,-108 174 5331 0 0,336-499-389 0 0,-199 293 1253 0 0,-20-16 30 0 0,102-157 1099 0 0,172-194-480 0 0,276-297-2207 0 0,-176 201 132 0 0,-117 124 82 0 0,537-628-531 0 0,-542 626 518 0 0,21-40 1 0 0,-23 38-195 0 0,-103 173-3746 0 0,-51 65 2916 0 0,-17 29 1481 0 0,-97 132 1906 0 0,245-361-2224 0 0,1 1-1 0 0,0 0 1 0 0,0 0 0 0 0,-3 11-1 0 0,-5 20-3389 0 0,10-32 1702 0 0,-2 3-2271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34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54 2692 0 0,'0'0'7972'0'0,"0"-10"-7697"0"0,0-30-300 0 0,0 40-26 0 0,0 1 1 0 0,0-1-1 0 0,-1 0 1 0 0,1 0-1 0 0,0 0 1 0 0,0 0-1 0 0,0 0 1 0 0,0 1-1 0 0,0-1 1 0 0,-1 0-1 0 0,1 0 1 0 0,0 0-1 0 0,0 0 1 0 0,0 0-1 0 0,0 0 1 0 0,-1 0-1 0 0,1 0 1 0 0,0 0 0 0 0,0 0-1 0 0,0 0 1 0 0,-1 1-1 0 0,1-1 1 0 0,0 0-1 0 0,0 0 1 0 0,0 0-1 0 0,0 0 1 0 0,-1 0-1 0 0,1-1 1 0 0,0 1-1 0 0,0 0 1 0 0,0 0-1 0 0,-1 0 1 0 0,1 0-1 0 0,0 0 1 0 0,0 0-1 0 0,0 0 1 0 0,0 0-1 0 0,-1 0 1 0 0,1 0-1 0 0,0 0 1 0 0,0-1-1 0 0,0 1 1 0 0,0 0-1 0 0,0 0 1 0 0,-1 0 0 0 0,1 0-1 0 0,0-1 1 0 0,0 1-1 0 0,0 0 1 0 0,0 0-1 0 0,0 0 1 0 0,0 0-1 0 0,0-1 1 0 0,0 1-1 0 0,0 0 1 0 0,0 0-1 0 0,0 0 1 0 0,0 0-1 0 0,0-1 1 0 0,0 1-1 0 0,0 0 1 0 0,0 0-1 0 0,0 0 1 0 0,0-1-1 0 0,0 1 1 0 0,-12 15-797 0 0,10-13 851 0 0,-32 35 461 0 0,-2-1 0 0 0,-66 50 1 0 0,39-34-1792 0 0,39-28-2325 0 0,15-15 1409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35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3604 0 0,'0'0'5317'0'0,"4"-6"-7609"0"0,-4 6 2268 0 0,1-1 1 0 0,-1 0-1 0 0,1 1 0 0 0,-1-1 1 0 0,1 1-1 0 0,0-1 0 0 0,-1 1 1 0 0,1 0-1 0 0,-1-1 0 0 0,1 1 1 0 0,0-1-1 0 0,-1 1 0 0 0,1 0 1 0 0,0 0-1 0 0,0-1 1 0 0,-1 1-1 0 0,1 0 0 0 0,0 0 1 0 0,0 0-1 0 0,-1 0 0 0 0,1 0 1 0 0,0 0-1 0 0,0 0 0 0 0,0 0 1 0 0,20 13 262 0 0,-5 0 123 0 0,137 84 930 0 0,-4-3-1371 0 0,-54-24-3533 0 0,-66-46 1340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5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 0 0,'0'0'5589'0'0,"23"0"-7236"0"0,36 6 2738 0 0,0-3-1 0 0,113-7 0 0 0,-29-1-1026 0 0,731 11-326 0 0,-163 5 70 0 0,-53-14-298 0 0,2 0 3156 0 0,-661 5-2154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5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64 0 0,'0'0'7845'0'0,"30"-5"-5848"0"0,21-10-1297 0 0,0 1 1 0 0,1 3-1 0 0,89-8 0 0 0,-43 17-1335 0 0,-97 2 778 0 0,-1 27-6471 0 0,-1-20 4931 0 0,2-41-3093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57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5757 0 0,'0'0'4135'0'0,"5"0"-4829"0"0,55 0 557 0 0,5 1 681 0 0,0-2 0 0 0,106-17-1 0 0,-162 17 633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0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2584 0 0,'0'0'6123'0'0,"0"-4"-6373"0"0,0 4 279 0 0,0-1 0 0 0,0 1 1 0 0,0-1-1 0 0,0 0 0 0 0,0 1 1 0 0,0-1-1 0 0,0 1 0 0 0,0-1 1 0 0,0 0-1 0 0,0 1 0 0 0,0-1 1 0 0,0 0-1 0 0,1 1 1 0 0,-1-1-1 0 0,0 1 0 0 0,0-1 1 0 0,1 1-1 0 0,-1-1 0 0 0,0 1 1 0 0,1-1-1 0 0,-1 1 0 0 0,1-1 1 0 0,-1 1-1 0 0,0-1 0 0 0,1 1 1 0 0,-1 0-1 0 0,1-1 0 0 0,-1 1 1 0 0,1 0-1 0 0,-1-1 0 0 0,2 1 1 0 0,24-2 1387 0 0,-14 2-1918 0 0,201-11 1314 0 0,-213 10-832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02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1280 0 0,'0'0'7103'0'0,"13"0"-6772"0"0,234 9-273 0 0,-189-7-4694 0 0,-29-2 1528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1 848 0 0,'0'0'4180'0'0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10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94 12 0 0,'-19'-77'5674'0'0,"19"77"-5499"0"0,1-1 0 0 0,-1 1 0 0 0,0 0 0 0 0,1 0 0 0 0,-1 0 1 0 0,1 0-1 0 0,-1 0 0 0 0,1 0 0 0 0,-1 0 0 0 0,0 0 0 0 0,1 0 1 0 0,-1 0-1 0 0,1 0 0 0 0,26 0 45 0 0,-21 0 124 0 0,44-6-94 0 0,49-3-202 0 0,-84 9-959 0 0,-1 1 1 0 0,25 4 0 0 0,-16 0-2522 0 0,-17-4 1203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1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1172 0 0,'0'0'8020'0'0,"11"-11"-9149"0"0,1 11 959 0 0,0-1-1 0 0,0 0 1 0 0,12-3 0 0 0,-21 4-128 0 0,0-1 0 0 0,0 1 0 0 0,0-1 0 0 0,0 0 0 0 0,0 0 0 0 0,-1-1 1 0 0,1 1-1 0 0,0 0 0 0 0,-1-1 0 0 0,1 0 0 0 0,-1 0 0 0 0,1 1 0 0 0,-1-2 0 0 0,0 1 1 0 0,0 0-1 0 0,0 0 0 0 0,0-1 0 0 0,2-2 0 0 0,-4 0-504 0 0,-15 7 179 0 0,-85 39 326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59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0 5745 0 0,'0'0'4140'0'0,"7"24"-7868"0"0,127 311 3578 0 0,-50-161 725 0 0,8-4 0 0 0,182 255 0 0 0,-124-227 2958 0 0,-150-198-3407 0 0,1 0 1 0 0,-1 0-1 0 0,0 0 1 0 0,1 0-1 0 0,-1 0 1 0 0,0 0 0 0 0,1 0-1 0 0,-1 1 1 0 0,0-1-1 0 0,1 0 1 0 0,-1 0-1 0 0,0 0 1 0 0,1 0 0 0 0,-1 0-1 0 0,0-1 1 0 0,1 1-1 0 0,-3-15 2176 0 0,-12-24-1469 0 0,-212-384-798 0 0,74 146-508 0 0,99 175 149 0 0,-110-199-832 0 0,171 332-1972 0 0,25 34 2442 0 0,2-2 0 0 0,76 103 0 0 0,-99-149 570 0 0,89 119-44 0 0,7-5 0 0 0,135 128 0 0 0,-223-239 196 0 0,110 118 645 0 0,-199-213 4652 0 0,-8 7-4056 0 0,-91-59-2430 0 0,127 97 1614 0 0,-62-44-481 0 0,-190-146 16 0 0,244 178 8 0 0,2-2 0 0 0,2-2 0 0 0,-67-89-1 0 0,52 51-415 0 0,60 84 395 0 0,1 0 0 0 0,-1 0 0 0 0,0 0 0 0 0,0 0 0 0 0,0 0 1 0 0,0 0-1 0 0,0 0 0 0 0,0 0 0 0 0,0 0 0 0 0,0 0 0 0 0,0 0 0 0 0,1 0 1 0 0,-1 0-1 0 0,0 0 0 0 0,0 0 0 0 0,0 0 0 0 0,0-1 0 0 0,0 1 1 0 0,0 0-1 0 0,0 0 0 0 0,0 0 0 0 0,0 0 0 0 0,0 0 0 0 0,1 0 0 0 0,-1 0 1 0 0,0 0-1 0 0,0 0 0 0 0,0 0 0 0 0,0 0 0 0 0,0 0 0 0 0,0-1 0 0 0,0 1 1 0 0,0 0-1 0 0,0 0 0 0 0,0 0 0 0 0,0 0 0 0 0,0 0 0 0 0,0 0 0 0 0,0 0 1 0 0,0 0-1 0 0,0 0 0 0 0,0-1 0 0 0,0 1 0 0 0,0 0 0 0 0,0 0 0 0 0,0 0 1 0 0,0 0-1 0 0,0 0 0 0 0,0 0 0 0 0,0 0 0 0 0,0 0 0 0 0,0-1 1 0 0,0 1-1 0 0,0 0 0 0 0,0 0 0 0 0,0 0 0 0 0,0 0 0 0 0,-1 0 0 0 0,1 0 1 0 0,0 0-1 0 0,0 0 0 0 0,0 0 0 0 0,0 0 0 0 0,13 6-938 0 0,16 14-380 0 0,685 648-1053 0 0,-656-607 2768 0 0,-2 2 0 0 0,77 108 6938 0 0,-133-172-7202 0 0,4-13 654 0 0,-1-16-2025 0 0,-2 19 1533 0 0,-8 68-17573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11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78 808 0 0,'0'0'6745'0'0,"7"-3"-7235"0"0,12-1 251 0 0,-1 1 1 0 0,1 0-1 0 0,0 1 0 0 0,0 1 0 0 0,0 1 0 0 0,0 1 0 0 0,0 1 1 0 0,37 7-1 0 0,-46-7-1699 0 0,0 0-390 0 0</inkml:trace>
  <inkml:trace contextRef="#ctx0" brushRef="#br0" timeOffset="1">51 16 5601 0 0,'0'0'2732'0'0,"83"-16"-3668"0"0,-56 16 768 0 0,1 0 164 0 0,1 0-8 0 0,1 5-196 0 0,1 0-872 0 0,-8-2-1021 0 0,14 0-843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58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65 104 0 0,'0'0'9816'0'0,"3"-1"-9240"0"0,21-9 725 0 0,1 1-1 0 0,26-6 1 0 0,-5 5-1245 0 0,0 3 0 0 0,0 1 1 0 0,71 1-1 0 0,-116 5-49 0 0,-1 0 2 0 0,0-1-51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2:58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1084 0 0,'0'0'12647'0'0,"9"1"-12453"0"0,30-1 456 0 0,49-6 1 0 0,25-1-77 0 0,-105 7-1246 0 0,9 0 1625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3:0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3332 0 0,'0'0'7669'0'0,"-2"2"-8317"0"0,0 0 683 0 0,0 1 0 0 0,0 0 0 0 0,1 0-1 0 0,-1 0 1 0 0,1 1 0 0 0,0-1 0 0 0,-1 0 0 0 0,2 1 0 0 0,-1-1 0 0 0,0 0 0 0 0,1 1 0 0 0,-1-1-1 0 0,1 1 1 0 0,0-1 0 0 0,0 1 0 0 0,0-1 0 0 0,2 6 0 0 0,-1 6-13 0 0,2 0 1 0 0,-1-1-1 0 0,6 17 0 0 0,-6-27 115 0 0,-1 1 1 0 0,1-1-1 0 0,-1 0 0 0 0,1 0 0 0 0,0 0 0 0 0,0 0 0 0 0,1 0 0 0 0,-1-1 0 0 0,6 6 0 0 0,-6-7 74 0 0,1 0-1 0 0,-1-1 1 0 0,1 1-1 0 0,-1-1 1 0 0,1 0-1 0 0,0 0 1 0 0,0 0-1 0 0,0 0 1 0 0,0 0-1 0 0,0-1 1 0 0,0 1-1 0 0,0-1 1 0 0,0 0-1 0 0,0 0 1 0 0,4 0-1 0 0,7-1-20 0 0,1 0 0 0 0,0-1 0 0 0,-1-1 0 0 0,0 0 0 0 0,21-8-1 0 0,70-32-159 0 0,-61 23-9 0 0,109-53-2081 0 0,-146 71 1769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3:06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11177 0 0,'0'0'1281'0'0,"-3"14"-1587"0"0,-19 138 1304 0 0,-1 176-1 0 0,22-293-1050 0 0,1-18-35 0 0,0 0 0 0 0,0-1 1 0 0,-2 1-1 0 0,0-1 1 0 0,-1 0-1 0 0,-1 1 0 0 0,-11 29 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18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68 340 0 0,'0'0'7629'0'0,"5"-2"-7112"0"0,0 0-355 0 0,15-8 502 0 0,-17-2 1501 0 0,-3 11-2207 0 0,0 0-1 0 0,0 1 1 0 0,-1-1 0 0 0,1 0 0 0 0,0 0 0 0 0,1 1 0 0 0,-1-1 0 0 0,0 0 0 0 0,0 1 0 0 0,0-1 0 0 0,0 0 0 0 0,0 1 0 0 0,1-1 0 0 0,-1 0 0 0 0,0 1 0 0 0,1-1 0 0 0,-1 1 0 0 0,0-1-1 0 0,1 0 1 0 0,-1 1 0 0 0,1-1 0 0 0,-1 1 0 0 0,1-1 0 0 0,-1 1 0 0 0,1-1 0 0 0,-1 1 0 0 0,1 0 0 0 0,0-1 0 0 0,0 0 32 0 0,-1 1-1 0 0,1-1 1 0 0,-1 1 0 0 0,1 0-1 0 0,-1-1 1 0 0,1 1 0 0 0,-1 0 0 0 0,1-1-1 0 0,0 1 1 0 0,-1 0 0 0 0,1 0-1 0 0,-1 0 1 0 0,1-1 0 0 0,0 1 0 0 0,-1 0-1 0 0,1 0 1 0 0,0 0 0 0 0,-1 0-1 0 0,1 0 1 0 0,-1 0 0 0 0,1 0 0 0 0,0 0-1 0 0,-1 0 1 0 0,1 1 0 0 0,0-1-1 0 0,-1 0 1 0 0,1 0 0 0 0,-1 0 0 0 0,1 1-1 0 0,-1-1 1 0 0,1 0 0 0 0,0 1-1 0 0,-1-1 1 0 0,1 1 0 0 0,1 23 211 0 0,-2-10-69 0 0,-1-8-102 0 0,0 1 1 0 0,0 0-1 0 0,-1-1 0 0 0,0 1 0 0 0,0-1 0 0 0,-1 1 1 0 0,0-1-1 0 0,0 0 0 0 0,0 0 0 0 0,0 0 0 0 0,-1 0 1 0 0,0-1-1 0 0,-7 7 0 0 0,7-6 27 0 0,-1-1-1 0 0,0 0 1 0 0,-1 0-1 0 0,1 0 1 0 0,-1 0-1 0 0,0-1 1 0 0,0 0-1 0 0,-1 0 1 0 0,1-1-1 0 0,-1 0 1 0 0,0 0-1 0 0,-8 2 1 0 0,14-4-40 0 0,0-1 1 0 0,0 1-1 0 0,0-1 1 0 0,0 0-1 0 0,0 1 0 0 0,0-1 1 0 0,0 0-1 0 0,0 0 1 0 0,0 0-1 0 0,0 0 1 0 0,0 0-1 0 0,0 0 1 0 0,0 0-1 0 0,-1 0 1 0 0,1 0-1 0 0,0-1 0 0 0,0 1 1 0 0,0 0-1 0 0,0-1 1 0 0,0 1-1 0 0,0 0 1 0 0,0-1-1 0 0,1 0 1 0 0,-1 1-1 0 0,0-1 1 0 0,0 1-1 0 0,0-1 0 0 0,0 0 1 0 0,1 0-1 0 0,-1 1 1 0 0,0-1-1 0 0,1 0 1 0 0,-1 0-1 0 0,0 0 1 0 0,1 0-1 0 0,-1 0 1 0 0,1 0-1 0 0,0 0 0 0 0,-1 0 1 0 0,1 0-1 0 0,0 0 1 0 0,-1 0-1 0 0,1 0 1 0 0,0 0-1 0 0,0 0 1 0 0,0 0-1 0 0,0 0 1 0 0,0 0-1 0 0,0 0 0 0 0,0 0 1 0 0,0 0-1 0 0,1 0 1 0 0,-1-1-1 0 0,0 1 1 0 0,1-1-1 0 0,1-6-88 0 0,1 0-1 0 0,0 0 1 0 0,0 0-1 0 0,0 0 1 0 0,8-11-1 0 0,-4 8-7 0 0,1 0-1 0 0,1 0 1 0 0,0 1-1 0 0,0 0 0 0 0,1 1 1 0 0,0 0-1 0 0,16-11 0 0 0,-21 17 68 0 0,0-1-1 0 0,0 1 0 0 0,1 0 0 0 0,-1 1 0 0 0,1-1 0 0 0,0 1 0 0 0,0 0 0 0 0,-1 0 0 0 0,1 1 0 0 0,0 0 0 0 0,1 0 0 0 0,-1 0 0 0 0,0 1 0 0 0,0 0 0 0 0,0 0 0 0 0,0 0 1 0 0,0 1-1 0 0,10 2 0 0 0,-14-2-19 0 0,1 1 0 0 0,0 0 0 0 0,-1-1 0 0 0,1 1 0 0 0,-1 0 0 0 0,0 0 0 0 0,1 0 0 0 0,-1 1 0 0 0,0-1 0 0 0,0 1 0 0 0,-1-1 0 0 0,1 1 0 0 0,0-1 0 0 0,-1 1 0 0 0,0 0 0 0 0,1 0 0 0 0,-1 0 0 0 0,0 0 0 0 0,-1 0 0 0 0,1 0 0 0 0,0 0 0 0 0,-1 0 0 0 0,0 0 0 0 0,1 4 0 0 0,-1 0 36 0 0,1 0-1 0 0,-1-1 1 0 0,-1 1 0 0 0,1 0 0 0 0,-1 0-1 0 0,0 0 1 0 0,0-1 0 0 0,-1 1-1 0 0,0-1 1 0 0,-3 9 0 0 0,0-8 58 0 0,1 0-1 0 0,-1 0 1 0 0,-1-1 0 0 0,1 1-1 0 0,-1-1 1 0 0,0 0-1 0 0,0-1 1 0 0,-1 1 0 0 0,0-1-1 0 0,0 0 1 0 0,0-1 0 0 0,0 0-1 0 0,-12 5 1 0 0,9-5 45 0 0,0-1 0 0 0,-1 1 0 0 0,1-2-1 0 0,-1 0 1 0 0,0 0 0 0 0,0-1 0 0 0,0 0 0 0 0,0 0 0 0 0,-20-3-1 0 0,29 2-107 0 0,0 0 0 0 0,0 0 0 0 0,0 0-1 0 0,0-1 1 0 0,0 1 0 0 0,0-1-1 0 0,0 1 1 0 0,0-1 0 0 0,0 1-1 0 0,0-1 1 0 0,0 0 0 0 0,0 0-1 0 0,0 0 1 0 0,1 0 0 0 0,-1-1-1 0 0,0 1 1 0 0,1 0 0 0 0,-1-1-1 0 0,1 1 1 0 0,-1-1 0 0 0,1 1-1 0 0,0-1 1 0 0,0 0 0 0 0,0 1 0 0 0,0-1-1 0 0,0 0 1 0 0,0 0 0 0 0,0 0-1 0 0,0 0 1 0 0,1 0 0 0 0,-1 0-1 0 0,1 0 1 0 0,-1 0 0 0 0,1 0-1 0 0,0 0 1 0 0,0 0 0 0 0,0-4-1 0 0,1 1-78 0 0,0 0-1 0 0,1 0 0 0 0,-1 0 0 0 0,1 1 0 0 0,0-1 0 0 0,0 0 0 0 0,0 1 1 0 0,0 0-1 0 0,1-1 0 0 0,0 1 0 0 0,0 0 0 0 0,0 0 0 0 0,0 1 1 0 0,8-7-1 0 0,-2 3 24 0 0,1 0 0 0 0,0 1 1 0 0,0 0-1 0 0,1 1 1 0 0,-1 0-1 0 0,1 1 0 0 0,0 0 1 0 0,1 0-1 0 0,-1 1 0 0 0,1 1 1 0 0,-1 0-1 0 0,1 1 0 0 0,0 0 1 0 0,0 0-1 0 0,16 3 1 0 0,-24-2 46 0 0,-1 0 1 0 0,0 1 0 0 0,0 0-1 0 0,1 0 1 0 0,-1 0 0 0 0,0 0-1 0 0,0 0 1 0 0,0 0 0 0 0,0 1-1 0 0,0 0 1 0 0,0-1-1 0 0,-1 1 1 0 0,1 0 0 0 0,-1 1-1 0 0,1-1 1 0 0,-1 0 0 0 0,4 5-1 0 0,-3-2 17 0 0,0-1-1 0 0,-1 1 0 0 0,1 0 0 0 0,-1 0 1 0 0,0 0-1 0 0,-1 0 0 0 0,1 1 0 0 0,-1-1 0 0 0,0 0 1 0 0,1 7-1 0 0,-2-2 29 0 0,1 0 0 0 0,-2-1 0 0 0,1 1 0 0 0,-1 0-1 0 0,0 0 1 0 0,-1-1 0 0 0,-1 1 0 0 0,1-1 0 0 0,-1 1 0 0 0,-1-1 0 0 0,-7 15 0 0 0,3-13 48 0 0,1-1 0 0 0,-1 0 0 0 0,-1 0 0 0 0,0 0 0 0 0,0-2 0 0 0,-1 1 0 0 0,0-1 0 0 0,-1 0 0 0 0,0-1 0 0 0,0 0 0 0 0,0-1 0 0 0,-15 6 0 0 0,9-6 43 0 0,0-1 0 0 0,0 0 0 0 0,0-1 0 0 0,0-1 0 0 0,-1 0 0 0 0,1-1 0 0 0,-1-1 0 0 0,-26-2 0 0 0,42 1-103 0 0,0 0-1 0 0,0 0 1 0 0,-1-1 0 0 0,1 1 0 0 0,0 0 0 0 0,0-1-1 0 0,0 1 1 0 0,0-1 0 0 0,-1 0 0 0 0,1 0 0 0 0,0 0-1 0 0,0 0 1 0 0,1 0 0 0 0,-1 0 0 0 0,0 0 0 0 0,0-1-1 0 0,0 1 1 0 0,-2-4 0 0 0,3 4-20 0 0,0-1 1 0 0,1 0-1 0 0,-1 0 1 0 0,0 1-1 0 0,1-1 1 0 0,-1 0-1 0 0,1 0 1 0 0,0 1-1 0 0,0-1 1 0 0,-1 0-1 0 0,1 0 1 0 0,0 0-1 0 0,1 0 1 0 0,-1 1-1 0 0,0-1 1 0 0,0 0-1 0 0,2-3 1 0 0,1-4-85 0 0,1 1 1 0 0,0 0-1 0 0,0 0 1 0 0,0 1-1 0 0,1-1 1 0 0,0 1-1 0 0,1 0 1 0 0,6-6-1 0 0,3-2-59 0 0,2 0-1 0 0,0 1 1 0 0,1 1-1 0 0,0 0 1 0 0,0 1-1 0 0,2 2 1 0 0,28-13-1 0 0,-32 16 5 0 0,0 2 1 0 0,1 0-1 0 0,-1 0 0 0 0,1 2 0 0 0,0 0 0 0 0,0 1 0 0 0,0 0 0 0 0,0 1 1 0 0,1 2-1 0 0,19 1 0 0 0,-32-1 127 0 0,-1 0 0 0 0,1 0 0 0 0,-1 0 0 0 0,0 0 0 0 0,1 1 0 0 0,-1 0 0 0 0,0 0 0 0 0,0 0 0 0 0,0 0 0 0 0,0 0 0 0 0,0 1 0 0 0,-1 0 0 0 0,1 0 0 0 0,-1 0 1 0 0,0 0-1 0 0,6 7 0 0 0,-6-5 13 0 0,0 1 0 0 0,0-1 0 0 0,0 1 0 0 0,-1 0 0 0 0,0-1 0 0 0,0 1 0 0 0,-1 0 0 0 0,1 0 0 0 0,-1 0 0 0 0,0 1 0 0 0,-1 7 0 0 0,0-2 45 0 0,0 1-1 0 0,-1-1 1 0 0,-1 0-1 0 0,0 1 1 0 0,-1-1 0 0 0,0 0-1 0 0,-1 0 1 0 0,0-1-1 0 0,-1 1 1 0 0,0-1 0 0 0,-13 20-1 0 0,9-19 16 0 0,-1 0 0 0 0,-1-1-1 0 0,0 0 1 0 0,0-1 0 0 0,-1 0-1 0 0,0-1 1 0 0,-1 0 0 0 0,0-1 0 0 0,-1-1-1 0 0,1 0 1 0 0,-23 8 0 0 0,16-8 113 0 0,0-1 0 0 0,-1 0 0 0 0,1-2 0 0 0,-1-1 0 0 0,0 0 0 0 0,0-2 0 0 0,-42-2 0 0 0,60 1-159 0 0,1 0 0 0 0,-1 0 0 0 0,0 0 0 0 0,1-1 0 0 0,-1 1 0 0 0,1-1 0 0 0,-1 0 0 0 0,0 0 0 0 0,1 0 0 0 0,0 0 0 0 0,-1 0 0 0 0,1-1 0 0 0,0 1 0 0 0,-1-1 0 0 0,1 0 0 0 0,0 1 0 0 0,0-1 0 0 0,0 0 1 0 0,1 0-1 0 0,-1 0 0 0 0,0 0 0 0 0,1-1 0 0 0,-1 1 0 0 0,-1-3 0 0 0,2 1-53 0 0,0 0 1 0 0,0 1 0 0 0,1-1 0 0 0,-1 0 0 0 0,1 0 0 0 0,0 0-1 0 0,0 0 1 0 0,0 0 0 0 0,0 0 0 0 0,1 0 0 0 0,0 1-1 0 0,-1-1 1 0 0,1 0 0 0 0,1 0 0 0 0,-1 1 0 0 0,3-6-1 0 0,6-10-175 0 0,0 0-1 0 0,1 2 0 0 0,1-1 0 0 0,1 1 0 0 0,29-30 0 0 0,-9 16-152 0 0,62-47 0 0 0,-77 65 238 0 0,0 1 1 0 0,1 0-1 0 0,39-16 0 0 0,-48 24 112 0 0,0 1-1 0 0,0 0 0 0 0,1 0 1 0 0,-1 1-1 0 0,1 0 1 0 0,0 1-1 0 0,0 0 0 0 0,-1 1 1 0 0,22 2-1 0 0,-28-2 23 0 0,-1 1-1 0 0,0-1 1 0 0,0 1-1 0 0,0 0 1 0 0,1 0-1 0 0,-1 0 0 0 0,0 1 1 0 0,0-1-1 0 0,0 1 1 0 0,-1-1-1 0 0,1 1 1 0 0,0 0-1 0 0,-1 0 1 0 0,1 0-1 0 0,-1 1 1 0 0,1-1-1 0 0,-1 0 1 0 0,0 1-1 0 0,0 0 1 0 0,0-1-1 0 0,-1 1 1 0 0,1 0-1 0 0,-1 0 0 0 0,1 0 1 0 0,-1 0-1 0 0,0 0 1 0 0,0 0-1 0 0,0 1 1 0 0,-1-1-1 0 0,1 0 1 0 0,-1 0-1 0 0,1 1 1 0 0,-1 3-1 0 0,-1 1 65 0 0,1 0-1 0 0,-1 0 1 0 0,0 1 0 0 0,-1-1-1 0 0,0-1 1 0 0,0 1 0 0 0,-1 0-1 0 0,0 0 1 0 0,0-1-1 0 0,-1 0 1 0 0,0 0 0 0 0,-7 11-1 0 0,0-6 28 0 0,1-1 1 0 0,-2 0-1 0 0,0-1 0 0 0,0 0 0 0 0,-1 0 0 0 0,0-2 0 0 0,-1 0 0 0 0,1 0 0 0 0,-2-1 1 0 0,1-1-1 0 0,-30 9 0 0 0,10-5 1 0 0,-2-2 0 0 0,1-2 0 0 0,-1-1 0 0 0,-41 1-1 0 0,59-6-19 0 0,0 1 362 0 0,-37-2 0 0 0,52 1-363 0 0,-1-1 0 0 0,0 1 0 0 0,1-1 0 0 0,-1 0 0 0 0,0 0 1 0 0,1 0-1 0 0,-1-1 0 0 0,1 1 0 0 0,-1-1 0 0 0,1 1 0 0 0,0-1 1 0 0,0 0-1 0 0,0-1 0 0 0,0 1 0 0 0,-5-5 0 0 0,7 4-68 0 0,0 1-1 0 0,-1 0 0 0 0,2 0 1 0 0,-1 0-1 0 0,0 0 0 0 0,0-1 0 0 0,1 1 1 0 0,-1 0-1 0 0,1-1 0 0 0,0 1 1 0 0,-1 0-1 0 0,1-1 0 0 0,0 1 1 0 0,0-1-1 0 0,1 1 0 0 0,-1 0 0 0 0,1-1 1 0 0,-1 1-1 0 0,2-4 0 0 0,1-3-58 0 0,1 1 0 0 0,-1 0-1 0 0,1 0 1 0 0,6-8 0 0 0,15-19-236 0 0,1 1 1 0 0,1 1 0 0 0,2 2-1 0 0,1 1 1 0 0,1 1 0 0 0,2 2-1 0 0,1 1 1 0 0,61-35 0 0 0,-80 52 204 0 0,1 1 1 0 0,25-9-1 0 0,-37 15 64 0 0,-1 1-1 0 0,1 0 1 0 0,0 0 0 0 0,-1 0 0 0 0,1 0-1 0 0,0 1 1 0 0,-1 0 0 0 0,1-1 0 0 0,0 1-1 0 0,-1 0 1 0 0,1 1 0 0 0,0-1-1 0 0,0 1 1 0 0,-1 0 0 0 0,1 0 0 0 0,-1 0-1 0 0,1 0 1 0 0,5 3 0 0 0,-7-2 13 0 0,0 0 0 0 0,-1 0 0 0 0,1 0 0 0 0,-1 0 0 0 0,1 0 0 0 0,-1 0 0 0 0,0 0 0 0 0,0 0 0 0 0,0 1 0 0 0,0-1 0 0 0,0 0 0 0 0,0 1 0 0 0,-1-1 1 0 0,1 1-1 0 0,-1-1 0 0 0,0 1 0 0 0,0-1 0 0 0,0 1 0 0 0,0-1 0 0 0,0 1 0 0 0,0-1 0 0 0,-1 3 0 0 0,0 2 72 0 0,0 0 0 0 0,-1 0 1 0 0,0-1-1 0 0,0 1 0 0 0,0 0 0 0 0,-6 9 0 0 0,1-5 34 0 0,0-1-1 0 0,0 0 1 0 0,-1-1-1 0 0,0 0 1 0 0,-1 0-1 0 0,0-1 1 0 0,-1 0-1 0 0,1 0 1 0 0,-2-1-1 0 0,1 0 1 0 0,-1-1-1 0 0,0 0 1 0 0,-14 5-1 0 0,7-4 72 0 0,-1-1-1 0 0,1-1 1 0 0,-1-1 0 0 0,-1 0 0 0 0,1-2-1 0 0,0 0 1 0 0,-34-1 0 0 0,51-1-188 0 0,0 0 0 0 0,0 0 0 0 0,0 0 0 0 0,0 0 1 0 0,0-1-1 0 0,0 1 0 0 0,0-1 0 0 0,0 1 0 0 0,0-1 0 0 0,0 0 1 0 0,0 1-1 0 0,1-1 0 0 0,-1 0 0 0 0,0 0 0 0 0,1-1 0 0 0,-1 1 1 0 0,0 0-1 0 0,1 0 0 0 0,-1-1 0 0 0,1 1 0 0 0,0-1 0 0 0,0 1 1 0 0,-1-1-1 0 0,0-2 0 0 0,0-1-715 0 0,1 0 0 0 0,-1 0 0 0 0,1 0-1 0 0,0 0 1 0 0,0-1 0 0 0,1 1 0 0 0,0 0 0 0 0,0-7 0 0 0,0-10-3864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19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1 6369 0 0,'0'0'5629'0'0,"-14"15"-5517"0"0,-42 52-91 0 0,49-57-14 0 0,0 0 1 0 0,0 1-1 0 0,1 0 1 0 0,0 0-1 0 0,1 1 0 0 0,-6 20 1 0 0,3-6 36 0 0,-13 34 16 0 0,-17 43-1676 0 0,6-39-2812 0 0,26-55 2075 0 0,-6-7-445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19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1228 0 0,'0'0'11770'0'0,"18"9"-11189"0"0,132 86 341 0 0,-39-14-1040 0 0,67 45-939 0 0,-139-102-2831 0 0,49 22 0 0 0,-49-31-1662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0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32 5969 0 0,'0'0'6763'0'0,"4"10"-6574"0"0,-3-6-174 0 0,1-1 1 0 0,-1 0 1 0 0,1 1-1 0 0,-1 0 0 0 0,0-1 0 0 0,0 1 1 0 0,0-1-1 0 0,-1 1 0 0 0,1 0 1 0 0,-1 0-1 0 0,0-1 0 0 0,0 1 0 0 0,0 0 1 0 0,-1 0-1 0 0,1-1 0 0 0,-1 1 1 0 0,0 0-1 0 0,0-1 0 0 0,0 1 0 0 0,-1-1 1 0 0,1 1-1 0 0,-1-1 0 0 0,-3 5 1 0 0,-1 0 57 0 0,-1 0 0 0 0,0 0 0 0 0,0 0 0 0 0,-1-1 0 0 0,0-1 0 0 0,-1 1 0 0 0,1-1 0 0 0,-1-1 1 0 0,-15 8-1 0 0,16-9-15 0 0,1-1-1 0 0,-1-1 1 0 0,1 1 0 0 0,-1-1 0 0 0,0 0 0 0 0,0-1 0 0 0,0 0 0 0 0,0 0 0 0 0,0 0 0 0 0,0-1-1 0 0,0-1 1 0 0,0 1 0 0 0,-9-3 0 0 0,15 2-45 0 0,0 1 0 0 0,0-1 0 0 0,0 0 0 0 0,1 0 0 0 0,-1 0 0 0 0,0 0-1 0 0,0 0 1 0 0,1-1 0 0 0,-1 1 0 0 0,1 0 0 0 0,-1-1 0 0 0,1 1 0 0 0,-1-1 0 0 0,1 0 0 0 0,0 1 0 0 0,0-1 0 0 0,0 0 0 0 0,0 0-1 0 0,0 0 1 0 0,0 0 0 0 0,0 0 0 0 0,1 0 0 0 0,-1 0 0 0 0,1 0 0 0 0,-1 0 0 0 0,1 0 0 0 0,0 0 0 0 0,0 0 0 0 0,0 0 0 0 0,0 0-1 0 0,0 0 1 0 0,0 0 0 0 0,1-3 0 0 0,0-2-53 0 0,0-1 0 0 0,1 0-1 0 0,0 1 1 0 0,0-1 0 0 0,1 1-1 0 0,0 0 1 0 0,5-11 0 0 0,-3 10 35 0 0,0 1 0 0 0,1 0 0 0 0,-1 0 0 0 0,1 0 0 0 0,1 1 0 0 0,-1-1 0 0 0,1 2 0 0 0,0-1 0 0 0,0 1 0 0 0,1 0 0 0 0,0 0 0 0 0,0 1 0 0 0,0 0 0 0 0,15-5 0 0 0,-18 8-1 0 0,-1 0 1 0 0,0 0-1 0 0,1 1 1 0 0,-1-1-1 0 0,1 1 1 0 0,-1 0-1 0 0,1 0 1 0 0,-1 0-1 0 0,1 1 1 0 0,-1 0-1 0 0,1 0 1 0 0,-1 0-1 0 0,0 0 1 0 0,1 0-1 0 0,-1 1 1 0 0,0 0 0 0 0,0 0-1 0 0,0 0 1 0 0,0 1-1 0 0,-1-1 1 0 0,1 1-1 0 0,-1 0 1 0 0,1 0-1 0 0,-1 0 1 0 0,0 0-1 0 0,0 0 1 0 0,0 1-1 0 0,-1 0 1 0 0,1-1-1 0 0,-1 1 1 0 0,2 5-1 0 0,0-4 20 0 0,-1 1 0 0 0,-1-1 0 0 0,1 1 0 0 0,-1 0 0 0 0,0 0 0 0 0,-1 1 0 0 0,1-1-1 0 0,-1 0 1 0 0,0 0 0 0 0,-1 1 0 0 0,1-1 0 0 0,-1 0 0 0 0,-1 1 0 0 0,1-1 0 0 0,-1 0 0 0 0,0 1-1 0 0,0-1 1 0 0,-1 0 0 0 0,0 0 0 0 0,0 0 0 0 0,-1 0 0 0 0,1 0 0 0 0,-1-1 0 0 0,0 1-1 0 0,-1-1 1 0 0,1 0 0 0 0,-1 1 0 0 0,0-2 0 0 0,-1 1 0 0 0,1 0 0 0 0,-1-1 0 0 0,0 0 0 0 0,0 0-1 0 0,0 0 1 0 0,0-1 0 0 0,-10 5 0 0 0,1-2 138 0 0,-1 0 0 0 0,1-1 0 0 0,-18 3 0 0 0,26-6-80 0 0,0-1-1 0 0,0 0 1 0 0,0-1-1 0 0,0 1 1 0 0,0-1-1 0 0,0 0 1 0 0,0-1-1 0 0,-1 0 1 0 0,1 0-1 0 0,-10-3 1 0 0,15 4-67 0 0,-1-1 0 0 0,1 0 1 0 0,-1-1-1 0 0,1 1 1 0 0,-1 0-1 0 0,1 0 1 0 0,0-1-1 0 0,0 1 1 0 0,0-1-1 0 0,-1 1 1 0 0,1-1-1 0 0,1 1 1 0 0,-1-1-1 0 0,0 0 1 0 0,0 1-1 0 0,1-1 1 0 0,-1 0-1 0 0,1 1 1 0 0,-1-1-1 0 0,1 0 1 0 0,0 0-1 0 0,-1 0 1 0 0,1 0-1 0 0,0 1 0 0 0,0-1 1 0 0,1 0-1 0 0,-1 0 1 0 0,1-2-1 0 0,0-4-96 0 0,0 1 0 0 0,0 0 0 0 0,1 0 0 0 0,0 1 0 0 0,1-1-1 0 0,3-7 1 0 0,1 0-28 0 0,2 1 0 0 0,0 0-1 0 0,0 1 1 0 0,1 0 0 0 0,0 0 0 0 0,1 1-1 0 0,18-14 1 0 0,-21 19 103 0 0,0 0 0 0 0,1 0 0 0 0,0 0 0 0 0,0 1 0 0 0,0 1 0 0 0,1 0 0 0 0,-1 0 0 0 0,1 1 0 0 0,0 0 0 0 0,0 0 0 0 0,0 1 0 0 0,12-1 0 0 0,-19 3 5 0 0,1 0 0 0 0,-1 0 0 0 0,0 1 0 0 0,1-1 0 0 0,-1 1 0 0 0,0 0 0 0 0,1 0 0 0 0,-1 0 0 0 0,0 0 0 0 0,0 0 0 0 0,0 1 0 0 0,0 0 0 0 0,0-1 1 0 0,0 1-1 0 0,0 0 0 0 0,4 4 0 0 0,-3-1 6 0 0,0-1 1 0 0,0 1-1 0 0,-1 0 1 0 0,0 0 0 0 0,0 0-1 0 0,0 0 1 0 0,0 0-1 0 0,-1 0 1 0 0,3 9 0 0 0,-3-7 15 0 0,0 1 0 0 0,0-1 0 0 0,-1 1 0 0 0,0-1 1 0 0,0 1-1 0 0,-1 0 0 0 0,0-1 0 0 0,0 1 1 0 0,-1 0-1 0 0,0-1 0 0 0,0 1 0 0 0,-1 0 1 0 0,1-1-1 0 0,-2 0 0 0 0,-4 12 0 0 0,2-11 44 0 0,-1-1 1 0 0,0 1-1 0 0,0-1 0 0 0,-1 0 0 0 0,0-1 0 0 0,0 1 0 0 0,0-1 0 0 0,-1-1 0 0 0,0 1 0 0 0,0-1 0 0 0,-1-1 0 0 0,1 1 0 0 0,-1-2 0 0 0,0 1 0 0 0,-16 3 0 0 0,1-1 118 0 0,-1-1-1 0 0,1-1 1 0 0,-1-1 0 0 0,-47-2-1 0 0,68-1-139 0 0,-1 0-1 0 0,1 0 1 0 0,0 0 0 0 0,-1-1-1 0 0,1 0 1 0 0,0 0 0 0 0,0 0-1 0 0,0 0 1 0 0,0-1-1 0 0,0 1 1 0 0,0-1 0 0 0,0 0-1 0 0,0 0 1 0 0,1-1 0 0 0,-1 1-1 0 0,-4-5 1 0 0,6 5-61 0 0,0-1 0 0 0,1 0 0 0 0,-1 1 0 0 0,1-1 0 0 0,0 0 1 0 0,0 0-1 0 0,0 0 0 0 0,0 0 0 0 0,0 0 0 0 0,0 0 0 0 0,1 0 0 0 0,-1-1 0 0 0,1 1 1 0 0,0 0-1 0 0,0 0 0 0 0,0 0 0 0 0,1 0 0 0 0,-1 0 0 0 0,1 0 0 0 0,0-1 0 0 0,0 1 1 0 0,0 0-1 0 0,2-4 0 0 0,3-8-119 0 0,0 0 0 0 0,2 1 0 0 0,0-1 0 0 0,1 1 0 0 0,0 1 0 0 0,1-1 0 0 0,0 2 0 0 0,1-1 1 0 0,0 2-1 0 0,19-15 0 0 0,-20 17 106 0 0,1 1 0 0 0,1 0 0 0 0,-1 1 1 0 0,1 0-1 0 0,1 1 0 0 0,-1 0 0 0 0,1 1 1 0 0,0 0-1 0 0,0 1 0 0 0,0 1 0 0 0,1 0 0 0 0,25-2 1 0 0,-32 5 31 0 0,0 1 0 0 0,1 0 1 0 0,-1 1-1 0 0,0-1 0 0 0,0 1 1 0 0,0 1-1 0 0,0-1 0 0 0,0 1 1 0 0,0 0-1 0 0,-1 1 0 0 0,0 0 1 0 0,1 0-1 0 0,-1 0 1 0 0,-1 0-1 0 0,1 1 0 0 0,-1 0 1 0 0,1 1-1 0 0,-2-1 0 0 0,1 1 1 0 0,4 7-1 0 0,-2-4 28 0 0,0 1-1 0 0,-1 1 1 0 0,-1-1 0 0 0,0 1 0 0 0,0 0-1 0 0,-1 0 1 0 0,0 1 0 0 0,-1-1 0 0 0,0 1-1 0 0,-1-1 1 0 0,1 24 0 0 0,-3-29-5 0 0,0 0-1 0 0,-1 0 1 0 0,0 0 0 0 0,0 0 0 0 0,-1 0 0 0 0,1 0-1 0 0,-1-1 1 0 0,0 1 0 0 0,-1 0 0 0 0,0-1 0 0 0,0 0 0 0 0,0 1-1 0 0,-5 5 1 0 0,1-3 36 0 0,0 0-1 0 0,-1 0 1 0 0,0 0 0 0 0,-1-1-1 0 0,0-1 1 0 0,-17 11-1 0 0,1-4 72 0 0,-1-1 0 0 0,0-1 0 0 0,-1-1 0 0 0,-50 11-1 0 0,44-14 217 0 0,0-1-1 0 0,-53 2 0 0 0,76-7-236 0 0,0-1-1 0 0,-1 0 1 0 0,1-1-1 0 0,-1-1 1 0 0,1 1 0 0 0,0-1-1 0 0,0-1 1 0 0,0 0-1 0 0,0-1 1 0 0,0 1-1 0 0,1-2 1 0 0,-13-7-1 0 0,19 10-72 0 0,1 0-1 0 0,-1 0 1 0 0,1 0-1 0 0,0 0 0 0 0,-1 0 1 0 0,1-1-1 0 0,0 1 1 0 0,1-1-1 0 0,-1 0 1 0 0,0 1-1 0 0,1-1 0 0 0,0 0 1 0 0,-1 0-1 0 0,1 0 1 0 0,0 0-1 0 0,0 0 0 0 0,0-4 1 0 0,1 2-76 0 0,0 0 0 0 0,0-1 1 0 0,0 1-1 0 0,0 0 0 0 0,1 0 1 0 0,0 0-1 0 0,0 0 0 0 0,1-1 0 0 0,3-7 1 0 0,1 0-110 0 0,1-1 1 0 0,0 1-1 0 0,1 0 1 0 0,1 1-1 0 0,0 0 1 0 0,15-15 0 0 0,-1 4 24 0 0,1 2 1 0 0,1 0-1 0 0,1 1 1 0 0,1 2-1 0 0,41-22 1 0 0,-50 31 95 0 0,0 0-1 0 0,1 1 1 0 0,1 2 0 0 0,-1-1 0 0 0,1 2-1 0 0,0 1 1 0 0,0 0 0 0 0,1 2-1 0 0,35-1 1 0 0,-51 4 18 0 0,1-1-1 0 0,-1 1 1 0 0,0 0-1 0 0,1 1 1 0 0,-1-1-1 0 0,0 1 1 0 0,0 0-1 0 0,0 1 1 0 0,0-1-1 0 0,0 1 1 0 0,-1 0-1 0 0,1 0 1 0 0,-1 0-1 0 0,0 1 1 0 0,1-1-1 0 0,-2 1 1 0 0,1 0-1 0 0,0 0 1 0 0,-1 0-1 0 0,0 1 1 0 0,0 0-1 0 0,4 7 1 0 0,-5-8 27 0 0,0 1-1 0 0,-1-1 1 0 0,1 0 0 0 0,-1 1 0 0 0,0-1 0 0 0,0 1 0 0 0,0-1-1 0 0,-1 1 1 0 0,0-1 0 0 0,0 1 0 0 0,0-1 0 0 0,0 1 0 0 0,-1 0-1 0 0,1-1 1 0 0,-1 1 0 0 0,0-1 0 0 0,-1 1 0 0 0,1-1 0 0 0,-1 0-1 0 0,0 0 1 0 0,0 0 0 0 0,0 0 0 0 0,-1 0 0 0 0,1 0 0 0 0,-1 0-1 0 0,0-1 1 0 0,-4 5 0 0 0,-6 3 55 0 0,0-1 0 0 0,0-1 0 0 0,-1 0-1 0 0,-1 0 1 0 0,1-2 0 0 0,-1 0 0 0 0,-1 0 0 0 0,1-1 0 0 0,-1-1 0 0 0,0-1-1 0 0,-26 4 1 0 0,-3-2 219 0 0,-1-1 0 0 0,-90-4-1 0 0,116-2-62 0 0,0-1-1 0 0,-31-7 0 0 0,45 8-154 0 0,0-1 1 0 0,-1 0-1 0 0,1 0 1 0 0,0 0-1 0 0,0-1 0 0 0,0 0 1 0 0,1 0-1 0 0,-1-1 1 0 0,1 1-1 0 0,0-1 1 0 0,0 0-1 0 0,-5-6 0 0 0,8 9-44 0 0,1-1-1 0 0,0 0 0 0 0,-1 0 0 0 0,1 0 0 0 0,0 0 0 0 0,0-1 0 0 0,0 1 0 0 0,0 0 0 0 0,1 0 0 0 0,-1-1 1 0 0,1 1-1 0 0,-1 0 0 0 0,1-1 0 0 0,0 1 0 0 0,0-1 0 0 0,0 1 0 0 0,0 0 0 0 0,1-4 0 0 0,0 1-71 0 0,0 0 0 0 0,1 0-1 0 0,-1 0 1 0 0,1 1-1 0 0,1-1 1 0 0,-1 1-1 0 0,1-1 1 0 0,3-5-1 0 0,4-2-171 0 0,1 0 0 0 0,0 0 0 0 0,1 1 0 0 0,20-15 0 0 0,-12 11-61 0 0,1 2 1 0 0,0 0-1 0 0,1 1 1 0 0,34-12-1 0 0,-39 18-520 0 0,0 1-1 0 0,28-5 1 0 0,-31 8-688 0 0,-1 1 1 0 0,1 0 0 0 0,26 3-1 0 0,-1 4-3355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20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5 128 144 0 0,'0'0'9723'0'0,"-4"-16"-8917"0"0,15 11-758 0 0,0 0 0 0 0,1 1 0 0 0,0 0 0 0 0,0 1 0 0 0,22-4 0 0 0,-6 2-70 0 0,24-6-20 0 0,-22 6 205 0 0,-1-2-1 0 0,41-14 1 0 0,-4-2-2 0 0,-22 11-2990 0 0,-71 44-5217 0 0,10-19 7741 0 0,1-1-61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1.5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809 1799 928 0 0,'0'0'9534'0'0,"2"-3"-9390"0"0,0 2-135 0 0,-1 0 0 0 0,1 1 0 0 0,-1-1 0 0 0,1 0 0 0 0,-1 0 0 0 0,1 1 0 0 0,0-1 0 0 0,-1 1 0 0 0,1-1 0 0 0,0 1 0 0 0,0 0 0 0 0,-1-1 0 0 0,1 1 0 0 0,0 0 0 0 0,0 0 0 0 0,-1 1 0 0 0,1-1 0 0 0,0 0 0 0 0,2 1 0 0 0,42 12 525 0 0,-23-5-357 0 0,44 10 80 0 0,1-2-1 0 0,1-4 1 0 0,123 8 0 0 0,-151-20-124 0 0,1-1 0 0 0,-1-2 0 0 0,0-1 0 0 0,0-3 0 0 0,-1-1 0 0 0,0-2 0 0 0,68-26 1 0 0,-81 25 13 0 0,-1-2 0 0 0,0 0 0 0 0,-1-2 0 0 0,44-34 0 0 0,-57 40 7 0 0,-1-2 0 0 0,0 0 0 0 0,-1 0 0 0 0,0-1 0 0 0,-1 0 0 0 0,-1-1 0 0 0,1 0 0 0 0,-2 0 0 0 0,0 0 0 0 0,-1-1 0 0 0,7-20-1 0 0,-4 0 148 0 0,-1-1 0 0 0,-2 0-1 0 0,3-65 1 0 0,-12-107-89 0 0,-2 145-188 0 0,-3 0 0 0 0,-2 0 0 0 0,-4 1 0 0 0,-2 1 0 0 0,-2 1 0 0 0,-3 0 0 0 0,-3 1-1 0 0,-38-68 1 0 0,29 69-90 0 0,-2 3 0 0 0,-2 0-1 0 0,-3 3 1 0 0,-70-72 0 0 0,91 104-3 0 0,0 2 1 0 0,-1 0 0 0 0,-1 1 0 0 0,0 2 0 0 0,-1 0-1 0 0,-1 1 1 0 0,0 1 0 0 0,0 1 0 0 0,-2 2 0 0 0,1 0-1 0 0,-1 1 1 0 0,0 2 0 0 0,0 0 0 0 0,-1 2 0 0 0,0 0-1 0 0,-31 1 1 0 0,3 4-48 0 0,-1 2 0 0 0,0 2 0 0 0,1 3-1 0 0,0 2 1 0 0,-65 22 0 0 0,77-18 2 0 0,2 2-1 0 0,-1 2 1 0 0,2 2-1 0 0,1 2 1 0 0,0 1-1 0 0,2 2 1 0 0,-38 33-1 0 0,27-14-11 0 0,1 3 0 0 0,3 1-1 0 0,2 3 1 0 0,2 1 0 0 0,2 2 0 0 0,-29 58-1 0 0,49-78 79 0 0,1 0 0 0 0,2 1-1 0 0,1 0 1 0 0,2 1 0 0 0,1 1-1 0 0,2-1 1 0 0,1 1 0 0 0,2 1-1 0 0,2-1 1 0 0,2 1 0 0 0,1 0-1 0 0,1-1 1 0 0,3 1 0 0 0,1-1-1 0 0,1 1 1 0 0,3-2 0 0 0,0 1-1 0 0,3-1 1 0 0,1-1 0 0 0,19 38 0 0 0,-12-36 128 0 0,1-2 0 0 0,2 0 0 0 0,28 33 1 0 0,-36-51 0 0 0,1 0 0 0 0,0-2 0 0 0,1 0 1 0 0,0 0-1 0 0,2-2 0 0 0,-1 0 1 0 0,28 13-1 0 0,3-3-559 0 0,1-2-1 0 0,1-2 1 0 0,96 21-1 0 0,-100-34-2290 0 0,17-10-2002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20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59 104 0 0,'0'0'5967'0'0,"-3"4"-5641"0"0,3-4-331 0 0,-1 1 42 0 0,0 0 0 0 0,0 0 0 0 0,1 0 0 0 0,-1 0-1 0 0,1 0 1 0 0,-1 0 0 0 0,1 0 0 0 0,-1 0-1 0 0,1 1 1 0 0,-1-1 0 0 0,1 0 0 0 0,0 0 0 0 0,0 0-1 0 0,-1 2 1 0 0,2-2 11 0 0,0-1 0 0 0,-1 1-1 0 0,1 0 1 0 0,0-1 0 0 0,0 1-1 0 0,0 0 1 0 0,0-1 0 0 0,0 1-1 0 0,0-1 1 0 0,-1 1 0 0 0,1-1 0 0 0,0 0-1 0 0,0 1 1 0 0,0-1 0 0 0,0 0-1 0 0,0 0 1 0 0,0 0 0 0 0,1 0 0 0 0,-1 0-1 0 0,0 0 1 0 0,0 0 0 0 0,1 0-1 0 0,39 1 378 0 0,0-1-1 0 0,-1-2 1 0 0,1-2-1 0 0,62-14 1 0 0,-70 9-1627 0 0,-1-1 0 0 0,0-1 0 0 0,36-18 0 0 0,-54 22-974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30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4 168 0 0,'0'0'8599'0'0,"-6"-1"-9103"0"0,3 0 459 0 0,1 1 0 0 0,0-1-1 0 0,0 1 1 0 0,-1 0 0 0 0,1 0-1 0 0,0 0 1 0 0,0 0-1 0 0,-1 0 1 0 0,1 1 0 0 0,-4 0-1 0 0,3 0 12 0 0,-1 1 0 0 0,1 0 0 0 0,-1 0-1 0 0,1 1 1 0 0,0-1 0 0 0,0 0 0 0 0,0 1-1 0 0,-3 4 1 0 0,-15 13 82 0 0,-13 14 382 0 0,-69 55 0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1:30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0 1968 0 0,'0'0'3404'0'0,"-75"96"-3235"0"0,59-73-89 0 0,-3 0-76 0 0,-2 4 48 0 0,-4 1 52 0 0,-2 2-52 0 0,-5 4-52 0 0,8-11-1513 0 0,-14 12-1095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1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 1800 0 0,'0'0'8912'0'0,"5"14"-8593"0"0,-2-7-276 0 0,0 5 98 0 0,2 0 1 0 0,0 0-1 0 0,0 0 0 0 0,1-1 0 0 0,1 0 0 0 0,-1 0 0 0 0,2 0 0 0 0,9 9 0 0 0,-13-15-27 0 0,1-1 0 0 0,-1 0 1 0 0,1 0-1 0 0,0-1 0 0 0,0 1 1 0 0,1-1-1 0 0,-1 0 0 0 0,1-1 1 0 0,0 1-1 0 0,-1-1 0 0 0,1 0 1 0 0,0-1-1 0 0,0 0 0 0 0,0 1 1 0 0,1-2-1 0 0,-1 1 0 0 0,0-1 1 0 0,0 0-1 0 0,0 0 0 0 0,0-1 1 0 0,1 1-1 0 0,-1-2 0 0 0,0 1 1 0 0,0 0-1 0 0,0-1 0 0 0,-1 0 1 0 0,1-1-1 0 0,0 1 0 0 0,-1-1 1 0 0,9-6-1 0 0,6-5 88 0 0,-1-1 1 0 0,-1 0-1 0 0,0-2 1 0 0,-1 0-1 0 0,-1 0 1 0 0,21-31-1 0 0,-26 34-316 0 0,-3 4-449 0 0,0-1-1 0 0,0 0 1 0 0,-2 0 0 0 0,1 0 0 0 0,5-15-1 0 0,-11 25 761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2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 6929 0 0,'0'0'2977'0'0,"-2"15"-1419"0"0,-30 282 2422 0 0,-16 124-1861 0 0,43-383-2036 0 0,-18 64 1 0 0,13-84-1363 0 0,20-57-12540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8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1384 0 0,'0'0'14157'0'0,"11"-5"-13533"0"0,2 2-406 0 0,0 1 0 0 0,0 1-1 0 0,0 0 1 0 0,0 0-1 0 0,18 3 1 0 0,8-1-33 0 0,513-10 1349 0 0,-351 8-6211 0 0,-208 1 3411 0 0,0 1 0 0 0,0 1 0 0 0,0-1 0 0 0,-13 5-1 0 0,4 0-400 0 0,-6 0-1204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9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5336 0 0,'0'0'10107'0'0,"16"2"-10567"0"0,190 20 1093 0 0,283 37 829 0 0,-153-15 39 0 0,-330-43-1652 0 0,15 3 555 0 0,-20-4-451 0 0,-1 0 0 0 0,0 0-1 0 0,0 0 1 0 0,1 0 0 0 0,-1 0 0 0 0,0 0 0 0 0,1 0-1 0 0,-1 0 1 0 0,0 0 0 0 0,0 0 0 0 0,1 1 0 0 0,-1-1-1 0 0,0 0 1 0 0,0 0 0 0 0,1 0 0 0 0,-1 0 0 0 0,0 1-1 0 0,0-1 1 0 0,0 0 0 0 0,1 0 0 0 0,-1 0 0 0 0,0 1 0 0 0,0-1-1 0 0,0 0 1 0 0,0 0 0 0 0,1 1 0 0 0,-1-1 0 0 0,0 0-1 0 0,0 0 1 0 0,0 1 0 0 0,0-1 0 0 0,0 0 0 0 0,0 1-1 0 0,0-1 1 0 0,0 0 0 0 0,0 0 0 0 0,0 1 0 0 0,0-1-1 0 0,0 0 1 0 0,0 1 0 0 0,0-1 0 0 0,0 0 0 0 0,0 1 0 0 0,-2 14-6355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4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1583 64 0 0,'-8'-11'13313'0'0,"10"6"-13276"0"0,-1 0 0 0 0,0 1 0 0 0,1-1 0 0 0,0 1 0 0 0,0-1 0 0 0,0 1 0 0 0,0 0 0 0 0,1 0 0 0 0,0 0 0 0 0,0 0 0 0 0,3-4 0 0 0,13-19-108 0 0,-10 11 206 0 0,1 0 0 0 0,19-23 0 0 0,-4 7 176 0 0,6-19-16 0 0,-24 37-239 0 0,1 1 1 0 0,1 0-1 0 0,13-16 1 0 0,-6 9 71 0 0,-1-1-1 0 0,-1-1 1 0 0,-1 0 0 0 0,14-32 0 0 0,-15 31-51 0 0,31-50 95 0 0,-30 53-118 0 0,0-2 0 0 0,-1 0 0 0 0,9-24 0 0 0,14-25 204 0 0,24-75 158 0 0,0 1-35 0 0,-52 129-282 0 0,0 0 0 0 0,4-20 1 0 0,11-28 78 0 0,-9 32-47 0 0,-2 0-1 0 0,11-49 1 0 0,-1 4-183 0 0,-10 47 124 0 0,16-32 0 0 0,-1 5 57 0 0,-14 37 8 0 0,-10 17-137 0 0,0 0 1 0 0,0 0-1 0 0,0 0 0 0 0,0 0 1 0 0,-1 0-1 0 0,0 0 0 0 0,1-1 1 0 0,1-6-1 0 0,-3 10 19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4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1032 0 0,'0'0'10285'0'0,"18"-16"-8434"0"0,-13 6-1453 0 0,1 1-1 0 0,1-1 1 0 0,12-13 0 0 0,-17 20-405 0 0,1 1 0 0 0,-1-1 0 0 0,1 1 0 0 0,-1 0 0 0 0,1 0 0 0 0,0 0 0 0 0,0 0 0 0 0,0 0 0 0 0,0 1 0 0 0,0 0 0 0 0,0-1 0 0 0,1 1 1 0 0,-1 0-1 0 0,0 0 0 0 0,1 1 0 0 0,4-1 0 0 0,-7 1-14 0 0,0 0 0 0 0,0 1 1 0 0,0-1-1 0 0,0 1 1 0 0,0-1-1 0 0,0 1 0 0 0,0 0 1 0 0,0-1-1 0 0,-1 1 1 0 0,1 0-1 0 0,0-1 0 0 0,0 1 1 0 0,-1 0-1 0 0,1 0 1 0 0,0 0-1 0 0,-1 0 0 0 0,1 0 1 0 0,-1 0-1 0 0,1 0 0 0 0,-1 1 1 0 0,12 24 341 0 0,-11-22-330 0 0,57 128 180 0 0,-5-13-3922 0 0,-44-101 518 0 0,1-1-2202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26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773 1750 1136 0 0,'0'0'10124'0'0,"0"-4"-9575"0"0,-5-101 2730 0 0,4 52-2566 0 0,-2-1 0 0 0,-2 1 1 0 0,-21-86-1 0 0,-52-155 119 0 0,66 243-754 0 0,-3 0 0 0 0,-2 1 0 0 0,-2 0 0 0 0,-44-81 0 0 0,-32-62 169 0 0,64 138-391 0 0,-67-87 0 0 0,71 102 112 0 0,2-1 0 0 0,-26-55 1 0 0,21 39 26 0 0,24 41 57 0 0,-6-7-8 0 0,12 22-110 0 0,-15 16-2438 0 0,-10 20 2483 0 0,2 1 0 0 0,2 1 0 0 0,1 1 0 0 0,2 1 0 0 0,-13 41 0 0 0,31-99-5098 0 0,5-17 2401 0 0,8-16 967 0 0,18-53 1657 0 0,-27 93 569 0 0,0 1-1 0 0,2-1 1 0 0,-1 1-1 0 0,1 0 1 0 0,1 0-1 0 0,10-12 1 0 0,-14 20-327 0 0,0 1-1 0 0,0-1 1 0 0,0 1 0 0 0,1-1 0 0 0,-1 1 0 0 0,1 0 0 0 0,-1 0 0 0 0,1 1 0 0 0,0-1 0 0 0,0 1 0 0 0,0 0 0 0 0,-1 0 0 0 0,1 0-1 0 0,0 0 1 0 0,1 1 0 0 0,-1-1 0 0 0,0 1 0 0 0,0 0 0 0 0,0 1 0 0 0,0-1 0 0 0,0 1 0 0 0,0-1 0 0 0,0 1 0 0 0,0 0 0 0 0,5 3-1 0 0,10 3 206 0 0,0 0-1 0 0,0 2 1 0 0,27 17-1 0 0,-44-25-314 0 0,31 17 358 0 0,-21-12-304 0 0,0 0-1 0 0,-1 1 0 0 0,1 1 1 0 0,-1-1-1 0 0,-1 2 0 0 0,0 0 1 0 0,11 10-1 0 0,-4-1-1726 0 0,-16-17 1222 0 0,0 0 0 0 0,0-1 0 0 0,0 1 0 0 0,0-1 0 0 0,0 1 0 0 0,1-1 0 0 0,-1 1 1 0 0,0-1-1 0 0,0 1 0 0 0,0-1 0 0 0,1 0 0 0 0,-1 0 0 0 0,0 0 0 0 0,0 0 0 0 0,1 0 0 0 0,1 0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2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1519 1188 0 0,'0'0'6067'0'0,"7"14"-7551"0"0,4 6 1843 0 0,0-1-1 0 0,1 1 0 0 0,1-2 1 0 0,28 32-1 0 0,-6-20-124 0 0,0 0-1 0 0,2-3 1 0 0,1-1 0 0 0,1-1-1 0 0,1-3 1 0 0,2-1-1 0 0,0-2 1 0 0,0-2-1 0 0,75 20 1 0 0,-71-26-81 0 0,1-2 0 0 0,0-2 1 0 0,0-2-1 0 0,1-2 0 0 0,-1-2 0 0 0,1-2 0 0 0,-1-2 1 0 0,59-12-1 0 0,-67 3 145 0 0,0-1 1 0 0,-1-2-1 0 0,0-1 0 0 0,-1-2 1 0 0,-1-2-1 0 0,60-44 1 0 0,-52 33-60 0 0,-1-2 0 0 0,-2-2 1 0 0,-1-2-1 0 0,-2-2 0 0 0,-2-1 1 0 0,33-47-1 0 0,-50 59-130 0 0,0-1 0 0 0,-3-1 0 0 0,0 0 0 0 0,-2-2 0 0 0,-1 0 0 0 0,-2 0-1 0 0,-1-1 1 0 0,-2 0 0 0 0,-1 0 0 0 0,5-59 0 0 0,-12 57-89 0 0,0-1 0 0 0,-3 0 0 0 0,-1 1-1 0 0,-2-1 1 0 0,-1 1 0 0 0,-1 1 0 0 0,-2-1 0 0 0,-26-57 0 0 0,1 19-55 0 0,-3 2 1 0 0,-84-119-1 0 0,110 175-19 0 0,-1 0-1 0 0,0 1 1 0 0,-1 1-1 0 0,-1 0 0 0 0,0 0 1 0 0,-1 2-1 0 0,0 0 1 0 0,0 0-1 0 0,-1 2 0 0 0,-1 0 1 0 0,-27-9-1 0 0,-20-4-159 0 0,-130-25 0 0 0,104 28 241 0 0,-4-3-44 0 0,-290-63 26 0 0,363 81-84 0 0,0 1-1 0 0,1 1 1 0 0,-1 0 0 0 0,0 2 0 0 0,-24 2 0 0 0,30 0-46 0 0,0 1-1 0 0,0 1 1 0 0,1 0 0 0 0,-1 1 0 0 0,1 0-1 0 0,0 2 1 0 0,-21 12 0 0 0,-16 13 9 0 0,1 2 0 0 0,2 2 0 0 0,1 3 0 0 0,3 1 0 0 0,1 3 0 0 0,-65 80 1 0 0,85-89 84 0 0,2 1 0 0 0,1 0 1 0 0,1 2-1 0 0,3 0 1 0 0,0 1-1 0 0,3 1 1 0 0,-10 43-1 0 0,3 7 5 0 0,4 1 0 0 0,-5 100 0 0 0,18-138 43 0 0,2-1 0 0 0,2 1 0 0 0,3 0 0 0 0,2-1 0 0 0,21 94 0 0 0,-19-117-4 0 0,2-1 0 0 0,0-1 0 0 0,2 0 0 0 0,1 0 0 0 0,1-1 0 0 0,1-1 0 0 0,2 0 1 0 0,0-1-1 0 0,1-1 0 0 0,1 0 0 0 0,1-2 0 0 0,27 23 0 0 0,-15-17 115 0 0,1-2 0 0 0,1-2 0 0 0,1 0 0 0 0,1-3 0 0 0,1 0 0 0 0,56 19 0 0 0,-88-58-717 0 0,-4-14-3609 0 0,0 29 3010 0 0,0-3-779 0 0,0 77-4151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3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1 664 0 0,'0'0'8306'0'0,"-22"3"-7848"0"0,13-6-1309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31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1248 836 0 0,'0'0'2749'0'0,"33"0"5107"0"0,73 8-5180 0 0,3 1-2164 0 0,-91-9-369 0 0,0 0 0 0 0,0-1 0 0 0,0-1-1 0 0,0-1 1 0 0,0 0 0 0 0,-1-2-1 0 0,1 0 1 0 0,-1-1 0 0 0,-1 0 0 0 0,1-1-1 0 0,-1-1 1 0 0,25-17 0 0 0,-19 11 17 0 0,-1-1 0 0 0,-1 0 1 0 0,0-2-1 0 0,-2 0 0 0 0,0-2 0 0 0,-1 0 1 0 0,28-39-1 0 0,-32 37-104 0 0,-1-2 0 0 0,-1 1 0 0 0,-1-2-1 0 0,-1 1 1 0 0,-1-1 0 0 0,-1 0 0 0 0,-1-1 0 0 0,-1 0 0 0 0,2-40 0 0 0,-5 31-51 0 0,3-11 30 0 0,-3 1 0 0 0,-2-1-1 0 0,-1 0 1 0 0,-13-72-1 0 0,9 92-32 0 0,-1-1-1 0 0,-1 1 1 0 0,-1 0-1 0 0,-1 1 1 0 0,-1 0-1 0 0,-1 0 1 0 0,-2 1-1 0 0,-20-30 1 0 0,25 43-39 0 0,-1 0 1 0 0,-1 0 0 0 0,1 1 0 0 0,-2 0-1 0 0,1 1 1 0 0,-21-12 0 0 0,4 5-91 0 0,-52-18 0 0 0,59 24 70 0 0,-1 2 0 0 0,0 1 0 0 0,0 1 0 0 0,-1 0 0 0 0,1 2 0 0 0,-1 0 0 0 0,0 1 0 0 0,0 2 0 0 0,0 0 0 0 0,0 1 0 0 0,0 2 0 0 0,1 0 0 0 0,-1 1 0 0 0,1 1 0 0 0,-25 9 0 0 0,25-5 38 0 0,1 0 0 0 0,1 1 1 0 0,-1 0-1 0 0,2 2 0 0 0,0 0 1 0 0,0 1-1 0 0,1 1 0 0 0,1 1 1 0 0,0 0-1 0 0,1 2 0 0 0,0-1 1 0 0,-16 27-1 0 0,2-1 158 0 0,-24 47 0 0 0,43-71-85 0 0,2 2 0 0 0,0-1-1 0 0,1 1 1 0 0,1 0-1 0 0,-5 29 1 0 0,6-18-7 0 0,2 0 0 0 0,1 0 1 0 0,1 0-1 0 0,2 0 0 0 0,8 57 0 0 0,-4-64-19 0 0,1 0-1 0 0,1 0 1 0 0,1-1-1 0 0,1 0 1 0 0,1-1-1 0 0,1 0 1 0 0,27 40-1 0 0,-28-48-6 0 0,13 19 208 0 0,40 45 0 0 0,-56-71-99 0 0,0 1-1 0 0,1-1 1 0 0,0 0-1 0 0,0-1 1 0 0,0 0-1 0 0,1 0 1 0 0,0-1-1 0 0,0 0 1 0 0,1-1-1 0 0,19 7 1 0 0,-26-10-61 0 0,1 0 1 0 0,0-1-1 0 0,0 1 1 0 0,-1-1-1 0 0,1 0 1 0 0,0 0-1 0 0,0 0 1 0 0,-1-1-1 0 0,1 1 1 0 0,0-1-1 0 0,-1 0 0 0 0,1 0 1 0 0,0 0-1 0 0,3-2 1 0 0,-3 1-979 0 0,0-1 0 0 0,1 1 0 0 0,-1-1 0 0 0,0 0 0 0 0,7-7 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8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84 248 0 0,'0'0'1273'0'0,"-2"-3"-1348"0"0,-1-7 352 0 0,3 8-96 0 0,-2-27 11868 0 0,57 21-9201 0 0,33-6-3115 0 0,28 3 438 0 0,0 4-1 0 0,154 12 1 0 0,-171 4-192 0 0,1 4 1 0 0,130 36 0 0 0,-204-43-330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9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3024 0 0,'0'0'8508'0'0,"14"0"-8271"0"0,962 20 2075 0 0,-966-17 927 0 0,-18 2-2044 0 0,8-3-1981 0 0,0-1 692 0 0,0 0-1 0 0,0-1 0 0 0,0 1 1 0 0,0 0-1 0 0,0-1 0 0 0,0 1 0 0 0,1-1 1 0 0,-1 1-1 0 0,0 0 0 0 0,1-1 0 0 0,-1 1 1 0 0,0-1-1 0 0,1 1 0 0 0,-1-1 0 0 0,1 1 1 0 0,-1-1-1 0 0,1 1 0 0 0,-1-1 1 0 0,1 1-1 0 0,92 83-6644 0 0,-62-57 2667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8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1419 12 0 0,'0'0'5132'0'0,"-8"10"-4263"0"0,-25 31 141 0 0,25-30 2993 0 0,24-24-1130 0 0,177-222 825 0 0,115-103-3109 0 0,-91 102-250 0 0,21-21 337 0 0,-149 175-456 0 0,-45 44-41 0 0,-2-2 0 0 0,-2-2 0 0 0,57-75 0 0 0,-87 101 139 0 0,-1 0-1 0 0,12-26 0 0 0,-21 42-343 0 0,0 0 0 0 0,0 0 0 0 0,0-1-1 0 0,0 1 1 0 0,0 0 0 0 0,0 0 0 0 0,0 0 0 0 0,0-1-1 0 0,1 1 1 0 0,-1 0 0 0 0,0 0 0 0 0,0-1-1 0 0,0 1 1 0 0,0 0 0 0 0,0 0 0 0 0,0 0 0 0 0,0-1-1 0 0,0 1 1 0 0,0 0 0 0 0,0 0 0 0 0,0-1-1 0 0,-1 1 1 0 0,1 0 0 0 0,0 0 0 0 0,0 0 0 0 0,0-1-1 0 0,0 1 1 0 0,0 0 0 0 0,0 0 0 0 0,0 0 0 0 0,-1 0-1 0 0,1-1 1 0 0,0 1 0 0 0,0 0 0 0 0,0 0-1 0 0,0 0 1 0 0,0 0 0 0 0,-1 0 0 0 0,1-1 0 0 0,0 1-1 0 0,0 0 1 0 0,0 0 0 0 0,-1 0 0 0 0,1 0-1 0 0,0 0 1 0 0,0 0 0 0 0,-1 0 0 0 0,1 0 0 0 0,0 0-1 0 0,0 0 1 0 0,0 0 0 0 0,-1 0 0 0 0,1 0-1 0 0,0 0 1 0 0,0 0 0 0 0,-1 0 0 0 0,1 0 0 0 0,0 0-1 0 0,0 0 1 0 0,0 0 0 0 0,-1 0 0 0 0,1 0 0 0 0,0 0-1 0 0,0 1 1 0 0,0-1 0 0 0,0 0 0 0 0,-1 0-1 0 0,1 0 1 0 0,0 0 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9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246 959 2612 0 0,'-2'0'11716'0'0,"30"0"-11537"0"0,135-4 317 0 0,-141 2-400 0 0,0-1-1 0 0,-1-1 1 0 0,1-1-1 0 0,-1-1 1 0 0,27-11-1 0 0,-28 8 57 0 0,-1 0-1 0 0,0-1 1 0 0,0-2 0 0 0,-1 0-1 0 0,-1 0 1 0 0,0-2 0 0 0,0 0 0 0 0,-1-1-1 0 0,-1 0 1 0 0,-1-1 0 0 0,13-19-1 0 0,-20 21-58 0 0,-1 1-1 0 0,0-1 1 0 0,-2 0-1 0 0,1-1 1 0 0,-1 1-1 0 0,-1-1 1 0 0,-1 0-1 0 0,1-16 1 0 0,8-39-112 0 0,-6 48 39 0 0,-2 1 0 0 0,-1-1 0 0 0,0 0 0 0 0,-2 1 0 0 0,0-1 0 0 0,-2 0 0 0 0,0 0 0 0 0,-1 1 0 0 0,-9-30 0 0 0,-1 2-12 0 0,8 30-1 0 0,0 1 1 0 0,-1-1-1 0 0,0 1 0 0 0,-19-34 0 0 0,20 44-34 0 0,0 0-1 0 0,-1 1 0 0 0,0-1 0 0 0,0 1 0 0 0,-1 0 1 0 0,0 1-1 0 0,0 0 0 0 0,-1 0 0 0 0,0 0 1 0 0,0 1-1 0 0,0 0 0 0 0,0 1 0 0 0,-1 0 0 0 0,0 0 1 0 0,0 1-1 0 0,0 0 0 0 0,0 1 0 0 0,-10-2 1 0 0,0 1-70 0 0,1 2 1 0 0,0 0 0 0 0,-1 1 0 0 0,1 1 0 0 0,0 1-1 0 0,-1 0 1 0 0,1 1 0 0 0,-25 8 0 0 0,14 0 67 0 0,0 0 0 0 0,1 2 0 0 0,-35 22 0 0 0,-27 12-26 0 0,80-42 52 0 0,0 1 0 0 0,0 0 1 0 0,1 0-1 0 0,0 1 0 0 0,0 0 0 0 0,1 0 1 0 0,0 1-1 0 0,0 0 0 0 0,1 1 1 0 0,0-1-1 0 0,-7 14 0 0 0,-5 10-8 0 0,2 2 0 0 0,-14 36 0 0 0,13-28 15 0 0,14-28 31 0 0,0 1 1 0 0,1 0 0 0 0,0 1 0 0 0,2-1 0 0 0,-1 0-1 0 0,2 1 1 0 0,3 28 0 0 0,-2 1 124 0 0,1-23-122 0 0,1 0 0 0 0,0 0 0 0 0,2 0 0 0 0,1 0 0 0 0,1-1 0 0 0,0 0 0 0 0,2 0 0 0 0,16 30 0 0 0,-16-35 66 0 0,1 0 1 0 0,1 0 0 0 0,19 23-1 0 0,-25-34-36 0 0,0 0 0 0 0,0 0 0 0 0,1 0 0 0 0,0-1-1 0 0,-1 0 1 0 0,1 0 0 0 0,1 0 0 0 0,-1-1 0 0 0,0 0-1 0 0,1 0 1 0 0,0-1 0 0 0,10 3 0 0 0,1-3 183 0 0,-1 0 1 0 0,31-1 0 0 0,-31-1 182 0 0,-17-18-2393 0 0,-4-13-3913 0 0,1 18 724 0 0,10 75-1978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57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1412 248 0 0,'2'-5'9156'0'0,"8"-18"-8996"0"0,4 5 13 0 0,0-2-1 0 0,-2 0 1 0 0,0 0-1 0 0,-2-1 1 0 0,0 0-1 0 0,-1-1 1 0 0,7-27-1 0 0,1 7-33 0 0,2 1-1 0 0,1 1 0 0 0,39-57 1 0 0,-40 67-13 0 0,22-38 40 0 0,-2-2-1 0 0,31-82 1 0 0,8-15 241 0 0,-12 28 66 0 0,-56 119-444 0 0,1 1 1 0 0,1 0 0 0 0,0 1 0 0 0,2 1 0 0 0,0 0 0 0 0,25-23 0 0 0,-15 16 216 0 0,34-47 0 0 0,-46 54-251 0 0,23-33 794 0 0,-32 47-1092 0 0,0-1 1 0 0,0 1 0 0 0,0 0-1 0 0,0 0 1 0 0,1 0 0 0 0,0 0-1 0 0,-1 0 1 0 0,1 1-1 0 0,0 0 1 0 0,5-3 0 0 0,4 4-4945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58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1766 2508 0 0,'0'0'9865'0'0,"-2"-13"-9604"0"0,-6-96 532 0 0,6 55-484 0 0,-2 1 1 0 0,-14-69 0 0 0,-35-104 521 0 0,23 103-787 0 0,-53-155 56 0 0,52 188 203 0 0,4-1-1 0 0,-26-162 1 0 0,13-3-40 0 0,38 230-434 0 0,2 21 168 0 0,0 0 0 0 0,0-1 1 0 0,-1 1-1 0 0,1 0 0 0 0,-1 0 1 0 0,0 0-1 0 0,-1 1 0 0 0,-2-8 1 0 0,3 11-20 0 0,0 0 1 0 0,1-1 0 0 0,-2 1-1 0 0,1 0 1 0 0,0-1-1 0 0,0 1 1 0 0,0 0-1 0 0,0 0 1 0 0,-1 0 0 0 0,1 0-1 0 0,-1 0 1 0 0,1 0-1 0 0,-1 0 1 0 0,1 0 0 0 0,-1 1-1 0 0,1-1 1 0 0,-1 1-1 0 0,1-1 1 0 0,-3 0-1 0 0,1 2-21 0 0,1-1-1 0 0,-1 0 1 0 0,0 0-1 0 0,1 1 1 0 0,-1 0-1 0 0,0-1 0 0 0,1 1 1 0 0,-1 0-1 0 0,1 0 1 0 0,-1 0-1 0 0,-3 4 0 0 0,-147 101-442 0 0,41-25 884 0 0,79-58-568 0 0,46-47-1796 0 0,-9 18 1724 0 0,3-6 120 0 0,1 0-1 0 0,1 0 0 0 0,0 1 1 0 0,13-14-1 0 0,-18 22 195 0 0,-1-1-1 0 0,1 1 1 0 0,0-1-1 0 0,1 1 1 0 0,-1 0-1 0 0,0 1 1 0 0,1-1-1 0 0,0 1 0 0 0,-1 0 1 0 0,1 0-1 0 0,0 0 1 0 0,0 1-1 0 0,0 0 1 0 0,0 0-1 0 0,7-1 1 0 0,10 4 256 0 0,0 1-1 0 0,0 1 1 0 0,-1 1 0 0 0,1 1 0 0 0,-1 1-1 0 0,37 17 1 0 0,-28-11-212 0 0,1-2-1 0 0,36 9 1 0 0,-62-19-312 0 0,30 3-2095 0 0,-33-4 1910 0 0,0 0-1 0 0,-1-1 1 0 0,1 1 0 0 0,-1-1-1 0 0,1 1 1 0 0,-1-1-1 0 0,1 1 1 0 0,-1-1 0 0 0,1 0-1 0 0,-1 0 1 0 0,0 1 0 0 0,1-1-1 0 0,-1 0 1 0 0,0 0-1 0 0,0-1 1 0 0,1 1 0 0 0,-1 0-1 0 0,0 0 1 0 0,0 0 0 0 0,1-3-1 0 0,10-20-5183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2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1 368 2552 0 0,'0'0'9238'0'0,"9"-13"-8791"0"0,-8 12-440 0 0,82-106 1798 0 0,-46 66-1178 0 0,-4 3-717 0 0,2 1-1 0 0,41-33 1 0 0,-49 47-277 0 0,1 0-1019 0 0,-7 8-3163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2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1068 0 0,'0'0'564'0'0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6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6613 0 0,'0'0'7137'0'0,"8"0"-7780"0"0,34-3 748 0 0,1-2 1 0 0,-1-1-1 0 0,0-2 1 0 0,-1-2-1 0 0,50-19 1 0 0,-83 27 73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16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1525 732 0 0,'0'-2'13600'0'0,"1"-11"-13743"0"0,9-7 228 0 0,2 1 1 0 0,20-28 0 0 0,-18 29 48 0 0,-2-1-1 0 0,17-31 1 0 0,43-87 363 0 0,-51 99-328 0 0,24-62 200 0 0,-5 11-134 0 0,-31 70-131 0 0,9-12 144 0 0,-2-1 0 0 0,-2-1 0 0 0,15-48 0 0 0,-19 46-181 0 0,2 0 1 0 0,1 0-1 0 0,33-62 1 0 0,-31 76-106 0 0,0 0 1 0 0,1 2-1 0 0,2-1 1 0 0,0 2-1 0 0,35-28 0 0 0,14-15 159 0 0,-20 15 33 0 0,185-172 56 0 0,-230 217-209 0 0,13-11 74 0 0,-1 0-1 0 0,0-1 1 0 0,-1 0-1 0 0,0-1 1 0 0,13-19-1 0 0,-23 27 280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1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558 1960 820 0 0,'0'0'11512'0'0,"0"-16"-11078"0"0,-3-127 1037 0 0,-5 72-455 0 0,-24-96-1 0 0,-3-24-394 0 0,-76-423 640 0 0,97 552-1082 0 0,-1-3-73 0 0,-9-90 0 0 0,-5-31-206 0 0,24 164 65 0 0,-2-2 143 0 0,-1-12-178 0 0,4 30 119 0 0,0 2-1 0 0,0-1 1 0 0,0 0-1 0 0,0 1 1 0 0,-1 0-1 0 0,1 0 1 0 0,-1 0 0 0 0,-7-4-1 0 0,-4-2-172 0 0,0 1 1 0 0,0 1-1 0 0,-28-10 0 0 0,44 18 121 0 0,0-1-1 0 0,-1 1 0 0 0,1-1 0 0 0,0 1 1 0 0,0-1-1 0 0,-1 1 0 0 0,1 0 0 0 0,0-1 1 0 0,0 1-1 0 0,0-1 0 0 0,0 1 0 0 0,0-1 1 0 0,-1 1-1 0 0,1-1 0 0 0,0 1 0 0 0,0-1 0 0 0,0 1 1 0 0,0-1-1 0 0,0 1 0 0 0,1-1 0 0 0,-1 1 1 0 0,0-1-1 0 0,0 1 0 0 0,0-1 0 0 0,0 1 1 0 0,0-1-1 0 0,1 1 0 0 0,-1-1 0 0 0,0 1 1 0 0,0 0-1 0 0,1-1 0 0 0,-1 1 0 0 0,0-1 1 0 0,1 1-1 0 0,-1 0 0 0 0,0-1 0 0 0,1 1 1 0 0,-1 0-1 0 0,1-1 0 0 0,-1 1 0 0 0,1 0 1 0 0,-1 0-1 0 0,1-1 0 0 0,19 12-1651 0 0,-18-9 1674 0 0,0 0 1 0 0,-1 0 0 0 0,1 0 0 0 0,0 0 0 0 0,0 0-1 0 0,-1 1 1 0 0,1-1 0 0 0,-1 0 0 0 0,0 1 0 0 0,0-1 0 0 0,0 1-1 0 0,0-1 1 0 0,1 5 0 0 0,-2-7-5 0 0,0 1 0 0 0,0 0 1 0 0,0 0-1 0 0,0-1 0 0 0,0 1 0 0 0,0 0 1 0 0,-1-1-1 0 0,1 1 0 0 0,0 0 1 0 0,0-1-1 0 0,-1 1 0 0 0,1 0 0 0 0,0-1 1 0 0,-1 1-1 0 0,1-1 0 0 0,-1 1 0 0 0,1-1 1 0 0,-1 1-1 0 0,1-1 0 0 0,-2 2 0 0 0,1-1 47 0 0,-1 0 0 0 0,0 0 0 0 0,0 0 0 0 0,0 0-1 0 0,0 0 1 0 0,0-1 0 0 0,0 1 0 0 0,0-1 0 0 0,-5 1 0 0 0,3 0 1 0 0,-1-1-1 0 0,1 0 1 0 0,-1 0 0 0 0,0 0 0 0 0,1 0 0 0 0,-1-1 0 0 0,1 0 0 0 0,-1 0 0 0 0,1 0 0 0 0,-1-1 0 0 0,1 1-1 0 0,0-1 1 0 0,-5-2 0 0 0,7 2-67 0 0,0 1 1 0 0,0 0-1 0 0,1-1 0 0 0,-1 1 0 0 0,1 0 0 0 0,-1-1 0 0 0,1 0 0 0 0,-1 1 1 0 0,1-1-1 0 0,0 0 0 0 0,0 0 0 0 0,0 0 0 0 0,0 0 0 0 0,0 0 0 0 0,0 0 1 0 0,0 0-1 0 0,1 0 0 0 0,-1 0 0 0 0,1 0 0 0 0,0 0 0 0 0,-1-1 1 0 0,1 1-1 0 0,0 0 0 0 0,0 0 0 0 0,0 0 0 0 0,1 0 0 0 0,-1-1 0 0 0,0 1 1 0 0,1 0-1 0 0,0 0 0 0 0,0-2 0 0 0,1 0-57 0 0,0 0 0 0 0,-1 1 0 0 0,2-1-1 0 0,-1 1 1 0 0,0 0 0 0 0,1-1 0 0 0,-1 1 0 0 0,1 0 0 0 0,0 0-1 0 0,0 1 1 0 0,0-1 0 0 0,1 1 0 0 0,-1-1 0 0 0,1 1 0 0 0,-1 0-1 0 0,5-2 1 0 0,-1 1-34 0 0,-1 0-1 0 0,1 1 0 0 0,0 0 1 0 0,0 0-1 0 0,1 0 0 0 0,-1 1 1 0 0,0 0-1 0 0,8 0 0 0 0,-14 1 86 0 0,0 0 0 0 0,-1 0 1 0 0,1 1-1 0 0,0-1 0 0 0,-1 0 0 0 0,1 1 0 0 0,0-1 0 0 0,-1 1 0 0 0,1-1 0 0 0,-1 1 0 0 0,1-1 0 0 0,-1 1 1 0 0,1-1-1 0 0,-1 1 0 0 0,1-1 0 0 0,-1 1 0 0 0,1 0 0 0 0,-1-1 0 0 0,0 1 0 0 0,1 0 0 0 0,-1-1 1 0 0,0 1-1 0 0,0 0 0 0 0,0 0 0 0 0,1-1 0 0 0,-1 1 0 0 0,0 0 0 0 0,0 0 0 0 0,0-1 0 0 0,0 1 0 0 0,0 0 1 0 0,0 0-1 0 0,0-1 0 0 0,-1 1 0 0 0,1 0 0 0 0,0 0 0 0 0,0-1 0 0 0,-1 2 0 0 0,-9 29 531 0 0,4-25-410 0 0,-1 0 1 0 0,1-1-1 0 0,-1 0 1 0 0,0 0-1 0 0,0 0 0 0 0,-1-1 1 0 0,1 0-1 0 0,-1 0 1 0 0,0-1-1 0 0,0 0 0 0 0,0-1 1 0 0,-1 1-1 0 0,1-2 1 0 0,-1 1-1 0 0,1-1 1 0 0,-1 0-1 0 0,-16-1 0 0 0,24 0-93 0 0,0-1-1 0 0,-1 1 0 0 0,1 0 0 0 0,0-1 0 0 0,0 1 1 0 0,0 0-1 0 0,0-1 0 0 0,0 0 0 0 0,0 1 0 0 0,0-1 1 0 0,0 1-1 0 0,0-1 0 0 0,0 0 0 0 0,1 0 0 0 0,-1 0 1 0 0,0 1-1 0 0,0-1 0 0 0,1 0 0 0 0,-1 0 0 0 0,0 0 1 0 0,1 0-1 0 0,-1 0 0 0 0,1 0 0 0 0,-1 0 0 0 0,1 0 1 0 0,0 0-1 0 0,-1-1 0 0 0,1 1 0 0 0,0 0 0 0 0,0 0 0 0 0,0 0 1 0 0,0 0-1 0 0,0 0 0 0 0,0-1 0 0 0,0 1 0 0 0,0 0 1 0 0,0 0-1 0 0,1-2 0 0 0,0-5-180 0 0,0 0 0 0 0,1 0 0 0 0,-1 0 0 0 0,4-7 0 0 0,-2 8-820 0 0,-1 1 0 0 0,1-1 1 0 0,1 1-1 0 0,-1 0 0 0 0,6-7 1 0 0,0 1-3415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20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60 0 0,'-4'0'15435'0'0,"7"7"-15402"0"0,0 1 0 0 0,0-1-1 0 0,-1 1 1 0 0,-1 0 0 0 0,1 0 0 0 0,-1-1 0 0 0,0 1 0 0 0,-1 15 0 0 0,0-14-21 0 0,4 99 498 0 0,-4-108-483 0 0,0 1 0 0 0,0-1 0 0 0,1 0 0 0 0,-1 1 0 0 0,0-1-1 0 0,0 0 1 0 0,1 1 0 0 0,-1-1 0 0 0,0 0 0 0 0,0 1-1 0 0,1-1 1 0 0,-1 0 0 0 0,1 0 0 0 0,-1 1 0 0 0,0-1-1 0 0,1 0 1 0 0,-1 0 0 0 0,0 0 0 0 0,1 0 0 0 0,-1 0 0 0 0,1 1-1 0 0,-1-1 1 0 0,0 0 0 0 0,1 0 0 0 0,-1 0 0 0 0,1 0-1 0 0,-1 0 1 0 0,1 0 0 0 0,-1 0 0 0 0,0 0 0 0 0,1-1-1 0 0,-1 1 1 0 0,1 0 0 0 0,-1 0 0 0 0,0 0 0 0 0,1 0 0 0 0,-1 0-1 0 0,0-1 1 0 0,1 1 0 0 0,-1 0 0 0 0,0 0 0 0 0,1-1-1 0 0,0 1 1 0 0,23-12 11 0 0,-19 10 34 0 0,57-28-77 0 0,-6 2-141 0 0,1 2 0 0 0,91-27 0 0 0,-128 49 212 0 0,-18 3-111 0 0,-5 1-1152 0 0,-10 0-2812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20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0 123 248 0 0,'0'0'11518'0'0,"10"-29"-15308"0"0,-13-8 2715 0 0,-1-4-2061 0 0,4 25 19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22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0 335 92 0 0,'0'0'8882'0'0,"4"-1"-7821"0"0,-3 0-866 0 0,1 0 0 0 0,-1 0 0 0 0,1 0 0 0 0,-1 0 0 0 0,0 0 1 0 0,1 0-1 0 0,-1 0 0 0 0,0 0 0 0 0,0 0 0 0 0,0-1 0 0 0,0 1 0 0 0,0 0 0 0 0,0-1 0 0 0,0 1 0 0 0,0-1 1 0 0,-1 1-1 0 0,1-1 0 0 0,0 1 0 0 0,-1-1 0 0 0,1 0 0 0 0,-1 1 0 0 0,0-1 0 0 0,0 0 0 0 0,1 1 0 0 0,-1-4 1 0 0,3-14 345 0 0,-1 12-469 0 0,1-4-355 0 0,0-1 0 0 0,-1 1 0 0 0,1-21 0 0 0,-16-7 551 0 0,5-38-1828 0 0,6 22-6058 0 0,1 23 2119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4:59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1625 900 0 0,'0'0'6758'0'0,"-1"-12"-2371"0"0,0-14-3381 0 0,52-109-266 0 0,-40 97-608 0 0,1 2 1 0 0,25-51-1 0 0,-15 46-142 0 0,-9 18 142 0 0,-2-1 1 0 0,18-47-1 0 0,-7-3 439 0 0,48-110 0 0 0,-31 117-650 0 0,-25 44 173 0 0,14-30-1 0 0,-16 26-109 0 0,0 1 0 0 0,2 1-1 0 0,1 0 1 0 0,24-30-1 0 0,-10 18 149 0 0,-1-2 0 0 0,32-60 0 0 0,58-88-70 0 0,-59 99 182 0 0,-46 68-138 0 0,-4 8-62 0 0,0-1 0 0 0,-1 0-1 0 0,-1-1 1 0 0,0 0 0 0 0,6-17 0 0 0,-22 26-3959 0 0,8 5 3719 0 0,1 0 1 0 0,-1 0-1 0 0,1 0 0 0 0,-1 0 0 0 0,1 0 1 0 0,-1 0-1 0 0,1 0 0 0 0,-1 1 0 0 0,0-1 1 0 0,-20 4-3600 0 0,0 4 1414 0 0,2-1 350 0 0,16-5 957 0 0,6-2-68 0 0,73-21 623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0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34 364 0 0,'0'0'8710'0'0,"-2"-2"-8031"0"0,1 2-660 0 0,1 0 1 0 0,-1-1-1 0 0,1 1 0 0 0,0 0 1 0 0,-1-1-1 0 0,1 1 0 0 0,0 0 1 0 0,-1-1-1 0 0,1 1 1 0 0,0 0-1 0 0,-1-1 0 0 0,1 1 1 0 0,0-1-1 0 0,0 1 0 0 0,0-1 1 0 0,-1 1-1 0 0,1-1 0 0 0,0 1 1 0 0,0-1-1 0 0,0 1 0 0 0,0-1 1 0 0,0 1-1 0 0,0-1 1 0 0,0 1-1 0 0,0-1 0 0 0,0 1 1 0 0,0-1-1 0 0,0 1 0 0 0,0-1 1 0 0,0 1-1 0 0,0-1 0 0 0,1 1 1 0 0,-1 0-1 0 0,0-1 1 0 0,0 1-1 0 0,0-1 0 0 0,1 1 1 0 0,-1-1-1 0 0,0 1 0 0 0,1 0 1 0 0,-1-1-1 0 0,0 1 0 0 0,1-1 1 0 0,0 1-1 0 0,1-2 2 0 0,0 1-1 0 0,1-1 1 0 0,-1 1-1 0 0,1 0 1 0 0,-1 0-1 0 0,1 0 1 0 0,0 0-1 0 0,-1 1 1 0 0,1-1-1 0 0,3 0 1 0 0,2 1 43 0 0,0 0 1 0 0,0 0 0 0 0,0 0-1 0 0,0 1 1 0 0,0 1-1 0 0,0-1 1 0 0,0 1 0 0 0,-1 1-1 0 0,1-1 1 0 0,-1 1 0 0 0,1 1-1 0 0,-1-1 1 0 0,0 1-1 0 0,0 0 1 0 0,0 1 0 0 0,-1 0-1 0 0,0 0 1 0 0,7 7 0 0 0,8 9 282 0 0,0 1 1 0 0,-2 0 0 0 0,26 41 0 0 0,-29-25-208 0 0,-14-33-501 0 0,-1-1-1 0 0,1 1 1 0 0,0-1 0 0 0,0 1 0 0 0,0-1-1 0 0,1 0 1 0 0,-1 1 0 0 0,5 4 0 0 0,4-5-4062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1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363 903 1460 0 0,'0'0'6137'0'0,"6"2"-5769"0"0,7 4-70 0 0,1-1-1 0 0,0-1 1 0 0,0 0 0 0 0,0-1 0 0 0,0-1 0 0 0,1 0 0 0 0,15-1 0 0 0,-4-1 70 0 0,-1-2 1 0 0,1 0 0 0 0,-1-2 0 0 0,0-1-1 0 0,0-1 1 0 0,-1-1 0 0 0,0-1 0 0 0,0-1 0 0 0,33-19-1 0 0,-31 13 32 0 0,-1-3 1 0 0,31-27-1 0 0,-45 35-239 0 0,0 0 0 0 0,-1-1-1 0 0,-1-1 1 0 0,0 1 0 0 0,0-2 0 0 0,12-23 0 0 0,-8 2-33 0 0,0-1 0 0 0,-3-1-1 0 0,11-58 1 0 0,-18 72-117 0 0,0-1 0 0 0,-2 0 0 0 0,0 0 0 0 0,-2 0 1 0 0,0 0-1 0 0,-2 1 0 0 0,0-1 0 0 0,-2 1 0 0 0,-9-30 0 0 0,10 39-29 0 0,0 0 0 0 0,-2 0-1 0 0,1 1 1 0 0,-1-1 0 0 0,-1 1-1 0 0,0 0 1 0 0,-1 1 0 0 0,0 0-1 0 0,-1 0 1 0 0,0 1 0 0 0,-1 0-1 0 0,0 1 1 0 0,-1 0 0 0 0,1 0-1 0 0,-2 1 1 0 0,-19-11 0 0 0,16 13-65 0 0,-1 1-1 0 0,1 0 1 0 0,-1 1 0 0 0,0 0-1 0 0,-1 2 1 0 0,-19-2 0 0 0,-104 4 127 0 0,68 2-18 0 0,58-1-62 0 0,1 1 0 0 0,-1 1 0 0 0,1 0 0 0 0,-1 1 0 0 0,1 1 0 0 0,0 0 0 0 0,1 0 0 0 0,-14 9 0 0 0,-8 2 99 0 0,-2 1 1 0 0,1 1 0 0 0,1 1 0 0 0,-53 41 0 0 0,75-50-102 0 0,0 2 0 0 0,1 0 0 0 0,0 0 0 0 0,1 1 0 0 0,0 0 0 0 0,1 0 0 0 0,0 1 0 0 0,1 1 0 0 0,1 0 0 0 0,0-1 0 0 0,1 2 0 0 0,-5 18 0 0 0,5-8 82 0 0,0 0-1 0 0,2 0 1 0 0,1 0 0 0 0,1 0-1 0 0,1 1 1 0 0,5 47 0 0 0,-1-52 2 0 0,0 0 0 0 0,2 0 0 0 0,1-1 0 0 0,11 29 0 0 0,-13-39 2 0 0,1 0-1 0 0,1 0 0 0 0,0-1 1 0 0,0 0-1 0 0,1 0 0 0 0,0 0 1 0 0,1-1-1 0 0,0 0 1 0 0,15 13-1 0 0,-15-17-4 0 0,0 0 0 0 0,0-1 0 0 0,0 0 0 0 0,1-1-1 0 0,-1 0 1 0 0,1 0 0 0 0,0-1 0 0 0,0 0 0 0 0,0 0 0 0 0,0-1 0 0 0,13 0 0 0 0,14 0-1886 0 0,52-6 0 0 0,-45-1-5342 0 0,-25 1 1062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04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1673 704 0 0,'0'0'2524'0'0,"-2"-3"-2592"0"0,1 1 146 0 0,0 0-1 0 0,-1 1 0 0 0,1-1 1 0 0,-1 0-1 0 0,1 1 1 0 0,-1-1-1 0 0,0 1 0 0 0,0-1 1 0 0,0 1-1 0 0,-3-2 1 0 0,4 2 16 0 0,0 1 0 0 0,0-1 1 0 0,0 1-1 0 0,0 0 0 0 0,-1-1 1 0 0,1 1-1 0 0,0 0 0 0 0,0 0 1 0 0,0 0-1 0 0,0-1 0 0 0,0 1 1 0 0,-1 1-1 0 0,1-1 1 0 0,-17-2 7812 0 0,16-45-7301 0 0,6 8-456 0 0,1-1 1 0 0,1 1 0 0 0,3 0-1 0 0,1 1 1 0 0,16-40-1 0 0,-12 38 95 0 0,68-200 590 0 0,38-62-63 0 0,-110 279-723 0 0,4-7 18 0 0,2 0-1 0 0,1 2 0 0 0,2 0 1 0 0,0 1-1 0 0,2 0 1 0 0,29-27-1 0 0,-31 31 40 0 0,-1 0 1 0 0,17-31-1 0 0,-24 35-132 0 0,1 1 0 0 0,0 1-1 0 0,1 0 1 0 0,1 1 0 0 0,29-26-1 0 0,-20 23 19 0 0,20-14 226 0 0,74-76 0 0 0,-61 61-436 0 0,-56 47 214 0 0,0 1 18 0 0,-1 0 49 0 0,1 1 1 0 0,-1-1-1 0 0,0 0 1 0 0,1 1-1 0 0,-1-1 1 0 0,0 0-1 0 0,0 1 1 0 0,1-1-1 0 0,-1 0 1 0 0,0 0-1 0 0,0 0 1 0 0,1 0 0 0 0,-1 0-1 0 0,0 0 1 0 0,0 0-1 0 0,0 0 1 0 0,1 0-1 0 0,-1 0 1 0 0,0 0-1 0 0,0 0 1 0 0,0 0-1 0 0,1-1 1 0 0,-1 1-1 0 0,0 0 1 0 0,0-1 0 0 0,1 1-1 0 0,-1 0 1 0 0,0-1-1 0 0,1 1 1 0 0,-1-1-1 0 0,1 1 1 0 0,-1-1-1 0 0,0 0 1 0 0,-6-12-956 0 0,-2-12-5082 0 0,4 8-399 0 0,35 81-44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24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1790 104 0 0,'0'0'4039'0'0,"-16"-21"423"0"0,-2-47-4762 0 0,15 60 1278 0 0,1 0 0 0 0,0 0 1 0 0,0 0-1 0 0,-1-16 0 0 0,2 17-812 0 0,1-1 0 0 0,0 1 0 0 0,0-1 0 0 0,1 0 0 0 0,0 1 1 0 0,1 0-1 0 0,-1-1 0 0 0,1 1 0 0 0,6-13 0 0 0,-2-7 90 0 0,-6 24-243 0 0,0 1-1 0 0,1-1 0 0 0,-1 1 1 0 0,1-1-1 0 0,-1 0 0 0 0,1 1 1 0 0,0-1-1 0 0,0 1 0 0 0,0-1 1 0 0,0 1-1 0 0,3-4 0 0 0,-1 1 20 0 0,-1 0 0 0 0,0 0 0 0 0,0-1 0 0 0,0 1 0 0 0,-1 0 0 0 0,0 0 0 0 0,0-1-1 0 0,0 1 1 0 0,-1-1 0 0 0,0-6 0 0 0,4-22 17 0 0,6-21 18 0 0,-6 29 11 0 0,13-41-1 0 0,13-17 257 0 0,-21 61-142 0 0,0 1-121 0 0,0 1 0 0 0,1 0 1 0 0,13-21-1 0 0,-11 23 22 0 0,-2-1 0 0 0,14-36 1 0 0,11-21-62 0 0,48-87 58 0 0,-16 21 0 0 0,-34 85 38 0 0,-15 32-92 0 0,-5 8 47 0 0,0-1 0 0 0,-2 0 1 0 0,0-1-1 0 0,11-28 0 0 0,-17 37-56 0 0,-1 1 0 0 0,1 0 0 0 0,1 1 0 0 0,0-1 0 0 0,0 1 0 0 0,1 0 0 0 0,0 1 0 0 0,17-15 0 0 0,19-25 26 0 0,-28 28 15 0 0,2 1 1 0 0,0 1-1 0 0,1 0 0 0 0,1 1 0 0 0,27-17 0 0 0,-38 25-139 0 0,-7 9 110 0 0,-1 0 0 0 0,0 0-1 0 0,0 0 1 0 0,0 0 0 0 0,0-1-1 0 0,0 1 1 0 0,0 0 0 0 0,0 0-1 0 0,0 0 1 0 0,1 0 0 0 0,-1 0-1 0 0,0 0 1 0 0,0 0-1 0 0,0 0 1 0 0,0-1 0 0 0,0 1-1 0 0,0 0 1 0 0,0 0 0 0 0,0 0-1 0 0,0 0 1 0 0,0 0 0 0 0,0 0-1 0 0,0-1 1 0 0,0 1 0 0 0,0 0-1 0 0,0 0 1 0 0,0 0 0 0 0,0 0-1 0 0,0 0 1 0 0,0 0-1 0 0,0-1 1 0 0,0 1 0 0 0,0 0-1 0 0,0 0 1 0 0,0 0 0 0 0,0 0-1 0 0,0 0 1 0 0,0 0 0 0 0,0 0-1 0 0,-1-1 1 0 0,1 1 0 0 0,0 0-1 0 0,0 0 1 0 0,0 0 0 0 0,0 0-1 0 0,0 0 1 0 0,0 0-1 0 0,0 0 1 0 0,0 0 0 0 0,0 0-1 0 0,-1 0 1 0 0,1-1 0 0 0,0 1-1 0 0,0 0 1 0 0,0 0 0 0 0,0 0-1 0 0,0 0 1 0 0,0 0 0 0 0,-1 0-1 0 0,1 0 1 0 0,0 0 0 0 0,0 0-1 0 0,0 0 63 0 0,-2 1-207 0 0,0 0 0 0 0,0 0 0 0 0,0-1 0 0 0,0 1 0 0 0,-1-1 1 0 0,1 1-1 0 0,0-1 0 0 0,0 0 0 0 0,0 0 0 0 0,0 0 0 0 0,0 0 0 0 0,0 0 0 0 0,0 0 0 0 0,0-1 1 0 0,-1 1-1 0 0,-2-2 0 0 0,-34-9-2391 0 0,19 5-690 0 0,0 0 1 0 0,-21-10-1 0 0,-4-8-3892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6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0 134 1696 0 0,'0'0'11549'0'0,"9"-2"-11883"0"0,217-43 1167 0 0,-62 13-842 0 0,-162 32-254 0 0,1-1 0 0 0,-1 1 1 0 0,1-1-1 0 0,-1 0 0 0 0,1 0 1 0 0,-1 0-1 0 0,0 0 0 0 0,1 0 1 0 0,-1 0-1 0 0,0-1 0 0 0,0 1 1 0 0,0-1-1 0 0,0 0 0 0 0,0 0 1 0 0,0 0-1 0 0,0 1 0 0 0,-1-1 1 0 0,1-1-1 0 0,2-3 0 0 0,8-18-4010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27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550 4563 1864 0 0,'0'0'12814'0'0,"-2"-4"-12382"0"0,-16-65 1005 0 0,6 18-549 0 0,-3 0 1 0 0,-22-50 0 0 0,-51-142-148 0 0,67 177-623 0 0,-68-197-564 0 0,42 138 718 0 0,17 51-144 0 0,17 32-162 0 0,-13-71-1 0 0,12 45 16 0 0,-76-408-6 0 0,54 194 126 0 0,29 229-162 0 0,4-1-1 0 0,1 1 1 0 0,3-1 0 0 0,14-97 0 0 0,-5 38 126 0 0,-8 75-101 0 0,2 0 0 0 0,15-68 0 0 0,8 6-143 0 0,42-135 307 0 0,68-74-513 0 0,-49 151 295 0 0,-20 39 157 0 0,-9 13 9 0 0,40-77 5 0 0,-78 140-69 0 0,-1 5 86 0 0,18-55 1 0 0,22-61-477 0 0,-49 131 293 0 0,0 1 0 0 0,2 0 1 0 0,1 1-1 0 0,26-31 0 0 0,-31 39 141 0 0,0 1 0 0 0,-1-1 0 0 0,13-25 0 0 0,-14 22-52 0 0,2 1-1 0 0,14-22 1 0 0,11-15-179 0 0,-37 52 188 0 0,0-1 0 0 0,0 1 1 0 0,0 0-1 0 0,-1 0 0 0 0,1 1 0 0 0,0-1 0 0 0,0 1 0 0 0,-3 0 0 0 0,-146 65 267 0 0,110-45-456 0 0,11-4-868 0 0,-11 6-1746 0 0,11-14-1872 0 0,5-8 531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0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4447 380 0 0,'-1'4'12390'0'0,"4"-4"-12223"0"0,0-1 1 0 0,0 0-1 0 0,0 0 1 0 0,0 0-1 0 0,0 0 1 0 0,0 0-1 0 0,-1-1 1 0 0,1 1-1 0 0,0-1 0 0 0,-1 0 1 0 0,1 0-1 0 0,-1 0 1 0 0,3-2-1 0 0,33-36-313 0 0,-29 30 333 0 0,46-58 411 0 0,-3-2-1 0 0,82-148 0 0 0,18-60 313 0 0,-120 225-867 0 0,-20 36-1 0 0,-2 0-1 0 0,15-33 0 0 0,-12 18 52 0 0,74-169-29 0 0,-66 154-31 0 0,-2-1 0 0 0,21-78-1 0 0,6-18 62 0 0,29-109 89 0 0,-41 124-90 0 0,13-20-237 0 0,9-35 223 0 0,108-328-284 0 0,-131 428 237 0 0,-9 25-73 0 0,24-88 1 0 0,-24 65-103 0 0,58-134 0 0 0,-29 83 53 0 0,38-76 111 0 0,-45 106-16 0 0,-30 72-58 0 0,0 2-1 0 0,36-49 1 0 0,-30 48-16 0 0,34-64 0 0 0,-41 69 25 0 0,0 1 1 0 0,2 0 0 0 0,0 1 0 0 0,25-25 0 0 0,3-4-8 0 0,77-96 39 0 0,-41 52 143 0 0,-73 86-97 0 0,-7 10-19 0 0,0-1 0 0 0,0 0 0 0 0,0 0 0 0 0,0 0 0 0 0,0 0 0 0 0,0 0 0 0 0,-1 0 0 0 0,1 0 0 0 0,0 0 0 0 0,-1 0 0 0 0,1 0 0 0 0,-1 0 0 0 0,1 0 0 0 0,-1-1 1 0 0,1 1-1 0 0,-1-1 0 0 0,-2 2-220 0 0,0 0 1 0 0,0-1-1 0 0,1 1 1 0 0,-1 0-1 0 0,0 0 0 0 0,0-1 1 0 0,0 1-1 0 0,0-1 1 0 0,0 0-1 0 0,1 1 1 0 0,-1-1-1 0 0,-2-1 1 0 0,-16-11-6501 0 0,50 32-1755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2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1 754 40 0 0,'0'0'6205'0'0,"5"7"-5591"0"0,-1-2-389 0 0,1 1 0 0 0,0-1 0 0 0,0 0 0 0 0,0 0 0 0 0,1-1 0 0 0,0 1-1 0 0,0-1 1 0 0,0 0 0 0 0,0-1 0 0 0,0 1 0 0 0,1-2 0 0 0,0 1 0 0 0,-1 0 0 0 0,1-1 0 0 0,0-1-1 0 0,9 2 1 0 0,68 2 381 0 0,1-3 0 0 0,0-5 0 0 0,0-3 0 0 0,94-19 0 0 0,-147 19-275 0 0,42-15-1 0 0,-62 17-221 0 0,-1 0 0 0 0,0-1-1 0 0,0 0 1 0 0,-1-1-1 0 0,0 0 1 0 0,0-1-1 0 0,10-8 1 0 0,-13 9-31 0 0,-1-1 0 0 0,-1 0-1 0 0,1 0 1 0 0,-1-1 0 0 0,0 0 0 0 0,-1 0-1 0 0,0 0 1 0 0,0 0 0 0 0,-1-1 0 0 0,0 1-1 0 0,0-1 1 0 0,-1 0 0 0 0,0 0 0 0 0,1-13-1 0 0,-1-12 24 0 0,-1 0 0 0 0,-7-54 1 0 0,3 37-220 0 0,2 42 115 0 0,-1 1 1 0 0,1-1-1 0 0,-1 1 1 0 0,-1-1 0 0 0,1 1-1 0 0,-2 0 1 0 0,1 0-1 0 0,-1 0 1 0 0,0 1 0 0 0,0-1-1 0 0,-1 1 1 0 0,-7-9-1 0 0,-9-7-69 0 0,-1 0 0 0 0,-27-21 0 0 0,-11-12 230 0 0,42 37-176 0 0,-1 1-1 0 0,-29-23 1 0 0,40 36-41 0 0,1 0 1 0 0,-1 1-1 0 0,0 0 0 0 0,0 0 1 0 0,-1 1-1 0 0,1 0 1 0 0,-1 0-1 0 0,0 1 1 0 0,0 0-1 0 0,-15-2 1 0 0,-4 2-37 0 0,1 2 0 0 0,-1 0 0 0 0,1 2-1 0 0,-1 1 1 0 0,1 1 0 0 0,-33 9 0 0 0,44-8 13 0 0,0 1 0 0 0,1 0 1 0 0,-1 1-1 0 0,2 1 0 0 0,-1 0 0 0 0,1 1 0 0 0,0 0 0 0 0,1 2 0 0 0,0-1 0 0 0,1 1 1 0 0,-19 22-1 0 0,24-22-509 0 0,-1 0 1 0 0,2 0 0 0 0,-1 1 0 0 0,2 0-1 0 0,-1 0 1 0 0,2 0 0 0 0,0 1 0 0 0,0-1 0 0 0,1 1-1 0 0,0 0 1 0 0,2 0 0 0 0,-1 0 0 0 0,1 0-1 0 0,2 20 1 0 0,-1-4-2081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4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13 588 0 0,'0'0'11999'0'0,"5"-13"-10031"0"0,-4 20-1911 0 0,0 0 0 0 0,1 0 0 0 0,0 0 0 0 0,0 0 0 0 0,1-1 0 0 0,0 1 0 0 0,5 8 0 0 0,6 16-20 0 0,12 69 51 0 0,-25-99-52 0 0,1 0 0 0 0,-1 0 0 0 0,1 0-1 0 0,0 0 1 0 0,-1-1 0 0 0,1 1 0 0 0,0 0 0 0 0,-1-1-1 0 0,1 1 1 0 0,0-1 0 0 0,0 0 0 0 0,-1 1 0 0 0,1-1 0 0 0,0 0-1 0 0,0 0 1 0 0,0 0 0 0 0,0 0 0 0 0,-1-1 0 0 0,1 1-1 0 0,2-1 1 0 0,5 1 167 0 0,21 0-74 0 0,0-2 0 0 0,-1 0 0 0 0,1-2 0 0 0,-1-2 0 0 0,0 0 0 0 0,53-20 0 0 0,-82 26-100 0 0,1-1 0 0 0,0 1 1 0 0,-1-1-1 0 0,1 1 1 0 0,-1-1-1 0 0,1 1 1 0 0,-1-1-1 0 0,1 1 1 0 0,-1-1-1 0 0,0 1 0 0 0,1-1 1 0 0,-1 0-1 0 0,0 1 1 0 0,1-1-1 0 0,-1 0 1 0 0,0 1-1 0 0,0-1 1 0 0,0 0-1 0 0,1 1 0 0 0,-1-1 1 0 0,0 0-1 0 0,0 1 1 0 0,0-1-1 0 0,0 0 1 0 0,0 0-1 0 0,0 1 1 0 0,-1-2-1 0 0,-5-25-1610 0 0,2 10-604 0 0,3-6-4513 0 0,1 2 996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5.5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1415 2060 0 0,'6'-6'8978'0'0,"-1"5"-8864"0"0,-1-1 0 0 0,-1 1 1 0 0,1-1-1 0 0,0 0 0 0 0,0 0 0 0 0,-1 0 0 0 0,1 0 0 0 0,-1-1 0 0 0,1 1 0 0 0,-1-1 0 0 0,0 0 0 0 0,4-5 0 0 0,14-10 270 0 0,-7 8-247 0 0,-1-2 0 0 0,0 1 0 0 0,22-27 0 0 0,20-18-25 0 0,-44 47-13 0 0,90-69 398 0 0,-34 24 161 0 0,-50 39-656 0 0,1 1-1 0 0,0 1 0 0 0,0 0 1 0 0,27-13-1 0 0,18-5 253 0 0,108-74-1 0 0,-134 82-253 0 0,48-22-1 0 0,-35 20 2 0 0,9-5 194 0 0,48-26 182 0 0,-92 46-283 0 0,-1 1 1 0 0,0-2-1 0 0,-1 0 0 0 0,0 0 1 0 0,11-14-1 0 0,152-158 71 0 0,-114 118 5 0 0,68-91 1 0 0,-119 141-91 0 0,-4 4-92 0 0,1 2 1 0 0,0-1-1 0 0,13-11 0 0 0,-15 14-142 0 0,-1 1 0 0 0,1-1-1 0 0,-1 0 1 0 0,-1 0 0 0 0,1-1 0 0 0,5-14 0 0 0,18-26-5145 0 0,-16 34 1138 0 0,3-7-1806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36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1632 0 0,'0'0'5941'0'0,"4"-3"-5856"0"0,-1 1-89 0 0,0 0 0 0 0,0 0 0 0 0,0 0 0 0 0,0 1-1 0 0,0-1 1 0 0,1 1 0 0 0,-1 0 0 0 0,0 0 0 0 0,1 0 0 0 0,-1 0 0 0 0,1 1-1 0 0,-1-1 1 0 0,1 1 0 0 0,-1 0 0 0 0,1 0 0 0 0,-1 0 0 0 0,1 1 0 0 0,-1-1-1 0 0,1 1 1 0 0,-1 0 0 0 0,0 0 0 0 0,1 0 0 0 0,-1 0 0 0 0,4 2 0 0 0,2 3-45 0 0,-1-1 1 0 0,1 2 0 0 0,9 9-1 0 0,-16-14 35 0 0,0 0 1 0 0,0 0-1 0 0,0 1 0 0 0,0-1 0 0 0,0 1 1 0 0,-1-1-1 0 0,1 1 0 0 0,-1 0 0 0 0,0-1 0 0 0,0 1 1 0 0,0 0-1 0 0,0 0 0 0 0,0 0 0 0 0,-1 0 0 0 0,1 6 1 0 0,-1-8 11 0 0,0 1 0 0 0,-1-1 0 0 0,1 0 1 0 0,-1 1-1 0 0,0-1 0 0 0,1 0 0 0 0,-1 0 1 0 0,0 1-1 0 0,0-1 0 0 0,0 0 0 0 0,0 0 1 0 0,0 0-1 0 0,0 0 0 0 0,0 0 0 0 0,0 0 1 0 0,0-1-1 0 0,0 1 0 0 0,-1 0 0 0 0,1 0 1 0 0,0-1-1 0 0,-3 2 0 0 0,-37 13 247 0 0,26-10-188 0 0,4-1-94 0 0,-25 11 339 0 0,35-14-327 0 0,0 0-1 0 0,-1-1 1 0 0,1 1-1 0 0,0 0 0 0 0,0 0 1 0 0,0 0-1 0 0,0 0 1 0 0,0 0-1 0 0,0 0 0 0 0,0 0 1 0 0,0 0-1 0 0,0 0 0 0 0,0 1 1 0 0,0-1-1 0 0,1 0 1 0 0,-1 0-1 0 0,1 1 0 0 0,-1-1 1 0 0,1 1-1 0 0,-1-1 1 0 0,1 3-1 0 0,2-1 89 0 0,1 0-1 0 0,-1 0 1 0 0,1 0-1 0 0,0-1 1 0 0,0 1-1 0 0,0-1 1 0 0,0 0-1 0 0,1 0 1 0 0,-1 0-1 0 0,4 1 1 0 0,27 13 227 0 0,62 18 1 0 0,-71-26-309 0 0,1 1 0 0 0,-1 1 0 0 0,0 0 1 0 0,-1 2-1 0 0,23 16 0 0 0,-46-28 16 0 0,0 0-1 0 0,-1 1 0 0 0,1-1 1 0 0,0 1-1 0 0,0 0 1 0 0,0-1-1 0 0,-1 1 1 0 0,1-1-1 0 0,0 1 0 0 0,-1 0 1 0 0,1 0-1 0 0,-1-1 1 0 0,1 1-1 0 0,-1 0 1 0 0,1 0-1 0 0,-1 0 0 0 0,1 0 1 0 0,-1 0-1 0 0,0 0 1 0 0,1 0-1 0 0,-1-1 1 0 0,0 1-1 0 0,0 0 0 0 0,0 0 1 0 0,0 0-1 0 0,0 0 1 0 0,0 0-1 0 0,0 0 0 0 0,0 0 1 0 0,0 0-1 0 0,0 0 1 0 0,0 0-1 0 0,-1 0 1 0 0,1 0-1 0 0,0 0 0 0 0,-1 0 1 0 0,1 0-1 0 0,-1-1 1 0 0,1 1-1 0 0,-1 0 1 0 0,1 0-1 0 0,-1 0 0 0 0,0-1 1 0 0,1 1-1 0 0,-1 0 1 0 0,0-1-1 0 0,0 1 1 0 0,1-1-1 0 0,-1 1 0 0 0,0-1 1 0 0,0 1-1 0 0,0-1 1 0 0,0 1-1 0 0,0-1 1 0 0,-10 6 402 0 0,1 0 1 0 0,-1-1-1 0 0,-18 5 1 0 0,18-6-154 0 0,-49 18 706 0 0,28-12-673 0 0,-30 16 1 0 0,18-15-1644 0 0,87-21-8764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0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69 1316 0 0,'0'0'9926'0'0,"-5"-4"-9374"0"0,-2 1-175 0 0,-5-6-874 0 0,12 9 431 0 0,1-1 0 0 0,0 1 1 0 0,0-1-1 0 0,0 1 0 0 0,0-1 1 0 0,0 1-1 0 0,0 0 0 0 0,0-1 1 0 0,0 1-1 0 0,0 0 0 0 0,0 0 1 0 0,0 0-1 0 0,0 0 0 0 0,0 0 1 0 0,1 0-1 0 0,-1 0 0 0 0,0 0 1 0 0,0 0-1 0 0,1 1 0 0 0,236-8-1513 0 0,-172 1-1245 0 0,105-22-1 0 0,-141 20 1033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0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20 4880 0 0,'0'0'5029'0'0,"-5"-19"-6829"0"0,20 19 1456 0 0,12 0 344 0 0,8 4 0 0 0,6 0-364 0 0,-6-1-908 0 0,34-3-1309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1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3952 0 0,'0'0'6149'0'0,"86"-3"-7545"0"0,-49 3 1392 0 0,3 5 0 0 0,1 4-152 0 0,5 2 144 0 0,-1 5-56 0 0,-5 0-296 0 0,4-1-868 0 0,-12-2-657 0 0,14 1-1239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4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1530 3816 0 0,'0'0'2984'0'0,"-13"4"-3838"0"0,-39 16 726 0 0,50-18 128 0 0,0-1 0 0 0,0 1 0 0 0,0 0 1 0 0,0 0-1 0 0,0-1 0 0 0,1 1 0 0 0,-1 0 0 0 0,1 0 0 0 0,-1 1 1 0 0,1-1-1 0 0,0 0 0 0 0,0 0 0 0 0,0 1 0 0 0,0-1 0 0 0,0 0 1 0 0,0 1-1 0 0,1-1 0 0 0,-1 1 0 0 0,1-1 0 0 0,0 1 0 0 0,0-1 1 0 0,0 4-1 0 0,-1 5 11 0 0,-7 38 161 0 0,3 1 0 0 0,2 0 1 0 0,5 69-1 0 0,1-86 18 0 0,2 0 0 0 0,1 0 0 0 0,1-1 0 0 0,2 0 0 0 0,1-1 0 0 0,16 36 0 0 0,-4-20 90 0 0,3-1-1 0 0,1-1 1 0 0,2-1-1 0 0,48 56 1 0 0,-54-75-129 0 0,1-1 0 0 0,1-1-1 0 0,2-1 1 0 0,0-1 0 0 0,1-1 0 0 0,1-2 0 0 0,59 30-1 0 0,-52-33-6 0 0,2-1 0 0 0,0-1 0 0 0,0-2-1 0 0,43 6 1 0 0,-56-13 53 0 0,1-1 1 0 0,1-2-1 0 0,-1 0 0 0 0,0-2 0 0 0,0 0 1 0 0,0-2-1 0 0,36-9 0 0 0,28-12 90 0 0,-1-4 1 0 0,-2-4-1 0 0,-1-3 0 0 0,135-79 0 0 0,-190 94-149 0 0,-1-2 0 0 0,-1-1 0 0 0,0-1 0 0 0,-2-1 0 0 0,-1-1 0 0 0,-2-2 0 0 0,0 0-1 0 0,-2-1 1 0 0,-1-2 0 0 0,32-63 0 0 0,-4-17 172 0 0,67-226-1 0 0,-69 188-418 0 0,-38 124 118 0 0,40-136 2 0 0,-42 131 35 0 0,0-1 0 0 0,-2 1 0 0 0,1-45 0 0 0,-6-29-72 0 0,-27-192 0 0 0,18 240-19 0 0,-3 1-1 0 0,-2 0 1 0 0,-2 2-1 0 0,-3-1 1 0 0,-27-52-1 0 0,28 73 4 0 0,0 1 0 0 0,-3 1-1 0 0,0 1 1 0 0,-2 1 0 0 0,-1 1-1 0 0,-1 2 1 0 0,-43-36 0 0 0,51 49-36 0 0,-1 0 1 0 0,0 1-1 0 0,-1 1 0 0 0,0 1 1 0 0,0 1-1 0 0,-1 0 1 0 0,0 2-1 0 0,-1 0 1 0 0,1 2-1 0 0,-1 0 0 0 0,-1 1 1 0 0,1 2-1 0 0,-40-1 1 0 0,7 6-24 0 0,-1 2-1 0 0,1 3 1 0 0,0 1 0 0 0,1 4 0 0 0,-100 36 0 0 0,117-34-5 0 0,0 1-1 0 0,1 2 1 0 0,1 2 0 0 0,1 1-1 0 0,1 2 1 0 0,-31 26 0 0 0,33-23 88 0 0,-138 123 43 0 0,143-123 53 0 0,1 2 0 0 0,1 1 1 0 0,1 0-1 0 0,-19 36 1 0 0,1 14-23 0 0,4 1 1 0 0,-31 100 0 0 0,35-92 121 0 0,22-61-100 0 0,2 1-1 0 0,1 0 0 0 0,0 0 0 0 0,3 1 1 0 0,0 0-1 0 0,-1 49 0 0 0,4 226 1356 0 0,-17-287-748 0 0,-17 30-3491 0 0,1 1-3499 0 0,20-32 274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1.5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414 14 3516 0 0,'0'0'2066'0'0,"-13"-14"3160"0"0,9 16-5202 0 0,0 0-1 0 0,1 0 1 0 0,-1 1-1 0 0,1-1 1 0 0,0 1-1 0 0,0 0 1 0 0,0 0-1 0 0,0 0 1 0 0,0 0-1 0 0,-3 6 1 0 0,-4 3 9 0 0,-10 10 88 0 0,1 2 0 0 0,2 0 0 0 0,-25 43-1 0 0,-34 88 186 0 0,36-69-59 0 0,17-37-130 0 0,17-32 36 0 0,-2 0 0 0 0,0 0 1 0 0,-1 0-1 0 0,-1-1 1 0 0,0-1-1 0 0,-1 1 0 0 0,-19 19 1 0 0,8-21 239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7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50 383 1032 0 0,'0'0'6498'0'0,"-7"-14"-6216"0"0,-3-7-112 0 0,3 8 318 0 0,0-1-1 0 0,1 1 1 0 0,-5-17 338 0 0,11 30-806 0 0,0 0 0 0 0,0 0 0 0 0,0 0 0 0 0,0 0 0 0 0,0 0-1 0 0,-1 0 1 0 0,1 0 0 0 0,0 0 0 0 0,0 0 0 0 0,0 0 0 0 0,0 0 0 0 0,0 0 0 0 0,0 0 0 0 0,0 0 0 0 0,0 0 0 0 0,0 0 0 0 0,0 0 0 0 0,0 0-1 0 0,0 0 1 0 0,0 13-426 0 0,3 18 149 0 0,79 301 1833 0 0,-79-317-1523 0 0,-2-8-24 0 0,0 0 1 0 0,1-1-1 0 0,-1 1 0 0 0,1 0 0 0 0,1 0 0 0 0,-1-1 0 0 0,8 13 0 0 0,-10-19 26 0 0,1 1-1 0 0,-1-1 0 0 0,1 0 0 0 0,0 1 0 0 0,-1-1 1 0 0,1 0-1 0 0,0 1 0 0 0,-1-1 0 0 0,1 0 0 0 0,0 0 0 0 0,0 0 1 0 0,-1 1-1 0 0,1-1 0 0 0,0 0 0 0 0,0 0 0 0 0,-1 0 1 0 0,1 0-1 0 0,0 0 0 0 0,0-1 0 0 0,-1 1 0 0 0,1 0 0 0 0,0 0 1 0 0,0 0-1 0 0,-1-1 0 0 0,1 1 0 0 0,0 0 0 0 0,0-1 1 0 0,25-13 1182 0 0,-18 9-926 0 0,401-261 1750 0 0,-18-34-2373 0 0,-373 286 314 0 0,155-116 5 0 0,-174 130 3 0 0,1 0 0 0 0,0 0 0 0 0,0 0-1 0 0,0-1 1 0 0,0 1 0 0 0,-1 0 0 0 0,1 0 0 0 0,0 0 0 0 0,0 0-1 0 0,0 0 1 0 0,0 0 0 0 0,0 0 0 0 0,0 0 0 0 0,-1 0-1 0 0,1 0 1 0 0,0 0 0 0 0,0-1 0 0 0,0 1 0 0 0,0 0 0 0 0,0 0-1 0 0,0 0 1 0 0,0 0 0 0 0,-1 0 0 0 0,1 0 0 0 0,0-1-1 0 0,0 1 1 0 0,0 0 0 0 0,0 0 0 0 0,0 0 0 0 0,0 0 0 0 0,0 0-1 0 0,0-1 1 0 0,0 1 0 0 0,0 0 0 0 0,0 0 0 0 0,0 0-1 0 0,0 0 1 0 0,0-1 0 0 0,0 1 0 0 0,0 0 0 0 0,0 0 0 0 0,0 0-1 0 0,0 0 1 0 0,0 0 0 0 0,0-1 0 0 0,1 1 0 0 0,-1 0-1 0 0,0 0 1 0 0,-14 2-4595 0 0,-2 16-3033 0 0,45-38 2648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9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48 3064 0 0,'0'0'7232'0'0,"3"-10"-6955"0"0,5-27-538 0 0,-44 77-1280 0 0,-28 50 1677 0 0,-31 41 398 0 0,77-108-1221 0 0,-1-2-1 0 0,-2 0 1 0 0,-33 27 0 0 0,33-37-1282 0 0,1-9-538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5:59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6473 0 0,'0'0'952'0'0,"97"44"-2020"0"0,-67-26 1068 0 0,8 4 4 0 0,5 1-8 0 0,5-1-216 0 0,-14-4-1981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00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1 4924 0 0,'0'0'3502'0'0,"-8"8"-4866"0"0,-12 16 1337 0 0,-18 28 0 0 0,23-32-208 0 0,0 0 0 0 0,0 0 0 0 0,-2-2 0 0 0,-1 0 0 0 0,-21 17 0 0 0,16-17-1867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00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5228 0 0,'0'0'5257'0'0,"88"95"-8133"0"0,-52-46 2876 0 0,12 7 96 0 0,3 4 36 0 0,5 8 72 0 0,4 2 72 0 0,-2 1-276 0 0,-9-18-1380 0 0,11 7-2905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06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22 28 0 0,'0'0'4315'0'0,"-16"-4"-3864"0"0,-50-12 346 0 0,63 16-741 0 0,-1-1 0 0 0,1 1-1 0 0,0-1 1 0 0,0 1 0 0 0,-1 0 0 0 0,1 1-1 0 0,0-1 1 0 0,-1 0 0 0 0,1 1 0 0 0,0 0 0 0 0,0 0-1 0 0,0 0 1 0 0,0 0 0 0 0,0 0 0 0 0,0 0-1 0 0,0 1 1 0 0,-4 2 0 0 0,0 1-100 0 0,1 1 0 0 0,0-1-1 0 0,1 1 1 0 0,-10 13 0 0 0,7-10 71 0 0,-8 13-71 0 0,1 1-1 0 0,1 0 0 0 0,1 1 1 0 0,1 0-1 0 0,1 1 0 0 0,1 0 1 0 0,1 1-1 0 0,1 0 0 0 0,-7 46 1 0 0,5-2 22 0 0,4 1 0 0 0,3 108 0 0 0,10-82 61 0 0,38 185 0 0 0,-7-62 112 0 0,-31-165-57 0 0,-3 0 1 0 0,-3 58-1 0 0,-1-102-74 0 0,-1-1 0 0 0,0 1 0 0 0,-1-1 0 0 0,0 1 0 0 0,-1-1 0 0 0,0 0 0 0 0,-1 0 0 0 0,0 0 0 0 0,0 0-1 0 0,-1-1 1 0 0,0 1 0 0 0,-9 10 0 0 0,9-14 40 0 0,0 0-1 0 0,-1 0 1 0 0,0-1-1 0 0,0 1 1 0 0,-1-1-1 0 0,0-1 1 0 0,1 1-1 0 0,-2-1 1 0 0,1 0-1 0 0,0-1 0 0 0,-1 0 1 0 0,1 0-1 0 0,-1 0 1 0 0,0-1-1 0 0,0 0 1 0 0,-12 1-1 0 0,12-2 58 0 0,1-1 0 0 0,-1 1 0 0 0,0-1-1 0 0,0 0 1 0 0,0-1 0 0 0,1 0 0 0 0,-1 0-1 0 0,1-1 1 0 0,-1 0 0 0 0,1 0 0 0 0,-8-3-1 0 0,12 3-94 0 0,0 0 1 0 0,-1 0-1 0 0,1 0 0 0 0,1 0 0 0 0,-1-1 0 0 0,0 1 0 0 0,0-1 0 0 0,1 0 0 0 0,0 0 0 0 0,0 0 0 0 0,-1 0 0 0 0,1 0 0 0 0,1 0 0 0 0,-1 0 0 0 0,1-1 1 0 0,-1 1-1 0 0,1-1 0 0 0,0 1 0 0 0,0-1 0 0 0,0 1 0 0 0,1-1 0 0 0,-1 0 0 0 0,1 1 0 0 0,0-1 0 0 0,0-3 0 0 0,0 2-40 0 0,0 1 0 0 0,0 0-1 0 0,1-1 1 0 0,-1 1 0 0 0,1 0-1 0 0,0 0 1 0 0,0 0 0 0 0,1-1 0 0 0,-1 1-1 0 0,1 1 1 0 0,0-1 0 0 0,0 0-1 0 0,0 0 1 0 0,1 1 0 0 0,-1-1-1 0 0,1 1 1 0 0,3-4 0 0 0,-4 5-29 0 0,1 0 0 0 0,0 0-1 0 0,0 0 1 0 0,0 1 0 0 0,0-1 0 0 0,1 1 0 0 0,-1-1 0 0 0,0 1 0 0 0,0 0 0 0 0,1 0-1 0 0,-1 1 1 0 0,1-1 0 0 0,-1 1 0 0 0,1-1 0 0 0,-1 1 0 0 0,1 0 0 0 0,-1 0 0 0 0,1 1-1 0 0,-1-1 1 0 0,1 1 0 0 0,5 2 0 0 0,-3-1 53 0 0,0 0 0 0 0,0 1-1 0 0,-1 0 1 0 0,1 0 0 0 0,-1 1-1 0 0,0 0 1 0 0,0-1 0 0 0,0 2 0 0 0,0-1-1 0 0,-1 1 1 0 0,0-1 0 0 0,0 1 0 0 0,0 0-1 0 0,0 1 1 0 0,5 9 0 0 0,-1 1 6 0 0,0 1 0 0 0,-1 0 0 0 0,-1 0 0 0 0,6 26 0 0 0,-1 15-75 0 0,-3 1-1 0 0,-3-1 0 0 0,-4 102 1 0 0,-1-116 32 0 0,-61 701 208 0 0,1-66 350 0 0,59-623-497 0 0,2-1-1 0 0,2 0 0 0 0,3 0 1 0 0,26 108-1 0 0,-23-134-109 0 0,1 1 0 0 0,2-1 0 0 0,1-1 0 0 0,1 0 0 0 0,1-1 0 0 0,1-1 1 0 0,2 0-1 0 0,0-1 0 0 0,2-1 0 0 0,33 31 0 0 0,-6-11 297 0 0,2-3-1 0 0,55 36 1 0 0,-75-59 35 0 0,0-1 1 0 0,0-1-1 0 0,2-2 0 0 0,0-1 0 0 0,56 16 0 0 0,-59-19-141 0 0,-14 2-3312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09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519 48 1200 0 0,'0'0'7120'0'0,"2"-9"-6656"0"0,5-29-464 0 0,-7 55-2967 0 0,0 37 3695 0 0,-60 342 696 0 0,46-334-1320 0 0,-3 1 0 0 0,-3-2 0 0 0,-2-1 0 0 0,-37 70 0 0 0,51-115 5 0 0,-1 0 1 0 0,0-1-1 0 0,-1 0 0 0 0,0-1 0 0 0,-1 0 0 0 0,-1-1 0 0 0,0 0 0 0 0,-17 13 0 0 0,20-19 52 0 0,-1 0 1 0 0,1 0 0 0 0,-1-1-1 0 0,0 0 1 0 0,0-1 0 0 0,0 0-1 0 0,-1-1 1 0 0,0 0 0 0 0,0-1-1 0 0,1 0 1 0 0,-1 0-1 0 0,0-1 1 0 0,-18-1 0 0 0,26 0-137 0 0,1 0 1 0 0,-1 0-1 0 0,1 0 0 0 0,-1 0 1 0 0,1-1-1 0 0,-1 1 1 0 0,1-1-1 0 0,-1 0 0 0 0,1 0 1 0 0,-1 0-1 0 0,1 0 1 0 0,0 0-1 0 0,-1 0 0 0 0,1-1 1 0 0,0 1-1 0 0,0-1 1 0 0,0 1-1 0 0,0-1 0 0 0,0 0 1 0 0,1 0-1 0 0,-1 0 1 0 0,0 0-1 0 0,1 0 0 0 0,-1 0 1 0 0,1 0-1 0 0,0-1 1 0 0,0 1-1 0 0,0 0 0 0 0,0-1 1 0 0,0 1-1 0 0,0-1 1 0 0,1 1-1 0 0,-1-1 0 0 0,1 1 1 0 0,0-1-1 0 0,0 0 1 0 0,0 1-1 0 0,0-1 0 0 0,0 1 1 0 0,1-4-1 0 0,-1 5-56 0 0,0 1 0 0 0,0-1 0 0 0,1 0-1 0 0,-1 1 1 0 0,0-1 0 0 0,1 0 0 0 0,-1 1 0 0 0,0-1 0 0 0,1 1-1 0 0,-1-1 1 0 0,0 1 0 0 0,1-1 0 0 0,-1 1 0 0 0,1-1 0 0 0,-1 1-1 0 0,1-1 1 0 0,-1 1 0 0 0,1 0 0 0 0,0-1 0 0 0,-1 1-1 0 0,1 0 1 0 0,-1-1 0 0 0,1 1 0 0 0,0 0 0 0 0,-1 0 0 0 0,1 0-1 0 0,0 0 1 0 0,-1-1 0 0 0,1 1 0 0 0,0 0 0 0 0,-1 0-1 0 0,1 0 1 0 0,0 0 0 0 0,-1 0 0 0 0,1 1 0 0 0,0-1 0 0 0,-1 0-1 0 0,1 0 1 0 0,0 0 0 0 0,-1 1 0 0 0,2-1 0 0 0,26 15-732 0 0,-16-3 654 0 0,0 1-1 0 0,0 0 1 0 0,-1 1-1 0 0,-1 0 1 0 0,0 1-1 0 0,-1 0 1 0 0,-1 0-1 0 0,-1 1 1 0 0,7 17-1 0 0,7 29 18 0 0,15 65-1 0 0,-33-112 56 0 0,34 164 166 0 0,17 255 0 0 0,-21-138 320 0 0,-23-218-527 0 0,3-1-1 0 0,38 123 1 0 0,-48-191 101 0 0,-2-4 154 0 0,1 1 0 0 0,0-1-1 0 0,0 1 1 0 0,0-1 0 0 0,1 0 0 0 0,-1 0-1 0 0,1 0 1 0 0,11 11 2331 0 0,-13-16-2694 0 0,0 0-1 0 0,-1 1 0 0 0,1-1 1 0 0,-1 1-1 0 0,1-1 0 0 0,0 1 1 0 0,-1-1-1 0 0,1 1 0 0 0,-1-1 1 0 0,1 1-1 0 0,-1 0 1 0 0,1-1-1 0 0,-1 1 0 0 0,0-1 1 0 0,1 1-1 0 0,-1 0 0 0 0,0 0 1 0 0,0-1-1 0 0,1 1 0 0 0,-1 0 1 0 0,0 0-1 0 0,5 15-2781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1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825 208 5244 0 0,'-18'-7'2767'0'0,"3"0"-2429"0"0,-1 1 0 0 0,0 1 0 0 0,0 1 0 0 0,0 0 1 0 0,-1 1-1 0 0,1 0 0 0 0,-1 1 0 0 0,-25 1 0 0 0,8 4-65 0 0,1 1 0 0 0,0 2-1 0 0,0 1 1 0 0,1 1 0 0 0,0 2-1 0 0,-31 14 1 0 0,42-15-122 0 0,1 1 0 0 0,-1 1 0 0 0,1 2 1 0 0,1-1-1 0 0,1 2 0 0 0,0 1 0 0 0,0 0 0 0 0,2 1 0 0 0,-28 33 1 0 0,23-20 21 0 0,2 2 0 0 0,1 0 0 0 0,1 1 0 0 0,1 1 0 0 0,2 0 0 0 0,2 1 0 0 0,-15 63 0 0 0,21-69-155 0 0,2 1 0 0 0,0 0 0 0 0,2 0-1 0 0,1 0 1 0 0,2 0 0 0 0,1 0 0 0 0,1-1 0 0 0,1 1 0 0 0,2 0 0 0 0,10 32-1 0 0,-8-38-31 0 0,1 0-1 0 0,1-1 1 0 0,1 1 0 0 0,1-2-1 0 0,1 0 1 0 0,1 0-1 0 0,0-2 1 0 0,26 27-1 0 0,-26-33-17 0 0,0 0 0 0 0,1 0-1 0 0,1-2 1 0 0,0 0 0 0 0,0 0 0 0 0,1-2 0 0 0,1 0 0 0 0,-1-1-1 0 0,2-1 1 0 0,-1-1 0 0 0,22 5 0 0 0,-25-7 46 0 0,1-2 0 0 0,-1 0 1 0 0,0-1-1 0 0,1 0 0 0 0,0-1 1 0 0,-1-1-1 0 0,1-1 0 0 0,-1 0 1 0 0,24-7-1 0 0,-19 3 32 0 0,0-2-1 0 0,0 0 1 0 0,-1-1 0 0 0,0-1-1 0 0,-1 0 1 0 0,23-18 0 0 0,-1-6 122 0 0,-1-1 1 0 0,-2-2-1 0 0,-1-2 1 0 0,56-80-1 0 0,-42 47 155 0 0,-4-1 1 0 0,50-106-1 0 0,-75 134-261 0 0,-2-1 1 0 0,-2-2 0 0 0,-3 1-1 0 0,-1-2 1 0 0,9-75 0 0 0,-20 110-95 0 0,-1-1 1 0 0,0 1 0 0 0,-1-1 0 0 0,-1 1 0 0 0,0 0 0 0 0,-1-1 0 0 0,-1 1-1 0 0,0 0 1 0 0,-1 0 0 0 0,-1 0 0 0 0,0 0 0 0 0,0 1 0 0 0,-2 0-1 0 0,1 0 1 0 0,-2 1 0 0 0,0 0 0 0 0,0 0 0 0 0,-1 0 0 0 0,0 1-1 0 0,-1 1 1 0 0,-1-1 0 0 0,-16-12 0 0 0,14 15-77 0 0,0 0 1 0 0,0 1-1 0 0,-1 1 0 0 0,0 0 1 0 0,0 1-1 0 0,0 0 1 0 0,-1 1-1 0 0,1 1 0 0 0,-1 0 1 0 0,0 1-1 0 0,0 1 0 0 0,0 0 1 0 0,0 1-1 0 0,-28 4 0 0 0,14 0-198 0 0,0 1 0 0 0,0 1 0 0 0,1 2-1 0 0,0 1 1 0 0,0 1 0 0 0,-42 22 0 0 0,52-22-268 0 0,1 0 1 0 0,0 1-1 0 0,1 1 1 0 0,0 1-1 0 0,-23 23 0 0 0,26-21-726 0 0,0 0 0 0 0,1 1 0 0 0,-15 25 0 0 0,-9 29-3181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1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605 4 7989 0 0,'0'0'6574'0'0,"-17"0"-5944"0"0,4-1-531 0 0,8 0-76 0 0,0 0 0 0 0,0 1 0 0 0,0-1 0 0 0,0 1 0 0 0,0 0 0 0 0,0 1 0 0 0,0-1-1 0 0,1 1 1 0 0,-1 0 0 0 0,0 0 0 0 0,0 0 0 0 0,0 1 0 0 0,1 0 0 0 0,-1 0 0 0 0,1 0 0 0 0,-1 1 0 0 0,1-1 0 0 0,0 1 0 0 0,0 0 0 0 0,-6 6-1 0 0,-25 34-7 0 0,3 1 0 0 0,2 2 1 0 0,1 1-1 0 0,-30 69 0 0 0,27-51-1377 0 0,-67 101 1 0 0,58-116-650 0 0,38-47 1783 0 0,0 0 0 0 0,0-1 0 0 0,0 1 0 0 0,0-1 0 0 0,0 1-1 0 0,0-1 1 0 0,-1 0 0 0 0,0 0 0 0 0,1-1 0 0 0,-1 1 0 0 0,0-1 0 0 0,1 0 0 0 0,-7 2-1 0 0,8-4 77 0 0,0 1 0 0 0,-1 0 0 0 0,1 0 0 0 0,0-1 0 0 0,0 1 0 0 0,0-1 0 0 0,0 1 0 0 0,0-1 0 0 0,0 0 0 0 0,1 0-1 0 0,-1 0 1 0 0,0 0 0 0 0,0 0 0 0 0,1-1 0 0 0,-1 1 0 0 0,0 0 0 0 0,1-1 0 0 0,-1 1 0 0 0,1-1 0 0 0,0 1 0 0 0,0-1 0 0 0,-1 0-1 0 0,1 0 1 0 0,0 1 0 0 0,0-1 0 0 0,1 0 0 0 0,-1 0 0 0 0,-1-4 0 0 0,-12-33-2443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2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1 138 272 0 0,'0'0'3786'0'0,"2"-17"-1282"0"0,0-7-1795 0 0,-1 7 140 0 0,1 1-1 0 0,7-29 1 0 0,-9 44-777 0 0,0 0 0 0 0,1 0-1 0 0,-1 0 1 0 0,0 0 0 0 0,0 0 0 0 0,1 0 0 0 0,-1 0 0 0 0,1 1 0 0 0,-1-1-1 0 0,0 0 1 0 0,1 0 0 0 0,0 1 0 0 0,-1-1 0 0 0,1 0 0 0 0,-1 1 0 0 0,1-1-1 0 0,0 0 1 0 0,0 1 0 0 0,-1-1 0 0 0,1 1 0 0 0,0-1 0 0 0,0 1 0 0 0,0 0-1 0 0,-1-1 1 0 0,3 1 0 0 0,-2-1-13 0 0,1 1-1 0 0,0 0 1 0 0,0 0 0 0 0,0 0-1 0 0,0 1 1 0 0,0-1 0 0 0,0 0-1 0 0,0 1 1 0 0,0-1 0 0 0,-1 1-1 0 0,4 1 1 0 0,7 4 47 0 0,-2 0 0 0 0,1 1-1 0 0,11 10 1 0 0,-14-11 242 0 0,97 73 8 0 0,-13-9-152 0 0,160 93 0 0 0,-212-142-1152 0 0,1-3 1 0 0,68 23 0 0 0,-75-32-414 0 0,0-1 0 0 0,0-1 0 0 0,1-2 0 0 0,39 0-1 0 0,-3-4-2770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2.0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1 468 0 0,'0'0'6760'0'0,"15"5"-7339"0"0,4 2 673 0 0,-1 0-1 0 0,0 1 0 0 0,0 1 1 0 0,-1 1-1 0 0,0 1 0 0 0,16 12 1 0 0,1 9 216 0 0,-1 1 0 0 0,-2 2 1 0 0,-1 2-1 0 0,-2 0 0 0 0,-1 2 1 0 0,-2 1-1 0 0,-2 1 0 0 0,35 86 1 0 0,-56-122-233 0 0,0 0-1 0 0,0 1 1 0 0,1-1 0 0 0,0 0 0 0 0,0 0 0 0 0,0 0 0 0 0,0-1 0 0 0,8 8 0 0 0,-10-12-162 0 0,0 0-1 0 0,0 0 1 0 0,0 0-1 0 0,0 0 1 0 0,0 0-1 0 0,0 0 1 0 0,1 0-1 0 0,-1-1 1 0 0,0 1-1 0 0,0-1 1 0 0,0 1 0 0 0,0 0-1 0 0,0-1 1 0 0,0 0-1 0 0,0 1 1 0 0,0-1-1 0 0,0 0 1 0 0,-1 1-1 0 0,1-1 1 0 0,0 0-1 0 0,0 0 1 0 0,0 0-1 0 0,-1 1 1 0 0,1-1 0 0 0,-1 0-1 0 0,1 0 1 0 0,0 0-1 0 0,-1 0 1 0 0,0 0-1 0 0,1-2 1 0 0,2-1-275 0 0,18-26-1852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2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448 49 1488 0 0,'0'0'7193'0'0,"-15"-5"-5828"0"0,6 0-1175 0 0,4 3-144 0 0,1 0 0 0 0,-1-1 1 0 0,0 2-1 0 0,0-1 0 0 0,1 0 1 0 0,-1 1-1 0 0,0 0 1 0 0,-1 0-1 0 0,1 1 0 0 0,0-1 1 0 0,0 1-1 0 0,0 0 0 0 0,0 0 1 0 0,0 1-1 0 0,0 0 1 0 0,0 0-1 0 0,0 0 0 0 0,0 0 1 0 0,-8 4-1 0 0,-7 7 56 0 0,0 1-1 0 0,1 0 1 0 0,1 2 0 0 0,1 0 0 0 0,0 1-1 0 0,1 0 1 0 0,0 2 0 0 0,1 0-1 0 0,1 0 1 0 0,1 1 0 0 0,1 1 0 0 0,-11 24-1 0 0,6-7-58 0 0,1 0-1 0 0,2 1 0 0 0,2 1 1 0 0,1 1-1 0 0,-11 79 0 0 0,20-98-37 0 0,0-1 1 0 0,1 1-1 0 0,2-1 0 0 0,0 1 0 0 0,4 23 0 0 0,-2-31 15 0 0,0-1-1 0 0,1 0 1 0 0,0-1 0 0 0,1 1-1 0 0,0-1 1 0 0,1 0-1 0 0,0 0 1 0 0,1 0-1 0 0,13 16 1 0 0,-16-22 20 0 0,0 0 0 0 0,0-1 0 0 0,1 1 0 0 0,-1-1 0 0 0,1 0 0 0 0,0 0 0 0 0,0 0 0 0 0,0-1 0 0 0,1 0 0 0 0,-1 0 1 0 0,1 0-1 0 0,0-1 0 0 0,0 0 0 0 0,0 0 0 0 0,0 0 0 0 0,0-1 0 0 0,0 1 0 0 0,0-2 0 0 0,1 1 0 0 0,-1-1 0 0 0,0 0 0 0 0,0 0 0 0 0,1 0 0 0 0,-1-1 0 0 0,0 0 0 0 0,0 0 1 0 0,0-1-1 0 0,0 0 0 0 0,0 0 0 0 0,0 0 0 0 0,0-1 0 0 0,-1 0 0 0 0,7-4 0 0 0,17-12 279 0 0,-2-2 0 0 0,0-1-1 0 0,-1-1 1 0 0,-1-1 0 0 0,-2-1 0 0 0,0-2 0 0 0,29-44 0 0 0,-12 9-137 0 0,-3-2 0 0 0,41-98 0 0 0,-67 136-193 0 0,-1-1-1 0 0,-1 0 1 0 0,-1-1 0 0 0,-2 1-1 0 0,0-1 1 0 0,-2-1 0 0 0,-1 1-1 0 0,-1-40 1 0 0,-2 64-26 0 0,0-1 1 0 0,-1 1-1 0 0,1 0 1 0 0,-1 0 0 0 0,0 1-1 0 0,0-1 1 0 0,0 0-1 0 0,-1 0 1 0 0,1 0-1 0 0,-1 1 1 0 0,0-1-1 0 0,0 1 1 0 0,0-1-1 0 0,0 1 1 0 0,-1 0-1 0 0,-5-6 1 0 0,5 7-56 0 0,0 0 1 0 0,0 0 0 0 0,0 1-1 0 0,0-1 1 0 0,-1 1-1 0 0,1 0 1 0 0,-1-1 0 0 0,1 2-1 0 0,-1-1 1 0 0,0 0-1 0 0,1 1 1 0 0,-1-1 0 0 0,1 1-1 0 0,-1 0 1 0 0,0 1-1 0 0,1-1 1 0 0,-1 0 0 0 0,0 1-1 0 0,1 0 1 0 0,-6 2-1 0 0,-8 2-290 0 0,1 1-1 0 0,-1 1 1 0 0,1 1-1 0 0,1 0 1 0 0,0 1-1 0 0,-19 14 1 0 0,-79 72-1636 0 0,88-72 1471 0 0,-67 63-2087 0 0,15-2-1625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3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3544 0 0,'0'0'8010'0'0,"5"14"-7877"0"0,73 257 520 0 0,-72-255-609 0 0,12 35 16 0 0,-17-47-35 0 0,1 0-1 0 0,0 0 1 0 0,0-1 0 0 0,0 1-1 0 0,1-1 1 0 0,-1 1 0 0 0,1-1-1 0 0,0 0 1 0 0,5 5-1 0 0,-6-7 46 0 0,-1-1-1 0 0,0 1 0 0 0,0-1 0 0 0,1 0 0 0 0,-1 1 0 0 0,0-1 0 0 0,0 0 0 0 0,1 0 0 0 0,-1 0 0 0 0,0 0 0 0 0,1 0 0 0 0,-1 0 0 0 0,0 0 0 0 0,1 0 0 0 0,-1-1 0 0 0,0 1 1 0 0,0 0-1 0 0,1-1 0 0 0,-1 1 0 0 0,0-1 0 0 0,0 1 0 0 0,0-1 0 0 0,1 0 0 0 0,0 0 0 0 0,29-24 1173 0 0,-23 19-1262 0 0,216-168-85 0 0,-206 166-1803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3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1 5124 0 0,'0'0'3791'0'0,"-2"16"-2571"0"0,-21 204 1965 0 0,31 87-2289 0 0,-2 57-3827 0 0,-7-354 2591 0 0,1-2-373 0 0,-1 1 0 0 0,1 0 1 0 0,-2-1-1 0 0,1 1 0 0 0,-1-1 1 0 0,-4 9-1 0 0,-8 3-5243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4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420 52 220 0 0,'0'0'6626'0'0,"-14"-9"-5547"0"0,-45-26-251 0 0,55 34-785 0 0,1 0-1 0 0,0 0 1 0 0,-1 0-1 0 0,1 0 1 0 0,-1 0-1 0 0,1 0 1 0 0,-1 1-1 0 0,1 0 1 0 0,-1 0-1 0 0,1 0 1 0 0,-1 0-1 0 0,1 0 1 0 0,-1 1-1 0 0,1-1 1 0 0,-1 1-1 0 0,1 0 1 0 0,-6 3-1 0 0,0 0 44 0 0,1 1 0 0 0,0 0-1 0 0,0 0 1 0 0,-12 11-1 0 0,12-10-12 0 0,-11 11-2 0 0,1 1 0 0 0,1 1 0 0 0,0 0 1 0 0,1 1-1 0 0,1 1 0 0 0,2 0 0 0 0,0 1 0 0 0,0 0 0 0 0,2 1 0 0 0,1 1 1 0 0,-9 32-1 0 0,9-23-50 0 0,2 1 1 0 0,1 0 0 0 0,2 0 0 0 0,1 0-1 0 0,2 1 1 0 0,1-1 0 0 0,7 63-1 0 0,-2-78-20 0 0,0-1-1 0 0,1 0 1 0 0,0 0-1 0 0,2 0 0 0 0,0-1 1 0 0,1 0-1 0 0,1 0 0 0 0,11 17 1 0 0,-1-8 45 0 0,1 0 1 0 0,0-1-1 0 0,42 38 1 0 0,-49-51 49 0 0,1-1 0 0 0,0 0 1 0 0,1-1-1 0 0,0-1 0 0 0,1 0 1 0 0,0-1-1 0 0,24 8 0 0 0,-31-12 48 0 0,1-1-1 0 0,-1-1 1 0 0,1 0 0 0 0,0 0-1 0 0,0-1 1 0 0,0-1 0 0 0,0 1-1 0 0,-1-2 1 0 0,1 1-1 0 0,0-1 1 0 0,0-1 0 0 0,0 1-1 0 0,-1-2 1 0 0,19-6 0 0 0,-8-1 24 0 0,-1 0 0 0 0,0-2 0 0 0,-1 0 1 0 0,-1-1-1 0 0,0 0 0 0 0,0-2 0 0 0,-1 0 1 0 0,-1-1-1 0 0,-1 0 0 0 0,20-30 0 0 0,-15 17-65 0 0,-1-1 0 0 0,-1-1 0 0 0,-2-1 0 0 0,-2 0 0 0 0,20-66 1 0 0,-26 69-160 0 0,-1 1 1 0 0,-1-1 0 0 0,1-37 0 0 0,-5 58-27 0 0,-1 0 1 0 0,0 1-1 0 0,-1-1 1 0 0,1 0-1 0 0,-2 1 0 0 0,1-1 1 0 0,-1 1-1 0 0,0-1 0 0 0,0 1 1 0 0,-1 0-1 0 0,0 0 1 0 0,0 0-1 0 0,-1 0 0 0 0,0 0 1 0 0,0 1-1 0 0,-1-1 1 0 0,-8-8-1 0 0,8 11-94 0 0,0 1-1 0 0,0 0 1 0 0,-1-1 0 0 0,0 2-1 0 0,1-1 1 0 0,-1 1 0 0 0,0-1-1 0 0,0 2 1 0 0,-1-1 0 0 0,1 1-1 0 0,0 0 1 0 0,0 0-1 0 0,-1 0 1 0 0,1 1 0 0 0,0 0-1 0 0,-1 1 1 0 0,1-1 0 0 0,0 1-1 0 0,-9 2 1 0 0,-10 3-719 0 0,1 1 1 0 0,0 1-1 0 0,-29 14 1 0 0,-9 7-2032 0 0,-15 12-1595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5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1463 132 0 0,'0'0'5522'0'0,"-2"5"-4965"0"0,4 11 4172 0 0,12-27-4139 0 0,183-167 489 0 0,223-209-397 0 0,-321 286-635 0 0,-4-5-1 0 0,81-118 1 0 0,-142 175-73 0 0,-1-2 1 0 0,-3-1 0 0 0,-2-1-1 0 0,-2-1 1 0 0,31-98 0 0 0,-55 144-183 0 0,-1-1 1 0 0,1 1 0 0 0,-2 0-1 0 0,1-16 1 0 0,-1 16-839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5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814 1643 5681 0 0,'0'0'5585'0'0,"-1"-16"-5365"0"0,-7-50 102 0 0,7 59-236 0 0,-1 0 0 0 0,1 1 0 0 0,-1-1 0 0 0,-1 1 0 0 0,1 0 0 0 0,-1-1 0 0 0,-1 1 0 0 0,-3-6 0 0 0,-4-6 173 0 0,-141-287 2244 0 0,-59-110-1748 0 0,114 236-3 0 0,-79-207 0 0 0,169 367-806 0 0,-11-29-236 0 0,-38-73-1 0 0,55 121 175 0 0,1-1-1 0 0,0 1 0 0 0,0 0 0 0 0,-1-1 1 0 0,1 1-1 0 0,0 0 0 0 0,-1-1 1 0 0,1 1-1 0 0,0 0 0 0 0,-1 0 1 0 0,1-1-1 0 0,0 1 0 0 0,-1 0 1 0 0,1 0-1 0 0,-1-1 0 0 0,1 1 0 0 0,0 0 1 0 0,-1 0-1 0 0,1 0 0 0 0,-1 0 1 0 0,1 0-1 0 0,-1 0 0 0 0,1 0 1 0 0,0 0-1 0 0,-1 0 0 0 0,1 0 1 0 0,-1 0-1 0 0,1 0 0 0 0,-1 0 0 0 0,1 0 1 0 0,0 0-1 0 0,-1 0 0 0 0,1 0 1 0 0,-1 1-1 0 0,1-1 0 0 0,-1 0 1 0 0,1 0-1 0 0,0 1 0 0 0,-1-1 1 0 0,1 0-1 0 0,0 0 0 0 0,-1 1 0 0 0,1-1 1 0 0,0 0-1 0 0,-1 1 0 0 0,-16 19-3757 0 0,13-14 2059 0 0,-8 6-2256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6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75 2556 0 0,'0'0'4745'0'0,"-16"-12"-4728"0"0,-46-34-101 0 0,59 44 50 0 0,0 0 0 0 0,0 0 0 0 0,0 0 1 0 0,0 1-1 0 0,0-1 0 0 0,0 1 0 0 0,0 0 0 0 0,-1 0 0 0 0,1 0 1 0 0,0 0-1 0 0,-1 1 0 0 0,1-1 0 0 0,0 1 0 0 0,-1 0 0 0 0,1 0 1 0 0,-1 0-1 0 0,1 1 0 0 0,-5 0 0 0 0,-7 1-1874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6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547 1 1108 0 0,'0'0'6048'0'0,"-15"4"-7417"0"0,-48 16 1209 0 0,58-17 213 0 0,1-1 0 0 0,-1 1 0 0 0,1 0 0 0 0,-1 0 0 0 0,1 0 0 0 0,0 0 0 0 0,0 1-1 0 0,1-1 1 0 0,-1 1 0 0 0,1 0 0 0 0,0 1 0 0 0,0-1 0 0 0,0 0 0 0 0,-4 9 0 0 0,-4 5 249 0 0,-361 515 1933 0 0,354-505-2681 0 0,12-17-3298 0 0,11-22 2232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7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0 2600 0 0,'0'0'6221'0'0,"-3"16"-6709"0"0,-5 20 750 0 0,-1-1-1 0 0,-22 55 1 0 0,4-35 13 0 0,-2-1 0 0 0,-45 63 0 0 0,51-85-570 0 0,-2-1 0 0 0,-1-1 1 0 0,-2-1-1 0 0,-47 39 0 0 0,52-55-664 0 0,14-14-231 0 0,12-14-884 0 0,12-10-268 0 0</inkml:trace>
  <inkml:trace contextRef="#ctx0" brushRef="#br0" timeOffset="1">462 152 7349 0 0,'0'0'794'0'0,"-13"18"-392"0"0,-5 6-262 0 0,-3 4 186 0 0,-28 51 0 0 0,8-6-148 0 0,-66 108 580 0 0,88-154-1080 0 0,-1 0-1 0 0,-1-1 0 0 0,-1-1 0 0 0,-32 27 0 0 0,22-29-1119 0 0,31-23 1294 0 0,0 1 1 0 0,0 0-1 0 0,0-1 0 0 0,0 1 0 0 0,-1 0 1 0 0,1-1-1 0 0,0 0 0 0 0,0 1 1 0 0,-1-1-1 0 0,1 0 0 0 0,0 1 0 0 0,-1-1 1 0 0,1 0-1 0 0,0 0 0 0 0,0 0 1 0 0,-1 0-1 0 0,1 0 0 0 0,0-1 1 0 0,-1 1-1 0 0,1 0 0 0 0,0-1 0 0 0,0 1 1 0 0,-1 0-1 0 0,1-1 0 0 0,0 0 1 0 0,-2-1-1 0 0,-7-13-2297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7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409 174 3372 0 0,'0'0'5069'0'0,"-18"8"-5080"0"0,-59 25 68 0 0,69-28-58 0 0,0-1-1 0 0,0 1 0 0 0,1 1 0 0 0,-1 0 0 0 0,1 0 0 0 0,1 0 1 0 0,-1 1-1 0 0,-10 13 0 0 0,-5 6 8 0 0,-166 152 384 0 0,172-167-1146 0 0,15-11 706 0 0,1 0-1 0 0,0 0 1 0 0,0 0-1 0 0,-1 0 0 0 0,1 0 1 0 0,0 0-1 0 0,-1 0 0 0 0,1 1 1 0 0,0-1-1 0 0,-1 0 0 0 0,1 0 1 0 0,0 0-1 0 0,-1-1 1 0 0,1 1-1 0 0,0 0 0 0 0,0 0 1 0 0,-1 0-1 0 0,1 0 0 0 0,0 0 1 0 0,-1 0-1 0 0,1 0 0 0 0,0 0 1 0 0,0-1-1 0 0,-1 1 1 0 0,1 0-1 0 0,0 0 0 0 0,0 0 1 0 0,-1 0-1 0 0,1-1 0 0 0,0 1 1 0 0,0 0-1 0 0,0 0 1 0 0,-1-1-1 0 0,1 1 0 0 0,0 0 1 0 0,0 0-1 0 0,0-1 0 0 0,0 1 1 0 0,0 0-1 0 0,0-1 0 0 0,-1 1 1 0 0,1 0-1 0 0,0 0 1 0 0,0-1-1 0 0,0 1 0 0 0,0 0 1 0 0,0-1-1 0 0,0 1 0 0 0,0 0 1 0 0,0-1-1 0 0,0 1 0 0 0,0 0 1 0 0,1-1-1 0 0,-1-11-2074 0 0</inkml:trace>
  <inkml:trace contextRef="#ctx0" brushRef="#br0" timeOffset="1">285 1 4332 0 0,'0'0'3113'0'0,"-14"11"-2942"0"0,2-3-108 0 0,-4 5 108 0 0,-1 0 0 0 0,2 1 1 0 0,-26 28-1 0 0,12-8-13 0 0,0 2 0 0 0,3 0 1 0 0,1 2-1 0 0,-24 50 0 0 0,47-84-162 0 0,0 1 1 0 0,0-1-1 0 0,1 1 0 0 0,-1-1 1 0 0,1 1-1 0 0,1 0 0 0 0,-1 0 1 0 0,0-1-1 0 0,1 1 1 0 0,1 8-1 0 0,-1-11-22 0 0,0-1 0 0 0,1 1 1 0 0,-1 0-1 0 0,1-1 0 0 0,0 1 0 0 0,-1-1 1 0 0,1 1-1 0 0,0-1 0 0 0,0 0 1 0 0,0 1-1 0 0,0-1 0 0 0,0 0 0 0 0,0 0 1 0 0,0 1-1 0 0,0-1 0 0 0,1 0 0 0 0,-1 0 1 0 0,0 0-1 0 0,1 0 0 0 0,-1-1 0 0 0,1 1 1 0 0,-1 0-1 0 0,1-1 0 0 0,-1 1 0 0 0,1-1 1 0 0,0 1-1 0 0,-1-1 0 0 0,1 0 0 0 0,-1 1 1 0 0,1-1-1 0 0,0 0 0 0 0,1 0 0 0 0,15 0-264 0 0,0-1-1 0 0,0 0 0 0 0,0-1 0 0 0,0-1 0 0 0,27-7 0 0 0,86-37-3241 0 0,-101 36 2438 0 0,29-13-800 0 0</inkml:trace>
  <inkml:trace contextRef="#ctx0" brushRef="#br0" timeOffset="2">557 253 516 0 0,'0'0'9534'0'0,"-8"15"-8879"0"0,-26 48-242 0 0,-37 96 0 0 0,34-24-988 0 0,18-63-1923 0 0,4-14-1208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17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209 171 4344 0 0,'0'0'2658'0'0,"-5"-2"-2571"0"0,-17-4-74 0 0,17 4-38 0 0,12 18-1030 0 0,-5-16 1154 0 0,0-1 0 0 0,0 0 0 0 0,0 0 0 0 0,0 0 0 0 0,0 0 1 0 0,0 0-1 0 0,0 0 0 0 0,0 0 0 0 0,-1-1 0 0 0,1 1 0 0 0,0-1 0 0 0,-1 1 0 0 0,1-1 0 0 0,-1 0 1 0 0,1 1-1 0 0,-1-1 0 0 0,0 0 0 0 0,0 0 0 0 0,0 0 0 0 0,0 0 0 0 0,1-3 0 0 0,1-1-50 0 0,0-1 0 0 0,-1 1-1 0 0,0 0 1 0 0,0-1 0 0 0,0 1-1 0 0,0-9 1 0 0,-2 12-40 0 0,0-1 0 0 0,0 1 0 0 0,0-1 1 0 0,-1 1-1 0 0,1-1 0 0 0,-1 1 0 0 0,0-1 1 0 0,0 1-1 0 0,0-1 0 0 0,0 1 0 0 0,-1 0 1 0 0,0-1-1 0 0,1 1 0 0 0,-1 0 0 0 0,0 0 1 0 0,0 0-1 0 0,-1 1 0 0 0,1-1 0 0 0,-1 0 1 0 0,1 1-1 0 0,-1 0 0 0 0,0-1 0 0 0,0 1 1 0 0,0 0-1 0 0,0 0 0 0 0,0 1 0 0 0,0-1 0 0 0,0 1 1 0 0,-1-1-1 0 0,1 1 0 0 0,-1 0 0 0 0,1 1 1 0 0,-1-1-1 0 0,-6 0 0 0 0,4 0-66 0 0,1 1 1 0 0,-1 0-1 0 0,0 0 0 0 0,1 0 1 0 0,-1 0-1 0 0,0 1 0 0 0,1 0 1 0 0,-1 1-1 0 0,1-1 0 0 0,-1 1 1 0 0,1 0-1 0 0,0 0 0 0 0,-1 1 1 0 0,1-1-1 0 0,1 1 0 0 0,-1 0 1 0 0,0 1-1 0 0,1-1 0 0 0,-1 1 1 0 0,1 0-1 0 0,-7 8 0 0 0,6-5 32 0 0,1 0-1 0 0,0 0 0 0 0,0 0 0 0 0,1 0 0 0 0,0 1 1 0 0,0 0-1 0 0,1 0 0 0 0,0-1 0 0 0,0 1 0 0 0,0 1 1 0 0,1-1-1 0 0,1 0 0 0 0,-1 0 0 0 0,2 0 0 0 0,1 16 1 0 0,-1-18 77 0 0,0 0 1 0 0,1 0-1 0 0,0-1 1 0 0,0 1 0 0 0,1-1-1 0 0,-1 1 1 0 0,1-1-1 0 0,0 0 1 0 0,1 0-1 0 0,-1 0 1 0 0,1 0 0 0 0,0-1-1 0 0,0 1 1 0 0,1-1-1 0 0,-1 0 1 0 0,1 0 0 0 0,0-1-1 0 0,0 1 1 0 0,0-1-1 0 0,0 0 1 0 0,12 4-1 0 0,6 1 145 0 0,0-2-1 0 0,1 0 0 0 0,-1-2 0 0 0,1 0 1 0 0,0-2-1 0 0,1-1 0 0 0,44-3 0 0 0,9-6 58 0 0,83-19-1 0 0,-145 24-311 0 0,69-16-920 0 0,-30-2-3122 0 0,-32 7 1216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2.5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3876 0 0,'0'0'6827'0'0,"22"-4"-6856"0"0,50-14 253 0 0,2 4 0 0 0,0 3 0 0 0,94-2 0 0 0,-162 13-406 0 0,25 1-113 0 0,-17 3-2026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9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416 114 5565 0 0,'0'0'4157'0'0,"-6"2"-4041"0"0,-16 4 113 0 0,0-1 0 0 0,0 0 0 0 0,0-2 1 0 0,-1-1-1 0 0,1 0 0 0 0,-38-4 0 0 0,57 2-203 0 0,1 0 1 0 0,0 0 0 0 0,0-1 0 0 0,-1 1-1 0 0,1-1 1 0 0,0 1 0 0 0,0-1 0 0 0,-1 0-1 0 0,1 0 1 0 0,0 0 0 0 0,0 0-1 0 0,0 0 1 0 0,0-1 0 0 0,0 1 0 0 0,1-1-1 0 0,-1 1 1 0 0,-2-3 0 0 0,3 2-25 0 0,0 1 1 0 0,1-1 0 0 0,-1 1-1 0 0,0-1 1 0 0,1 1 0 0 0,-1-1-1 0 0,1 0 1 0 0,0 1 0 0 0,-1-1-1 0 0,1 0 1 0 0,0 1-1 0 0,0-1 1 0 0,0 0 0 0 0,0 1-1 0 0,0-1 1 0 0,0 0 0 0 0,1 1-1 0 0,0-3 1 0 0,0-1-39 0 0,1 1 1 0 0,0-1-1 0 0,0 1 0 0 0,1-1 1 0 0,-1 1-1 0 0,1 0 0 0 0,0 0 0 0 0,0 0 1 0 0,0 1-1 0 0,0-1 0 0 0,1 1 1 0 0,-1 0-1 0 0,1-1 0 0 0,7-3 1 0 0,-4 3-7 0 0,0 1-1 0 0,0 0 1 0 0,0 0 0 0 0,0 1 0 0 0,1 0 0 0 0,-1 0-1 0 0,1 1 1 0 0,-1 0 0 0 0,1 0 0 0 0,10 0 0 0 0,-16 2 46 0 0,0-1 1 0 0,1 0-1 0 0,-1 0 1 0 0,0 1 0 0 0,0-1-1 0 0,0 1 1 0 0,0-1-1 0 0,-1 1 1 0 0,1 0 0 0 0,0 0-1 0 0,0 0 1 0 0,0 0-1 0 0,0 0 1 0 0,-1 0 0 0 0,1 0-1 0 0,-1 1 1 0 0,1-1-1 0 0,-1 1 1 0 0,1-1-1 0 0,-1 1 1 0 0,0-1 0 0 0,0 1-1 0 0,0 0 1 0 0,0 0-1 0 0,0-1 1 0 0,0 1 0 0 0,0 0-1 0 0,0 0 1 0 0,-1 0-1 0 0,1 0 1 0 0,-1 0 0 0 0,0 0-1 0 0,1 0 1 0 0,-1 0-1 0 0,0 0 1 0 0,0 0-1 0 0,0 0 1 0 0,0 0 0 0 0,-1 0-1 0 0,1 1 1 0 0,-1-1-1 0 0,0 2 1 0 0,0 0 35 0 0,-1 0 0 0 0,1-1 0 0 0,-1 1 1 0 0,0-1-1 0 0,0 1 0 0 0,0-1 0 0 0,-1 0 0 0 0,1 0 0 0 0,-1 0 0 0 0,0 0 1 0 0,1 0-1 0 0,-1-1 0 0 0,0 1 0 0 0,-1-1 0 0 0,1 0 0 0 0,0 0 0 0 0,-1 0 0 0 0,1 0 1 0 0,-1 0-1 0 0,-4 1 0 0 0,-11 4 134 0 0,-1 0 1 0 0,-26 5-1 0 0,23-7-29 0 0,0-1 0 0 0,0-1 0 0 0,0 0 0 0 0,0-2 0 0 0,-35-3 0 0 0,55 2-120 0 0,1 0 1 0 0,-1-1 0 0 0,1 1-1 0 0,0-1 1 0 0,-1 1 0 0 0,1-1-1 0 0,0 0 1 0 0,0 0 0 0 0,-1 0 0 0 0,1 0-1 0 0,0 0 1 0 0,0 0 0 0 0,0-1-1 0 0,-3-2 1 0 0,5 3-21 0 0,-1 1 0 0 0,1 0 0 0 0,0-1 0 0 0,0 1 0 0 0,0-1 0 0 0,-1 1 0 0 0,1 0 0 0 0,0-1 1 0 0,0 1-1 0 0,0-1 0 0 0,0 1 0 0 0,0-1 0 0 0,0 1 0 0 0,0-1 0 0 0,0 1 0 0 0,0-1 0 0 0,0 1 0 0 0,0 0 0 0 0,0-1 0 0 0,0 1 0 0 0,0-1 0 0 0,0 1 0 0 0,0-1 0 0 0,1 1 0 0 0,-1-1 0 0 0,0 1 1 0 0,1-1-1 0 0,0-1-41 0 0,0 1 0 0 0,1 0-1 0 0,-1-1 1 0 0,1 1 0 0 0,0 0 0 0 0,-1 0 0 0 0,1-1 0 0 0,0 2 0 0 0,-1-1 0 0 0,4-1 0 0 0,17-7-124 0 0,1 2 1 0 0,-1 1-1 0 0,1 0 0 0 0,0 2 0 0 0,1 0 1 0 0,-1 2-1 0 0,1 1 0 0 0,-1 0 1 0 0,28 4-1 0 0,-21 6 86 0 0,-29-9 90 0 0,0 1 1 0 0,0-1 0 0 0,0 0-1 0 0,0 1 1 0 0,0 0-1 0 0,0-1 1 0 0,0 1-1 0 0,0 0 1 0 0,0-1 0 0 0,0 1-1 0 0,0 0 1 0 0,0 0-1 0 0,0 0 1 0 0,-1 0 0 0 0,1 0-1 0 0,0 0 1 0 0,-1 0-1 0 0,1 0 1 0 0,-1 0-1 0 0,1 0 1 0 0,-1 0 0 0 0,1 2-1 0 0,-4-2 199 0 0,1 0 0 0 0,-1 0-1 0 0,0-1 1 0 0,0 1 0 0 0,0-1 0 0 0,0 0 0 0 0,0 0-1 0 0,0 0 1 0 0,-3 0 0 0 0,3-1-71 0 0,-24 0 313 0 0,23 0-563 0 0,-1 0 1 0 0,0 1 0 0 0,0-1 0 0 0,0 1 0 0 0,0 0 0 0 0,0 1 0 0 0,0-1-1 0 0,0 1 1 0 0,0 0 0 0 0,0 0 0 0 0,0 0 0 0 0,0 1 0 0 0,1 0 0 0 0,-1 0-1 0 0,-4 3 1 0 0,-17 16-6172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39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1 164 6217 0 0,'0'0'6766'0'0,"5"-14"-6330"0"0,21-44-372 0 0,-23 55-86 0 0,0-1-1 0 0,0 0 1 0 0,0 1 0 0 0,0 0 0 0 0,1 0 0 0 0,-1 0 0 0 0,1 0 0 0 0,0 1 0 0 0,0-1 0 0 0,0 1 0 0 0,0 0 0 0 0,0 0 0 0 0,0 0 0 0 0,1 1 0 0 0,-1-1 0 0 0,1 1-1 0 0,-1 0 1 0 0,5 0 0 0 0,7-3-16 0 0,30-8-435 0 0,1 1-1 0 0,0 3 1 0 0,0 2-1 0 0,0 2 1 0 0,56 2-1 0 0,-96 2-212 0 0,0 1 0 0 0,0 0-1 0 0,0 0 1 0 0,0 0 0 0 0,0 1-1 0 0,0 0 1 0 0,10 4 0 0 0,-6 1-1836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1 102 2508 0 0,'0'0'8641'0'0,"116"-56"-9493"0"0,-69 49 848 0 0,9-1-464 0 0,8 1-540 0 0,0 1-616 0 0,-10 1-1005 0 0,28-7-1935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0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48 808 0 0,'0'0'11933'0'0,"8"-2"-12146"0"0,44-12 122 0 0,0 3 0 0 0,61-5 0 0 0,-17 12-3493 0 0,-87 4 959 0 0</inkml:trace>
  <inkml:trace contextRef="#ctx0" brushRef="#br0" timeOffset="1">0 228 1864 0 0,'0'0'9441'0'0,"113"0"-11209"0"0,-63 0 1560 0 0,5 0-672 0 0,1-3-496 0 0,-15-1-969 0 0,20-8-2383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3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1 6749 0 0,'0'0'2751'0'0,"-9"14"-2522"0"0,-4 5-147 0 0,-6 9 167 0 0,-19 37 0 0 0,-4 20-484 0 0,4 2-1 0 0,4 2 1 0 0,-24 100 0 0 0,48-165-905 0 0,5-16-168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3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3132 0 0,'0'0'7636'0'0,"17"0"-7558"0"0,56 3-46 0 0,-70-3-24 0 0,1 1 0 0 0,-1 0 0 0 0,0 0 1 0 0,0 0-1 0 0,0 1 0 0 0,0-1 1 0 0,0 1-1 0 0,0 0 0 0 0,0-1 0 0 0,0 1 1 0 0,-1 0-1 0 0,1 1 0 0 0,-1-1 0 0 0,1 0 1 0 0,-1 1-1 0 0,3 5 0 0 0,6 4 51 0 0,87 82 274 0 0,-26-27 12 0 0,82 99 0 0 0,-115-110-318 0 0,-36-51-38 0 0,0 0 0 0 0,-1 1 1 0 0,0-1-1 0 0,0 0 0 0 0,0 1 1 0 0,0-1-1 0 0,-1 1 1 0 0,0-1-1 0 0,1 10 0 0 0,-3-14-99 0 0,1 0 0 0 0,-1-1-1 0 0,1 1 1 0 0,-1-1-1 0 0,1 1 1 0 0,-1 0-1 0 0,0-1 1 0 0,1 0-1 0 0,-1 1 1 0 0,0-1 0 0 0,0 1-1 0 0,1-1 1 0 0,-1 0-1 0 0,0 1 1 0 0,0-1-1 0 0,0 0 1 0 0,0 0 0 0 0,1 0-1 0 0,-1 0 1 0 0,0 0-1 0 0,0 0 1 0 0,0 0-1 0 0,0 0 1 0 0,1 0-1 0 0,-1 0 1 0 0,-1-1 0 0 0,-28-4-3655 0 0,8-9-121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4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1 100 5473 0 0,'0'0'4620'0'0,"95"-71"-4504"0"0,-52 60 40 0 0,0 3-148 0 0,3 1 44 0 0,5 4-52 0 0,-2 3-4 0 0,-2 0-76 0 0,-1 2-60 0 0,-5 4-196 0 0,-7 2-596 0 0,-9-3-688 0 0,-4-1-2301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16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572 32 2520 0 0,'0'0'6865'0'0,"0"-5"-6565"0"0,-4-18-376 0 0,3 23 74 0 0,1-1 1 0 0,0 1-1 0 0,0 0 1 0 0,0 0-1 0 0,-1 0 1 0 0,1-1-1 0 0,0 1 0 0 0,0 0 1 0 0,0 0-1 0 0,-1 0 1 0 0,1 0-1 0 0,0-1 1 0 0,0 1-1 0 0,-1 0 0 0 0,1 0 1 0 0,0 0-1 0 0,-1 0 1 0 0,1 0-1 0 0,0 0 1 0 0,0 0-1 0 0,-1 0 1 0 0,1 0-1 0 0,0 0 0 0 0,-1 0 1 0 0,1 0-1 0 0,0 0 1 0 0,0 0-1 0 0,-1 0 1 0 0,1 0-1 0 0,0 0 1 0 0,-1 0-1 0 0,1 0 0 0 0,0 1 1 0 0,0-1-1 0 0,-1 0 1 0 0,1 0-1 0 0,0 0 1 0 0,0 0-1 0 0,-1 1 0 0 0,1-1 1 0 0,0 0-1 0 0,0 0 1 0 0,0 1-1 0 0,-15 10 194 0 0,12-9-97 0 0,-87 72 270 0 0,4 3 1 0 0,3 4-1 0 0,-139 177 0 0 0,215-250-420 0 0,-26 37 164 0 0,31-42-203 0 0,0 1 1 0 0,0 0-1 0 0,0 0 0 0 0,0-1 0 0 0,1 1 1 0 0,-1 1-1 0 0,1-1 0 0 0,0 0 0 0 0,0 0 1 0 0,0 5-1 0 0,2-24-3860 0 0,4-12 1209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17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7113 0 0,'0'0'3114'0'0,"10"10"-3711"0"0,9 11 756 0 0,136 139 1066 0 0,-80-95-971 0 0,-41-36-142 0 0,0 1 0 0 0,45 54 0 0 0,-73-75-783 0 0,-3-3-897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17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1176 444 0 0,'0'0'3880'0'0,"14"10"-3117"0"0,-14-9-756 0 0,25 17 820 0 0,1-1 0 0 0,53 27 0 0 0,-45-32-546 0 0,1-1 1 0 0,-1-1 0 0 0,2-2-1 0 0,-1-1 1 0 0,1-3 0 0 0,0 0-1 0 0,0-2 1 0 0,0-2-1 0 0,56-6 1 0 0,-32-3 27 0 0,0-2 1 0 0,-1-2-1 0 0,-1-3 0 0 0,108-46 1 0 0,-141 50-206 0 0,0-1-1 0 0,-2-2 1 0 0,1 0 0 0 0,-2-1 0 0 0,0-2 0 0 0,-1 0 0 0 0,-1-1 0 0 0,-1-1 0 0 0,0 0-1 0 0,-2-2 1 0 0,0 0 0 0 0,-2-1 0 0 0,22-42 0 0 0,-20 30-33 0 0,-2 0-1 0 0,-1-2 1 0 0,-2 0 0 0 0,-1 0-1 0 0,-2-1 1 0 0,-2 0 0 0 0,-1-1-1 0 0,-3 0 1 0 0,0-47 0 0 0,-4 66-56 0 0,-2 0 0 0 0,0 1 0 0 0,-1-1 0 0 0,-1 1 1 0 0,-1 0-1 0 0,-1 0 0 0 0,0 1 0 0 0,-1-1 0 0 0,-1 2 1 0 0,-17-26-1 0 0,8 16-65 0 0,-2 1 1 0 0,0 1-1 0 0,-2 1 0 0 0,0 1 1 0 0,-45-35-1 0 0,52 48-5 0 0,1 1 0 0 0,-2 1 0 0 0,1 0 1 0 0,-1 1-1 0 0,0 1 0 0 0,-1 0 0 0 0,1 1 0 0 0,-1 1 0 0 0,0 1 1 0 0,0 0-1 0 0,0 1 0 0 0,-35 1 0 0 0,8 3-35 0 0,0 2 0 0 0,1 1 1 0 0,-84 23-1 0 0,97-19 9 0 0,-1 1 1 0 0,2 1-1 0 0,0 2 1 0 0,0 1-1 0 0,1 1 1 0 0,1 2-1 0 0,0 0 1 0 0,-40 36-1 0 0,40-28-29 0 0,2 1 0 0 0,1 2 1 0 0,1 0-1 0 0,1 1 0 0 0,1 1 0 0 0,2 1 0 0 0,-20 44 0 0 0,26-46 60 0 0,1 1-1 0 0,1-1 0 0 0,2 2 1 0 0,1-1-1 0 0,1 1 1 0 0,2 0-1 0 0,-2 45 0 0 0,6-60 55 0 0,1 0-1 0 0,1 1 0 0 0,1-1 1 0 0,0 0-1 0 0,1 0 0 0 0,1 0 0 0 0,0-1 1 0 0,1 1-1 0 0,1-1 0 0 0,0 0 1 0 0,1-1-1 0 0,0 1 0 0 0,2-1 1 0 0,-1-1-1 0 0,2 0 0 0 0,12 14 1 0 0,-4-9 110 0 0,1 0-1 0 0,0-2 1 0 0,1-1 0 0 0,37 22 0 0 0,-41-28-1034 0 0,0-1-1 0 0,0-1 1 0 0,1 0 0 0 0,21 5-1 0 0,-7-7-2810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2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1436 0 0,'0'0'5187'0'0,"6"3"-5945"0"0,6 1 973 0 0,-1 0 0 0 0,0-1-1 0 0,1-1 1 0 0,0 0 0 0 0,0 0 0 0 0,0-1-1 0 0,0-1 1 0 0,0 0 0 0 0,17-2 0 0 0,119-25 408 0 0,-61 9-422 0 0,-73 15-161 0 0,26-4-1291 0 0,-16-1-2502 0 0,-14 2 1176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18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1963 0 3124 0 0,'0'0'2602'0'0,"-3"0"-2807"0"0,-9 2 560 0 0,0 1-1 0 0,1 0 1 0 0,-1 1-1 0 0,1 0 1 0 0,0 0-1 0 0,-16 10 1 0 0,-4 3-298 0 0,-29 23 0 0 0,-334 283 152 0 0,331-267-89 0 0,-150 141-83 0 0,-8 7 122 0 0,7-44 75 0 0,28-22-39 0 0,89-63-151 0 0,47-38-53 0 0,-74 72 0 0 0,-7 14 1062 0 0,120-115-740 0 0,0 0 0 0 0,-1 0-1 0 0,0-1 1 0 0,-14 5 0 0 0,18-8-540 0 0,9-3-59 0 0,0 0 1 0 0,-1 0-1 0 0,1-1 1 0 0,0 1-1 0 0,0-1 0 0 0,0 1 1 0 0,-1-1-1 0 0,1 1 0 0 0,0-1 1 0 0,0 1-1 0 0,0-1 0 0 0,0 0 1 0 0,0 1-1 0 0,0-1 1 0 0,0 0-1 0 0,0 0 0 0 0,0 0 1 0 0,0 0-1 0 0,0 0 0 0 0,0 0 1 0 0,2 0-1 0 0,12-9-4133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20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657 280 132 0 0,'0'0'5416'0'0,"-1"-14"-5067"0"0,1-1-243 0 0,0-10 697 0 0,-1 0 0 0 0,-5-27 0 0 0,4 47-654 0 0,0 0-1 0 0,0 0 1 0 0,0 0 0 0 0,0 1-1 0 0,-1-1 1 0 0,0 1-1 0 0,0-1 1 0 0,0 1 0 0 0,0 0-1 0 0,-4-3 1 0 0,-2-2 119 0 0,0 1 0 0 0,0 0 0 0 0,-14-9 0 0 0,12 10-216 0 0,-1 1 0 0 0,0 0 0 0 0,0 1 0 0 0,-1 0 1 0 0,1 1-1 0 0,-1 0 0 0 0,0 1 0 0 0,0 0 0 0 0,0 1 0 0 0,0 1 0 0 0,0 0 0 0 0,-1 1 0 0 0,1 0 0 0 0,0 1 0 0 0,0 0 1 0 0,-1 1-1 0 0,1 1 0 0 0,1 0 0 0 0,-1 1 0 0 0,0 0 0 0 0,1 1 0 0 0,0 0 0 0 0,0 1 0 0 0,0 1 0 0 0,1-1 1 0 0,0 2-1 0 0,0 0 0 0 0,-15 14 0 0 0,8-5-149 0 0,1 0 1 0 0,0 1-1 0 0,1 1 1 0 0,1 1-1 0 0,1 0 1 0 0,1 1-1 0 0,1 0 0 0 0,0 1 1 0 0,2 0-1 0 0,0 1 1 0 0,2 0-1 0 0,1 0 1 0 0,0 1-1 0 0,2 0 1 0 0,-4 47-1 0 0,8-53 37 0 0,1-1 1 0 0,1 0-1 0 0,1 1 0 0 0,0-1 1 0 0,1 0-1 0 0,10 29 0 0 0,-9-35 56 0 0,1 1 0 0 0,0-1-1 0 0,1-1 1 0 0,0 1 0 0 0,1-1-1 0 0,0 0 1 0 0,0-1 0 0 0,1 0-1 0 0,1 0 1 0 0,13 11 0 0 0,0-3 73 0 0,1-1 0 0 0,1-2 1 0 0,0 0-1 0 0,1-1 1 0 0,1-2-1 0 0,-1-1 0 0 0,2 0 1 0 0,0-2-1 0 0,0-1 0 0 0,0-2 1 0 0,1 0-1 0 0,-1-2 1 0 0,1-1-1 0 0,0-1 0 0 0,0-1 1 0 0,31-5-1 0 0,-34 1 24 0 0,0-1-1 0 0,0-1 1 0 0,-1-1-1 0 0,0-1 1 0 0,25-12-1 0 0,-2-3 364 0 0,62-41 1 0 0,-98 57-343 0 0,0-1 1 0 0,0 0 0 0 0,-1-1-1 0 0,0 0 1 0 0,-1-1 0 0 0,0 0-1 0 0,-1 0 1 0 0,0-1 0 0 0,0 0-1 0 0,-1 0 1 0 0,-1-1 0 0 0,0 0-1 0 0,6-18 1 0 0,-5 7 36 0 0,-1 0 0 0 0,-1-1-1 0 0,-1 1 1 0 0,-1-1 0 0 0,-1 0 0 0 0,-2-39-1 0 0,-2 33-118 0 0,-2 1-1 0 0,0-1 0 0 0,-2 1 0 0 0,-2 0 0 0 0,0 1 0 0 0,-2 0 1 0 0,-1 0-1 0 0,-1 1 0 0 0,-1 0 0 0 0,-2 2 0 0 0,-25-36 0 0 0,40 60-107 0 0,0 0 0 0 0,-1 1-1 0 0,1-1 1 0 0,-1 0-1 0 0,0 1 1 0 0,1-1-1 0 0,-1 1 1 0 0,1-1-1 0 0,-1 1 1 0 0,0-1-1 0 0,1 1 1 0 0,-1 0-1 0 0,0-1 1 0 0,1 1-1 0 0,-1 0 1 0 0,0-1-1 0 0,0 1 1 0 0,0 0-1 0 0,1 0 1 0 0,-1 0-1 0 0,0 0 1 0 0,0 0-1 0 0,1 0 1 0 0,-1 0-1 0 0,0 0 1 0 0,0 0-1 0 0,0 0 1 0 0,1 0-1 0 0,-1 0 1 0 0,0 0-1 0 0,0 1 1 0 0,0-1-1 0 0,1 0 1 0 0,-1 1-1 0 0,0-1 1 0 0,1 0-1 0 0,-1 1 1 0 0,0-1-1 0 0,1 1 1 0 0,-1-1-1 0 0,1 1 1 0 0,-2 0-1 0 0,-24 35-4592 0 0,19-25 3251 0 0,-15 22-2375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21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36 40 0 0,'0'0'9074'0'0,"-3"-7"-9068"0"0,-9-21-145 0 0,48 64 328 0 0,17 39 464 0 0,-3 3 0 0 0,54 111 0 0 0,-89-160-550 0 0,85 151 646 0 0,44 89 325 0 0,-116-210-903 0 0,-3 1-1 0 0,28 103 1 0 0,-47-121 300 0 0,-2-11-1456 0 0,1-11-2734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22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46 1228 0 0,'0'0'6231'0'0,"-1"-3"-6234"0"0,-3-7 2125 0 0,0 9-798 0 0,-3 21-387 0 0,-2 42-1157 0 0,8-54 565 0 0,-11 147-101 0 0,11-130-205 0 0,2 1-1 0 0,0-1 1 0 0,2 0 0 0 0,7 29-1 0 0,-10-54-31 0 0,0 0 0 0 0,0 0 1 0 0,0 0-1 0 0,0 1 0 0 0,0-1 0 0 0,0 0 0 0 0,0 0 0 0 0,0 1 0 0 0,0-1 1 0 0,1 0-1 0 0,-1 0 0 0 0,0 0 0 0 0,0 1 0 0 0,0-1 0 0 0,0 0 0 0 0,0 0 1 0 0,0 0-1 0 0,1 0 0 0 0,-1 1 0 0 0,0-1 0 0 0,0 0 0 0 0,0 0 1 0 0,1 0-1 0 0,-1 0 0 0 0,0 0 0 0 0,0 0 0 0 0,0 0 0 0 0,1 1 0 0 0,-1-1 1 0 0,0 0-1 0 0,0 0 0 0 0,0 0 0 0 0,1 0 0 0 0,-1 0 0 0 0,0 0 0 0 0,0 0 1 0 0,1 0-1 0 0,-1 0 0 0 0,0 0 0 0 0,0 0 0 0 0,0 0 0 0 0,1-1 0 0 0,11-7 700 0 0,10-20 609 0 0,-19 25-1242 0 0,40-52-78 0 0,45-63 312 0 0,-64 85-434 0 0,2 1 0 0 0,1 2 1 0 0,1 0-1 0 0,1 2 0 0 0,47-35 1 0 0,-75 62 43 0 0,-1 1 1 0 0,1-1 0 0 0,0 0 0 0 0,0 1 0 0 0,0-1 0 0 0,-1 1-1 0 0,1-1 1 0 0,0 1 0 0 0,0-1 0 0 0,0 1 0 0 0,0-1 0 0 0,0 1-1 0 0,0 0 1 0 0,0 0 0 0 0,0 0 0 0 0,0-1 0 0 0,2 1-1 0 0,-3 1-32 0 0,0-1-1 0 0,1 0 1 0 0,-1 0-1 0 0,1 0 1 0 0,-1 1-1 0 0,0-1 1 0 0,1 0-1 0 0,-1 0 0 0 0,0 1 1 0 0,1-1-1 0 0,-1 0 1 0 0,0 1-1 0 0,0-1 1 0 0,1 0-1 0 0,-1 1 1 0 0,0-1-1 0 0,0 0 0 0 0,0 1 1 0 0,1-1-1 0 0,-1 1 1 0 0,0-1-1 0 0,0 0 1 0 0,0 1-1 0 0,0-1 0 0 0,0 1 1 0 0,0-1-1 0 0,0 1 1 0 0,0 2-260 0 0,0-1 0 0 0,0 0 1 0 0,0 0-1 0 0,-1 1 0 0 0,1-1 0 0 0,-1 0 1 0 0,0 0-1 0 0,1 0 0 0 0,-1 0 0 0 0,0 0 0 0 0,0 0 1 0 0,0 0-1 0 0,-1 0 0 0 0,1 0 0 0 0,-3 3 1 0 0,-15 13-3253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2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0 6197 0 0,'0'0'1840'0'0,"-1"17"-1403"0"0,-3 131 1101 0 0,1-30 566 0 0,-19 121 0 0 0,22-236-2150 0 0,-8 83-72 0 0,8-79-739 0 0,0 1 0 0 0,0-1-1 0 0,1 0 1 0 0,0 1 0 0 0,3 8 0 0 0,-1-8-1731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23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329 1636 392 0 0,'0'0'7109'0'0,"14"10"-7165"0"0,11 7 170 0 0,0-2 0 0 0,1-1 0 0 0,42 17 0 0 0,-49-25-31 0 0,1 0 0 0 0,-1-1-1 0 0,1-1 1 0 0,35 2 0 0 0,-45-6 122 0 0,1 0 0 0 0,0-1 0 0 0,0 0 0 0 0,-1-1-1 0 0,1 0 1 0 0,0 0 0 0 0,-1-1 0 0 0,0-1 0 0 0,0 0 0 0 0,15-7 0 0 0,37-24 159 0 0,-1-3 1 0 0,-2-3-1 0 0,60-52 1 0 0,-92 69-312 0 0,-2-1 1 0 0,0-1-1 0 0,-2-2 1 0 0,-1 0-1 0 0,-1-1 1 0 0,-1-2-1 0 0,-2 1 1 0 0,17-41-1 0 0,-18 25 32 0 0,-1 0-1 0 0,-2-2 0 0 0,-3 0 1 0 0,-1 0-1 0 0,-3-1 0 0 0,-2 0 0 0 0,-1-76 1 0 0,-5 76-86 0 0,-11-90 1 0 0,7 111 10 0 0,-2 0 0 0 0,0 1 0 0 0,-2 1 0 0 0,-21-46 1 0 0,8 32-62 0 0,-3 0 1 0 0,-1 1 0 0 0,-2 1 0 0 0,-1 2-1 0 0,-60-57 1 0 0,77 82 19 0 0,0 0 0 0 0,-1 1-1 0 0,0 1 1 0 0,0 0 0 0 0,-1 1 0 0 0,0 0-1 0 0,0 1 1 0 0,-1 1 0 0 0,0 0 0 0 0,0 1-1 0 0,-1 1 1 0 0,1 0 0 0 0,-1 1 0 0 0,0 0-1 0 0,-32 1 1 0 0,-182 2 52 0 0,88 3 51 0 0,134-3-125 0 0,0 1 0 0 0,0 0 0 0 0,0 1 0 0 0,0 0 0 0 0,0 0 0 0 0,0 1 0 0 0,1 0 0 0 0,-1 0 0 0 0,1 1 0 0 0,0 0 0 0 0,0 0 0 0 0,0 0 0 0 0,0 1 0 0 0,1 0 0 0 0,-8 9 0 0 0,-9 9-72 0 0,2 1 1 0 0,-28 41-1 0 0,37-48 131 0 0,-10 16 36 0 0,2 0 0 0 0,2 1 0 0 0,1 1-1 0 0,2 1 1 0 0,1 0 0 0 0,2 1 0 0 0,-9 45 0 0 0,1 24 303 0 0,-8 143-1 0 0,26-227-326 0 0,-2 14 82 0 0,1 1 0 0 0,2-1-1 0 0,2 1 1 0 0,8 52 0 0 0,-4-70-93 0 0,1-1 0 0 0,0 0 1 0 0,1 0-1 0 0,2-1 0 0 0,0 1 0 0 0,0-2 0 0 0,13 17 0 0 0,-1-6 11 0 0,0 0-1 0 0,2-2 1 0 0,30 26 0 0 0,-36-36-6 0 0,1-1 1 0 0,0-1 0 0 0,1 0 0 0 0,1-2 0 0 0,0 0-1 0 0,33 12 1 0 0,-22-12 62 0 0,0-2-1 0 0,1-2 0 0 0,0 0 1 0 0,33 1-1 0 0,145 8 1617 0 0,-209-36-5246 0 0,1 6-843 0 0,-2-18-1970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7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16 3180 0 0,'0'0'5437'0'0,"-4"-15"-8517"0"0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7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211 502 808 0 0,'0'0'8333'0'0,"-48"-85"-8333"0"0,45 79-8 0 0,-2 3-136 0 0,-1-1-244 0 0,0 1-444 0 0,-1 0-492 0 0,-7-11-3773 0 0</inkml:trace>
  <inkml:trace contextRef="#ctx0" brushRef="#br0" timeOffset="1">1 1 2556 0 0,'0'0'1976'0'0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8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1201 4112 0 0,'0'0'2893'0'0</inkml:trace>
  <inkml:trace contextRef="#ctx0" brushRef="#br0" timeOffset="1">139 772 1604 0 0,'0'0'3364'0'0,"-11"-85"-3636"0"0,14 73-536 0 0,9-13-1228 0 0</inkml:trace>
  <inkml:trace contextRef="#ctx0" brushRef="#br0" timeOffset="2">26 179 680 0 0,'0'0'5669'0'0,"-25"-90"-5669"0"0,25 75-120 0 0,0 1-140 0 0,5-2-629 0 0,3 2-999 0 0,9-16-956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8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1019 3536 0 0,'0'0'2437'0'0,"-2"-86"-2661"0"0,13 78-36 0 0,0 0-117 0 0,5 1-483 0 0,-4 3-496 0 0,7-7-940 0 0</inkml:trace>
  <inkml:trace contextRef="#ctx0" brushRef="#br0" timeOffset="1">59 644 2596 0 0,'0'0'3077'0'0,"67"-87"-3730"0"0,-34 73 521 0 0,9 0-648 0 0,-10 3-940 0 0,23-13-628 0 0</inkml:trace>
  <inkml:trace contextRef="#ctx0" brushRef="#br0" timeOffset="2">710 131 364 0 0,'0'0'5437'0'0,"45"-71"-6086"0"0,-18 65 633 0 0,3-2-60 0 0,7-2-252 0 0,-4 3-532 0 0,-1-3-392 0 0,-7 4-248 0 0,9-7 380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0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414 10 2008 0 0,'2'-10'10152'0'0,"12"190"-10791"0"0,-3-71 792 0 0,-4-30-99 0 0,4 98 1665 0 0,-30-182 7 0 0,-14-10-1843 0 0,0 2 0 0 0,-1 1-1 0 0,-1 1 1 0 0,0 2 0 0 0,0 2-1 0 0,-1 1 1 0 0,0 1 0 0 0,-41 1-1 0 0,72 4 52 0 0,-1 0 0 0 0,1 0 0 0 0,0 0 0 0 0,0 1-1 0 0,0 0 1 0 0,0 0 0 0 0,0 0 0 0 0,0 1 0 0 0,0-1-1 0 0,-6 4 1 0 0,9-4-8 0 0,0 1 0 0 0,0 0 0 0 0,0-1 0 0 0,1 1 0 0 0,-1 0 0 0 0,1 0-1 0 0,-1 0 1 0 0,1 0 0 0 0,-1 1 0 0 0,1-1 0 0 0,0 0 0 0 0,0 1 0 0 0,0-1 0 0 0,1 0 0 0 0,-1 1 0 0 0,0-1 0 0 0,1 1 0 0 0,-1-1-1 0 0,1 1 1 0 0,0-1 0 0 0,0 1 0 0 0,1 4 0 0 0,-2-4 80 0 0,1 1 0 0 0,1 0 0 0 0,-1 0 0 0 0,1 0 0 0 0,-1 0 1 0 0,1-1-1 0 0,0 1 0 0 0,0 0 0 0 0,1-1 0 0 0,-1 1 0 0 0,1-1 0 0 0,0 1 0 0 0,0-1 0 0 0,0 0 0 0 0,0 0 0 0 0,0 0 0 0 0,1 0 0 0 0,0 0 1 0 0,3 3-1 0 0,-1-2 66 0 0,1-1 0 0 0,0 1 1 0 0,0-1-1 0 0,1 0 0 0 0,-1 0 1 0 0,1-1-1 0 0,-1 0 0 0 0,1 0 0 0 0,12 2 1 0 0,40 2-153 0 0,1-2 0 0 0,80-4 0 0 0,-48-2-2448 0 0,-50 2 357 0 0,-5 0-720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9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1 508 1968 0 0,'0'0'3440'0'0,"46"-90"-3948"0"0,-21 79 324 0 0,6-3 180 0 0,7-5-412 0 0,-8 4-1084 0 0,18-15-808 0 0</inkml:trace>
  <inkml:trace contextRef="#ctx0" brushRef="#br0" timeOffset="1">480 75 2700 0 0,'0'0'1836'0'0,"97"-67"-3528"0"0,-73 59-136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9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52 2180 0 0,'0'0'3188'0'0,"6"-6"-3926"0"0,20-22 297 0 0,-13 20-115 0 0,-7 5 429 0 0,-43-4 2470 0 0,4 59-3914 0 0,12-26-515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49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260 969 664 0 0,'0'0'9899'0'0,"0"-3"-9640"0"0,0-13-268 0 0,0 16-14 0 0,-10-23-6257 0 0,7 17 4984 0 0,16 54-1918 0 0</inkml:trace>
  <inkml:trace contextRef="#ctx0" brushRef="#br0" timeOffset="1">42 429 716 0 0,'0'0'2608'0'0,"-24"-85"-2216"0"0,18 49-392 0 0,1-4-156 0 0,0 2 64 0 0,4-1-140 0 0,1-1-96 0 0,0-1-700 0 0,0 2 152 0 0,0-4 212 0 0,0 15 324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0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3 213 248 0 0,'0'0'4576'0'0,"-3"-83"-4432"0"0,8 65-104 0 0,3 2-40 0 0,3-1-224 0 0,0-2 56 0 0,7 2-772 0 0,-7 3-544 0 0,10-15-656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0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5 656 1488 0 0,'0'0'3948'0'0,"-1"-15"-4052"0"0,-3-47-146 0 0,5 60 225 0 0,-1 0 0 0 0,0 0 0 0 0,0 0-1 0 0,1 0 1 0 0,-1 0 0 0 0,1 0-1 0 0,0 0 1 0 0,-1 0 0 0 0,1 0-1 0 0,0 0 1 0 0,0 1 0 0 0,0-1 0 0 0,1 0-1 0 0,-1 0 1 0 0,0 1 0 0 0,1-1-1 0 0,-1 1 1 0 0,1-1 0 0 0,-1 1-1 0 0,1 0 1 0 0,-1-1 0 0 0,1 1-1 0 0,0 0 1 0 0,0 0 0 0 0,2-1 0 0 0,7-5-172 0 0,14-12-415 0 0,3-3-550 0 0,38-38 0 0 0,-58 51 1050 0 0,0 0 0 0 0,-1-1 0 0 0,0 1 0 0 0,-1-1 0 0 0,0 0 1 0 0,0-1-1 0 0,-1 0 0 0 0,6-18 0 0 0,-6 7 857 0 0,0-1 0 0 0,3-42 1 0 0,-3 20 1617 0 0,-4 41-2352 0 0,0-1 0 0 0,0 1 0 0 0,1-1 0 0 0,0 1 0 0 0,-1 0 0 0 0,2 0 0 0 0,-1-1 0 0 0,0 2 0 0 0,1-1-1 0 0,0 0 1 0 0,0 0 0 0 0,0 1 0 0 0,0 0 0 0 0,1-1 0 0 0,-1 1 0 0 0,6-3 0 0 0,9-6-449 0 0,1 0 0 0 0,26-11 0 0 0,-11 5-826 0 0,-4 2 179 0 0,-6 2 50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1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0 975 132 0 0,'0'0'3414'0'0,"8"-14"-2842"0"0,0 0-463 0 0,0-3 6 0 0,2 0 0 0 0,-1 1 0 0 0,25-28 0 0 0,-7 17-197 0 0,1 1-1 0 0,2 1 1 0 0,0 2 0 0 0,1 1-1 0 0,1 2 1 0 0,2 1 0 0 0,52-22-1 0 0,-44 19 13 0 0,-1 0-1 0 0,51-39 0 0 0,-82 54 123 0 0,25-21 202 0 0,-2 0 1 0 0,-1-3 0 0 0,-1 0 0 0 0,43-59 0 0 0,-7 9 524 0 0,28-28 953 0 0,-88 102-1796 0 0,0 0 0 0 0,0 0-1 0 0,1 1 1 0 0,11-7 0 0 0,21-18 211 0 0,-40 30-13 0 0,1 0 0 0 0,-1 0-1 0 0,1 1 1 0 0,-1-2-1 0 0,1 1 1 0 0,-1 0-1 0 0,0 0 1 0 0,0 0 0 0 0,0 0-1 0 0,0 0 1 0 0,1 0-1 0 0,-1 0 1 0 0,-1 0-1 0 0,1 0 1 0 0,0 0 0 0 0,0 0-1 0 0,0 0 1 0 0,0 0-1 0 0,-1 0 1 0 0,1 0-1 0 0,0 0 1 0 0,-1 0 0 0 0,1 0-1 0 0,-1 0 1 0 0,0 0-1 0 0,1 0 1 0 0,-1 0-1 0 0,1 0 1 0 0,-1 1 0 0 0,-1-2-1 0 0,-26-29 887 0 0,24 27-547 0 0,3 4-497 0 0,1 0 1 0 0,0 0-1 0 0,0 0 1 0 0,0 0-1 0 0,0-1 1 0 0,0 1 0 0 0,0 0-1 0 0,-1 0 1 0 0,1 0-1 0 0,0 0 1 0 0,0 0 0 0 0,0-1-1 0 0,0 1 1 0 0,-1 0-1 0 0,1 0 1 0 0,0 0-1 0 0,0 0 1 0 0,0 0 0 0 0,0 0-1 0 0,-1 0 1 0 0,1 0-1 0 0,0 0 1 0 0,0 0-1 0 0,0 0 1 0 0,-1 0 0 0 0,1 0-1 0 0,0 0 1 0 0,0 0-1 0 0,0 0 1 0 0,-1 0 0 0 0,1 0-1 0 0,0 0 1 0 0,0 0-1 0 0,0 0 1 0 0,-1 0-1 0 0,1 0 1 0 0,0 0 0 0 0,0 1-1 0 0,0-1 1 0 0,0 0-1 0 0,0 0 1 0 0,-1 0 0 0 0,1 0-1 0 0,0 0 1 0 0,0 1-1 0 0,0-1 1 0 0,0 0-1 0 0,0 0 1 0 0,0 0 0 0 0,-1 0-1 0 0,1 1 1 0 0,0-1-1 0 0,-1 1-53 0 0,-8 12-1127 0 0,3-5 64 0 0,-1-1 0 0 0,1 1 1 0 0,-13 10-1 0 0,-18 11-3903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9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3300 0 0,'0'0'4421'0'0,"0"-3"-4057"0"0,0 0-228 0 0,0 1 1 0 0,0-1-1 0 0,0 1 1 0 0,1-1 0 0 0,-1 1-1 0 0,1-1 1 0 0,0 1-1 0 0,0-1 1 0 0,0 1-1 0 0,0 0 1 0 0,0 0 0 0 0,1-1-1 0 0,-1 1 1 0 0,0 0-1 0 0,1 0 1 0 0,0 0-1 0 0,1-1 1 0 0,1-1-101 0 0,1 1-1 0 0,-1-1 1 0 0,1 1 0 0 0,0 0-1 0 0,0 1 1 0 0,0-1 0 0 0,8-2 0 0 0,11-2-359 0 0,-1 2 0 0 0,47-6 1 0 0,-48 8 626 0 0,-18 3-555 0 0,76-10 527 0 0,-47 9-6963 0 0,-45 1 4132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9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2844 0 0,'0'0'7870'0'0,"9"-4"-8190"0"0,4-1 271 0 0,0 0-1 0 0,1 1 0 0 0,-1 1 0 0 0,1 0 1 0 0,-1 0-1 0 0,25 0 0 0 0,-26 3-149 0 0,1 1-1 0 0,-1 0 1 0 0,19 4-1 0 0,11 11-5826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6:59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399 82 2492 0 0,'0'0'7410'0'0,"-13"-13"-7350"0"0,-46-41-76 0 0,58 52 11 0 0,-1 1 0 0 0,0 0 0 0 0,0-1 1 0 0,0 1-1 0 0,0 0 0 0 0,0 0 0 0 0,-1 0 1 0 0,1 0-1 0 0,0 0 0 0 0,0 1 1 0 0,-1-1-1 0 0,1 1 0 0 0,0-1 0 0 0,-1 1 1 0 0,1 0-1 0 0,0 0 0 0 0,-1 0 0 0 0,1 0 1 0 0,0 0-1 0 0,-1 1 0 0 0,1-1 0 0 0,0 1 1 0 0,-1-1-1 0 0,-3 3 0 0 0,-2-1 10 0 0,-10 3 39 0 0,0 0 0 0 0,1 2 0 0 0,0 0 0 0 0,0 0 0 0 0,0 2 0 0 0,1 0 0 0 0,1 1 0 0 0,0 0 0 0 0,0 1 1 0 0,1 1-1 0 0,0 0 0 0 0,1 1 0 0 0,-17 21 0 0 0,28-31-57 0 0,-1 1 0 0 0,1-1 1 0 0,-1 1-1 0 0,1 0 0 0 0,0-1 0 0 0,1 1 0 0 0,-1 0 1 0 0,1 0-1 0 0,-1 0 0 0 0,1 0 0 0 0,0 1 1 0 0,1-1-1 0 0,-1 0 0 0 0,1 0 0 0 0,-1 1 0 0 0,1-1 1 0 0,1 0-1 0 0,-1 0 0 0 0,1 1 0 0 0,-1-1 1 0 0,1 0-1 0 0,0 0 0 0 0,1 0 0 0 0,-1 0 0 0 0,1 0 1 0 0,0 0-1 0 0,0 0 0 0 0,0-1 0 0 0,0 1 1 0 0,1-1-1 0 0,-1 1 0 0 0,4 2 0 0 0,1 1-134 0 0,0-1 0 0 0,0 1 0 0 0,1-2 0 0 0,0 1 0 0 0,0-1 0 0 0,0 0 0 0 0,1-1 0 0 0,-1 0 0 0 0,1 0 0 0 0,0-1 0 0 0,1 0 0 0 0,-1-1 0 0 0,13 2 0 0 0,-8-2-591 0 0,0 0-1 0 0,0-1 1 0 0,0-1-1 0 0,1 0 0 0 0,18-3 1 0 0,10-6-1888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0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210 13 1368 0 0,'0'0'5388'0'0,"-17"8"-5153"0"0,-58 31 62 0 0,66-33-278 0 0,0-1 0 0 0,0 1 0 0 0,1 1 1 0 0,0 0-1 0 0,0 0 0 0 0,0 0 0 0 0,1 1 0 0 0,0 0 0 0 0,1 0 1 0 0,0 1-1 0 0,0 0 0 0 0,1 0 0 0 0,0 1 0 0 0,-5 11 0 0 0,9-17-35 0 0,0 0-1 0 0,0-1 0 0 0,0 1 0 0 0,0 0 0 0 0,1 0 1 0 0,-1 0-1 0 0,1-1 0 0 0,0 1 0 0 0,0 0 0 0 0,0 0 1 0 0,1 0-1 0 0,-1 0 0 0 0,1-1 0 0 0,0 1 0 0 0,0 0 1 0 0,0 0-1 0 0,1-1 0 0 0,-1 1 0 0 0,1-1 0 0 0,0 0 1 0 0,0 1-1 0 0,5 5 0 0 0,-5-7 66 0 0,1 0 1 0 0,0 1-1 0 0,0-1 1 0 0,0 0-1 0 0,0 0 0 0 0,0-1 1 0 0,0 1-1 0 0,1-1 1 0 0,-1 1-1 0 0,1-1 0 0 0,-1 0 1 0 0,1 0-1 0 0,-1-1 1 0 0,1 1-1 0 0,-1-1 0 0 0,1 0 1 0 0,0 0-1 0 0,-1 0 1 0 0,1 0-1 0 0,-1 0 1 0 0,1-1-1 0 0,0 0 0 0 0,-1 0 1 0 0,6-2-1 0 0,-3 1 30 0 0,-1 0 0 0 0,1-1 1 0 0,-1 0-1 0 0,0 0 0 0 0,0-1 0 0 0,0 0 0 0 0,0 1 1 0 0,-1-2-1 0 0,1 1 0 0 0,-1 0 0 0 0,0-1 0 0 0,0 0 1 0 0,-1 0-1 0 0,1 0 0 0 0,-1 0 0 0 0,3-7 0 0 0,-3 5-25 0 0,0 0 0 0 0,0 0 0 0 0,-1 0 0 0 0,0-1 0 0 0,0 1 0 0 0,0-1 0 0 0,-1 1 0 0 0,0-1-1 0 0,-1 0 1 0 0,0 1 0 0 0,0-1 0 0 0,-2-12 0 0 0,1 17-83 0 0,0-1-1 0 0,0 1 1 0 0,0-1-1 0 0,-1 1 1 0 0,0-1-1 0 0,0 1 1 0 0,0 0 0 0 0,0-1-1 0 0,0 1 1 0 0,0 0-1 0 0,-1 1 1 0 0,0-1 0 0 0,1 0-1 0 0,-1 1 1 0 0,0-1-1 0 0,0 1 1 0 0,0 0-1 0 0,-1 0 1 0 0,1 0 0 0 0,0 1-1 0 0,-1-1 1 0 0,1 1-1 0 0,-1-1 1 0 0,-7 0 0 0 0,-5-2-1176 0 0,-2 2 1 0 0,1 0 0 0 0,0 1 0 0 0,-18 0 0 0 0,33 1 942 0 0,-9 0-2575 0 0</inkml:trace>
  <inkml:trace contextRef="#ctx0" brushRef="#br0" timeOffset="1">333 120 888 0 0,'0'0'4526'0'0,"0"14"-3571"0"0,1 176 457 0 0,-3-181 59 0 0,-4-15 293 0 0,-4-13-688 0 0,8 6-1121 0 0,0 0 0 0 0,0 1 0 0 0,1-1 1 0 0,1 0-1 0 0,0 0 0 0 0,1 0 0 0 0,0 0 1 0 0,1 0-1 0 0,1 1 0 0 0,0-1 0 0 0,0 1 0 0 0,1-1 1 0 0,1 1-1 0 0,0 1 0 0 0,11-20 0 0 0,-10 21-735 0 0,0 1 0 0 0,1-1 1 0 0,0 1-1 0 0,1 1 0 0 0,0-1 0 0 0,12-9 0 0 0,-1 3-2252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0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171 187 5428 0 0,'0'0'2370'0'0,"6"-2"-2845"0"0,6-1 473 0 0,4 0 204 0 0,-1-1 0 0 0,1-1 0 0 0,-1-1 0 0 0,26-12 0 0 0,-37 16-126 0 0,0-1 0 0 0,0 1 0 0 0,-1-1 0 0 0,1 0 0 0 0,-1 0 0 0 0,0 0 0 0 0,1 0 0 0 0,-1-1 0 0 0,-1 1 0 0 0,1-1 0 0 0,0 0 0 0 0,-1 1 0 0 0,0-1 0 0 0,0 0 0 0 0,0-1 0 0 0,0 1 0 0 0,-1 0 1 0 0,0 0-1 0 0,0-1 0 0 0,0 1 0 0 0,0-1 0 0 0,-1 1 0 0 0,1-7 0 0 0,-2 9-68 0 0,1 0 1 0 0,-1 0 0 0 0,1 0-1 0 0,-1 0 1 0 0,0 0 0 0 0,0 0-1 0 0,1 0 1 0 0,-2 0 0 0 0,1 0-1 0 0,0 1 1 0 0,0-1 0 0 0,0 0-1 0 0,-1 1 1 0 0,1-1 0 0 0,-1 1-1 0 0,0-1 1 0 0,1 1 0 0 0,-1 0-1 0 0,0-1 1 0 0,0 1 0 0 0,0 0-1 0 0,1 0 1 0 0,-1 0 0 0 0,0 1-1 0 0,0-1 1 0 0,-1 0 0 0 0,1 1-1 0 0,-2-1 1 0 0,-8-2-140 0 0,0 1 0 0 0,1 0 0 0 0,-22 0 1 0 0,21 1 94 0 0,0 1 1 0 0,0 1-1 0 0,-1 0 1 0 0,1 1-1 0 0,0 0 1 0 0,0 1-1 0 0,1 0 1 0 0,-1 1-1 0 0,0 0 1 0 0,-13 8-1 0 0,19-8 66 0 0,0 0 0 0 0,-1 0 0 0 0,1 1 0 0 0,1-1 0 0 0,-1 1 0 0 0,1 1 0 0 0,0-1 0 0 0,0 1 0 0 0,0 0 0 0 0,1 0 0 0 0,0 0 0 0 0,0 1-1 0 0,0 0 1 0 0,1-1 0 0 0,0 1 0 0 0,1 0 0 0 0,-4 15 0 0 0,4-12-14 0 0,0 0 0 0 0,1 1 0 0 0,1-1 0 0 0,-1 0 1 0 0,2 0-1 0 0,-1 1 0 0 0,1-1 0 0 0,1 0 0 0 0,0 0 0 0 0,1 0 0 0 0,0 0 0 0 0,0 0 0 0 0,1-1 0 0 0,0 0 0 0 0,0 1 0 0 0,1-1 0 0 0,8 10 0 0 0,-7-11 5 0 0,-1-1 0 0 0,1-1 0 0 0,1 1 0 0 0,-1-1-1 0 0,1 0 1 0 0,0 0 0 0 0,0-1 0 0 0,1 0 0 0 0,0 0-1 0 0,0-1 1 0 0,0 0 0 0 0,0-1 0 0 0,1 1 0 0 0,-1-1 0 0 0,1-1-1 0 0,0 0 1 0 0,0 0 0 0 0,0-1 0 0 0,17 1 0 0 0,-17-2-452 0 0,0 0 0 0 0,1 0 0 0 0,-1-1 1 0 0,0 0-1 0 0,1-1 0 0 0,-1 0 0 0 0,0 0 0 0 0,0-1 1 0 0,13-6-1 0 0,20-17-3971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0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86 888 0 0,'0'0'8197'0'0,"-7"16"-8189"0"0,5-10-6 0 0,-54 114 182 0 0,50-114-298 0 0,3-11 131 0 0,4-13-573 0 0,4 6 325 0 0,1-1 0 0 0,0 1-1 0 0,1 0 1 0 0,0 1 0 0 0,1 0-1 0 0,15-17 1 0 0,3 0-410 0 0,33-28 1 0 0,-55 53 695 0 0,-1 0-1 0 0,1 0 1 0 0,0 0 0 0 0,0 0 0 0 0,0 1 0 0 0,0-1-1 0 0,0 1 1 0 0,8-3 0 0 0,-11 5-39 0 0,1 0 1 0 0,-1 0-1 0 0,1 0 0 0 0,-1 0 1 0 0,0 0-1 0 0,1 0 0 0 0,-1 1 1 0 0,1-1-1 0 0,-1 0 0 0 0,1 1 0 0 0,-1-1 1 0 0,0 1-1 0 0,1-1 0 0 0,-1 1 1 0 0,0 0-1 0 0,0-1 0 0 0,1 1 1 0 0,-1 0-1 0 0,0 0 0 0 0,0 0 1 0 0,0 0-1 0 0,0 0 0 0 0,0 0 0 0 0,0 0 1 0 0,0 1-1 0 0,-1-1 0 0 0,1 0 1 0 0,0 0-1 0 0,-1 1 0 0 0,1-1 1 0 0,-1 0-1 0 0,1 2 0 0 0,5 11-109 0 0,0 0 0 0 0,-2 0 0 0 0,1 0 0 0 0,-2 0 0 0 0,0 1 0 0 0,0 0 0 0 0,-2-1 0 0 0,0 1 0 0 0,0 0 0 0 0,-2 0 0 0 0,0 0 0 0 0,0-1 0 0 0,-1 1 0 0 0,-6 20 0 0 0,-4-10-1965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1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112 281 2140 0 0,'0'0'1414'0'0,"7"-14"-1068"0"0,1-4-225 0 0,8-13-60 0 0,12-37 0 0 0,-25 60 10 0 0,0-1 0 0 0,0 0 0 0 0,-1 1-1 0 0,0-1 1 0 0,-1 0 0 0 0,0 0 0 0 0,-1 0 0 0 0,0 0-1 0 0,0 0 1 0 0,-2-15 0 0 0,2 23-15 0 0,-1-1 0 0 0,1 0-1 0 0,0 1 1 0 0,-1-1 0 0 0,1 0 0 0 0,-1 0 0 0 0,1 1 0 0 0,-1-1 0 0 0,0 1-1 0 0,0-1 1 0 0,0 1 0 0 0,0-1 0 0 0,0 1 0 0 0,0 0 0 0 0,0-1 0 0 0,0 1 0 0 0,0 0-1 0 0,-1 0 1 0 0,1 0 0 0 0,0 0 0 0 0,-1 0 0 0 0,1 0 0 0 0,-1 0 0 0 0,1 0-1 0 0,-1 0 1 0 0,0 1 0 0 0,1-1 0 0 0,-1 1 0 0 0,0-1 0 0 0,1 1 0 0 0,-1 0 0 0 0,0 0-1 0 0,0-1 1 0 0,1 1 0 0 0,-1 1 0 0 0,0-1 0 0 0,0 0 0 0 0,1 0 0 0 0,-1 0-1 0 0,0 1 1 0 0,1-1 0 0 0,-1 1 0 0 0,-3 1 0 0 0,-1 1-31 0 0,-1 0 0 0 0,1 1 0 0 0,0 0 0 0 0,0 0 0 0 0,1 0 0 0 0,-1 1 0 0 0,1 0 0 0 0,0 0 0 0 0,-6 7 0 0 0,3 0 43 0 0,0 1 0 0 0,1 0 0 0 0,0 0 0 0 0,2 0 0 0 0,-1 1 0 0 0,1 0 0 0 0,1 0 0 0 0,1 1 0 0 0,0-1 0 0 0,1 1 0 0 0,0 0 0 0 0,1 0 0 0 0,1-1 0 0 0,0 1 0 0 0,3 20 0 0 0,-2-29-182 0 0,0 0 0 0 0,1-1-1 0 0,-1 1 1 0 0,1 0 0 0 0,0-1 0 0 0,0 1-1 0 0,1-1 1 0 0,-1 0 0 0 0,1 0 0 0 0,1 0-1 0 0,6 9 1 0 0,-7-11 14 0 0,-1-1 1 0 0,0 0-1 0 0,1 1 0 0 0,0-1 1 0 0,0 0-1 0 0,0 0 0 0 0,0 0 0 0 0,0 0 1 0 0,0-1-1 0 0,0 1 0 0 0,0-1 1 0 0,0 0-1 0 0,1 0 0 0 0,-1 0 0 0 0,1-1 1 0 0,-1 1-1 0 0,1-1 0 0 0,-1 1 1 0 0,1-1-1 0 0,5-1 0 0 0,3-4-1707 0 0,4-10-803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1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58 255 4092 0 0,'0'0'2072'0'0,"4"14"-1472"0"0,5 16-176 0 0,-1 1 0 0 0,-1 0 0 0 0,4 58-1 0 0,-11-89-393 0 0,0 1 0 0 0,0-1 0 0 0,0 0 0 0 0,0 1 0 0 0,0-1 0 0 0,0 0 0 0 0,0 0 0 0 0,0 1 0 0 0,0-1 0 0 0,-1 0 0 0 0,1 1 0 0 0,0-1 0 0 0,0 0 0 0 0,0 0 0 0 0,-1 0 0 0 0,1 1 0 0 0,0-1 0 0 0,0 0 0 0 0,-1 0 0 0 0,1 1 0 0 0,0-1 0 0 0,0 0 0 0 0,-1 0 0 0 0,1 0 0 0 0,0 0 0 0 0,0 0 0 0 0,-1 0 0 0 0,1 1 0 0 0,0-1-1 0 0,-1 0 1 0 0,1 0 0 0 0,0 0 0 0 0,-1 0 0 0 0,1 0 0 0 0,0 0 0 0 0,-1 0 0 0 0,1 0 0 0 0,0 0 0 0 0,-1 0 0 0 0,1-1 0 0 0,0 1 0 0 0,0 0 0 0 0,-1 0 0 0 0,1 0 0 0 0,0 0 0 0 0,-1 0 0 0 0,1 0 0 0 0,0-1 0 0 0,0 1 0 0 0,-1 0 0 0 0,1 0 0 0 0,0 0 0 0 0,0-1 0 0 0,0 1 0 0 0,-1-1 0 0 0,-17-12 851 0 0,11 6-832 0 0,1-1 1 0 0,-1 0-1 0 0,1 0 0 0 0,1-1 1 0 0,0 0-1 0 0,0 0 0 0 0,1 0 1 0 0,0 0-1 0 0,0-1 0 0 0,1 0 1 0 0,1 1-1 0 0,-1-1 0 0 0,1 0 1 0 0,1 0-1 0 0,0 0 0 0 0,1-1 1 0 0,0 1-1 0 0,0 0 0 0 0,1 0 1 0 0,0 0-1 0 0,1 0 0 0 0,3-11 1 0 0,0 2-556 0 0,1 0 1 0 0,1 0-1 0 0,1 1 1 0 0,0 0-1 0 0,1 0 0 0 0,1 1 1 0 0,1 0-1 0 0,1 1 1 0 0,0 0-1 0 0,20-20 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2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275 300 2620 0 0,'0'0'2020'0'0,"16"-17"-1512"0"0,49-54 49 0 0,-59 63-399 0 0,0 1 0 0 0,0-1-1 0 0,0 1 1 0 0,-1-2 0 0 0,0 1 0 0 0,6-18 0 0 0,-9 20-1 0 0,0 0 1 0 0,-1 0-1 0 0,0 0 1 0 0,0 0 0 0 0,-1 0-1 0 0,0 0 1 0 0,0 0-1 0 0,-1-9 1 0 0,0 12-85 0 0,0-1 0 0 0,0 0 0 0 0,0 1 0 0 0,-1-1 0 0 0,1 1-1 0 0,-1 0 1 0 0,1-1 0 0 0,-1 1 0 0 0,0 0 0 0 0,0 0 0 0 0,-1 0 0 0 0,1 1 0 0 0,-1-1 0 0 0,1 0 0 0 0,-1 1-1 0 0,0 0 1 0 0,0-1 0 0 0,0 1 0 0 0,0 0 0 0 0,0 1 0 0 0,-1-1 0 0 0,1 1 0 0 0,-1-1 0 0 0,1 1 0 0 0,-1 0-1 0 0,-5-1 1 0 0,0 0-87 0 0,1 0-1 0 0,-1 1 1 0 0,0 0-1 0 0,1 1 1 0 0,-1 0-1 0 0,0 0 0 0 0,0 0 1 0 0,1 2-1 0 0,-1-1 1 0 0,-11 4-1 0 0,7 0 1 0 0,1 1 0 0 0,0 0-1 0 0,0 0 1 0 0,0 2 0 0 0,1-1 0 0 0,0 2-1 0 0,0-1 1 0 0,1 1 0 0 0,0 1 0 0 0,1 0-1 0 0,0 0 1 0 0,1 1 0 0 0,0 0 0 0 0,0 0-1 0 0,-6 15 1 0 0,4-7-80 0 0,2 0 0 0 0,0 1 0 0 0,1 0 0 0 0,1 0 0 0 0,0 1 0 0 0,2-1 0 0 0,0 1 0 0 0,2 0 0 0 0,-1 24-1 0 0,3-37-125 0 0,0 0-218 0 0,0-1 0 0 0,0 1 0 0 0,0-1 0 0 0,1 1 1 0 0,0 0-1 0 0,0-1 0 0 0,1 0 0 0 0,0 1 0 0 0,0-1 0 0 0,1 0 0 0 0,4 10 0 0 0,6-3-1806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2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 1096 0 0,'0'0'7754'0'0,"-15"6"-8135"0"0,-48 23 335 0 0,58-25 34 0 0,0 0-1 0 0,0 0 0 0 0,0 0 0 0 0,0 0 1 0 0,1 1-1 0 0,-1 0 0 0 0,1 0 0 0 0,1 0 1 0 0,-1 1-1 0 0,1-1 0 0 0,0 1 0 0 0,0 0 1 0 0,0 0-1 0 0,-2 11 0 0 0,-2 0 60 0 0,5-12-248 0 0,0 0 1 0 0,1 0-1 0 0,0 0 0 0 0,0 0 0 0 0,0-1 0 0 0,0 2 0 0 0,1 8 0 0 0,0-13 178 0 0,1-1-1 0 0,-1 0 1 0 0,1 0 0 0 0,-1 1 0 0 0,0-1-1 0 0,1 0 1 0 0,-1 0 0 0 0,1 0 0 0 0,-1 1-1 0 0,0-1 1 0 0,1 0 0 0 0,-1 0 0 0 0,1 0-1 0 0,-1 0 1 0 0,1 0 0 0 0,-1 0 0 0 0,1 0-1 0 0,-1 0 1 0 0,1 0 0 0 0,-1 0 0 0 0,1 0-1 0 0,-1 0 1 0 0,0 0 0 0 0,1-1 0 0 0,-1 1-1 0 0,1 0 1 0 0,-1 0 0 0 0,1 0 0 0 0,-1-1-1 0 0,0 1 1 0 0,1 0 0 0 0,-1 0 0 0 0,1-1-1 0 0,17-8 240 0 0,-5 0-210 0 0,0 1 1 0 0,0 1 0 0 0,1 0 0 0 0,29-10 0 0 0,-39 15-16 0 0,-1 1 0 0 0,1 1 0 0 0,0-1-1 0 0,-1 0 1 0 0,1 1 0 0 0,0 0 0 0 0,-1 0 0 0 0,1 0-1 0 0,0 0 1 0 0,0 1 0 0 0,-1-1 0 0 0,1 1-1 0 0,-1 0 1 0 0,1 0 0 0 0,0 1 0 0 0,-1-1 0 0 0,0 0-1 0 0,1 1 1 0 0,-1 0 0 0 0,0 0 0 0 0,0 0 0 0 0,0 0-1 0 0,0 1 1 0 0,0-1 0 0 0,-1 1 0 0 0,4 4 0 0 0,11 21 14 0 0,-15-24-310 0 0,-1 0 0 0 0,1-1-1 0 0,0 1 1 0 0,1 0 0 0 0,-1-1 0 0 0,1 1 0 0 0,-1-1 0 0 0,1 0 0 0 0,0 0 0 0 0,7 5 0 0 0,6-2-1499 0 0</inkml:trace>
  <inkml:trace contextRef="#ctx0" brushRef="#br0" timeOffset="1">511 129 168 0 0,'0'0'1501'0'0,"-7"15"-712"0"0,3-5-674 0 0,-4 8 115 0 0,0 1-1 0 0,1-1 1 0 0,2 1 0 0 0,-6 29 0 0 0,9-24-25 0 0,-4 26-64 0 0,6-47-89 0 0,-1 0 1 0 0,1-1-1 0 0,-1 1 1 0 0,0-1-1 0 0,0 1 1 0 0,0-1-1 0 0,-1 1 0 0 0,1-1 1 0 0,-1 0-1 0 0,1 1 1 0 0,-1-1-1 0 0,0 0 1 0 0,1 0-1 0 0,-5 3 0 0 0,-18 1 640 0 0,23-5-801 0 0,0-1 0 0 0,0 0 0 0 0,0 1 0 0 0,0-1 0 0 0,0 0 0 0 0,0 0 0 0 0,0 0 0 0 0,0 0-1 0 0,0 0 1 0 0,0 0 0 0 0,0-1 0 0 0,0 1 0 0 0,0 0 0 0 0,0 0 0 0 0,0-1 0 0 0,0 1 0 0 0,0 0 0 0 0,0-1 0 0 0,0 1-1 0 0,0-1 1 0 0,-1 0 0 0 0,0-10-2225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2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99 289 1356 0 0,'0'0'338'0'0,"16"-8"-189"0"0,4-1-131 0 0,91-47-9 0 0,-101 50 14 0 0,0 0 0 0 0,0-1 1 0 0,0 0-1 0 0,-1-1 0 0 0,0 0 0 0 0,0-1 0 0 0,-1 1 1 0 0,13-19-1 0 0,-19 24 89 0 0,0 0 0 0 0,-1 0 0 0 0,1 0 1 0 0,-1-1-1 0 0,1 1 0 0 0,-1 0 0 0 0,0-1 0 0 0,0 1 1 0 0,-1 0-1 0 0,1-1 0 0 0,-1 1 0 0 0,0-1 0 0 0,0 1 1 0 0,0-1-1 0 0,0 1 0 0 0,0-1 0 0 0,-1 1 0 0 0,1-1 1 0 0,-1 1-1 0 0,0-1 0 0 0,0 1 0 0 0,-1 0 0 0 0,1-1 1 0 0,-1 1-1 0 0,1 0 0 0 0,-1 0 0 0 0,0 0 0 0 0,0 0 1 0 0,0 1-1 0 0,-1-1 0 0 0,1 0 0 0 0,-1 1 0 0 0,1 0 0 0 0,-1-1 1 0 0,0 1-1 0 0,0 0 0 0 0,0 1 0 0 0,0-1 0 0 0,0 0 1 0 0,0 1-1 0 0,-1 0 0 0 0,1-1 0 0 0,0 2 0 0 0,-1-1 1 0 0,1 0-1 0 0,-6 0 0 0 0,-3 0 33 0 0,0 0 0 0 0,0 1-1 0 0,0 0 1 0 0,0 1 0 0 0,0 0 0 0 0,1 1 0 0 0,-1 0-1 0 0,0 1 1 0 0,1 0 0 0 0,-1 1 0 0 0,1 1-1 0 0,0-1 1 0 0,1 2 0 0 0,-17 10 0 0 0,19-11-106 0 0,2 0 1 0 0,-1 0-1 0 0,1 1 1 0 0,-1-1 0 0 0,1 1-1 0 0,1 1 1 0 0,-1-1-1 0 0,1 1 1 0 0,1 0-1 0 0,-1 0 1 0 0,1 1-1 0 0,0-1 1 0 0,1 1-1 0 0,0 0 1 0 0,0 0-1 0 0,0 0 1 0 0,1 0-1 0 0,1 1 1 0 0,-1-1 0 0 0,1 1-1 0 0,0 11 1 0 0,2-14-48 0 0,-1 0-1 0 0,1-1 1 0 0,0 1 0 0 0,1 0 0 0 0,-1 0 0 0 0,1-1 0 0 0,0 1 0 0 0,0-1 0 0 0,1 1 0 0 0,0-1-1 0 0,0 0 1 0 0,5 7 0 0 0,-1-4 39 0 0,0 0 0 0 0,0-1 0 0 0,1 1 0 0 0,0-2 0 0 0,0 1-1 0 0,15 7 1 0 0,0-1 102 0 0,2-1-1 0 0,0-2 0 0 0,0 0 0 0 0,43 10 1 0 0,35 2-890 0 0,-31-14-2555 0 0,-29-10-345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09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807 1346 1436 0 0,'0'0'4000'0'0,"14"-2"-5184"0"0,120-9 2592 0 0,-119 9-959 0 0,0 0 0 0 0,0-2 0 0 0,0 0 0 0 0,26-11 0 0 0,11-3 254 0 0,-35 13-598 0 0,-1-1 0 0 0,0-1 0 0 0,-1 0 0 0 0,1-1 0 0 0,-1 0 0 0 0,-1-1 0 0 0,1-1 0 0 0,-2-1 0 0 0,1 0 0 0 0,19-21 0 0 0,-15 11 17 0 0,-2 0-1 0 0,0-2 1 0 0,-2 1-1 0 0,0-2 1 0 0,-1 0-1 0 0,10-29 1 0 0,-4 8 19 0 0,-1 4-118 0 0,-1-2-1 0 0,-2 0 1 0 0,15-74 0 0 0,-27 90-13 0 0,-1 0 0 0 0,-1 0 0 0 0,-1 0 0 0 0,-2 0 0 0 0,-1 0 0 0 0,-1 0 1 0 0,-1 0-1 0 0,-1 1 0 0 0,-2 0 0 0 0,-19-47 0 0 0,19 57-15 0 0,-1 1-1 0 0,0 1 1 0 0,-1-1-1 0 0,0 2 1 0 0,-1-1 0 0 0,-1 1-1 0 0,0 1 1 0 0,-16-13 0 0 0,-19-11-24 0 0,-53-32 1 0 0,57 40 96 0 0,19 13-109 0 0,0 0 0 0 0,-40-17 1 0 0,51 27-50 0 0,0 1 1 0 0,-1 0-1 0 0,0 0 1 0 0,0 2-1 0 0,0-1 1 0 0,0 2-1 0 0,-15 0 1 0 0,8 0-2 0 0,1 2 0 0 0,-1 0 0 0 0,1 1 0 0 0,-1 2 0 0 0,1 0 0 0 0,-26 8 0 0 0,-43 17 459 0 0,51-18-11 0 0,1 1 0 0 0,-65 32 0 0 0,70-25-362 0 0,0 2 0 0 0,1 1-1 0 0,1 1 1 0 0,1 1 0 0 0,1 2-1 0 0,1 1 1 0 0,2 1 0 0 0,1 1-1 0 0,1 1 1 0 0,1 1 0 0 0,2 1-1 0 0,1 1 1 0 0,-24 58 0 0 0,20-39 148 0 0,5-14-119 0 0,1 2-1 0 0,-18 68 0 0 0,32-93 17 0 0,1 1 0 0 0,1-1 0 0 0,0 0-1 0 0,1 0 1 0 0,1 0 0 0 0,0 0 0 0 0,1 1 0 0 0,1-1 0 0 0,0-1-1 0 0,1 1 1 0 0,1 0 0 0 0,0-1 0 0 0,1 0 0 0 0,1 0 0 0 0,0-1-1 0 0,0 0 1 0 0,1 0 0 0 0,1 0 0 0 0,1-1 0 0 0,-1-1 0 0 0,2 0-1 0 0,-1 0 1 0 0,2-1 0 0 0,-1 0 0 0 0,1-1 0 0 0,1 0 0 0 0,19 10-1 0 0,8-2 100 0 0,0-2-1 0 0,0-2 0 0 0,2-1 0 0 0,-1-3 0 0 0,1-1 0 0 0,56 3 0 0 0,260-7 832 0 0,-339-5-958 0 0,-4 1 50 0 0,0-2 0 0 0,0 1 0 0 0,-1-2 0 0 0,1 0 0 0 0,-1-1 0 0 0,0 0 0 0 0,0-1 0 0 0,0-1 0 0 0,24-14 0 0 0,-30 15-6 0 0,-1 0 0 0 0,1 0 0 0 0,-1-1 0 0 0,-1 0 0 0 0,1 0 0 0 0,-1 0 0 0 0,0-1 0 0 0,0 0 0 0 0,-1 0-1 0 0,0-1 1 0 0,-1 0 0 0 0,1 1 0 0 0,-1-2 0 0 0,-1 1 0 0 0,1 0 0 0 0,-2-1 0 0 0,4-12 0 0 0,-3 1-37 0 0,-1 1 0 0 0,-1-1 0 0 0,-1 0 0 0 0,0 1 0 0 0,-2-1 0 0 0,0 1 0 0 0,-1-1 0 0 0,-1 1 0 0 0,-13-38 0 0 0,16 54-104 0 0,0-1 1 0 0,-1 1-1 0 0,1-1 0 0 0,-1 1 1 0 0,0-1-1 0 0,0 1 0 0 0,-1 0 0 0 0,1 0 1 0 0,-1 0-1 0 0,1 0 0 0 0,-1 0 0 0 0,0 0 1 0 0,0 1-1 0 0,0 0 0 0 0,0-1 1 0 0,-1 1-1 0 0,1 0 0 0 0,-6-2 0 0 0,-2 1-1014 0 0,0 0 0 0 0,-1 1 0 0 0,1 1 0 0 0,-1-1 0 0 0,-18 2-1 0 0,-34-3-4535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0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0 184 0 0,'0'0'1604'0'0,"81"111"-1540"0"0,-52-75-64 0 0,2 4-8 0 0,6 2 8 0 0,1 2 52 0 0,8 0-52 0 0,-11-9-424 0 0,24 14-1008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1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35 162 1644 0 0,'0'0'10983'0'0,"-7"-9"-10560"0"0,-19-26-309 0 0,26 35-115 0 0,0 0 1 0 0,0-1-1 0 0,-1 1 0 0 0,1 0 1 0 0,0 0-1 0 0,0-1 0 0 0,0 1 1 0 0,0 0-1 0 0,0-1 1 0 0,-1 1-1 0 0,1 0 0 0 0,0 0 1 0 0,0-1-1 0 0,0 1 0 0 0,0 0 1 0 0,0-1-1 0 0,0 1 0 0 0,0 0 1 0 0,0-1-1 0 0,0 1 1 0 0,0 0-1 0 0,0-1 0 0 0,0 1 1 0 0,0 0-1 0 0,1-1 0 0 0,-1 1 1 0 0,0 0-1 0 0,0 0 0 0 0,0-1 1 0 0,0 1-1 0 0,0 0 0 0 0,1-1 1 0 0,-1 1-1 0 0,0 0 1 0 0,0 0-1 0 0,0 0 0 0 0,1-1 1 0 0,-1 1-1 0 0,0 0 0 0 0,0 0 1 0 0,1 0-1 0 0,0-1 0 0 0,12-3-22 0 0,-10 3 21 0 0,208-68-54 0 0,-174 60-211 0 0,1 1-1 0 0,0 2 1 0 0,68-2-1 0 0,-106 8 139 0 0,1 0-1 0 0,0 0 1 0 0,-1 0 0 0 0,1 0-1 0 0,0 0 1 0 0,-1 0-1 0 0,1 0 1 0 0,0 0 0 0 0,-1 0-1 0 0,1 1 1 0 0,-1-1-1 0 0,1 0 1 0 0,0 1 0 0 0,-1-1-1 0 0,1 0 1 0 0,-1 1-1 0 0,1-1 1 0 0,-1 0 0 0 0,1 1-1 0 0,-1-1 1 0 0,1 1-1 0 0,-1-1 1 0 0,1 1 0 0 0,-1-1-1 0 0,0 1 1 0 0,1 0-1 0 0,-1-1 1 0 0,0 1 0 0 0,1-1-1 0 0,-1 1 1 0 0,0 0-1 0 0,0-1 1 0 0,0 1 0 0 0,1 0-1 0 0,-1-1 1 0 0,0 1-1 0 0,0 0 1 0 0,0-1 0 0 0,0 1-1 0 0,0 0 1 0 0,0-1-1 0 0,-1 1 1 0 0,1 0 0 0 0,0-1-1 0 0,0 1 1 0 0,0-1-1 0 0,-1 1 1 0 0,1 0 0 0 0,0-1-1 0 0,0 1 1 0 0,-1-1-1 0 0,1 1 1 0 0,-1 0 0 0 0,1-1-1 0 0,0 1 1 0 0,-1-1-1 0 0,1 0 1 0 0,-1 1 0 0 0,1-1-1 0 0,-1 1 1 0 0,0-1-1 0 0,1 0 1 0 0,-1 1 0 0 0,-25 9-2847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1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6057 0 0,'0'0'6184'0'0,"118"-36"-6252"0"0,-70 36 64 0 0,4 0-60 0 0,4 0 12 0 0,-2 4 40 0 0,-2 4-116 0 0,-2 0-500 0 0,-12 0-624 0 0,-6-2-808 0 0,-8-3-1193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1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115 401 1120 0 0,'0'0'6219'0'0,"18"-10"-6142"0"0,-4 2-50 0 0,117-63 787 0 0,-120 66-723 0 0,6-2 48 0 0,-1 0 1 0 0,0-1-1 0 0,0-1 1 0 0,-1-1-1 0 0,20-16 1 0 0,-33 23-85 0 0,0 1 1 0 0,0-1-1 0 0,-1 0 1 0 0,1 0-1 0 0,-1 0 1 0 0,1 0-1 0 0,-1-1 0 0 0,0 1 1 0 0,0 0-1 0 0,-1 0 1 0 0,1-1-1 0 0,-1 1 1 0 0,1-1-1 0 0,-1 1 0 0 0,-1-6 1 0 0,1 0 92 0 0,0-1 0 0 0,-2 0 1 0 0,1 1-1 0 0,-4-13 0 0 0,0 8-106 0 0,0 0 1 0 0,-1 1-1 0 0,-8-14 1 0 0,11 21-30 0 0,0 1 1 0 0,0 0 0 0 0,-1 0 0 0 0,0 0 0 0 0,0 1-1 0 0,0-1 1 0 0,0 1 0 0 0,-1 0 0 0 0,1 0 0 0 0,-8-4-1 0 0,11 7-85 0 0,0 1 0 0 0,0 0 0 0 0,0 0 0 0 0,0 0 0 0 0,0 0 0 0 0,0 0 0 0 0,1 0 0 0 0,-1 0 0 0 0,0 0-1 0 0,0 1 1 0 0,0-1 0 0 0,0 0 0 0 0,0 0 0 0 0,1 1 0 0 0,-1-1 0 0 0,0 1 0 0 0,0-1 0 0 0,0 1 0 0 0,1-1 0 0 0,-1 1 0 0 0,0-1-1 0 0,1 1 1 0 0,-1-1 0 0 0,0 1 0 0 0,1 0 0 0 0,-1-1 0 0 0,1 1 0 0 0,-1 0 0 0 0,1 0 0 0 0,-1 0 0 0 0,1 0 0 0 0,-18 33-199 0 0,14-25 264 0 0,-13 26 406 0 0,2 1 1 0 0,1 0-1 0 0,-10 43 0 0 0,-18 118 545 0 0,17-73-631 0 0,-110 522 470 0 0,130-612-706 0 0,-2 10 314 0 0,6-42-291 0 0,1-2-104 0 0,3-28-4381 0 0,5-4 755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7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0 1004 0 0,'0'0'6665'0'0,"-15"16"-6386"0"0,-2 1-195 0 0,-79 87 587 0 0,64-68-357 0 0,-1-3-1 0 0,-2 0 0 0 0,-1-3 0 0 0,-51 34 0 0 0,76-52-791 0 0,31-3-7845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7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0 1616 0 0,'0'0'8866'0'0,"-14"5"-8508"0"0,0-1-268 0 0,3-1-24 0 0,0 1 0 0 0,0 0 0 0 0,0 1 0 0 0,1 0 0 0 0,-1 1 0 0 0,-11 8 0 0 0,-126 104 475 0 0,-28 20-47 0 0,144-111-1540 0 0,31-26 850 0 0,0-1-1 0 0,0 1 1 0 0,0 0 0 0 0,0 0-1 0 0,1 0 1 0 0,-1 0-1 0 0,0 0 1 0 0,1 0 0 0 0,-1 0-1 0 0,0 1 1 0 0,1-1 0 0 0,-1 0-1 0 0,1 0 1 0 0,0 0-1 0 0,-1 0 1 0 0,1 1 0 0 0,0-1-1 0 0,0 0 1 0 0,0 0-1 0 0,0 1 1 0 0,0-1 0 0 0,0 0-1 0 0,0 0 1 0 0,0 1-1 0 0,1-1 1 0 0,-1 0 0 0 0,0 0-1 0 0,1 0 1 0 0,-1 1 0 0 0,1 0-1 0 0,7 2-1752 0 0,11-3-167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18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631 0 2612 0 0,'0'0'7701'0'0,"-15"4"-6952"0"0,-15 4-346 0 0,1 2-1 0 0,1 0 1 0 0,-34 18 0 0 0,24-5-305 0 0,1 1-1 0 0,1 1 1 0 0,1 2-1 0 0,2 2 1 0 0,-51 54 0 0 0,-69 93-2080 0 0,131-151-56 0 0,-7-1-1520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3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518 11 5076 0 0,'0'0'10534'0'0,"-16"-2"-11533"0"0,6 0 922 0 0,7 0 68 0 0,0 1 1 0 0,0 0 0 0 0,0 1 0 0 0,0-1 0 0 0,0 1 0 0 0,-1-1 0 0 0,1 1 0 0 0,0 0 0 0 0,0 0 0 0 0,0 0-1 0 0,-1 1 1 0 0,1-1 0 0 0,0 1 0 0 0,0-1 0 0 0,0 1 0 0 0,0 0 0 0 0,0 1 0 0 0,0-1 0 0 0,0 0 0 0 0,0 1-1 0 0,0 0 1 0 0,1-1 0 0 0,-1 1 0 0 0,0 0 0 0 0,1 0 0 0 0,0 1 0 0 0,-1-1 0 0 0,-1 4 0 0 0,-83 154 353 0 0,-11 19 175 0 0,25-66-232 0 0,-63 107-1695 0 0,125-196-401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4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4440 0 0,'0'0'7096'0'0,"14"12"-7234"0"0,15 12 281 0 0,2-1 1 0 0,0-1 0 0 0,63 31-1 0 0,112 19 327 0 0,-135-51-863 0 0,92 42 1 0 0,-146-52-1214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5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30 4728 0 0,'0'0'4643'0'0,"-4"23"-6756"0"0,2-3 2127 0 0,0 0-1 0 0,2 0 1 0 0,0 0-1 0 0,1 1 1 0 0,5 22-1 0 0,-5-39 52 0 0,-1 1-1 0 0,1-1 1 0 0,1 0 0 0 0,-1 0-1 0 0,1 0 1 0 0,0 0-1 0 0,0 0 1 0 0,0 0-1 0 0,0 0 1 0 0,5 5-1 0 0,-5-7 155 0 0,0 0-1 0 0,0-1 0 0 0,0 1 1 0 0,0-1-1 0 0,0 0 0 0 0,0 0 1 0 0,0 0-1 0 0,1 0 0 0 0,-1 0 0 0 0,1 0 1 0 0,-1-1-1 0 0,0 1 0 0 0,1-1 1 0 0,-1 0-1 0 0,1 1 0 0 0,-1-1 1 0 0,1 0-1 0 0,-1-1 0 0 0,1 1 1 0 0,3-1-1 0 0,11-2 60 0 0,-1-1 0 0 0,0-1 0 0 0,0 0 0 0 0,0-1 0 0 0,26-14 0 0 0,-11 2-161 0 0,49-36 0 0 0,-57 35 71 0 0,39-42 0 0 0,4-5-1860 0 0,-62 99-9928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5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0 5745 0 0,'0'0'2464'0'0,"-8"18"-1875"0"0,-63 137 297 0 0,1 56-70 0 0,18-46-280 0 0,15-55-712 0 0,37-108-576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6.3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0 106 7901 0 0,'0'0'5004'0'0,"14"-10"-4922"0"0,-2 0-82 0 0,-6 5-9 0 0,0 0-1 0 0,1 0 1 0 0,-1 0 0 0 0,1 1-1 0 0,-1 0 1 0 0,1 1 0 0 0,0-1-1 0 0,1 1 1 0 0,-1 1 0 0 0,1-1-1 0 0,12-1 1 0 0,70-12-505 0 0,2 5 1 0 0,156 0-1 0 0,-246 11-10 0 0,1 0 0 0 0,-1 0 0 0 0,0 0 1 0 0,1 0-1 0 0,-1 1 0 0 0,1-1 0 0 0,-1 1 0 0 0,0 0 1 0 0,0-1-1 0 0,1 1 0 0 0,-1 0 0 0 0,4 3 0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26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9321 0 0,'0'0'5958'0'0,"20"-6"-6120"0"0,-1-1 144 0 0,-4 1 0 0 0,0 2 0 0 0,1-1 0 0 0,-1 2 0 0 0,1 0 0 0 0,0 0 0 0 0,26 1 0 0 0,39 0-537 0 0,63 2 1649 0 0,-73 7-3325 0 0,-4 10-4268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59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3 628 0 0,'0'0'5501'0'0,"-25"-3"-10926"0"0,27 3 4813 0 0,2 0 520 0 0,-2 0 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1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1 100 5168 0 0,'0'0'5217'0'0,"15"-5"-5867"0"0,16-6 519 0 0,0 2 0 0 0,59-8 0 0 0,3 8-63 0 0,-25 3-633 0 0,103-22-1 0 0,-122 14-2673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59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0 432 0 0,'-9'11'15409'0'0,"10"-4"-13571"0"0,-1 2-3792 0 0,10 292 2542 0 0,-29 136-328 0 0,18-430-229 0 0,-4 25 84 0 0,5-31-74 0 0,-1-1-108 0 0,0 0 0 0 0,1 0-1 0 0,-1-1 1 0 0,0 1 0 0 0,1 0 0 0 0,-1 0-1 0 0,1 0 1 0 0,-1-1 0 0 0,1 1 0 0 0,-1 0-1 0 0,0-1 1 0 0,1 1 0 0 0,-1-1-1 0 0,1 1 1 0 0,0 0 0 0 0,-1-1 0 0 0,1 1-1 0 0,-1-1 1 0 0,1 1 0 0 0,0-1 0 0 0,-1 1-1 0 0,1-1 1 0 0,0 0 0 0 0,-1 1 0 0 0,1-1-1 0 0,0 0 1 0 0,-5-15-4226 0 0,2-7-3366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0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77 4956 0 0,'0'0'9255'0'0,"-16"4"-9180"0"0,-53 16-134 0 0,63-18 53 0 0,1 0 0 0 0,-1 1 1 0 0,1 0-1 0 0,0 0 0 0 0,0 0 1 0 0,1 1-1 0 0,-1-1 1 0 0,1 1-1 0 0,-1 0 0 0 0,1 1 1 0 0,-6 8-1 0 0,-3 2 64 0 0,7-9-74 0 0,0 0 1 0 0,1 1-1 0 0,0 0 0 0 0,0 0 0 0 0,0 1 0 0 0,1-1 0 0 0,0 1 0 0 0,-5 13 0 0 0,8-17-12 0 0,1-1 0 0 0,-1 0 0 0 0,1 0 0 0 0,-1 1-1 0 0,1-1 1 0 0,0 0 0 0 0,0 1 0 0 0,0-1 0 0 0,1 0-1 0 0,-1 0 1 0 0,1 1 0 0 0,0-1 0 0 0,0 0 0 0 0,0 0-1 0 0,0 0 1 0 0,0 0 0 0 0,1 0 0 0 0,-1 0 0 0 0,1 0-1 0 0,0 0 1 0 0,0 0 0 0 0,0-1 0 0 0,0 1 0 0 0,0-1-1 0 0,4 3 1 0 0,12 9 72 0 0,1-1 0 0 0,1 0 0 0 0,0-2 0 0 0,0 0 0 0 0,26 9 0 0 0,-15-6-41 0 0,40 23-1 0 0,-68-35 7 0 0,14 8-9 0 0,0 1 0 0 0,-1 1-1 0 0,-1 0 1 0 0,0 1 0 0 0,17 19 0 0 0,-29-29 33 0 0,-1 0 1 0 0,1 0-1 0 0,-1 0 1 0 0,0 0-1 0 0,0 1 1 0 0,0-1-1 0 0,-1 1 1 0 0,1 0-1 0 0,-1-1 1 0 0,0 1-1 0 0,0 0 1 0 0,0 0-1 0 0,0 0 1 0 0,-1 0-1 0 0,1-1 1 0 0,-1 1-1 0 0,0 0 0 0 0,-1 0 1 0 0,1 0-1 0 0,0 0 1 0 0,-1 0-1 0 0,0 0 1 0 0,0 0-1 0 0,0-1 1 0 0,-1 1-1 0 0,1 0 1 0 0,-1-1-1 0 0,0 1 1 0 0,0-1-1 0 0,0 0 1 0 0,0 0-1 0 0,-1 1 1 0 0,-3 3-1 0 0,-3 2 85 0 0,0 0 0 0 0,0 0 0 0 0,-1-1 0 0 0,0 0 0 0 0,0-1 0 0 0,-1 0 0 0 0,0 0 0 0 0,0-1 0 0 0,-1-1 0 0 0,1 0 0 0 0,-1-1 0 0 0,-1 0 0 0 0,1 0 0 0 0,0-1 0 0 0,-1-1 0 0 0,1 0 0 0 0,-1-1 0 0 0,-19-1 0 0 0,30 0-123 0 0,1 0-1 0 0,0-1 1 0 0,0 1 0 0 0,0 0 0 0 0,0-1 0 0 0,0 1 0 0 0,0-1 0 0 0,0 0 0 0 0,0 1 0 0 0,0-1 0 0 0,0 0 0 0 0,0 1 0 0 0,0-1 0 0 0,1 0 0 0 0,-1 0 0 0 0,0 0 0 0 0,1 0 0 0 0,-1 0 0 0 0,0 0 0 0 0,1 0 0 0 0,-1 0 0 0 0,1 0 0 0 0,-1 0 0 0 0,1 0 0 0 0,0 0-1 0 0,0 0 1 0 0,-1 0 0 0 0,1-1 0 0 0,0-1 0 0 0,-1-41-700 0 0,1 32 617 0 0,1 1 19 0 0,0-1 0 0 0,1 1 0 0 0,0-1 0 0 0,0 1 0 0 0,1 0 0 0 0,9-20 0 0 0,35-65 155 0 0,-22 51 15 0 0,8-18-69 0 0,-13 27 174 0 0,17-43 1 0 0,-31 64-81 0 0,-2 1 0 0 0,0-1 0 0 0,0 0 1 0 0,-1 0-1 0 0,-1 0 0 0 0,0-25 0 0 0,-2 35-94 0 0,-1-1 1 0 0,0 1-1 0 0,-1 0 0 0 0,1-1 1 0 0,-1 1-1 0 0,0 0 0 0 0,0 0 1 0 0,-1 1-1 0 0,1-1 0 0 0,-1 0 1 0 0,0 1-1 0 0,0-1 1 0 0,-1 1-1 0 0,1 0 0 0 0,-1 0 1 0 0,0 1-1 0 0,0-1 0 0 0,-1 1 1 0 0,1 0-1 0 0,-1 0 0 0 0,1 0 1 0 0,-9-4-1 0 0,-1 0-153 0 0,0 1 1 0 0,-1 0-1 0 0,0 1 0 0 0,0 0 1 0 0,0 1-1 0 0,-27-3 0 0 0,24 5-534 0 0,-1 1 0 0 0,-20 2-1 0 0,34-1 53 0 0,-1 0-1 0 0,1 1 1 0 0,-1 0-1 0 0,1 1 1 0 0,-1-1-1 0 0,1 1 1 0 0,-1 0 0 0 0,1 0-1 0 0,0 1 1 0 0,0-1-1 0 0,-6 6 1 0 0,-9 11-4578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3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23 40 0 0,'-19'-22'17922'0'0,"22"23"-18779"0"0,-1 1 729 0 0,1-1 0 0 0,0 1 0 0 0,0-1 0 0 0,-1 0 0 0 0,1 0 0 0 0,0 0 0 0 0,0 0-1 0 0,5 0 1 0 0,8 3 147 0 0,99 40-78 0 0,-2 5 0 0 0,-2 5 0 0 0,-3 5 0 0 0,158 113 0 0 0,-167-94 339 0 0,167 169-1 0 0,-211-192 76 0 0,-47-45-165 0 0,-4-6 499 0 0,3-11-2340 0 0,10-8-2526 0 0,-10 9 1704 0 0,-37 37-6695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4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0 9169 0 0,'0'0'7034'0'0,"-4"17"-7096"0"0,-37 270 85 0 0,33-154 101 0 0,4-59 128 0 0,-20 124 0 0 0,19-185-4290 0 0,16-30 23 0 0,34-33-1953 0 0,-22 26 3281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5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317 15 5156 0 0,'0'0'12357'0'0,"-8"-3"-12220"0"0,3 0-133 0 0,3 2-10 0 0,1 0 0 0 0,-1 0 0 0 0,1 0 1 0 0,-1 0-1 0 0,0 1 0 0 0,1-1 1 0 0,-1 0-1 0 0,0 1 0 0 0,1-1 0 0 0,-1 1 1 0 0,0 0-1 0 0,0 0 0 0 0,1 0 0 0 0,-1-1 1 0 0,0 2-1 0 0,0-1 0 0 0,0 0 1 0 0,1 0-1 0 0,-1 0 0 0 0,0 1 0 0 0,0-1 1 0 0,1 1-1 0 0,-1 0 0 0 0,0-1 0 0 0,1 1 1 0 0,-1 0-1 0 0,1 0 0 0 0,-1 0 1 0 0,1 0-1 0 0,-1 0 0 0 0,1 0 0 0 0,0 0 1 0 0,-2 2-1 0 0,-11 16-46 0 0,2 0-1 0 0,0 1 1 0 0,1 0 0 0 0,1 0 0 0 0,1 1-1 0 0,1 1 1 0 0,-6 25 0 0 0,6-14-8 0 0,1 2 1 0 0,1-1-1 0 0,3 1 1 0 0,0 35 0 0 0,3-61 31 0 0,0 0 0 0 0,1 1 0 0 0,0-1 1 0 0,1 0-1 0 0,0 1 0 0 0,0-1 1 0 0,1 0-1 0 0,0 0 0 0 0,1-1 1 0 0,0 1-1 0 0,0-1 0 0 0,1 0 1 0 0,10 15-1 0 0,-10-17 11 0 0,1 0 1 0 0,0-1-1 0 0,0 0 1 0 0,0 0-1 0 0,1 0 1 0 0,-1 0-1 0 0,1-1 1 0 0,0 0-1 0 0,1-1 1 0 0,-1 0-1 0 0,0 0 1 0 0,1 0-1 0 0,0-1 1 0 0,0 0-1 0 0,-1 0 1 0 0,14 0-1 0 0,-11-2-11 0 0,0 1-1 0 0,-1-2 0 0 0,1 1 0 0 0,0-2 0 0 0,10-1 1 0 0,-15 2 68 0 0,-1-1 0 0 0,1 1 1 0 0,-1 0-1 0 0,0-1 1 0 0,0 0-1 0 0,0 0 1 0 0,0 0-1 0 0,0-1 0 0 0,0 0 1 0 0,0 1-1 0 0,-1-1 1 0 0,7-6-1 0 0,-10 8 11 0 0,1 0 0 0 0,-1 0 1 0 0,1 0-1 0 0,-1 0 0 0 0,1 0 0 0 0,-1 0 0 0 0,0 0 0 0 0,1 0 0 0 0,-1 0 1 0 0,0 0-1 0 0,0 0 0 0 0,0 0 0 0 0,0 0 0 0 0,0 0 0 0 0,0 0 0 0 0,0 0 0 0 0,0 0 1 0 0,0 0-1 0 0,0 0 0 0 0,-1 0 0 0 0,1 0 0 0 0,0 0 0 0 0,-1 0 0 0 0,1 0 1 0 0,-1 0-1 0 0,1 0 0 0 0,-1 0 0 0 0,1 0 0 0 0,-1 0 0 0 0,0 1 0 0 0,1-1 1 0 0,-1 0-1 0 0,0 0 0 0 0,0 1 0 0 0,0-1 0 0 0,1 0 0 0 0,-1 1 0 0 0,0-1 0 0 0,0 1 1 0 0,-1-1-1 0 0,-3-2 89 0 0,-1 0 0 0 0,1 0 0 0 0,-1 0 0 0 0,0 1 0 0 0,-7-2 0 0 0,-4 1-158 0 0,0 0 1 0 0,0 2-1 0 0,0 0 0 0 0,-1 1 1 0 0,1 1-1 0 0,0 0 0 0 0,0 1 0 0 0,0 1 1 0 0,0 1-1 0 0,1 1 0 0 0,-1 0 1 0 0,1 1-1 0 0,0 0 0 0 0,1 1 0 0 0,0 1 1 0 0,0 1-1 0 0,0 0 0 0 0,1 1 1 0 0,1 0-1 0 0,-24 24 0 0 0,34-30-142 0 0,0-1 1 0 0,1 1-1 0 0,0-1 0 0 0,0 1 0 0 0,0 0 1 0 0,0 0-1 0 0,1 0 0 0 0,-2 5 1 0 0,3-8-39 0 0,-1 1 0 0 0,1-1 0 0 0,0 0 0 0 0,0 0 0 0 0,0 0 0 0 0,0 1 0 0 0,0-1 0 0 0,0 0 0 0 0,0 0 0 0 0,1 0 0 0 0,-1 0 0 0 0,0 1 0 0 0,1-1 1 0 0,0 2-1 0 0,0-2-117 0 0,-1 0 0 0 0,1-1 1 0 0,0 1-1 0 0,-1 0 1 0 0,1 0-1 0 0,0-1 1 0 0,0 1-1 0 0,0-1 1 0 0,0 1-1 0 0,0-1 0 0 0,0 1 1 0 0,-1-1-1 0 0,1 1 1 0 0,0-1-1 0 0,0 0 1 0 0,0 1-1 0 0,1-1 0 0 0,-1 0 1 0 0,0 0-1 0 0,1 0 1 0 0,26-1-5759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57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52 284 208 0 0,'0'0'11486'0'0,"-8"-12"-10806"0"0,-27-41-227 0 0,33 51-429 0 0,1 0 0 0 0,0 0 0 0 0,0 0 0 0 0,0 0 0 0 0,1 0 0 0 0,-1 0 0 0 0,0 0 0 0 0,1-1 0 0 0,0 1 0 0 0,-1 0 0 0 0,1 0 0 0 0,0 0 0 0 0,0-1 0 0 0,0 1 0 0 0,0 0 0 0 0,1 0 0 0 0,-1-1 0 0 0,1 1 0 0 0,-1 0 0 0 0,2-4 0 0 0,1 2-19 0 0,-1-1-1 0 0,1 1 1 0 0,0-1-1 0 0,0 1 1 0 0,8-8-1 0 0,-4 5 62 0 0,3-4-58 0 0,1 0 0 0 0,1 1 0 0 0,0 0 1 0 0,0 1-1 0 0,1 1 0 0 0,0 0 0 0 0,0 0 0 0 0,1 2 0 0 0,15-6 1 0 0,-9 4 69 0 0,1 1 0 0 0,0 2 1 0 0,0 0-1 0 0,0 1 1 0 0,38-2-1 0 0,-55 5-85 0 0,0 1 0 0 0,0 0-1 0 0,0 0 1 0 0,0 1 0 0 0,0-1 0 0 0,0 1 0 0 0,0 0-1 0 0,0 0 1 0 0,0 0 0 0 0,0 0 0 0 0,-1 1 0 0 0,1 0-1 0 0,0-1 1 0 0,-1 1 0 0 0,0 1 0 0 0,6 3 0 0 0,-6-2 30 0 0,0-1-1 0 0,0 1 1 0 0,-1 0 0 0 0,0-1 0 0 0,0 1 0 0 0,0 0-1 0 0,0 0 1 0 0,-1 1 0 0 0,1-1 0 0 0,-1 0 0 0 0,0 0-1 0 0,0 1 1 0 0,-1-1 0 0 0,1 1 0 0 0,-1 5 0 0 0,0 13 48 0 0,-1 0 0 0 0,-2-1 1 0 0,0 1-1 0 0,-1 0 1 0 0,-1-1-1 0 0,-1 0 0 0 0,-1-1 1 0 0,-14 32-1 0 0,-5-1 29 0 0,-2 0 0 0 0,-39 53 0 0 0,-47 46 33 0 0,31-44 33 0 0,82-105-187 0 0,-1-1 0 0 0,1 1 0 0 0,-1 0 0 0 0,1 0 0 0 0,0 1 0 0 0,0-1 0 0 0,0 0 0 0 0,0 0 1 0 0,0 1-1 0 0,1-1 0 0 0,-1 0 0 0 0,1 1 0 0 0,-1 3 0 0 0,1-5 7 0 0,1 0 0 0 0,-1 0 1 0 0,0 0-1 0 0,1 0 0 0 0,-1 0 0 0 0,1 0 0 0 0,0 0 1 0 0,-1-1-1 0 0,1 1 0 0 0,0 0 0 0 0,0 0 1 0 0,-1 0-1 0 0,1-1 0 0 0,0 1 0 0 0,0 0 1 0 0,0-1-1 0 0,0 1 0 0 0,0 0 0 0 0,0-1 1 0 0,0 0-1 0 0,0 1 0 0 0,0-1 0 0 0,0 1 1 0 0,0-1-1 0 0,0 0 0 0 0,0 0 0 0 0,0 0 1 0 0,1 0-1 0 0,1 0 0 0 0,30 4 177 0 0,0-1-1 0 0,0-2 1 0 0,47-4 0 0 0,99-20-94 0 0,-14 1 162 0 0,-142 21-315 0 0,-23 1 160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57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1 146 2812 0 0,'0'0'12038'0'0,"4"-14"-11665"0"0,14-47-379 0 0,-16 58-10 0 0,-1 0 1 0 0,1 0 0 0 0,0 0 0 0 0,0 1-1 0 0,1-1 1 0 0,-1 0 0 0 0,0 1-1 0 0,1-1 1 0 0,0 1 0 0 0,-1 0 0 0 0,1 0-1 0 0,0 0 1 0 0,0 0 0 0 0,0 1-1 0 0,1-1 1 0 0,-1 1 0 0 0,0 0-1 0 0,0 0 1 0 0,1 0 0 0 0,3-1 0 0 0,5-2 16 0 0,3-1-6 0 0,0 1 0 0 0,0 0 0 0 0,0 1-1 0 0,0 0 1 0 0,0 1 0 0 0,0 1-1 0 0,1 0 1 0 0,26 3 0 0 0,-37-1 6 0 0,-1 0 0 0 0,1-1 0 0 0,0 1 0 0 0,-1 1 0 0 0,1-1 0 0 0,-1 1-1 0 0,1 0 1 0 0,-1 0 0 0 0,0 0 0 0 0,0 0 0 0 0,0 1 0 0 0,0 0 0 0 0,0 0 0 0 0,-1 0 0 0 0,1 0 0 0 0,-1 0 0 0 0,0 1 0 0 0,0-1 0 0 0,0 1 0 0 0,0 0 0 0 0,-1 0 0 0 0,0 0 0 0 0,1 0 0 0 0,-1 1 0 0 0,-1-1 0 0 0,1 0 0 0 0,-1 1 0 0 0,0-1 0 0 0,0 1-1 0 0,0 0 1 0 0,0-1 0 0 0,-1 6 0 0 0,0 7 85 0 0,0-1-1 0 0,-2 1 1 0 0,0-1-1 0 0,-1 1 1 0 0,0-1-1 0 0,-2 0 1 0 0,0 0-1 0 0,0-1 0 0 0,-2 0 1 0 0,0 0-1 0 0,-9 15 1 0 0,-5 6 27 0 0,-2-2 1 0 0,-2 0 0 0 0,-36 38 0 0 0,-53 37 69 0 0,113-109-399 0 0,12-8-1148 0 0,12-8 870 0 0,0 0-1 0 0,38-17 0 0 0,-53 29 439 0 0,1 0-1 0 0,0 1 1 0 0,0 0-1 0 0,0 0 1 0 0,0 1-1 0 0,0 0 1 0 0,1 1-1 0 0,-1 0 1 0 0,0 0-1 0 0,1 1 1 0 0,10 1-1 0 0,-17 0 79 0 0,0-1 1 0 0,0 1-1 0 0,0 1 0 0 0,0-1 0 0 0,-1 0 0 0 0,1 1 1 0 0,0 0-1 0 0,-1-1 0 0 0,1 1 0 0 0,-1 0 0 0 0,0 0 1 0 0,1 0-1 0 0,-1 1 0 0 0,0-1 0 0 0,-1 0 0 0 0,1 1 1 0 0,0 0-1 0 0,-1-1 0 0 0,1 1 0 0 0,-1 0 1 0 0,0 0-1 0 0,0 0 0 0 0,0-1 0 0 0,0 1 0 0 0,0 0 1 0 0,0 5-1 0 0,1 3 149 0 0,0 1 1 0 0,-1-1-1 0 0,-1 1 1 0 0,0 0-1 0 0,-2 19 1 0 0,-2-13-7 0 0,0-1 0 0 0,-1 0 0 0 0,0 0 1 0 0,-1-1-1 0 0,-1 0 0 0 0,-1 0 0 0 0,-1 0 0 0 0,-12 17 0 0 0,-14 16 571 0 0,-43 46 0 0 0,50-65-1356 0 0,-44 38-1 0 0,62-62-2492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7:58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880 1 2764 0 0,'0'0'12103'0'0,"0"4"-11387"0"0,-1 1-658 0 0,-1 0 0 0 0,1 0 0 0 0,-1 0 0 0 0,0 0 0 0 0,0 0 0 0 0,-1 0 0 0 0,1-1 1 0 0,-1 1-1 0 0,0-1 0 0 0,-5 6 0 0 0,-5 8-39 0 0,-494 696 916 0 0,492-694-928 0 0,-139 197 381 0 0,112-153-223 0 0,-45 97 1 0 0,54-85-439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6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2644 0 0,'0'0'11377'0'0,"18"12"-11189"0"0,126 90 172 0 0,456 353-187 0 0,170 123 722 0 0,-426-350 359 0 0,-156-106-407 0 0,-177-115-810 0 0,-7-5-5 0 0,1 0 0 0 0,-1 1 0 0 0,0 0 0 0 0,0 0 0 0 0,0 0 0 0 0,0 0 0 0 0,-1 0 0 0 0,7 9 405 0 0,-17-14-816 0 0,-1-1-2256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7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98 3636 0 0,'0'0'8464'0'0,"15"-13"-8360"0"0,47-40-162 0 0,-57 50 58 0 0,-1 0-1 0 0,1-1 0 0 0,-1 1 1 0 0,1 1-1 0 0,0-1 0 0 0,0 1 0 0 0,0 0 1 0 0,0 0-1 0 0,1 0 0 0 0,-1 0 0 0 0,0 1 1 0 0,1 0-1 0 0,-1 1 0 0 0,1-1 0 0 0,-1 1 1 0 0,1 0-1 0 0,0 0 0 0 0,-1 1 1 0 0,1-1-1 0 0,5 3 0 0 0,-9-3 12 0 0,0 0 0 0 0,0 1 1 0 0,0 0-1 0 0,0-1 0 0 0,0 1 0 0 0,-1 0 0 0 0,1 0 0 0 0,0 0 0 0 0,0 0 1 0 0,-1 0-1 0 0,1 0 0 0 0,-1 1 0 0 0,1-1 0 0 0,-1 0 0 0 0,0 1 1 0 0,1-1-1 0 0,-1 1 0 0 0,0 0 0 0 0,0-1 0 0 0,2 5 0 0 0,-2-2 26 0 0,1 1 1 0 0,-1-1-1 0 0,0 1 0 0 0,0 0 0 0 0,0-1 0 0 0,-1 1 0 0 0,1 0 0 0 0,-2 7 0 0 0,0 1 48 0 0,-1 0-1 0 0,0 0 1 0 0,0-1 0 0 0,-2 1 0 0 0,-8 21-1 0 0,-22 30 189 0 0,-2-2 0 0 0,-52 68-1 0 0,29-45 261 0 0,54-78-504 0 0,-4 9 627 0 0,9-16-648 0 0,0 0 0 0 0,0 1 0 0 0,0-1 0 0 0,0 0 0 0 0,1 1 0 0 0,-1-1 0 0 0,0 0 0 0 0,0 1 0 0 0,0-1 0 0 0,0 0 0 0 0,1 1 0 0 0,-1-1 1 0 0,0 0-1 0 0,0 1 0 0 0,1-1 0 0 0,-1 0 0 0 0,0 0 0 0 0,0 1 0 0 0,1-1 0 0 0,-1 0 0 0 0,0 0 0 0 0,1 0 0 0 0,-1 0 0 0 0,0 1 0 0 0,1-1 0 0 0,-1 0 0 0 0,0 0 0 0 0,1 0 0 0 0,-1 0 0 0 0,0 0 0 0 0,1 0 0 0 0,-1 0 0 0 0,1 0 0 0 0,-1 0 0 0 0,0 0 0 0 0,1 0 0 0 0,-1 0 0 0 0,0 0 0 0 0,1 0 0 0 0,-1 0 0 0 0,0 0 0 0 0,1-1 0 0 0,101-4 187 0 0,0-6-1 0 0,130-29 1 0 0,-107 16-2567 0 0,-113 22 1529 0 0,23-6-5021 0 0,-24 1 1579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2.4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247 104 2764 0 0,'0'0'7857'0'0,"-12"29"-8215"0"0,8-20 1119 0 0,2 0-1570 0 0,2-5 38 0 0,0-4 806 0 0,1 0 0 0 0,-1 0 0 0 0,0 0 0 0 0,0 0 0 0 0,0 0 0 0 0,1 0 0 0 0,-1 0-1 0 0,0 0 1 0 0,0 1 0 0 0,0-1 0 0 0,0 0 0 0 0,1 0 0 0 0,-1 0 0 0 0,0 0 0 0 0,0 0 0 0 0,0 0 0 0 0,1-1-1 0 0,-1 1 1 0 0,0 0 0 0 0,0 0 0 0 0,0 0 0 0 0,1 0 0 0 0,-1 0 0 0 0,0 0 0 0 0,0 0 0 0 0,0 0 0 0 0,1 0 0 0 0,-1 0-1 0 0,0-1 1 0 0,0 1 0 0 0,0 0 0 0 0,0 0 0 0 0,0 0 0 0 0,1 0 0 0 0,-1 0 0 0 0,0-1 0 0 0,0 1 0 0 0,0 0-1 0 0,0 0 1 0 0,0 0 0 0 0,0-1 0 0 0,0 1 0 0 0,0 0 0 0 0,0 0 0 0 0,0 0 0 0 0,0 0 0 0 0,0-1 0 0 0,0 1-1 0 0,0 0 1 0 0,0-1 0 0 0,8-8 489 0 0,-5 3-514 0 0,0 1-1 0 0,-1-1 0 0 0,0 1 1 0 0,0-1-1 0 0,0 0 0 0 0,0 1 1 0 0,-1-1-1 0 0,0 0 0 0 0,0 0 1 0 0,-1 0-1 0 0,0 0 0 0 0,-1-11 0 0 0,1 14-29 0 0,0 0-1 0 0,-1 1 0 0 0,0-1 0 0 0,1 1 1 0 0,-1-1-1 0 0,0 1 0 0 0,0 0 0 0 0,-1-1 0 0 0,1 1 1 0 0,0 0-1 0 0,-1 0 0 0 0,1-1 0 0 0,-1 1 0 0 0,0 1 1 0 0,1-1-1 0 0,-1 0 0 0 0,0 0 0 0 0,0 1 1 0 0,-1-1-1 0 0,1 1 0 0 0,0-1 0 0 0,0 1 0 0 0,-1 0 1 0 0,1 0-1 0 0,-1 0 0 0 0,1 0 0 0 0,-1 1 0 0 0,1-1 1 0 0,-1 0-1 0 0,1 1 0 0 0,-5 0 0 0 0,1-1-9 0 0,-1 1-1 0 0,1 0 0 0 0,0 1 0 0 0,-1 0 1 0 0,1 0-1 0 0,0 0 0 0 0,-1 1 1 0 0,1-1-1 0 0,0 2 0 0 0,0-1 0 0 0,0 1 1 0 0,1-1-1 0 0,-1 2 0 0 0,-9 6 1 0 0,7-4 48 0 0,0 1 1 0 0,1 0 0 0 0,-1 1-1 0 0,2 0 1 0 0,-1 0 0 0 0,1 1 0 0 0,0-1-1 0 0,-8 18 1 0 0,9-15 11 0 0,0-1 1 0 0,0 1-1 0 0,1 1 0 0 0,1-1 1 0 0,0 1-1 0 0,1-1 0 0 0,0 1 1 0 0,0 0-1 0 0,1 0 0 0 0,1 0 1 0 0,0 0-1 0 0,1 0 0 0 0,0 0 1 0 0,1-1-1 0 0,0 1 0 0 0,7 20 1 0 0,-6-26 6 0 0,0-1 1 0 0,1 1 0 0 0,0-1-1 0 0,0 0 1 0 0,0 0 0 0 0,0-1-1 0 0,1 1 1 0 0,0-1-1 0 0,0 0 1 0 0,0 0 0 0 0,0-1-1 0 0,1 1 1 0 0,0-1 0 0 0,-1 0-1 0 0,1-1 1 0 0,0 1 0 0 0,0-1-1 0 0,0-1 1 0 0,1 1-1 0 0,8 0 1 0 0,5 1-213 0 0,0 0 1 0 0,0-2-1 0 0,0-1 0 0 0,1 0 0 0 0,23-4 1 0 0,-33 3-409 0 0,0-1 1 0 0,1-1-1 0 0,-1 1 1 0 0,0-2 0 0 0,0 1-1 0 0,0-2 1 0 0,-1 1-1 0 0,16-10 1 0 0,0-7-2306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8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631 19 1616 0 0,'0'0'8883'0'0,"-15"-2"-8610"0"0,-39-6 177 0 0,-78 0 1 0 0,-108 8 2083 0 0,237 18-2682 0 0,-17 27 333 0 0,-51 83 0 0 0,35-67-178 0 0,-23 35 594 0 0,59-96-605 0 0,0 0-1 0 0,0 0 1 0 0,0 0-1 0 0,-1 0 0 0 0,1 1 1 0 0,0-1-1 0 0,0 0 1 0 0,0 0-1 0 0,0 0 0 0 0,0 0 1 0 0,0 1-1 0 0,0-1 0 0 0,0 0 1 0 0,0 0-1 0 0,0 0 1 0 0,1 1-1 0 0,-1-1 0 0 0,0 0 1 0 0,0 0-1 0 0,0 0 1 0 0,0 0-1 0 0,0 0 0 0 0,0 1 1 0 0,0-1-1 0 0,0 0 1 0 0,0 0-1 0 0,0 0 0 0 0,1 0 1 0 0,-1 0-1 0 0,0 1 1 0 0,0-1-1 0 0,0 0 0 0 0,0 0 1 0 0,0 0-1 0 0,1 0 1 0 0,-1 0-1 0 0,0 0 0 0 0,0 0 1 0 0,0 0-1 0 0,0 0 1 0 0,1 0-1 0 0,12 3 65 0 0,21-3 361 0 0,-26 0-310 0 0,15 0-172 0 0,0 1 1 0 0,-1 1-1 0 0,1 1 0 0 0,0 0 0 0 0,-1 2 0 0 0,36 13 1 0 0,-48-14 23 0 0,0 0 0 0 0,0 1 0 0 0,-1 0 0 0 0,0 1 0 0 0,0 0 0 0 0,0 0 0 0 0,-1 1 0 0 0,1 0 0 0 0,-2 1 0 0 0,1 0 0 0 0,-1 0 0 0 0,-1 1 0 0 0,1-1 0 0 0,-1 1 1 0 0,-1 1-1 0 0,7 13 0 0 0,-9-16 49 0 0,0-1-1 0 0,-1 1 1 0 0,0 0 0 0 0,0 0 0 0 0,0 0 0 0 0,-1 0 0 0 0,0 1 0 0 0,-1-1 0 0 0,1 0 0 0 0,-1 0 0 0 0,-1 1 0 0 0,1-1 0 0 0,-1 0 0 0 0,-1 0-1 0 0,-2 10 1 0 0,1-9 31 0 0,-1 1 0 0 0,0-1 0 0 0,-1 0-1 0 0,1-1 1 0 0,-2 1 0 0 0,1-1 0 0 0,-1 0 0 0 0,0 0-1 0 0,0-1 1 0 0,-14 12 0 0 0,-1-4 87 0 0,0 0-1 0 0,-1-2 1 0 0,-1 0-1 0 0,0-1 1 0 0,0-2-1 0 0,-1 0 1 0 0,-44 10-1 0 0,51-15 7 0 0,10-2-44 0 0,1 0 1 0 0,-1-1 0 0 0,0 1-1 0 0,0-2 1 0 0,0 1-1 0 0,0 0 1 0 0,0-1-1 0 0,0-1 1 0 0,-8 0 0 0 0,14 1-86 0 0,1-1 1 0 0,0 1 0 0 0,-1 0-1 0 0,1 0 1 0 0,-1-1 0 0 0,1 1 0 0 0,0 0-1 0 0,-1-1 1 0 0,1 1 0 0 0,0 0 0 0 0,-1-1-1 0 0,1 1 1 0 0,0-1 0 0 0,-1 1-1 0 0,1-1 1 0 0,0 1 0 0 0,0 0 0 0 0,0-1-1 0 0,-1 1 1 0 0,1-1 0 0 0,0 1 0 0 0,0-1-1 0 0,0 1 1 0 0,0-1 0 0 0,0 1-1 0 0,0-1 1 0 0,0 1 0 0 0,0-1 0 0 0,0 1-1 0 0,0-1 1 0 0,0 1 0 0 0,0-1-1 0 0,0 1 1 0 0,1-1 0 0 0,-1 1 0 0 0,0-1-1 0 0,0 1 1 0 0,0 0 0 0 0,1-1 0 0 0,-1 1-1 0 0,0-1 1 0 0,1 1 0 0 0,-1 0-1 0 0,0-1 1 0 0,1 1 0 0 0,15-20-719 0 0,-9 15 660 0 0,-1 1 1 0 0,1 0-1 0 0,0 0 1 0 0,0 1 0 0 0,0 0-1 0 0,0 0 1 0 0,1 0-1 0 0,-1 1 1 0 0,1 0 0 0 0,0 1-1 0 0,0 0 1 0 0,-1 0-1 0 0,14 0 1 0 0,-18 1 75 0 0,1 0 0 0 0,0 1 0 0 0,0-1 0 0 0,-1 0 0 0 0,1 1-1 0 0,0 0 1 0 0,-1 0 0 0 0,1 0 0 0 0,-1 1 0 0 0,1-1 0 0 0,-1 1 0 0 0,0-1 0 0 0,0 1 0 0 0,1 0 0 0 0,-1 0 0 0 0,0 1-1 0 0,-1-1 1 0 0,1 1 0 0 0,0-1 0 0 0,-1 1 0 0 0,1 0 0 0 0,-1 0 0 0 0,0 0 0 0 0,0 0 0 0 0,0 1 0 0 0,-1-1 0 0 0,1 0-1 0 0,-1 1 1 0 0,1-1 0 0 0,0 5 0 0 0,-2-7-11 0 0,0 1 0 0 0,0 0 0 0 0,0 0 1 0 0,0 0-1 0 0,0-1 0 0 0,0 1 0 0 0,0 0 0 0 0,-1 0 0 0 0,1 0 0 0 0,0-1 0 0 0,-1 1 0 0 0,0 0 0 0 0,1-1 1 0 0,-1 1-1 0 0,0 0 0 0 0,0-1 0 0 0,0 1 0 0 0,0-1 0 0 0,-2 3 0 0 0,-15 13-4807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09.9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12045 0 0,'0'0'4598'0'0,"14"10"-4686"0"0,198 118 387 0 0,-5-7 151 0 0,-5 9 0 0 0,236 198 0 0 0,-308-204-174 0 0,-81-74-40 0 0,-48-49-111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10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63 6461 0 0,'0'0'9622'0'0,"14"-9"-9700"0"0,47-27-75 0 0,-56 33 142 0 0,0 0 1 0 0,0 1-1 0 0,1 0 0 0 0,-1 0 1 0 0,1 1-1 0 0,-1-1 0 0 0,1 1 0 0 0,0 0 1 0 0,-1 1-1 0 0,1-1 0 0 0,0 1 1 0 0,0 1-1 0 0,10 0 0 0 0,-1 1 4 0 0,-11-2-8 0 0,-1 0-1 0 0,1 1 0 0 0,0 0 0 0 0,-1-1 0 0 0,1 1 1 0 0,-1 1-1 0 0,1-1 0 0 0,-1 0 0 0 0,0 1 0 0 0,1 0 1 0 0,-1 0-1 0 0,0 0 0 0 0,0 0 0 0 0,0 0 0 0 0,0 1 0 0 0,-1-1 1 0 0,4 5-1 0 0,-2-2 13 0 0,0 0 0 0 0,-1 0 0 0 0,0 1 0 0 0,0 0-1 0 0,-1-1 1 0 0,0 1 0 0 0,0 0 0 0 0,0 0 0 0 0,1 11 0 0 0,-1-2 46 0 0,-1 1 0 0 0,0-1 0 0 0,-1 1 0 0 0,-1-1 0 0 0,-1 1 0 0 0,0-1 0 0 0,-7 27-1 0 0,0-16 122 0 0,-1 1 0 0 0,-1-1-1 0 0,-22 36 1 0 0,-53 68 389 0 0,2-2 239 0 0,82-126-760 0 0,1 1 0 0 0,-1-1-1 0 0,1 0 1 0 0,0 1 0 0 0,0-1 0 0 0,0 1 0 0 0,0-1-1 0 0,0 1 1 0 0,1 0 0 0 0,-1-1 0 0 0,1 1-1 0 0,0 0 1 0 0,0-1 0 0 0,0 4 0 0 0,0-4-22 0 0,1-1 0 0 0,0 1-1 0 0,-1-1 1 0 0,1 1 0 0 0,0-1 0 0 0,0 0 0 0 0,0 1 0 0 0,0-1 0 0 0,0 0-1 0 0,0 1 1 0 0,1-1 0 0 0,-1 0 0 0 0,0 0 0 0 0,0 0 0 0 0,1 0 0 0 0,-1 0-1 0 0,1-1 1 0 0,-1 1 0 0 0,1 0 0 0 0,-1-1 0 0 0,1 1 0 0 0,0-1-1 0 0,2 1 1 0 0,39 12-210 0 0,1-2-1 0 0,1-2 0 0 0,0-1 0 0 0,0-3 0 0 0,0-2 1 0 0,78-4-1 0 0,-118 0-108 0 0,1 0 0 0 0,-1 0 0 0 0,1-1 0 0 0,-1 0 0 0 0,1 0 0 0 0,-1 0 0 0 0,0 0 0 0 0,6-5 0 0 0,21-16-5342 0 0,-16 8 876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11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0 151 10545 0 0,'0'0'4890'0'0,"6"-13"-4542"0"0,20-45 38 0 0,-23 54-386 0 0,0 0 1 0 0,0 0 0 0 0,1 0-1 0 0,-1 0 1 0 0,1 0 0 0 0,0 0-1 0 0,0 1 1 0 0,0 0 0 0 0,0 0-1 0 0,0 0 1 0 0,1 0-1 0 0,0 1 1 0 0,-1-1 0 0 0,1 1-1 0 0,0 1 1 0 0,0-1 0 0 0,8-1-1 0 0,2-2-73 0 0,-2 1 64 0 0,-1 0-1 0 0,1 1 0 0 0,-1 0 0 0 0,1 1 0 0 0,0 0 1 0 0,0 1-1 0 0,22 1 0 0 0,-31 0-13 0 0,1 1 0 0 0,0-1 0 0 0,0 1 1 0 0,0 0-1 0 0,0 1 0 0 0,-1-1 0 0 0,1 1 0 0 0,-1 0 0 0 0,1 0 0 0 0,-1 0 0 0 0,0 1 1 0 0,1 0-1 0 0,-1-1 0 0 0,-1 1 0 0 0,1 1 0 0 0,0-1 0 0 0,-1 1 0 0 0,0-1 0 0 0,1 1 1 0 0,-1 0-1 0 0,-1 0 0 0 0,1 0 0 0 0,2 5 0 0 0,1 7 81 0 0,0 0 0 0 0,-1 0 0 0 0,-1 1 0 0 0,0 0 0 0 0,-1 0 1 0 0,1 22-1 0 0,-4 109 535 0 0,-1-113-483 0 0,-8 83 257 0 0,-6 0-1 0 0,-38 149 1 0 0,32-168-275 0 0,19-82-349 0 0,0 0 0 0 0,1 28 1 0 0,6-38-2580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11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3828 0 0,'0'0'11477'0'0,"15"-14"-11393"0"0,-2 3-116 0 0,-7 5 15 0 0,-1 0 0 0 0,1 1 1 0 0,0 0-1 0 0,1 0 0 0 0,-1 0 0 0 0,1 1 1 0 0,0 0-1 0 0,0 1 0 0 0,0-1 0 0 0,0 1 1 0 0,1 1-1 0 0,-1-1 0 0 0,1 1 0 0 0,0 0 0 0 0,9 0 1 0 0,38 1-69 0 0,0 2 0 0 0,0 3 0 0 0,-1 2 0 0 0,89 22 0 0 0,206 79 54 0 0,-339-104 63 0 0,-6-2 25 0 0,-1 0-1 0 0,0 0 0 0 0,1 0 1 0 0,-1 1-1 0 0,0-1 1 0 0,1 1-1 0 0,-1 0 0 0 0,6 6 3770 0 0,-10-8-3942 0 0,0 0 1 0 0,0 0-1 0 0,0 0 0 0 0,0 0 1 0 0,0-1-1 0 0,0 1 0 0 0,0 0 1 0 0,0-1-1 0 0,0 1 0 0 0,0-1 1 0 0,0 1-1 0 0,1-1 0 0 0,-1 1 1 0 0,0-1-1 0 0,0 0 0 0 0,0 0 1 0 0,-7-10-2236 0 0,1 2-953 0 0,41 38-8017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2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12821 0 0,'0'0'5365'0'0,"6"8"-5291"0"0,19 24 182 0 0,26 45 1 0 0,-31-45-103 0 0,1-1 0 0 0,1-1 1 0 0,27 28-1 0 0,-47-56-68 0 0,1 0 0 0 0,-1 0 0 0 0,1 0 0 0 0,-1 0 0 0 0,1 0 0 0 0,0-1 0 0 0,0 1 0 0 0,0-1 0 0 0,0 1 0 0 0,0-1 1 0 0,0 0-1 0 0,0-1 0 0 0,1 1 0 0 0,-1 0 0 0 0,0-1 0 0 0,0 0 0 0 0,1 0 0 0 0,-1 0 0 0 0,0 0 0 0 0,0 0 0 0 0,1-1 0 0 0,-1 1 0 0 0,0-1 0 0 0,0 0 1 0 0,0 0-1 0 0,0 0 0 0 0,0 0 0 0 0,0-1 0 0 0,0 1 0 0 0,0-1 0 0 0,4-3 0 0 0,8-6-24 0 0,-1 0 0 0 0,0-1 1 0 0,0 0-1 0 0,15-21 0 0 0,-17 21-28 0 0,5-7-178 0 0,-10 10-168 0 0,1 0 1 0 0,0 0-1 0 0,1 0 0 0 0,0 1 0 0 0,0 0 0 0 0,1 1 0 0 0,0 0 0 0 0,0 1 0 0 0,13-6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28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7081 0 0,'0'0'11813'0'0,"3"14"-11536"0"0,59 269 1319 0 0,-19-66-1166 0 0,-43-213-619 0 0,2 9 190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4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295 175 6169 0 0,'0'0'5715'0'0,"-3"11"-6105"0"0,-3 14 566 0 0,2 0-1 0 0,1 1 1 0 0,1-1-1 0 0,1 1 1 0 0,1-1-1 0 0,4 28 0 0 0,47 226 243 0 0,-15-106-263 0 0,-36-172-91 0 0,0-1 0 0 0,1 1 0 0 0,-1 0 0 0 0,0 0 0 0 0,0-1 0 0 0,0 1 0 0 0,1 0 0 0 0,-1 0 0 0 0,0 0 0 0 0,0-1 0 0 0,0 1 0 0 0,0 0 0 0 0,0 0 1 0 0,-1 0-1 0 0,1-1 0 0 0,0 1 0 0 0,0 0 0 0 0,0 0 0 0 0,-1-1 0 0 0,1 1 0 0 0,0 0 0 0 0,-1 0 0 0 0,1 0 0 0 0,-20-12 1156 0 0,8 3-1294 0 0,-126-86-215 0 0,124 86 309 0 0,0 1 1 0 0,0 0-1 0 0,0 1 1 0 0,-1 1 0 0 0,0 0-1 0 0,0 1 1 0 0,0 0 0 0 0,-25-1-1 0 0,39 5-31 0 0,-1-1 0 0 0,1 1 0 0 0,-1 0 0 0 0,1 0 0 0 0,-1 0 0 0 0,1 0-1 0 0,0 1 1 0 0,-1-1 0 0 0,1 0 0 0 0,-1 1 0 0 0,1-1 0 0 0,0 1 0 0 0,-1-1 0 0 0,1 1 0 0 0,0 0 0 0 0,-1-1 0 0 0,1 1-1 0 0,0 0 1 0 0,0 0 0 0 0,0 0 0 0 0,0 0 0 0 0,0 0 0 0 0,0 0 0 0 0,0 0 0 0 0,0 0 0 0 0,0 0 0 0 0,0 1-1 0 0,0-1 1 0 0,1 0 0 0 0,-1 1 0 0 0,1-1 0 0 0,-1 0 0 0 0,1 1 0 0 0,-1-1 0 0 0,1 1 0 0 0,0-1 0 0 0,0 0 0 0 0,0 1-1 0 0,-1-1 1 0 0,2 1 0 0 0,-1-1 0 0 0,0 3 0 0 0,1 1-32 0 0,-1 1 0 0 0,2-1 1 0 0,-1 1-1 0 0,0-1 0 0 0,1 0 0 0 0,0 0 0 0 0,0 0 0 0 0,1 0 1 0 0,-1 0-1 0 0,5 6 0 0 0,3 1 41 0 0,1-1-1 0 0,0-1 1 0 0,0 1 0 0 0,1-2 0 0 0,0 1-1 0 0,1-2 1 0 0,0 0 0 0 0,0 0-1 0 0,1-1 1 0 0,0-1 0 0 0,0 0 0 0 0,1-1-1 0 0,22 5 1 0 0,1-2 69 0 0,2-1-1 0 0,-1-2 1 0 0,1-2 0 0 0,39-2-1 0 0,-57-2-110 0 0,0 0-1 0 0,0-2 1 0 0,-1-1-1 0 0,1 0 0 0 0,-1-2 1 0 0,0 0-1 0 0,30-14 0 0 0,-36 13 37 0 0,0-1 0 0 0,-1 0-1 0 0,-1-1 1 0 0,1 0-1 0 0,-1-1 1 0 0,-1-1-1 0 0,0 0 1 0 0,0-1-1 0 0,-1 0 1 0 0,15-22-1 0 0,-22 27 52 0 0,0 0 0 0 0,-1-1 0 0 0,0 1 1 0 0,0-1-1 0 0,0 0 0 0 0,-1 0 0 0 0,-1 0 0 0 0,1 0 0 0 0,-1 0 0 0 0,0-12 0 0 0,-1 18-32 0 0,0 0 0 0 0,0 0 0 0 0,0 0 1 0 0,0-1-1 0 0,0 1 0 0 0,0 0 0 0 0,-1 0 1 0 0,1 0-1 0 0,-1 0 0 0 0,1 0 0 0 0,-1-1 0 0 0,0 1 1 0 0,0 0-1 0 0,0 1 0 0 0,0-1 0 0 0,0 0 0 0 0,0 0 1 0 0,-1 0-1 0 0,1 1 0 0 0,-1-1 0 0 0,1 0 0 0 0,-1 1 1 0 0,1 0-1 0 0,-1-1 0 0 0,0 1 0 0 0,0 0 0 0 0,0 0 1 0 0,0 0-1 0 0,0 0 0 0 0,0 0 0 0 0,0 0 0 0 0,0 1 1 0 0,0-1-1 0 0,0 1 0 0 0,0-1 0 0 0,0 1 1 0 0,0 0-1 0 0,-1 0 0 0 0,1 0 0 0 0,0 0 0 0 0,0 0 1 0 0,-4 1-1 0 0,3 0-72 0 0,0 0 0 0 0,0 0 0 0 0,1 0 0 0 0,-1 0 0 0 0,0 1 0 0 0,1-1 1 0 0,0 1-1 0 0,-1-1 0 0 0,1 1 0 0 0,0 0 0 0 0,0 0 0 0 0,0 0 0 0 0,0 0 0 0 0,0 1 0 0 0,0-1 1 0 0,1 0-1 0 0,-1 1 0 0 0,1-1 0 0 0,-1 1 0 0 0,1 0 0 0 0,0-1 0 0 0,-1 6 0 0 0,-1 0-11 0 0,1 0 1 0 0,0 0-1 0 0,0 1 0 0 0,1-1 0 0 0,0 0 0 0 0,0 16 0 0 0,2-19 67 0 0,-1 0 1 0 0,1-1-1 0 0,0 1 0 0 0,1-1 0 0 0,-1 1 0 0 0,1-1 0 0 0,-1 1 0 0 0,1-1 1 0 0,0 0-1 0 0,1 0 0 0 0,-1 0 0 0 0,1 0 0 0 0,0-1 0 0 0,5 7 1 0 0,-1-4 11 0 0,-1-1 1 0 0,1 0 0 0 0,0 0 0 0 0,0 0-1 0 0,1-1 1 0 0,-1 0 0 0 0,14 5 0 0 0,-6-4 27 0 0,1 0 1 0 0,-1-1 0 0 0,1-1 0 0 0,0 0 0 0 0,0-1-1 0 0,0-1 1 0 0,0-1 0 0 0,20-1 0 0 0,-14-3-17 0 0,0-1 1 0 0,0-1-1 0 0,-1 0 1 0 0,0-2 0 0 0,0 0-1 0 0,-1-2 1 0 0,0 0 0 0 0,33-23-1 0 0,-22 10 29 0 0,0-1-1 0 0,-2-1 1 0 0,-1-1-1 0 0,31-38 1 0 0,-39 39-91 0 0,-2-1 0 0 0,0 0 0 0 0,-2-1 0 0 0,-1-1 0 0 0,-1 0 0 0 0,12-38 0 0 0,-18 42-28 0 0,-1-1 0 0 0,-1 0 1 0 0,-1-1-1 0 0,-1 1 1 0 0,-1-1-1 0 0,-1 1 0 0 0,-2-1 1 0 0,-2-26-1 0 0,0 41 81 0 0,0 1-1 0 0,-1-1 1 0 0,0 0 0 0 0,0 1 0 0 0,-1 0-1 0 0,-8-15 1 0 0,10 22 7 0 0,1-1 0 0 0,-1 1 0 0 0,0 0 0 0 0,0 0 0 0 0,0-1 0 0 0,-1 2 0 0 0,1-1-1 0 0,-1 0 1 0 0,0 0 0 0 0,1 1 0 0 0,-1 0 0 0 0,0-1 0 0 0,-1 1 0 0 0,1 0 0 0 0,0 0 0 0 0,0 1 0 0 0,-1-1 0 0 0,1 1 0 0 0,-1 0 0 0 0,0 0-1 0 0,1 0 1 0 0,-5-1 0 0 0,5 3-84 0 0,0-1 0 0 0,0 1-1 0 0,1 0 1 0 0,-1 0 0 0 0,0 0 0 0 0,1 0-1 0 0,-1 0 1 0 0,1 1 0 0 0,-1-1-1 0 0,1 1 1 0 0,0-1 0 0 0,0 1 0 0 0,-1 0-1 0 0,1 0 1 0 0,0 0 0 0 0,1 0 0 0 0,-1 1-1 0 0,0-1 1 0 0,1 0 0 0 0,-3 5-1 0 0,-4 8-71 0 0,0 0-1 0 0,-6 19 0 0 0,12-29 151 0 0,-14 41 52 0 0,2 2-1 0 0,2-1 1 0 0,-7 70-1 0 0,-3 147 73 0 0,20-241-106 0 0,-3 252 239 0 0,8-215 74 0 0,3 0 0 0 0,20 93-1 0 0,-22-137-320 0 0,32 111 95 0 0,-31-114-130 0 0,0-1 0 0 0,0 0 1 0 0,1-1-1 0 0,1 1 0 0 0,0-1 0 0 0,1 0 1 0 0,15 17-1 0 0,-18-24 40 0 0,-1-1 0 0 0,1 1 0 0 0,-1-1 0 0 0,1 0 0 0 0,0 0 0 0 0,0-1 1 0 0,0 0-1 0 0,1 1 0 0 0,-1-2 0 0 0,0 1 0 0 0,1-1 0 0 0,-1 0 0 0 0,1 0 0 0 0,0 0 0 0 0,-1-1 0 0 0,1 1 0 0 0,-1-2 0 0 0,1 1 0 0 0,0 0 1 0 0,-1-1-1 0 0,8-2 0 0 0,-6 1 22 0 0,0 0 0 0 0,0 0 1 0 0,-1 0-1 0 0,1-1 0 0 0,-1 0 1 0 0,0-1-1 0 0,0 1 0 0 0,0-1 1 0 0,-1 0-1 0 0,1 0 0 0 0,-1-1 1 0 0,0 0-1 0 0,0 0 0 0 0,0 0 1 0 0,-1 0-1 0 0,6-10 0 0 0,-5 4-114 0 0,0 1 0 0 0,-1-1 0 0 0,-1 0 0 0 0,0 0 0 0 0,-1 0 0 0 0,0 0 0 0 0,0-1 0 0 0,-1 1 0 0 0,-1-1 0 0 0,0 1 0 0 0,0 0 0 0 0,-3-14 0 0 0,0 2-127 0 0,-2 0-1 0 0,-1 0 1 0 0,0 1-1 0 0,-18-41 1 0 0,-6 5 197 0 0,-3 2 1 0 0,-51-68-1 0 0,14 20 280 0 0,69 103-282 0 0,-5-7 107 0 0,1 0 1 0 0,1 0-1 0 0,-1 0 0 0 0,1-1 0 0 0,-3-9 0 0 0,7 16-125 0 0,-1 0-1 0 0,1 1 1 0 0,0-1-1 0 0,-1 1 1 0 0,1-1-1 0 0,0 0 1 0 0,0 0-1 0 0,0 1 1 0 0,0-1-1 0 0,0 0 1 0 0,1 1-1 0 0,-1-1 1 0 0,0 0-1 0 0,1 1 1 0 0,-1-1-1 0 0,1 1 1 0 0,-1-1-1 0 0,1 1 1 0 0,0-1-1 0 0,0 1 1 0 0,0-1-1 0 0,0 1 1 0 0,0 0-1 0 0,0-1 1 0 0,0 1-1 0 0,0 0 0 0 0,1 0 1 0 0,-1 0-1 0 0,0 0 1 0 0,1 0-1 0 0,-1 0 1 0 0,0 0-1 0 0,1 0 1 0 0,0 1-1 0 0,2-2 1 0 0,9-2-148 0 0,0 0 0 0 0,0 1 0 0 0,0 0 0 0 0,0 1 0 0 0,23 0 0 0 0,71 5 104 0 0,-106-3 59 0 0,107 13 74 0 0,-65-6 381 0 0,59 1 1773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1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441 455 220 0 0,'0'0'9776'0'0,"15"-4"-9019"0"0,48-15-96 0 0,-56 16-526 0 0,0 0 0 0 0,1 0 0 0 0,-1-1 0 0 0,-1 0 1 0 0,1-1-1 0 0,0 0 0 0 0,-1 0 0 0 0,0 0 0 0 0,0 0 0 0 0,-1-1 1 0 0,0 0-1 0 0,0 0 0 0 0,0-1 0 0 0,0 1 0 0 0,-1-1 0 0 0,0 0 1 0 0,-1 0-1 0 0,5-13 0 0 0,-3 5-126 0 0,0 0-1 0 0,-1 0 1 0 0,-1 0 0 0 0,-1 0 0 0 0,0 0-1 0 0,-1-1 1 0 0,0 1 0 0 0,-2-1 0 0 0,1 1-1 0 0,-2 0 1 0 0,0-1 0 0 0,-1 1 0 0 0,-1 0-1 0 0,0 0 1 0 0,-1 1 0 0 0,0-1 0 0 0,-13-22-1 0 0,17 35 11 0 0,0 0-1 0 0,0 0 1 0 0,-1 0-1 0 0,1 0 0 0 0,-1 0 1 0 0,1 1-1 0 0,-1-1 1 0 0,0 0-1 0 0,1 1 0 0 0,-3-2 1 0 0,3 3-41 0 0,0-1 0 0 0,1 1 0 0 0,-1 0 0 0 0,0 0 0 0 0,1-1 0 0 0,-1 1 1 0 0,0 0-1 0 0,1 0 0 0 0,-1 0 0 0 0,0 0 0 0 0,0 0 0 0 0,1 0 0 0 0,-1 0 0 0 0,0 0 0 0 0,1 0 0 0 0,-1 0 1 0 0,0 0-1 0 0,0 1 0 0 0,1-1 0 0 0,-1 0 0 0 0,-1 1 0 0 0,-1 2-55 0 0,-1 0 0 0 0,1 0 0 0 0,0 0 0 0 0,0 0 0 0 0,0 1 0 0 0,0-1 0 0 0,1 1 0 0 0,-4 6 0 0 0,-38 70 282 0 0,3 1-1 0 0,-57 165 0 0 0,54-129-100 0 0,-239 757 1197 0 0,276-840-1407 0 0,2 0-1 0 0,1 0 0 0 0,2 56 1 0 0,15-107 565 0 0,10-16-566 0 0,-1-1 1 0 0,-2-1-1 0 0,-1-1 1 0 0,-2-1-1 0 0,12-41 0 0 0,-21 55 70 0 0,-1-2-1 0 0,-2 1 0 0 0,0-1 0 0 0,-2 1 1 0 0,0-1-1 0 0,-2 0 0 0 0,-1 0 0 0 0,-1 0 0 0 0,-6-36 1 0 0,4 48 42 0 0,-1 1 0 0 0,0-1 0 0 0,-1 1 1 0 0,0 0-1 0 0,-1 0 0 0 0,-1 1 1 0 0,0 0-1 0 0,0 0 0 0 0,-1 0 0 0 0,0 1 1 0 0,-1 1-1 0 0,0-1 0 0 0,-1 1 0 0 0,0 1 1 0 0,0-1-1 0 0,-1 2 0 0 0,0 0 0 0 0,0 0 1 0 0,-22-9-1 0 0,33 16-17 0 0,0 0-1 0 0,0 0 1 0 0,0 0 0 0 0,0 0-1 0 0,-1 0 1 0 0,1 0 0 0 0,0 0-1 0 0,0 0 1 0 0,0 0-1 0 0,0 0 1 0 0,-1 0 0 0 0,1 0-1 0 0,0 0 1 0 0,0 0 0 0 0,0 0-1 0 0,0 0 1 0 0,-1 0 0 0 0,1 0-1 0 0,0 0 1 0 0,0-1 0 0 0,0 1-1 0 0,0 0 1 0 0,0 0 0 0 0,-1 0-1 0 0,1 0 1 0 0,0 0 0 0 0,0 0-1 0 0,0-1 1 0 0,0 1-1 0 0,0 0 1 0 0,0 0 0 0 0,0 0-1 0 0,0 0 1 0 0,0 0 0 0 0,-1-1-1 0 0,1 1 1 0 0,0 0 0 0 0,0 0-1 0 0,0 0 1 0 0,0-1 0 0 0,0 1-1 0 0,0 0 1 0 0,0 0 0 0 0,0 0-1 0 0,0 0 1 0 0,0-1 0 0 0,0 1-1 0 0,1 0 1 0 0,-1 0-1 0 0,0 0 1 0 0,0 0 0 0 0,0-1-1 0 0,0 1 1 0 0,0 0 0 0 0,0 0-1 0 0,0 0 1 0 0,0 0 0 0 0,0 0-1 0 0,0-1 1 0 0,1 1 0 0 0,-1 0-1 0 0,0 0 1 0 0,0 0 0 0 0,0 0-1 0 0,0 0 1 0 0,1 0 0 0 0,19-6-564 0 0,34-2 239 0 0,-51 8 362 0 0,82-10 405 0 0,0-5 0 0 0,143-43 2356 0 0,-233 58-3589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382 151 900 0 0,'0'0'6823'0'0,"8"-14"-6121"0"0,59-109 2568 0 0,-59 110-1058 0 0,-14 26-2170 0 0,-18 34-386 0 0,-91 168 2078 0 0,-35 68-944 0 0,110-198-648 0 0,-40 124 1 0 0,67-168-152 0 0,2 0 0 0 0,3 1 0 0 0,1 0 0 0 0,1 1 1 0 0,3-1-1 0 0,2 1 0 0 0,1 0 0 0 0,2 0 0 0 0,9 46 1 0 0,-4-53-52 0 0,2 0 0 0 0,2 0-1 0 0,1-1 1 0 0,1 0 0 0 0,2-1 0 0 0,2-1 0 0 0,1 0 0 0 0,1-1 0 0 0,2-1 0 0 0,41 47 0 0 0,-16-31 285 0 0,56 45 0 0 0,-58-53 443 0 0,-41-36-405 0 0,1 0-255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2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63 872 0 0,'0'0'7206'0'0,"3"14"-7295"0"0,4 21 465 0 0,-2 2 0 0 0,-1-1 0 0 0,-2 0-1 0 0,-2 1 1 0 0,-4 36 0 0 0,1-53-184 0 0,-1 0 0 0 0,-1 0-1 0 0,-1 0 1 0 0,-15 32-1 0 0,21-52-120 0 0,0 0-1 0 0,0 1 1 0 0,0-1-1 0 0,0 0 1 0 0,0 0-1 0 0,0 1 1 0 0,0-1-1 0 0,0 0 0 0 0,0 1 1 0 0,0-1-1 0 0,0 0 1 0 0,0 0-1 0 0,0 1 1 0 0,0-1-1 0 0,-1 0 1 0 0,1 0-1 0 0,0 1 1 0 0,0-1-1 0 0,0 0 0 0 0,0 0 1 0 0,-1 0-1 0 0,1 1 1 0 0,0-1-1 0 0,0 0 1 0 0,0 0-1 0 0,-1 0 1 0 0,1 0-1 0 0,0 1 1 0 0,0-1-1 0 0,-1 0 0 0 0,1 0 1 0 0,0 0-1 0 0,0 0 1 0 0,-1 0-1 0 0,1 0 1 0 0,0 0-1 0 0,0 0 1 0 0,-1 0-1 0 0,1 0 1 0 0,0 0-1 0 0,-1 0 0 0 0,1 0 1 0 0,0 0-1 0 0,0 0 1 0 0,-1 0-1 0 0,1 0 1 0 0,0 0-1 0 0,0 0 1 0 0,-1 0-1 0 0,-3-18 971 0 0,4-26-1045 0 0,5 22-41 0 0,0 1 0 0 0,1 0 0 0 0,2 0 0 0 0,0 1 0 0 0,1 0 0 0 0,1 0 0 0 0,1 1-1 0 0,21-30 1 0 0,-16 29-89 0 0,0 0 0 0 0,1 1-1 0 0,1 1 1 0 0,1 1-1 0 0,1 0 1 0 0,0 1 0 0 0,26-15-1 0 0,-36 26-197 0 0,1 0 1 0 0,-1 0-1 0 0,1 1 0 0 0,-1 0 0 0 0,1 1 0 0 0,16-3 0 0 0,38 1-4909 0 0,-40 5 2216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5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147 297 10617 0 0,'0'0'2639'0'0,"-3"10"-2716"0"0,-5 11 266 0 0,-21 56 156 0 0,-51 99 1 0 0,70-162-240 0 0,8-12-45 0 0,0 0 0 0 0,0 1 1 0 0,0-1-1 0 0,0 1 0 0 0,1-1 0 0 0,-1 1 0 0 0,-1 6 981 0 0,22-36-17 0 0,131-246-1728 0 0,-119 226 621 0 0,2 1 0 0 0,2 1-1 0 0,60-59 1 0 0,-82 92 19 0 0,1 0 0 0 0,0 1 0 0 0,21-13 0 0 0,-31 21 64 0 0,1 1-1 0 0,0-1 1 0 0,0 1-1 0 0,0 0 1 0 0,0 0 0 0 0,0 1-1 0 0,0-1 1 0 0,1 1-1 0 0,-1 0 1 0 0,0 1 0 0 0,1-1-1 0 0,-1 1 1 0 0,0 0-1 0 0,1 1 1 0 0,7 0-1 0 0,-10 1 7 0 0,0-1 0 0 0,0 0 0 0 0,0 1 0 0 0,0-1-1 0 0,0 1 1 0 0,0 0 0 0 0,0 0 0 0 0,-1 0 0 0 0,1 1-1 0 0,-1-1 1 0 0,0 0 0 0 0,1 1 0 0 0,-1 0-1 0 0,0-1 1 0 0,0 1 0 0 0,-1 0 0 0 0,1 0 0 0 0,-1 0-1 0 0,1 0 1 0 0,-1 0 0 0 0,0 1 0 0 0,0-1 0 0 0,0 0-1 0 0,0 4 1 0 0,2 11 32 0 0,-1-1 0 0 0,0 1 0 0 0,-1 22 0 0 0,-1-29-14 0 0,-1 318 230 0 0,0-322-239 0 0,2 0 1 0 0,-1 0-1 0 0,1 0 1 0 0,0-1 0 0 0,0 1-1 0 0,1 0 1 0 0,0 0-1 0 0,0-1 1 0 0,1 1-1 0 0,0-1 1 0 0,0 0-1 0 0,0 0 1 0 0,1 0-1 0 0,4 6 1 0 0,-4-8 21 0 0,0 1 1 0 0,1-1-1 0 0,-1-1 0 0 0,1 1 1 0 0,0-1-1 0 0,0 0 0 0 0,0 0 1 0 0,0 0-1 0 0,1 0 0 0 0,-1-1 1 0 0,1 0-1 0 0,-1 0 0 0 0,1-1 1 0 0,0 1-1 0 0,0-1 1 0 0,9 0-1 0 0,1 0 40 0 0,-1-1 1 0 0,0-1-1 0 0,0 0 0 0 0,0-1 1 0 0,0-1-1 0 0,0 0 1 0 0,24-9-1 0 0,-30 9-122 0 0,-1 0 0 0 0,0-1 0 0 0,0 0 0 0 0,0 0 0 0 0,-1-1 0 0 0,1 0 0 0 0,-1-1 0 0 0,0 1 0 0 0,-1-1 0 0 0,1 0 0 0 0,-1-1 0 0 0,0 0 0 0 0,-1 0 0 0 0,7-11 0 0 0,-9 13-306 0 0,-1 0 1 0 0,0 0-1 0 0,0 0 1 0 0,-1 0-1 0 0,0 0 1 0 0,0-1 0 0 0,1-6-1 0 0,-5-8-6967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35 9097 0 0,'0'0'6276'0'0,"-12"2"-6355"0"0,-2 0 79 0 0,-36 2 27 0 0,50-4-51 0 0,0 0 1 0 0,0 0 0 0 0,-1 0-1 0 0,1 0 1 0 0,0 0 0 0 0,0 0-1 0 0,0 0 1 0 0,-1 0 0 0 0,1 0-1 0 0,0 0 1 0 0,0 0 0 0 0,0 0-1 0 0,-1-1 1 0 0,1 1 0 0 0,0 0-1 0 0,0 0 1 0 0,0 0 0 0 0,-1 0-1 0 0,1 0 1 0 0,0-1 0 0 0,0 1-1 0 0,0 0 1 0 0,0 0 0 0 0,0 0-1 0 0,0 0 1 0 0,-1-1 0 0 0,1 1-1 0 0,0 0 1 0 0,0 0-1 0 0,0 0 1 0 0,0-1 0 0 0,0 1-1 0 0,0 0 1 0 0,0 0 0 0 0,0 0-1 0 0,0-1 1 0 0,0 1 0 0 0,0 0-1 0 0,0 0 1 0 0,0-1 0 0 0,0 1-1 0 0,0 0 1 0 0,0 0 0 0 0,0 0-1 0 0,0-1 1 0 0,0 1 0 0 0,0 0-1 0 0,0 0 1 0 0,1 0 0 0 0,-1-1-1 0 0,0 1 1 0 0,0 0 0 0 0,0 0-1 0 0,0 0 1 0 0,0 0 0 0 0,1-1-1 0 0,-1 1 1 0 0,0 0 0 0 0,0 0-1 0 0,0 0 1 0 0,0 0 0 0 0,1 0-1 0 0,-1 0 1 0 0,0-1 0 0 0,0 1-1 0 0,0 0 1 0 0,1 0-1 0 0,-1 0 1 0 0,6-5-251 0 0,-6 5 316 0 0,-1 0 0 0 0,1 1 0 0 0,-1-1-1 0 0,1 1 1 0 0,-1-1 0 0 0,1 0 0 0 0,-1 1 0 0 0,1-1 0 0 0,-1 0 0 0 0,0 0 0 0 0,1 1 0 0 0,-1-1-1 0 0,0 0 1 0 0,1 0 0 0 0,-1 0 0 0 0,0 0 0 0 0,1 0 0 0 0,-1 0 0 0 0,0 0 0 0 0,0 0 0 0 0,-1-3-327 0 0,10-4-153 0 0,0 4 277 0 0,-1-1 0 0 0,0 1 1 0 0,1 1-1 0 0,0-1 0 0 0,-1 1 0 0 0,1 0 0 0 0,0 1 0 0 0,0 0 0 0 0,0 0 1 0 0,0 1-1 0 0,12 1 0 0 0,-17-1 240 0 0,0 1 1 0 0,0-1 0 0 0,1 1-1 0 0,-1 0 1 0 0,0 0 0 0 0,0 0-1 0 0,0 0 1 0 0,0 0-1 0 0,0 1 1 0 0,0 0 0 0 0,-1-1-1 0 0,1 1 1 0 0,0 0 0 0 0,-1 0-1 0 0,0 0 1 0 0,1 1-1 0 0,-1-1 1 0 0,0 1 0 0 0,0-1-1 0 0,0 1 1 0 0,0 0 0 0 0,-1-1-1 0 0,1 1 1 0 0,-1 0 0 0 0,0 0-1 0 0,1 0 1 0 0,-1 1-1 0 0,-1-1 1 0 0,1 0 0 0 0,0 5-1 0 0,0 2 39 0 0,0 0 0 0 0,-1 0 0 0 0,-1 0 0 0 0,1 1 0 0 0,-2-1-1 0 0,1 0 1 0 0,-1 0 0 0 0,-1-1 0 0 0,0 1 0 0 0,0 0 0 0 0,-1-1 0 0 0,0 0-1 0 0,-1 0 1 0 0,0 0 0 0 0,0 0 0 0 0,-10 11 0 0 0,7-10-438 0 0,-1 0 1 0 0,0-1-1 0 0,0 0 1 0 0,-1-1-1 0 0,0 0 0 0 0,-1 0 1 0 0,0-1-1 0 0,0 0 1 0 0,0-1-1 0 0,-1 0 1 0 0,0-1-1 0 0,-22 6 0 0 0,-2-4-4031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5460 0 0,'0'0'10077'0'0,"-4"3"-10083"0"0,-14 16 86 0 0,0-1 0 0 0,1 2 0 0 0,1 1 0 0 0,2 0 1 0 0,-15 26-1 0 0,-14 18-109 0 0,-193 286-624 0 0,202-295-490 0 0,4-6-3690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4396 0 0,'0'0'9379'0'0,"13"3"-8937"0"0,13 4-191 0 0,0 2 0 0 0,-1 0 1 0 0,0 2-1 0 0,39 21 0 0 0,8 18 317 0 0,95 83-1 0 0,-22 7-7425 0 0,-134-130 4465 0 0,0-4-1260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7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5717 0 0,'0'0'9383'0'0,"-4"11"-8778"0"0,4-11-595 0 0,-3 11 145 0 0,0 0 1 0 0,-1-1-1 0 0,-1 1 1 0 0,0-1-1 0 0,0 0 0 0 0,-1 0 1 0 0,-13 16-1 0 0,-1-5-64 0 0,-1-2 1 0 0,-2 0-1 0 0,0-1 0 0 0,-27 16 0 0 0,-108 51-7115 0 0,131-72 2575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 3420 0 0,'0'0'9808'0'0,"-2"16"-9645"0"0,-1-3-137 0 0,0 2 72 0 0,0-1 0 0 0,1 1 0 0 0,1 0 0 0 0,0 0 0 0 0,1 0 0 0 0,2 19 0 0 0,-1-30-68 0 0,1 0 0 0 0,-1-1 0 0 0,0 1 0 0 0,1-1 0 0 0,0 0 0 0 0,-1 0 0 0 0,1 1 0 0 0,1-1 0 0 0,-1 0-1 0 0,0-1 1 0 0,1 1 0 0 0,-1 0 0 0 0,1-1 0 0 0,0 1 0 0 0,0-1 0 0 0,0 0 0 0 0,0 0 0 0 0,1 0 0 0 0,-1-1 0 0 0,0 1 0 0 0,1-1-1 0 0,-1 1 1 0 0,1-1 0 0 0,-1 0 0 0 0,1-1 0 0 0,0 1 0 0 0,-1 0 0 0 0,1-1 0 0 0,5 0 0 0 0,1 0 87 0 0,0 0 0 0 0,0 0 0 0 0,0-1 0 0 0,0-1 0 0 0,0 0 0 0 0,-1 0 0 0 0,1-1 0 0 0,-1 0 0 0 0,17-8 0 0 0,-5-2 32 0 0,0-1 0 0 0,-2-1 0 0 0,26-24-1 0 0,-27 22-174 0 0,2 1-1 0 0,39-26 0 0 0,-58 42 16 0 0,0-1 1 0 0,-1 1-1 0 0,1-1 0 0 0,0 1 0 0 0,0 0 0 0 0,0-1 1 0 0,0 1-1 0 0,0 0 0 0 0,0 0 0 0 0,0 0 1 0 0,0 0-1 0 0,0 0 0 0 0,0 0 0 0 0,0 0 0 0 0,0 0 1 0 0,0 0-1 0 0,0 0 0 0 0,0 0 0 0 0,0 1 0 0 0,0-1 1 0 0,0 0-1 0 0,0 1 0 0 0,0-1 0 0 0,0 1 1 0 0,-1-1-1 0 0,1 1 0 0 0,0-1 0 0 0,0 1 0 0 0,0 0 1 0 0,-1-1-1 0 0,1 1 0 0 0,0 0 0 0 0,-1 0 1 0 0,1-1-1 0 0,-1 1 0 0 0,2 1 0 0 0,14 36-84 0 0,-16-36 120 0 0,5 16-32 0 0,-1 1 1 0 0,-1-1-1 0 0,-1 0 1 0 0,-1 1 0 0 0,0 0-1 0 0,-1-1 1 0 0,-2 1-1 0 0,1-1 1 0 0,-2 1-1 0 0,-7 26 1 0 0,-2-3-10 0 0,-2-1 0 0 0,-2 0 1 0 0,-27 51-1 0 0,24-54 145 0 0,-2-1 0 0 0,-1-2 0 0 0,-2 0 0 0 0,-2-1 0 0 0,-41 43 0 0 0,54-65 107 0 0,0 0-1 0 0,-1 0 0 0 0,0-2 0 0 0,-1 0 0 0 0,0 0 0 0 0,-1-1 0 0 0,1-1 0 0 0,-2-1 0 0 0,1 0 1 0 0,-1-1-1 0 0,0-1 0 0 0,-1 0 0 0 0,1-2 0 0 0,-1 0 0 0 0,-23 1 0 0 0,26-3-309 0 0,-1 0 0 0 0,1-1 0 0 0,0-1 0 0 0,-1-1 0 0 0,1 0-1 0 0,0-1 1 0 0,0 0 0 0 0,0-2 0 0 0,-19-7 0 0 0,33 12-68 0 0,0-1 1 0 0,-1 0 0 0 0,1 1-1 0 0,0-1 1 0 0,0 0-1 0 0,0 1 1 0 0,1-1-1 0 0,-1 0 1 0 0,0 0 0 0 0,0 0-1 0 0,0 0 1 0 0,1 0-1 0 0,-1 0 1 0 0,0 0-1 0 0,1 0 1 0 0,-2-1 0 0 0,3-16-5608 0 0,5-1 249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8:5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888 4 4072 0 0,'0'0'9187'0'0,"7"-1"-10094"0"0,-5 0 898 0 0,0 0-1 0 0,0 1 1 0 0,0 0-1 0 0,0-1 0 0 0,0 1 1 0 0,0 0-1 0 0,0 0 0 0 0,-1 0 1 0 0,1 1-1 0 0,0-1 1 0 0,0 0-1 0 0,0 1 0 0 0,0-1 1 0 0,0 1-1 0 0,0-1 0 0 0,0 1 1 0 0,-1 0-1 0 0,1 0 1 0 0,0 0-1 0 0,0 0 0 0 0,-1 0 1 0 0,4 3-1 0 0,-1 1 10 0 0,0 1 1 0 0,0-1-1 0 0,0 1 0 0 0,-1 0 0 0 0,1 0 1 0 0,-2 0-1 0 0,5 12 0 0 0,1 5 6 0 0,-1 1 0 0 0,-1 0 0 0 0,-1 1 0 0 0,3 35 0 0 0,-4 102 141 0 0,-4-139-100 0 0,-4 71 227 0 0,-3 0 0 0 0,-5 0 0 0 0,-3-1 0 0 0,-32 104 0 0 0,6-66-119 0 0,-6-1 0 0 0,-77 153-1 0 0,85-208 8 0 0,-94 139 0 0 0,100-172 290 0 0,0-1 0 0 0,-3-1 0 0 0,-1-2 0 0 0,-60 46 0 0 0,48-46 385 0 0,-2-1 0 0 0,-1-3 0 0 0,-95 45 0 0 0,147-79-888 0 0,0 0 0 0 0,0 0 0 0 0,0 0 0 0 0,0-1 0 0 0,0 1 1 0 0,0 0-1 0 0,1 0 0 0 0,-1 0 0 0 0,0 0 0 0 0,0-1 1 0 0,0 1-1 0 0,0 0 0 0 0,0 0 0 0 0,0 0 0 0 0,0 0 0 0 0,0-1 1 0 0,0 1-1 0 0,0 0 0 0 0,0 0 0 0 0,0 0 0 0 0,-1-1 1 0 0,1 1-1 0 0,0 0 0 0 0,0 0 0 0 0,0 0 0 0 0,0 0 1 0 0,0-1-1 0 0,0 1 0 0 0,0 0 0 0 0,0 0 0 0 0,0 0 0 0 0,-1 0 1 0 0,1 0-1 0 0,0-1 0 0 0,0 1 0 0 0,0 0 0 0 0,0 0 1 0 0,-1 0-1 0 0,1 0 0 0 0,0 0 0 0 0,0 0 0 0 0,0 0 0 0 0,0 0 1 0 0,-1 0-1 0 0,1 0 0 0 0,0 0 0 0 0,0 0 0 0 0,0 0 1 0 0,0 0-1 0 0,-1 0 0 0 0,1 0 0 0 0,0 0 0 0 0,0 0 1 0 0,0 0-1 0 0,-1 0 0 0 0,1 0 0 0 0,0 0 0 0 0,0 0 0 0 0,0 0 1 0 0,0 0-1 0 0,-1 0 0 0 0,1 0 0 0 0,0 0 0 0 0,0 0 1 0 0,0 0-1 0 0,-1 1 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0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81 1032 0 0,'0'0'7739'0'0,"1"-6"-6725"0"0,-1 1-566 0 0,2-11-211 0 0,6 3 4059 0 0,-19 56-1940 0 0,-65 410-1596 0 0,63-363-588 0 0,3-48 433 0 0,11-67-272 0 0,6-57-728 0 0,5 2 0 0 0,3-1 0 0 0,39-121 0 0 0,-50 188 369 0 0,4-14 13 0 0,19-44 0 0 0,-25 65-45 0 0,1 1-1 0 0,1 0 1 0 0,-1 0 0 0 0,1 0-1 0 0,0 0 1 0 0,1 0 0 0 0,-1 1-1 0 0,1 0 1 0 0,0 0 0 0 0,0 0-1 0 0,1 0 1 0 0,7-4 0 0 0,-11 8 48 0 0,0 0 0 0 0,0 0 0 0 0,0 0 0 0 0,1 0 0 0 0,-1 1 0 0 0,0-1 0 0 0,0 1 0 0 0,0-1 0 0 0,1 1 1 0 0,-1 0-1 0 0,0 0 0 0 0,0 0 0 0 0,1 0 0 0 0,-1 0 0 0 0,0 1 0 0 0,0-1 0 0 0,0 1 0 0 0,4 0 0 0 0,-2 1 32 0 0,0 0 0 0 0,0 0 0 0 0,-1 1 0 0 0,1-1 0 0 0,-1 1 0 0 0,1 0 0 0 0,-1 0 0 0 0,6 6 0 0 0,1 3 43 0 0,-1 1-1 0 0,-1 0 1 0 0,0 1 0 0 0,8 17-1 0 0,4 17 70 0 0,14 57 0 0 0,-21-62 114 0 0,2-1 1 0 0,22 47-1 0 0,-34-84-210 0 0,0 1 0 0 0,0-1 0 0 0,1 0 0 0 0,0 0 0 0 0,0 0 0 0 0,0 0-1 0 0,0-1 1 0 0,1 0 0 0 0,0 0 0 0 0,0 0 0 0 0,0 0 0 0 0,0-1 0 0 0,1 1 0 0 0,-1-2 0 0 0,1 1 0 0 0,7 2 0 0 0,-9-4-13 0 0,1 1 1 0 0,0-2-1 0 0,0 1 1 0 0,0-1-1 0 0,0 1 1 0 0,0-1-1 0 0,0 0 1 0 0,0-1-1 0 0,0 0 1 0 0,-1 1-1 0 0,1-1 1 0 0,0-1-1 0 0,0 1 1 0 0,-1-1-1 0 0,1 0 0 0 0,-1 0 1 0 0,1 0-1 0 0,-1-1 1 0 0,0 1-1 0 0,0-1 1 0 0,4-3-1 0 0,-6 4-201 0 0,-1 1-1 0 0,0 0 0 0 0,1-1 0 0 0,-1 1 0 0 0,0-1 0 0 0,0 1 0 0 0,0-1 0 0 0,0 0 0 0 0,0 1 0 0 0,0-1 1 0 0,-1 0-1 0 0,2-3 0 0 0,-2 3-417 0 0,1-1 1 0 0,-1 1-1 0 0,0-1 1 0 0,0 1-1 0 0,0-1 1 0 0,0 1-1 0 0,0-1 1 0 0,0 1-1 0 0,-2-5 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1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 3724 0 0,'0'0'8613'0'0,"-15"12"-8374"0"0,-43 36-153 0 0,30-20 42 0 0,16-17-778 0 0,-10-15-1032 0 0,-17-3-837 0 0,4 3 4620 0 0,62 26 702 0 0,-20-16-2914 0 0,0-1 1 0 0,1 1 0 0 0,0-1 0 0 0,0-1 0 0 0,14 7 0 0 0,-18-10-510 0 0,0 0 0 0 0,1 0 0 0 0,-1 0 0 0 0,1 0 1 0 0,-1-1-1 0 0,1 1 0 0 0,-1-1 0 0 0,9-1 0 0 0,0-2-3087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4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0 2856 0 0,'0'0'5266'0'0,"-11"14"-5408"0"0,-8 11 191 0 0,0 0 1 0 0,-26 51-1 0 0,23-29-90 0 0,1-1-578 0 0,-2-1 0 0 0,-45 67 0 0 0,56-100-1249 0 0,-1-10-322 0 0</inkml:trace>
  <inkml:trace contextRef="#ctx0" brushRef="#br0" timeOffset="1">0 92 1720 0 0,'0'0'8017'0'0,"92"-3"-9001"0"0,-63 17 992 0 0,5 5 100 0 0,-1 5-108 0 0,4-1 92 0 0,9 3 8 0 0,0-1-100 0 0,8 3-1088 0 0,-14-9-1657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1 175 2996 0 0,'0'0'5735'0'0,"14"2"-5515"0"0,-2-1-178 0 0,9 2 111 0 0,0 0 0 0 0,0-2-1 0 0,33-2 1 0 0,-48 0-82 0 0,0-1-1 0 0,0 0 0 0 0,0 0 1 0 0,0 0-1 0 0,0 0 1 0 0,-1-1-1 0 0,0 0 1 0 0,1 0-1 0 0,-1-1 0 0 0,0 1 1 0 0,0-1-1 0 0,-1 0 1 0 0,1-1-1 0 0,-1 1 1 0 0,0-1-1 0 0,0 1 0 0 0,0-1 1 0 0,-1-1-1 0 0,3-4 1 0 0,-4 7-95 0 0,-1 0 1 0 0,1 0-1 0 0,-1 0 1 0 0,0 0-1 0 0,0 0 1 0 0,0 0-1 0 0,-1 0 1 0 0,1 0-1 0 0,-1 0 1 0 0,0 0-1 0 0,0 0 1 0 0,0 0-1 0 0,0-1 1 0 0,0 1-1 0 0,-1 0 1 0 0,1 0-1 0 0,-1 0 1 0 0,0 0 0 0 0,0 0-1 0 0,0 0 1 0 0,0 0-1 0 0,0 0 1 0 0,-1 1-1 0 0,1-1 1 0 0,-1 0-1 0 0,0 1 1 0 0,0-1-1 0 0,0 1 1 0 0,0 0-1 0 0,0 0 1 0 0,-1-1-1 0 0,1 1 1 0 0,-1 1-1 0 0,1-1 1 0 0,-1 0-1 0 0,0 1 1 0 0,1-1-1 0 0,-5-1 1 0 0,4 2 10 0 0,-1 0 1 0 0,1 1 0 0 0,0-1-1 0 0,0 0 1 0 0,-1 1-1 0 0,1 0 1 0 0,0 0-1 0 0,-1 0 1 0 0,1 0-1 0 0,0 1 1 0 0,-1-1-1 0 0,1 1 1 0 0,0 0-1 0 0,0 0 1 0 0,0 0 0 0 0,-1 0-1 0 0,1 0 1 0 0,0 1-1 0 0,1-1 1 0 0,-1 1-1 0 0,0 0 1 0 0,0 0-1 0 0,1 0 1 0 0,-1 0-1 0 0,-3 5 1 0 0,-8 7 73 0 0,1 0 0 0 0,1 0 0 0 0,-11 18 0 0 0,21-30-44 0 0,-6 8 37 0 0,2 1-1 0 0,-1-1 1 0 0,1 2-1 0 0,0-1 1 0 0,1 0-1 0 0,1 1 1 0 0,0 0-1 0 0,0 0 1 0 0,1 0-1 0 0,1 1 0 0 0,0-1 1 0 0,1 1-1 0 0,0-1 1 0 0,1 21-1 0 0,1-30-32 0 0,0 0 0 0 0,0 0 0 0 0,0 0-1 0 0,0 0 1 0 0,0 0 0 0 0,1 0 0 0 0,-1-1-1 0 0,1 1 1 0 0,0 0 0 0 0,0-1-1 0 0,0 1 1 0 0,0-1 0 0 0,0 0 0 0 0,1 0-1 0 0,-1 0 1 0 0,1 0 0 0 0,-1 0 0 0 0,1 0-1 0 0,0-1 1 0 0,-1 1 0 0 0,1-1 0 0 0,0 0-1 0 0,0 0 1 0 0,0 0 0 0 0,0 0 0 0 0,5 1-1 0 0,7 1 114 0 0,1 0 0 0 0,-1-1 0 0 0,32 0 0 0 0,-18-3-698 0 0,0-1 1 0 0,0-1 0 0 0,33-8-1 0 0,35-17-4422 0 0,-75 20 2626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5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23 612 0 0,'0'0'5643'0'0,"-4"-4"-5657"0"0,-14-13-112 0 0,17 17 91 0 0,1 0 0 0 0,0-1 0 0 0,-1 1 0 0 0,1 0-1 0 0,0 0 1 0 0,0 0 0 0 0,-1 0 0 0 0,1 0 0 0 0,0-1-1 0 0,-1 1 1 0 0,1 0 0 0 0,0 0 0 0 0,-1 0 0 0 0,1 0 0 0 0,0 0-1 0 0,-1 0 1 0 0,1 0 0 0 0,-1 0 0 0 0,1 0 0 0 0,0 0-1 0 0,-1 0 1 0 0,1 1 0 0 0,0-1 0 0 0,-1 0 0 0 0,1 0 0 0 0,0 0-1 0 0,0 0 1 0 0,-1 0 0 0 0,1 1 0 0 0,0-1 0 0 0,-1 0-1 0 0,1 0 1 0 0,0 0 0 0 0,0 1 0 0 0,-1-1 0 0 0,1 0 0 0 0,0 0-1 0 0,0 1 1 0 0,0-1 0 0 0,-1 0 0 0 0,1 1 0 0 0,0-1-1 0 0,0 0 1 0 0,0 1 0 0 0,0-1 0 0 0,0 0 0 0 0,0 1 0 0 0,-7 17 8 0 0,7-16-109 0 0,-6 47-1747 0 0,5-32 422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5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1 772 0 0,'0'0'588'0'0</inkml:trace>
  <inkml:trace contextRef="#ctx0" brushRef="#br0" timeOffset="1">0 395 48 0 0,'0'0'560'0'0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6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10 2700 0 0,'0'0'3973'0'0,"-23"-10"-5029"0"0,23 15 259 0 0,0 1 433 0 0,0-1-796 0 0,13-5-1488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26 312 0 0,'0'0'5845'0'0,"-2"-4"-5768"0"0,-9-17-602 0 0,-15 76-1185 0 0,-22 67 0 0 0,41-96 317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6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0 940 0 0,'0'0'4877'0'0,"-9"6"-5714"0"0,-30 18 627 0 0,38-22 202 0 0,-1 0 0 0 0,0 0-1 0 0,1 0 1 0 0,0 0 0 0 0,-1 0 0 0 0,1 0 0 0 0,0 0 0 0 0,0 0 0 0 0,0 1 0 0 0,1-1 0 0 0,-1 0-1 0 0,0 1 1 0 0,1-1 0 0 0,0 1 0 0 0,-1-1 0 0 0,1 0 0 0 0,0 1 0 0 0,0-1 0 0 0,1 1 0 0 0,0 4-1 0 0,-1 5-35 0 0,-2 1-224 0 0,0 1 0 0 0,-1-1 0 0 0,-1 1 0 0 0,0-1 1 0 0,-1 0-1 0 0,0-1 0 0 0,-11 19 0 0 0,-56 79-617 0 0,71-107 883 0 0,-27 32-4 0 0,-1-1 0 0 0,-2-2 0 0 0,-1 0 0 0 0,-52 37 0 0 0,45-38 307 0 0,-32 26 3034 0 0,69-55-3379 0 0,1-1 1 0 0,-1 0-1 0 0,0 1 0 0 0,1-1 0 0 0,0 1 0 0 0,-1-1 1 0 0,1 1-1 0 0,0 0 0 0 0,0-1 0 0 0,0 1 1 0 0,0 0-1 0 0,0 0 0 0 0,0 0 0 0 0,0 0 0 0 0,1 0 1 0 0,-1 0-1 0 0,1 0 0 0 0,-1 0 0 0 0,1 0 0 0 0,0 0 1 0 0,0 0-1 0 0,0 0 0 0 0,0 4 0 0 0,0 3-1904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48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3040 0 0,'0'0'2732'0'0,"15"15"-4952"0"0,50 29 2218 0 0,83 42 0 0 0,26 15-2037 0 0,-148-84 1886 0 0,-15-11 102 0 0,-1 1-1 0 0,0 0 1 0 0,20 17 9528 0 0,-5-20-12323 0 0,-4 3 2565 0 0,0 1 0 0 0,-1 0 0 0 0,0 2-1 0 0,-1 1 1 0 0,0 0 0 0 0,-1 1 0 0 0,0 1-1 0 0,-1 0 1 0 0,-1 2 0 0 0,30 32 0 0 0,-46-47 279 0 0,7 9-40 0 0,1 0 1 0 0,-1-1-1 0 0,1 0 1 0 0,10 7-1 0 0,16 9 236 0 0,64 32 0 0 0,-72-43-390 0 0,-1 1-1 0 0,0 1 1 0 0,-1 1-1 0 0,0 2 1 0 0,29 27-1 0 0,-43-30 1234 0 0,-10-12-359 0 0,1 0 0 0 0,-1-1 0 0 0,0 1 0 0 0,0 0 0 0 0,0 0 0 0 0,0-1 0 0 0,0 1 0 0 0,-1 0 0 0 0,1 0 0 0 0,-1-1 0 0 0,-1 4 0 0 0,-2 15-4015 0 0,3-16 2740 0 0,0 0 0 0 0,0 0 0 0 0,0-1 1 0 0,-1 1-1 0 0,1 0 0 0 0,-3 4 0 0 0,-12 16-2392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3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46 664 0 0,'0'0'5898'0'0,"10"-5"-5810"0"0,29-16 27 0 0,-34 18-2 0 0,1 1 0 0 0,-1 0 1 0 0,1 1-1 0 0,0-1 1 0 0,-1 1-1 0 0,1 1 0 0 0,0-1 1 0 0,0 1-1 0 0,0 0 1 0 0,6 0-1 0 0,8 0 83 0 0,144-6 420 0 0,-163 6-154 0 0,-1 0-352 0 0,0-1-91 0 0,0 0-55 0 0,1 2-511 0 0,1-1 157 0 0,-1 1 0 0 0,1-1 0 0 0,-1 1 0 0 0,0-1 0 0 0,1 1 0 0 0,-1 0 0 0 0,0 0 0 0 0,1 0 1 0 0,-1 0-1 0 0,0 0 0 0 0,0 0 0 0 0,2 2 0 0 0,-23-16-3373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3788 0 0,'0'0'4189'0'0,"15"-3"-4541"0"0,18-3 312 0 0,65-3 0 0 0,-22 9 461 0 0,-71-2 573 0 0,-4 2-1007 0 0,-1 0 0 0 0,0 0 1 0 0,0 0-1 0 0,1 0 0 0 0,-1 0 1 0 0,0 0-1 0 0,0 0 0 0 0,1-1 0 0 0,-1 1 1 0 0,0 0-1 0 0,1 0 0 0 0,-1 0 1 0 0,0 0-1 0 0,1 0 0 0 0,-1 0 0 0 0,0 0 1 0 0,0 1-1 0 0,1-1 0 0 0,-1 0 1 0 0,0 0-1 0 0,1 0 0 0 0,-1 0 1 0 0,0 0-1 0 0,0 0 0 0 0,1 0 0 0 0,-1 1 1 0 0,0-1-1 0 0,0 0 0 0 0,0 0 1 0 0,1 0-1 0 0,-1 1 0 0 0,0-1 0 0 0,0 0 1 0 0,0 0-1 0 0,1 0 0 0 0,-1 1 1 0 0,0-1-1 0 0,0 0 0 0 0,0 1 0 0 0,0-1 1 0 0,11 12 118 0 0,-9-10-437 0 0,0 0 0 0 0,0 0 1 0 0,0 1-1 0 0,0-2 0 0 0,0 1 0 0 0,0 0 0 0 0,0 0 0 0 0,1-1 0 0 0,-1 1 1 0 0,5 1-1 0 0,-10-9-2311 0 0,-44-30 378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39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80 514 2552 0 0,'0'0'10692'0'0,"-16"21"-9905"0"0,0 12-719 0 0,5-11-55 0 0,-16 44-1 0 0,24-59-58 0 0,1 0 0 0 0,1 1-1 0 0,0-1 1 0 0,0 0 0 0 0,0 1 0 0 0,1-1 0 0 0,0 1-1 0 0,0-1 1 0 0,1 0 0 0 0,2 14 0 0 0,-1-14 30 0 0,1-1 0 0 0,-1 0 0 0 0,1 0 0 0 0,0-1 0 0 0,1 1 0 0 0,-1 0 0 0 0,1-1 1 0 0,1 0-1 0 0,-1 0 0 0 0,0 0 0 0 0,1-1 0 0 0,0 1 0 0 0,0-1 0 0 0,1 0 0 0 0,-1-1 0 0 0,1 1 0 0 0,0-1 0 0 0,0 0 0 0 0,0 0 0 0 0,0-1 1 0 0,0 0-1 0 0,8 2 0 0 0,1 0 63 0 0,1-1 0 0 0,-1-1 0 0 0,1 0 0 0 0,0 0 0 0 0,0-2 0 0 0,0 0 0 0 0,0-1 0 0 0,17-3 0 0 0,-11-1 12 0 0,0-1 0 0 0,-1-1 1 0 0,0-1-1 0 0,0 0 0 0 0,-1-2 0 0 0,0 0 0 0 0,26-20 0 0 0,-12 6 10 0 0,-1-1 1 0 0,-2-2-1 0 0,33-37 1 0 0,-37 34-90 0 0,-1-2 0 0 0,-2-1 1 0 0,-2-1-1 0 0,-1-1 0 0 0,17-38 0 0 0,-14 18 166 0 0,-2 0-1 0 0,25-104 1 0 0,-43 145-32 0 0,-1-1 0 0 0,0 0 0 0 0,-1 0 0 0 0,0 0 0 0 0,-1 0 0 0 0,-2-23-1 0 0,0 38-112 0 0,1-1 0 0 0,0 1 0 0 0,0 0 0 0 0,0 0 0 0 0,-1-1 0 0 0,1 1 0 0 0,0 0-1 0 0,-1 0 1 0 0,1 0 0 0 0,0-1 0 0 0,0 1 0 0 0,-1 0 0 0 0,1 0 0 0 0,0 0 0 0 0,-1 0 0 0 0,1 0-1 0 0,0 0 1 0 0,-1 0 0 0 0,1 0 0 0 0,0 0 0 0 0,-1 0 0 0 0,1 0 0 0 0,-1 0 0 0 0,1 0-1 0 0,0 0 1 0 0,-1 0 0 0 0,1 0 0 0 0,0 0 0 0 0,-1 0 0 0 0,1 0 0 0 0,0 0 0 0 0,0 0 0 0 0,-1 1-1 0 0,1-1 1 0 0,0 0 0 0 0,-1 0 0 0 0,1 0 0 0 0,0 1 0 0 0,0-1 0 0 0,-1 0 0 0 0,1 0-1 0 0,0 1 1 0 0,0-1 0 0 0,0 0 0 0 0,-1 1 0 0 0,1-1 0 0 0,-14 13-447 0 0,-19 28 126 0 0,2 1 1 0 0,3 2 0 0 0,-42 81-1 0 0,58-103 304 0 0,-48 97-38 0 0,4 3 0 0 0,6 2-1 0 0,6 2 1 0 0,5 1 0 0 0,-23 136-1 0 0,55-221 14 0 0,2 1 0 0 0,1 0 0 0 0,3 0-1 0 0,5 69 1 0 0,-3-104 34 0 0,0 0-1 0 0,1 0 0 0 0,0 0 1 0 0,0 0-1 0 0,1-1 1 0 0,0 1-1 0 0,0-1 0 0 0,1 0 1 0 0,0 0-1 0 0,0 0 1 0 0,1 0-1 0 0,0-1 0 0 0,0 0 1 0 0,0 0-1 0 0,1 0 1 0 0,7 6-1 0 0,-8-9 45 0 0,0 1-1 0 0,0-1 1 0 0,0-1-1 0 0,0 1 1 0 0,0-1-1 0 0,0 0 1 0 0,1 0-1 0 0,-1 0 1 0 0,1-1-1 0 0,-1 0 1 0 0,1 0-1 0 0,0-1 1 0 0,0 1-1 0 0,-1-1 1 0 0,1 0-1 0 0,0-1 0 0 0,-1 1 1 0 0,1-1-1 0 0,0 0 1 0 0,-1-1-1 0 0,1 1 1 0 0,-1-1-1 0 0,8-4 1 0 0,-4 2 23 0 0,0-2 0 0 0,-1 1 0 0 0,0-1 1 0 0,0 0-1 0 0,0-1 0 0 0,-1 1 0 0 0,0-2 0 0 0,0 1 0 0 0,-1-1 1 0 0,0 0-1 0 0,0 0 0 0 0,-1-1 0 0 0,0 0 0 0 0,0 1 0 0 0,-1-2 0 0 0,0 1 1 0 0,-1 0-1 0 0,0-1 0 0 0,2-13 0 0 0,0-3-105 0 0,-1-1 1 0 0,-1 0-1 0 0,-1 0 0 0 0,-2 0 0 0 0,-1 0 1 0 0,-4-30-1 0 0,3 42 52 0 0,-1 0 0 0 0,-1 0 0 0 0,-1 1 0 0 0,0-1 1 0 0,0 1-1 0 0,-1 0 0 0 0,-1 0 0 0 0,-13-19 0 0 0,-6-3 318 0 0,-49-52 0 0 0,55 66-10 0 0,16 18-235 0 0,1 0 0 0 0,0 1 1 0 0,0 0 0 0 0,0-1 0 0 0,1 0 0 0 0,-1 0-1 0 0,1 0 1 0 0,-3-5 0 0 0,5 8-93 0 0,0 0 0 0 0,0 0 0 0 0,0 0 0 0 0,0 0 0 0 0,0-1 0 0 0,0 1 0 0 0,0 0 0 0 0,0 0 0 0 0,0 0 0 0 0,0 0 0 0 0,1 0 0 0 0,-1-1 0 0 0,1 1 0 0 0,-1 0 0 0 0,0 0 0 0 0,1 0 0 0 0,0 0 0 0 0,-1 0 0 0 0,1 0 0 0 0,0 0 0 0 0,-1 0 0 0 0,1 0 0 0 0,0 1 0 0 0,0-1 0 0 0,0 0 0 0 0,0 0 0 0 0,0 1 0 0 0,0-1 0 0 0,0 1 0 0 0,0-1 0 0 0,0 0 0 0 0,0 1 0 0 0,1-1 1 0 0,31-13-147 0 0,-1 0 1 0 0,2 3-1 0 0,0 0 1 0 0,47-7 0 0 0,-33 7-328 0 0,64-22 1 0 0,-108 32 253 0 0,0-1-1 0 0,0 0 1 0 0,1 0-1 0 0,-1-1 1 0 0,0 1 0 0 0,4-5-1 0 0,-7 6 5 0 0,0 0-1 0 0,0 0 0 0 0,0 0 1 0 0,0 0-1 0 0,0 0 1 0 0,0 0-1 0 0,0 0 0 0 0,-1-1 1 0 0,1 1-1 0 0,0 0 0 0 0,-1 0 1 0 0,1-1-1 0 0,-1 1 1 0 0,0 0-1 0 0,1-1 0 0 0,-1 1 1 0 0,0-1-1 0 0,0 1 1 0 0,0 0-1 0 0,0-1 0 0 0,0 1 1 0 0,0-1-1 0 0,0 1 0 0 0,0 0 1 0 0,-1-1-1 0 0,0-1 1 0 0,-7-14-3546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3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85 6825 0 0,'0'0'6177'0'0,"-4"0"-7718"0"0,4 0 1529 0 0,-1 0 1 0 0,1 0-1 0 0,0 0 0 0 0,-1 0 1 0 0,1 0-1 0 0,-1 0 0 0 0,1 0 1 0 0,0 0-1 0 0,-1 0 1 0 0,1 0-1 0 0,0 0 0 0 0,-1 0 1 0 0,1 0-1 0 0,-1 0 0 0 0,1 0 1 0 0,0 1-1 0 0,-1-1 1 0 0,1 0-1 0 0,0 0 0 0 0,-1 0 1 0 0,1 1-1 0 0,0-1 0 0 0,-1 0 1 0 0,1 0-1 0 0,0 1 1 0 0,-1-1-1 0 0,1 0 0 0 0,0 0 1 0 0,0 1-1 0 0,0-1 0 0 0,-1 1 1 0 0,10 8-16 0 0,-7-8 49 0 0,0 0 1 0 0,0 0-1 0 0,0 0 1 0 0,0 0 0 0 0,0 0-1 0 0,0 0 1 0 0,0-1-1 0 0,0 1 1 0 0,1-1-1 0 0,-1 1 1 0 0,0-1-1 0 0,1 0 1 0 0,-1 0-1 0 0,0 0 1 0 0,3-1-1 0 0,-4-34 2316 0 0,-2 32-2343 0 0,1 0 0 0 0,-1-1 0 0 0,1 1 1 0 0,-1 0-1 0 0,0 0 0 0 0,0 0 0 0 0,-1 0 0 0 0,1 0 0 0 0,0 0 1 0 0,-1 0-1 0 0,0 0 0 0 0,0 0 0 0 0,0 0 0 0 0,0 1 0 0 0,0-1 1 0 0,0 1-1 0 0,-1 0 0 0 0,1 0 0 0 0,-1 0 0 0 0,0 0 0 0 0,1 0 1 0 0,-1 0-1 0 0,0 1 0 0 0,0-1 0 0 0,0 1 0 0 0,0 0 0 0 0,-1 0 1 0 0,1 0-1 0 0,0 0 0 0 0,0 0 0 0 0,-7 1 0 0 0,10 0-185 0 0,-1 0 0 0 0,0 0 0 0 0,0 1 0 0 0,1-1 0 0 0,-1 0 0 0 0,0 1 0 0 0,1-1 0 0 0,-1 1 0 0 0,0-1 0 0 0,1 1 0 0 0,-1-1 0 0 0,1 1 0 0 0,-1-1 0 0 0,1 1 0 0 0,-1 0 0 0 0,1-1 0 0 0,-1 1 0 0 0,1 0 0 0 0,0-1 0 0 0,-1 1 0 0 0,1 0 0 0 0,0 0-1 0 0,0-1 1 0 0,-1 1 0 0 0,1 0 0 0 0,0 0 0 0 0,0-1 0 0 0,0 1 0 0 0,0 0 0 0 0,0 0 0 0 0,0 0 0 0 0,0-1 0 0 0,0 1 0 0 0,0 0 0 0 0,1 0 0 0 0,-1-1 0 0 0,0 1 0 0 0,0 0 0 0 0,1 0 0 0 0,-1 0 0 0 0,10 18-4076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3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86 220 0 0,'0'0'7284'0'0,"-4"-13"-7005"0"0,-11-37-46 0 0,14 49-217 0 0,1-1 1 0 0,-1 1-1 0 0,0 0 1 0 0,1-1-1 0 0,-1 1 0 0 0,0 0 1 0 0,0 0-1 0 0,0-1 1 0 0,0 1-1 0 0,0 0 0 0 0,0 0 1 0 0,0 0-1 0 0,-1 0 1 0 0,1 1-1 0 0,0-1 0 0 0,0 0 1 0 0,-1 0-1 0 0,1 1 1 0 0,-1-1-1 0 0,1 1 1 0 0,-1-1-1 0 0,1 1 0 0 0,0 0 1 0 0,-1-1-1 0 0,1 1 1 0 0,-3 0-1 0 0,-30 5 322 0 0,26-2-312 0 0,-1 1-1 0 0,0 1 0 0 0,1 0 0 0 0,0 0 0 0 0,0 0 0 0 0,0 1 1 0 0,-8 8-1 0 0,-46 50 126 0 0,47-47-134 0 0,0 0 0 0 0,2 2-1 0 0,-17 29 1 0 0,25-38-17 0 0,0 0 0 0 0,0 0 1 0 0,1 0-1 0 0,1 0 0 0 0,0 1 0 0 0,0 0 0 0 0,1-1 0 0 0,1 1 1 0 0,-1 13-1 0 0,2-24 15 0 0,0 1 1 0 0,0-1-1 0 0,0 0 1 0 0,0 1-1 0 0,0-1 0 0 0,0 0 1 0 0,0 1-1 0 0,0-1 1 0 0,0 0-1 0 0,0 0 0 0 0,0 1 1 0 0,0-1-1 0 0,0 0 1 0 0,0 1-1 0 0,1-1 1 0 0,-1 0-1 0 0,0 1 0 0 0,0-1 1 0 0,0 0-1 0 0,1 0 1 0 0,-1 1-1 0 0,0-1 0 0 0,0 0 1 0 0,1 0-1 0 0,-1 0 1 0 0,0 1-1 0 0,0-1 1 0 0,1 0-1 0 0,-1 0 0 0 0,0 0 1 0 0,1 0-1 0 0,-1 0 1 0 0,0 1-1 0 0,1-1 0 0 0,-1 0 1 0 0,1 0-1 0 0,15-4 608 0 0,13-13 275 0 0,200-176-646 0 0,-228 192-302 0 0,-1 0 0 0 0,1 1 0 0 0,0-1 0 0 0,-1 1 1 0 0,1-1-1 0 0,0 1 0 0 0,0-1 0 0 0,0 1 0 0 0,0 0 1 0 0,-1-1-1 0 0,1 1 0 0 0,0 0 0 0 0,0 0 0 0 0,0-1 0 0 0,0 1 1 0 0,0 0-1 0 0,0 0 0 0 0,0 0 0 0 0,0 0 0 0 0,0 0 0 0 0,-1 0 1 0 0,1 1-1 0 0,0-1 0 0 0,0 0 0 0 0,0 0 0 0 0,0 1 1 0 0,0-1-1 0 0,0 0 0 0 0,-1 1 0 0 0,1-1 0 0 0,0 1 0 0 0,0-1 1 0 0,0 1-1 0 0,-1-1 0 0 0,1 1 0 0 0,0 0 0 0 0,-1-1 1 0 0,1 1-1 0 0,-1 0 0 0 0,1 0 0 0 0,-1-1 0 0 0,1 2 0 0 0,4 6 192 0 0,-1-1-1 0 0,0 1 0 0 0,0 0 1 0 0,2 9-1 0 0,3 7-181 0 0,3-2 246 0 0,0 0 1 0 0,26 33 0 0 0,-34-50-430 0 0,1 0 1 0 0,-1 0-1 0 0,1 0 0 0 0,-1 0 1 0 0,2-1-1 0 0,-1 0 0 0 0,0 0 1 0 0,1-1-1 0 0,-1 1 0 0 0,1-1 1 0 0,0 0-1 0 0,0-1 0 0 0,0 1 1 0 0,1-1-1 0 0,10 2 0 0 0,-1-4-2001 0 0,8-4-867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3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23 1656 0 0,'0'0'13988'0'0,"-14"-5"-13653"0"0,5 1-304 0 0,6 2-27 0 0,0 0 1 0 0,0 1 0 0 0,-1-1 0 0 0,1 1 0 0 0,0 0 0 0 0,0 0 0 0 0,-1 0 0 0 0,1 0 0 0 0,-1 1 0 0 0,1-1 0 0 0,-1 1 0 0 0,1 0 0 0 0,-1 0 0 0 0,1 0 0 0 0,-1 0 0 0 0,1 1 0 0 0,0 0 0 0 0,-1-1 0 0 0,1 1 0 0 0,0 0 0 0 0,-1 1 0 0 0,1-1 0 0 0,0 0 0 0 0,0 1 0 0 0,0 0 0 0 0,0 0 0 0 0,-4 3 0 0 0,-29 28 72 0 0,1 2 0 0 0,-34 44 0 0 0,-56 88 100 0 0,100-133-146 0 0,-68 94-28 0 0,7 4 0 0 0,-86 174 1 0 0,145-249-63 0 0,2 1 0 0 0,3 1 1 0 0,2 1-1 0 0,3 1 0 0 0,3 1 0 0 0,3 0 0 0 0,2 1 1 0 0,-1 103-1 0 0,10-147 65 0 0,2 0 0 0 0,0 0 0 0 0,1-1 1 0 0,1 1-1 0 0,1-1 0 0 0,0 0 0 0 0,1 0 1 0 0,16 30-1 0 0,-19-42-133 0 0,0 0 1 0 0,1 0-1 0 0,0 0 1 0 0,0-1-1 0 0,0 1 1 0 0,1-1-1 0 0,-1 0 1 0 0,1 0-1 0 0,1-1 0 0 0,-1 0 1 0 0,0 1-1 0 0,1-2 1 0 0,0 1-1 0 0,0-1 1 0 0,0 0-1 0 0,1 0 1 0 0,-1 0-1 0 0,1-1 1 0 0,-1 0-1 0 0,1 0 1 0 0,0-1-1 0 0,0 0 0 0 0,0 0 1 0 0,-1-1-1 0 0,1 0 1 0 0,0 0-1 0 0,9-1 1 0 0,-9 0-507 0 0,-1 0 0 0 0,0-1 0 0 0,1 1 1 0 0,-1-1-1 0 0,0-1 0 0 0,0 1 0 0 0,0-1 0 0 0,10-6 1 0 0,26-21-5843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0 5613 0 0,'0'0'8134'0'0,"8"8"-8231"0"0,-6-4 194 0 0,-1 1 1 0 0,0-1-1 0 0,-1 0 1 0 0,1 1-1 0 0,-1-1 0 0 0,0 0 1 0 0,0 1-1 0 0,0-1 1 0 0,-1 0-1 0 0,-1 6 0 0 0,-12 47 276 0 0,13-53-356 0 0,-12 37 129 0 0,-3-1 0 0 0,-1 0 0 0 0,-43 72 0 0 0,-88 97 419 0 0,143-205 194 0 0,4-6-337 0 0,7-18-279 0 0,14-28-507 0 0,10-8 165 0 0,2 2 1 0 0,3 1 0 0 0,1 2-1 0 0,4 1 1 0 0,89-87-1 0 0,-126 134 193 0 0,43-34-23 0 0,-42 34-15 0 0,0 1 0 0 0,0 0 1 0 0,0 0-1 0 0,0 0 0 0 0,0 1 1 0 0,0 0-1 0 0,0 0 0 0 0,1 0 1 0 0,-1 0-1 0 0,0 0 0 0 0,6 1 0 0 0,-9 0 40 0 0,1 0 0 0 0,-1 1-1 0 0,1-1 1 0 0,-1 1 0 0 0,1-1-1 0 0,-1 1 1 0 0,1 0-1 0 0,-1 0 1 0 0,0-1 0 0 0,1 1-1 0 0,-1 0 1 0 0,0 0 0 0 0,0 0-1 0 0,0 0 1 0 0,1 1 0 0 0,-1-1-1 0 0,-1 0 1 0 0,1 0-1 0 0,0 1 1 0 0,0-1 0 0 0,0 0-1 0 0,-1 1 1 0 0,1-1 0 0 0,0 1-1 0 0,-1-1 1 0 0,1 1 0 0 0,-1-1-1 0 0,0 1 1 0 0,1 1-1 0 0,6 54 268 0 0,-7-46-177 0 0,1 187 182 0 0,0 10 587 0 0,0-195-845 0 0,1 0-1 0 0,1 0 1 0 0,7 23-1 0 0,-8-32-4 0 0,-1 1 0 0 0,1 0 0 0 0,1-1 0 0 0,-1 0 0 0 0,1 1 0 0 0,-1-1 1 0 0,1 0-1 0 0,0 0 0 0 0,1 0 0 0 0,-1-1 0 0 0,1 1 0 0 0,0-1 0 0 0,4 3 0 0 0,-6-5-112 0 0,1 0 0 0 0,-1 0 0 0 0,1 0 0 0 0,-1 0 0 0 0,1-1 0 0 0,0 1 0 0 0,0-1 1 0 0,-1 0-1 0 0,1 0 0 0 0,0 0 0 0 0,0 0 0 0 0,-1-1 0 0 0,1 1 0 0 0,0-1 0 0 0,-1 1 0 0 0,1-1 0 0 0,-1 0 0 0 0,1 0 0 0 0,-1 0 1 0 0,1 0-1 0 0,-1-1 0 0 0,1 1 0 0 0,-1-1 0 0 0,4-3 0 0 0,8-5-2361 0 0,-1-1 0 0 0,21-23 0 0 0,-30 29 1077 0 0,25-26-4060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0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16 6189 0 0,'0'0'7879'0'0,"18"-2"-7606"0"0,-8 1-232 0 0,130-9 344 0 0,-97 9-438 0 0,-21 0-106 0 0,0 1 0 0 0,0 0 0 0 0,0 2 0 0 0,0 0 0 0 0,-1 1 0 0 0,37 11 0 0 0,-57-13-34 0 0,1-1 0 0 0,-1 0 0 0 0,0 1 1 0 0,1-1-1 0 0,-1 1 0 0 0,0-1 0 0 0,1 1 1 0 0,-1 0-1 0 0,0-1 0 0 0,0 1 0 0 0,0 0 1 0 0,0 0-1 0 0,0 0 0 0 0,0 0 0 0 0,0 0 0 0 0,0 0 1 0 0,0 0-1 0 0,0 1 0 0 0,0-1 0 0 0,-1 0 1 0 0,1 0-1 0 0,0 1 0 0 0,-1-1 0 0 0,1 0 1 0 0,-1 1-1 0 0,0-1 0 0 0,1 2 0 0 0</inkml:trace>
  <inkml:trace contextRef="#ctx0" brushRef="#br0" timeOffset="1">1 322 4256 0 0,'0'0'7549'0'0,"121"6"-7549"0"0,-77-12 0 0 0,5-4-1000 0 0,6-4-980 0 0,-14 3-1192 0 0,16-11-2481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1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9005 0 0,'0'0'5748'0'0,"14"-6"-5587"0"0,1-1-111 0 0,0 1 0 0 0,0 1 0 0 0,0 0 0 0 0,1 1 0 0 0,0 0 0 0 0,28-1 0 0 0,-2 4-191 0 0,65 8 1 0 0,-90-5-135 0 0,0 1-1 0 0,0 1 1 0 0,-1 0 0 0 0,0 2 0 0 0,0-1 0 0 0,27 15 0 0 0,-19-1-2394 0 0,-23-18 2300 0 0,0 0 0 0 0,0 0 0 0 0,-1 0 0 0 0,1 0 0 0 0,0 0 0 0 0,-1 0 0 0 0,1 1 1 0 0,-1-1-1 0 0,0 0 0 0 0,1 0 0 0 0,-1 0 0 0 0,0 1 0 0 0,1-1 0 0 0,-1 1 0 0 0,-3 15-4473 0 0</inkml:trace>
  <inkml:trace contextRef="#ctx0" brushRef="#br0" timeOffset="1">51 270 5092 0 0,'0'0'10505'0'0,"0"5"-10434"0"0,0-4-49 0 0,0 0 0 0 0,0 0-1 0 0,0 0 1 0 0,0 0 0 0 0,0 0 0 0 0,0 0-1 0 0,0 0 1 0 0,1 0 0 0 0,-1 0-1 0 0,0-1 1 0 0,1 1 0 0 0,-1 0 0 0 0,1 0-1 0 0,-1 0 1 0 0,1 0 0 0 0,-1 0 0 0 0,1 0-1 0 0,0-1 1 0 0,-1 1 0 0 0,1 0 0 0 0,0-1-1 0 0,-1 1 1 0 0,1 0 0 0 0,0-1-1 0 0,1 1 1 0 0,30 8 830 0 0,-24-8-780 0 0,53 7 40 0 0,108 1-1 0 0,59-21-3845 0 0,-172 5 172 0 0,15-7-2822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399 459 6021 0 0,'0'0'10566'0'0,"-7"16"-11288"0"0,-1 4 875 0 0,-1 3 78 0 0,-1 0 0 0 0,-22 35 0 0 0,-11 4-176 0 0,-3-1-1 0 0,-3-2 1 0 0,-2-3 0 0 0,-77 66 0 0 0,128-121-72 0 0,-1 0 1 0 0,1-1-1 0 0,-1 1 1 0 0,1-1-1 0 0,0 1 1 0 0,-1-1-1 0 0,1 1 1 0 0,-1-1-1 0 0,1 0 1 0 0,-1 1-1 0 0,0-1 1 0 0,1 1-1 0 0,-1-1 1 0 0,1 0-1 0 0,-1 0 1 0 0,0 1-1 0 0,1-1 1 0 0,-1 0-1 0 0,1 0 1 0 0,-1 0-1 0 0,0 0 1 0 0,1 0-1 0 0,-1 0 1 0 0,0 0-1 0 0,0 0 1 0 0,3-15-165 0 0,22-36-42 0 0,-21 45 111 0 0,88-157 93 0 0,-78 142 120 0 0,2 1-1 0 0,0 0 0 0 0,1 2 0 0 0,1-1 0 0 0,28-22 0 0 0,-41 38-117 0 0,0 0-1 0 0,0 0 1 0 0,0 0-1 0 0,0 1 1 0 0,1 0-1 0 0,-1 0 1 0 0,1 0-1 0 0,-1 0 1 0 0,1 1-1 0 0,-1-1 1 0 0,1 1-1 0 0,0 1 1 0 0,0-1-1 0 0,0 1 1 0 0,-1-1-1 0 0,1 1 1 0 0,0 1-1 0 0,0-1 0 0 0,0 1 1 0 0,0 0-1 0 0,-1 0 1 0 0,1 0-1 0 0,0 0 1 0 0,-1 1-1 0 0,1 0 1 0 0,-1 0-1 0 0,0 0 1 0 0,1 1-1 0 0,-1-1 1 0 0,5 6-1 0 0,10 8-117 0 0,-1 0 0 0 0,0 2-1 0 0,-2 0 1 0 0,27 38 0 0 0,-16-21 213 0 0,-5-8-112 0 0,0-1 0 0 0,48 41 0 0 0,-61-60 45 0 0,0 0-1 0 0,1 0 0 0 0,-1 0 0 0 0,2-1 1 0 0,-1-1-1 0 0,0 0 0 0 0,1 0 0 0 0,0-1 1 0 0,0-1-1 0 0,1 0 0 0 0,-1 0 0 0 0,13 1 1 0 0,-21-4 60 0 0,1-1 1 0 0,-1 1 0 0 0,1-1 0 0 0,0 1-1 0 0,-1-1 1 0 0,1 0 0 0 0,-1-1-1 0 0,0 1 1 0 0,1 0 0 0 0,-1-1 0 0 0,0 0-1 0 0,0 0 1 0 0,0 0 0 0 0,0 0 0 0 0,0 0-1 0 0,0 0 1 0 0,-1-1 0 0 0,1 0-1 0 0,-1 1 1 0 0,0-1 0 0 0,0 0 0 0 0,0 0-1 0 0,0 0 1 0 0,3-6 0 0 0,4-9 192 0 0,-2 0 0 0 0,1-1 0 0 0,5-24 0 0 0,-10 32-205 0 0,40-153 725 0 0,23-173 0 0 0,-60 302-756 0 0,-2 0 0 0 0,-1-1 1 0 0,-2 0-1 0 0,-5-54 0 0 0,3 87-12 0 0,1-1 1 0 0,-1 1-1 0 0,0 0 1 0 0,0 0-1 0 0,0 0 0 0 0,0 0 1 0 0,-1 0-1 0 0,1 0 1 0 0,-4-5-1 0 0,4 7-47 0 0,0 1 0 0 0,1-1 0 0 0,-1 0 0 0 0,1 1 1 0 0,-1-1-1 0 0,0 1 0 0 0,1 0 0 0 0,-1-1 0 0 0,0 1 0 0 0,0-1 0 0 0,1 1 0 0 0,-1 0 0 0 0,0 0 0 0 0,0-1 0 0 0,0 1 0 0 0,1 0 0 0 0,-1 0 0 0 0,0 0 0 0 0,0 0 1 0 0,0 0-1 0 0,0 0 0 0 0,1 0 0 0 0,-1 0 0 0 0,0 0 0 0 0,0 0 0 0 0,0 1 0 0 0,1-1 0 0 0,-1 0 0 0 0,0 0 0 0 0,0 1 0 0 0,1-1 0 0 0,-1 1 0 0 0,0-1 0 0 0,0 1 0 0 0,1-1 1 0 0,-1 1-1 0 0,1-1 0 0 0,-1 1 0 0 0,0-1 0 0 0,1 1 0 0 0,-1 0 0 0 0,1-1 0 0 0,-1 2 0 0 0,-21 22-1484 0 0,0 0-1 0 0,-35 55 1 0 0,48-64 285 0 0,1 1 1 0 0,1-1-1 0 0,0 2 0 0 0,-6 21 1 0 0,3 20-3338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50 6585 0 0,'0'0'8726'0'0,"-18"-7"-8456"0"0,-59-20-298 0 0,72 26 15 0 0,-1 1-1 0 0,1 0 0 0 0,0-1 1 0 0,-1 1-1 0 0,1 1 0 0 0,-1-1 1 0 0,1 1-1 0 0,0 0 0 0 0,0 1 1 0 0,0-1-1 0 0,-1 1 0 0 0,1 0 0 0 0,1 0 1 0 0,-1 0-1 0 0,0 1 0 0 0,0 0 1 0 0,1-1-1 0 0,0 2 0 0 0,-1-1 1 0 0,-6 8-1 0 0,2-4-8 0 0,-12 10-48 0 0,2 0-1 0 0,0 2 1 0 0,0 0-1 0 0,2 1 0 0 0,1 0 1 0 0,-18 29-1 0 0,26-35-27 0 0,1-1-1 0 0,0 1 0 0 0,0 0 0 0 0,2 0 0 0 0,0 1 0 0 0,0 0 0 0 0,2 0 0 0 0,-1 0 0 0 0,2 0 0 0 0,0 1 0 0 0,1-1 0 0 0,1 18 1 0 0,0-31 85 0 0,0 0 1 0 0,0 0-1 0 0,1 0 1 0 0,-1 0 0 0 0,0 0-1 0 0,1 0 1 0 0,0 0-1 0 0,-1 1 1 0 0,1-2 0 0 0,0 1-1 0 0,0 0 1 0 0,0 0-1 0 0,0 0 1 0 0,0 0 0 0 0,1 0-1 0 0,-1-1 1 0 0,1 1-1 0 0,-1-1 1 0 0,1 1 0 0 0,-1-1-1 0 0,3 2 1 0 0,-1-2 51 0 0,0 1 0 0 0,0-1 0 0 0,0-1 0 0 0,0 1 0 0 0,0 0 0 0 0,0-1 0 0 0,0 1 1 0 0,0-1-1 0 0,0 0 0 0 0,0 0 0 0 0,0 0 0 0 0,0-1 0 0 0,4 0 0 0 0,7-2 137 0 0,-1-1 0 0 0,0 0 0 0 0,0-1 0 0 0,0-1 0 0 0,15-8 0 0 0,7-7-20 0 0,0-1 0 0 0,-2-1 1 0 0,46-42-1 0 0,-64 50-79 0 0,1 0 0 0 0,-2-1-1 0 0,0 0 1 0 0,-2-1 0 0 0,1-1 0 0 0,-2 0-1 0 0,0 0 1 0 0,11-29 0 0 0,-20 42-40 0 0,0-1 0 0 0,0 1 1 0 0,-1-1-1 0 0,0 0 1 0 0,0 1-1 0 0,0-1 0 0 0,-1 0 1 0 0,0 1-1 0 0,0-1 0 0 0,0 0 1 0 0,-1 0-1 0 0,-1-9 0 0 0,1 12-23 0 0,-1 0 0 0 0,1 1-1 0 0,0-1 1 0 0,0 1 0 0 0,-1-1 0 0 0,0 1-1 0 0,1 0 1 0 0,-1-1 0 0 0,0 1 0 0 0,0 0-1 0 0,0 0 1 0 0,0 1 0 0 0,-1-1-1 0 0,1 0 1 0 0,0 1 0 0 0,-1-1 0 0 0,1 1-1 0 0,-1 0 1 0 0,0 0 0 0 0,1 0 0 0 0,-1 0-1 0 0,0 0 1 0 0,0 0 0 0 0,1 1-1 0 0,-1-1 1 0 0,-6 1 0 0 0,-4-1-81 0 0,1 1 1 0 0,-1 0-1 0 0,0 1 0 0 0,0 1 1 0 0,0-1-1 0 0,0 2 1 0 0,1 0-1 0 0,0 1 0 0 0,-21 8 1 0 0,28-10 12 0 0,0 1 1 0 0,1-1-1 0 0,-1 1 1 0 0,1 0-1 0 0,-1 0 1 0 0,1 0-1 0 0,0 1 1 0 0,0 0-1 0 0,1-1 0 0 0,-1 1 1 0 0,1 1-1 0 0,0-1 1 0 0,0 0-1 0 0,0 1 1 0 0,0-1-1 0 0,1 1 1 0 0,0 0-1 0 0,0 0 1 0 0,0 0-1 0 0,1 0 1 0 0,-1 0-1 0 0,1 1 1 0 0,0-1-1 0 0,1 0 0 0 0,-1 0 1 0 0,1 7-1 0 0,1-9 35 0 0,-1 0 0 0 0,1 0-1 0 0,-1 0 1 0 0,1 0 0 0 0,0 0-1 0 0,0-1 1 0 0,0 1 0 0 0,1 0 0 0 0,-1-1-1 0 0,1 1 1 0 0,-1-1 0 0 0,1 1-1 0 0,0-1 1 0 0,0 0 0 0 0,0 0-1 0 0,0 1 1 0 0,0-2 0 0 0,0 1-1 0 0,1 0 1 0 0,-1 0 0 0 0,1-1-1 0 0,-1 1 1 0 0,1-1 0 0 0,0 0 0 0 0,-1 0-1 0 0,1 0 1 0 0,0 0 0 0 0,0 0-1 0 0,0-1 1 0 0,3 1 0 0 0,11 2-41 0 0,0-1 0 0 0,0 0 0 0 0,33-3 0 0 0,-38 1 78 0 0,21-2 58 0 0,52-11-1 0 0,-63 8-43 0 0,1 1 0 0 0,0 1 0 0 0,0 2 0 0 0,0 0 1 0 0,32 3-1 0 0,-52-2 7 0 0,0 1 1 0 0,0 0 0 0 0,0 0 0 0 0,0 0-1 0 0,0 1 1 0 0,0-1 0 0 0,0 1 0 0 0,0-1-1 0 0,0 1 1 0 0,0 0 0 0 0,-1 0 0 0 0,1 0-1 0 0,-1 1 1 0 0,0-1 0 0 0,1 1 0 0 0,-1-1-1 0 0,0 1 1 0 0,-1 0 0 0 0,1-1 0 0 0,0 1-1 0 0,-1 0 1 0 0,1 0 0 0 0,0 6 0 0 0,1-2 25 0 0,-1 1 0 0 0,0-1 0 0 0,-1 1 0 0 0,0 0 0 0 0,0 0-1 0 0,-1 0 1 0 0,0 0 0 0 0,-1 15 0 0 0,0-21-40 0 0,0-1-1 0 0,0 1 0 0 0,1 0 1 0 0,-1-1-1 0 0,0 1 0 0 0,-1 0 0 0 0,1-1 1 0 0,0 1-1 0 0,0-1 0 0 0,-1 0 0 0 0,-2 3 1 0 0,-7 10 663 0 0,17-18-655 0 0,18-14-574 0 0,25-26 0 0 0,7-5 210 0 0,-40 36 282 0 0,1 1 1 0 0,24-13 0 0 0,-36 22-19 0 0,-1 1-1 0 0,1 0 1 0 0,0 0 0 0 0,0 0 0 0 0,0 0-1 0 0,0 1 1 0 0,0 0 0 0 0,1 0 0 0 0,-1 0-1 0 0,0 1 1 0 0,1 0 0 0 0,-1 0 0 0 0,0 0 0 0 0,9 2-1 0 0,-7 1 16 0 0,0 1-1 0 0,0 0 1 0 0,0 0 0 0 0,-1 1-1 0 0,1 0 1 0 0,-1 0-1 0 0,0 1 1 0 0,-1-1 0 0 0,1 1-1 0 0,4 8 1 0 0,8 6 40 0 0,-10-11 96 0 0,0 0-1 0 0,0-1 1 0 0,1 0 0 0 0,0-1 0 0 0,1 0 0 0 0,0 0 0 0 0,0-1 0 0 0,0 0 0 0 0,1-1 0 0 0,0 0 0 0 0,0 0 0 0 0,0-1 0 0 0,0-1 0 0 0,1 0 0 0 0,0-1 0 0 0,-1 0-1 0 0,25 1 1 0 0,-22-3-53 0 0,-1 0 0 0 0,1-1-1 0 0,0-1 1 0 0,-1 0-1 0 0,1-1 1 0 0,-1 0-1 0 0,0-1 1 0 0,0-1 0 0 0,0 0-1 0 0,0-1 1 0 0,-1 0-1 0 0,0-1 1 0 0,0 0-1 0 0,-1-1 1 0 0,0 0 0 0 0,0-1-1 0 0,-1 0 1 0 0,0-1-1 0 0,-1 0 1 0 0,0 0 0 0 0,0-1-1 0 0,-1 0 1 0 0,-1-1-1 0 0,0 0 1 0 0,0 0-1 0 0,-1 0 1 0 0,-1-1 0 0 0,7-24-1 0 0,-11 33 7 0 0,0 0 1 0 0,0 0-1 0 0,0 0 0 0 0,-1 0 0 0 0,0 0 0 0 0,0 0 0 0 0,0-1 1 0 0,0 1-1 0 0,-1 0 0 0 0,-1-7 0 0 0,1 9-30 0 0,1 0 0 0 0,-1 1 0 0 0,0-1-1 0 0,0 1 1 0 0,0 0 0 0 0,0-1 0 0 0,0 1-1 0 0,0 0 1 0 0,0-1 0 0 0,-1 1 0 0 0,1 0-1 0 0,0 0 1 0 0,-1 0 0 0 0,1 0 0 0 0,-1 0 0 0 0,1 1-1 0 0,-1-1 1 0 0,1 0 0 0 0,-1 1 0 0 0,1-1-1 0 0,-1 1 1 0 0,0-1 0 0 0,1 1 0 0 0,-1 0-1 0 0,0-1 1 0 0,1 1 0 0 0,-1 0 0 0 0,-2 1 0 0 0,-3-1-12 0 0,0 1 1 0 0,0-1 0 0 0,0 2 0 0 0,0-1 0 0 0,1 1-1 0 0,-1 0 1 0 0,1 1 0 0 0,-1-1 0 0 0,1 1-1 0 0,0 0 1 0 0,0 1 0 0 0,0 0 0 0 0,0 0 0 0 0,1 0-1 0 0,-1 0 1 0 0,1 1 0 0 0,0 0 0 0 0,1 0 0 0 0,-1 0-1 0 0,1 1 1 0 0,0 0 0 0 0,0 0 0 0 0,1 0 0 0 0,0 0-1 0 0,0 0 1 0 0,0 0 0 0 0,1 1 0 0 0,-3 11 0 0 0,2-9-3 0 0,1 0 0 0 0,0 0 0 0 0,1 1 0 0 0,0-1 0 0 0,0 0 0 0 0,1 1 1 0 0,0-1-1 0 0,1 1 0 0 0,0-1 0 0 0,0 1 0 0 0,1-1 0 0 0,0 0 0 0 0,1 0 1 0 0,0 0-1 0 0,0 0 0 0 0,1-1 0 0 0,0 1 0 0 0,1-1 0 0 0,0 0 0 0 0,11 15 1 0 0,-6-14-189 0 0,0 1 0 0 0,0-1 1 0 0,1-1-1 0 0,0 0 0 0 0,1 0 1 0 0,0-1-1 0 0,0-1 0 0 0,0 0 1 0 0,24 8-1 0 0,-21-10-906 0 0,0 0-1 0 0,0-1 1 0 0,1-1 0 0 0,-1 0-1 0 0,18-1 1 0 0,1-2-3360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 1 6597 0 0,'0'0'5017'0'0,"17"1"-4799"0"0,55 10-16 0 0,-69-10-185 0 0,-1 0 0 0 0,1 0 0 0 0,0 0-1 0 0,-1 1 1 0 0,1-1 0 0 0,-1 1 0 0 0,0 0 0 0 0,0-1 0 0 0,1 1 0 0 0,-1 0 0 0 0,0 0 0 0 0,0 1 0 0 0,-1-1 0 0 0,1 0 0 0 0,0 0 0 0 0,-1 1 0 0 0,1-1 0 0 0,-1 1-1 0 0,0 0 1 0 0,0-1 0 0 0,0 1 0 0 0,0 0 0 0 0,0 4 0 0 0,3 3 52 0 0,4 16 185 0 0,-1 0 0 0 0,-2 1 0 0 0,0 0-1 0 0,-1-1 1 0 0,-1 48 0 0 0,-5-16 225 0 0,-13 92-1 0 0,5-100-290 0 0,-2 0-1 0 0,-2 0 0 0 0,-2-1 1 0 0,-2-1-1 0 0,-3-1 0 0 0,-1-1 0 0 0,-2 0 1 0 0,-3-2-1 0 0,-1-1 0 0 0,-2-1 1 0 0,-2-2-1 0 0,-43 43 0 0 0,40-51-149 0 0,-1-2 0 0 0,-1-1 0 0 0,-2-2 0 0 0,0-2 0 0 0,-2-1 0 0 0,-1-2 0 0 0,-1-2 0 0 0,-56 18 0 0 0,86-34-305 0 0,0 0-1 0 0,0-1 1 0 0,0-1-1 0 0,0 0 1 0 0,-26 0-1 0 0,38-2 187 0 0,0 0-1 0 0,0 0 0 0 0,1 0 1 0 0,-1 0-1 0 0,0 0 0 0 0,0 0 1 0 0,0 0-1 0 0,1 0 0 0 0,-1 0 1 0 0,0-1-1 0 0,0 1 0 0 0,0 0 1 0 0,1-1-1 0 0,-1 1 0 0 0,0-1 1 0 0,0 1-1 0 0,1-1 0 0 0,-1 1 1 0 0,0-1-1 0 0,1 1 0 0 0,-1-1 1 0 0,1 1-1 0 0,-1-1 0 0 0,1 0 1 0 0,-1 1-1 0 0,1-1 0 0 0,-1 0 1 0 0,1 0-1 0 0,-1-1 0 0 0,1 1-143 0 0,0-1-1 0 0,0 1 1 0 0,0-1-1 0 0,0 1 1 0 0,0-1-1 0 0,0 1 1 0 0,1-1 0 0 0,-1 1-1 0 0,1-1 1 0 0,-1 1-1 0 0,1 0 1 0 0,-1-1-1 0 0,1 1 1 0 0,0 0-1 0 0,-1-1 1 0 0,1 1 0 0 0,0 0-1 0 0,0 0 1 0 0,2-2-1 0 0,26-26-4520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5837 0 0,'0'0'12545'0'0,"-20"57"-16070"0"0,19-40 761 0 0,1 15-2788 0 0</inkml:trace>
  <inkml:trace contextRef="#ctx0" brushRef="#br0" timeOffset="1">30 414 5044 0 0,'0'0'14806'0'0,"-30"-52"-26727"0"0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6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9 987 1396 0 0,'0'0'10138'0'0,"-1"11"-9726"0"0,-6 31 54 0 0,7-42-449 0 0,0 0 0 0 0,0 1 0 0 0,-1-1 0 0 0,1 0 0 0 0,0 1-1 0 0,0-1 1 0 0,0 0 0 0 0,0 1 0 0 0,0-1 0 0 0,0 0-1 0 0,0 0 1 0 0,0 1 0 0 0,0-1 0 0 0,0 0 0 0 0,0 1-1 0 0,0-1 1 0 0,0 0 0 0 0,0 1 0 0 0,1-1 0 0 0,-1 0-1 0 0,0 0 1 0 0,0 1 0 0 0,0-1 0 0 0,0 0 0 0 0,0 1-1 0 0,1-1 1 0 0,-1 0 0 0 0,0 0 0 0 0,0 0 0 0 0,0 1 0 0 0,1-1-1 0 0,-1 0 1 0 0,0 0 0 0 0,0 0 0 0 0,1 1 0 0 0,-1-1-1 0 0,0 0 1 0 0,1 0 0 0 0,-1 0 0 0 0,0 0 0 0 0,0 0-1 0 0,1 0 1 0 0,-1 0 0 0 0,0 0 0 0 0,1 0 0 0 0,-1 0-1 0 0,0 0 1 0 0,1 0 0 0 0,-1 0 0 0 0,0 0 0 0 0,1 0-1 0 0,12-6 458 0 0,-12 6-372 0 0,33-19 278 0 0,-1-1 1 0 0,0-2-1 0 0,-2-1 0 0 0,0-2 1 0 0,-2-1-1 0 0,46-52 0 0 0,-20 12-335 0 0,-4-2-1 0 0,44-77 0 0 0,-78 117 5 0 0,-2-1 0 0 0,15-36 0 0 0,-25 54 12 0 0,-1 0 0 0 0,-1 0-1 0 0,0-1 1 0 0,-1 1 0 0 0,0-1 0 0 0,-1 1 0 0 0,0-1 0 0 0,0 1-1 0 0,-3-23 1 0 0,2 33-67 0 0,-1-1 0 0 0,1 1-1 0 0,0-1 1 0 0,-1 1 0 0 0,0-1-1 0 0,1 1 1 0 0,-1-1 0 0 0,0 1-1 0 0,1-1 1 0 0,-1 1 0 0 0,0 0-1 0 0,0-1 1 0 0,0 1 0 0 0,0 0-1 0 0,0 0 1 0 0,-1 0 0 0 0,1 0-1 0 0,0 0 1 0 0,0 0 0 0 0,-1 0-1 0 0,1 0 1 0 0,-1 1 0 0 0,1-1-1 0 0,-1 0 1 0 0,1 1 0 0 0,-1-1-1 0 0,1 1 1 0 0,-1 0 0 0 0,1-1-1 0 0,-1 1 1 0 0,0 0 0 0 0,1 0-1 0 0,-1 0 1 0 0,1 0 0 0 0,-1 0-1 0 0,1 0 1 0 0,-1 1 0 0 0,0-1-1 0 0,-2 1 1 0 0,-1 1-107 0 0,-1-1 1 0 0,1 1-1 0 0,-1 0 0 0 0,1 0 1 0 0,0 0-1 0 0,0 1 0 0 0,0 0 1 0 0,0 0-1 0 0,-8 7 0 0 0,8-5 17 0 0,-1 0 1 0 0,1 1-1 0 0,1 0 0 0 0,-1 0 0 0 0,1 0 0 0 0,0 0 1 0 0,1 1-1 0 0,-1 0 0 0 0,1-1 0 0 0,0 1 0 0 0,-2 9 1 0 0,5-13 42 0 0,-1 0 0 0 0,1 0 0 0 0,0 1 0 0 0,-1-1 0 0 0,1 0 0 0 0,1 0 0 0 0,-1 0 0 0 0,0 0 0 0 0,1 0 0 0 0,-1 0 1 0 0,1 1-1 0 0,0-1 0 0 0,0-1 0 0 0,0 1 0 0 0,1 0 0 0 0,-1 0 0 0 0,1 0 0 0 0,0-1 0 0 0,-1 1 0 0 0,1 0 0 0 0,0-1 0 0 0,0 0 0 0 0,1 0 1 0 0,-1 1-1 0 0,0-1 0 0 0,1 0 0 0 0,-1-1 0 0 0,5 4 0 0 0,5 0-289 0 0,0 1 0 0 0,1-1 1 0 0,-1-1-1 0 0,1 0 0 0 0,20 3 1 0 0,-21-6 86 0 0,-1 2 1 0 0,0 0 0 0 0,1 0 0 0 0,-1 1 0 0 0,-1 0 0 0 0,1 1-1 0 0,12 7 1 0 0,-21-10 256 0 0,-1-1 0 0 0,1 1 0 0 0,-1 0-1 0 0,1 0 1 0 0,-1 0 0 0 0,0 0 0 0 0,0 0 0 0 0,1 0-1 0 0,-2 0 1 0 0,1 0 0 0 0,0 0 0 0 0,0 0 0 0 0,-1 0 0 0 0,1 1-1 0 0,-1-1 1 0 0,1 0 0 0 0,-1 1 0 0 0,0-1 0 0 0,0 0-1 0 0,0 0 1 0 0,0 1 0 0 0,-1-1 0 0 0,1 0 0 0 0,-1 1-1 0 0,1-1 1 0 0,-1 0 0 0 0,0 0 0 0 0,1 0 0 0 0,-3 3 0 0 0,-2 7 100 0 0,0 0 0 0 0,-2-1 1 0 0,-10 17-1 0 0,17-28-102 0 0,-5 8 21 0 0,0 0 1 0 0,1-1-1 0 0,0 1 0 0 0,0 1 0 0 0,1-1 0 0 0,0 0 0 0 0,1 1 0 0 0,0 0 1 0 0,0 0-1 0 0,1-1 0 0 0,0 1 0 0 0,0 0 0 0 0,1 0 0 0 0,1 11 1 0 0,0-15 13 0 0,0 0 0 0 0,0 0 0 0 0,0 0 0 0 0,1-1 0 0 0,0 1 0 0 0,0 0 0 0 0,0-1 0 0 0,0 1 0 0 0,1-1 0 0 0,0 0 0 0 0,0 0 0 0 0,0 0 0 0 0,0 0 0 0 0,1 0 0 0 0,0-1 0 0 0,-1 1 0 0 0,1-1 0 0 0,1 0 0 0 0,-1 0 0 0 0,0-1 0 0 0,1 1 0 0 0,-1-1 0 0 0,1 0 0 0 0,0 0 0 0 0,9 2 0 0 0,5 0 53 0 0,-1 0 1 0 0,1-2 0 0 0,0 0-1 0 0,0-2 1 0 0,0 0-1 0 0,0-1 1 0 0,0 0 0 0 0,0-2-1 0 0,0 0 1 0 0,0-1 0 0 0,-1-1-1 0 0,0-1 1 0 0,0-1-1 0 0,0 0 1 0 0,-1-1 0 0 0,0-1-1 0 0,-1-1 1 0 0,17-11 0 0 0,-17 10-88 0 0,0-1 0 0 0,0-1 1 0 0,-1 0-1 0 0,-1-1 0 0 0,0-1 1 0 0,-1 0-1 0 0,-1-1 1 0 0,0 0-1 0 0,-1-1 0 0 0,-1 0 1 0 0,-1-1-1 0 0,0 0 1 0 0,-1 0-1 0 0,-1-1 0 0 0,-1 0 1 0 0,0 0-1 0 0,2-21 1 0 0,-6 28 69 0 0,-1 1 1 0 0,-1 0 0 0 0,0-1 0 0 0,0 1 0 0 0,-4-20 0 0 0,3 28-76 0 0,1 1-1 0 0,-1-1 1 0 0,0 0 0 0 0,0 1 0 0 0,0-1 0 0 0,0 1-1 0 0,0 0 1 0 0,0-1 0 0 0,0 1 0 0 0,-1 0-1 0 0,1 0 1 0 0,-1 0 0 0 0,0 0 0 0 0,0 0-1 0 0,0 0 1 0 0,0 0 0 0 0,0 1 0 0 0,0-1-1 0 0,0 0 1 0 0,0 1 0 0 0,-1 0 0 0 0,1 0-1 0 0,0 0 1 0 0,-1 0 0 0 0,1 0 0 0 0,-1 0-1 0 0,1 0 1 0 0,-1 1 0 0 0,0-1 0 0 0,-3 1 0 0 0,2 0-90 0 0,0 0 1 0 0,0 0-1 0 0,0 1 1 0 0,0-1-1 0 0,0 1 1 0 0,0 0-1 0 0,0 0 1 0 0,0 1-1 0 0,0-1 1 0 0,1 1-1 0 0,-1 0 1 0 0,0 0 0 0 0,-3 3-1 0 0,0 0 12 0 0,1 0 0 0 0,-1 1 0 0 0,2 0 0 0 0,-1 0 0 0 0,1 1 1 0 0,-6 7-1 0 0,-3 9-2 0 0,1 0 0 0 0,1 2 0 0 0,-9 25 0 0 0,13-30 70 0 0,1 0 0 0 0,1 1-1 0 0,1 0 1 0 0,1 0 0 0 0,0 0 0 0 0,2 1 0 0 0,0-1 0 0 0,2 25-1 0 0,1-39 16 0 0,0 0 0 0 0,0 1 0 0 0,0-1 1 0 0,1 0-1 0 0,0 1 0 0 0,1-1 0 0 0,0 0 0 0 0,0-1 0 0 0,0 1 0 0 0,1 0 0 0 0,6 8 0 0 0,-6-10 30 0 0,1-1 1 0 0,-1 0-1 0 0,1 0 0 0 0,0 0 0 0 0,0 0 1 0 0,0-1-1 0 0,0 0 0 0 0,0 0 1 0 0,1 0-1 0 0,0 0 0 0 0,0-1 1 0 0,-1 0-1 0 0,1-1 0 0 0,0 1 1 0 0,11 0-1 0 0,7 0 56 0 0,0-1 0 0 0,-1-1 1 0 0,1-2-1 0 0,0 0 0 0 0,-1-2 0 0 0,1 0 0 0 0,-1-1 1 0 0,0-2-1 0 0,-1 0 0 0 0,0-2 0 0 0,27-13 0 0 0,-1-3 101 0 0,-2-2-1 0 0,-1-2 1 0 0,79-66-1 0 0,-73 49-32 0 0,-1-2 0 0 0,85-107-1 0 0,-110 121-29 0 0,-1-1-1 0 0,-2-1 0 0 0,-1-1 0 0 0,-2-1 0 0 0,-2-1 0 0 0,13-43 0 0 0,-26 72-103 0 0,-2 0 1 0 0,1 0-1 0 0,-1 0 0 0 0,-1 0 1 0 0,0 0-1 0 0,0 0 0 0 0,-1 0 1 0 0,0-1-1 0 0,-3-10 0 0 0,3 20-30 0 0,0 0 0 0 0,0 1 1 0 0,0-1-1 0 0,0 1 0 0 0,-1-1 0 0 0,1 1 0 0 0,0-1 0 0 0,0 1 0 0 0,-1-1 0 0 0,1 1 0 0 0,0-1 0 0 0,-1 1 0 0 0,1-1 0 0 0,0 1 0 0 0,-1-1 0 0 0,1 1 0 0 0,-1 0 0 0 0,1-1 0 0 0,-1 1 1 0 0,1 0-1 0 0,-1-1 0 0 0,1 1 0 0 0,-1 0 0 0 0,1 0 0 0 0,-1 0 0 0 0,1-1 0 0 0,-1 1 0 0 0,0 0 0 0 0,0 0 0 0 0,-20 5-712 0 0,-17 18-402 0 0,16-5 976 0 0,1 2 0 0 0,0 1 0 0 0,2 0 0 0 0,0 1 0 0 0,-31 50 0 0 0,16-13 11 0 0,-39 88-1 0 0,57-109 113 0 0,2 1-1 0 0,-16 63 1 0 0,26-79 35 0 0,0 0 0 0 0,1 0 0 0 0,1 1 0 0 0,1-1 0 0 0,1 1 0 0 0,4 23 0 0 0,-4-42 7 0 0,1-1-1 0 0,0 1 1 0 0,0-1 0 0 0,1 1 0 0 0,-1-1 0 0 0,1 0 0 0 0,0 0-1 0 0,0 0 1 0 0,1 0 0 0 0,-1 0 0 0 0,1 0 0 0 0,-1 0 0 0 0,1-1 0 0 0,1 1-1 0 0,-1-1 1 0 0,4 3 0 0 0,-1-2 25 0 0,0 0-1 0 0,0 0 1 0 0,1-1-1 0 0,-1 0 1 0 0,1 0-1 0 0,0 0 1 0 0,0-1-1 0 0,0 0 1 0 0,10 1-1 0 0,2 0 41 0 0,1-2 0 0 0,-1-1 1 0 0,1 0-1 0 0,-1-1 0 0 0,1-1 0 0 0,33-8 0 0 0,-29 3-45 0 0,-1-1-1 0 0,0-1 1 0 0,0-1-1 0 0,-1-1 0 0 0,0-1 1 0 0,39-29-1 0 0,-36 22-209 0 0,0-2 0 0 0,-1-1-1 0 0,-1-1 1 0 0,36-47 0 0 0,-55 64 186 0 0,34-52 23 0 0,-36 55 45 0 0,0-1 0 0 0,0 0 1 0 0,0 0-1 0 0,-1 0 0 0 0,1 0 1 0 0,-1 0-1 0 0,0-1 0 0 0,0 1 1 0 0,-1 0-1 0 0,1 0 1 0 0,-1-1-1 0 0,0 1 0 0 0,-1-5 1 0 0,0 8-73 0 0,0 1 0 0 0,0 0 0 0 0,0-1 0 0 0,0 1 0 0 0,0 0 0 0 0,0 0 0 0 0,0-1 0 0 0,-1 1 0 0 0,1 0 0 0 0,0 0 0 0 0,0 0 0 0 0,0 1 0 0 0,0-1 0 0 0,0 0 0 0 0,-1 0 0 0 0,1 0 0 0 0,0 1 0 0 0,0-1 0 0 0,0 1 0 0 0,0-1 0 0 0,0 1 0 0 0,-1 0 0 0 0,-10 8-57 0 0,0 0 0 0 0,1 0 1 0 0,0 1-1 0 0,0 0 1 0 0,1 1-1 0 0,1 1 0 0 0,0-1 1 0 0,0 2-1 0 0,-9 18 1 0 0,1-1 64 0 0,2 1 0 0 0,-21 65 0 0 0,34-87-42 0 0,-1-1 0 0 0,1 1 0 0 0,0-1 0 0 0,1 1 0 0 0,0 0 0 0 0,1 0 0 0 0,0 13 0 0 0,1-21 28 0 0,-1 0 0 0 0,1 0 1 0 0,-1 0-1 0 0,1 0 0 0 0,-1 0 1 0 0,1 0-1 0 0,0 0 0 0 0,-1 0 1 0 0,1-1-1 0 0,0 1 0 0 0,0 0 1 0 0,0 0-1 0 0,0-1 1 0 0,-1 1-1 0 0,1-1 0 0 0,0 1 1 0 0,0-1-1 0 0,0 1 0 0 0,0-1 1 0 0,1 1-1 0 0,-1-1 0 0 0,0 0 1 0 0,0 0-1 0 0,0 1 1 0 0,0-1-1 0 0,0 0 0 0 0,0 0 1 0 0,0 0-1 0 0,0 0 0 0 0,2-1 1 0 0,35-4 374 0 0,-11-5-330 0 0,-1-1-1 0 0,0-2 0 0 0,0 0 1 0 0,41-31-1 0 0,40-21-190 0 0,-103 63 196 0 0,17-6-285 0 0,-19 12 32 0 0,-7 8 204 0 0,-1-1 48 0 0,0 1 1 0 0,1-1-1 0 0,1 1 1 0 0,0 0 0 0 0,0 0-1 0 0,1 0 1 0 0,1 0-1 0 0,0 1 1 0 0,1-1-1 0 0,0 1 1 0 0,1-1-1 0 0,1 15 1 0 0,0-25-51 0 0,0 1 1 0 0,0-1-1 0 0,0 0 1 0 0,0 0-1 0 0,0 0 0 0 0,0 0 1 0 0,0-1-1 0 0,0 1 1 0 0,1 0-1 0 0,-1 0 1 0 0,1-1-1 0 0,-1 1 0 0 0,1-1 1 0 0,0 1-1 0 0,0-1 1 0 0,-1 0-1 0 0,1 0 1 0 0,0 0-1 0 0,0 0 0 0 0,0 0 1 0 0,0 0-1 0 0,1 0 1 0 0,-1 0-1 0 0,0-1 1 0 0,0 0-1 0 0,0 1 0 0 0,0-1 1 0 0,1 0-1 0 0,-1 0 1 0 0,0 0-1 0 0,0 0 1 0 0,1 0-1 0 0,-1-1 0 0 0,3 0 1 0 0,4 0 80 0 0,0-1 0 0 0,1 0-1 0 0,-1 0 1 0 0,0-1 0 0 0,0 0 0 0 0,14-8 0 0 0,14-11-202 0 0,-2-2 0 0 0,-1-1 0 0 0,60-57 0 0 0,-40 27 15 0 0,59-79 0 0 0,-108 128 175 0 0,-2 3 23 0 0,1-1 0 0 0,-1 0 0 0 0,-1 0 0 0 0,1 0 0 0 0,0 0 0 0 0,-1 0 0 0 0,0-1 0 0 0,0 1 0 0 0,0-1 0 0 0,-1 1 0 0 0,2-8 0 0 0,-3 12-80 0 0,0-1 0 0 0,-1 1 0 0 0,1 0 0 0 0,0 0 0 0 0,-1-1 0 0 0,1 1-1 0 0,0 0 1 0 0,-1 0 0 0 0,1 0 0 0 0,0-1 0 0 0,-1 1 0 0 0,1 0 0 0 0,-1 0 0 0 0,1 0-1 0 0,0 0 1 0 0,-1 0 0 0 0,1 0 0 0 0,0 0 0 0 0,-1 0 0 0 0,1 0 0 0 0,-1 0-1 0 0,1 0 1 0 0,0 0 0 0 0,-1 0 0 0 0,1 0 0 0 0,-1 0 0 0 0,1 0 0 0 0,0 0 0 0 0,-1 1-1 0 0,1-1 1 0 0,0 0 0 0 0,-1 0 0 0 0,1 0 0 0 0,0 1 0 0 0,-1-1 0 0 0,-15 7-583 0 0,7-1 367 0 0,1 1 1 0 0,0-1-1 0 0,1 1 1 0 0,-1 1-1 0 0,1-1 1 0 0,1 1-1 0 0,-8 12 1 0 0,11-15 170 0 0,0 0 1 0 0,1 0 0 0 0,-1 0 0 0 0,1 1 0 0 0,0-1 0 0 0,1 0 0 0 0,0 1 0 0 0,0-1 0 0 0,0 1 0 0 0,0 0 0 0 0,1-1 0 0 0,0 1 0 0 0,0-1 0 0 0,0 1 0 0 0,2 8 0 0 0,-1-12 8 0 0,0 0 0 0 0,0 0 1 0 0,0 0-1 0 0,0 0 0 0 0,1 0 1 0 0,-1 0-1 0 0,1 0 0 0 0,-1 0 1 0 0,1-1-1 0 0,0 1 0 0 0,-1 0 1 0 0,1-1-1 0 0,0 1 0 0 0,0-1 1 0 0,0 0-1 0 0,0 0 0 0 0,0 0 1 0 0,1 0-1 0 0,-1 0 0 0 0,0 0 0 0 0,0 0 1 0 0,1-1-1 0 0,-1 1 0 0 0,0-1 1 0 0,1 0-1 0 0,1 0 0 0 0,11 2-169 0 0,-1-1-1 0 0,27-1 0 0 0,-40-1 186 0 0,33-5-205 0 0,-30 5 183 0 0,1 0 1 0 0,0 0-1 0 0,0 0 0 0 0,0 0 1 0 0,0 1-1 0 0,0 0 1 0 0,0 0-1 0 0,9 1 0 0 0,-12 0 53 0 0,-1 0-1 0 0,1 0 0 0 0,-1 0 1 0 0,0 0-1 0 0,0 0 0 0 0,1 0 1 0 0,-1 0-1 0 0,0 0 0 0 0,0 1 1 0 0,0-1-1 0 0,0 0 0 0 0,0 1 1 0 0,-1-1-1 0 0,1 1 0 0 0,0-1 1 0 0,-1 1-1 0 0,1-1 0 0 0,-1 1 1 0 0,1 1-1 0 0,6 33 779 0 0,-5 56 890 0 0,0-91-1647 0 0,0-1-1 0 0,0 0 0 0 0,0 0 0 0 0,0 1 1 0 0,0-1-1 0 0,0-1 0 0 0,0 1 0 0 0,0 0 0 0 0,0 0 1 0 0,0-1-1 0 0,0 1 0 0 0,-1-1 0 0 0,4-1 1 0 0,22-11 43 0 0,0-1 1 0 0,-2-1 0 0 0,1-1 0 0 0,28-26-1 0 0,-21 17-386 0 0,40-23 1 0 0,-72 47 291 0 0,0 0 1 0 0,-1 0-1 0 0,1 1 1 0 0,0-1 0 0 0,0 0-1 0 0,0 1 1 0 0,0-1-1 0 0,0 1 1 0 0,0-1-1 0 0,1 1 1 0 0,-1 0 0 0 0,0-1-1 0 0,0 1 1 0 0,0 0-1 0 0,0 0 1 0 0,0 0-1 0 0,0 0 1 0 0,1 0 0 0 0,-1 0-1 0 0,0 0 1 0 0,0 0-1 0 0,0 0 1 0 0,0 1-1 0 0,0-1 1 0 0,0 0 0 0 0,0 1-1 0 0,0-1 1 0 0,1 1-1 0 0,-1-1 1 0 0,0 1 0 0 0,-1-1-1 0 0,1 1 1 0 0,0 0-1 0 0,0-1 1 0 0,1 2-1 0 0,0 3 93 0 0,0-1-1 0 0,0 0 0 0 0,-1 0 1 0 0,1 1-1 0 0,-1-1 0 0 0,0 0 1 0 0,1 8-1 0 0,2 13 309 0 0,0-10-227 0 0,1 1 1 0 0,1-1-1 0 0,0 1 1 0 0,10 17-1 0 0,-14-29-125 0 0,1 1 0 0 0,1-1 0 0 0,-1 0 0 0 0,0 1 0 0 0,1-2 1 0 0,0 1-1 0 0,0 0 0 0 0,0-1 0 0 0,1 0 0 0 0,-1 0 0 0 0,1 0 0 0 0,-1 0 0 0 0,1-1 0 0 0,0 0 0 0 0,0 0 0 0 0,0 0 0 0 0,6 1 0 0 0,3 0 59 0 0,-1-1 0 0 0,1 0-1 0 0,0-1 1 0 0,0 0 0 0 0,0-1-1 0 0,-1 0 1 0 0,1-2 0 0 0,18-3 0 0 0,-28 5-278 0 0,1-1 1 0 0,-1-1 0 0 0,0 1 0 0 0,0-1 0 0 0,0 1 0 0 0,0-1-1 0 0,0 0 1 0 0,0-1 0 0 0,-1 1 0 0 0,1-1 0 0 0,-1 1-1 0 0,1-1 1 0 0,-1 0 0 0 0,0 0 0 0 0,0-1 0 0 0,0 1 0 0 0,-1-1-1 0 0,1 1 1 0 0,-1-1 0 0 0,0 0 0 0 0,0 0 0 0 0,0 0 0 0 0,0 0-1 0 0,-1 0 1 0 0,0 0 0 0 0,0-1 0 0 0,0 1 0 0 0,0 0 0 0 0,-1-1-1 0 0,1-6 1 0 0,-3-32-4503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5228 0 0,'0'0'4409'0'0,"90"-3"-4401"0"0,-41-2-16 0 0,10 2 4 0 0,6 2-8 0 0,3-1 12 0 0,6 0-16 0 0,2 2-36 0 0,-3-1-284 0 0,-12-1-1064 0 0,12-6-3629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18.2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85 964 0 0,'0'0'7677'0'0,"-9"-14"-7446"0"0,-27-40-26 0 0,35 52-183 0 0,1 1-1 0 0,-1 0 0 0 0,1 0 0 0 0,-1 0 0 0 0,0 1 1 0 0,1-1-1 0 0,-1 0 0 0 0,0 0 0 0 0,0 0 0 0 0,0 0 0 0 0,0 1 1 0 0,0-1-1 0 0,0 0 0 0 0,0 1 0 0 0,0-1 0 0 0,0 1 1 0 0,0-1-1 0 0,0 1 0 0 0,0-1 0 0 0,0 1 0 0 0,0 0 0 0 0,0 0 1 0 0,0-1-1 0 0,-1 1 0 0 0,1 0 0 0 0,0 0 0 0 0,0 0 1 0 0,0 0-1 0 0,0 1 0 0 0,-1-1 0 0 0,1 0 0 0 0,0 0 0 0 0,-2 1 1 0 0,0 1-50 0 0,0 0 1 0 0,1 0 0 0 0,-1 0-1 0 0,0 0 1 0 0,1 1 0 0 0,0-1 0 0 0,-1 1-1 0 0,-1 2 1 0 0,-1 1-32 0 0,-33 39 73 0 0,2 1-1 0 0,2 2 1 0 0,-33 62 0 0 0,2-4 23 0 0,18-31-365 0 0,-47 99-1 0 0,94-173 183 0 0,0-1 0 0 0,0 1-1 0 0,0-1 1 0 0,0 1 0 0 0,-1-1 0 0 0,1 1 0 0 0,0-1-1 0 0,-1 1 1 0 0,1-1 0 0 0,0 1 0 0 0,-1-1-1 0 0,1 1 1 0 0,-1-1 0 0 0,1 1 0 0 0,0-1-1 0 0,-1 0 1 0 0,1 1 0 0 0,-1-1 0 0 0,1 0-1 0 0,-1 1 1 0 0,0-1 0 0 0,1 0 0 0 0,-1 0-1 0 0,1 1 1 0 0,-1-1 0 0 0,0 0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4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221 1 7053 0 0,'0'0'2936'0'0,"-1"14"-3701"0"0,-1 24 1008 0 0,-13 153 2148 0 0,-14-56-1754 0 0,-6-2 0 0 0,-56 139 1 0 0,61-185-414 0 0,19-35-124 0 0,8-31-2321 0 0,-1-3-5177 0 0,8-31 3191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336 320 7797 0 0,'0'0'7560'0'0,"-16"16"-7448"0"0,-31 56 113 0 0,-78 109-172 0 0,100-149 66 0 0,-2 0-1 0 0,-1-2 0 0 0,-39 33 1 0 0,66-81-81 0 0,6-4-106 0 0,1 0 0 0 0,1 0 1 0 0,0 1-1 0 0,2-1 0 0 0,1 2 0 0 0,0-1 0 0 0,1 2 1 0 0,1-1-1 0 0,1 2 0 0 0,18-21 0 0 0,-27 35 31 0 0,1-1 0 0 0,-1 2-1 0 0,1-1 1 0 0,-1 0-1 0 0,1 1 1 0 0,0 0 0 0 0,0 0-1 0 0,0 0 1 0 0,1 1-1 0 0,-1 0 1 0 0,1 0 0 0 0,-1 0-1 0 0,1 0 1 0 0,0 1-1 0 0,0 0 1 0 0,0 1 0 0 0,-1-1-1 0 0,1 1 1 0 0,0 0 0 0 0,0 0-1 0 0,0 1 1 0 0,0 0-1 0 0,0 0 1 0 0,-1 0 0 0 0,1 1-1 0 0,0-1 1 0 0,-1 1-1 0 0,0 1 1 0 0,7 3 0 0 0,6 4-70 0 0,0 1 1 0 0,-1 1 0 0 0,0 1 0 0 0,-1 1 0 0 0,0 0 0 0 0,25 30 0 0 0,-5-2-226 0 0,2-2 1 0 0,67 56-1 0 0,-92-86 251 0 0,0 0-1 0 0,1-1 1 0 0,0-1 0 0 0,0 0-1 0 0,1-1 1 0 0,0-1 0 0 0,0 0-1 0 0,1-1 1 0 0,0-1-1 0 0,0 0 1 0 0,0-1 0 0 0,0-1-1 0 0,20 1 1 0 0,-31-3 145 0 0,0 0 0 0 0,-1 0 0 0 0,1-1 0 0 0,0 0 1 0 0,-1 0-1 0 0,1 0 0 0 0,-1 0 0 0 0,1-1 0 0 0,-1 0 0 0 0,0 1 0 0 0,0-2 0 0 0,0 1 0 0 0,0 0 1 0 0,0-1-1 0 0,0 0 0 0 0,-1 0 0 0 0,1 0 0 0 0,-1 0 0 0 0,0-1 0 0 0,1 1 0 0 0,-2-1 0 0 0,1 0 0 0 0,0 1 1 0 0,-1-2-1 0 0,0 1 0 0 0,0 0 0 0 0,0 0 0 0 0,2-9 0 0 0,2-8 339 0 0,-1-1-1 0 0,-1 0 1 0 0,-1 0 0 0 0,0-39 0 0 0,-3 54-380 0 0,3-72 613 0 0,-10-99 0 0 0,4 146-388 0 0,-2 1 0 0 0,-1-1 0 0 0,-1 2 0 0 0,-2-1 0 0 0,-1 1 1 0 0,-15-32-1 0 0,21 54-188 0 0,0 0 1 0 0,0 0-1 0 0,-1 1 0 0 0,0 0 1 0 0,-1-1-1 0 0,0 1 1 0 0,0 1-1 0 0,-13-12 1 0 0,15 16-131 0 0,1-1 1 0 0,-1 1 0 0 0,1 0-1 0 0,-1 1 1 0 0,0-1-1 0 0,0 1 1 0 0,0-1 0 0 0,0 1-1 0 0,0 0 1 0 0,0 1 0 0 0,0-1-1 0 0,-1 1 1 0 0,1 0 0 0 0,0 0-1 0 0,0 0 1 0 0,0 0-1 0 0,0 1 1 0 0,0 0 0 0 0,-1-1-1 0 0,1 2 1 0 0,-4 1 0 0 0,-1 0-93 0 0,0 2 1 0 0,0-1 0 0 0,0 1-1 0 0,1 1 1 0 0,0 0-1 0 0,0 0 1 0 0,1 0 0 0 0,-11 12-1 0 0,0 2-1379 0 0,-27 39 0 0 0,17-14-1796 0 0,2 13-1789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4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427 139 4440 0 0,'0'0'9513'0'0,"-15"-3"-9967"0"0,-52-10 223 0 0,61 13 230 0 0,0 0 1 0 0,0 0-1 0 0,1 1 1 0 0,-1 0-1 0 0,0 1 0 0 0,0-1 1 0 0,0 1-1 0 0,1 0 1 0 0,-1 0-1 0 0,1 1 0 0 0,-1-1 1 0 0,1 1-1 0 0,0 1 1 0 0,0-1-1 0 0,0 1 1 0 0,-7 6-1 0 0,0 0 10 0 0,-18 12-50 0 0,2 2-1 0 0,1 1 0 0 0,-39 45 1 0 0,57-59 9 0 0,0 0 0 0 0,1 0 0 0 0,1 1 0 0 0,0 0 0 0 0,0 0 0 0 0,1 1 0 0 0,1 0 0 0 0,0 0 0 0 0,0 0 1 0 0,2 0-1 0 0,-1 1 0 0 0,-1 22 0 0 0,5-33 37 0 0,0-1 1 0 0,0 1 0 0 0,0-1-1 0 0,0 1 1 0 0,1 0 0 0 0,-1-1-1 0 0,1 1 1 0 0,0-1 0 0 0,-1 0-1 0 0,1 1 1 0 0,0-1-1 0 0,1 0 1 0 0,-1 1 0 0 0,0-1-1 0 0,1 0 1 0 0,-1 0 0 0 0,1 0-1 0 0,-1 0 1 0 0,1 0 0 0 0,2 1-1 0 0,0 0 25 0 0,0 0 0 0 0,0-1 0 0 0,0 0 0 0 0,0 0 0 0 0,1 0 0 0 0,-1-1 0 0 0,1 1-1 0 0,-1-1 1 0 0,1 0 0 0 0,6 1 0 0 0,1-1 62 0 0,1-1 0 0 0,-1 0-1 0 0,0 0 1 0 0,1-1 0 0 0,-1-1-1 0 0,0 0 1 0 0,21-7 0 0 0,-4-2 55 0 0,0-2 1 0 0,-1-1-1 0 0,-1-2 1 0 0,0 0-1 0 0,-1-2 1 0 0,34-29 0 0 0,-40 29-67 0 0,0-1 0 0 0,-1-1 0 0 0,-1-1 0 0 0,-1 0 1 0 0,-1-1-1 0 0,-1-1 0 0 0,19-40 0 0 0,-29 52 6 0 0,0 0-1 0 0,-1 0 0 0 0,-1 0 0 0 0,0-1 0 0 0,0 0 0 0 0,-1 1 0 0 0,-1-1 0 0 0,1-23 0 0 0,-2 31-76 0 0,-1 0 0 0 0,1 0 0 0 0,-1 1-1 0 0,1-1 1 0 0,-1 0 0 0 0,-1 1 0 0 0,1-1 0 0 0,0 1-1 0 0,-1-1 1 0 0,1 1 0 0 0,-1 0 0 0 0,0-1 0 0 0,0 1 0 0 0,-1 0-1 0 0,1 0 1 0 0,-1 1 0 0 0,1-1 0 0 0,-1 0 0 0 0,0 1-1 0 0,0 0 1 0 0,0 0 0 0 0,0-1 0 0 0,0 2 0 0 0,-1-1 0 0 0,1 0-1 0 0,0 1 1 0 0,-1-1 0 0 0,0 1 0 0 0,1 0 0 0 0,-1 0-1 0 0,-4 0 1 0 0,-1 0-99 0 0,1 0 0 0 0,-1 1 1 0 0,0 0-1 0 0,1 0 0 0 0,-1 1 0 0 0,1 0 0 0 0,-1 0 0 0 0,1 1 1 0 0,0 0-1 0 0,0 1 0 0 0,-1 0 0 0 0,2 0 0 0 0,-1 1 0 0 0,0 0 1 0 0,1 0-1 0 0,-10 7 0 0 0,12-7 36 0 0,0 0 0 0 0,0 0 1 0 0,0 0-1 0 0,1 1 0 0 0,0 0 0 0 0,0 0 1 0 0,0 0-1 0 0,0 0 0 0 0,1 0 0 0 0,0 1 1 0 0,0-1-1 0 0,1 1 0 0 0,-1 0 0 0 0,1 0 1 0 0,0 0-1 0 0,1 0 0 0 0,0 0 0 0 0,0 1 1 0 0,0-1-1 0 0,0 0 0 0 0,1 0 0 0 0,1 11 1 0 0,0-13 34 0 0,0-1 1 0 0,0 0 0 0 0,1 1 0 0 0,-1-1-1 0 0,1 0 1 0 0,0 0 0 0 0,0 0 0 0 0,0 0-1 0 0,0 0 1 0 0,0-1 0 0 0,1 1 0 0 0,-1-1-1 0 0,1 1 1 0 0,0-1 0 0 0,0 0 0 0 0,0 0-1 0 0,0 0 1 0 0,0 0 0 0 0,0-1 0 0 0,0 1-1 0 0,0-1 1 0 0,1 0 0 0 0,4 2 0 0 0,11 2-231 0 0,-1 0 1 0 0,36 4 0 0 0,-52-9 221 0 0,41 6-274 0 0,-15-4 96 0 0,-1 2-1 0 0,0 1 0 0 0,38 12 0 0 0,-57-14 289 0 0,0 1 0 0 0,1 0 0 0 0,-2 0-1 0 0,1 0 1 0 0,0 1 0 0 0,-1 0 0 0 0,0 0 0 0 0,0 1-1 0 0,-1 0 1 0 0,1 0 0 0 0,-1 1 0 0 0,-1 0 0 0 0,1 0-1 0 0,8 15 1 0 0,-9-14 121 0 0,11 26 88 0 0,-16-33-250 0 0,1 0 0 0 0,-1 0 0 0 0,0 0 0 0 0,0 0 1 0 0,0-1-1 0 0,1 1 0 0 0,-1 0 0 0 0,0 0 1 0 0,0 0-1 0 0,-1 0 0 0 0,1 0 0 0 0,0 0 1 0 0,0 0-1 0 0,0 0 0 0 0,-1 0 0 0 0,1 0 1 0 0,0 0-1 0 0,-1 0 0 0 0,1-1 0 0 0,-1 1 1 0 0,1 0-1 0 0,-1 0 0 0 0,1 0 0 0 0,-1-1 0 0 0,1 1 1 0 0,-1 0-1 0 0,0-1 0 0 0,0 1 0 0 0,1 0 1 0 0,-1-1-1 0 0,0 1 0 0 0,-2 0 410 0 0,4-1-423 0 0,0 0 0 0 0,0 0 1 0 0,0 0-1 0 0,0-1 0 0 0,0 1 0 0 0,0 0 1 0 0,0-1-1 0 0,0 1 0 0 0,0-1 1 0 0,0 1-1 0 0,0-1 0 0 0,-1 1 0 0 0,1-1 1 0 0,0 0-1 0 0,0 1 0 0 0,0-1 1 0 0,-1 0-1 0 0,1 1 0 0 0,0-1 0 0 0,-1 0 1 0 0,1 0-1 0 0,-1 0 0 0 0,1 0 0 0 0,-1-1 1 0 0,2 1-65 0 0,0-2-29 0 0,101-119-1017 0 0,-91 109 1056 0 0,0 1 0 0 0,2 1 0 0 0,-1 1 0 0 0,2-1 0 0 0,-1 2 0 0 0,1 0 0 0 0,19-8 0 0 0,-29 15 6 0 0,1 0-1 0 0,-1 0 1 0 0,0 0-1 0 0,1 1 1 0 0,0 0-1 0 0,-1 0 1 0 0,1 0-1 0 0,0 1 1 0 0,-1-1-1 0 0,1 1 1 0 0,11 2-1 0 0,-14-1 26 0 0,0 0 0 0 0,0 0-1 0 0,0 1 1 0 0,0-1 0 0 0,0 1-1 0 0,0-1 1 0 0,0 1 0 0 0,-1 0-1 0 0,1 0 1 0 0,-1 0-1 0 0,1 1 1 0 0,-1-1 0 0 0,0 0-1 0 0,0 1 1 0 0,0 0 0 0 0,0-1-1 0 0,-1 1 1 0 0,1 0-1 0 0,-1 0 1 0 0,1 0 0 0 0,-1 0-1 0 0,1 4 1 0 0,4 9 5 0 0,0-1 1 0 0,1 1-1 0 0,0-1 0 0 0,16 21 1 0 0,-21-32 20 0 0,1 0 1 0 0,0 0 0 0 0,1 0 0 0 0,-1-1 0 0 0,0 1-1 0 0,1-1 1 0 0,0 0 0 0 0,0 0 0 0 0,0 0 0 0 0,0-1-1 0 0,0 1 1 0 0,1-1 0 0 0,-1 0 0 0 0,1 0 0 0 0,-1-1-1 0 0,1 1 1 0 0,0-1 0 0 0,0 0 0 0 0,-1 0 0 0 0,6 0-1 0 0,8-2-33 0 0,-1-1 0 0 0,0-1 0 0 0,0 0 0 0 0,0-1 0 0 0,0-1 0 0 0,0-1-1 0 0,-1 0 1 0 0,0-1 0 0 0,0-1 0 0 0,27-18 0 0 0,-15 7-84 0 0,0-2 1 0 0,-1-1-1 0 0,-1-1 1 0 0,34-40-1 0 0,-18 8 169 0 0,-39 50-59 0 0,0 1-1 0 0,0-1 1 0 0,-1 0-1 0 0,0 0 1 0 0,0 0 0 0 0,0 0-1 0 0,0 0 1 0 0,-1-1-1 0 0,0 1 1 0 0,0-8-1 0 0,-1 12-24 0 0,0 1 0 0 0,0-1-1 0 0,-1 1 1 0 0,1-1 0 0 0,0 1 0 0 0,-1-1-1 0 0,1 1 1 0 0,-1-1 0 0 0,1 1 0 0 0,0-1-1 0 0,-1 1 1 0 0,1 0 0 0 0,-1-1 0 0 0,1 1-1 0 0,-1 0 1 0 0,0-1 0 0 0,1 1 0 0 0,-1 0 0 0 0,1 0-1 0 0,-1 0 1 0 0,1-1 0 0 0,-1 1 0 0 0,0 0-1 0 0,1 0 1 0 0,-1 0 0 0 0,1 0 0 0 0,-1 0-1 0 0,0 0 1 0 0,1 0 0 0 0,-1 0 0 0 0,0 1-1 0 0,1-1 1 0 0,-1 0 0 0 0,1 0 0 0 0,-1 1-1 0 0,-26 5-836 0 0,14-1 789 0 0,0 1 1 0 0,0 0 0 0 0,1 1 0 0 0,0 1 0 0 0,1 0-1 0 0,0 0 1 0 0,0 1 0 0 0,1 1 0 0 0,-18 20 0 0 0,22-23 63 0 0,1 0 1 0 0,-1 0-1 0 0,2 0 1 0 0,-1 1 0 0 0,1 0-1 0 0,0 0 1 0 0,1 0 0 0 0,0 0-1 0 0,0 0 1 0 0,1 1 0 0 0,0-1-1 0 0,0 1 1 0 0,1 0-1 0 0,0 0 1 0 0,1-1 0 0 0,0 1-1 0 0,1 9 1 0 0,1-12 23 0 0,0 0 0 0 0,0 0 0 0 0,0 0 0 0 0,1 0 0 0 0,0 0 0 0 0,0-1 1 0 0,0 1-1 0 0,1-1 0 0 0,0 0 0 0 0,0 0 0 0 0,0 0 0 0 0,1-1 0 0 0,-1 1 0 0 0,1-1 0 0 0,7 5 0 0 0,8 5 120 0 0,2-1 0 0 0,32 17 0 0 0,-20-15 106 0 0,1-2-1 0 0,1-1 1 0 0,0-1-1 0 0,0-2 1 0 0,1-2 0 0 0,47 4-1 0 0,-49-10 843 0 0,-41-16-5026 0 0,4 3-1324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408 172 4528 0 0,'0'0'4923'0'0,"-5"-15"-4926"0"0,-15-48 10 0 0,18 58 50 0 0,1 0 0 0 0,-1-1 0 0 0,-1 1 0 0 0,1 0 0 0 0,-1 0 0 0 0,0 1 0 0 0,0-1 0 0 0,0 0 0 0 0,0 1 0 0 0,-1 0-1 0 0,0 0 1 0 0,0 0 0 0 0,0 0 0 0 0,0 1 0 0 0,-1-1 0 0 0,1 1 0 0 0,-1 0 0 0 0,0 1 0 0 0,0-1 0 0 0,0 1 0 0 0,0 0 0 0 0,-10-3 0 0 0,8 4-31 0 0,1 1 0 0 0,-1-1 1 0 0,1 1-1 0 0,-1 0 0 0 0,1 1 0 0 0,0 0 0 0 0,-1 0 1 0 0,1 0-1 0 0,0 1 0 0 0,-1 0 0 0 0,1 0 0 0 0,0 0 0 0 0,1 1 1 0 0,-1 0-1 0 0,0 0 0 0 0,1 1 0 0 0,-9 6 0 0 0,-4 4 3 0 0,0 2-1 0 0,2 1 0 0 0,0 0 0 0 0,0 1 0 0 0,-15 25 1 0 0,23-33-16 0 0,2 1 0 0 0,-1 1 0 0 0,2-1 0 0 0,-1 1 0 0 0,2 0 1 0 0,-1 0-1 0 0,2 1 0 0 0,0-1 0 0 0,0 1 0 0 0,1 0 1 0 0,0 14-1 0 0,1-23 9 0 0,2-1 1 0 0,-1 0 0 0 0,0 0 0 0 0,1 0-1 0 0,-1 1 1 0 0,1-1 0 0 0,0 0 0 0 0,0 0-1 0 0,0 0 1 0 0,0 0 0 0 0,1-1 0 0 0,-1 1-1 0 0,1 0 1 0 0,0 0 0 0 0,0-1 0 0 0,0 1-1 0 0,0-1 1 0 0,0 0 0 0 0,4 4 0 0 0,-1-3 14 0 0,0 1-1 0 0,0-2 1 0 0,0 1 0 0 0,1-1 0 0 0,-1 1 0 0 0,1-1 0 0 0,-1-1 0 0 0,1 1 0 0 0,0-1 0 0 0,6 1 0 0 0,5-1 52 0 0,0-1 0 0 0,0 0 0 0 0,0-1 0 0 0,0 0 0 0 0,0-2 0 0 0,28-7 0 0 0,-18 1-138 0 0,0-1 1 0 0,-1-1-1 0 0,0-1 1 0 0,-1-2-1 0 0,24-17 1 0 0,-31 19 99 0 0,-1-1 1 0 0,-1 0 0 0 0,0-2 0 0 0,-1 0 0 0 0,0-1 0 0 0,-1 0-1 0 0,15-23 1 0 0,-21 24 791 0 0,-14 22-415 0 0,-15 26-417 0 0,16-22 10 0 0,0 1 0 0 0,1 0 0 0 0,0 0 0 0 0,1 0 0 0 0,0 0 0 0 0,1 0 0 0 0,0 1 0 0 0,1-1 0 0 0,1 1-1 0 0,1 18 1 0 0,0-28-5 0 0,-1 0 1 0 0,1 0-1 0 0,0 0 0 0 0,0 0 0 0 0,0 0 0 0 0,1 0 0 0 0,-1 0 0 0 0,1 0 0 0 0,-1 0 0 0 0,1-1 0 0 0,0 1 0 0 0,0 0 1 0 0,0-1-1 0 0,0 0 0 0 0,1 1 0 0 0,-1-1 0 0 0,5 3 0 0 0,-1-2 22 0 0,-1 0 0 0 0,1 0 0 0 0,0-1 1 0 0,-1 0-1 0 0,1 0 0 0 0,0 0 0 0 0,0-1 0 0 0,12 2 0 0 0,-6-2 33 0 0,0 0-1 0 0,0-1 0 0 0,0-1 0 0 0,0 0 1 0 0,0-1-1 0 0,0 0 0 0 0,-1 0 0 0 0,1-1 1 0 0,14-6-1 0 0,-15 3-248 0 0,0-1 1 0 0,0 1-1 0 0,-1-2 1 0 0,0 1-1 0 0,0-1 1 0 0,-1-1-1 0 0,16-17 1 0 0,0-8-2865 0 0,-4-2-3616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4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2824 0 0,'0'0'10943'0'0,"18"0"-10621"0"0,135-8 90 0 0,-109 1-518 0 0,-20 3-344 0 0,0 1 0 0 0,0 1 0 0 0,1 1 0 0 0,39 3 0 0 0,-63-2 253 0 0,0 0 1 0 0,0 0-1 0 0,0 0 1 0 0,0 0-1 0 0,0 0 0 0 0,0 1 1 0 0,0-1-1 0 0,-1 0 0 0 0,1 1 1 0 0,0-1-1 0 0,0 1 0 0 0,0-1 1 0 0,0 1-1 0 0,-1-1 0 0 0,1 1 1 0 0,0-1-1 0 0,0 1 0 0 0,-1 0 1 0 0,1-1-1 0 0,0 1 1 0 0,-1 0-1 0 0,1 0 0 0 0,-1 0 1 0 0,1-1-1 0 0,-1 1 0 0 0,1 0 1 0 0,-1 0-1 0 0,0 0 0 0 0,1 0 1 0 0,-1 0-1 0 0,0 0 0 0 0,0 0 1 0 0,0 1-1 0 0,-3 9-4246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8881 0 0,'0'0'5076'0'0,"89"4"-4912"0"0,-52-8-112 0 0,-1 1-52 0 0,6 0-92 0 0,-4-2-496 0 0,7 1-444 0 0,-6-3-676 0 0,-8 4-1048 0 0,15-5-2653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5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45 436 2492 0 0,'0'0'7694'0'0,"14"1"-6786"0"0,15 2-324 0 0,1-3 0 0 0,0 0 0 0 0,49-8 0 0 0,-42 1-396 0 0,0-3 0 0 0,-1-1 1 0 0,0-2-1 0 0,-1-1 0 0 0,0-2 0 0 0,-2-1 0 0 0,32-22 1 0 0,-49 29-120 0 0,-2-2 1 0 0,0 0 0 0 0,0 0-1 0 0,-1-1 1 0 0,0-1 0 0 0,-2 0-1 0 0,12-17 1 0 0,-17 20 15 0 0,1 0 0 0 0,-2 0 0 0 0,0-1 0 0 0,0 0 0 0 0,-1 0 0 0 0,0 0 0 0 0,-1 0 0 0 0,0-1 0 0 0,-1 1 0 0 0,-1-1 0 0 0,0-15 1 0 0,-1 27-88 0 0,1 0 0 0 0,-1 1 1 0 0,0-1-1 0 0,0 0 1 0 0,0 0-1 0 0,0 0 1 0 0,0 0-1 0 0,0 0 1 0 0,0 0-1 0 0,0 0 1 0 0,-1 0-1 0 0,1 0 0 0 0,0 0 1 0 0,0 0-1 0 0,-1 0 1 0 0,1 0-1 0 0,-1 1 1 0 0,1-1-1 0 0,-1 0 1 0 0,1 0-1 0 0,-1 0 1 0 0,1 1-1 0 0,-1-1 1 0 0,0 0-1 0 0,1 1 0 0 0,-1-1 1 0 0,0 1-1 0 0,0-1 1 0 0,0 0-1 0 0,1 1 1 0 0,-1 0-1 0 0,0-1 1 0 0,0 1-1 0 0,0-1 1 0 0,0 1-1 0 0,0 0 1 0 0,0 0-1 0 0,0 0 0 0 0,0-1 1 0 0,1 1-1 0 0,-1 0 1 0 0,0 0-1 0 0,0 0 1 0 0,0 0-1 0 0,0 1 1 0 0,0-1-1 0 0,0 0 1 0 0,0 0-1 0 0,0 1 0 0 0,0-1 1 0 0,0 0-1 0 0,-1 1 1 0 0,-5 2-156 0 0,1 0 0 0 0,-1 1-1 0 0,1-1 1 0 0,-1 1 0 0 0,-9 8 0 0 0,-16 17-56 0 0,0 1 0 0 0,-45 55 0 0 0,-43 77 234 0 0,97-130-66 0 0,-179 280 41 0 0,177-267-44 0 0,3 2 0 0 0,1 0 0 0 0,3 1 0 0 0,1 1 1 0 0,-12 66-1 0 0,27-106 53 0 0,0 0 0 0 0,1 1 0 0 0,1-1 0 0 0,-1 0 0 0 0,1 1 0 0 0,1-1 0 0 0,0 0 0 0 0,2 12 0 0 0,-2-18 26 0 0,0 1 0 0 0,1 0 0 0 0,-1-1 0 0 0,1 0 0 0 0,0 1 0 0 0,0-1 0 0 0,0 0 1 0 0,0 0-1 0 0,1 0 0 0 0,-1 0 0 0 0,1 0 0 0 0,0-1 0 0 0,0 1 0 0 0,0-1 0 0 0,0 0 1 0 0,0 1-1 0 0,0-1 0 0 0,1-1 0 0 0,-1 1 0 0 0,1-1 0 0 0,-1 1 0 0 0,6 0 0 0 0,1 1-3 0 0,1 0 0 0 0,-1-1 0 0 0,1-1 0 0 0,0 0 0 0 0,0 0 0 0 0,0-1 0 0 0,-1-1 0 0 0,1 1-1 0 0,0-2 1 0 0,0 0 0 0 0,-1 0 0 0 0,12-4 0 0 0,-16 4-64 0 0,0-1 0 0 0,0 1 1 0 0,0-1-1 0 0,0 0 0 0 0,0 0 0 0 0,-1-1 0 0 0,0 1 0 0 0,0-1 1 0 0,0-1-1 0 0,0 1 0 0 0,0-1 0 0 0,-1 0 0 0 0,0 0 1 0 0,0 0-1 0 0,0 0 0 0 0,-1-1 0 0 0,0 1 0 0 0,0-1 0 0 0,0 0 1 0 0,-1 0-1 0 0,3-8 0 0 0,-1-3-184 0 0,-1 0 0 0 0,-1-1 1 0 0,0 0-1 0 0,-2 0 0 0 0,0 0 0 0 0,0 1 1 0 0,-2-1-1 0 0,0 0 0 0 0,-1 1 0 0 0,-1-1 0 0 0,-11-28 1 0 0,3 15 330 0 0,-2 1 0 0 0,-1 0 1 0 0,-2 1-1 0 0,-1 0 0 0 0,-27-32 1 0 0,35 48 85 0 0,6 8 30 0 0,-1 1-1 0 0,1-2 0 0 0,1 1 1 0 0,-1 0-1 0 0,1-1 0 0 0,0 1 1 0 0,0-1-1 0 0,-3-9 0 0 0,8 14-302 0 0,0 0-1 0 0,1 1 0 0 0,-1-1 0 0 0,0 0 0 0 0,1 1 0 0 0,-1 0 1 0 0,0-1-1 0 0,1 1 0 0 0,-1 0 0 0 0,1 0 0 0 0,-1 0 1 0 0,4 1-1 0 0,-2-1 19 0 0,33 4-247 0 0,71 14-1 0 0,5 1-417 0 0,6-12-1755 0 0,-36-8-1934 0 0,-34-3-315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8053 0 0,'0'0'5007'0'0,"-20"7"-5055"0"0,7-2 55 0 0,-2 0 38 0 0,1 0 0 0 0,-1 2 0 0 0,1-1 0 0 0,0 2 0 0 0,0 0 0 0 0,1 0 0 0 0,-18 16 0 0 0,-21 25 76 0 0,3 2 1 0 0,2 2 0 0 0,2 2 0 0 0,2 2 0 0 0,3 2 0 0 0,3 1 0 0 0,3 2 0 0 0,-42 103 0 0 0,64-133-124 0 0,1 1 1 0 0,2 1-1 0 0,2-1 0 0 0,1 2 0 0 0,1-1 1 0 0,2 0-1 0 0,2 1 0 0 0,2 38 1 0 0,1-53-6 0 0,1 0 0 0 0,1-1 1 0 0,0 1-1 0 0,2-1 0 0 0,0 0 1 0 0,14 29-1 0 0,-13-35-29 0 0,0-1 1 0 0,1 1-1 0 0,0-2 0 0 0,1 1 0 0 0,0-1 1 0 0,1 0-1 0 0,0-1 0 0 0,1 0 0 0 0,22 15 1 0 0,-21-17-293 0 0,1-1 0 0 0,0 0 1 0 0,0-1-1 0 0,0 0 1 0 0,27 6-1 0 0,-20-7-2082 0 0,38 3 0 0 0,-5-5-3125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6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 8961 0 0,'0'0'4656'0'0,"-7"18"-4866"0"0,2-4 265 0 0,-6 17 167 0 0,-2 0 0 0 0,-29 51-1 0 0,39-76-196 0 0,-60 82 194 0 0,56-79-116 0 0,-1-1 0 0 0,0 0 0 0 0,0 0 0 0 0,-1-1 0 0 0,0 0 0 0 0,0 0 0 0 0,-14 7 0 0 0,22-14-84 0 0,1 0-1 0 0,0 1 0 0 0,-1-1 0 0 0,1 0 0 0 0,0 0 0 0 0,-1 0 0 0 0,1 0 1 0 0,0 0-1 0 0,-1 0 0 0 0,1 0 0 0 0,-1 0 0 0 0,1 0 0 0 0,0 0 1 0 0,-1 0-1 0 0,1 0 0 0 0,0 0 0 0 0,-1 0 0 0 0,1 0 0 0 0,0-1 0 0 0,-1 1 1 0 0,1 0-1 0 0,0 0 0 0 0,-1 0 0 0 0,1 0 0 0 0,0-1 0 0 0,-1 1 1 0 0,1 0-1 0 0,0 0 0 0 0,0-1 0 0 0,-1 1 0 0 0,1 0 0 0 0,0-1 0 0 0,0 1 1 0 0,0 0-1 0 0,-1 0 0 0 0,1-1 0 0 0,0 1 0 0 0,0 0 0 0 0,0-1 1 0 0,0 1-1 0 0,0 0 0 0 0,0-1 0 0 0,0 1 0 0 0,-1-1 0 0 0,1 1 0 0 0,0 0 1 0 0,0-1-1 0 0,0 1 0 0 0,0 0 0 0 0,1-1 0 0 0,-1 1 0 0 0,0 0 0 0 0,0-1 1 0 0,0 1-1 0 0,0 0 0 0 0,0-1 0 0 0,0 1 0 0 0,1 0 0 0 0,-1-1 1 0 0,7-26-295 0 0,5 1 139 0 0,2 1-1 0 0,1 1 1 0 0,1 0-1 0 0,1 1 0 0 0,1 1 1 0 0,1 1-1 0 0,0 1 1 0 0,2 0-1 0 0,42-30 0 0 0,-56 45 146 0 0,0-1-1 0 0,1 2 0 0 0,0-1 0 0 0,0 1 1 0 0,11-3-1 0 0,-18 6-4 0 0,0 1 0 0 0,0-1-1 0 0,1 1 1 0 0,-1 0 0 0 0,0-1 0 0 0,1 1 0 0 0,-1 0 0 0 0,0 0-1 0 0,1 0 1 0 0,-1 0 0 0 0,0 0 0 0 0,1 0 0 0 0,-1 0 0 0 0,0 1 0 0 0,1-1-1 0 0,-1 0 1 0 0,0 1 0 0 0,1-1 0 0 0,-1 1 0 0 0,0-1 0 0 0,0 1 0 0 0,0 0-1 0 0,1-1 1 0 0,-1 1 0 0 0,0 0 0 0 0,0 0 0 0 0,0 0 0 0 0,0 0-1 0 0,0 0 1 0 0,-1 0 0 0 0,1 0 0 0 0,0 0 0 0 0,0 0 0 0 0,-1 0 0 0 0,1 1-1 0 0,0-1 1 0 0,-1 0 0 0 0,0 0 0 0 0,1 1 0 0 0,-1-1 0 0 0,0 0 0 0 0,1 2-1 0 0,3 21 245 0 0,-1 1 0 0 0,0 40-1 0 0,-3-44-203 0 0,0-1-1 0 0,2 0 0 0 0,0 0 0 0 0,11 39 0 0 0,-12-56-54 0 0,1 1 0 0 0,0-1 0 0 0,0 1 0 0 0,0-1 0 0 0,0 0 0 0 0,0 0 0 0 0,1 1-1 0 0,-1-2 1 0 0,1 1 0 0 0,0 0 0 0 0,0 0 0 0 0,0-1 0 0 0,0 0 0 0 0,1 0 0 0 0,-1 0 0 0 0,1 0 0 0 0,-1 0 0 0 0,1-1 0 0 0,0 1-1 0 0,-1-1 1 0 0,1 0 0 0 0,0 0 0 0 0,0 0 0 0 0,5 0 0 0 0,0 0-478 0 0,0-1 1 0 0,0 0-1 0 0,-1 0 0 0 0,1-1 1 0 0,0 0-1 0 0,0 0 0 0 0,-1-1 1 0 0,1 0-1 0 0,-1-1 0 0 0,11-4 1 0 0,13-9-3668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57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8989 0 0,'0'0'6411'0'0,"1"4"-6316"0"0,0 33-564 0 0,-1-25-2171 0 0,-2-65-9746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2644 0 0,'0'0'9616'0'0,"14"-12"-9680"0"0,15-11 293 0 0,0 0 0 0 0,55-30 0 0 0,-34 26-93 0 0,149-84 599 0 0,-157 84-474 0 0,-1-1 0 0 0,59-55 0 0 0,-53 37-214 0 0,-2-1-1 0 0,46-64 0 0 0,-72 85-13 0 0,0-2 1 0 0,-3 0-1 0 0,0-1 1 0 0,-1 0-1 0 0,-2-1 1 0 0,12-44-1 0 0,-23 70-55 0 0,-1-1-1 0 0,0 1 1 0 0,0-1 0 0 0,0 0-1 0 0,-1 0 1 0 0,1 1 0 0 0,-1-1 0 0 0,-1-8-1 0 0,0 12-16 0 0,1-1 0 0 0,-1 1-1 0 0,1 0 1 0 0,-1 0 0 0 0,0 0-1 0 0,0 0 1 0 0,1 0 0 0 0,-1 0-1 0 0,0 0 1 0 0,0 0 0 0 0,0 0-1 0 0,0 0 1 0 0,0 1 0 0 0,0-1-1 0 0,0 0 1 0 0,0 0 0 0 0,-1 1-1 0 0,1-1 1 0 0,0 1 0 0 0,0-1-1 0 0,-1 1 1 0 0,1 0 0 0 0,0 0-1 0 0,0-1 1 0 0,-1 1 0 0 0,1 0-1 0 0,0 0 1 0 0,-1 0 0 0 0,1 0-1 0 0,0 0 1 0 0,-1 1 0 0 0,1-1-1 0 0,0 0 1 0 0,-3 1 0 0 0,-5 1-129 0 0,0 0 1 0 0,0 1-1 0 0,0-1 0 0 0,0 2 1 0 0,1-1-1 0 0,-1 1 1 0 0,-9 7-1 0 0,-56 40-50 0 0,57-38 135 0 0,-15 10 33 0 0,2 2 0 0 0,0 2 0 0 0,2 1 0 0 0,2 0 0 0 0,0 2 1 0 0,-35 55-1 0 0,49-66 62 0 0,0 1 1 0 0,2 1-1 0 0,0 0 1 0 0,1 0-1 0 0,1 1 0 0 0,2 0 1 0 0,0 0-1 0 0,1 0 1 0 0,1 1-1 0 0,1 0 1 0 0,1 0-1 0 0,2 40 1 0 0,1-51 9 0 0,1-1 1 0 0,1 1-1 0 0,-1-1 1 0 0,2 1-1 0 0,0-1 1 0 0,0 0-1 0 0,1-1 1 0 0,0 1-1 0 0,1-1 1 0 0,0 0-1 0 0,1 0 1 0 0,0-1-1 0 0,0 0 1 0 0,1 0-1 0 0,0 0 1 0 0,16 11-1 0 0,-13-11 40 0 0,1-1 0 0 0,0 0 0 0 0,0-1 0 0 0,1-1 0 0 0,0 0 0 0 0,0 0 0 0 0,0-1 0 0 0,0-1 0 0 0,1 0 0 0 0,0-1 0 0 0,0-1 0 0 0,0 0 0 0 0,19 0 0 0 0,-19-2-37 0 0,0-2 0 0 0,0 0 0 0 0,-1-1-1 0 0,1 0 1 0 0,-1-1 0 0 0,0 0-1 0 0,0-1 1 0 0,0 0 0 0 0,-1-1-1 0 0,1-1 1 0 0,-1 0 0 0 0,-1-1 0 0 0,0 0-1 0 0,0 0 1 0 0,0-1 0 0 0,13-15-1 0 0,5-9-317 0 0,-1-1-1 0 0,-2-1 0 0 0,41-72 1 0 0,-65 104 320 0 0,16-33 282 0 0,-18 34-285 0 0,1 0 1 0 0,0 0 0 0 0,0-1-1 0 0,-1 1 1 0 0,0 0 0 0 0,1 0-1 0 0,-1 0 1 0 0,0 0 0 0 0,0-1-1 0 0,0 1 1 0 0,0 0 0 0 0,0 0-1 0 0,-1 0 1 0 0,1 0 0 0 0,-1-3 0 0 0,0 4-46 0 0,0 1 0 0 0,1-1 1 0 0,-1 1-1 0 0,0-1 1 0 0,0 1-1 0 0,1-1 1 0 0,-1 1-1 0 0,0 0 1 0 0,0-1-1 0 0,0 1 0 0 0,1 0 1 0 0,-1 0-1 0 0,0 0 1 0 0,0-1-1 0 0,0 1 1 0 0,0 0-1 0 0,0 0 1 0 0,1 0-1 0 0,-1 0 1 0 0,0 1-1 0 0,0-1 0 0 0,-1 0 1 0 0,-21 6-842 0 0,10 0 705 0 0,0 1 0 0 0,1 0 0 0 0,1 1-1 0 0,-1 0 1 0 0,1 1 0 0 0,-13 14 0 0 0,-3 5 56 0 0,-25 36 0 0 0,28-32 108 0 0,1 1 0 0 0,1 1 0 0 0,-18 39 0 0 0,34-60 47 0 0,1 0 0 0 0,0 0-1 0 0,0 0 1 0 0,1 0 0 0 0,1 1 0 0 0,0-1-1 0 0,1 1 1 0 0,1 0 0 0 0,0 0-1 0 0,1 0 1 0 0,0 0 0 0 0,4 23-1 0 0,-3-32-1 0 0,1-1 0 0 0,-1 1-1 0 0,1-1 1 0 0,0 1 0 0 0,0-1-1 0 0,1 0 1 0 0,-1 0 0 0 0,1 0-1 0 0,0 0 1 0 0,0 0 0 0 0,0-1-1 0 0,0 1 1 0 0,1-1 0 0 0,0 0-1 0 0,-1 0 1 0 0,1 0 0 0 0,0 0-1 0 0,1-1 1 0 0,-1 0 0 0 0,0 0-1 0 0,1 0 1 0 0,-1 0 0 0 0,1-1-1 0 0,-1 1 1 0 0,10 0 0 0 0,4 1 122 0 0,0-1 0 0 0,0-1 1 0 0,1 0-1 0 0,-1-2 0 0 0,29-3 1 0 0,-19-1-34 0 0,0-2 0 0 0,0 0 0 0 0,-1-2 1 0 0,0-1-1 0 0,0-1 0 0 0,-1-1 0 0 0,36-23 0 0 0,162-127 203 0 0,-168 119-512 0 0,13-10 118 0 0,-2-4-1 0 0,-2-2 0 0 0,-3-3 0 0 0,101-133 0 0 0,-161 193 78 0 0,0-1-1 0 0,0 1 0 0 0,-1-1 0 0 0,1 1 0 0 0,-1-1 1 0 0,1 0-1 0 0,-1 0 0 0 0,0 1 0 0 0,0-1 1 0 0,-1 0-1 0 0,1 0 0 0 0,0 0 0 0 0,-1 0 0 0 0,0-3 1 0 0,0 5-60 0 0,-1 1 0 0 0,0 0 1 0 0,0 0-1 0 0,0-1 1 0 0,1 1-1 0 0,-1 0 1 0 0,0 0-1 0 0,0 0 0 0 0,0 0 1 0 0,0 0-1 0 0,1 0 1 0 0,-1 0-1 0 0,0 1 0 0 0,0-1 1 0 0,0 0-1 0 0,1 0 1 0 0,-1 1-1 0 0,0-1 0 0 0,0 0 1 0 0,1 1-1 0 0,-1-1 1 0 0,0 1-1 0 0,1-1 1 0 0,-2 1-1 0 0,-17 14-203 0 0,0 0 0 0 0,1 1 0 0 0,1 1 0 0 0,-22 28-1 0 0,8-11 176 0 0,-67 74 224 0 0,6 3 0 0 0,5 4-1 0 0,-123 214 1 0 0,196-303-177 0 0,0 1 0 0 0,2 1 1 0 0,1 0-1 0 0,1 1 1 0 0,2 0-1 0 0,1 0 1 0 0,1 1-1 0 0,1-1 0 0 0,2 1 1 0 0,1 56-1 0 0,2-82 29 0 0,0 1 0 0 0,1 0 0 0 0,-1 0 0 0 0,1-1 0 0 0,1 1 0 0 0,-1 0 0 0 0,1-1 0 0 0,0 1 0 0 0,0-1 0 0 0,0 1 0 0 0,0-1 0 0 0,1 0 0 0 0,-1 0 0 0 0,1 0 0 0 0,0-1 0 0 0,1 1 0 0 0,-1-1 0 0 0,1 1 0 0 0,-1-1 0 0 0,1 0 0 0 0,0 0 0 0 0,0-1 0 0 0,0 1 0 0 0,1-1 0 0 0,-1 0 0 0 0,0 0 0 0 0,1 0 0 0 0,0-1 0 0 0,-1 0 0 0 0,1 0 0 0 0,0 0 0 0 0,6 1 0 0 0,1-1 23 0 0,-1-1 0 0 0,0 0 0 0 0,0 0 0 0 0,0-1-1 0 0,0 0 1 0 0,0-1 0 0 0,0-1 0 0 0,0 1 0 0 0,-1-2 0 0 0,1 1 0 0 0,-1-2 0 0 0,0 1 0 0 0,13-9 0 0 0,-11 5-174 0 0,0-2-1 0 0,-1 0 1 0 0,0 0 0 0 0,0-1-1 0 0,-1 0 1 0 0,-1-1-1 0 0,0 0 1 0 0,0 0-1 0 0,-1-1 1 0 0,-1 0 0 0 0,0 0-1 0 0,-1-1 1 0 0,0 0-1 0 0,-1 0 1 0 0,-1-1-1 0 0,0 1 1 0 0,-1-1 0 0 0,-1 0-1 0 0,0 0 1 0 0,-1 0-1 0 0,-1 0 1 0 0,0 0-1 0 0,-4-30 1 0 0,3 38 131 0 0,-1 0 0 0 0,0 0 0 0 0,0 0 0 0 0,-1 0 0 0 0,1 0 0 0 0,-1 0 1 0 0,-1 0-1 0 0,1 1 0 0 0,-1 0 0 0 0,-1 0 0 0 0,1 0 0 0 0,-1 0 0 0 0,-5-5 0 0 0,-8-5 312 0 0,0 1 1 0 0,-34-22-1 0 0,9 8 740 0 0,53 35-1201 0 0,0-1-1 0 0,0 0 0 0 0,1 0 1 0 0,0-1-1 0 0,-1 0 1 0 0,2-1-1 0 0,-1 0 0 0 0,0 0 1 0 0,0-2-1 0 0,13 2 1 0 0,13-1 243 0 0,73-5 0 0 0,-63-3 183 0 0,-1-3 0 0 0,0-1-1 0 0,-1-3 1 0 0,0-1 0 0 0,-1-2 0 0 0,0-2-1 0 0,47-28 1 0 0,-51 22-154 0 0,-2-1 0 0 0,-1-2 0 0 0,-1-1 0 0 0,-1-2 0 0 0,-2-1 0 0 0,-1-2 0 0 0,-2-1 0 0 0,-1-2 0 0 0,-1-1 0 0 0,-3-1 0 0 0,-1-1 0 0 0,-1-1 0 0 0,22-58 0 0 0,-42 93-58 0 0,-2-1-1 0 0,1 1 0 0 0,0-1 0 0 0,-1 0 1 0 0,0 1-1 0 0,0-11 0 0 0,-1 16-72 0 0,-1 0 0 0 0,1 0 0 0 0,0-1 0 0 0,0 1 0 0 0,-1 0 0 0 0,1 0 0 0 0,0 0 0 0 0,0 0 0 0 0,-1 0-1 0 0,1-1 1 0 0,0 1 0 0 0,0 0 0 0 0,-1 0 0 0 0,1 0 0 0 0,0 0 0 0 0,0 0 0 0 0,-1 0 0 0 0,1 0 0 0 0,0 0 0 0 0,-1 0 0 0 0,1 0 0 0 0,0 0 0 0 0,0 0 0 0 0,-1 0 0 0 0,1 0-1 0 0,0 1 1 0 0,-1-1 0 0 0,1 0 0 0 0,0 0 0 0 0,0 0 0 0 0,-1 0 0 0 0,1 0 0 0 0,0 0 0 0 0,0 1 0 0 0,0-1 0 0 0,-1 0 0 0 0,1 0 0 0 0,0 0 0 0 0,0 1 0 0 0,0-1 0 0 0,0 0 0 0 0,-1 0-1 0 0,1 1 1 0 0,0-1 0 0 0,-12 10-442 0 0,-52 63 662 0 0,2 3-1 0 0,5 2 0 0 0,2 3 1 0 0,5 2-1 0 0,-53 116 0 0 0,92-180-620 0 0,8-14 105 0 0,1-1-1 0 0,-1 1 0 0 0,1 0 1 0 0,-1 0-1 0 0,1 0 1 0 0,1 1-1 0 0,-1-1 1 0 0,-1 10-1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4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7037 0 0,'0'0'2712'0'0,"100"6"-4968"0"0,-60 2 1592 0 0,-7-5-1365 0 0,20-3-2599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4728 0 0,'0'0'7117'0'0,"106"-11"-6977"0"0,-74 17 0 0 0,6 5-140 0 0,-1 2 0 0 0,6 3-52 0 0,-2 1-140 0 0,5 0 48 0 0,1-1-316 0 0,-4-2-236 0 0,1-4-340 0 0,-14-4-792 0 0,17-6-1385 0 0</inkml:trace>
  <inkml:trace contextRef="#ctx0" brushRef="#br0" timeOffset="1.02">1373 0 3436 0 0,'0'0'7127'0'0,"1"18"-6799"0"0,0-2-232 0 0,1 4 85 0 0,0-1 0 0 0,-2 1 0 0 0,-1 0 0 0 0,-5 33 0 0 0,-9 20 450 0 0,-34 94 0 0 0,-38 66 243 0 0,79-213-775 0 0,-9 25 305 0 0,-3-1 0 0 0,-2-1 0 0 0,-1-1 0 0 0,-2 0 0 0 0,-2-2 0 0 0,-37 42 0 0 0,45-61-505 0 0,-1-1 0 0 0,-1-1 1 0 0,-1 0-1 0 0,0-2 0 0 0,-1-1 0 0 0,-1 0 0 0 0,-1-2 1 0 0,0-1-1 0 0,-1-1 0 0 0,0-1 0 0 0,-45 13 0 0 0,48-18-1276 0 0,-1-1-1 0 0,-27 3 0 0 0,-7-5-3329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2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75 888 0 0,'0'0'8146'0'0,"13"-10"-6688"0"0,5-4-875 0 0,-7 4 204 0 0,1 1 0 0 0,1 0 1 0 0,20-10-1 0 0,-33 19-746 0 0,1-1-1 0 0,-1 1 1 0 0,1 0-1 0 0,-1 0 1 0 0,1-1-1 0 0,-1 1 1 0 0,1 0 0 0 0,-1 0-1 0 0,1-1 1 0 0,-1 1-1 0 0,1 0 1 0 0,-1 0 0 0 0,1 0-1 0 0,-1 0 1 0 0,1 0-1 0 0,-1 0 1 0 0,1 0 0 0 0,-1 0-1 0 0,1 0 1 0 0,-1 0-1 0 0,1 0 1 0 0,-1 0-1 0 0,1 0 1 0 0,-1 1 0 0 0,1-1-1 0 0,-1 0 1 0 0,1 0-1 0 0,-1 0 1 0 0,1 1 0 0 0,-1-1-1 0 0,1 0 1 0 0,-1 1-1 0 0,1-1 1 0 0,-1 0 0 0 0,0 1-1 0 0,1-1 1 0 0,-1 1-1 0 0,0-1 1 0 0,1 0-1 0 0,-1 1 1 0 0,0-1 0 0 0,0 1-1 0 0,1-1 1 0 0,-1 1-1 0 0,0-1 1 0 0,0 1 0 0 0,0-1-1 0 0,0 1 1 0 0,0-1-1 0 0,1 1 1 0 0,-1-1-1 0 0,0 1 1 0 0,0 0 0 0 0,-1 38-367 0 0,0-25 688 0 0,0 22-129 0 0,-2 0 1 0 0,-2 0-1 0 0,-1 0 0 0 0,-20 66 0 0 0,5-43-247 0 0,-2-1 0 0 0,-30 55 0 0 0,44-100-67 0 0,8-11-3 0 0,-1 0 1 0 0,1 0-1 0 0,-1 0 0 0 0,1 0 1 0 0,0 0-1 0 0,0 1 0 0 0,0-1 1 0 0,0 0-1 0 0,0 1 1 0 0,0 3-1 0 0,5-6-546 0 0,1-1 395 0 0,0 0 0 0 0,0 0-1 0 0,-1-1 1 0 0,1 1 0 0 0,7-5 0 0 0,14-4-152 0 0,6 2 22 0 0,36-4 0 0 0,-57 11 287 0 0,-1 0 0 0 0,1 0-1 0 0,-1 1 1 0 0,1 1 0 0 0,0-1 0 0 0,-1 2-1 0 0,18 4 1 0 0,-26-6 62 0 0,1 1 0 0 0,-1-1 1 0 0,1 1-1 0 0,-1 0 0 0 0,0 0 0 0 0,1 0 0 0 0,-1 1 0 0 0,0-1 0 0 0,0 0 0 0 0,1 1 1 0 0,-1-1-1 0 0,-1 1 0 0 0,1 0 0 0 0,0 0 0 0 0,0 0 0 0 0,0 0 0 0 0,-1 0 1 0 0,1 0-1 0 0,-1 0 0 0 0,0 0 0 0 0,0 1 0 0 0,0-1 0 0 0,0 1 0 0 0,0-1 0 0 0,0 0 1 0 0,0 1-1 0 0,-1-1 0 0 0,1 1 0 0 0,-1 0 0 0 0,0-1 0 0 0,0 1 0 0 0,0-1 0 0 0,0 1 1 0 0,0 0-1 0 0,-1-1 0 0 0,1 1 0 0 0,-1-1 0 0 0,-1 4 0 0 0,-1 3 90 0 0,-1 0 0 0 0,0 0 0 0 0,0-1 0 0 0,-1 0 0 0 0,-1 1 0 0 0,1-1 0 0 0,-1-1 0 0 0,-13 14 0 0 0,4-7 193 0 0,-1-2-1 0 0,0 0 1 0 0,-1 0-1 0 0,0-2 1 0 0,-1 0 0 0 0,0-1-1 0 0,-20 7 1 0 0,3-3 233 0 0,-1-1 0 0 0,-69 11 1 0 0,62-19-749 0 0,48-21-3712 0 0,7 4-24 0 0,13-12-2128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73 10829 0 0,'0'0'3832'0'0,"93"-41"-3692"0"0,-61 33 136 0 0,6 1 28 0 0,-2-1-280 0 0,11 3-24 0 0,-6 2-136 0 0,2 3 32 0 0,-3 0-448 0 0,-5 0-376 0 0,-7 8-464 0 0,-12-2-872 0 0,-9 8-1824 0 0</inkml:trace>
  <inkml:trace contextRef="#ctx0" brushRef="#br0" timeOffset="1">0 439 1736 0 0,'0'0'7401'0'0,"85"43"-7193"0"0,-41-43 88 0 0,2 0-240 0 0,10-2-56 0 0,8-5-636 0 0,-17-1-868 0 0,25-11-1345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3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37 720 1500 0 0,'0'0'13626'0'0,"15"-3"-13122"0"0,-14 3-497 0 0,18-2 128 0 0,-1-1 0 0 0,0-1 0 0 0,1-1 1 0 0,-1 0-1 0 0,-1-2 0 0 0,18-8 1 0 0,9-12 148 0 0,-1-2 1 0 0,-1-1 0 0 0,64-63 0 0 0,95-123-583 0 0,-165 175 265 0 0,-1-2 1 0 0,-3-1-1 0 0,40-70 0 0 0,-70 111 53 0 0,-1 1-1 0 0,0-1 0 0 0,0 1 1 0 0,0-1-1 0 0,0 1 1 0 0,-1-1-1 0 0,1 0 1 0 0,-1 1-1 0 0,1-1 0 0 0,-1-3 1 0 0,0 5-23 0 0,0 1 1 0 0,0 0 0 0 0,0-1-1 0 0,0 1 1 0 0,0 0 0 0 0,0 0-1 0 0,-1-1 1 0 0,1 1 0 0 0,0 0-1 0 0,0-1 1 0 0,0 1-1 0 0,0 0 1 0 0,0 0 0 0 0,-1 0-1 0 0,1-1 1 0 0,0 1 0 0 0,0 0-1 0 0,0 0 1 0 0,-1 0-1 0 0,1-1 1 0 0,0 1 0 0 0,0 0-1 0 0,-1 0 1 0 0,1 0 0 0 0,0 0-1 0 0,-1 0 1 0 0,1-1-1 0 0,0 1 1 0 0,0 0 0 0 0,-1 0-1 0 0,1 0 1 0 0,-18 6-444 0 0,-2 10 198 0 0,0 0 0 0 0,2 0 0 0 0,-1 2 0 0 0,2 1-1 0 0,-23 29 1 0 0,22-25 218 0 0,-74 92 40 0 0,5 3 0 0 0,5 4 0 0 0,6 4 0 0 0,5 3 0 0 0,7 2 0 0 0,-69 199 0 0 0,124-304-35 0 0,1 1 0 0 0,2 1 0 0 0,1-1 1 0 0,1 1-1 0 0,2 0 0 0 0,1 47 0 0 0,1-71 35 0 0,0 1-1 0 0,1-1 0 0 0,0 1 1 0 0,-1-1-1 0 0,2 0 0 0 0,-1 1 1 0 0,0-1-1 0 0,1 0 1 0 0,0 0-1 0 0,0 0 0 0 0,0 0 1 0 0,0 0-1 0 0,1 0 0 0 0,0-1 1 0 0,-1 1-1 0 0,1-1 0 0 0,6 5 1 0 0,-4-5 16 0 0,0 1 1 0 0,0-2-1 0 0,0 1 1 0 0,0 0-1 0 0,1-1 1 0 0,-1 0 0 0 0,1 0-1 0 0,-1-1 1 0 0,1 1-1 0 0,0-1 1 0 0,0 0-1 0 0,6-1 1 0 0,0 1-12 0 0,1-2-1 0 0,0 1 1 0 0,0-2-1 0 0,-1 0 1 0 0,1 0-1 0 0,-1-1 1 0 0,1-1-1 0 0,-1 0 1 0 0,0-1-1 0 0,-1 0 1 0 0,20-12-1 0 0,-19 9-6 0 0,0-1 0 0 0,-1 0-1 0 0,-1-1 1 0 0,1-1-1 0 0,-2 1 1 0 0,1-2 0 0 0,-2 1-1 0 0,1-1 1 0 0,-2 0-1 0 0,8-14 1 0 0,-7 8-97 0 0,-1-1 1 0 0,0 1-1 0 0,-2-1 1 0 0,0 0-1 0 0,-1-1 1 0 0,3-37-1 0 0,-5 31-11 0 0,-2 1 0 0 0,-2 0 0 0 0,0 0 0 0 0,-1 0-1 0 0,-1 0 1 0 0,-2 0 0 0 0,0 1 0 0 0,-2 0-1 0 0,0 0 1 0 0,-2 1 0 0 0,-1 0 0 0 0,-14-23 0 0 0,5 15 403 0 0,-2 2 0 0 0,-2 0 0 0 0,0 2 1 0 0,-49-43-1 0 0,73 69-315 0 0,-1 1-1 0 0,1 0 1 0 0,0 0 0 0 0,0 0 0 0 0,0 0-1 0 0,-1 0 1 0 0,1 0 0 0 0,0 0 0 0 0,0 0-1 0 0,0 0 1 0 0,-1-1 0 0 0,1 1 0 0 0,0 0 0 0 0,0 0-1 0 0,0 0 1 0 0,0 0 0 0 0,0-1 0 0 0,-1 1-1 0 0,1 0 1 0 0,0 0 0 0 0,0 0 0 0 0,0-1-1 0 0,0 1 1 0 0,0 0 0 0 0,0 0 0 0 0,0 0 0 0 0,0-1-1 0 0,0 1 1 0 0,0 0 0 0 0,0 0 0 0 0,0-1-1 0 0,0 1 1 0 0,0 0 0 0 0,0 0 0 0 0,0 0-1 0 0,0-1 1 0 0,0 1 0 0 0,0 0 0 0 0,0 0 0 0 0,0-1-1 0 0,0 1 1 0 0,0 0 0 0 0,0 0 0 0 0,0 0-1 0 0,1-1 1 0 0,12-1-384 0 0,27 5 105 0 0,-36-2 308 0 0,32 3-11 0 0,24 4 74 0 0,0-2 0 0 0,0-3 0 0 0,93-6 0 0 0,-144 1-96 0 0,0 1 0 0 0,0-1 0 0 0,-1-1 0 0 0,1 0-1 0 0,0 0 1 0 0,-1 0 0 0 0,0-1 0 0 0,14-9 0 0 0,16-12-6098 0 0,-21 13 1727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4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612 1 7585 0 0,'0'0'6450'0'0,"4"0"-6490"0"0,-3 0 43 0 0,-1 0 1 0 0,1 0-1 0 0,-1-1 1 0 0,0 1 0 0 0,1 0-1 0 0,-1 0 1 0 0,1 0-1 0 0,-1 1 1 0 0,1-1-1 0 0,-1 0 1 0 0,0 0 0 0 0,1 0-1 0 0,-1 0 1 0 0,1 0-1 0 0,-1 0 1 0 0,0 1 0 0 0,1-1-1 0 0,-1 0 1 0 0,0 0-1 0 0,1 1 1 0 0,-1-1-1 0 0,0 0 1 0 0,1 0 0 0 0,-1 1-1 0 0,0-1 1 0 0,1 0-1 0 0,-1 1 1 0 0,0-1 0 0 0,0 0-1 0 0,0 1 1 0 0,1-1-1 0 0,-1 1 1 0 0,0-1-1 0 0,0 0 1 0 0,0 1 0 0 0,0-1-1 0 0,0 1 1 0 0,0-1-1 0 0,1 1 1 0 0,-1-1 0 0 0,0 0-1 0 0,0 1 1 0 0,-1-1-1 0 0,1 1 1 0 0,0-1-1 0 0,0 1 1 0 0,0-1 0 0 0,0 0-1 0 0,0 1 1 0 0,0-1-1 0 0,0 1 1 0 0,-1-1 0 0 0,1 0-1 0 0,0 1 1 0 0,0-1-1 0 0,-1 0 1 0 0,1 1-1 0 0,0-1 1 0 0,0 0 0 0 0,-1 1-1 0 0,-24 38 423 0 0,20-32-351 0 0,-82 113 587 0 0,-126 185 17 0 0,147-203-491 0 0,-54 118 1 0 0,98-173-190 0 0,3 0 0 0 0,1 1 0 0 0,-11 53 0 0 0,22-69-7 0 0,2 0 0 0 0,1 0 0 0 0,1 0 1 0 0,2 0-1 0 0,1 0 0 0 0,4 33 0 0 0,0-45 1 0 0,2 1-1 0 0,0-1 1 0 0,1 0 0 0 0,0 0-1 0 0,2-1 1 0 0,1 0 0 0 0,0-1 0 0 0,1 0-1 0 0,1 0 1 0 0,1-1 0 0 0,16 17-1 0 0,-16-21-37 0 0,-1 0-1 0 0,2-1 0 0 0,-1-1 0 0 0,2 0 0 0 0,-1 0 0 0 0,1-2 0 0 0,1 0 0 0 0,0-1 0 0 0,0 0 0 0 0,1-1 0 0 0,0-1 0 0 0,0-1 0 0 0,0 0 0 0 0,1-2 0 0 0,-1 0 0 0 0,32 2 0 0 0,-46-5-20 0 0,0 0 1 0 0,0 0-1 0 0,0-1 1 0 0,0 1-1 0 0,0-1 0 0 0,1 1 1 0 0,-2-1-1 0 0,1 0 1 0 0,0 0-1 0 0,0 0 0 0 0,0-1 1 0 0,0 1-1 0 0,-1-1 0 0 0,1 0 1 0 0,-1 1-1 0 0,1-1 1 0 0,-1 0-1 0 0,1 0 0 0 0,-1-1 1 0 0,2-1-1 0 0,0-3-607 0 0,0 1 1 0 0,-1-1-1 0 0,0 1 0 0 0,0-1 0 0 0,0 0 0 0 0,-1 0 0 0 0,3-15 0 0 0,4-18-4234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7385 0 0,'0'0'3607'0'0,"-4"15"-2837"0"0,0 3-517 0 0,2-7-110 0 0,0-1 0 0 0,-1 1 0 0 0,-1 0 0 0 0,0-1 0 0 0,0 0 0 0 0,-1 0 0 0 0,-7 11 0 0 0,-5 9-19 0 0,-3 0 0 0 0,0-1 0 0 0,-2 0 0 0 0,-1-2 0 0 0,-1-1 0 0 0,-31 26 0 0 0,55-51-113 0 0,0-1-1 0 0,0 0 0 0 0,0 0 0 0 0,0 0 0 0 0,-1 1 1 0 0,1-1-1 0 0,0 0 0 0 0,0 0 0 0 0,0 0 1 0 0,0 1-1 0 0,-1-1 0 0 0,1 0 0 0 0,0 0 1 0 0,0 0-1 0 0,0 0 0 0 0,-1 0 0 0 0,1 1 1 0 0,0-1-1 0 0,0 0 0 0 0,-1 0 0 0 0,1 0 1 0 0,0 0-1 0 0,0 0 0 0 0,-1 0 0 0 0,1 0 1 0 0,0 0-1 0 0,0 0 0 0 0,-1 0 0 0 0,1 0 1 0 0,0 0-1 0 0,0 0 0 0 0,-1 0 0 0 0,1 0 0 0 0,0 0 1 0 0,0 0-1 0 0,-1 0 0 0 0,1-1 0 0 0,0 1 1 0 0,0 0-1 0 0,-1 0 0 0 0,1 0 0 0 0,0 0 1 0 0,0 0-1 0 0,0-1 0 0 0,-1 1 0 0 0,1 0 1 0 0,0 0-1 0 0,0 0 0 0 0,0-1 0 0 0,1-17-214 0 0,12-21-507 0 0,0 14 606 0 0,1 1 0 0 0,1 1 0 0 0,1 0 0 0 0,1 1 0 0 0,1 1 0 0 0,1 1 0 0 0,0 0 0 0 0,2 1 0 0 0,27-19 0 0 0,-43 35 109 0 0,-1 0 0 0 0,1 0-1 0 0,0 0 1 0 0,0 0-1 0 0,0 1 1 0 0,0 0-1 0 0,0 0 1 0 0,1 1-1 0 0,-1-1 1 0 0,0 1-1 0 0,1 0 1 0 0,-1 0-1 0 0,1 1 1 0 0,-1 0-1 0 0,1 0 1 0 0,-1 0-1 0 0,1 1 1 0 0,-1-1-1 0 0,1 1 1 0 0,-1 1-1 0 0,0-1 1 0 0,1 1-1 0 0,-1 0 1 0 0,0 0-1 0 0,0 0 1 0 0,0 1-1 0 0,0 0 1 0 0,-1 0 0 0 0,1 0-1 0 0,-1 0 1 0 0,0 1-1 0 0,0 0 1 0 0,0 0-1 0 0,0 0 1 0 0,6 8-1 0 0,36 60 80 0 0,-40-59-6 0 0,1-1 1 0 0,1 0-1 0 0,0 0 0 0 0,0-1 1 0 0,1 0-1 0 0,0 0 0 0 0,1-1 1 0 0,0-1-1 0 0,16 12 0 0 0,-21-17 22 0 0,1-1-1 0 0,-1-1 1 0 0,1 1-1 0 0,0-1 1 0 0,0 0-1 0 0,0 0 1 0 0,0-1-1 0 0,0 0 1 0 0,0 0-1 0 0,0 0 1 0 0,0-1-1 0 0,0 0 1 0 0,0 0-1 0 0,11-2 1 0 0,-9 0 80 0 0,1 0 0 0 0,-1-1 1 0 0,1 0-1 0 0,-1 0 0 0 0,0-1 1 0 0,0 0-1 0 0,0 0 0 0 0,0-1 0 0 0,8-7 1 0 0,-4 2-331 0 0,0-1 0 0 0,-1 1-1 0 0,-1-2 1 0 0,18-24 0 0 0,-19 24-1083 0 0,-2-1 1 0 0,0 0-1 0 0,0 0 0 0 0,7-25 1 0 0,-10 28-2950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5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11957 0 0,'0'0'2788'0'0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7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1118 3616 0 0,'0'0'6955'0'0,"18"-10"-6598"0"0,141-87 489 0 0,-109 60-457 0 0,-1-2 0 0 0,-2-2 1 0 0,-2-3-1 0 0,-2-1 0 0 0,-2-2 0 0 0,-2-1 1 0 0,60-99-1 0 0,-98 144-378 0 0,28-57 249 0 0,-27 55-156 0 0,0 1 0 0 0,-1-1 0 0 0,1 0-1 0 0,-1 0 1 0 0,-1 0 0 0 0,1 0 0 0 0,0 0-1 0 0,-1 0 1 0 0,0 0 0 0 0,-1 0-1 0 0,0-5 1 0 0,1 9-94 0 0,-1 0-1 0 0,1 0 1 0 0,-1 0-1 0 0,1 1 1 0 0,-1-1-1 0 0,0 0 1 0 0,1 0-1 0 0,-1 1 1 0 0,0-1-1 0 0,0 1 1 0 0,1-1 0 0 0,-1 0-1 0 0,0 1 1 0 0,0-1-1 0 0,0 1 1 0 0,0 0-1 0 0,0-1 1 0 0,0 1-1 0 0,0 0 1 0 0,1-1-1 0 0,-1 1 1 0 0,0 0-1 0 0,0 0 1 0 0,0 0-1 0 0,0 0 1 0 0,0 0 0 0 0,0 0-1 0 0,0 0 1 0 0,0 0-1 0 0,0 1 1 0 0,0-1-1 0 0,0 0 1 0 0,0 0-1 0 0,-1 2 1 0 0,-34 11-633 0 0,28-8 527 0 0,1 0-1 0 0,0 0 1 0 0,0 1-1 0 0,0-1 1 0 0,1 2-1 0 0,-1-1 1 0 0,2 1-1 0 0,-10 12 0 0 0,14-17 81 0 0,-1 0-1 0 0,1 0 0 0 0,0 0 0 0 0,0 1 0 0 0,0-1 0 0 0,0 0 0 0 0,0 1 0 0 0,0-1 1 0 0,0 1-1 0 0,1-1 0 0 0,0 1 0 0 0,-1-1 0 0 0,1 1 0 0 0,0-1 0 0 0,0 1 0 0 0,0 0 1 0 0,0-1-1 0 0,1 1 0 0 0,-1-1 0 0 0,1 1 0 0 0,-1-1 0 0 0,1 1 0 0 0,0-1 0 0 0,0 0 1 0 0,0 1-1 0 0,0-1 0 0 0,1 0 0 0 0,-1 0 0 0 0,1 0 0 0 0,-1 0 0 0 0,1 0 0 0 0,0 0 1 0 0,3 3-1 0 0,8 4-25 0 0,-1 0 0 0 0,1-2 0 0 0,1 1 0 0 0,-1-2 1 0 0,17 6-1 0 0,-16-7-59 0 0,-1 1 0 0 0,0 0 0 0 0,0 1 0 0 0,0 1 0 0 0,14 11 0 0 0,-25-18 92 0 0,0 1 0 0 0,0 0-1 0 0,0 0 1 0 0,0 0 0 0 0,-1 0 0 0 0,1 0-1 0 0,-1 0 1 0 0,0 1 0 0 0,1-1 0 0 0,-1 0 0 0 0,0 1-1 0 0,0-1 1 0 0,-1 1 0 0 0,1-1 0 0 0,0 1 0 0 0,-1-1-1 0 0,1 5 1 0 0,-1 0 52 0 0,-1 0-1 0 0,0 1 1 0 0,0-1-1 0 0,-3 12 1 0 0,2-14-61 0 0,1 0 1 0 0,0 0-1 0 0,0 0 0 0 0,0 0 1 0 0,0 0-1 0 0,1 0 1 0 0,0 0-1 0 0,0 0 0 0 0,0 0 1 0 0,1 0-1 0 0,-1 0 1 0 0,4 8-1 0 0,-3-10 32 0 0,0-1 0 0 0,1 0 1 0 0,0 1-1 0 0,0-1 0 0 0,-1 0 0 0 0,1 0 1 0 0,0 0-1 0 0,1 0 0 0 0,-1 0 0 0 0,0-1 1 0 0,1 1-1 0 0,-1-1 0 0 0,1 1 0 0 0,-1-1 1 0 0,1 0-1 0 0,-1 0 0 0 0,1 0 0 0 0,0 0 0 0 0,0-1 1 0 0,-1 1-1 0 0,1-1 0 0 0,0 1 0 0 0,0-1 1 0 0,0 0-1 0 0,0 0 0 0 0,-1-1 0 0 0,1 1 1 0 0,4-1-1 0 0,4-1 80 0 0,0 0-1 0 0,0 0 1 0 0,-1-1 0 0 0,1-1-1 0 0,-1 1 1 0 0,11-7 0 0 0,26-18-22 0 0,-1-1 1 0 0,-1-3-1 0 0,-2-2 0 0 0,-1-1 1 0 0,63-71-1 0 0,-104 106-71 0 0,48-59 150 0 0,-46 55-103 0 0,0-1-1 0 0,0 1 1 0 0,0-1-1 0 0,-1 0 1 0 0,1 0-1 0 0,-1 0 0 0 0,-1-1 1 0 0,1 1-1 0 0,-1 0 1 0 0,0-1-1 0 0,1-7 1 0 0,-3 12-82 0 0,-1 1 0 0 0,1-1 0 0 0,-1 1 1 0 0,0 0-1 0 0,1 0 0 0 0,-1 0 0 0 0,1 0 1 0 0,-1 0-1 0 0,1 0 0 0 0,-1 0 0 0 0,0 0 0 0 0,1 1 1 0 0,-1-1-1 0 0,-2 1 0 0 0,-3 3-54 0 0,0 0-1 0 0,0 0 1 0 0,0 0-1 0 0,1 1 1 0 0,0 0-1 0 0,-1 0 1 0 0,2 0 0 0 0,-7 7-1 0 0,-38 52 22 0 0,40-49 25 0 0,1-1 1 0 0,0 2 0 0 0,-9 22-1 0 0,15-33 20 0 0,1 1-1 0 0,0 0 1 0 0,0 0-1 0 0,1 0 0 0 0,0 1 1 0 0,0-1-1 0 0,0 0 1 0 0,1 0-1 0 0,0 1 1 0 0,0-1-1 0 0,1 0 0 0 0,0 0 1 0 0,1 8-1 0 0,0-11 30 0 0,-1 0 0 0 0,1 0 0 0 0,0 0 1 0 0,0 0-1 0 0,0 0 0 0 0,0 0 0 0 0,0-1 0 0 0,1 1 0 0 0,-1 0 0 0 0,1-1 0 0 0,-1 0 0 0 0,1 0 0 0 0,0 0 0 0 0,0 0 0 0 0,0 0 0 0 0,0-1 0 0 0,1 1 0 0 0,-1-1 0 0 0,0 0 0 0 0,1 0 0 0 0,6 2 1 0 0,5 0 78 0 0,0-1 1 0 0,0 0 0 0 0,25-1 0 0 0,-22-2-11 0 0,0 0-1 0 0,0-2 1 0 0,-1 0 0 0 0,1-1 0 0 0,-1 0-1 0 0,32-14 1 0 0,95-55 116 0 0,-118 59-203 0 0,-3 0 97 0 0,0 0-1 0 0,-1-2 0 0 0,-1 0 0 0 0,29-29 0 0 0,-39 34-11 0 0,-2 1 0 0 0,1-2 0 0 0,-1 1 0 0 0,-1-1 0 0 0,0 0 0 0 0,-1-1 0 0 0,0 0 0 0 0,-1 0 0 0 0,9-27 1 0 0,-12 1 431 0 0,-25 40-1347 0 0,12 4 801 0 0,0-1-1 0 0,0 1 1 0 0,1 0-1 0 0,-1 1 1 0 0,1 0-1 0 0,1 1 1 0 0,-1 0-1 0 0,1 0 1 0 0,0 0-1 0 0,1 1 1 0 0,0 1-1 0 0,0-1 1 0 0,1 1-1 0 0,0 0 0 0 0,1 0 1 0 0,-7 14-1 0 0,-6 17-17 0 0,1 1-1 0 0,-17 67 0 0 0,34-108 58 0 0,-45 171-67 0 0,17-59 122 0 0,-59 150-1 0 0,81-249-16 0 0,1-1 1 0 0,-2 0-1 0 0,0 0 0 0 0,0 0 1 0 0,-1-1-1 0 0,0 0 0 0 0,-17 16 1 0 0,20-22 7 0 0,-1 0 1 0 0,0 0 0 0 0,0-1-1 0 0,0 0 1 0 0,-1-1 0 0 0,1 1 0 0 0,-1-1-1 0 0,0 0 1 0 0,0-1 0 0 0,0 0 0 0 0,0 0-1 0 0,-1 0 1 0 0,1-1 0 0 0,0 0-1 0 0,-13 0 1 0 0,8-1-20 0 0,-1-1 0 0 0,1-1 0 0 0,0 1-1 0 0,0-2 1 0 0,-16-4 0 0 0,22 4-27 0 0,-1 1-1 0 0,1-1 1 0 0,-1 0 0 0 0,1 0 0 0 0,0-1-1 0 0,1 0 1 0 0,-1 0 0 0 0,0 0-1 0 0,1-1 1 0 0,-9-9 0 0 0,12 11-50 0 0,1 1 0 0 0,-1-1 0 0 0,1 0 0 0 0,0 0 0 0 0,0 1 0 0 0,0-1 0 0 0,0 0 1 0 0,0 0-1 0 0,1 0 0 0 0,-1 0 0 0 0,1 0 0 0 0,0 0 0 0 0,0 0 0 0 0,0 0 0 0 0,0 0 0 0 0,0 0 0 0 0,1 0 0 0 0,-1 0 1 0 0,1 0-1 0 0,0 0 0 0 0,0 0 0 0 0,0 0 0 0 0,0 0 0 0 0,3-3 0 0 0,1-3 20 0 0,0 1-1 0 0,0 0 1 0 0,1 0-1 0 0,0 0 1 0 0,0 1-1 0 0,11-10 1 0 0,29-20 10 0 0,3 1 0 0 0,0 3 1 0 0,59-29-1 0 0,77-52 631 0 0,-80 34-345 0 0,-3-5 1 0 0,-4-4-1 0 0,-4-4 1 0 0,160-208-1 0 0,-228 266-209 0 0,-2-1 0 0 0,-2 0 0 0 0,23-51 0 0 0,-43 83-50 0 0,-1 0-1 0 0,1 0 0 0 0,-1-1 1 0 0,-1 1-1 0 0,1 0 1 0 0,0 0-1 0 0,-1-7 1 0 0,-21 32-1168 0 0,-115 173 1596 0 0,-57 74-463 0 0,179-248 34 0 0,12-16 28 0 0,-1 1-1 0 0,0-1 1 0 0,0 1-1 0 0,-1-1 0 0 0,1 0 1 0 0,-1 0-1 0 0,0-1 1 0 0,0 1-1 0 0,0-1 0 0 0,0 0 1 0 0,-1 0-1 0 0,-6 3 1 0 0,10-6 242 0 0,2-2-354 0 0,-1-1 0 0 0,1 0 0 0 0,0 1 0 0 0,0-1 0 0 0,0 1 0 0 0,0-1 0 0 0,0 1 0 0 0,3-5 0 0 0,-1 1-25 0 0,1 0 0 0 0,0 0 0 0 0,0 1 0 0 0,1-1 0 0 0,0 1 0 0 0,0 0 0 0 0,0 0 0 0 0,0 1 0 0 0,1-1 0 0 0,0 1 0 0 0,9-5-1 0 0,-11 7 74 0 0,0 1 0 0 0,1-1-1 0 0,0 1 1 0 0,-1 0-1 0 0,1 0 1 0 0,0 0-1 0 0,0 0 1 0 0,-1 1-1 0 0,1 0 1 0 0,0 0 0 0 0,0 1-1 0 0,-1-1 1 0 0,1 1-1 0 0,0 0 1 0 0,0 0-1 0 0,-1 0 1 0 0,1 1-1 0 0,4 2 1 0 0,30 12 181 0 0,-14-4-91 0 0,0-1 0 0 0,1-1 1 0 0,1-1-1 0 0,-1-1 0 0 0,1-2 0 0 0,1-1 1 0 0,30 2-1 0 0,-39-7 20 0 0,0-2 0 0 0,1 0 1 0 0,-1-1-1 0 0,0-1 0 0 0,0 0 0 0 0,-1-2 0 0 0,1 0 0 0 0,-1-1 1 0 0,21-12-1 0 0,4-5 46 0 0,-1-1 0 0 0,55-45 0 0 0,-76 52-92 0 0,-1 0 0 0 0,-1-2 1 0 0,0 0-1 0 0,-2-1 0 0 0,0-1 1 0 0,21-38-1 0 0,-12 14 49 0 0,-3-1 0 0 0,25-74 0 0 0,-46 116-37 0 0,-1 3-21 0 0,0 0 0 0 0,0 0 1 0 0,0 0-1 0 0,0-1 0 0 0,-1 1 0 0 0,1 0 1 0 0,-1 0-1 0 0,0-1 0 0 0,1 1 1 0 0,-1-1-1 0 0,0 1 0 0 0,0 0 0 0 0,-1-1 1 0 0,0-3-1 0 0,-20 33-980 0 0,-62 117 1797 0 0,-94 218 0 0 0,9-13-2096 0 0,164-340 934 0 0,2-6 109 0 0,1 0 0 0 0,0 0 0 0 0,0-1-1 0 0,-1 1 1 0 0,0 0 0 0 0,1-1 0 0 0,-1 1-1 0 0,0-1 1 0 0,0 0 0 0 0,-1 1 0 0 0,1-1-1 0 0,0 0 1 0 0,-5 2 0 0 0,6-5-104 0 0,1 0 0 0 0,-1-1 0 0 0,1 1 0 0 0,-1 0 0 0 0,1-1 0 0 0,-1 1 0 0 0,1-1 0 0 0,0 1 0 0 0,0-1 0 0 0,-1 1 0 0 0,1-1 0 0 0,0 1 0 0 0,0 0 0 0 0,1-1 0 0 0,-1 1 0 0 0,0-3 0 0 0,0-1-995 0 0,0-28-3310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7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3908 0 0,'0'0'8060'0'0,"16"-8"-7517"0"0,51-25-85 0 0,-54 28-269 0 0,0 0 0 0 0,1 1 1 0 0,0 0-1 0 0,0 1 0 0 0,0 1 1 0 0,1 0-1 0 0,27 1 0 0 0,-2-1-91 0 0,-4 0-87 0 0,-23 2-79 0 0,-1 0 0 0 0,1-1 0 0 0,0-1 0 0 0,15-3 0 0 0,-28 5 33 0 0,1 0 1 0 0,-1 0-1 0 0,0 0 0 0 0,0 0 0 0 0,1 0 1 0 0,-1 0-1 0 0,0 0 0 0 0,0 0 0 0 0,0 0 1 0 0,1-1-1 0 0,-1 1 0 0 0,0 0 0 0 0,0 0 1 0 0,0 0-1 0 0,1 0 0 0 0,-1 0 0 0 0,0 0 1 0 0,0 0-1 0 0,0 0 0 0 0,1-1 0 0 0,-1 1 1 0 0,0 0-1 0 0,0 0 0 0 0,0 0 1 0 0,0 0-1 0 0,0-1 0 0 0,1 1 0 0 0,-1 0 1 0 0,0 0-1 0 0,0 0 0 0 0,0-1 0 0 0,0 1 1 0 0,0 0-1 0 0,0 0 0 0 0,0 0 0 0 0,0-1 1 0 0,0 1-1 0 0,0 0 0 0 0,0 0 0 0 0,0 0 1 0 0,0-1-1 0 0,0 1 0 0 0,0 0 0 0 0,0 0 1 0 0,0-1-1 0 0,0 1 0 0 0,0 0 1 0 0,0 0-1 0 0,0 0 0 0 0,0-1 0 0 0,0 1 1 0 0,0 0-1 0 0,0 0 0 0 0,-1 0 0 0 0,1-1 1 0 0,0 1-1 0 0,0 0 0 0 0,0 0 0 0 0,0 0 1 0 0,-1 0-1 0 0,1 0 0 0 0,0-1 0 0 0,0 1 1 0 0,-17-8-3828 0 0,-14-1-1293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8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43 12985 0 0,'0'0'2574'0'0,"-8"13"-3348"0"0,-21 44 749 0 0,28-55 29 0 0,1 0-1 0 0,-1-1 1 0 0,1 1 0 0 0,0 0 0 0 0,0-1-1 0 0,-1 1 1 0 0,1 0 0 0 0,0 0-1 0 0,1 0 1 0 0,-1-1 0 0 0,0 1 0 0 0,0 0-1 0 0,1-1 1 0 0,-1 1 0 0 0,1 0-1 0 0,-1-1 1 0 0,1 1 0 0 0,0 0 0 0 0,0-1-1 0 0,0 1 1 0 0,0-1 0 0 0,0 1-1 0 0,0-1 1 0 0,0 0 0 0 0,0 0-1 0 0,0 1 1 0 0,1-1 0 0 0,-1 0 0 0 0,2 1-1 0 0,3 2 20 0 0,-1-1 0 0 0,1 1 0 0 0,0-1 0 0 0,0 0 0 0 0,7 2 0 0 0,-6-3-27 0 0,0 0 1 0 0,-1 0-1 0 0,2 0 1 0 0,-1-1-1 0 0,0 0 1 0 0,0-1-1 0 0,0 1 1 0 0,0-1-1 0 0,0-1 1 0 0,1 1-1 0 0,-1-1 1 0 0,9-3-1 0 0,-12 3 47 0 0,-1 0 1 0 0,0 0-1 0 0,1-1 1 0 0,-1 0-1 0 0,0 1 0 0 0,0-1 1 0 0,0 0-1 0 0,0-1 0 0 0,0 1 1 0 0,-1 0-1 0 0,1-1 1 0 0,-1 1-1 0 0,1-1 0 0 0,-1 0 1 0 0,0 0-1 0 0,0 0 0 0 0,0 0 1 0 0,0 0-1 0 0,-1-1 1 0 0,1 1-1 0 0,-1 0 0 0 0,0-1 1 0 0,0 1-1 0 0,0-1 0 0 0,0 1 1 0 0,-1-6-1 0 0,1 4 2 0 0,0 0 0 0 0,-1 0 0 0 0,0 0 0 0 0,0 0 0 0 0,0 0-1 0 0,-1 0 1 0 0,0 0 0 0 0,0 0 0 0 0,0 0 0 0 0,0 0 0 0 0,-1 0 0 0 0,-3-6 0 0 0,3 8-70 0 0,0 0 1 0 0,0 1-1 0 0,0-1 1 0 0,-1 0-1 0 0,1 1 1 0 0,-1-1-1 0 0,1 1 1 0 0,-1 0-1 0 0,0 0 1 0 0,0 0-1 0 0,0 0 1 0 0,0 1-1 0 0,-1-1 1 0 0,1 1-1 0 0,0 0 1 0 0,-1 0-1 0 0,1 0 1 0 0,-7-1-1 0 0,3 1-47 0 0,-1 0-1 0 0,0 0 1 0 0,1 0-1 0 0,-1 1 1 0 0,1 1-1 0 0,-1-1 1 0 0,0 1-1 0 0,1 0 1 0 0,-12 4-1 0 0,15-4-94 0 0,1 1 0 0 0,0-1 0 0 0,0 1 0 0 0,-1 0 0 0 0,1 0 0 0 0,1 0-1 0 0,-1 0 1 0 0,0 0 0 0 0,-4 5 0 0 0,5-4-287 0 0,0 0-1 0 0,0-1 0 0 0,0 1 1 0 0,0 0-1 0 0,1 0 1 0 0,-1 0-1 0 0,1 1 1 0 0,0-1-1 0 0,0 0 1 0 0,0 0-1 0 0,0 7 0 0 0,0 11-6258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5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0 284 3664 0 0,'0'0'6351'0'0,"10"-1"-6442"0"0,84-12 340 0 0,-81 11-151 0 0,0-1-1 0 0,0-1 0 0 0,-1-1 0 0 0,1 0 0 0 0,-1 0 0 0 0,14-9 0 0 0,-17 8-42 0 0,1-1 0 0 0,-2-1 1 0 0,1 1-1 0 0,-1-1 0 0 0,0-1 0 0 0,0 0 0 0 0,8-14 0 0 0,-13 20-78 0 0,0-1 0 0 0,-1-1 0 0 0,0 1 0 0 0,0 0 0 0 0,0-1 0 0 0,-1 1 0 0 0,1-1 0 0 0,-1 1 0 0 0,0-1 0 0 0,0 1 0 0 0,-1-1 0 0 0,1 0 0 0 0,-1 0 0 0 0,0 1 0 0 0,0-1 0 0 0,-1 0 0 0 0,1 0 0 0 0,-1 1 0 0 0,0-1 0 0 0,-1 1 0 0 0,-1-6 0 0 0,2 7-6 0 0,-1 0 0 0 0,0-1 1 0 0,0 1-1 0 0,-1 0 0 0 0,1 0 0 0 0,0 0 1 0 0,-1 1-1 0 0,0-1 0 0 0,1 1 1 0 0,-1-1-1 0 0,0 1 0 0 0,-1 0 1 0 0,1 0-1 0 0,0 0 0 0 0,0 0 0 0 0,-1 1 1 0 0,1-1-1 0 0,-1 1 0 0 0,0 0 1 0 0,1 0-1 0 0,-1 1 0 0 0,-5-2 0 0 0,3 2 33 0 0,1 0 0 0 0,-1 0-1 0 0,0 0 1 0 0,1 0 0 0 0,-1 1-1 0 0,0 0 1 0 0,1 0-1 0 0,-1 1 1 0 0,1 0 0 0 0,0 0-1 0 0,0 0 1 0 0,-1 0-1 0 0,1 1 1 0 0,-6 4 0 0 0,1 0 62 0 0,1 0 0 0 0,0 0 0 0 0,0 1 0 0 0,1 0 0 0 0,0 1 1 0 0,0 0-1 0 0,1 0 0 0 0,0 1 0 0 0,1 0 0 0 0,0 0 1 0 0,0 0-1 0 0,1 1 0 0 0,1-1 0 0 0,0 1 0 0 0,0 1 0 0 0,1-1 1 0 0,0 0-1 0 0,1 1 0 0 0,1 0 0 0 0,0-1 0 0 0,0 1 1 0 0,2 20-1 0 0,-1-28-43 0 0,1 0 0 0 0,0-1 0 0 0,0 1 0 0 0,0 0 1 0 0,0-1-1 0 0,1 1 0 0 0,-1-1 0 0 0,1 1 0 0 0,0-1 0 0 0,0 0 0 0 0,0 1 1 0 0,0-1-1 0 0,0 0 0 0 0,6 4 0 0 0,-3-2 33 0 0,0-1-1 0 0,1 0 1 0 0,0 0 0 0 0,0 0-1 0 0,0-1 1 0 0,0 0-1 0 0,11 3 1 0 0,1 0-22 0 0,0-2 0 0 0,0 0 0 0 0,1-1 0 0 0,0-1 0 0 0,19 0 0 0 0,-1-1-1252 0 0,47-5-1 0 0,-69 2-138 0 0,1-1 0 0 0,-1-1-1 0 0,19-6 1 0 0,8-8-3477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08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1367 0 6961 0 0,'0'0'6139'0'0,"17"14"-6335"0"0,-10-8 187 0 0,0-1 28 0 0,0 0 0 0 0,-1 0 0 0 0,0 1 0 0 0,0 0 0 0 0,-1 0 0 0 0,1 0-1 0 0,-1 0 1 0 0,-1 1 0 0 0,1 0 0 0 0,-1 0 0 0 0,0 0 0 0 0,-1 1 0 0 0,0-1 0 0 0,0 1-1 0 0,0 0 1 0 0,-1 0 0 0 0,-1 0 0 0 0,2 13 0 0 0,0 30 194 0 0,-3 1 1 0 0,-1-1-1 0 0,-3 0 1 0 0,-3 0-1 0 0,-1 0 1 0 0,-20 63-1 0 0,8-52 4 0 0,-2-1 0 0 0,-4 0-1 0 0,-2-2 1 0 0,-55 86-1 0 0,34-73-118 0 0,-4-2 0 0 0,-2-3 0 0 0,-4-2-1 0 0,-2-2 1 0 0,-3-3 0 0 0,-2-3 0 0 0,-136 88 0 0 0,142-108 106 0 0,-2-3 1 0 0,-119 48 0 0 0,141-68 144 0 0,0-1 1 0 0,0-3-1 0 0,-2-1 1 0 0,1-1-1 0 0,-1-3 1 0 0,-44 0-1 0 0,86-5-359 0 0,0 0-1 0 0,0 0 1 0 0,0-1-1 0 0,1 1 1 0 0,-1 0-1 0 0,0 0 1 0 0,0 0-1 0 0,0-1 1 0 0,0 1-1 0 0,0 0 1 0 0,0 0-1 0 0,1 0 0 0 0,-1-1 1 0 0,0 1-1 0 0,0 0 1 0 0,0 0-1 0 0,0-1 1 0 0,0 1-1 0 0,0 0 1 0 0,0 0-1 0 0,0-1 1 0 0,0 1-1 0 0,0 0 1 0 0,0 0-1 0 0,0-1 1 0 0,-1 1-1 0 0,1 0 0 0 0,0 0 1 0 0,0-1-1 0 0,0 1 1 0 0,0 0-1 0 0,0 0 1 0 0,0 0-1 0 0,-1-1 1 0 0,1 1-1 0 0,0 0 1 0 0,0 0-1 0 0,0 0 1 0 0,0-1-1 0 0,-1 1 0 0 0,1 0 1 0 0,0 0-1 0 0,0 0 1 0 0,0 0-1 0 0,-1 0 1 0 0,1 0-1 0 0,0 0 1 0 0,0-1-1 0 0,-1 1 1 0 0,1 0-1 0 0,0 0 1 0 0,0 0-1 0 0,-1 0 0 0 0,1 0 1 0 0,0 0-1 0 0,0 0 1 0 0,-1 0-1 0 0,1 0 1 0 0,0 0-1 0 0,0 0 1 0 0,-1 0-1 0 0,1 1 1 0 0,0-1-1 0 0,17-14-2291 0 0,-15 13 1973 0 0,18-12-3661 0 0,18-10-2636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28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2520 0 0,'0'0'11637'0'0,"21"4"-7949"0"0,275-4-3735 0 0,-294 1-562 0 0,0 0 0 0 0,0 1 0 0 0,0-1 0 0 0,0 0 0 0 0,-1 1 0 0 0,1-1 0 0 0,0 1 0 0 0,-1-1-1 0 0,1 1 1 0 0,-1 0 0 0 0,1 0 0 0 0,-1-1 0 0 0,0 1 0 0 0,0 0 0 0 0,1 3 0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28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2568 0 0,'0'0'12134'0'0,"3"1"-11733"0"0,47 3-184 0 0,0-2-1 0 0,61-5 1 0 0,-10 1-217 0 0,-45 2-43 0 0,15 0-47 0 0,-23 0-3168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30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3768 0 0,'0'1'12345'0'0,"27"2"-11828"0"0,143-1 732 0 0,-118-3-3409 0 0,0 1-3845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30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3436 0 0,'0'0'12162'0'0,"13"1"-12181"0"0,230 35-237 0 0,-192-24 258 0 0,-17-4 41 0 0,0-1 0 0 0,71 4 0 0 0,-105-11 22 0 0,0-28-12328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0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25 52 0 0,'0'0'6461'0'0,"-21"-17"2346"0"0,8 10-5836 0 0,25 7-2770 0 0,26 5-652 0 0,63 18 544 0 0,-61-16-77 0 0,-16-2-7550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1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3892 0 0,'0'0'12995'0'0,"27"0"-13400"0"0,-7 1 465 0 0,-1 1 0 0 0,1 2 0 0 0,28 7 0 0 0,-33-7 364 0 0,26 0-4349 0 0,-74-8-9296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2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21 248 0 0,'-21'2'17807'0'0,"35"-3"-18008"0"0,-1 0 1 0 0,26-7-1 0 0,19-1 342 0 0,114 6-2080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3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7 496 0 0,'0'0'16341'0'0,"1"0"-16343"0"0,-1 0 0 0 0,0 0 1 0 0,0 0-1 0 0,0-1 0 0 0,0 1 1 0 0,0 0-1 0 0,0 0 0 0 0,0 0 0 0 0,0 0 1 0 0,0 0-1 0 0,0 0 0 0 0,0 0 0 0 0,0 0 1 0 0,0 0-1 0 0,0 0 0 0 0,0 0 0 0 0,-1 0 1 0 0,1 0-1 0 0,0-1 0 0 0,0 1 1 0 0,0 0-1 0 0,0 0 0 0 0,0 0 0 0 0,0 0 1 0 0,0 0-1 0 0,0 0 0 0 0,0 0 0 0 0,0 0 1 0 0,0 0-1 0 0,0 0 0 0 0,0 0 1 0 0,0 0-1 0 0,0 0 0 0 0,0 0 0 0 0,0 0 1 0 0,0 0-1 0 0,0 0 0 0 0,-1 0 0 0 0,1 0 1 0 0,0 0-1 0 0,0 0 0 0 0,0 0 1 0 0,0 0-1 0 0,0 0 0 0 0,0 0 0 0 0,0 0 1 0 0,0 0-1 0 0,0 0 0 0 0,0 0 0 0 0,0 0 1 0 0,0 0-1 0 0,0 0 0 0 0,-1 0 1 0 0,1 0-1 0 0,0 0 0 0 0,0 0 0 0 0,0 0 1 0 0,0 0-1 0 0,71-4-386 0 0,82 5-1 0 0,-48 1 451 0 0,-94-2 3410 0 0,-11 0-3454 0 0,-1-1-65 0 0,0 1 0 0 0,0 0 0 0 0,0 0 0 0 0,0 0 0 0 0,0 0-1 0 0,0 0 1 0 0,0 0 0 0 0,0 0 0 0 0,0 1 0 0 0,0-1-1 0 0,0 0 1 0 0,0 0 0 0 0,0 1 0 0 0,0-1 0 0 0,0 1 0 0 0,0-1-1 0 0,1 1 1 0 0,-1-1 0 0 0,0 1 0 0 0,0-1 0 0 0,0 1-1 0 0,1 0 1 0 0,-1 0 0 0 0,0-1 0 0 0,0 2 0 0 0,1 0 55 0 0,-1-1 0 0 0,1 1 0 0 0,-1 0 0 0 0,1-1 0 0 0,-1 1 0 0 0,0 0 1 0 0,1-1-1 0 0,-1 1 0 0 0,0-1 0 0 0,0 0 0 0 0,0 1 0 0 0,-2 1 0 0 0,1-1-187 0 0,1 0 0 0 0,-1-1-1 0 0,1 1 1 0 0,0 0 0 0 0,0 1-1 0 0,0-1 1 0 0,0 0 0 0 0,0 0-1 0 0,-1 3 1 0 0,1 8-1870 0 0,20-57-12498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9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40 5465 0 0,'0'0'9130'0'0,"0"-7"-8910"0"0,0-19-84 0 0,0 19-44 0 0,-5 32-77 0 0,-33 320 940 0 0,123-409-1102 0 0,-70 54 53 0 0,1 0 0 0 0,0 1 0 0 0,1 0 1 0 0,18-6-1 0 0,-29 13 46 0 0,1-1 1 0 0,-1 1-1 0 0,1 1 1 0 0,0-1-1 0 0,0 1 1 0 0,0 0-1 0 0,0 1 1 0 0,0-1-1 0 0,0 1 1 0 0,0 1-1 0 0,0-1 1 0 0,0 1-1 0 0,0 1 1 0 0,7 1-1 0 0,-12-2 46 0 0,1 0 1 0 0,-1 1-1 0 0,1-1 0 0 0,-1 0 0 0 0,1 1 1 0 0,-1-1-1 0 0,0 1 0 0 0,0 0 0 0 0,0 0 1 0 0,0 0-1 0 0,0 0 0 0 0,0 0 1 0 0,0 1-1 0 0,-1-1 0 0 0,1 0 0 0 0,-1 1 1 0 0,2 3-1 0 0,-2-2 28 0 0,1 1 1 0 0,-1 0-1 0 0,0 0 1 0 0,0-1-1 0 0,-1 1 1 0 0,1 0-1 0 0,-1 0 1 0 0,0 0-1 0 0,-1 6 1 0 0,-2 3 79 0 0,1-1 1 0 0,-2 1 0 0 0,0-1 0 0 0,0 0 0 0 0,-1 0 0 0 0,-7 12-1 0 0,6-14 37 0 0,-1 0-1 0 0,1 0 1 0 0,-2-1-1 0 0,0 0 0 0 0,0 0 1 0 0,-1-1-1 0 0,-15 14 0 0 0,19-19-34 0 0,0-1 0 0 0,-1 1 0 0 0,1-1 0 0 0,-1 0 1 0 0,1 0-1 0 0,-1 0 0 0 0,0-1 0 0 0,0 0 0 0 0,0 0 0 0 0,0-1 0 0 0,-1 1 0 0 0,1-1 0 0 0,0-1 0 0 0,-1 1 0 0 0,1-1 0 0 0,-13-1 0 0 0,16 0-117 0 0,-1 0 0 0 0,1 0 1 0 0,0-1-1 0 0,-1 1 0 0 0,1-1 0 0 0,0 0 0 0 0,0 0 0 0 0,0 0 0 0 0,0 0 1 0 0,1 0-1 0 0,-1-1 0 0 0,0 1 0 0 0,1-1 0 0 0,-3-3 0 0 0,1 1-350 0 0,1-1 0 0 0,-1 1 0 0 0,1 0 0 0 0,0-1 0 0 0,0 1 0 0 0,1-1 0 0 0,-3-7-1 0 0,5 12 195 0 0,0 1 0 0 0,0-1-1 0 0,0 1 1 0 0,0-1-1 0 0,0 0 1 0 0,0 1-1 0 0,0-1 1 0 0,0 1-1 0 0,0-1 1 0 0,1 1-1 0 0,-1-1 1 0 0,0 1-1 0 0,0-1 1 0 0,0 0-1 0 0,1 1 1 0 0,-1-1 0 0 0,0 1-1 0 0,1 0 1 0 0,-1-1-1 0 0,0 1 1 0 0,1-1-1 0 0,-1 1 1 0 0,1-1-1 0 0,-1 1 1 0 0,1 0-1 0 0,-1-1 1 0 0,1 1-1 0 0,-1 0 1 0 0,1-1 0 0 0,20-7-3566 0 0,-12 4 1862 0 0,15-6-1291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5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381 0 4008 0 0,'0'0'3823'0'0,"-13"13"-3577"0"0,-3 2-67 0 0,0 2-1 0 0,1 0 0 0 0,0 0 1 0 0,2 1-1 0 0,-14 24 1 0 0,-43 103 1555 0 0,-63 183 1 0 0,118-281-1602 0 0,1 0-1 0 0,-11 68 1 0 0,21-85-87 0 0,1 0 1 0 0,2 0 0 0 0,0 0-1 0 0,2 0 1 0 0,6 35 0 0 0,-5-54-122 0 0,1 0 1 0 0,0 0-1 0 0,1 0 1 0 0,0-1-1 0 0,1 1 1 0 0,0-1-1 0 0,0 0 1 0 0,1-1-1 0 0,1 1 1 0 0,0-1-1 0 0,0 0 1 0 0,0-1-1 0 0,1 0 1 0 0,0 0 0 0 0,1 0-1 0 0,0-1 1 0 0,0 0-1 0 0,1-1 1 0 0,-1 0-1 0 0,20 8 1 0 0,-2-3-331 0 0,0-1 0 0 0,0-2 1 0 0,1 0-1 0 0,0-2 0 0 0,0-1 0 0 0,0-1 1 0 0,40-1-1 0 0,-1-2-3616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9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45 2584 0 0,'0'0'14264'0'0,"-3"0"-13202"0"0,17-1-806 0 0,0-1 0 0 0,0-1-1 0 0,25-7 1 0 0,8-2-73 0 0,75-2-150 0 0,-94 12-3558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50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5308 0 0,'0'0'12610'0'0,"15"4"-13125"0"0,227-27 177 0 0,-156 17 657 0 0,-76 5 2060 0 0,-18 2-4492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6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284 170 548 0 0,'0'0'6315'0'0,"-1"-4"-6262"0"0,0-5-156 0 0,1 6 346 0 0,-1 0 1 0 0,0-1-1 0 0,1 1 0 0 0,-1 0 0 0 0,0 0 1 0 0,0-1-1 0 0,-1 1 0 0 0,1 0 0 0 0,-1 0 1 0 0,1 0-1 0 0,-4-3 0 0 0,-9-11 425 0 0,-1 2-1 0 0,-1 0 1 0 0,-32-24-1 0 0,43 36-655 0 0,-1-1 0 0 0,1 1 0 0 0,-1 0 0 0 0,1 0 1 0 0,-1 1-1 0 0,0-1 0 0 0,0 1 0 0 0,0 1 0 0 0,-1-1 0 0 0,1 1 0 0 0,0 0 0 0 0,-1 0 0 0 0,1 1 0 0 0,0 0 1 0 0,-1 0-1 0 0,1 1 0 0 0,-12 1 0 0 0,15 0-39 0 0,0-1-1 0 0,0 1 1 0 0,0 0 0 0 0,0-1-1 0 0,0 1 1 0 0,1 1 0 0 0,-1-1 0 0 0,1 0-1 0 0,-1 1 1 0 0,1-1 0 0 0,0 1 0 0 0,0 0-1 0 0,0-1 1 0 0,0 1 0 0 0,0 0 0 0 0,1 0-1 0 0,-1 1 1 0 0,1-1 0 0 0,0 0-1 0 0,0 0 1 0 0,0 1 0 0 0,-1 4 0 0 0,1-2 44 0 0,0 0 0 0 0,0 0 0 0 0,1 0 1 0 0,-1 0-1 0 0,1 0 0 0 0,0 0 0 0 0,1 0 1 0 0,-1 0-1 0 0,1 0 0 0 0,1 0 1 0 0,3 11-1 0 0,-2-11-1 0 0,1 0 1 0 0,0 0-1 0 0,0 0 0 0 0,1 0 1 0 0,0-1-1 0 0,0 0 0 0 0,0 0 1 0 0,0 0-1 0 0,1-1 1 0 0,0 1-1 0 0,0-1 0 0 0,0-1 1 0 0,0 1-1 0 0,1-1 0 0 0,13 4 1 0 0,-8-3 31 0 0,0 0 1 0 0,1-1-1 0 0,-1-1 1 0 0,1 0-1 0 0,-1-1 1 0 0,1 0-1 0 0,0-1 1 0 0,16-2 0 0 0,-25 1 1 0 0,0 0 1 0 0,0 0-1 0 0,0-1 1 0 0,0 1 0 0 0,0-1-1 0 0,0 0 1 0 0,-1-1 0 0 0,1 1-1 0 0,-1 0 1 0 0,1-1 0 0 0,-1 0-1 0 0,0 0 1 0 0,0 0 0 0 0,0 0-1 0 0,0 0 1 0 0,-1-1-1 0 0,0 1 1 0 0,1-1 0 0 0,-1 0-1 0 0,0 0 1 0 0,-1 0 0 0 0,1 0-1 0 0,1-7 1 0 0,1 0 67 0 0,-1 1 0 0 0,-1-1 0 0 0,0 0-1 0 0,0 0 1 0 0,-1 0 0 0 0,-1 0 0 0 0,0 0 0 0 0,-1-14 0 0 0,0 20-411 0 0,7 7-454 0 0,17 8 954 0 0,1 0-1 0 0,-1-2 1 0 0,1-1-1 0 0,1 0 0 0 0,-1-2 1 0 0,1-1-1 0 0,44 1 1 0 0,-68-4-215 0 0,0-1 0 0 0,0 0 0 0 0,0 0 0 0 0,0 0 0 0 0,0 0 0 0 0,0 0 0 0 0,0 0 0 0 0,-1-1 1 0 0,1 1-1 0 0,0 0 0 0 0,0 0 0 0 0,0-1 0 0 0,0 1 0 0 0,0 0 0 0 0,0-1 0 0 0,-1 1 0 0 0,1-1 0 0 0,0 1 0 0 0,0-1 0 0 0,-1 1 1 0 0,2-2-1 0 0,0-17-4104 0 0,-3 3 194 0 0,2 57-3665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7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7765 0 0,'0'0'8525'0'0,"32"3"-8934"0"0,150-14 1104 0 0,-181 11-558 0 0,-32 12-13335 0 0,62-24 9683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47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4728 0 0,'0'0'11004'0'0,"9"-1"-10815"0"0,111-16 235 0 0,19-3 57 0 0,0 14-167 0 0,-138 6 32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57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40 0 0,'0'0'248'0'0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58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 0 0,'0'0'0'0'0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1:58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33 260 0 0,'0'0'10720'0'0,"-4"11"-7184"0"0,9-13-3685 0 0,-1 1 0 0 0,1 0 0 0 0,-1-1 0 0 0,0 0 0 0 0,1 0 0 0 0,6-5-1 0 0,-5 3-149 0 0,-28 17 577 0 0,21-12-210 0 0,-7 5 122 0 0,0-1 0 0 0,-1 0-1 0 0,1 0 1 0 0,-1-1 0 0 0,0 0 0 0 0,0 0 0 0 0,0-1 0 0 0,-1 0 0 0 0,1-1 0 0 0,-11 1 469 0 0,42-29-1577 0 0,13-9-189 0 0,-33 32 1040 0 0,1 1 0 0 0,-1 1 0 0 0,1-1-1 0 0,0 0 1 0 0,0 1 0 0 0,0-1 0 0 0,0 1 0 0 0,0 0 0 0 0,0 0 0 0 0,0 0-1 0 0,0 0 1 0 0,7 0 0 0 0,-10 1 65 0 0,1 0 0 0 0,-1 1 1 0 0,0-1-1 0 0,1 0 0 0 0,-1 0 0 0 0,1 1 0 0 0,-1-1 0 0 0,0 0 1 0 0,1 0-1 0 0,-1 1 0 0 0,0-1 0 0 0,0 1 0 0 0,1-1 0 0 0,-1 0 0 0 0,0 1 1 0 0,0-1-1 0 0,1 0 0 0 0,-1 1 0 0 0,0-1 0 0 0,0 1 0 0 0,0-1 0 0 0,0 1 1 0 0,0-1-1 0 0,0 1 0 0 0,0-1 0 0 0,1 0 0 0 0,-1 1 0 0 0,-1-1 0 0 0,1 1 1 0 0,0-1-1 0 0,0 1 0 0 0,0-1 0 0 0,0 1 0 0 0,0-1 0 0 0,0 1 0 0 0,0-1 1 0 0,-1 0-1 0 0,1 1 0 0 0,0-1 0 0 0,0 1 0 0 0,0-1 0 0 0,-1 0 1 0 0,1 1-1 0 0,-1 0 0 0 0,-10 21 611 0 0,4-14-427 0 0,1-1-1 0 0,-1 0 1 0 0,-1 0 0 0 0,-10 8-1 0 0,15-12-77 0 0,-1-1-1 0 0,0 1 0 0 0,0 0 1 0 0,0-1-1 0 0,0 0 1 0 0,-1 0-1 0 0,1 0 0 0 0,0-1 1 0 0,-1 1-1 0 0,0-1 1 0 0,-5 1 887 0 0,21-28-888 0 0,-9 20-247 0 0,0 0 1 0 0,1-1 0 0 0,0 1-1 0 0,0 0 1 0 0,0 1-1 0 0,1-1 1 0 0,7-10-1 0 0,-10 16 150 0 0,-28 18-4895 0 0,19-13 2604 0 0,-7 1-1524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07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 0 0,'0'0'100'0'0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09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99 42 144 0 0,'0'0'11939'0'0,"-9"27"-11017"0"0,-21 107-710 0 0,14-51-63 0 0,-2-11-129 0 0,-7 34 181 0 0,29-216 505 0 0,3 63-1002 0 0,18-72 1 0 0,-21 107 222 0 0,-1 0 0 0 0,2 0 1 0 0,-1 0-1 0 0,2 1 1 0 0,0 0-1 0 0,0 0 0 0 0,1 0 1 0 0,0 1-1 0 0,1 0 1 0 0,0 1-1 0 0,12-12 1 0 0,-13 15-7 0 0,0 1 0 0 0,1 0 0 0 0,-1 1 0 0 0,1 0 0 0 0,0 0 0 0 0,0 1 0 0 0,0 0 0 0 0,1 0 0 0 0,-1 1 0 0 0,1 0 0 0 0,-1 0 0 0 0,1 1 0 0 0,0 0 0 0 0,14 1 0 0 0,-22 0 62 0 0,0 1-1 0 0,0-1 1 0 0,1 1-1 0 0,-1-1 1 0 0,0 1 0 0 0,0-1-1 0 0,0 1 1 0 0,0 0-1 0 0,0 0 1 0 0,0-1-1 0 0,0 1 1 0 0,0 0-1 0 0,0 0 1 0 0,0 0-1 0 0,0 0 1 0 0,0 0-1 0 0,-1 0 1 0 0,2 2-1 0 0,14 26-33 0 0,-11-19 40 0 0,3 6 6 0 0,0 1-1 0 0,-2 0 0 0 0,7 24 1 0 0,-9-26-8 0 0,1 1-1 0 0,1-1 1 0 0,0 0 0 0 0,13 23 0 0 0,-16-34 65 0 0,0-1 1 0 0,0-1 0 0 0,0 1 0 0 0,0 0 0 0 0,0-1-1 0 0,0 0 1 0 0,1 0 0 0 0,-1 0 0 0 0,1 0-1 0 0,-1 0 1 0 0,1 0 0 0 0,0-1 0 0 0,0 0-1 0 0,-1 0 1 0 0,1 0 0 0 0,0 0 0 0 0,0-1 0 0 0,0 0-1 0 0,0 1 1 0 0,0-1 0 0 0,6-1 0 0 0,0 0 111 0 0,0 0 0 0 0,0 0 0 0 0,0-1 0 0 0,0 0 0 0 0,0-1 0 0 0,0 0 0 0 0,11-6 0 0 0,-12 4 34 0 0,1 0 0 0 0,-1-1 0 0 0,12-10 0 0 0,-18 14-104 0 0,0-1 0 0 0,0 1 1 0 0,0-1-1 0 0,-1 0 0 0 0,1 0 1 0 0,-1 0-1 0 0,0 0 1 0 0,0-1-1 0 0,0 1 0 0 0,0-1 1 0 0,0 1-1 0 0,1-8 0 0 0,-3 7-189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26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95 52 0 0,'0'0'7614'0'0,"-2"-14"-7116"0"0,-15-66 1584 0 0,37 101-2466 0 0,12 20 411 0 0,-14-11 49 0 0,-1 0 1 0 0,-1 1 0 0 0,-1 1-1 0 0,-2 0 1 0 0,-1 1-1 0 0,10 48 1 0 0,-5-1 375 0 0,9 132 1 0 0,-23-160-312 0 0,-3 0 0 0 0,-2-1 1 0 0,-3 1-1 0 0,-1-1 0 0 0,-3 0 0 0 0,-2 0 1 0 0,-2-1-1 0 0,-3 0 0 0 0,-1-2 1 0 0,-29 55-1 0 0,-6 5 1488 0 0,-94 146 1 0 0,146-254-1602 0 0,-1 0 0 0 0,1 0 0 0 0,0 0 1 0 0,0 1-1 0 0,0-1 0 0 0,-1 0 0 0 0,1 0 0 0 0,0 0 1 0 0,0 0-1 0 0,0 0 0 0 0,-1 0 0 0 0,1 0 0 0 0,0 0 1 0 0,0 0-1 0 0,0 0 0 0 0,-1 0 0 0 0,1 0 0 0 0,0 0 1 0 0,0 0-1 0 0,-1 0 0 0 0,1 0 0 0 0,0 0 0 0 0,0 0 0 0 0,0 0 1 0 0,-1 0-1 0 0,1 0 0 0 0,0 0 0 0 0,0 0 0 0 0,0 0 1 0 0,-1 0-1 0 0,1 0 0 0 0,0-1 0 0 0,0 1 0 0 0,0 0 1 0 0,-1 0-1 0 0,1 0 0 0 0,0 0 0 0 0,0-1 0 0 0,0 1 1 0 0,0 0-1 0 0,0 0 0 0 0,0 0 0 0 0,-1 0 0 0 0,1-1 1 0 0,0 1-1 0 0,0 0 0 0 0,0-1 0 0 0,-12-17-1992 0 0,-1-2-1870 0 0,-16-18-2828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8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85 292 0 0,'0'0'4198'0'0,"-8"-11"-68"0"0,8 12-4070 0 0,0 1-1 0 0,0-1 1 0 0,-1 0-1 0 0,1 1 1 0 0,-1-1-1 0 0,1 0 1 0 0,-1 1 0 0 0,0-1-1 0 0,1 0 1 0 0,-1 0-1 0 0,0 0 1 0 0,0 0-1 0 0,0 0 1 0 0,0 0-1 0 0,0 0 1 0 0,0 0 0 0 0,0 0-1 0 0,0 0 1 0 0,0 0-1 0 0,0 0 1 0 0,-1-1-1 0 0,1 1 1 0 0,0 0-1 0 0,0-1 1 0 0,-1 1-1 0 0,1-1 1 0 0,0 0 0 0 0,-1 1-1 0 0,-2-1 1 0 0,-43 5 1092 0 0,47-6-1137 0 0,-1 1-1 0 0,1-1 1 0 0,0 1 0 0 0,-1 0-1 0 0,1-1 1 0 0,0 1-1 0 0,0-1 1 0 0,-1 1 0 0 0,1-1-1 0 0,0 1 1 0 0,0-1-1 0 0,0 1 1 0 0,0-1 0 0 0,0 1-1 0 0,0-1 1 0 0,-1 1 0 0 0,1-1-1 0 0,0 0 1 0 0,1 1-1 0 0,-1-1 1 0 0,0 1 0 0 0,0-1-1 0 0,0 1 1 0 0,0-1-1 0 0,0 1 1 0 0,0-1 0 0 0,1 0-1 0 0,4-16 98 0 0,-2 11-142 0 0,1 0 0 0 0,0 0 1 0 0,0 1-1 0 0,1 0 0 0 0,-1-1 1 0 0,1 2-1 0 0,0-1 0 0 0,0 0 1 0 0,9-4-1 0 0,-10 6-14 0 0,-1 1 1 0 0,1 0-1 0 0,0 0 0 0 0,0 1 1 0 0,0-1-1 0 0,0 1 0 0 0,0 0 0 0 0,1 0 1 0 0,-1 0-1 0 0,0 0 0 0 0,0 1 1 0 0,1 0-1 0 0,-1 0 0 0 0,0 0 1 0 0,1 0-1 0 0,6 2 0 0 0,-10-2 40 0 0,0 1 0 0 0,0-1 0 0 0,0 1 0 0 0,0-1 0 0 0,0 1 0 0 0,0-1 0 0 0,0 1 0 0 0,0 0 0 0 0,-1 0 0 0 0,1-1 0 0 0,0 1 0 0 0,0 0 0 0 0,-1 0 0 0 0,1 0 0 0 0,0 0 0 0 0,-1 0 0 0 0,1-1 1 0 0,-1 1-1 0 0,1 0 0 0 0,-1 0 0 0 0,0 1 0 0 0,1-1 0 0 0,-1 0 0 0 0,0 0 0 0 0,0 0 0 0 0,0 0 0 0 0,0 0 0 0 0,0 0 0 0 0,0 0 0 0 0,0 0 0 0 0,0 0 0 0 0,0 0 0 0 0,0 0 0 0 0,-1 2 0 0 0,1 0 46 0 0,-1-1 1 0 0,0 1 0 0 0,1 0-1 0 0,-1-1 1 0 0,0 1 0 0 0,0-1-1 0 0,-1 0 1 0 0,1 1-1 0 0,0-1 1 0 0,-1 0 0 0 0,1 0-1 0 0,-1 0 1 0 0,-2 2 0 0 0,-3 1 97 0 0,0 0 1 0 0,-1 0 0 0 0,1-1-1 0 0,-1-1 1 0 0,0 1 0 0 0,0-1-1 0 0,0-1 1 0 0,-1 1 0 0 0,1-1 0 0 0,-1-1-1 0 0,1 0 1 0 0,-12 1 0 0 0,19-2-130 0 0,0-1 1 0 0,1 1 0 0 0,-1 0 0 0 0,1-1 0 0 0,-1 1 0 0 0,1-1 0 0 0,-1 1 0 0 0,1-1 0 0 0,-1 1 0 0 0,1-1-1 0 0,-1 1 1 0 0,1-1 0 0 0,0 1 0 0 0,-1-1 0 0 0,1 0 0 0 0,0 1 0 0 0,-1-1 0 0 0,1 1 0 0 0,0-1 0 0 0,0 0-1 0 0,0 1 1 0 0,0-1 0 0 0,-1 0 0 0 0,1 1 0 0 0,0-1 0 0 0,0 0 0 0 0,0 1 0 0 0,0-1 0 0 0,1 0 0 0 0,-1 1-1 0 0,0-1 1 0 0,0 0 0 0 0,0 1 0 0 0,0-1 0 0 0,1 0 0 0 0,-1 1 0 0 0,0-1 0 0 0,1 1 0 0 0,0-2 0 0 0,11-26-650 0 0,8 11 127 0 0,-19 17 475 0 0,0-1 0 0 0,-1 0 1 0 0,1 1-1 0 0,0-1 0 0 0,-1 1 1 0 0,1 0-1 0 0,0-1 0 0 0,0 1 1 0 0,-1 0-1 0 0,1-1 0 0 0,0 1 1 0 0,0 0-1 0 0,0 0 0 0 0,-1-1 1 0 0,1 1-1 0 0,0 0 1 0 0,0 0-1 0 0,0 0 0 0 0,0 0 1 0 0,-1 0-1 0 0,1 1 0 0 0,0-1 1 0 0,0 0-1 0 0,0 0 0 0 0,0 0 1 0 0,-1 1-1 0 0,1-1 0 0 0,1 1 1 0 0,-2-1 36 0 0,0 0 1 0 0,1 1-1 0 0,-1-1 0 0 0,0 0 1 0 0,0 0-1 0 0,1 1 1 0 0,-1-1-1 0 0,0 0 1 0 0,0 1-1 0 0,0-1 1 0 0,1 1-1 0 0,-1-1 0 0 0,0 0 1 0 0,0 1-1 0 0,0-1 1 0 0,0 0-1 0 0,0 1 1 0 0,0-1-1 0 0,0 1 1 0 0,0-1-1 0 0,0 0 0 0 0,0 1 1 0 0,0-1-1 0 0,0 1 1 0 0,0-1-1 0 0,0 0 1 0 0,0 1-1 0 0,0-1 0 0 0,0 1 1 0 0,-1-1-1 0 0,1 0 1 0 0,0 1-1 0 0,0-1 1 0 0,-1 1-1 0 0,-13 10 773 0 0,-19 0 630 0 0,22-11-869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0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 3604 0 0,'0'0'12786'0'0,"32"-9"-12794"0"0,182-25 630 0 0,-205 34-1574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0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2644 0 0,'0'0'10249'0'0,"4"3"-10374"0"0,3 2 211 0 0,0-1 0 0 0,1 0 0 0 0,-1-1 0 0 0,1 1 0 0 0,0-2 0 0 0,0 1 0 0 0,0-1 0 0 0,11 2 1 0 0,77 6 633 0 0,-62-7-668 0 0,250 10 2606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5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1573 1 1772 0 0,'0'0'6719'0'0,"-24"12"-5238"0"0,12-2-1452 0 0,1 1-1 0 0,0-1 1 0 0,0 2-1 0 0,1-1 0 0 0,0 1 1 0 0,1 1-1 0 0,1 0 1 0 0,-11 23-1 0 0,-29 39-68 0 0,17-36 173 0 0,-41 41-1 0 0,-33 39-260 0 0,43-45 315 0 0,9-4-123 0 0,13-14 234 0 0,9-20-197 0 0,-26 37 12 0 0,-155 287 761 0 0,161-270-560 0 0,-8 15 4 0 0,-60 107 430 0 0,48-91-691 0 0,-20 35-56 0 0,-30 52 6 0 0,90-149 193 0 0,-4-2 0 0 0,-44 57 0 0 0,46-82 30 0 0,28-28-58 0 0,-1 1 1 0 0,1 0-1 0 0,0 0 1 0 0,0 1-1 0 0,0-1 1 0 0,-4 8-1 0 0,6-7-1711 0 0,5-14-563 0 0,9-23-3013 0 0,-6 18-75 0 0,-26 71 3692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6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1 700 0 0,'0'0'7129'0'0,"1"11"-2524"0"0,49 24-3761 0 0,93 51-1 0 0,-58-38-705 0 0,161 122 460 0 0,-201-137 735 0 0,-49-51-3512 0 0,3-6-1015 0 0,-1-5-1091 0 0,1 21 2288 0 0,9 87-2538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7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0 1632 0 0,'0'0'9926'0'0,"-6"14"-9832"0"0,-75 289 3023 0 0,32-124-2397 0 0,-25 80-171 0 0,60-215-392 0 0,5-14 221 0 0,-24 51 1 0 0,21-129-3923 0 0,9-82-7865 0 0,-2 99 9426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7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1 352 0 0,'0'0'9888'0'0,"8"-1"-9566"0"0,-2 5-187 0 0,0 0 1 0 0,0 0-1 0 0,-1 0 0 0 0,0 1 0 0 0,1 0 0 0 0,-1 0 1 0 0,-1 0-1 0 0,6 8 0 0 0,6 6 152 0 0,48 45 307 0 0,2-1 0 0 0,127 90 0 0 0,-95-76-369 0 0,-81-63-1083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8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86 4244 0 0,'0'0'7789'0'0,"3"1"-7758"0"0,8 2 273 0 0,0 0 1 0 0,1 0 0 0 0,-1-1 0 0 0,1-1-1 0 0,0 1 1 0 0,-1-2 0 0 0,22-1-1 0 0,-12-1 37 0 0,0-1-1 0 0,-1 0 0 0 0,33-11 0 0 0,-52 12-339 0 0,0 0 0 0 0,0 0-1 0 0,0 0 1 0 0,0 0 0 0 0,-1 0 0 0 0,1 0-1 0 0,-1 0 1 0 0,1 0 0 0 0,-1 0 0 0 0,0 0 0 0 0,0 0-1 0 0,0-4 1 0 0,1-9-2248 0 0,9-9-3332 0 0,-6 15 2035 0 0,-21 82-958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9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1 102 4200 0 0,'0'0'9122'0'0,"14"-6"-9055"0"0,111-40-22 0 0,-53 27-50 0 0,-8 3-1391 0 0,-24 2-3741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29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1 103 6401 0 0,'0'0'7940'0'0,"81"-52"-8028"0"0,-48 41-104 0 0,6 2 40 0 0,-6-1 64 0 0,0 2-140 0 0,-2 4-384 0 0,-4 0-504 0 0,-8 1-788 0 0,-5 2-1120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3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29 928 0 0,'0'0'7194'0'0,"4"-6"-6675"0"0,16-16-185 0 0,-18 23-460 0 0,-3 9 149 0 0,-2 9 238 0 0,-134 470 3017 0 0,55-202-2508 0 0,77-272-731 0 0,2 0 0 0 0,0 0 1 0 0,0 1-1 0 0,0 20 1 0 0,3-36-153 0 0,12-16-4685 0 0,-5 6 3037 0 0,8-8-1025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0.2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4316 0 0,'0'0'9724'0'0,"15"-2"-9658"0"0,183-36-389 0 0,-110 16-2900 0 0,-122 26-3421 0 0,-33 23 6903 0 0,24-9 1780 0 0,5-2 9005 0 0,72-20-10674 0 0,-33 4-255 0 0,0-1 0 0 0,0 1 0 0 0,0-1 0 0 0,0 1-1 0 0,-1-1 1 0 0,1 0 0 0 0,0 0 0 0 0,0 1 0 0 0,0-1 0 0 0,0 0-1 0 0,-1 0 1 0 0,1 0 0 0 0,-1 0 0 0 0,1 0 0 0 0,0 0 0 0 0,-1 0-1 0 0,1 0 1 0 0,-1 0 0 0 0,0 0 0 0 0,1 0 0 0 0,-1 0 0 0 0,0 0-1 0 0,0-1 1 0 0,0 1 0 0 0,0 0 0 0 0,0 0 0 0 0,0 0 0 0 0,0 0-1 0 0,0 0 1 0 0,0 0 0 0 0,0-1 0 0 0,-1 0 0 0 0,1-9-1378 0 0,1-2 186 0 0,4-9-4811 0 0,-11 96-7302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2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9793 0 0,'0'0'7107'0'0,"12"-1"-6958"0"0,276-9-469 0 0,-240 10 555 0 0,-39 0-454 0 0,-17-2-2677 0 0,-17 0-2080 0 0,-14 4-738 0 0,6 2 2555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2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1 600 0 0,'0'0'12815'0'0,"2"3"-12293"0"0,1 0-504 0 0,0 0 0 0 0,0-1 1 0 0,0 1-1 0 0,0-1 0 0 0,1 1 1 0 0,-1-1-1 0 0,1 0 0 0 0,-1 0 1 0 0,1-1-1 0 0,0 1 0 0 0,0-1 1 0 0,-1 0-1 0 0,7 1 0 0 0,65 11 674 0 0,-38-8-532 0 0,-17-2-22 0 0,8 3 196 0 0,-1-2 0 0 0,31 0 0 0 0,-72 3 3185 0 0,-12-10-14558 0 0,58 6 2374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2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0 4636 0 0,'0'0'6192'0'0,"-1"9"-5664"0"0,0 101 907 0 0,2-71-1158 0 0,-1-1-1 0 0,-9 62 1 0 0,8-99-247 0 0,1 0 1 0 0,0 0-1 0 0,-1 0 1 0 0,1 0-1 0 0,0 0 1 0 0,0 0-1 0 0,-1 0 1 0 0,1 0-1 0 0,0 0 1 0 0,0 0-1 0 0,0 0 1 0 0,0 0-1 0 0,0 0 1 0 0,1 0-1 0 0,-1 0 1 0 0,0 0-1 0 0,0 0 1 0 0,1 0-1 0 0,0 1 1 0 0,12-12 445 0 0,1-2-975 0 0,0 2 292 0 0,-1 0-1 0 0,2 1 1 0 0,-1 0 0 0 0,22-8-1 0 0,-29 14 136 0 0,0 0 0 0 0,0 1 0 0 0,0 0 0 0 0,0 0 0 0 0,1 1 0 0 0,-1-1-1 0 0,1 2 1 0 0,-1-1 0 0 0,1 1 0 0 0,-1 0 0 0 0,1 0 0 0 0,8 3 0 0 0,-13-3 70 0 0,-1 1 0 0 0,1 0 1 0 0,-1 0-1 0 0,0 0 0 0 0,1 1 1 0 0,-1-1-1 0 0,0 0 0 0 0,0 1 0 0 0,0-1 1 0 0,0 1-1 0 0,0 0 0 0 0,-1 0 0 0 0,1 0 1 0 0,0 0-1 0 0,-1 0 0 0 0,1 0 1 0 0,-1 0-1 0 0,0 0 0 0 0,0 0 0 0 0,0 1 1 0 0,0-1-1 0 0,0 0 0 0 0,0 1 1 0 0,0-1-1 0 0,-1 1 0 0 0,0-1 0 0 0,1 1 1 0 0,-1 0-1 0 0,0-1 0 0 0,0 1 1 0 0,0-1-1 0 0,0 1 0 0 0,-1 2 1 0 0,0 3 83 0 0,-1-1 1 0 0,1 1 0 0 0,-1-1 0 0 0,0 0 0 0 0,-1 0-1 0 0,1 0 1 0 0,-2 0 0 0 0,1 0 0 0 0,-1 0 0 0 0,-5 7 0 0 0,0-4 62 0 0,0-1 0 0 0,-1 1 1 0 0,0-1-1 0 0,0-1 0 0 0,-1 0 1 0 0,0 0-1 0 0,-1-1 1 0 0,1-1-1 0 0,-1 0 0 0 0,-1-1 1 0 0,1 0-1 0 0,-1 0 0 0 0,0-1 1 0 0,0-1-1 0 0,0-1 1 0 0,0 0-1 0 0,-1 0 0 0 0,1-1 1 0 0,0-1-1 0 0,-26-2 0 0 0,34 1-117 0 0,1 0-1 0 0,-1-1 1 0 0,1 0 0 0 0,-1 0-1 0 0,1 0 1 0 0,-1 0-1 0 0,1 0 1 0 0,-7-7-1 0 0,9 8-139 0 0,0-1 1 0 0,0 1-1 0 0,0-1 1 0 0,0 0-1 0 0,0 0 1 0 0,0 0-1 0 0,1 0 0 0 0,-1 0 1 0 0,1 0-1 0 0,0 0 1 0 0,-1-1-1 0 0,1 1 1 0 0,0-1-1 0 0,0 1 0 0 0,1 0 1 0 0,-1-1-1 0 0,-1-5 1 0 0,4 7-366 0 0,0 0 0 0 0,0 0 0 0 0,-1 0 0 0 0,1 0 0 0 0,0 1 0 0 0,0-1 0 0 0,0 0 0 0 0,0 1 0 0 0,0-1 0 0 0,0 1 1 0 0,0 0-1 0 0,0 0 0 0 0,2 0 0 0 0,0-1-498 0 0,11-2-1652 0 0,6-2-1253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2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56 236 0 0,'0'0'12150'0'0,"14"6"-9353"0"0,6-10-2413 0 0,0 0 0 0 0,23-9 0 0 0,14-3-346 0 0,-52 15-10 0 0,29-7-2 0 0,1 2 0 0 0,62-4 0 0 0,-97 10-31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3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42 92 0 0,'0'0'13707'0'0,"-10"11"-10444"0"0,31-13-3122 0 0,-1 0 0 0 0,1-1 0 0 0,37-12 0 0 0,8-1-139 0 0,-26 10 457 0 0,75-2 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0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410 138 6057 0 0,'0'0'3927'0'0,"-8"-11"-3693"0"0,-1-4-142 0 0,5 8 2 0 0,0 1 0 0 0,0-1 0 0 0,-1 1 1 0 0,0 0-1 0 0,-9-10 0 0 0,6 10 89 0 0,0 0-1 0 0,0 0 1 0 0,0 0 0 0 0,-1 1-1 0 0,1 0 1 0 0,-1 1 0 0 0,-1 0 0 0 0,1 1-1 0 0,0-1 1 0 0,-14-1 0 0 0,8 2-95 0 0,0 0 1 0 0,-1 1-1 0 0,1 1 1 0 0,0 1-1 0 0,0 0 1 0 0,-18 2 0 0 0,27 0-140 0 0,0-1 0 0 0,0 1 0 0 0,0 0 0 0 0,1 1 0 0 0,-1-1 0 0 0,1 1 0 0 0,-1 0 0 0 0,1 0 1 0 0,0 1-1 0 0,0 0 0 0 0,0-1 0 0 0,1 2 0 0 0,0-1 0 0 0,-1 0 0 0 0,1 1 0 0 0,1 0 0 0 0,-1 0 0 0 0,-5 10 1 0 0,6-9 25 0 0,-1 1 1 0 0,1 0 0 0 0,0 0 0 0 0,0 1-1 0 0,1-1 1 0 0,0 1 0 0 0,1-1 0 0 0,-1 1-1 0 0,1-1 1 0 0,1 1 0 0 0,0 0 0 0 0,0-1-1 0 0,0 1 1 0 0,3 12 0 0 0,-2-16 23 0 0,0 0 1 0 0,1 0-1 0 0,0 0 1 0 0,0 0 0 0 0,0 0-1 0 0,0-1 1 0 0,1 1-1 0 0,-1-1 1 0 0,1 0-1 0 0,0 1 1 0 0,0-1 0 0 0,0-1-1 0 0,0 1 1 0 0,1 0-1 0 0,-1-1 1 0 0,1 1-1 0 0,0-1 1 0 0,-1 0-1 0 0,1 0 1 0 0,0-1 0 0 0,0 1-1 0 0,7 1 1 0 0,0 0 66 0 0,1-1 1 0 0,0 0 0 0 0,0 0-1 0 0,0-1 1 0 0,-1-1 0 0 0,25-2-1 0 0,-30 1-9 0 0,-1-1-1 0 0,1 1 0 0 0,-1-2 0 0 0,0 1 0 0 0,0 0 0 0 0,0-1 0 0 0,0 0 0 0 0,0 0 0 0 0,0 0 0 0 0,-1-1 0 0 0,0 0 1 0 0,1 0-1 0 0,-1 0 0 0 0,-1 0 0 0 0,1 0 0 0 0,-1-1 0 0 0,4-5 0 0 0,0-1 36 0 0,-1 1 0 0 0,0-2 1 0 0,0 1-1 0 0,-1 0 0 0 0,0-1 0 0 0,4-22 0 0 0,-9 40-209 0 0,-1 0-1 0 0,1 0 0 0 0,0 1 0 0 0,1-1 0 0 0,-1 0 1 0 0,1 0-1 0 0,1 0 0 0 0,-1 0 0 0 0,1 0 0 0 0,0 0 1 0 0,0 0-1 0 0,1 0 0 0 0,-1-1 0 0 0,1 1 0 0 0,1-1 1 0 0,-1 0-1 0 0,1 0 0 0 0,0 0 0 0 0,0-1 0 0 0,0 1 1 0 0,1-1-1 0 0,6 5 0 0 0,-4-2 185 0 0,1-1 1 0 0,1 0-1 0 0,-1-1 0 0 0,1 1 1 0 0,0-2-1 0 0,0 1 0 0 0,1-1 1 0 0,-1-1-1 0 0,1 0 0 0 0,0 0 1 0 0,0-1-1 0 0,0 0 0 0 0,16 1 0 0 0,-22-3-88 0 0,1-1 0 0 0,-1 1 0 0 0,0 0 0 0 0,0-1-1 0 0,0 0 1 0 0,0 0 0 0 0,0 0 0 0 0,-1-1-1 0 0,1 1 1 0 0,0-1 0 0 0,0 0 0 0 0,-1 0-1 0 0,1 0 1 0 0,3-4 0 0 0,0 0-1258 0 0,-1 0 1 0 0,1-1-1 0 0,-1-1 1 0 0,-1 1-1 0 0,7-11 0 0 0,-1 0-3249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0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 3496 0 0,'0'0'8308'0'0,"5"0"-7970"0"0,45-3 631 0 0,70-11-1 0 0,-115 13-1065 0 0,13-1-1855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11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51 7165 0 0,'0'0'5502'0'0,"14"-2"-5537"0"0,114-16 234 0 0,-83 9-91 0 0,-12 1-496 0 0,-1 3 0 0 0,54-3 0 0 0,-93 24-5892 0 0,-3-9 4177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5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27 52 0 0,'15'-2'13669'0'0,"-15"-1"-13761"0"0,0 3 91 0 0,0-1-1 0 0,0 0 1 0 0,1 0 0 0 0,-1 1 0 0 0,0-1 0 0 0,0 0-1 0 0,0 0 1 0 0,0 0 0 0 0,0 1 0 0 0,0-1 0 0 0,0 0 0 0 0,-1 0-1 0 0,1 1 1 0 0,0-1 0 0 0,0 0 0 0 0,0 0 0 0 0,-1 1-1 0 0,1-1 1 0 0,0 0 0 0 0,-1 0 0 0 0,1 1 0 0 0,-1-1-1 0 0,1 1 1 0 0,-1-1 0 0 0,1 0 0 0 0,-1 1 0 0 0,1-1-1 0 0,-1 1 1 0 0,0-1 0 0 0,0 0 0 0 0,-13 20-207 0 0,-26 29 814 0 0,-56 89 0 0 0,66-93-545 0 0,13-15-27 0 0,-24 52 0 0 0,16-29 164 0 0,42-80-8604 0 0,11-17 3724 0 0,-17 25 2847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3.7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4348 0 0,'0'0'2482'0'0,"16"8"-3359"0"0,5 2 998 0 0,-11-7-41 0 0,-1 2 0 0 0,1-1 0 0 0,-1 1 0 0 0,0 1 0 0 0,-1 0 0 0 0,0 0 0 0 0,15 14 0 0 0,119 116 2280 0 0,88 79-156 0 0,14-20-1379 0 0,-232-187-822 0 0,20 15 140 0 0,1-2 1 0 0,53 26-1 0 0,-86-47-158 0 0,1 0 0 0 0,-1 0 0 0 0,0 0 0 0 0,0 0 0 0 0,1 0 0 0 0,-1 0 0 0 0,0 0 0 0 0,0 0 0 0 0,0 0-1 0 0,1 0 1 0 0,-1 0 0 0 0,0 0 0 0 0,0 0 0 0 0,1 0 0 0 0,-1 0 0 0 0,0-1 0 0 0,0 1 0 0 0,1 0 0 0 0,-1 0-1 0 0,0 0 1 0 0,0 0 0 0 0,0 0 0 0 0,1 0 0 0 0,-1-1 0 0 0,0 1 0 0 0,0 0 0 0 0,0 0 0 0 0,0 0 0 0 0,0-1-1 0 0,1 1 1 0 0,-1 0 0 0 0,0 0 0 0 0,0 0 0 0 0,0-1 0 0 0,0 1 0 0 0,0 0 0 0 0,0 0 0 0 0,0-1 0 0 0,0 1-1 0 0,3-18-830 0 0,-3-22-1388 0 0,0 36 1702 0 0,-3-19-1743 0 0,-4-13-1378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5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3620 0 0,'0'0'5100'0'0,"4"0"-4782"0"0,1 1-72 0 0,1 0 1 0 0,-1 1-1 0 0,0-1 0 0 0,0 1 1 0 0,0 0-1 0 0,0 1 0 0 0,0-1 1 0 0,0 1-1 0 0,6 5 0 0 0,48 40 844 0 0,-32-25-921 0 0,-7-7-2 0 0,-2-3-24 0 0,0 2-1 0 0,-1 0 1 0 0,17 21-1 0 0,-30-31 740 0 0,8 6-5463 0 0,-7-18 1566 0 0,-5 7 2714 0 0,1-1-1 0 0,-1 0 1 0 0,0 0-1 0 0,0 0 1 0 0,1 0-1 0 0,-1 0 1 0 0,0 1-1 0 0,0-3 1 0 0,2-8-1741 0 0,1-5 14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5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14 804 0 0,'0'0'7623'0'0,"5"-13"-5948"0"0,-7 32-1381 0 0,0-1 0 0 0,-2 1 0 0 0,0 0 0 0 0,0-1-1 0 0,-9 21 1 0 0,-9 36 19 0 0,18-58-293 0 0,-5 27 302 0 0,-20 56 1 0 0,24-79-1343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37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69 2020 0 0,'0'0'4711'0'0,"-18"14"-4059"0"0,12-6-585 0 0,0 0 0 0 0,0 0-1 0 0,0 1 1 0 0,1 0 0 0 0,1 0-1 0 0,-1 0 1 0 0,2 1 0 0 0,-1-1-1 0 0,1 1 1 0 0,1 0 0 0 0,0 0-1 0 0,0 0 1 0 0,1 0 0 0 0,0 0-1 0 0,1 1 1 0 0,0-1 0 0 0,0 0-1 0 0,3 12 1 0 0,-2-21-55 0 0,0 1 0 0 0,0-1 0 0 0,0 0 0 0 0,0 0-1 0 0,0 0 1 0 0,0 0 0 0 0,1 0 0 0 0,-1 0 0 0 0,0 0 0 0 0,1 0 0 0 0,-1-1-1 0 0,1 1 1 0 0,-1 0 0 0 0,1-1 0 0 0,-1 1 0 0 0,1-1 0 0 0,-1 0 0 0 0,1 1-1 0 0,0-1 1 0 0,-1 0 0 0 0,1 0 0 0 0,-1 0 0 0 0,1 0 0 0 0,0 0 0 0 0,-1 0-1 0 0,1-1 1 0 0,1 0 0 0 0,0 1 34 0 0,-1 0-1 0 0,1 0 1 0 0,-1 0 0 0 0,1 0-1 0 0,-1-1 1 0 0,0 1-1 0 0,1-1 1 0 0,-1 0 0 0 0,0 0-1 0 0,1 0 1 0 0,-1 0 0 0 0,0 0-1 0 0,0 0 1 0 0,0-1-1 0 0,0 1 1 0 0,0-1 0 0 0,0 1-1 0 0,3-4 1 0 0,-4 2 7 0 0,0 0 0 0 0,0-1 0 0 0,0 1 0 0 0,0-1 0 0 0,-1 1 1 0 0,1-1-1 0 0,-1 1 0 0 0,0-1 0 0 0,0 1 0 0 0,0-1 0 0 0,-1 1 0 0 0,1-1 0 0 0,-1 1 1 0 0,0-1-1 0 0,1 1 0 0 0,-4-6 0 0 0,-1-1-62 0 0,0 0-1 0 0,-1 1 1 0 0,0 0 0 0 0,-8-9 0 0 0,7 9 27 0 0,0 0 0 0 0,0-1 1 0 0,-8-16-1 0 0,15 24-43 0 0,-1 1 0 0 0,0-1 0 0 0,1 0 1 0 0,0 1-1 0 0,-1-1 0 0 0,1 0 0 0 0,0 1 0 0 0,0-1 0 0 0,0 0 1 0 0,0 1-1 0 0,0-1 0 0 0,0 0 0 0 0,1 1 0 0 0,-1-1 0 0 0,0 0 0 0 0,1 1 1 0 0,-1-1-1 0 0,1 0 0 0 0,1-2 0 0 0,0 1-26 0 0,1 0 0 0 0,-1 0 0 0 0,0 0 0 0 0,1 0 0 0 0,0 0 0 0 0,0 0 0 0 0,0 1 0 0 0,5-4 0 0 0,-2 2-47 0 0,1 0-1 0 0,0 0 0 0 0,0 1 1 0 0,0 0-1 0 0,1 0 1 0 0,-1 1-1 0 0,1 0 1 0 0,11-2-1 0 0,-14 3 45 0 0,1 1 1 0 0,0 0-1 0 0,-1 0 0 0 0,1 0 1 0 0,0 1-1 0 0,-1-1 0 0 0,1 1 1 0 0,-1 1-1 0 0,6 1 0 0 0,-9-2 48 0 0,1 0 0 0 0,-1 1 0 0 0,0-1-1 0 0,0 1 1 0 0,0 0 0 0 0,0 0 0 0 0,0-1 0 0 0,0 1 0 0 0,0 1-1 0 0,-1-1 1 0 0,1 0 0 0 0,-1 0 0 0 0,1 0 0 0 0,-1 1-1 0 0,0-1 1 0 0,0 1 0 0 0,0-1 0 0 0,0 1 0 0 0,-1-1 0 0 0,2 6-1 0 0,0 2 60 0 0,0 0 0 0 0,0 0 0 0 0,-1 1 0 0 0,-1-1 0 0 0,0 0 0 0 0,0 1-1 0 0,-1-1 1 0 0,0 0 0 0 0,-1 0 0 0 0,0 1 0 0 0,0-1 0 0 0,-1 0 0 0 0,-6 12-1 0 0,6-14 43 0 0,3-7-47 0 0,0 1-1 0 0,-1 0 1 0 0,1 0-1 0 0,-1-1 1 0 0,0 1-1 0 0,1 0 1 0 0,-1-1-1 0 0,0 1 1 0 0,0-1-1 0 0,0 1 1 0 0,0-1-1 0 0,0 1 1 0 0,-1-1-1 0 0,1 0 1 0 0,0 0-1 0 0,-1 1 1 0 0,1-1-1 0 0,0 0 1 0 0,-1 0-1 0 0,-3 1 1372 0 0,6-32-1785 0 0,0 18 310 0 0,2 0 0 0 0,-1 0 0 0 0,2 0 0 0 0,-1 1-1 0 0,2-1 1 0 0,0 1 0 0 0,0 0 0 0 0,1 0 0 0 0,0 1 0 0 0,11-15 0 0 0,-14 22-37 0 0,1-1 0 0 0,0 0 1 0 0,0 1-1 0 0,1 0 1 0 0,-1 0-1 0 0,1 0 0 0 0,-1 0 1 0 0,1 1-1 0 0,6-3 0 0 0,-9 4 54 0 0,0 1-1 0 0,0-1 1 0 0,0 1-1 0 0,0-1 0 0 0,0 1 1 0 0,0 0-1 0 0,0 0 0 0 0,0 0 1 0 0,0 0-1 0 0,0 0 1 0 0,1 0-1 0 0,-1 0 0 0 0,0 1 1 0 0,0-1-1 0 0,0 1 0 0 0,0-1 1 0 0,-1 1-1 0 0,1 0 0 0 0,0 0 1 0 0,0 0-1 0 0,0 0 1 0 0,0 0-1 0 0,-1 0 0 0 0,1 1 1 0 0,-1-1-1 0 0,3 3 0 0 0,0 2 117 0 0,0 0-1 0 0,-1 0 0 0 0,0 0 0 0 0,0 1 0 0 0,0-1 0 0 0,0 1 0 0 0,-1 0 0 0 0,-1 0 0 0 0,1 0 0 0 0,-1 0 0 0 0,0 0 0 0 0,0 9 1 0 0,-1-8-33 0 0,1 0 0 0 0,0 0 0 0 0,1 0 0 0 0,0 0 0 0 0,0 0 0 0 0,0-1 0 0 0,1 1 0 0 0,7 13 1 0 0,-9-19-14 0 0,1 0 0 0 0,-1 0 0 0 0,0 0 0 0 0,1 0 0 0 0,0-1 0 0 0,-1 1 0 0 0,1-1 0 0 0,0 1 0 0 0,0-1 0 0 0,-1 0 0 0 0,1 1 0 0 0,0-1 0 0 0,1 0 0 0 0,-1 0 0 0 0,0-1 0 0 0,0 1 0 0 0,0 0 0 0 0,0-1 1 0 0,1 1-1 0 0,-1-1 0 0 0,3 0 0 0 0,-1 0 29 0 0,0 0 0 0 0,0-1 0 0 0,0 0 0 0 0,0 0 0 0 0,0 0 0 0 0,0 0 0 0 0,0-1 0 0 0,-1 1 0 0 0,1-1 0 0 0,0 0 0 0 0,3-3 0 0 0,3-2 31 0 0,-1 0 0 0 0,-1 0-1 0 0,1-1 1 0 0,-1 0 0 0 0,-1 0-1 0 0,0-1 1 0 0,13-19-1 0 0,-19 24-31 0 0,1 0-1 0 0,0 0 0 0 0,-1 0 0 0 0,0-1 0 0 0,0 1 0 0 0,0 0 0 0 0,-1 0 1 0 0,1-1-1 0 0,-1-5 0 0 0,0 8-68 0 0,0 0 1 0 0,0 0-1 0 0,0 1 1 0 0,0-1-1 0 0,0 0 1 0 0,-1 0 0 0 0,1 1-1 0 0,-1-1 1 0 0,1 0-1 0 0,-1 1 1 0 0,0-1-1 0 0,1 1 1 0 0,-1-1-1 0 0,0 1 1 0 0,0-1-1 0 0,0 1 1 0 0,0-1-1 0 0,0 1 1 0 0,-1 0-1 0 0,1 0 1 0 0,0-1 0 0 0,-1 1-1 0 0,1 0 1 0 0,-3-1-1 0 0,-8-6 174 0 0,-14-7-498 0 0,26 15 296 0 0,-1 0-1 0 0,0 0 1 0 0,1 0 0 0 0,-1-1-1 0 0,0 1 1 0 0,0 0-1 0 0,1 0 1 0 0,-1 0 0 0 0,0 0-1 0 0,1 1 1 0 0,-1-1-1 0 0,0 0 1 0 0,0 0-1 0 0,1 0 1 0 0,-1 0 0 0 0,0 1-1 0 0,1-1 1 0 0,-1 0-1 0 0,0 1 1 0 0,1-1 0 0 0,-1 0-1 0 0,1 1 1 0 0,-1-1-1 0 0,0 1 1 0 0,1-1-1 0 0,-1 1 1 0 0,1-1 0 0 0,0 1-1 0 0,-1 0 1 0 0,1-1-1 0 0,-1 1 1 0 0,1 0 0 0 0,0-1-1 0 0,-1 1 1 0 0,1 1-1 0 0,-5 8 65 0 0,1 0 0 0 0,0 1 0 0 0,0 0 0 0 0,2 0-1 0 0,-1 0 1 0 0,1 0 0 0 0,1 0 0 0 0,0 0 0 0 0,0 0 0 0 0,1 1 0 0 0,2 13-1 0 0,-1-21 6 0 0,0-1 0 0 0,0 1 0 0 0,1 0 0 0 0,-1-1 0 0 0,1 1 0 0 0,0-1 0 0 0,0 1 0 0 0,0-1 0 0 0,1 0 0 0 0,-1 0 0 0 0,1 0 0 0 0,0 0 0 0 0,0 0 0 0 0,-1 0 0 0 0,2-1 0 0 0,-1 0 0 0 0,0 1 0 0 0,0-1 0 0 0,1 0 0 0 0,0-1 0 0 0,-1 1 0 0 0,1-1 0 0 0,0 1 0 0 0,-1-1 0 0 0,1 0 0 0 0,5 0 0 0 0,12 3 167 0 0,1-1 0 0 0,-1-2 0 0 0,35 0 0 0 0,-37-1-102 0 0,-7 0 36 0 0,0-1-1 0 0,0 0 1 0 0,0 0-1 0 0,0-1 1 0 0,0-1-1 0 0,0 0 1 0 0,16-8 910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2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6993 0 0,'0'0'3667'0'0,"3"1"-3488"0"0,44 16 438 0 0,-1 2-1 0 0,77 44 1 0 0,82 46-443 0 0,-17-10 312 0 0,16 11 1 0 0,-156-85-448 0 0,188 79 711 0 0,-146-67-694 0 0,-10-5 120 0 0,-23-10-135 0 0,94 51 0 0 0,-103-46 131 0 0,-17-10-5 0 0,33 25 0 0 0,-48-34 470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0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36 0 0,'0'0'0'0'0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0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897 112 192 0 0,'3'-13'4'0'0,"-2"8"238"0"0,1 0-1 0 0,-1 0 1 0 0,0 0-1 0 0,-1 0 0 0 0,1 0 1 0 0,-1 0-1 0 0,0 0 1 0 0,-1 0-1 0 0,1-1 1 0 0,-1 1-1 0 0,0 0 0 0 0,0 1 1 0 0,-2-7-1 0 0,1 8-14 0 0,0 1-1 0 0,-1 0 0 0 0,1 0 0 0 0,-1 0 1 0 0,1 1-1 0 0,-1-1 0 0 0,0 1 1 0 0,1-1-1 0 0,-1 1 0 0 0,0 0 0 0 0,0 0 1 0 0,0 0-1 0 0,0 1 0 0 0,-6-2 2132 0 0,-10 18-360 0 0,2 3-1666 0 0,1 1 1 0 0,1 0-1 0 0,-14 25 1 0 0,-8 11-51 0 0,-17 27 515 0 0,-82 173-1 0 0,88-156-437 0 0,-72 108-1 0 0,52-111 167 0 0,-29 45-150 0 0,47-56-333 0 0,32-54 153 0 0,0 0 1 0 0,-3 0-1 0 0,0-2 1 0 0,-37 40-1 0 0,48-62-553 0 0,20-46-14741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1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486 1 444 0 0,'0'0'11541'0'0,"-11"20"-9992"0"0,-30 31-594 0 0,2 2 0 0 0,-45 82 0 0 0,-49 126-908 0 0,2-3 353 0 0,126-249-364 0 0,3-4 3 0 0,0-1 0 0 0,0 1 0 0 0,-1-1-1 0 0,0 0 1 0 0,0 0 0 0 0,0 0-1 0 0,0 0 1 0 0,-6 5 0 0 0,9-9-124 0 0,0 0 0 0 0,-1 0 0 0 0,1 0 1 0 0,0 0-1 0 0,0 0 0 0 0,-1 0 0 0 0,1 0 0 0 0,0 0 0 0 0,0 0 1 0 0,-1 0-1 0 0,1 0 0 0 0,0 0 0 0 0,0 0 0 0 0,-1 0 0 0 0,1 0 1 0 0,0 0-1 0 0,0 0 0 0 0,-1-1 0 0 0,1 1 0 0 0,0 0 1 0 0,0 0-1 0 0,-1 0 0 0 0,1 0 0 0 0,0 0 0 0 0,-1-2-678 0 0,1 2 678 0 0,-1-1 0 0 0,1 1 0 0 0,0 0 0 0 0,0 0 1 0 0,0-1-1 0 0,0 1 0 0 0,0 0 0 0 0,0 0 0 0 0,0-1 1 0 0,0 1-1 0 0,0-1 0 0 0,-2-15-2785 0 0,1-9-2921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1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1840 0 0,'0'0'11571'0'0,"10"0"-12624"0"0,-6 0 1051 0 0,2 0 4 0 0,1 0 0 0 0,0 1 0 0 0,-1-1-1 0 0,1 1 1 0 0,-1 0 0 0 0,1 1 0 0 0,-1 0 0 0 0,0 0-1 0 0,0 0 1 0 0,1 1 0 0 0,4 3 0 0 0,285 153 711 0 0,-234-130-166 0 0,2-3 1 0 0,125 34-1 0 0,-177-57-428 0 0,-2-2-628 0 0,-1-12-3759 0 0,-7 7 3061 0 0,12-17-3349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4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20 0 0,'0'0'472'0'0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5.1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44 128 52 0 0,'23'-12'72'0'0,"18"-10"12270"0"0,-47 40-10630 0 0,-8 23-2183 0 0,-67 172 659 0 0,74-201 522 0 0,8-20 548 0 0,7-23-1336 0 0,7-4-169 0 0,0 1 0 0 0,2 1 0 0 0,43-63 0 0 0,-50 83 179 0 0,0 0 0 0 0,1 0 1 0 0,0 1-1 0 0,1 1 0 0 0,1 0 0 0 0,0 0 0 0 0,0 1 0 0 0,1 1 0 0 0,0 0 0 0 0,1 1 0 0 0,22-9 0 0 0,-35 16 30 0 0,0 0 0 0 0,0 1-1 0 0,-1-1 1 0 0,1 1 0 0 0,0 0 0 0 0,0 0-1 0 0,0-1 1 0 0,0 1 0 0 0,-1 1 0 0 0,1-1 0 0 0,0 0-1 0 0,0 0 1 0 0,0 1 0 0 0,0-1 0 0 0,-1 0-1 0 0,1 1 1 0 0,0 0 0 0 0,-1 0 0 0 0,1-1 0 0 0,0 1-1 0 0,-1 0 1 0 0,1 0 0 0 0,-1 0 0 0 0,1 1-1 0 0,-1-1 1 0 0,1 0 0 0 0,-1 0 0 0 0,0 1 0 0 0,0-1-1 0 0,0 1 1 0 0,0-1 0 0 0,2 3 0 0 0,2 6 116 0 0,0 1 0 0 0,-1-1 1 0 0,0 1-1 0 0,3 16 0 0 0,1 0-122 0 0,-4-15 139 0 0,1 0 0 0 0,0 0 0 0 0,1 0 1 0 0,0-1-1 0 0,0 0 0 0 0,12 15 0 0 0,-16-24-26 0 0,0 0-1 0 0,0 1 1 0 0,1-1-1 0 0,-1 0 1 0 0,1 0-1 0 0,-1-1 1 0 0,1 1-1 0 0,0 0 1 0 0,-1-1-1 0 0,1 0 0 0 0,0 1 1 0 0,0-1-1 0 0,0 0 1 0 0,0-1-1 0 0,0 1 1 0 0,0-1-1 0 0,1 1 1 0 0,-1-1-1 0 0,0 0 1 0 0,0 0-1 0 0,0 0 1 0 0,0 0-1 0 0,0-1 1 0 0,0 1-1 0 0,1-1 1 0 0,-1 0-1 0 0,0 0 1 0 0,-1 0-1 0 0,1 0 1 0 0,0 0-1 0 0,5-4 0 0 0,3-1 87 0 0,-1 0 0 0 0,0-1 0 0 0,15-13 0 0 0,-21 17-270 0 0,0-1-1 0 0,0 1 0 0 0,-1-1 1 0 0,0 0-1 0 0,0 0 0 0 0,0 0 1 0 0,0-1-1 0 0,0 1 0 0 0,-1-1 1 0 0,0 0-1 0 0,2-5 0 0 0,-34 24-11985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4.1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0 1840 0 0,'0'0'6141'0'0,"0"15"-6800"0"0,-44 643 4813 0 0,36-601-3927 0 0,3-31 31 0 0,-1 46-1 0 0,4-59-1189 0 0,1-11 602 0 0,1-1 0 0 0,-1 1 0 0 0,1-1 1 0 0,-1 1-1 0 0,1 0 0 0 0,0-1 0 0 0,0 1 0 0 0,0 0 0 0 0,0 0 0 0 0,0-1 0 0 0,0 1 0 0 0,1 0 0 0 0,-1-1 1 0 0,0 1-1 0 0,1 0 0 0 0,0 1 0 0 0,9 0-2328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6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190 109 196 0 0,'0'0'7879'0'0,"1"-8"-7417"0"0,1 3-438 0 0,4-26 775 0 0,-6 30-645 0 0,0-1 0 0 0,0 0 0 0 0,0 1 0 0 0,0-1 0 0 0,0 0 0 0 0,0 1 0 0 0,-1-1 0 0 0,1 0 0 0 0,0 1 0 0 0,-1-1 0 0 0,0 1 0 0 0,1-1 0 0 0,-1 1 0 0 0,0-1 0 0 0,0 1 0 0 0,1-1 0 0 0,-1 1 0 0 0,0 0 0 0 0,-2-2 0 0 0,-2-1-124 0 0,0 0 0 0 0,-1 1 0 0 0,1 0 0 0 0,-1 0-1 0 0,0 0 1 0 0,0 1 0 0 0,0-1 0 0 0,0 2 0 0 0,0-1 0 0 0,0 1-1 0 0,0-1 1 0 0,-1 2 0 0 0,1-1 0 0 0,0 1 0 0 0,-1 0-1 0 0,1 0 1 0 0,-1 1 0 0 0,1 0 0 0 0,-10 2 0 0 0,12-1-80 0 0,1 0 1 0 0,0 1-1 0 0,-1-1 1 0 0,1 1 0 0 0,0 0-1 0 0,0 0 1 0 0,1 0-1 0 0,-1 0 1 0 0,0 0 0 0 0,1 1-1 0 0,0-1 1 0 0,0 1-1 0 0,0-1 1 0 0,0 1 0 0 0,1 0-1 0 0,-2 6 1 0 0,0 0-25 0 0,0 1 0 0 0,1-1 0 0 0,0 1 0 0 0,1-1 0 0 0,-1 13 0 0 0,3-16 71 0 0,-1-1 0 0 0,1 1 0 0 0,0-1 1 0 0,0 0-1 0 0,1 1 0 0 0,0-1 0 0 0,0 0 0 0 0,0 0 0 0 0,1 0 0 0 0,4 7 0 0 0,-6-11 41 0 0,0-1-1 0 0,0 1 0 0 0,0 0 1 0 0,1-1-1 0 0,-1 1 0 0 0,0-1 1 0 0,1 1-1 0 0,-1-1 1 0 0,1 0-1 0 0,0 0 0 0 0,-1 0 1 0 0,1 0-1 0 0,0 0 0 0 0,0 0 1 0 0,-1 0-1 0 0,1 0 1 0 0,0-1-1 0 0,0 1 0 0 0,0-1 1 0 0,0 1-1 0 0,0-1 0 0 0,0 0 1 0 0,0 0-1 0 0,0 0 0 0 0,0 0 1 0 0,0 0-1 0 0,0 0 1 0 0,0 0-1 0 0,0-1 0 0 0,0 1 1 0 0,0-1-1 0 0,0 0 0 0 0,0 1 1 0 0,0-1-1 0 0,-1 0 0 0 0,1 0 1 0 0,3-2-1 0 0,7-7-31 0 0,0 0-1 0 0,-1-1 1 0 0,0 0-1 0 0,0-1 1 0 0,-1 0 0 0 0,-1 0-1 0 0,0-1 1 0 0,14-28-1 0 0,-14 25-332 0 0,-9 22-714 0 0,-4 25 1214 0 0,4-16-76 0 0,1 1 0 0 0,0 0 0 0 0,1-1 0 0 0,1 1 0 0 0,8 27 0 0 0,-10-38-58 0 0,1 0 1 0 0,0-1-1 0 0,0 1 1 0 0,0-1-1 0 0,1 1 1 0 0,0-1-1 0 0,0 0 1 0 0,0 0-1 0 0,0 0 1 0 0,0-1-1 0 0,1 1 1 0 0,-1-1-1 0 0,1 0 1 0 0,0 0-1 0 0,0 0 1 0 0,0 0-1 0 0,1 0 0 0 0,-1-1 1 0 0,1 0-1 0 0,-1 0 1 0 0,1 0-1 0 0,7 1 1 0 0,-10-3-124 0 0,0 1 0 0 0,0-1-1 0 0,0 0 1 0 0,0 0 0 0 0,1 0 0 0 0,-1 0 0 0 0,0 0 0 0 0,0 0-1 0 0,0-1 1 0 0,0 1 0 0 0,0-1 0 0 0,0 1 0 0 0,0-1 0 0 0,0 0-1 0 0,0 0 1 0 0,0 0 0 0 0,0 0 0 0 0,2-2 0 0 0,16-20-5856 0 0,-12 10 1065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6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6405 0 0,'0'0'4307'0'0,"6"0"-3994"0"0,53-5 1665 0 0,68-15 0 0 0,-87 13-4392 0 0,-18 5-3851 0 0,-30 3 3683 0 0,35-2-1138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7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0 732 0 0,'0'0'8622'0'0,"6"2"-8059"0"0,14 3 15 0 0,0-1 0 0 0,0-1 0 0 0,0-1 0 0 0,33-1 0 0 0,88-11 1124 0 0,-134 8-1093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2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40 0 0,'0'0'1567'0'0,"29"-1"-627"0"0,-13 2-884 0 0,-13-1-309 0 0,0-1 0 0 0,-1 1 1 0 0,1 1-1 0 0,0-1 0 0 0,0 0 1 0 0,-1 1-1 0 0,1-1 0 0 0,-1 1 1 0 0,6 2-1 0 0,-5-1 177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5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104 259 168 0 0,'0'0'4267'0'0,"-11"-19"2906"0"0,8 44-7273 0 0,0-1 0 0 0,-2 0-1 0 0,0 0 1 0 0,-12 30 0 0 0,16-50 73 0 0,-7 22 249 0 0,-10 30 113 0 0,-13 70 1 0 0,30-119 611 0 0,0-14 638 0 0,5-14-1038 0 0,38-95-903 0 0,11-24 269 0 0,-44 122-32 0 0,0 1 0 0 0,2 0 0 0 0,16-22 0 0 0,-23 34 47 0 0,0 0 0 0 0,0 0-1 0 0,1 1 1 0 0,0-1 0 0 0,-1 1-1 0 0,1 0 1 0 0,1 0 0 0 0,-1 1-1 0 0,0 0 1 0 0,1 0 0 0 0,0 0-1 0 0,-1 1 1 0 0,1-1 0 0 0,11-1 0 0 0,-16 3 39 0 0,0 1 0 0 0,0 0 1 0 0,0 0-1 0 0,0 0 1 0 0,0 0-1 0 0,0-1 0 0 0,0 1 1 0 0,0 1-1 0 0,0-1 1 0 0,0 0-1 0 0,0 0 1 0 0,0 0-1 0 0,0 0 0 0 0,-1 1 1 0 0,1-1-1 0 0,0 0 1 0 0,0 1-1 0 0,0-1 1 0 0,0 1-1 0 0,0-1 0 0 0,0 1 1 0 0,-1-1-1 0 0,1 1 1 0 0,0 0-1 0 0,-1-1 1 0 0,1 1-1 0 0,0 0 0 0 0,-1 0 1 0 0,1-1-1 0 0,-1 1 1 0 0,1 0-1 0 0,0 2 1 0 0,0 1-23 0 0,0 0 1 0 0,0 0-1 0 0,-1 0 1 0 0,0 0 0 0 0,0 1-1 0 0,0 5 1 0 0,0 3 68 0 0,-4 51 358 0 0,-19 112-1 0 0,23-176-362 0 0,-1 1-1 0 0,1 0 0 0 0,0 0 0 0 0,0-1 0 0 0,0 1 0 0 0,0 0 0 0 0,0-1 0 0 0,1 1 1 0 0,-1 0-1 0 0,0 0 0 0 0,0-1 0 0 0,0 1 0 0 0,1 0 0 0 0,-1-1 0 0 0,0 1 0 0 0,1-1 1 0 0,-1 1-1 0 0,0 0 0 0 0,1-1 0 0 0,-1 1 0 0 0,1-1 0 0 0,-1 1 0 0 0,1-1 0 0 0,-1 1 1 0 0,1-1-1 0 0,-1 1 0 0 0,1-1 0 0 0,-1 1 0 0 0,2-1 0 0 0,1 1 27 0 0,-1 0-1 0 0,1 0 1 0 0,-1 0 0 0 0,1-1-1 0 0,0 1 1 0 0,-1-1-1 0 0,1 0 1 0 0,4 1 0 0 0,-1-2 76 0 0,0 1 1 0 0,1-1 0 0 0,-1 1-1 0 0,0-2 1 0 0,0 1-1 0 0,0-1 1 0 0,8-3 0 0 0,-2-3-8 0 0,-1 0 1 0 0,0-1-1 0 0,-1 0 1 0 0,0 0-1 0 0,0-1 0 0 0,-1-1 1 0 0,0 0-1 0 0,11-17 1 0 0,4-12-481 0 0,23-48 0 0 0,-42 79 436 0 0,0-1 1 0 0,0-1 0 0 0,-1 1-1 0 0,-1 0 1 0 0,0-1 0 0 0,0 0-1 0 0,-1 0 1 0 0,1-18 0 0 0,-3 28-81 0 0,0 1-1 0 0,0 0 1 0 0,0 0 0 0 0,0 0 0 0 0,0-1 0 0 0,0 1 0 0 0,0 0 0 0 0,0 0 0 0 0,0 0 0 0 0,0-1 0 0 0,0 1 0 0 0,0 0-1 0 0,0 0 1 0 0,-1 0 0 0 0,1-1 0 0 0,0 1 0 0 0,0 0 0 0 0,0 0 0 0 0,0 0 0 0 0,0 0 0 0 0,-1 0 0 0 0,1-1 0 0 0,0 1-1 0 0,0 0 1 0 0,0 0 0 0 0,-1 0 0 0 0,1 0 0 0 0,0 0 0 0 0,0 0 0 0 0,0 0 0 0 0,-1 0 0 0 0,1 0 0 0 0,0 0 0 0 0,0 0 0 0 0,0 0-1 0 0,-1 0 1 0 0,1 0 0 0 0,0 0 0 0 0,0 0 0 0 0,0 0 0 0 0,-1 0 0 0 0,1 0 0 0 0,0 0 0 0 0,0 0 0 0 0,-1 0 0 0 0,1 0-1 0 0,0 0 1 0 0,0 0 0 0 0,0 0 0 0 0,0 1 0 0 0,-1-1 0 0 0,1 0 0 0 0,0 0 0 0 0,0 0 0 0 0,0 0 0 0 0,0 0 0 0 0,-1 1-1 0 0,1-1 1 0 0,0 0 0 0 0,0 0 0 0 0,0 0 0 0 0,0 0 0 0 0,0 1 0 0 0,0-1 0 0 0,0 0 0 0 0,0 0 0 0 0,0 1 0 0 0,-11 11-1013 0 0,-3 12 922 0 0,1 0 0 0 0,2 1 1 0 0,1 1-1 0 0,0 0 0 0 0,2 1 0 0 0,1-1 0 0 0,2 1 0 0 0,0 1 0 0 0,2-1 0 0 0,-1 32 0 0 0,4-57 133 0 0,0 0 1 0 0,0-1-1 0 0,0 1 1 0 0,1 0-1 0 0,-1-1 1 0 0,0 1-1 0 0,0 0 1 0 0,1-1-1 0 0,-1 1 0 0 0,1-1 1 0 0,0 1-1 0 0,-1-1 1 0 0,1 1-1 0 0,0-1 1 0 0,0 1-1 0 0,0-1 1 0 0,0 0-1 0 0,0 1 1 0 0,0-1-1 0 0,0 0 1 0 0,0 0-1 0 0,1 0 1 0 0,-1 0-1 0 0,0 0 1 0 0,1 0-1 0 0,-1 0 1 0 0,1-1-1 0 0,-1 1 1 0 0,1 0-1 0 0,-1-1 1 0 0,1 1-1 0 0,0-1 1 0 0,-1 1-1 0 0,1-1 1 0 0,-1 0-1 0 0,1 0 0 0 0,2 0 1 0 0,0 0 80 0 0,0 0-1 0 0,0 0 1 0 0,0-1 0 0 0,0 0-1 0 0,0 1 1 0 0,0-1 0 0 0,0-1 0 0 0,0 1-1 0 0,0-1 1 0 0,-1 1 0 0 0,1-1-1 0 0,0 0 1 0 0,-1-1 0 0 0,4-2 0 0 0,2-3 9 0 0,-1 0 0 0 0,0 0 0 0 0,0-1 0 0 0,-1-1 0 0 0,0 1 0 0 0,-1-1 0 0 0,6-11 0 0 0,-9 14-165 0 0,0 0 0 0 0,0 1 0 0 0,-1-1 0 0 0,0 0 0 0 0,0-1 0 0 0,-1 1 0 0 0,0 0 0 0 0,0 0 0 0 0,0-1 0 0 0,-1 1 0 0 0,0 0 0 0 0,-2-13 0 0 0,0 17-21 0 0,1-1 0 0 0,-1 0-1 0 0,0 0 1 0 0,0 1 0 0 0,0-1 0 0 0,-1 1 0 0 0,1-1-1 0 0,-6-4 1 0 0,6 6 32 0 0,0 0 0 0 0,0 0 1 0 0,0 0-1 0 0,0 0 0 0 0,0 0 0 0 0,1 0 0 0 0,-1-1 0 0 0,1 1 0 0 0,-1 0 1 0 0,1-1-1 0 0,0 1 0 0 0,0-1 0 0 0,0 0 0 0 0,1 1 0 0 0,-1-1 0 0 0,0 0 1 0 0,1 0-1 0 0,0 1 0 0 0,0-1 0 0 0,0-5 0 0 0,1 7-32 0 0,0-1 1 0 0,0 0-1 0 0,0 0 0 0 0,1 1 0 0 0,-1-1 0 0 0,1 1 1 0 0,-1 0-1 0 0,1-1 0 0 0,0 1 0 0 0,-1 0 0 0 0,1 0 1 0 0,0 0-1 0 0,0 0 0 0 0,3-2 0 0 0,31-10-418 0 0,-32 12 468 0 0,6-3-74 0 0,1 1-1 0 0,0 0 0 0 0,0 0 0 0 0,0 1 1 0 0,0 1-1 0 0,1 0 0 0 0,-1 0 0 0 0,0 1 1 0 0,13 1-1 0 0,-24 0 95 0 0,1-1 0 0 0,0 0 0 0 0,-1 1 1 0 0,1-1-1 0 0,0 0 0 0 0,-1 1 0 0 0,1-1 1 0 0,-1 1-1 0 0,1-1 0 0 0,-1 1 0 0 0,1-1 0 0 0,-1 1 1 0 0,1 0-1 0 0,-1-1 0 0 0,1 1 0 0 0,-1 0 0 0 0,0-1 1 0 0,1 1-1 0 0,-1 0 0 0 0,0-1 0 0 0,0 1 0 0 0,1 0 1 0 0,-1 0-1 0 0,0-1 0 0 0,0 1 0 0 0,0 0 1 0 0,0 0-1 0 0,0-1 0 0 0,0 1 0 0 0,0 0 0 0 0,0 0 1 0 0,0-1-1 0 0,-1 1 0 0 0,1 0 0 0 0,0 0 0 0 0,0-1 1 0 0,-1 1-1 0 0,0 1 0 0 0,-13 30-58 0 0,11-27 59 0 0,-57 85 110 0 0,51-77-354 0 0,0 0 2032 0 0,18-21-826 0 0,33-42-1161 0 0,37-37-94 0 0,-68 75 245 0 0,-8 8-10 0 0,1 0 0 0 0,0 0 0 0 0,0 0 0 0 0,0 0 0 0 0,0 1 0 0 0,1-1 0 0 0,0 1 0 0 0,6-3 0 0 0,-9 7-65 0 0,-1 1 0 0 0,1 0 0 0 0,0-1 0 0 0,-1 1 0 0 0,0 0 0 0 0,1 0 1 0 0,-1 0-1 0 0,0 0 0 0 0,0 0 0 0 0,0 0 0 0 0,0 1 0 0 0,0-1 0 0 0,0 3 1 0 0,0-2-8 0 0,2 5 110 0 0,1 0-1 0 0,0 1 1 0 0,1-1 0 0 0,-1-1-1 0 0,8 10 1 0 0,-10-15 126 0 0,1 1 1 0 0,-1-1-1 0 0,0 0 1 0 0,1 0-1 0 0,-1 0 0 0 0,1 0 1 0 0,0-1-1 0 0,0 1 1 0 0,-1-1-1 0 0,1 1 0 0 0,0-1 1 0 0,0 0-1 0 0,0 0 1 0 0,0 0-1 0 0,1-1 0 0 0,-1 1 1 0 0,0-1-1 0 0,5 0 1 0 0,-4 1-18 0 0,1-1 1 0 0,-1 0 0 0 0,1 0-1 0 0,-1 0 1 0 0,1-1-1 0 0,-1 1 1 0 0,0-1 0 0 0,1 0-1 0 0,-1 0 1 0 0,0-1 0 0 0,0 1-1 0 0,0-1 1 0 0,0 0-1 0 0,0 0 1 0 0,0-1 0 0 0,0 1-1 0 0,-1-1 1 0 0,1 1 0 0 0,-1-1-1 0 0,0 0 1 0 0,0-1-1 0 0,0 1 1 0 0,0 0 0 0 0,0-1-1 0 0,-1 0 1 0 0,0 1 0 0 0,0-1-1 0 0,3-6 1 0 0,1-2-28 0 0,9-16-209 0 0,-1-2 1 0 0,-2 0-1 0 0,12-39 0 0 0,-23 67 134 0 0,-1 1 0 0 0,0 0 0 0 0,1 0 0 0 0,-1-1 0 0 0,0 1 0 0 0,0 0 0 0 0,0-1 0 0 0,0 1 0 0 0,0 0 0 0 0,0 0 0 0 0,0-1 0 0 0,0 1 0 0 0,0 0 0 0 0,-1-1 0 0 0,1 1 0 0 0,-1 0 0 0 0,1 0 0 0 0,-1 0 0 0 0,1-1 0 0 0,-2-1 0 0 0,1 3-84 0 0,0-1 0 0 0,0 0 0 0 0,-1 1 1 0 0,1-1-1 0 0,0 1 0 0 0,0-1 0 0 0,-1 1 0 0 0,1-1 0 0 0,0 1 0 0 0,0 0 0 0 0,-1 0 0 0 0,1 0 0 0 0,0 0 0 0 0,-1 0 0 0 0,1 0 0 0 0,0 0 0 0 0,-1 0 0 0 0,1 0 0 0 0,0 1 1 0 0,-2 0-1 0 0,2-1 45 0 0,0 1 0 0 0,0-1 0 0 0,-1 1 1 0 0,1 0-1 0 0,0-1 0 0 0,0 1 0 0 0,1 0 1 0 0,-1 0-1 0 0,0 0 0 0 0,0 0 1 0 0,0-1-1 0 0,1 1 0 0 0,-1 0 0 0 0,0 1 1 0 0,1-1-1 0 0,-1 0 0 0 0,1 0 0 0 0,-1 0 1 0 0,1 0-1 0 0,-1 0 0 0 0,1 1 0 0 0,0-1 1 0 0,0 1-1 0 0,-5 34 200 0 0,4-28 26 0 0,0 0-50 0 0,0-1 1 0 0,1 1-1 0 0,0 0 0 0 0,0 0 1 0 0,1 0-1 0 0,0 0 0 0 0,0-1 1 0 0,1 1-1 0 0,0 0 0 0 0,0-1 1 0 0,7 14-1 0 0,-6-16 8 0 0,0 0-1 0 0,0 0 1 0 0,1-1 0 0 0,0 0 0 0 0,0 1-1 0 0,0-1 1 0 0,1 0 0 0 0,-1-1-1 0 0,1 1 1 0 0,0-1 0 0 0,0 0-1 0 0,0 0 1 0 0,1-1 0 0 0,-1 0-1 0 0,0 1 1 0 0,9 1 0 0 0,2 0 70 0 0,1 0 1 0 0,-1-1-1 0 0,1-1 0 0 0,0 0 1 0 0,0-1-1 0 0,-1-1 0 0 0,1-1 1 0 0,0 0-1 0 0,0-1 0 0 0,27-7 1 0 0,-17-4-620 0 0,-16 2-1812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6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1408 0 0,'0'0'8381'0'0,"14"6"-7944"0"0,-7-3-397 0 0,15 7 178 0 0,0 0-1 0 0,0 1 0 0 0,30 22 1 0 0,-14-4 70 0 0,278 228 1749 0 0,-176-130-1740 0 0,67 58 362 0 0,-142-125 309 0 0,108 127-1 0 0,-59-58-90 0 0,95 84-416 0 0,-201-206-2650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7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295 0 288 0 0,'0'0'11988'0'0,"-4"14"-11042"0"0,-85 224 994 0 0,74-193-1788 0 0,-38 106 200 0 0,41-122-411 0 0,-2 0 1 0 0,-32 51 0 0 0,22-51-1102 0 0,24-28 964 0 0,-1 0-1 0 0,1-1 0 0 0,-1 1 0 0 0,0 0 0 0 0,1 0 0 0 0,-1-1 1 0 0,0 1-1 0 0,0 0 0 0 0,1-1 0 0 0,-1 1 0 0 0,0-1 0 0 0,0 1 1 0 0,0-1-1 0 0,0 0 0 0 0,0 1 0 0 0,0-1 0 0 0,0 0 0 0 0,0 1 0 0 0,0-1 1 0 0,0 0-1 0 0,0 0 0 0 0,1 0 0 0 0,-1 0 0 0 0,0 0 0 0 0,0 0 1 0 0,0 0-1 0 0,0 0 0 0 0,0-1 0 0 0,0 1 0 0 0,0 0 0 0 0,0 0 1 0 0,0-1-1 0 0,0 1 0 0 0,-1-1 0 0 0,-4-10-4273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57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6109 0 0,'0'0'8462'0'0,"15"13"-8667"0"0,1 1 245 0 0,7 7 36 0 0,51 33-1 0 0,449 240 1399 0 0,-512-289-1422 0 0,-1 0-1 0 0,0 1 0 0 0,0 1 0 0 0,-1-1 0 0 0,11 11 1264 0 0,-27-33-6180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8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1 1068 0 0,'0'0'11098'0'0,"9"22"-11749"0"0,-6-6 831 0 0,-1-1-1 0 0,0 1 1 0 0,-2-1-1 0 0,0 1 1 0 0,0-1 0 0 0,-2 1-1 0 0,-3 19 1 0 0,-32 106 222 0 0,27-108-275 0 0,8-28-103 0 0,1 1 48 0 0,-1 0 1 0 0,0 0-1 0 0,0 0 1 0 0,0-1-1 0 0,-1 1 1 0 0,0 0-1 0 0,-4 5 1 0 0,12-38 1857 0 0,5 9-2120 0 0,1 1 0 0 0,0 1 0 0 0,1 0 0 0 0,0 0 0 0 0,2 2 0 0 0,15-15 0 0 0,-21 23 82 0 0,-1 0-1 0 0,1 1 1 0 0,1-1 0 0 0,-1 2 0 0 0,1-1-1 0 0,0 1 1 0 0,0 1 0 0 0,0-1 0 0 0,0 2-1 0 0,1-1 1 0 0,-1 1 0 0 0,1 1 0 0 0,-1-1-1 0 0,15 1 1 0 0,-23 1 93 0 0,0 1 0 0 0,-1-1 0 0 0,1 0 0 0 0,0 0-1 0 0,0 0 1 0 0,-1 0 0 0 0,1 1 0 0 0,0-1 0 0 0,-1 0 0 0 0,1 1 0 0 0,0-1-1 0 0,-1 0 1 0 0,1 1 0 0 0,-1-1 0 0 0,1 1 0 0 0,-1-1 0 0 0,1 1-1 0 0,-1-1 1 0 0,1 1 0 0 0,-1 0 0 0 0,1-1 0 0 0,-1 1 0 0 0,1-1 0 0 0,-1 2-1 0 0,7 24-68 0 0,-9 24 204 0 0,1-44-64 0 0,-1 0 1 0 0,0 0 0 0 0,0 0-1 0 0,-1 0 1 0 0,1-1 0 0 0,-1 1-1 0 0,-1-1 1 0 0,1 0-1 0 0,-1 0 1 0 0,0 0 0 0 0,0 0-1 0 0,0-1 1 0 0,-1 1-1 0 0,1-1 1 0 0,-1 0 0 0 0,0-1-1 0 0,0 1 1 0 0,-11 5-1 0 0,8-5 115 0 0,-1 0-1 0 0,0 0 0 0 0,0 0 0 0 0,0-1 1 0 0,0 0-1 0 0,0-1 0 0 0,0 0 0 0 0,-1-1 0 0 0,1 0 1 0 0,-1 0-1 0 0,-16-1 0 0 0,19-2-175 0 0,0-1 0 0 0,0 1 1 0 0,1-1-1 0 0,-1 0 0 0 0,1-1 0 0 0,0 1 0 0 0,0-1 1 0 0,-7-6-1 0 0,43-3-11965 0 0,-13 8 9759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8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31 520 0 0,'0'0'12658'0'0,"7"0"-12332"0"0,35-3 448 0 0,51-9 0 0 0,-6 0-657 0 0,-48 9 484 0 0,-24 2-1513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4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250 114 2232 0 0,'0'0'4170'0'0,"1"-15"-3438"0"0,3-72 1161 0 0,-4 86-1866 0 0,0 1-1 0 0,0 0 1 0 0,0-1 0 0 0,0 1 0 0 0,0 0 0 0 0,0-1 0 0 0,0 1 0 0 0,0-1-1 0 0,0 1 1 0 0,0 0 0 0 0,0-1 0 0 0,0 1 0 0 0,0 0 0 0 0,0-1-1 0 0,-1 1 1 0 0,1 0 0 0 0,0-1 0 0 0,0 1 0 0 0,0 0 0 0 0,0-1-1 0 0,-1 1 1 0 0,1 0 0 0 0,0-1 0 0 0,0 1 0 0 0,-1 0 0 0 0,1 0-1 0 0,0-1 1 0 0,0 1 0 0 0,-1 0 0 0 0,1 0 0 0 0,0 0 0 0 0,-1 0-1 0 0,1-1 1 0 0,0 1 0 0 0,-1 0 0 0 0,1 0 0 0 0,0 0 0 0 0,-1 0-1 0 0,1 0 1 0 0,0 0 0 0 0,-1 0 0 0 0,1 0 0 0 0,-1 0 0 0 0,1 0-1 0 0,0 0 1 0 0,-1 0 0 0 0,1 0 0 0 0,0 0 0 0 0,-1 0 0 0 0,1 0-1 0 0,0 0 1 0 0,-1 0 0 0 0,1 1 0 0 0,0-1 0 0 0,-1 0 0 0 0,1 0-1 0 0,0 0 1 0 0,-1 1 0 0 0,1-1 0 0 0,0 0 0 0 0,0 0 0 0 0,-1 1 0 0 0,-18 15-512 0 0,19-16 484 0 0,-28 29 123 0 0,1 0 0 0 0,1 3 0 0 0,-27 44-1 0 0,39-54-111 0 0,1 1-1 0 0,2 1 1 0 0,0 0-1 0 0,2 0 0 0 0,0 1 1 0 0,-5 29-1 0 0,12-46-24 0 0,1 0 0 0 0,0 0 1 0 0,0 0-1 0 0,1 0 0 0 0,0 0 0 0 0,0 0 1 0 0,1 0-1 0 0,0 0 0 0 0,2 9 0 0 0,-2-14 30 0 0,0-1 0 0 0,0 1 0 0 0,0-1 0 0 0,0 1 0 0 0,1-1 0 0 0,-1 0 0 0 0,1 0 0 0 0,-1 1 0 0 0,1-1 0 0 0,0 0 0 0 0,0 0 0 0 0,0-1 0 0 0,0 1 0 0 0,0 0 0 0 0,0-1 0 0 0,0 1-1 0 0,1-1 1 0 0,-1 1 0 0 0,0-1 0 0 0,1 0 0 0 0,-1 0 0 0 0,1 0 0 0 0,0-1 0 0 0,-1 1 0 0 0,1-1 0 0 0,0 1 0 0 0,-1-1 0 0 0,1 0 0 0 0,4 0 0 0 0,0 0 53 0 0,0-1 0 0 0,0 0 0 0 0,0 0 0 0 0,0-1 0 0 0,-1 0 0 0 0,1 0 0 0 0,-1 0 0 0 0,1-1 0 0 0,-1 0 1 0 0,0 0-1 0 0,0 0 0 0 0,0-1 0 0 0,0 0 0 0 0,-1 0 0 0 0,1-1 0 0 0,-1 0 0 0 0,0 0 0 0 0,0 0 0 0 0,-1 0 0 0 0,0-1 0 0 0,5-6 0 0 0,-2 0 30 0 0,-1 0-1 0 0,0 0 1 0 0,0 0-1 0 0,-1-1 1 0 0,-1 0-1 0 0,0 0 1 0 0,0 0-1 0 0,-2-1 0 0 0,3-25 1 0 0,-5 28-34 0 0,0 0-1 0 0,-1 0 1 0 0,0 0 0 0 0,-1 0-1 0 0,0 0 1 0 0,-1 0 0 0 0,0 0 0 0 0,-1 0-1 0 0,-6-13 1 0 0,7 18-85 0 0,0 0 0 0 0,0 0 0 0 0,-1 1 0 0 0,0 0 1 0 0,0-1-1 0 0,0 1 0 0 0,0 1 0 0 0,-1-1 0 0 0,1 1 0 0 0,-1-1 0 0 0,-1 2 0 0 0,1-1 0 0 0,0 0 0 0 0,-1 1 0 0 0,0 0 0 0 0,0 0 1 0 0,-9-3-1 0 0,12 6-140 0 0,1 0 0 0 0,-1-1 0 0 0,1 1 1 0 0,-1 0-1 0 0,0 0 0 0 0,1 1 0 0 0,-1-1 0 0 0,1 0 1 0 0,-1 1-1 0 0,0 0 0 0 0,1-1 0 0 0,0 1 1 0 0,-1 0-1 0 0,1 0 0 0 0,-1 1 0 0 0,-3 2 1 0 0,5-4-24 0 0,0 1 0 0 0,0 0 1 0 0,0 0-1 0 0,0 0 0 0 0,0 0 1 0 0,0 0-1 0 0,0 0 0 0 0,0 0 1 0 0,0 0-1 0 0,1 0 0 0 0,-1 0 1 0 0,0 0-1 0 0,1 0 0 0 0,-1 0 1 0 0,1 1-1 0 0,-1-1 0 0 0,1 0 1 0 0,0 0-1 0 0,0 1 0 0 0,-1-1 1 0 0,1 0-1 0 0,0 1 0 0 0,0-1 1 0 0,0 0-1 0 0,0 1 0 0 0,1-1 1 0 0,-1 0-1 0 0,0 1 0 0 0,0-1 1 0 0,1 0-1 0 0,-1 0 0 0 0,1 0 1 0 0,-1 1-1 0 0,1-1 0 0 0,1 2 1 0 0,5 4-2239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2:49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4632 0 0,'0'0'7864'0'0,"13"0"-7781"0"0,235 9 1268 0 0,-170 3-302 0 0,-78-12-972 0 0,0 1-20 0 0,0-1-68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00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15 220 0 0,'-2'-15'13537'0'0,"-2"19"-13574"0"0,0 1 1 0 0,0-1 0 0 0,0 1 0 0 0,1 0-1 0 0,0 0 1 0 0,-4 8 0 0 0,-3 3 118 0 0,-18 35 138 0 0,2 0 0 0 0,-36 101 1 0 0,34-81-139 0 0,-7 34 199 0 0,40-149-7630 0 0,9 7 2339 0 0,-9 9 2760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00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1932 0 0,'0'0'7152'0'0,"5"3"-6590"0"0,7 5-268 0 0,0 1-1 0 0,-1 0 1 0 0,0 1-1 0 0,14 16 1 0 0,43 55 595 0 0,-39-44-644 0 0,-8-12 0 0 0,75 85 337 0 0,-94-111-1177 0 0,-3-6-322 0 0,-3-15-1278 0 0,2 12 941 0 0,-2-24-3161 0 0,3 12 2004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01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0 588 0 0,'0'0'9382'0'0,"-3"12"-9654"0"0,-7 33 1392 0 0,-22 63 0 0 0,-7 26-229 0 0,37-127-826 0 0,-9 53 255 0 0,-4-1 0 0 0,-32 84 0 0 0,44-139-1943 0 0,3-10 10 0 0,6-14-1959 0 0,2 9 447 0 0,2-3-636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03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155 115 1592 0 0,'0'0'7908'0'0,"1"-4"-7503"0"0,-1 4-406 0 0,0-1 0 0 0,0 0 1 0 0,1 1-1 0 0,-1-1 0 0 0,0 1 0 0 0,0-1 1 0 0,0 1-1 0 0,1-1 0 0 0,-1 1 1 0 0,0-1-1 0 0,0 0 0 0 0,0 1 0 0 0,0-1 1 0 0,0 1-1 0 0,0-1 0 0 0,0 0 0 0 0,-1 1 1 0 0,1-1-1 0 0,0 1 0 0 0,0-1 0 0 0,0 1 1 0 0,0-1-1 0 0,-1 1 0 0 0,1-1 1 0 0,0 1-1 0 0,-1-1 0 0 0,1 1 0 0 0,0-1 1 0 0,-1 1-1 0 0,1-1 0 0 0,-1 1 0 0 0,1 0 1 0 0,-1-2-1 0 0,-1 3-44 0 0,-1-1-1 0 0,1 1 1 0 0,0-1 0 0 0,0 1-1 0 0,0 0 1 0 0,1-1 0 0 0,-1 1-1 0 0,0 0 1 0 0,0 0 0 0 0,0 0-1 0 0,1 1 1 0 0,-3 0 0 0 0,-6 6 94 0 0,0 0 0 0 0,1 0 1 0 0,-1 0-1 0 0,2 2 0 0 0,-1-1 0 0 0,1 1 1 0 0,1 0-1 0 0,0 0 0 0 0,0 1 0 0 0,1 0 1 0 0,0 0-1 0 0,1 1 0 0 0,1-1 0 0 0,-1 1 0 0 0,2 0 1 0 0,0 0-1 0 0,0 1 0 0 0,1-1 0 0 0,1 1 1 0 0,-1 19-1 0 0,2-28-40 0 0,1 0 1 0 0,-1 0-1 0 0,0 0 0 0 0,1-1 1 0 0,0 1-1 0 0,0 0 0 0 0,0 0 1 0 0,1 0-1 0 0,-1-1 0 0 0,1 1 1 0 0,3 5-1 0 0,-4-8 15 0 0,0 0 1 0 0,-1 0-1 0 0,2 0 0 0 0,-1 0 1 0 0,0 0-1 0 0,0 0 0 0 0,0 0 1 0 0,0 0-1 0 0,1 0 0 0 0,-1-1 1 0 0,0 1-1 0 0,1-1 0 0 0,-1 1 1 0 0,0-1-1 0 0,1 1 0 0 0,-1-1 1 0 0,1 0-1 0 0,-1 1 0 0 0,0-1 1 0 0,1 0-1 0 0,-1 0 0 0 0,1 0 0 0 0,-1 0 1 0 0,1 0-1 0 0,-1-1 0 0 0,1 1 1 0 0,-1 0-1 0 0,1-1 0 0 0,-1 1 1 0 0,0-1-1 0 0,1 1 0 0 0,-1-1 1 0 0,0 0-1 0 0,3-1 0 0 0,3-3-44 0 0,0 1 0 0 0,1-2 0 0 0,-2 1 0 0 0,1-1 1 0 0,-1 0-1 0 0,0 0 0 0 0,0-1 0 0 0,-1 1 0 0 0,1-1 0 0 0,-2-1 0 0 0,1 1 0 0 0,6-16 0 0 0,-6 11-82 0 0,0-1-1 0 0,-1 0 1 0 0,0 0 0 0 0,-1 0 0 0 0,-1-1-1 0 0,0 1 1 0 0,0-22 0 0 0,-2 29 122 0 0,0 0-1 0 0,-1 0 1 0 0,0 0 0 0 0,0 0-1 0 0,0 1 1 0 0,-1-1 0 0 0,0 0-1 0 0,0 0 1 0 0,0 1 0 0 0,-1-1-1 0 0,0 1 1 0 0,-5-7 0 0 0,6 9-60 0 0,0 0 1 0 0,-1 0 0 0 0,1 0-1 0 0,-1 1 1 0 0,0-1-1 0 0,0 1 1 0 0,0-1 0 0 0,0 1-1 0 0,-1 0 1 0 0,1 1-1 0 0,0-1 1 0 0,-1 0 0 0 0,1 1-1 0 0,-1 0 1 0 0,0 0-1 0 0,1 0 1 0 0,-1 0 0 0 0,0 0-1 0 0,-7 1 1 0 0,9 0 4 0 0,0 0 0 0 0,0 0 0 0 0,1 0 1 0 0,-1 1-1 0 0,0-1 0 0 0,0 1 0 0 0,1-1 0 0 0,-1 1 1 0 0,0 0-1 0 0,1-1 0 0 0,-1 1 0 0 0,0 0 0 0 0,1 0 1 0 0,-1 0-1 0 0,1 1 0 0 0,0-1 0 0 0,-1 0 0 0 0,1 0 1 0 0,-2 3-1 0 0,1 0-2 0 0,-1-1 0 0 0,1 1 0 0 0,0 0 1 0 0,0 0-1 0 0,0 0 0 0 0,1 1 0 0 0,0-1 0 0 0,-1 5 1 0 0,0-1 5 0 0,1 1 1 0 0,0 0-1 0 0,0 0 1 0 0,1-1-1 0 0,0 1 1 0 0,1 0-1 0 0,0 0 1 0 0,2 9-1 0 0,-2-15 60 0 0,-1 0 0 0 0,1 0-1 0 0,0-1 1 0 0,0 1 0 0 0,1-1-1 0 0,-1 1 1 0 0,0-1 0 0 0,1 1-1 0 0,-1-1 1 0 0,1 0 0 0 0,0 0-1 0 0,0 0 1 0 0,0 0 0 0 0,0 0-1 0 0,0 0 1 0 0,0 0-1 0 0,1-1 1 0 0,-1 1 0 0 0,1-1-1 0 0,-1 0 1 0 0,1 0 0 0 0,-1 0-1 0 0,1 0 1 0 0,0 0 0 0 0,-1 0-1 0 0,1-1 1 0 0,0 1 0 0 0,0-1-1 0 0,-1 0 1 0 0,1 1 0 0 0,0-1-1 0 0,0-1 1 0 0,0 1-1 0 0,-1 0 1 0 0,1-1 0 0 0,0 1-1 0 0,5-3 1 0 0,5-1 85 0 0,1-1 0 0 0,-1 0 0 0 0,-1-1 1 0 0,1-1-1 0 0,-1 0 0 0 0,13-9 0 0 0,27-30 74 0 0,-17 13-232 0 0,-34 32 20 0 0,0 0-1 0 0,0 0 1 0 0,0 0 0 0 0,0 0 0 0 0,1 0-1 0 0,-1 0 1 0 0,0 0 0 0 0,1 0-1 0 0,-1 0 1 0 0,1 0 0 0 0,-1 1 0 0 0,1-1-1 0 0,0 1 1 0 0,-1-1 0 0 0,1 1 0 0 0,-1 0-1 0 0,1 0 1 0 0,0-1 0 0 0,-1 1-1 0 0,1 0 1 0 0,0 0 0 0 0,-1 1 0 0 0,1-1-1 0 0,0 0 1 0 0,-1 0 0 0 0,1 1 0 0 0,-1-1-1 0 0,1 1 1 0 0,0 0 0 0 0,-1-1-1 0 0,0 1 1 0 0,1 0 0 0 0,-1 0 0 0 0,2 1-1 0 0,-1 1 40 0 0,1-1-1 0 0,-1 1 1 0 0,0 0-1 0 0,-1 0 1 0 0,1 0-1 0 0,0 0 1 0 0,-1 0-1 0 0,0 0 1 0 0,0 0-1 0 0,0 1 1 0 0,0-1-1 0 0,0 0 1 0 0,-1 1-1 0 0,1-1 1 0 0,-1 1-1 0 0,0 3 1 0 0,0 3 57 0 0,0 0 0 0 0,0 0 0 0 0,-1 0 0 0 0,-1-1 0 0 0,0 1 0 0 0,0 0 0 0 0,-1-1 0 0 0,-6 16 0 0 0,7-20 28 0 0,0-1 0 0 0,-1 0 0 0 0,0 1 0 0 0,0-1 0 0 0,0 0 0 0 0,0 0 0 0 0,0 0 0 0 0,-7 5 1229 0 0,11-17-1375 0 0,0 0 0 0 0,1 0 0 0 0,0 1-1 0 0,0-1 1 0 0,1 1 0 0 0,0-1 0 0 0,0 1 0 0 0,0 0-1 0 0,1 0 1 0 0,0 0 0 0 0,1 1 0 0 0,-1-1-1 0 0,1 1 1 0 0,1 0 0 0 0,10-9 0 0 0,-5 4-24 0 0,1 1 0 0 0,1 0 0 0 0,0 1-1 0 0,0 0 1 0 0,1 1 0 0 0,29-12 0 0 0,-36 17-45 0 0,1 1-1 0 0,0 0 1 0 0,0 1 0 0 0,0-1-1 0 0,0 1 1 0 0,14 1 0 0 0,-21 3 135 0 0,0-1 1 0 0,-1 1 0 0 0,1 0 0 0 0,-1 0-1 0 0,1 0 1 0 0,-1 0 0 0 0,0 0 0 0 0,0 5-1 0 0,0-3 73 0 0,1 1 26 0 0,-1 6 56 0 0,1 1 1 0 0,1-1-1 0 0,0 0 0 0 0,7 21 0 0 0,-8-29-155 0 0,1-1 0 0 0,-1 0 0 0 0,1 1 0 0 0,0-1 0 0 0,1 0-1 0 0,-1 0 1 0 0,0 0 0 0 0,1 0 0 0 0,-1 0 0 0 0,1-1 0 0 0,0 1-1 0 0,0-1 1 0 0,0 1 0 0 0,0-1 0 0 0,1 0 0 0 0,-1-1 0 0 0,1 1-1 0 0,-1 0 1 0 0,7 1 0 0 0,-3-2 49 0 0,0 0-1 0 0,0 0 1 0 0,0-1-1 0 0,0 0 1 0 0,0 0-1 0 0,0-1 1 0 0,0 1 0 0 0,-1-2-1 0 0,1 1 1 0 0,0-1-1 0 0,0 0 1 0 0,-1 0-1 0 0,1-1 1 0 0,-1 0-1 0 0,0 0 1 0 0,0 0-1 0 0,0-1 1 0 0,6-5 0 0 0,-1 2-36 0 0,-1-1 0 0 0,0-1 1 0 0,-1 0-1 0 0,1 0 1 0 0,-2-1-1 0 0,1 0 1 0 0,-1 0-1 0 0,12-22 1 0 0,-17 23-96 0 0,0 0-1 0 0,-1-1 1 0 0,1 1 0 0 0,-2-1 0 0 0,0 1 0 0 0,0-1 0 0 0,0 0 0 0 0,-1 0 0 0 0,-1 1 0 0 0,0-1 0 0 0,-2-12 0 0 0,-9-4 227 0 0,12 25-197 0 0,-1 1-1 0 0,1 0 0 0 0,0-1 0 0 0,0 1 0 0 0,-1 0 0 0 0,1-1 0 0 0,-1 1 1 0 0,1 0-1 0 0,0-1 0 0 0,-1 1 0 0 0,1 0 0 0 0,-1-1 0 0 0,1 1 0 0 0,0 0 0 0 0,-1 0 1 0 0,1 0-1 0 0,-1-1 0 0 0,1 1 0 0 0,-1 0 0 0 0,1 0 0 0 0,-1 0 0 0 0,1 0 0 0 0,-1 0 1 0 0,1 0-1 0 0,-1 0 0 0 0,1 0 0 0 0,-1 0 0 0 0,1 0 0 0 0,-1 0 0 0 0,1 1 1 0 0,-1-1-1 0 0,1 0 0 0 0,-1 0 0 0 0,1 0 0 0 0,-1 0 0 0 0,1 1 0 0 0,0-1 0 0 0,-1 0 1 0 0,1 1-1 0 0,-1-1 0 0 0,1 0 0 0 0,0 1 0 0 0,-1-1 0 0 0,1 0 0 0 0,0 1 0 0 0,-1-1 1 0 0,1 1-1 0 0,-15 16 195 0 0,2 1 0 0 0,-18 29 1 0 0,28-41-108 0 0,-1 1 1 0 0,1-1 0 0 0,0 1 0 0 0,1 0 0 0 0,0 0 0 0 0,0 0 0 0 0,0 0 0 0 0,1 0 0 0 0,0 0-1 0 0,1 0 1 0 0,-1 13 0 0 0,2-18-30 0 0,0 1 0 0 0,0-1 0 0 0,0 1 0 0 0,0-1 0 0 0,0 0-1 0 0,0 0 1 0 0,0 0 0 0 0,1 0 0 0 0,-1 0 0 0 0,1 0 0 0 0,0 0 0 0 0,-1 0 0 0 0,1 0-1 0 0,0-1 1 0 0,0 1 0 0 0,0-1 0 0 0,0 1 0 0 0,1-1 0 0 0,-1 0 0 0 0,0 0 0 0 0,0 0-1 0 0,1 0 1 0 0,3 1 0 0 0,5 1 98 0 0,0 0-1 0 0,0 0 1 0 0,19 2 0 0 0,107 3 718 0 0,-122-8-662 0 0,0-1 0 0 0,0 0 1 0 0,1-1-1 0 0,-2-1 0 0 0,1 0 1 0 0,28-11-1 0 0,-43 14-128 0 0,1 0 0 0 0,-1 0 0 0 0,1 0 1 0 0,-1 0-1 0 0,1-1 0 0 0,-1 1 0 0 0,0 0 1 0 0,1 0-1 0 0,-1 0 0 0 0,1-1 0 0 0,-1 1 0 0 0,1 0 1 0 0,-1 0-1 0 0,0-1 0 0 0,1 1 0 0 0,-1-1 0 0 0,0 1 1 0 0,1 0-1 0 0,-1-1 0 0 0,0 1 0 0 0,1-1 1 0 0,-1 1-1 0 0,0 0 0 0 0,0-1 0 0 0,0 1 0 0 0,1-1 1 0 0,-1 1-1 0 0,0-1 0 0 0,0 1 0 0 0,0-2 0 0 0,-11-6-2884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12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8 1108 0 0,'0'0'8688'0'0,"-5"-7"-9138"0"0,5 253-3674 0 0,0-156 391 0 0,0-58 2440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12.7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1 756 0 0,'0'0'4883'0'0,"-6"16"-4745"0"0,-20 51-26 0 0,23-58-103 0 0,1 1 0 0 0,-1-1 0 0 0,2 1 0 0 0,-1 0 1 0 0,1 0-1 0 0,1 0 0 0 0,0 0 0 0 0,1 14 1 0 0,1 8 12 0 0,-1 9 35 0 0,2 1 1 0 0,2 0-1 0 0,1-1 1 0 0,3 0-1 0 0,1-1 0 0 0,20 53 1 0 0,-29-90 8 0 0,3 6 125 0 0,-1-1 0 0 0,0 1-1 0 0,-1 0 1 0 0,0 0-1 0 0,2 13 4273 0 0,5-43-7814 0 0,-4 10 302 0 0,-19 43-2429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13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35 236 0 0,'0'0'9378'0'0,"14"-2"-10137"0"0,27-2 640 0 0,0 2-1 0 0,51 5 0 0 0,-48 1 279 0 0,84 10-1394 0 0,188-6-1 0 0,-305-9 1326 0 0,1-1 1 0 0,-1-1-1 0 0,0 0 1 0 0,0 0-1 0 0,0-1 0 0 0,13-7 1 0 0,-11 5 308 0 0,0 1 0 0 0,0 1 0 0 0,20-5 0 0 0,-17 7-503 0 0,-1 0-1 0 0,1 1 0 0 0,0 1 0 0 0,0 1 0 0 0,-1 0 0 0 0,20 5 1 0 0,90 27-45 0 0,-3 0 231 0 0,-88-28 33 0 0,-24-4-136 0 0,1 1 0 0 0,-1 0-1 0 0,1 0 1 0 0,-1 1 0 0 0,0 1-1 0 0,0-1 1 0 0,-1 2-1 0 0,13 6 1 0 0,-14-6-2 0 0,0 0-1 0 0,0 0 1 0 0,-1 1 0 0 0,0 0-1 0 0,0 0 1 0 0,0 1-1 0 0,-1 0 1 0 0,1 0 0 0 0,-2 0-1 0 0,1 1 1 0 0,-1 0 0 0 0,-1 0-1 0 0,1 0 1 0 0,-1 1 0 0 0,-1-1-1 0 0,1 1 1 0 0,-1 0-1 0 0,-1 0 1 0 0,0 0 0 0 0,0 1-1 0 0,-1-1 1 0 0,0 0 0 0 0,-1 12-1 0 0,0 23-97 0 0,4 148-79 0 0,-1-153 226 0 0,2 0 0 0 0,19 72 0 0 0,22 28-35 0 0,8 33 26 0 0,-46-141 149 0 0,-2-1 0 0 0,-1 1 0 0 0,1 56-1 0 0,-6-42 553 0 0,-46-38 358 0 0,15 0-1007 0 0,-400 23 264 0 0,-3-35 711 0 0,417 5-702 0 0,-1-1 0 0 0,1-1 1 0 0,-1 0-1 0 0,1-1 0 0 0,0-1 0 0 0,0-1 0 0 0,-28-11 1 0 0,33 8 529 0 0,10 7-889 0 0,-1-1-1 0 0,1 1 1 0 0,0-1-1 0 0,0 1 0 0 0,0 0 1 0 0,-1-1-1 0 0,1 1 0 0 0,-1 0 1 0 0,1 1-1 0 0,-1-1 1 0 0,1 0-1 0 0,-1 1 0 0 0,1 0 1 0 0,-1-1-1 0 0,0 1 0 0 0,1 0 1 0 0,-1 0-1 0 0,0 0 1 0 0,1 1-1 0 0,-1-1 0 0 0,1 1 1 0 0,-1-1-1 0 0,1 1 0 0 0,-1 0 1 0 0,1 0-1 0 0,-1 0 0 0 0,1 0 1 0 0,0 1-1 0 0,-3 1 1 0 0,2-2-191 0 0,-4 3-774 0 0,1-1 1 0 0,-1 0-1 0 0,0 0 0 0 0,-10 2 1 0 0,-10 1-2908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603 88 1032 0 0,'0'0'3912'0'0,"-19"-17"-2630"0"0,16 17-1345 0 0,0 1 0 0 0,1 0-1 0 0,-1 0 1 0 0,0 0 0 0 0,1 0 0 0 0,-1 0 0 0 0,0 0 0 0 0,1 1 0 0 0,0-1 0 0 0,-1 1-1 0 0,1 0 1 0 0,0 0 0 0 0,-4 4 0 0 0,-25 29-535 0 0,5-1-549 0 0,-50 60-1849 0 0,66-83 2976 0 0,-1 0 1 0 0,0-2 0 0 0,-1 1 0 0 0,0-1 0 0 0,-1-1 0 0 0,-14 8 0 0 0,24-15 106 0 0,0 1 0 0 0,1 0 0 0 0,-1 0 1 0 0,1 0-1 0 0,-1 0 0 0 0,1 0 1 0 0,0 0-1 0 0,0 1 0 0 0,0-1 0 0 0,0 1 1 0 0,0-1-1 0 0,0 1 0 0 0,-2 5 0 0 0,-12 42 137 0 0,14-41-173 0 0,0 0 1 0 0,-1 0-1 0 0,0-1 1 0 0,0 1-1 0 0,-7 11 1 0 0,-7 3-227 0 0,-1-1 1 0 0,-1-1 0 0 0,-26 23-1 0 0,18-18 27 0 0,23-21 130 0 0,0 0 1 0 0,1 0 0 0 0,0 1-1 0 0,0-1 1 0 0,0 0 0 0 0,1 1-1 0 0,0 0 1 0 0,0 0 0 0 0,0-1-1 0 0,1 1 1 0 0,-1 0 0 0 0,1 0-1 0 0,1 0 1 0 0,-1 7 0 0 0,0-2 109 0 0,0-1 1 0 0,-1 1 0 0 0,-5 13 0 0 0,-17 37 88 0 0,-12 31-1020 0 0,33-81 834 0 0,0 0-1 0 0,1 0 1 0 0,0 1-1 0 0,0-1 1 0 0,1 1 0 0 0,1 15-1 0 0,2-16 107 0 0,1 1 1 0 0,0-1-1 0 0,0 0 1 0 0,1 0-1 0 0,0-1 0 0 0,1 1 1 0 0,8 13-1 0 0,-5-10-20 0 0,-1 0 0 0 0,-1 0 0 0 0,6 19 0 0 0,-9-24-141 0 0,0 1-1 0 0,-1 0 1 0 0,0 0 0 0 0,-1 0 0 0 0,0 0 0 0 0,-1 1-1 0 0,0-1 1 0 0,0 0 0 0 0,-3 11 0 0 0,3-19 50 0 0,0 0 0 0 0,0 1 0 0 0,0-1-1 0 0,0 0 1 0 0,0 0 0 0 0,1 1 0 0 0,-1-1 0 0 0,1 0 0 0 0,0 0 0 0 0,-1 0 0 0 0,1 1 0 0 0,0-1 0 0 0,0 0 0 0 0,0 0-1 0 0,1 0 1 0 0,-1-1 0 0 0,0 1 0 0 0,1 0 0 0 0,-1 0 0 0 0,1-1 0 0 0,2 3 0 0 0,46 40 474 0 0,-32-29-238 0 0,0 1 29 0 0,-1 1 1 0 0,25 32-1 0 0,-35-41-335 0 0,-1 1 0 0 0,-1-1 0 0 0,0 1 0 0 0,0 1 0 0 0,-1-1 0 0 0,0 1 0 0 0,0 0 0 0 0,3 18 0 0 0,-6-26 53 0 0,0 0 1 0 0,0 0 0 0 0,-1 0-1 0 0,2 0 1 0 0,-1 0-1 0 0,0-1 1 0 0,0 1-1 0 0,0 0 1 0 0,1-1 0 0 0,-1 1-1 0 0,1-1 1 0 0,0 1-1 0 0,-1-1 1 0 0,1 1 0 0 0,0-1-1 0 0,2 1 1 0 0,36 18 1429 0 0,-29-15-1051 0 0,27 13-28 0 0,57 38 1 0 0,-78-45-771 0 0,0 2 1 0 0,-1 0-1 0 0,-1 0 1 0 0,0 2-1 0 0,17 22 1 0 0,-31-36 512 0 0,0 1-1 0 0,0-1 1 0 0,0 0 0 0 0,0 1 0 0 0,0-1 0 0 0,1 0-1 0 0,-1 0 1 0 0,0 0 0 0 0,0 0 0 0 0,1 0 0 0 0,-1 0-1 0 0,1 0 1 0 0,-1 0 0 0 0,1-1 0 0 0,-1 1-1 0 0,1 0 1 0 0,-1-1 0 0 0,1 0 0 0 0,0 1 0 0 0,-1-1-1 0 0,3 0 1 0 0,41 9 1265 0 0,-4-2-1519 0 0,0 1-1 0 0,-1 3 1 0 0,0 1-1 0 0,40 18 1 0 0,-71-27 510 0 0,-1-1-1 0 0,1 0 1 0 0,-1 0 0 0 0,1-1 0 0 0,0 0-1 0 0,0-1 1 0 0,0 1 0 0 0,13-3-1 0 0,16 2-309 0 0,30 6-1351 0 0,104 24 1 0 0,-170-30 1615 0 0,0 1 0 0 0,0-1 0 0 0,0 0 0 0 0,0 0 0 0 0,0 0 0 0 0,0-1 0 0 0,0 1 0 0 0,0 0 0 0 0,0-1 0 0 0,0 1 0 0 0,0-1 0 0 0,0 0 0 0 0,0 1 0 0 0,0-1 0 0 0,0 0 0 0 0,-1 0 0 0 0,4-3 0 0 0,21-8-306 0 0,-2 8-181 0 0,0 1-1 0 0,44 1 1 0 0,-52 2 57 0 0,0 0 1 0 0,1 0-1 0 0,-1-2 1 0 0,0 0-1 0 0,0 0 0 0 0,0-2 1 0 0,0 0-1 0 0,26-11 1 0 0,-38 12 297 0 0,1 0 1 0 0,-1 0-1 0 0,1-1 1 0 0,-1 1 0 0 0,0-1-1 0 0,-1 0 1 0 0,6-7-1 0 0,-5 6-88 0 0,-1 1-1 0 0,1-1 1 0 0,0 1-1 0 0,1 0 1 0 0,-1 1-1 0 0,1-1 0 0 0,5-3 1 0 0,6-1-163 0 0,0 2-1 0 0,1 0 1 0 0,19-5 0 0 0,-23 9-35 0 0,-1-2 0 0 0,1 0 0 0 0,-1 0 1 0 0,0-1-1 0 0,-1 0 0 0 0,1-1 0 0 0,14-10 0 0 0,-18 8 270 0 0,-1 1 0 0 0,-1-1 0 0 0,1 0-1 0 0,-1-1 1 0 0,-1 1 0 0 0,6-12 0 0 0,-5 9 46 0 0,1 0 1 0 0,1 0-1 0 0,10-12 1 0 0,63-54-245 0 0,-44 44-215 0 0,31-38 0 0 0,-37 38-329 0 0,-15 15-490 0 0,28-36 1 0 0,-40 48 1036 0 0,-1 0 1 0 0,1 1 0 0 0,-1-2 0 0 0,-1 1 0 0 0,1 0 0 0 0,-1 0 0 0 0,0-1 0 0 0,0 1 0 0 0,-1-1 0 0 0,0 0 0 0 0,0-9 0 0 0,-8-62 1426 0 0,5 67-1357 0 0,0-1 1 0 0,0 1-1 0 0,2-1 0 0 0,-1 1 1 0 0,1-1-1 0 0,1 1 0 0 0,0-1 1 0 0,1 1-1 0 0,0-1 0 0 0,6-19 0 0 0,-2 17 40 0 0,3-5-513 0 0,-1-1 0 0 0,-1 0-1 0 0,-1 0 1 0 0,0-1 0 0 0,-2 1 0 0 0,0-1 0 0 0,0-28 0 0 0,-4 20 1206 0 0,-2 1-1 0 0,0 0 1 0 0,-2 0-1 0 0,-2 0 1 0 0,-12-39-1 0 0,15 54-786 0 0,-1 0-1 0 0,-1 1 1 0 0,0 0-1 0 0,-1 0 1 0 0,0 0-1 0 0,-1 0 1 0 0,-1 1-1 0 0,1 1 1 0 0,-2-1 0 0 0,1 1-1 0 0,-1 0 1 0 0,-1 1-1 0 0,0 0 1 0 0,0 1-1 0 0,-15-10 1 0 0,-185-97 109 0 0,58 34 19 0 0,141 75-128 0 0,0 0 0 0 0,-1 1 0 0 0,1 1-1 0 0,-1 0 1 0 0,0 1 0 0 0,-23-4 0 0 0,2 4-208 0 0,-42 1-1 0 0,74 2 262 0 0,-11-2 20 0 0,0 0 0 0 0,0 0 1 0 0,0-1-1 0 0,1-1 0 0 0,0 0 0 0 0,0 0 1 0 0,0-1-1 0 0,0-1 0 0 0,-16-11 1 0 0,-35-15 3 0 0,-34-13-361 0 0,-13-6-517 0 0,94 46 835 0 0,0 0 0 0 0,0 1 0 0 0,-1 0 0 0 0,1 1 0 0 0,-26-1 0 0 0,20 5-31 0 0,1 1 0 0 0,0 1-1 0 0,0 1 1 0 0,0 1 0 0 0,0 1 0 0 0,1 0 0 0 0,-23 11 0 0 0,11-5 82 0 0,-48 12 1 0 0,12-12-10 0 0,45-9 440 0 0,-1 1 1 0 0,1 0-1 0 0,-36 14 1 0 0,6 0 4425 0 0,50-17-4931 0 0,1-1 0 0 0,-1 1 0 0 0,0 0 0 0 0,0 1 1 0 0,1-1-1 0 0,-1 0 0 0 0,0 0 0 0 0,1 1 0 0 0,0-1 1 0 0,-1 1-1 0 0,1-1 0 0 0,0 1 0 0 0,-1-1 0 0 0,1 1 1 0 0,0 0-1 0 0,0 0 0 0 0,1 0 0 0 0,-2 3 1 0 0,-8 35-2544 0 0,10-36 1877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6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0 100 168 0 0,'0'0'11502'0'0,"16"-13"-9890"0"0,-1 10-1264 0 0,241-48 2126 0 0,1 19-4988 0 0,-242 32 1990 0 0,-2 1-1230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5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317 102 508 0 0,'0'0'5765'0'0,"2"-15"-5067"0"0,4-45-215 0 0,0 35 155 0 0,-6 25-652 0 0,0 0 1 0 0,1 0-1 0 0,-1 0 1 0 0,0-1-1 0 0,0 1 1 0 0,0 0-1 0 0,0 0 1 0 0,1 0-1 0 0,-1 0 1 0 0,0 0-1 0 0,0 0 1 0 0,0 0-1 0 0,1 0 1 0 0,-1-1-1 0 0,0 1 1 0 0,0 0-1 0 0,1 0 1 0 0,-1 0-1 0 0,0 0 1 0 0,0 0-1 0 0,0 0 1 0 0,1 0-1 0 0,-1 0 1 0 0,0 1-1 0 0,0-1 1 0 0,0 0-1 0 0,1 0 1 0 0,-1 0-1 0 0,0 0 1 0 0,0 0-1 0 0,0 0 1 0 0,1 0-1 0 0,-1 0 1 0 0,0 0-1 0 0,0 1 1 0 0,0-1-1 0 0,0 0 1 0 0,1 0-1 0 0,-1 0 1 0 0,0 0-1 0 0,0 0 1 0 0,0 1-1 0 0,0-1 1 0 0,0 0-1 0 0,0 0 1 0 0,12 26-609 0 0,-7-3 970 0 0,-1 1-1 0 0,-1 0 1 0 0,-2 0-1 0 0,0 24 0 0 0,-11 98 887 0 0,3-72-700 0 0,-8 260 738 0 0,11-183-1054 0 0,-8-12 188 0 0,12-139-363 0 0,1 0-1 0 0,-1 0 1 0 0,0 1-1 0 0,0-1 0 0 0,0 0 1 0 0,0 0-1 0 0,0 0 1 0 0,0 0-1 0 0,0 0 0 0 0,0 0 1 0 0,0 1-1 0 0,0-1 0 0 0,0 0 1 0 0,0 0-1 0 0,0 0 1 0 0,0 0-1 0 0,0 0 0 0 0,-1 0 1 0 0,1 1-1 0 0,0-1 0 0 0,0 0 1 0 0,0 0-1 0 0,0 0 213 0 0,0 1-213 0 0,0-1 0 0 0,-1 0 1 0 0,1 0-1 0 0,0 0 0 0 0,0 0 1 0 0,0 0-1 0 0,0 0 1 0 0,0 0-1 0 0,0 0 0 0 0,0 0 1 0 0,-1 0-1 0 0,1 0 0 0 0,0 0 1 0 0,0 0-1 0 0,0 0 1 0 0,0 0-1 0 0,0 0 0 0 0,-1 0 1 0 0,1 0-1 0 0,0 0 1 0 0,0 0-1 0 0,0 0 0 0 0,0 0 1 0 0,0 0-1 0 0,-1 0 0 0 0,-7-7 792 0 0,-7-10-688 0 0,-97-157-941 0 0,107 165 733 0 0,-2-2 47 0 0,-1-1 0 0 0,-14-16 0 0 0,20 26-31 0 0,0 0 0 0 0,-1-1 1 0 0,1 1-1 0 0,-1 0 0 0 0,1 0 0 0 0,-1 1 0 0 0,0-1 1 0 0,1 0-1 0 0,-1 1 0 0 0,0 0 0 0 0,0-1 1 0 0,0 1-1 0 0,0 1 0 0 0,0-1 0 0 0,0 0 0 0 0,-6 0 1 0 0,7 1-40 0 0,0 1 0 0 0,0 0 0 0 0,0-1 1 0 0,0 1-1 0 0,0 0 0 0 0,1 0 1 0 0,-1 0-1 0 0,0 0 0 0 0,1 0 1 0 0,-1 0-1 0 0,0 1 0 0 0,1-1 0 0 0,0 0 1 0 0,-1 1-1 0 0,1-1 0 0 0,0 1 1 0 0,-2 3-1 0 0,-21 34-497 0 0,20-32 474 0 0,0 2 136 0 0,0-1-1 0 0,1 1 1 0 0,0 0-1 0 0,0 0 0 0 0,1 0 1 0 0,0 0-1 0 0,0 0 0 0 0,1 0 1 0 0,1 1-1 0 0,-1-1 1 0 0,2 16-1 0 0,0-21 23 0 0,-1 0 0 0 0,1 0 0 0 0,0 0 0 0 0,0 0 0 0 0,0 0 0 0 0,0 0-1 0 0,1 0 1 0 0,-1-1 0 0 0,1 1 0 0 0,0 0 0 0 0,0-1 0 0 0,1 1 0 0 0,-1-1 0 0 0,1 0 0 0 0,-1 0 0 0 0,1 0 0 0 0,0 0-1 0 0,0 0 1 0 0,1-1 0 0 0,-1 1 0 0 0,0-1 0 0 0,1 0 0 0 0,0 0 0 0 0,-1 0 0 0 0,1-1 0 0 0,0 1 0 0 0,0-1 0 0 0,4 1 0 0 0,13 2 134 0 0,0-2 0 0 0,0 0 1 0 0,1-2-1 0 0,-1 0 0 0 0,0-2 1 0 0,0 0-1 0 0,41-10 0 0 0,41-18-1094 0 0,-7-8-3494 0 0,-71 25 893 0 0,2-8-2365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7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4820 0 0,'0'0'10158'0'0,"5"-3"-9831"0"0,17-8-425 0 0,0 2 0 0 0,0 0 1 0 0,1 1-1 0 0,1 1 0 0 0,-1 2 0 0 0,1 0 1 0 0,28-2-1 0 0,173-2-2755 0 0,-159 9 108 0 0,21 0-1448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10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1 2508 0 0,'0'0'6408'0'0,"-5"6"-7623"0"0,-1 3 1139 0 0,1 0-1 0 0,0 1 1 0 0,0 0-1 0 0,1 1 1 0 0,0-1-1 0 0,1 1 1 0 0,-2 13-1 0 0,-13 90 350 0 0,6-31-80 0 0,3-29-1418 0 0,-4 0 0 0 0,-1-1 0 0 0,-42 99 0 0 0,42-125 2572 0 0,8-16-949 0 0,0 1 0 0 0,1-1 0 0 0,0 1 1 0 0,1 0-1 0 0,0 1 0 0 0,-3 22 0 0 0,2 157-44 0 0,0 3 240 0 0,-2-149-583 0 0,3-19-319 0 0,-1 44 0 0 0,5-71 294 0 0,2 4 98 0 0,-1-1 0 0 0,1 1-1 0 0,0-1 1 0 0,0 0 0 0 0,1 0 0 0 0,-1 0 0 0 0,1 0-1 0 0,-1-1 1 0 0,1 1 0 0 0,0 0 0 0 0,0-1 0 0 0,0 0-1 0 0,0 0 1 0 0,0 0 0 0 0,1 0 0 0 0,-1 0 0 0 0,1-1-1 0 0,4 2 1 0 0,2 1-121 0 0,0-1 0 0 0,1 0 1 0 0,-1 0-1 0 0,1-1 0 0 0,15 1 0 0 0,-24-3-24 0 0,1 0-197 0 0,0 1-1 0 0,0-1 1 0 0,0 0 0 0 0,0 0 0 0 0,0 0-1 0 0,1-1 1 0 0,-1 1 0 0 0,0-1 0 0 0,-1 0-1 0 0,1 0 1 0 0,0 0 0 0 0,0 0 0 0 0,0 0-1 0 0,0 0 1 0 0,-1-1 0 0 0,6-3 0 0 0,13-19-2132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11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6345 0 0,'0'0'2235'0'0,"14"-2"-3183"0"0,237-21 748 0 0,203-12-2877 0 0,-420 29 3480 0 0,51-14 1 0 0,-61 13 97 0 0,1 0 0 0 0,0 2 0 0 0,0 1 0 0 0,31-1 0 0 0,235 15-2025 0 0,-268-9 1344 0 0,142-4 1365 0 0,-160 5-1224 0 0,0 0 0 0 0,0 0 0 0 0,-1 0 0 0 0,1 1 0 0 0,-1-1 0 0 0,1 1 0 0 0,-1 0 0 0 0,0 0 0 0 0,0 1 1 0 0,0-1-1 0 0,5 8 0 0 0,-1-3 13 0 0,11 13 63 0 0,-1 1-1 0 0,-1 1 0 0 0,0 1 1 0 0,-2 0-1 0 0,-1 1 0 0 0,12 29 1 0 0,9 16 14 0 0,-20-41-108 0 0,-2 0 0 0 0,-1 1 0 0 0,-1 1 0 0 0,8 38 0 0 0,15 131-416 0 0,-14-71 337 0 0,-17-119 190 0 0,-1 2 0 0 0,-1-1 0 0 0,0 0 0 0 0,0 0 0 0 0,-1 0 0 0 0,-3 19 0 0 0,2-25-32 0 0,0-1 1 0 0,-1 1-1 0 0,1-1 1 0 0,-1 0 0 0 0,0 0-1 0 0,-1 0 1 0 0,1 0-1 0 0,-1 0 1 0 0,1 0-1 0 0,-1 0 1 0 0,0-1-1 0 0,0 0 1 0 0,-1 1 0 0 0,1-1-1 0 0,-1-1 1 0 0,0 1-1 0 0,1 0 1 0 0,-8 3-1 0 0,-28 11-13 0 0,1-1 0 0 0,-2-1 0 0 0,0-3-1 0 0,-44 8 1 0 0,6 0-87 0 0,-596 138-3282 0 0,539-135 5610 0 0,-1-6 0 0 0,-178 1 0 0 0,352-31-11951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57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8 680 0 0,'0'0'5831'0'0,"-11"-5"-5793"0"0,9 9-726 0 0,0 0-1 0 0,0 0 1 0 0,1 0 0 0 0,0 0-1 0 0,-1 1 1 0 0,2-1-1 0 0,-2 7 1 0 0,19-53-354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58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0 1744 0 0,'-36'51'2400'0'0,"37"-50"-2340"0"0,1 1-336 0 0,-2 0-180 0 0,5-1 260 0 0,-1 2 196 0 0,1 0 0 0 0,5 1-492 0 0,-1-3-776 0 0,7-1-76 0 0</inkml:trace>
  <inkml:trace contextRef="#ctx0" brushRef="#br0" timeOffset="1">29 73 1016 0 0,'0'0'4068'0'0</inkml:trace>
  <inkml:trace contextRef="#ctx0" brushRef="#br0" timeOffset="2">29 73 888 0 0,'27'-32'4092'0'0,"-31"29"-3115"0"0,-3 0-285 0 0,3 0-684 0 0,-1 3-8 0 0,-2 0-116 0 0,6 2-276 0 0,-1 5-88 0 0,1 4 151 0 0,1 2-779 0 0,1-3-936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58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68 3268 0 0,'0'0'5181'0'0,"-72"-57"-6493"0"0,53 46-4381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59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31 300 0 0,'0'0'6249'0'0,"34"-24"-7670"0"0,-17 21 509 0 0,1 0-860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00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39 264 4484 0 0,'0'0'2917'0'0,"-32"-96"-2489"0"0,27 75-236 0 0,3 2-192 0 0,2 5-12 0 0,0-3-104 0 0,0 2-432 0 0,10-2-740 0 0,-2-2-117 0 0,-2 5-459 0 0,-1-18-640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59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5593 0 0,'0'0'2836'0'0,"-13"16"-5048"0"0,13-5 1367 0 0,2-3-575 0 0,-1 4-628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00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694 372 1188 0 0,'0'0'631'0'0,"-15"-9"-505"0"0,-111-70-151 0 0,-149-81 146 0 0,266 154-110 0 0,-39-20-83 0 0,-1 2 0 0 0,-64-21 0 0 0,88 35-355 0 0,-9-3-982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18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0 174 8241 0 0,'0'0'1928'0'0,"101"74"-4628"0"0,-71-56 2700 0 0,2-4 188 0 0,6 0-188 0 0,-1-3 116 0 0,4-1-100 0 0,0-6-16 0 0,5-2-52 0 0,-4-2-1248 0 0,-10-5-1333 0 0</inkml:trace>
  <inkml:trace contextRef="#ctx0" brushRef="#br0" timeOffset="1">771 1 2660 0 0,'0'0'7255'0'0,"1"17"-8429"0"0,7 326 1326 0 0,-5-296-259 0 0,13 175 186 0 0,9-77-4648 0 0,-15-105 1661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5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99 358 5837 0 0,'0'0'3549'0'0,"15"-8"-3916"0"0,105-52 838 0 0,-113 56-396 0 0,-1 0-1 0 0,0-1 1 0 0,-1 0-1 0 0,1 0 1 0 0,-1 0-1 0 0,0-1 1 0 0,0 0 0 0 0,0 0-1 0 0,-1 0 1 0 0,0 0-1 0 0,0-1 1 0 0,-1 0-1 0 0,0 1 1 0 0,0-1-1 0 0,0 0 1 0 0,-1-1-1 0 0,0 1 1 0 0,1-11-1 0 0,-1 11-59 0 0,-1 0-1 0 0,-1 0 0 0 0,1 0 0 0 0,-1-1 0 0 0,0 1 1 0 0,-1 0-1 0 0,1 0 0 0 0,-2 0 0 0 0,1 0 0 0 0,-1 0 1 0 0,0 0-1 0 0,0 0 0 0 0,-1 1 0 0 0,1-1 0 0 0,-2 1 1 0 0,1 0-1 0 0,-1 0 0 0 0,0 0 0 0 0,-7-9 0 0 0,9 13-25 0 0,0 0 0 0 0,0 1 0 0 0,0-1 0 0 0,0 0 0 0 0,-1 1 0 0 0,1-1-1 0 0,0 1 1 0 0,-1 0 0 0 0,1 0 0 0 0,-1 0 0 0 0,1 0 0 0 0,-1 0 0 0 0,1 0-1 0 0,-1 1 1 0 0,0-1 0 0 0,1 1 0 0 0,-1 0 0 0 0,0 0 0 0 0,-3 0 0 0 0,1 1-11 0 0,0 0 1 0 0,1 0 0 0 0,-1 1 0 0 0,1 0 0 0 0,0-1 0 0 0,-1 1-1 0 0,1 1 1 0 0,0-1 0 0 0,0 1 0 0 0,-5 3 0 0 0,-4 6 115 0 0,0 1 1 0 0,1 0 0 0 0,0 0-1 0 0,-17 26 1 0 0,16-19 41 0 0,1 0 0 0 0,1 1-1 0 0,1 0 1 0 0,1 1 0 0 0,1 0 0 0 0,0 0 0 0 0,2 1 0 0 0,1-1 0 0 0,0 2 0 0 0,2-1 0 0 0,1 0 0 0 0,0 1 0 0 0,5 45 0 0 0,-3-64-107 0 0,1 0 1 0 0,0 0-1 0 0,1 0 1 0 0,-1-1-1 0 0,1 1 1 0 0,0 0-1 0 0,0-1 1 0 0,0 0 0 0 0,1 1-1 0 0,0-1 1 0 0,-1 0-1 0 0,1 0 1 0 0,1-1-1 0 0,-1 1 1 0 0,1 0-1 0 0,-1-1 1 0 0,1 0 0 0 0,0 0-1 0 0,0 0 1 0 0,0-1-1 0 0,1 1 1 0 0,-1-1-1 0 0,1 0 1 0 0,-1 0-1 0 0,1 0 1 0 0,-1-1 0 0 0,1 0-1 0 0,0 0 1 0 0,0 0-1 0 0,6 0 1 0 0,4 0-137 0 0,0 0 1 0 0,-1-1-1 0 0,1-1 1 0 0,0 0-1 0 0,-1-1 0 0 0,1-1 1 0 0,-1 0-1 0 0,0-1 1 0 0,15-6-1 0 0,41-18-3477 0 0,-20 4-224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02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1311 380 0 0,'0'0'4988'0'0,"-4"-13"-4663"0"0,-2-15-11 0 0,0 0 1 0 0,-2-40 0 0 0,6 37-153 0 0,1-1 0 0 0,2 0 1 0 0,0 0-1 0 0,3 0 0 0 0,0 0 0 0 0,13-42 0 0 0,13-30 8 0 0,-10 32 59 0 0,3 0-1 0 0,42-87 0 0 0,-35 98-179 0 0,43-79-151 0 0,-62 123-1 0 0,1 0-1 0 0,1 0 0 0 0,0 1 1 0 0,1 1-1 0 0,25-22 1 0 0,-23 24 133 0 0,6-6-168 0 0,36-22 1 0 0,-48 35 55 0 0,-1 1 0 0 0,1 1 0 0 0,0-1 0 0 0,1 2-1 0 0,-1-1 1 0 0,1 1 0 0 0,14-2 0 0 0,136-28 53 0 0,16-3-57 0 0,-114 32 88 0 0,117 5 1 0 0,-158 1-60 0 0,0 1 0 0 0,0 1 1 0 0,0 1-1 0 0,30 10 0 0 0,83 40 104 0 0,-48-18-82 0 0,-2-6 58 0 0,46 20-188 0 0,-116-44 98 0 0,0 1 0 0 0,0 1 0 0 0,-1 0 0 0 0,0 1-1 0 0,-1 1 1 0 0,17 17 0 0 0,153 152 271 0 0,-159-155-78 0 0,0 0 1 0 0,-2 2 0 0 0,-1 1-1 0 0,26 46 1 0 0,-19-30-60 0 0,-19-27-69 0 0,-1 0 0 0 0,0 1 0 0 0,-2 0 0 0 0,0 1 0 0 0,-1-1 0 0 0,5 35 0 0 0,-8-40 75 0 0,-1 1 0 0 0,-1-1 1 0 0,0 0-1 0 0,-1 0 0 0 0,0 0 1 0 0,-1 0-1 0 0,-1-1 1 0 0,0 1-1 0 0,0 0 0 0 0,-1-1 1 0 0,-1 0-1 0 0,-9 18 0 0 0,-4 2 104 0 0,-1 0-1 0 0,-1-2 1 0 0,-30 35-1 0 0,16-28 358 0 0,-75 64 1 0 0,-3 4-488 0 0,-18 22 231 0 0,108-108-131 0 0,-1-2 0 0 0,-1 0-1 0 0,0-1 1 0 0,-34 15 0 0 0,-49 27 58 0 0,72-37-106 0 0,0-2 1 0 0,-45 17 0 0 0,64-30-94 0 0,-30 11 325 0 0,-79 19-1 0 0,92-31-160 0 0,-1-1 1 0 0,0-1-1 0 0,-68-5 1 0 0,-99-24 70 0 0,178 22-167 0 0,1-1 0 0 0,0 0 0 0 0,1-2 1 0 0,0 0-1 0 0,0-2 0 0 0,0 0 0 0 0,1-1 0 0 0,0-1 1 0 0,1-1-1 0 0,1-1 0 0 0,0-1 0 0 0,0 0 0 0 0,-25-28 1 0 0,7 4 16 0 0,2-1 0 0 0,2-2 1 0 0,1-2-1 0 0,3-1 1 0 0,1 0-1 0 0,-26-64 1 0 0,47 93-904 0 0,1 0 0 0 0,0 0 0 0 0,1-1 0 0 0,1 1 0 0 0,1-1 0 0 0,0 0 0 0 0,1 0 0 0 0,2-28 0 0 0,1 22-236 0 0,0-1-1 0 0,2 0 0 0 0,0 1 0 0 0,2 0 1 0 0,15-40-1 0 0,2 9 142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07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85 632 0 0,'0'0'5864'0'0,"-3"-1"-5275"0"0,187-29 1418 0 0,-151 24-1922 0 0,2 0 45 0 0,0-1 0 0 0,63-22 0 0 0,-88 23 292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08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 4160 0 0,'0'0'3620'0'0,"14"-1"-3287"0"0,163-17 730 0 0,-95 8-775 0 0,-77 10-308 0 0,78-9 414 0 0,-52 7-560 0 0,-26 2-228 0 0,-10 2-290 0 0,-49 12 914 0 0,17-3-173 0 0,1-3 0 0 0,-68 8 0 0 0,13-9-154 0 0,91-7-42 0 0,25 0-653 0 0,101-17 931 0 0,-84 10 41 0 0,71-3 1 0 0,-126 11-95 0 0,-1 1-1 0 0,1 0 1 0 0,-25 8 0 0 0,-13 2-17 0 0,-103 0-210 0 0,272-24 126 0 0,-76 6-84 0 0,-1 2 1 0 0,83 3 0 0 0,-123 1 94 0 0,-1 0 0 0 0,0 0 1 0 0,1-1-1 0 0,-1 1 0 0 0,1 0 0 0 0,-1 0 0 0 0,0 0 0 0 0,1 0 1 0 0,-1 1-1 0 0,1-1 0 0 0,-1 0 0 0 0,0 0 0 0 0,1 0 0 0 0,-1 0 1 0 0,1 0-1 0 0,-1 0 0 0 0,0 1 0 0 0,1-1 0 0 0,-1 0 1 0 0,0 0-1 0 0,1 0 0 0 0,-1 1 0 0 0,0-1 0 0 0,0 0 0 0 0,1 0 1 0 0,-1 1-1 0 0,0-1 0 0 0,1 0 0 0 0,-1 1 0 0 0,-9 6 123 0 0,-21 5 258 0 0,30-11-366 0 0,-52 15 192 0 0,0-2 0 0 0,0-3 0 0 0,-2-2 0 0 0,1-2 0 0 0,-61 0 0 0 0,140-9-474 0 0,0-1-1 0 0,0-1 1 0 0,26-8 0 0 0,10-1 284 0 0,16 0-30 0 0,153-5 1 0 0,-281 39 1196 0 0,-13-2-509 0 0,-1-3-1 0 0,0-3 1 0 0,-1-3 0 0 0,-94 3 0 0 0,158-13-819 0 0,20 0-1327 0 0,23-3 1438 0 0,-1-1 1 0 0,79-19 0 0 0,25-4-222 0 0,-125 27 10 0 0,-19 0 319 0 0,-22 0 932 0 0,-89 9-759 0 0,3-1 559 0 0,79-6-580 0 0,8-2-469 0 0,42-5-324 0 0,48-9 277 0 0,-28 4-33 0 0,-1 3 1 0 0,77-4-1 0 0,-121 16-10 0 0,-9 2 541 0 0,-67 13 751 0 0,-117 12 1 0 0,337-55-1540 0 0,-106 15 430 0 0,1 2 1 0 0,0 1-1 0 0,0 2 0 0 0,45 1 0 0 0,-81 2 141 0 0,-1 0 1 0 0,1 1-1 0 0,0-1 1 0 0,0 0 0 0 0,-1 0-1 0 0,1 0 1 0 0,0 1-1 0 0,0-1 1 0 0,-1 0-1 0 0,1 0 1 0 0,0 1 0 0 0,0-1-1 0 0,0 0 1 0 0,-1 1-1 0 0,1-1 1 0 0,0 0-1 0 0,0 1 1 0 0,0-1-1 0 0,0 0 1 0 0,0 1 0 0 0,0-1-1 0 0,0 0 1 0 0,0 1-1 0 0,0-1 1 0 0,0 0-1 0 0,0 1 1 0 0,0-1 0 0 0,0 0-1 0 0,0 1 1 0 0,0-1-1 0 0,0 0 1 0 0,0 1-1 0 0,0-1 1 0 0,0 0-1 0 0,0 1 1 0 0,0-1 0 0 0,1 0-1 0 0,-1 0 1 0 0,0 1-1 0 0,0-1 1 0 0,0 0-1 0 0,1 0 1 0 0,-1 1 0 0 0,0-1-1 0 0,0 0 1 0 0,1 0-1 0 0,-1 1 1 0 0,0-1-1 0 0,0 0 1 0 0,1 0-1 0 0,-1 0 1 0 0,0 0 0 0 0,1 0-1 0 0,-1 1 1 0 0,0-1-1 0 0,1 0 1 0 0,-1 0-1 0 0,0 0 1 0 0,1 0 0 0 0,-1 0-1 0 0,0 0 1 0 0,1 0-1 0 0,0 0 1 0 0,-24 15 261 0 0,-21 1 622 0 0,1-1 0 0 0,-84 16-1 0 0,463-125-1570 0 0,-222 60 857 0 0,-113 37-428 0 0,0 0 1 0 0,0 1-1 0 0,0-1 0 0 0,-1 0 1 0 0,1 1-1 0 0,-1-1 0 0 0,0 1 1 0 0,0-1-1 0 0,0 7 0 0 0,0 6-4943 0 0,2-76-391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1148 0 0,'0'0'1264'0'0,"110"-21"-2280"0"0,-78 16-40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1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79 3604 0 0,'0'0'5687'0'0,"6"-3"-5871"0"0,0 0 260 0 0,0 0-1 0 0,1 0 1 0 0,-1 1 0 0 0,1 0-1 0 0,-1 0 1 0 0,1 0 0 0 0,0 1 0 0 0,0 0-1 0 0,7 0 1 0 0,74 1 1066 0 0,-44 1-1361 0 0,42-1 1535 0 0,-117 0-813 0 0,-57 0-886 0 0,-103 14-1 0 0,303-41-551 0 0,62-13 899 0 0,-145 37-395 0 0,-24 6-28 0 0,-17 5 505 0 0,-21 6 55 0 0,0-2 1 0 0,-1-2-1 0 0,-1 0 0 0 0,-47 6 0 0 0,34-8-64 0 0,-67 22-1 0 0,97-20-826 0 0,29-6 160 0 0,34-4 789 0 0,24-8 332 0 0,131-34 0 0 0,-96 18-361 0 0,-61 13-151 0 0,-8 2-20 0 0,-26 8-128 0 0,-11 3-168 0 0,-45 14 490 0 0,0-2 0 0 0,0-3 0 0 0,-91 12 0 0 0,55-11 127 0 0,44-6-156 0 0,13-2-181 0 0,-1 1-1 0 0,-30 9 1 0 0,42-5-711 0 0,15-8 750 0 0,0-1 0 0 0,-1 0 0 0 0,1 1 0 0 0,0-1 0 0 0,0 0 0 0 0,0 0 0 0 0,0 1 0 0 0,0-1 0 0 0,0 0 0 0 0,0 1 0 0 0,0-1 0 0 0,0 0 0 0 0,0 0 0 0 0,0 1 0 0 0,0-1 0 0 0,0 0 0 0 0,1 1 0 0 0,-1-1 0 0 0,0 0 0 0 0,0 0 0 0 0,0 1 0 0 0,0-1 0 0 0,0 0 0 0 0,1 0 0 0 0,-1 0 0 0 0,0 1 0 0 0,0-1 0 0 0,0 0 0 0 0,1 0 0 0 0,-1 0 0 0 0,0 1 0 0 0,0-1 0 0 0,3 1 2 0 0,-1 1 0 0 0,0-1-1 0 0,1 0 1 0 0,-1 0 0 0 0,1 0 0 0 0,-1 0-1 0 0,1-1 1 0 0,-1 1 0 0 0,4 0 0 0 0,26 1 289 0 0,0-1 1 0 0,0-1-1 0 0,-1-2 1 0 0,37-6 0 0 0,16-9-6534 0 0,-61 11 1946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2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730 17 80 0 0,'0'0'1771'0'0,"-5"-14"-1265"0"0,-6 12-489 0 0,0 2 1 0 0,0-1 0 0 0,0 2-1 0 0,0 0 1 0 0,0 0-1 0 0,0 0 1 0 0,0 2-1 0 0,-16 4 1 0 0,-13 3 45 0 0,8-4 254 0 0,-83 15 2168 0 0,-211 68 1 0 0,307-79-2686 0 0,19-10 190 0 0,0 0 1 0 0,0 1 0 0 0,0-1 0 0 0,0 0-1 0 0,0 0 1 0 0,1 0 0 0 0,-1 1 0 0 0,0-1-1 0 0,0 0 1 0 0,0 0 0 0 0,0 0-1 0 0,1 1 1 0 0,-1-1 0 0 0,0 0 0 0 0,0 0-1 0 0,0 0 1 0 0,1 0 0 0 0,-1 1-1 0 0,0-1 1 0 0,0 0 0 0 0,1 0 0 0 0,-1 0-1 0 0,0 0 1 0 0,0 0 0 0 0,1 0-1 0 0,-1 0 1 0 0,0 0 0 0 0,0 0 0 0 0,1 0-1 0 0,-1 0 1 0 0,0 0 0 0 0,1 0-1 0 0,-1 0 1 0 0,0 0 0 0 0,0 0 0 0 0,1 0-1 0 0,42-2 311 0 0,180-33 707 0 0,-48 6-1076 0 0,-173 28 10 0 0,-28 4 31 0 0,-233 51 2586 0 0,49-12-2380 0 0,208-42-227 0 0,1 0 1 0 0,-1 1-1 0 0,0-1 0 0 0,1 1 1 0 0,-1-1-1 0 0,0 1 1 0 0,1 0-1 0 0,-1-1 0 0 0,1 1 1 0 0,-1 0-1 0 0,1 0 1 0 0,-1 0-1 0 0,1 0 1 0 0,0 0-1 0 0,-3 3 0 0 0,9 2-717 0 0,14-3 760 0 0,26-3 315 0 0,-1-2-1 0 0,1-2 1 0 0,54-13-1 0 0,128-40-180 0 0,-227 57-128 0 0,-96 14-25 0 0,-67 12 707 0 0,-38 7-334 0 0,174-22-917 0 0,23-4-296 0 0,19 0 541 0 0,24-2 603 0 0,0-2-1 0 0,0-2 1 0 0,44-3-1 0 0,-37 1-196 0 0,-5 0 94 0 0,0-1-1 0 0,0-2 1 0 0,56-12-1 0 0,-135 15 1054 0 0,14-2-1278 0 0,-7 2-212 0 0,-309 1 185 0 0,311 7-378 0 0,21-1-302 0 0,8-5 735 0 0,0-1 0 0 0,0 1 0 0 0,1-1 0 0 0,-1 0 0 0 0,0 1 0 0 0,0-1-1 0 0,1 0 1 0 0,-1 1 0 0 0,0-1 0 0 0,1 0 0 0 0,-1 1 0 0 0,0-1-1 0 0,1 0 1 0 0,-1 0 0 0 0,0 1 0 0 0,1-1 0 0 0,-1 0 0 0 0,0 0-1 0 0,1 0 1 0 0,-1 1 0 0 0,1-1 0 0 0,-1 0 0 0 0,0 0 0 0 0,1 0 0 0 0,-1 0-1 0 0,1 0 1 0 0,0 0 0 0 0,23 4 211 0 0,0 0 1 0 0,0-2-1 0 0,0 0 0 0 0,45-4 0 0 0,-12 0-88 0 0,-16 2 64 0 0,45-6 1 0 0,-73 4-68 0 0,0 0-1 0 0,0-1 1 0 0,-1 0 0 0 0,0-1-1 0 0,1 0 1 0 0,-2-1-1 0 0,22-11 1 0 0,-10-5 532 0 0,-23 20-597 0 0,1 0 0 0 0,0 0 0 0 0,-1 0 0 0 0,1 0-1 0 0,-1 0 1 0 0,1 0 0 0 0,-1 0 0 0 0,1 0 0 0 0,-1-1 0 0 0,0 1 0 0 0,1 0 0 0 0,-1 0 0 0 0,0 0-1 0 0,0 0 1 0 0,0 0 0 0 0,0-1 0 0 0,0 1 0 0 0,0 0 0 0 0,0 0 0 0 0,-1 0 0 0 0,1 0 0 0 0,0-1-1 0 0,-1-1 1 0 0,0 3-72 0 0,1 0-1 0 0,0 0 1 0 0,-1-1-1 0 0,1 1 1 0 0,-1 0-1 0 0,1 0 1 0 0,0-1-1 0 0,-1 1 1 0 0,1 0-1 0 0,-1 0 1 0 0,1 0-1 0 0,-1 0 1 0 0,1 0 0 0 0,-1 0-1 0 0,1 0 1 0 0,-1 0-1 0 0,1 0 1 0 0,0 0-1 0 0,-1 0 1 0 0,1 0-1 0 0,-1 0 1 0 0,1 0-1 0 0,-1 0 1 0 0,1 0-1 0 0,-1 0 1 0 0,1 0-1 0 0,0 1 1 0 0,-1-1-1 0 0,1 0 1 0 0,-1 0-1 0 0,1 1 1 0 0,0-1-1 0 0,-1 0 1 0 0,0 1-1 0 0,-15 11-1155 0 0,-35 29-3886 0 0,38-30 400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6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15 1212 0 0,'0'0'4711'0'0,"-3"-2"-4024"0"0,1 1-466 0 0,1-1-94 0 0,0 1 0 0 0,0 1 0 0 0,0-1 0 0 0,0 0 0 0 0,0 0 0 0 0,0 0 0 0 0,0 0 1 0 0,0 1-1 0 0,-1-1 0 0 0,1 1 0 0 0,0-1 0 0 0,-3 0 0 0 0,189 2 2932 0 0,249 13-2900 0 0,-428-13-152 0 0,55 1 3 0 0,104 19 0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7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42 80 0 0,'0'0'6085'0'0,"-8"1"-5437"0"0,351-18 3036 0 0,-339 17-3655 0 0,226-2 92 0 0,-118 4 1257 0 0,-112-27-8673 0 0,0 50 2565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7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1 4104 0 0,'0'0'42'0'0,"-6"17"-815"0"0,-62 244 2209 0 0,67-254-1358 0 0,-75 340 2613 0 0,46-207-2073 0 0,17-73-194 0 0,13-67-434 0 0,0 1-1 0 0,0-1 0 0 0,0 0 1 0 0,0 1-1 0 0,0-1 1 0 0,0 0-1 0 0,0 1 0 0 0,0-1 1 0 0,0 0-1 0 0,0 1 0 0 0,0-1 1 0 0,0 0-1 0 0,0 1 1 0 0,0-1-1 0 0,0 0 0 0 0,0 1 1 0 0,0-1-1 0 0,0 0 1 0 0,0 1-1 0 0,1-1 0 0 0,-1 0 1 0 0,0 1-1 0 0,0-1 1 0 0,0 0-1 0 0,1 0 0 0 0,-1 1 1 0 0,0-1-1 0 0,0 0 1 0 0,1 0-1 0 0,-1 1 0 0 0,0-1 1 0 0,0 0-1 0 0,1 0 1 0 0,-1 0-1 0 0,0 0 0 0 0,1 1 1 0 0,-1-1-1 0 0,0 0 1 0 0,1 0-1 0 0,-1 0 0 0 0,1 0 1 0 0,19-3-914 0 0,23-19-2948 0 0,-19 6 1197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18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17 2320 0 0,'0'0'5013'0'0,"-3"-5"-5775"0"0,-4-6 345 0 0,2 11-106 0 0,1 26 317 0 0,2-5 1264 0 0,-24 154 2521 0 0,-20 87-2723 0 0,26-148-698 0 0,18-103-137 0 0,-52 335 5391 0 0,54-357-3824 0 0,0 10-1623 0 0,33-5-4678 0 0,-23 4 3523 0 0,0 0 1 0 0,0 0 0 0 0,0-1 0 0 0,0-1-1 0 0,-1 1 1 0 0,14-8 0 0 0,2-8-2895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6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1 4260 0 0,'0'0'3334'0'0,"-17"12"-3043"0"0,0-1-172 0 0,-2 2 89 0 0,1 0 0 0 0,0 1 0 0 0,1 1 0 0 0,-21 23-1 0 0,-24 32 945 0 0,4 2-1 0 0,-91 150 1 0 0,123-177-865 0 0,2 2 1 0 0,3 0-1 0 0,1 1 0 0 0,3 1 1 0 0,2 1-1 0 0,-16 88 0 0 0,27-108-267 0 0,2-1-1 0 0,0 1 1 0 0,2 0-1 0 0,2-1 0 0 0,5 34 1 0 0,-3-42-14 0 0,1 0 1 0 0,1-1 0 0 0,0 0-1 0 0,2 0 1 0 0,0-1-1 0 0,1 0 1 0 0,23 34 0 0 0,-14-28 20 0 0,2 0 1 0 0,0-2 0 0 0,1 0 0 0 0,1-1-1 0 0,27 20 1 0 0,-31-29 35 0 0,0-1 1 0 0,0 0-1 0 0,1-1 1 0 0,0-1-1 0 0,1-1 1 0 0,0-1-1 0 0,42 11 1 0 0,-61-18-63 0 0,1-1 1 0 0,-1 1-1 0 0,0-1 1 0 0,1 0-1 0 0,-1 0 1 0 0,0 0-1 0 0,1 1 1 0 0,-1-1-1 0 0,1-1 1 0 0,-1 1-1 0 0,0 0 1 0 0,1 0-1 0 0,-1 0 1 0 0,0-1-1 0 0,1 1 1 0 0,-1-1-1 0 0,0 1 1 0 0,0-1-1 0 0,2 0 1 0 0,11-23-3333 0 0,-7 9 415 0 0,7-16-2400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0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81 1580 0 0,'0'0'4225'0'0,"5"-12"-3528"0"0,4-3-456 0 0,-5 9-102 0 0,-1 1 1 0 0,0-1-1 0 0,0-1 0 0 0,0 1 0 0 0,-1 0 0 0 0,3-11 0 0 0,-5 17-117 0 0,0 0-1 0 0,0 0 0 0 0,0 0 1 0 0,0 0-1 0 0,0 0 0 0 0,0 1 1 0 0,0-1-1 0 0,0 0 1 0 0,0 0-1 0 0,0 0 0 0 0,0 0 1 0 0,0 0-1 0 0,0 0 0 0 0,0 0 1 0 0,0 1-1 0 0,0-1 0 0 0,-1 0 1 0 0,1 0-1 0 0,0 0 0 0 0,0 0 1 0 0,0 0-1 0 0,0 0 0 0 0,0 0 1 0 0,0 0-1 0 0,0 0 1 0 0,-1 0-1 0 0,1 0 0 0 0,0 0 1 0 0,0 1-1 0 0,0-1 0 0 0,0 0 1 0 0,0 0-1 0 0,0 0 0 0 0,-1 0 1 0 0,1 0-1 0 0,0 0 0 0 0,0 0 1 0 0,0 0-1 0 0,0 0 0 0 0,0 0 1 0 0,0 0-1 0 0,-1-1 1 0 0,1 1-1 0 0,0 0 0 0 0,0 0 1 0 0,0 0-1 0 0,0 0 0 0 0,0 0 1 0 0,0 0-1 0 0,-1 0 0 0 0,1 0 1 0 0,0 0-1 0 0,0 0 0 0 0,0 0 1 0 0,0 0-1 0 0,0-1 0 0 0,0 1 1 0 0,0 0-1 0 0,0 0 0 0 0,0 0 1 0 0,0 0-1 0 0,0 0 1 0 0,0 0-1 0 0,-1 0 0 0 0,1-1 1 0 0,0 1-1 0 0,0 0 0 0 0,0 0 1 0 0,0 0-1 0 0,-17 14 80 0 0,-20 20 126 0 0,-21 29-5 0 0,3 2 0 0 0,-50 78 0 0 0,82-112-129 0 0,14-20-64 0 0,0 1 0 0 0,1 0 0 0 0,0 0 0 0 0,0 1 1 0 0,-6 17-1 0 0,26-50-3882 0 0,9-9 332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0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2 391 3700 0 0,'0'0'-226'0'0,"17"5"631"0"0,1 2-242 0 0,-6-2-61 0 0,-1-1-1 0 0,2-1 1 0 0,-1 0 0 0 0,0 0-1 0 0,0-1 1 0 0,25 0-1 0 0,-1-2 99 0 0,1-1 0 0 0,-1-3 1 0 0,0 0-1 0 0,0-3 0 0 0,0-1 0 0 0,-1-1 0 0 0,64-28 0 0 0,-77 28-171 0 0,-1-2 0 0 0,0 0 0 0 0,-1-1-1 0 0,0-2 1 0 0,-1 0 0 0 0,-1 0-1 0 0,0-2 1 0 0,-1-1 0 0 0,-1 0 0 0 0,0 0-1 0 0,-1-2 1 0 0,-1 0 0 0 0,14-26 0 0 0,-23 36 19 0 0,-1-1 1 0 0,-1 1 0 0 0,1 0 0 0 0,-1-1-1 0 0,-1 0 1 0 0,0 0 0 0 0,0 0 0 0 0,-1 0-1 0 0,1-14 1 0 0,-2 23-43 0 0,0 1-1 0 0,0 0 1 0 0,0 0-1 0 0,0-1 1 0 0,0 1 0 0 0,0 0-1 0 0,0-1 1 0 0,0 1-1 0 0,0 0 1 0 0,0 0 0 0 0,-1-1-1 0 0,1 1 1 0 0,0 0-1 0 0,0 0 1 0 0,0-1 0 0 0,0 1-1 0 0,0 0 1 0 0,0 0-1 0 0,-1-1 1 0 0,1 1 0 0 0,0 0-1 0 0,0 0 1 0 0,0 0-1 0 0,0-1 1 0 0,-1 1 0 0 0,1 0-1 0 0,0 0 1 0 0,0 0-1 0 0,-1 0 1 0 0,1 0 0 0 0,0-1-1 0 0,0 1 1 0 0,-1 0-1 0 0,1 0 1 0 0,0 0 0 0 0,0 0-1 0 0,-1 0 1 0 0,1 0-1 0 0,0 0 1 0 0,0 0 0 0 0,-1 0-1 0 0,1 0 1 0 0,-1 0-1 0 0,-15 7-365 0 0,-12 14-213 0 0,-24 28 1212 0 0,2 2 0 0 0,2 3 0 0 0,3 1 0 0 0,-52 84 0 0 0,-130 258-242 0 0,168-284-499 0 0,-77 199 1 0 0,131-293 100 0 0,-1-1 1 0 0,2 1 0 0 0,1 0-1 0 0,0 0 1 0 0,0 29 0 0 0,3-46 7 0 0,0 0 0 0 0,1 0 1 0 0,-1 0-1 0 0,1-1 1 0 0,-1 1-1 0 0,1 0 0 0 0,0 0 1 0 0,0-1-1 0 0,-1 1 1 0 0,1-1-1 0 0,0 1 0 0 0,0-1 1 0 0,1 1-1 0 0,-1-1 1 0 0,0 0-1 0 0,0 1 0 0 0,1-1 1 0 0,-1 0-1 0 0,1 0 1 0 0,-1 0-1 0 0,1 0 1 0 0,-1 0-1 0 0,1 0 0 0 0,0 0 1 0 0,-1-1-1 0 0,1 1 1 0 0,0-1-1 0 0,0 1 0 0 0,-1-1 1 0 0,1 0-1 0 0,0 1 1 0 0,0-1-1 0 0,0 0 0 0 0,3 0 1 0 0,6 0 105 0 0,0 0 0 0 0,0 0 1 0 0,0-1-1 0 0,17-4 0 0 0,-9 0-38 0 0,0 0 0 0 0,0-1-1 0 0,0-1 1 0 0,-1-1 0 0 0,0-1 0 0 0,0 0 0 0 0,-1-2 0 0 0,0 0 0 0 0,-1 0-1 0 0,26-26 1 0 0,-35 31-136 0 0,0-1-1 0 0,0 0 1 0 0,-1 0 0 0 0,0-1-1 0 0,-1 0 1 0 0,0 0-1 0 0,0 0 1 0 0,-1-1 0 0 0,0 1-1 0 0,0-1 1 0 0,-1 0 0 0 0,0 0-1 0 0,-1-1 1 0 0,0 1-1 0 0,0 0 1 0 0,-1-1 0 0 0,0 1-1 0 0,-1-1 1 0 0,0 1 0 0 0,0-1-1 0 0,-1 0 1 0 0,-1 1-1 0 0,1 0 1 0 0,-6-15 0 0 0,1 9 20 0 0,-1 0 0 0 0,-1 1 1 0 0,0 1-1 0 0,-1-1 1 0 0,0 1-1 0 0,-1 1 1 0 0,-14-14-1 0 0,12 13 31 0 0,1 0 0 0 0,1 0 0 0 0,-1-1 0 0 0,2 0 0 0 0,-14-28 1 0 0,23 42 5 0 0,0-1 0 0 0,0 0 1 0 0,-1 1-1 0 0,1-1 0 0 0,0 1 1 0 0,0-1-1 0 0,0 1 0 0 0,0-1 1 0 0,0 1-1 0 0,0-1 0 0 0,0 1 1 0 0,0-1-1 0 0,0 1 0 0 0,0-1 1 0 0,0 1-1 0 0,0-1 0 0 0,0 0 1 0 0,1 1-1 0 0,-1-1 0 0 0,0 1 1 0 0,0-1-1 0 0,0 1 1 0 0,1 0-1 0 0,-1-1 0 0 0,0 1 1 0 0,1-1-1 0 0,-1 1 0 0 0,0-1 1 0 0,1 1-1 0 0,-1 0 0 0 0,1-1 1 0 0,-1 1-1 0 0,1 0 0 0 0,-1-1 1 0 0,0 1-1 0 0,1 0 0 0 0,-1 0 1 0 0,1 0-1 0 0,-1-1 0 0 0,1 1 1 0 0,0 0-1 0 0,-1 0 0 0 0,1 0 1 0 0,-1 0-1 0 0,1 0 0 0 0,33-2-622 0 0,-22 2 571 0 0,68-2-140 0 0,81-6 337 0 0,-138 6-71 0 0,-1-2 0 0 0,0 0 0 0 0,0-2 0 0 0,-1 0 0 0 0,22-10 0 0 0,-18-3 712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1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246 114 352 0 0,'0'0'6611'0'0,"-4"17"-8250"0"0,-5 23 2062 0 0,-1-2-1 0 0,-3 1 0 0 0,-25 53 0 0 0,18-52-192 0 0,6-10-108 0 0,-2 1 0 0 0,-2-2 1 0 0,0 0-1 0 0,-2-1 0 0 0,-29 32 1 0 0,49-60-70 0 0,0 1 0 0 0,0-1 1 0 0,-1 1-1 0 0,1-1 0 0 0,0 1 0 0 0,-1-1 1 0 0,1 1-1 0 0,0-1 0 0 0,-1 0 1 0 0,1 1-1 0 0,-1-1 0 0 0,1 0 0 0 0,-1 1 1 0 0,1-1-1 0 0,-1 0 0 0 0,1 0 0 0 0,-1 1 1 0 0,1-1-1 0 0,-1 0 0 0 0,1 0 1 0 0,-1 0-1 0 0,1 0 0 0 0,-1 0 0 0 0,0 1 1 0 0,1-1-1 0 0,-1 0 0 0 0,1 0 1 0 0,-1-1-1 0 0,1 1 0 0 0,-2 0 0 0 0,0-17 746 0 0,14-28-616 0 0,7 11-313 0 0,2 0-1 0 0,1 1 1 0 0,2 2-1 0 0,38-41 1 0 0,-34 40 10 0 0,196-207-1192 0 0,-217 232 1276 0 0,0 1-1 0 0,1 0 1 0 0,-1 0 0 0 0,1 0 0 0 0,0 1-1 0 0,1 0 1 0 0,13-6 0 0 0,-20 10 21 0 0,1 1 0 0 0,-1-1 1 0 0,0 0-1 0 0,0 1 1 0 0,1-1-1 0 0,-1 1 1 0 0,0 0-1 0 0,1-1 0 0 0,-1 1 1 0 0,0 1-1 0 0,1-1 1 0 0,-1 0-1 0 0,0 0 0 0 0,1 1 1 0 0,-1-1-1 0 0,0 1 1 0 0,0 0-1 0 0,0 0 1 0 0,1 0-1 0 0,-1 0 0 0 0,0 0 1 0 0,0 0-1 0 0,0 0 1 0 0,0 1-1 0 0,-1-1 0 0 0,1 1 1 0 0,0-1-1 0 0,-1 1 1 0 0,1 0-1 0 0,-1 0 1 0 0,1 0-1 0 0,-1-1 0 0 0,0 1 1 0 0,0 1-1 0 0,0-1 1 0 0,1 3-1 0 0,4 9 4 0 0,-1 1 0 0 0,0 0-1 0 0,-2 0 1 0 0,1 0 0 0 0,-2 1 0 0 0,0-1 0 0 0,-1 1-1 0 0,-1 0 1 0 0,-1 18 0 0 0,-2-2 198 0 0,-1 0 1 0 0,-2-1-1 0 0,-14 46 0 0 0,16-65-74 0 0,0 0-1 0 0,-1 0 1 0 0,-1-1-1 0 0,1 0 1 0 0,-2 0-1 0 0,0 0 1 0 0,0-1-1 0 0,-11 12 1 0 0,12-16-828 0 0,0-1 1 0 0,0 1-1 0 0,-1-1 1 0 0,-10 6-1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2.0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17 860 0 0,'0'0'10810'0'0,"0"9"-13144"0"0,-10 79 3356 0 0,68-150 358 0 0,-50 52-1389 0 0,-3 6 45 0 0,-1-1 1 0 0,0 0 0 0 0,0 0 0 0 0,-1 0 0 0 0,5-10 0 0 0,-7 12 33 0 0,-21 17-1718 0 0,-98 71 1864 0 0,109-73 391 0 0,5-4-2055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2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99 211 4224 0 0,'0'0'1906'0'0,"14"0"-2177"0"0,104 3 555 0 0,-91-1-76 0 0,0-1 0 0 0,0-2 0 0 0,51-8 0 0 0,-70 8-154 0 0,1-1 1 0 0,-1 0-1 0 0,0 0 0 0 0,0-1 0 0 0,0 0 0 0 0,0-1 0 0 0,0 0 0 0 0,0 0 0 0 0,-1 0 1 0 0,0-1-1 0 0,0 0 0 0 0,0-1 0 0 0,-1 0 0 0 0,0 0 0 0 0,0 0 0 0 0,7-9 0 0 0,-11 12-29 0 0,0-1-1 0 0,0 0 1 0 0,0 1-1 0 0,-1-1 1 0 0,1 0-1 0 0,-1 0 1 0 0,0 0-1 0 0,0 0 1 0 0,0 0-1 0 0,-1 0 1 0 0,1 0-1 0 0,-1 0 1 0 0,0-1-1 0 0,0 1 1 0 0,-1 0-1 0 0,1 0 1 0 0,-1 0-1 0 0,0 0 1 0 0,-1-4-1 0 0,1 5-40 0 0,0 0-1 0 0,-1 0 0 0 0,1 1 0 0 0,-1-1 1 0 0,1 1-1 0 0,-1-1 0 0 0,0 1 0 0 0,0 0 1 0 0,0-1-1 0 0,0 1 0 0 0,-1 0 0 0 0,1 0 1 0 0,0 1-1 0 0,-1-1 0 0 0,1 0 1 0 0,-1 1-1 0 0,0 0 0 0 0,1-1 0 0 0,-1 1 1 0 0,0 0-1 0 0,0 1 0 0 0,0-1 0 0 0,0 0 1 0 0,0 1-1 0 0,0-1 0 0 0,-4 1 0 0 0,-11 1-76 0 0,0 0 0 0 0,1 1 0 0 0,-1 1 0 0 0,0 1 0 0 0,1 0 0 0 0,0 2 0 0 0,0 0 0 0 0,1 0 0 0 0,-1 2 0 0 0,-28 17 0 0 0,17-7 197 0 0,1 1-1 0 0,1 1 1 0 0,1 1 0 0 0,0 2-1 0 0,-22 26 1 0 0,39-39-45 0 0,0 0-1 0 0,1 1 1 0 0,0-1-1 0 0,0 1 1 0 0,2 1 0 0 0,-1-1-1 0 0,1 1 1 0 0,1 0-1 0 0,0 0 1 0 0,-3 19 0 0 0,6-26-13 0 0,0 0 0 0 0,0 1 0 0 0,1-1 1 0 0,0 0-1 0 0,0 0 0 0 0,1 1 0 0 0,-1-1 1 0 0,1 0-1 0 0,0 0 0 0 0,1 0 0 0 0,-1 0 1 0 0,1 0-1 0 0,0 0 0 0 0,0 0 0 0 0,0 0 1 0 0,1-1-1 0 0,0 1 0 0 0,0-1 0 0 0,0 1 1 0 0,0-1-1 0 0,1 0 0 0 0,0-1 0 0 0,-1 1 1 0 0,1-1-1 0 0,1 1 0 0 0,-1-1 0 0 0,8 4 1 0 0,4 0 148 0 0,0 0 1 0 0,1-1-1 0 0,0-1 1 0 0,0-1-1 0 0,0 0 1 0 0,1-1-1 0 0,-1-1 1 0 0,1 0-1 0 0,0-2 1 0 0,0 0-1 0 0,-1-1 1 0 0,26-4-1 0 0,-38 4-281 0 0,0 0-1 0 0,0 0 1 0 0,-1-1 0 0 0,1 0-1 0 0,0 0 1 0 0,-1 0-1 0 0,1 0 1 0 0,-1-1 0 0 0,0 1-1 0 0,1-1 1 0 0,-1 0 0 0 0,4-5-1 0 0,-3 3-715 0 0,0-1 0 0 0,-1 1 0 0 0,0-1 0 0 0,0 0 0 0 0,4-7 0 0 0,2-9-2156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1 3132 0 0,'0'0'5910'0'0,"8"3"-7323"0"0,-6-2 1437 0 0,0 1 0 0 0,1-1-1 0 0,-1 0 1 0 0,0 1-1 0 0,0-1 1 0 0,0 1-1 0 0,0-1 1 0 0,0 1 0 0 0,0 0-1 0 0,0 0 1 0 0,-1 0-1 0 0,1 0 1 0 0,-1 0 0 0 0,0 0-1 0 0,1 1 1 0 0,-1-1-1 0 0,1 3 1 0 0,0 2 85 0 0,-1 0 0 0 0,0 0 0 0 0,0 0 0 0 0,-1 0 0 0 0,1 0 1 0 0,-2 0-1 0 0,0 7 0 0 0,-7 41 448 0 0,-2-1 0 0 0,-3 0-1 0 0,-37 98 1 0 0,40-122-505 0 0,-7 15 435 0 0,-32 65 0 0 0,6-39-1494 0 0,30-54-2093 0 0,-28 29 1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3.4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0 351 12 0 0,'0'0'5680'0'0,"17"-5"-5327"0"0,123-39 518 0 0,-92 31-606 0 0,84-34 1 0 0,-118 41-219 0 0,1-1 0 0 0,-2 0 0 0 0,1-2 1 0 0,-1 1-1 0 0,0-2 0 0 0,-1 0 1 0 0,0 0-1 0 0,0-1 0 0 0,19-24 0 0 0,-28 30-22 0 0,0 0-1 0 0,0 0 0 0 0,0 0 1 0 0,-1-1-1 0 0,0 1 1 0 0,0-1-1 0 0,0 1 0 0 0,-1-1 1 0 0,0 0-1 0 0,0 1 0 0 0,0-1 1 0 0,-1 0-1 0 0,0 0 0 0 0,0 0 1 0 0,0 0-1 0 0,-2-11 0 0 0,1 16-38 0 0,0 0-1 0 0,0-1 0 0 0,1 1 0 0 0,-1-1 0 0 0,0 1 0 0 0,0 0 1 0 0,0 0-1 0 0,-1-1 0 0 0,1 1 0 0 0,0 0 0 0 0,0 0 0 0 0,0 0 1 0 0,-1 0-1 0 0,1 0 0 0 0,-1 1 0 0 0,1-1 0 0 0,-1 0 0 0 0,1 1 1 0 0,-1-1-1 0 0,1 1 0 0 0,-1-1 0 0 0,1 1 0 0 0,-1 0 0 0 0,0 0 1 0 0,1-1-1 0 0,-1 1 0 0 0,1 0 0 0 0,-1 1 0 0 0,0-1 1 0 0,1 0-1 0 0,-3 1 0 0 0,-3 0-110 0 0,0 0 0 0 0,0 0 0 0 0,0 1 0 0 0,0 0 0 0 0,0 0 0 0 0,-7 3 0 0 0,-4 5 32 0 0,1 0-1 0 0,-1 1 1 0 0,2 1-1 0 0,-1 0 1 0 0,2 1 0 0 0,0 1-1 0 0,0 0 1 0 0,2 1-1 0 0,-15 20 1 0 0,18-22 185 0 0,2 1 1 0 0,0 0-1 0 0,1 0 1 0 0,0 0-1 0 0,1 1 0 0 0,0 0 1 0 0,2 0-1 0 0,0 1 1 0 0,0-1-1 0 0,1 1 1 0 0,1 0-1 0 0,0 19 0 0 0,2-31-62 0 0,0 0 0 0 0,0 0 0 0 0,1 0 0 0 0,-1 0-1 0 0,1 0 1 0 0,0 0 0 0 0,0-1 0 0 0,0 1 0 0 0,1 0 0 0 0,-1-1-1 0 0,1 1 1 0 0,0-1 0 0 0,0 1 0 0 0,0-1 0 0 0,0 0-1 0 0,1 0 1 0 0,-1 0 0 0 0,1 0 0 0 0,0 0 0 0 0,5 4 0 0 0,-5-5-346 0 0,0-1 1 0 0,1 1 0 0 0,-1-1 0 0 0,0 1 0 0 0,1-1 0 0 0,-1 0 0 0 0,0 0 0 0 0,1-1 0 0 0,6 1-1 0 0,18 0-2526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3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23 1880 0 0,'0'0'4886'0'0,"-4"14"-7101"0"0,-1 5 2145 0 0,-35 111 96 0 0,35-115 148 0 0,-1 0-1 0 0,-1-1 0 0 0,0 0 0 0 0,-1 0 1 0 0,0-1-1 0 0,-1 0 0 0 0,-11 13 0 0 0,19-25-114 0 0,0 0 0 0 0,0 1 0 0 0,0-1 1 0 0,0 0-1 0 0,0 0 0 0 0,0 0 0 0 0,-1 0 0 0 0,1 0 0 0 0,0 0 0 0 0,-1 0 0 0 0,1-1 0 0 0,0 1 0 0 0,-1 0 0 0 0,1-1 0 0 0,-1 1 0 0 0,1-1 0 0 0,-1 0 1 0 0,1 1-1 0 0,-1-1 0 0 0,1 0 0 0 0,-1 0 0 0 0,0 0 0 0 0,1 0 0 0 0,-1 0 0 0 0,1 0 0 0 0,-1 0 0 0 0,1-1 0 0 0,-1 1 0 0 0,1 0 0 0 0,-1-1 0 0 0,1 0 1 0 0,-1 1-1 0 0,1-1 0 0 0,0 0 0 0 0,-1 1 0 0 0,1-1 0 0 0,0 0 0 0 0,-1 0 0 0 0,1 0 0 0 0,0 0 0 0 0,0-1 0 0 0,0 1 0 0 0,0 0 0 0 0,-1-2 1 0 0,0 0-24 0 0,0 0 0 0 0,1 0 0 0 0,-1 0 0 0 0,1 0 0 0 0,0-1 0 0 0,0 1 0 0 0,0 0 0 0 0,0-1 0 0 0,1 1 0 0 0,-1-1 0 0 0,1 1 0 0 0,0 0 0 0 0,0-1 0 0 0,0 1 0 0 0,1-1 0 0 0,-1 1 0 0 0,1-1 0 0 0,-1 1 0 0 0,1 0 0 0 0,2-4 0 0 0,3-5-105 0 0,1 0 0 0 0,0 1 0 0 0,1 0 0 0 0,1 0 0 0 0,-1 1 0 0 0,18-16 0 0 0,66-49-104 0 0,-81 67 95 0 0,1 0-1 0 0,-1 0 0 0 0,2 1 1 0 0,18-9-1 0 0,-29 15 49 0 0,0 0-1 0 0,1 0 1 0 0,-1 1-1 0 0,0-1 1 0 0,0 0-1 0 0,0 1 1 0 0,1-1-1 0 0,-1 1 1 0 0,0 0-1 0 0,0 0 0 0 0,1 0 1 0 0,-1 0-1 0 0,0 0 1 0 0,1 0-1 0 0,-1 1 1 0 0,0-1-1 0 0,0 1 1 0 0,1 0-1 0 0,-1-1 1 0 0,0 1-1 0 0,0 0 1 0 0,0 0-1 0 0,0 0 0 0 0,0 1 1 0 0,0-1-1 0 0,0 0 1 0 0,-1 1-1 0 0,1-1 1 0 0,0 1-1 0 0,-1 0 1 0 0,1-1-1 0 0,-1 1 1 0 0,0 0-1 0 0,1 0 1 0 0,1 4-1 0 0,2 6 111 0 0,0 1 0 0 0,-1-1 0 0 0,-1 1 0 0 0,0 0 0 0 0,-1 0 0 0 0,0 0 0 0 0,0 0 0 0 0,-2 0 0 0 0,0 1 0 0 0,0-1 0 0 0,-5 24 0 0 0,5-34 58 0 0,-1-1 0 0 0,1 1-1 0 0,-1 0 1 0 0,0 0 0 0 0,0-1 0 0 0,-1 1-1 0 0,1 0 1 0 0,-3 3 0 0 0,4-5-108 0 0,0-1 0 0 0,0 0 0 0 0,0 0 0 0 0,0 0 0 0 0,0 0 0 0 0,-1 0-1 0 0,1 0 1 0 0,0 0 0 0 0,0 0 0 0 0,0 0 0 0 0,0 0 0 0 0,0 0 0 0 0,0 0 0 0 0,0 0 0 0 0,0 0 0 0 0,-1 0 0 0 0,1 0 0 0 0,0 0 0 0 0,0 1 0 0 0,0-1 0 0 0,0 0 0 0 0,0 0 0 0 0,0 0 0 0 0,0-1 0 0 0,0 1 0 0 0,-1 0 0 0 0,1 0 0 0 0,0 0 0 0 0,0 0 0 0 0,0 0 0 0 0,0 0 0 0 0,0 0 0 0 0,0 0-1 0 0,0 0 1 0 0,-1 0 0 0 0,1 0 0 0 0,0 0 0 0 0,0 0 0 0 0,0 0 0 0 0,0 0 0 0 0,0 0 0 0 0,0 0 0 0 0,0-1 0 0 0,0 1 0 0 0,0 0 0 0 0,0 0 0 0 0,0 0 0 0 0,0 0 0 0 0,0 0 0 0 0,0 0 0 0 0,-1 0 0 0 0,1 0 0 0 0,0-1 0 0 0,0 1 0 0 0,0 0 0 0 0,0 0 0 0 0,0 0 0 0 0,0 0 0 0 0,0-19 582 0 0,1 14-628 0 0,0 0 0 0 0,0 1 0 0 0,1-1 0 0 0,-1 1 0 0 0,1 0 0 0 0,0 0 0 0 0,1-1 0 0 0,-1 1 0 0 0,1 1 0 0 0,0-1 0 0 0,0 0 0 0 0,0 1 0 0 0,0-1 0 0 0,7-4 0 0 0,9-8-191 0 0,31-20 0 0 0,-34 25 195 0 0,10-7-57 0 0,-7 3-10 0 0,1 1-1 0 0,1 1 0 0 0,0 1 1 0 0,37-15-1 0 0,-55 26 76 0 0,-1 0 0 0 0,1 1 0 0 0,-1-1 0 0 0,0 1 0 0 0,1-1 0 0 0,-1 1 0 0 0,1 0 0 0 0,0 0 0 0 0,-1 0 0 0 0,1 0 0 0 0,-1 0 0 0 0,1 1 0 0 0,3 0 0 0 0,-5 0 1 0 0,0-1-1 0 0,1 1 1 0 0,-1 0-1 0 0,1 0 1 0 0,-1 0-1 0 0,0 0 1 0 0,0 0 0 0 0,0 0-1 0 0,1 0 1 0 0,-1 0-1 0 0,0 0 1 0 0,0 0 0 0 0,-1 1-1 0 0,1-1 1 0 0,0 1-1 0 0,1 1 1 0 0,0 5 8 0 0,1 1 0 0 0,-2-1 0 0 0,1 1-1 0 0,-1 0 1 0 0,0-1 0 0 0,-1 13 0 0 0,0-16 9 0 0,-1 25 93 0 0,-2 1 0 0 0,0-1 0 0 0,-10 37 0 0 0,-5 34 379 0 0,13-93-371 0 0,-3-31-8745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5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86 16 0 0,'0'0'5503'0'0,"3"1"-5395"0"0,-2 0-97 0 0,0-1 0 0 0,0 1 1 0 0,0 0-1 0 0,0 0 1 0 0,0-1-1 0 0,0 1 0 0 0,0 0 1 0 0,0 0-1 0 0,0 0 1 0 0,0 0-1 0 0,0 0 0 0 0,-1 0 1 0 0,1 1-1 0 0,0-1 1 0 0,-1 0-1 0 0,1 0 0 0 0,-1 0 1 0 0,1 1-1 0 0,-1-1 1 0 0,1 2-1 0 0,1 39 300 0 0,-3-28-172 0 0,-1 1 1 0 0,-1-1 0 0 0,-7 24 0 0 0,-29 55 424 0 0,34-83-471 0 0,0-1 0 0 0,0-1 0 0 0,-1 1 0 0 0,0-1 0 0 0,0 0 0 0 0,-1 0 0 0 0,-13 12 0 0 0,19-19-50 0 0,0 0-1 0 0,0-1 1 0 0,0 1-1 0 0,0 0 1 0 0,0 0-1 0 0,0-1 1 0 0,-1 1-1 0 0,1-1 1 0 0,0 1 0 0 0,0-1-1 0 0,0 1 1 0 0,0-1-1 0 0,-1 0 1 0 0,1 0-1 0 0,0 1 1 0 0,0-1-1 0 0,-1 0 1 0 0,-1 0-1 0 0,2-1-7 0 0,0 1 0 0 0,1 0 0 0 0,-1-1 0 0 0,1 1 0 0 0,-1-1-1 0 0,0 1 1 0 0,1-1 0 0 0,-1 1 0 0 0,1-1 0 0 0,0 1 0 0 0,-1-1 0 0 0,1 0-1 0 0,-1 1 1 0 0,1-1 0 0 0,0 1 0 0 0,-1-1 0 0 0,1 0 0 0 0,0 1-1 0 0,0-1 1 0 0,-1 0 0 0 0,1 0 0 0 0,0 1 0 0 0,0-2 0 0 0,0-3 7 0 0,0 1 0 0 0,0-1 1 0 0,0 1-1 0 0,0-1 1 0 0,1 1-1 0 0,0-1 1 0 0,0 1-1 0 0,0 0 0 0 0,2-6 1 0 0,6-6-60 0 0,0 0 0 0 0,1 0-1 0 0,0 1 1 0 0,1 0 0 0 0,1 0 0 0 0,0 2 0 0 0,28-25 0 0 0,-14 17-83 0 0,0 1 1 0 0,1 1-1 0 0,47-24 1 0 0,-68 40 31 0 0,1-1 0 0 0,0 1 1 0 0,0 1-1 0 0,0-1 1 0 0,0 1-1 0 0,1 1 0 0 0,-1-1 1 0 0,0 1-1 0 0,12 0 1 0 0,-17 1 57 0 0,1 0 0 0 0,-1 1 0 0 0,0-1 0 0 0,1 1 1 0 0,-1-1-1 0 0,0 1 0 0 0,1 0 0 0 0,-1 0 0 0 0,0 0 0 0 0,0 0 0 0 0,0 0 1 0 0,0 0-1 0 0,0 1 0 0 0,0-1 0 0 0,0 1 0 0 0,-1-1 0 0 0,1 1 0 0 0,-1 0 1 0 0,1 0-1 0 0,-1 0 0 0 0,1 0 0 0 0,-1 0 0 0 0,0 0 0 0 0,0 0 1 0 0,0 0-1 0 0,0 0 0 0 0,0 0 0 0 0,-1 1 0 0 0,1-1 0 0 0,0 0 0 0 0,-1 1 1 0 0,0 1-1 0 0,2 8 35 0 0,-1 0 0 0 0,0-1 0 0 0,-1 1 1 0 0,-1 0-1 0 0,1-1 0 0 0,-2 1 0 0 0,0-1 1 0 0,0 1-1 0 0,-6 14 0 0 0,1-7 158 0 0,-1 1 1 0 0,-1-2-1 0 0,0 1 1 0 0,-17 23-1 0 0,48-68 218 0 0,0 0-1 0 0,2 2 0 0 0,50-39 1 0 0,-54 47-340 0 0,268-205-82 0 0,-287 221-8 0 0,0-1 1 0 0,-1 1 0 0 0,1-1 0 0 0,0 1 0 0 0,0-1-1 0 0,-1 1 1 0 0,1 0 0 0 0,0-1 0 0 0,0 1-1 0 0,0 0 1 0 0,-1 0 0 0 0,1 0 0 0 0,0 0-1 0 0,0 0 1 0 0,0 0 0 0 0,-1 0 0 0 0,1 0 0 0 0,0 0-1 0 0,0 0 1 0 0,0 0 0 0 0,-1 0 0 0 0,1 0-1 0 0,0 1 1 0 0,0-1 0 0 0,0 0 0 0 0,0 1-1 0 0,1 0 1 0 0,-1 1 0 0 0,1-1-1 0 0,-1 0 1 0 0,0 1-1 0 0,0-1 1 0 0,0 1 0 0 0,0-1-1 0 0,0 1 1 0 0,0-1-1 0 0,0 1 1 0 0,1 2-1 0 0,1 5-28 0 0,0 1-1 0 0,-1-1 1 0 0,2 14-1 0 0,-2 2 163 0 0,0-1 0 0 0,-2 1 0 0 0,0 0-1 0 0,-7 41 1 0 0,-28 95-982 0 0,32-152 658 0 0,3-6-69 0 0,-2 8-1469 0 0,25-15-5088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6.5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361 579 104 0 0,'0'0'9330'0'0,"-15"-9"-10165"0"0,5 3 762 0 0,7 3 53 0 0,0 0 1 0 0,-1 0-1 0 0,1 1 0 0 0,-1 0 1 0 0,0 0-1 0 0,0 0 0 0 0,0 0 1 0 0,0 1-1 0 0,0-1 0 0 0,0 1 1 0 0,0 0-1 0 0,-1 0 1 0 0,1 0-1 0 0,0 1 0 0 0,-1 0 1 0 0,1 0-1 0 0,0 0 0 0 0,-1 0 1 0 0,1 1-1 0 0,0-1 0 0 0,0 1 1 0 0,-6 2-1 0 0,-16 8-81 0 0,0 2-1 0 0,1 1 1 0 0,-32 23-1 0 0,46-29 73 0 0,0 0-1 0 0,1 1 1 0 0,0 1-1 0 0,0-1 1 0 0,1 2-1 0 0,1-1 0 0 0,0 1 1 0 0,0 1-1 0 0,-7 13 1 0 0,15-25 34 0 0,0 1 1 0 0,-1-1-1 0 0,1 1 1 0 0,0-1-1 0 0,-1 1 1 0 0,1 0-1 0 0,0-1 1 0 0,0 1-1 0 0,-1-1 1 0 0,1 1-1 0 0,0 0 1 0 0,0-1-1 0 0,0 1 1 0 0,0-1-1 0 0,0 1 1 0 0,0 0-1 0 0,0-1 1 0 0,0 1 0 0 0,0 0-1 0 0,0-1 1 0 0,0 1-1 0 0,1-1 1 0 0,-1 1-1 0 0,0 0 1 0 0,1 0-1 0 0,13-1 334 0 0,29-20 376 0 0,-30 13-609 0 0,13-4-55 0 0,-7 1-92 0 0,1 2 0 0 0,1 0 0 0 0,27-7 0 0 0,-42 14-9 0 0,1 0 0 0 0,-1 0 0 0 0,0 1 0 0 0,1-1 0 0 0,-1 1 0 0 0,1 1 0 0 0,-1-1 0 0 0,0 1 0 0 0,1 0 0 0 0,-1 1 0 0 0,0-1 0 0 0,0 1 0 0 0,0 0 0 0 0,0 1 0 0 0,0 0 0 0 0,5 3 0 0 0,29 28 284 0 0,-11-7-70 0 0,-27-26-152 0 0,0 0 0 0 0,0 0-1 0 0,0 0 1 0 0,0-1 0 0 0,0 1-1 0 0,0 0 1 0 0,0-1 0 0 0,0 1-1 0 0,0-1 1 0 0,0 0 0 0 0,1 1-1 0 0,-1-1 1 0 0,0 0-1 0 0,0-1 1 0 0,0 1 0 0 0,0 0-1 0 0,0 0 1 0 0,5-2 0 0 0,36-16 244 0 0,-37 15-276 0 0,24-13 89 0 0,-1-1-1 0 0,-1-1 0 0 0,-1-2 0 0 0,-1-1 0 0 0,37-36 1 0 0,105-133 180 0 0,-34 9-361 0 0,-112 145 896 0 0,-2-1-1 0 0,-1 0 1 0 0,21-63 0 0 0,-52 174-3067 0 0,-141 489 3671 0 0,151-555-1360 0 0,-45 151-1020 0 0,46-158 905 0 0,1-1 1 0 0,0 1-1 0 0,0 0 1 0 0,0 0 0 0 0,-1-1-1 0 0,1 1 1 0 0,0 0 0 0 0,-1-1-1 0 0,1 1 1 0 0,-1 0-1 0 0,1-1 1 0 0,0 1 0 0 0,-1-1-1 0 0,1 1 1 0 0,-1-1-1 0 0,0 1 1 0 0,1-1 0 0 0,-1 1-1 0 0,1-1 1 0 0,-1 0 0 0 0,0 1-1 0 0,1-1 1 0 0,-1 0-1 0 0,0 1 1 0 0,1-1 0 0 0,-1 0-1 0 0,0 0 1 0 0,0 0-1 0 0,1 0 1 0 0,-1 1 0 0 0,0-1-1 0 0,0 0 1 0 0,1 0-1 0 0,-1-1 1 0 0,0 1 0 0 0,0 0-1 0 0,1 0 1 0 0,-1 0 0 0 0,0 0-1 0 0,1-1 1 0 0,-1 1-1 0 0,0 0 1 0 0,1 0 0 0 0,-1-1-1 0 0,0 1 1 0 0,1-1-1 0 0,-1 1 1 0 0,0-1 0 0 0,1 1-1 0 0,-1-1 1 0 0,1 1 0 0 0,-1-1-1 0 0,1 1 1 0 0,0-1-1 0 0,-1 0 1 0 0,1 1 0 0 0,-1-1-1 0 0,1 0 1 0 0,-1 0-1 0 0,-13-22-4053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17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49 2740 0 0,'0'0'4303'0'0,"4"-8"-3919"0"0,11-23 52 0 0,-14 30-436 0 0,-1 0 0 0 0,1 1 1 0 0,-1-1-1 0 0,1 0 0 0 0,0 1 0 0 0,-1-1 1 0 0,1 0-1 0 0,0 1 0 0 0,0-1 1 0 0,-1 1-1 0 0,1-1 0 0 0,0 1 0 0 0,0 0 1 0 0,0-1-1 0 0,0 1 0 0 0,-1 0 1 0 0,1 0-1 0 0,0-1 0 0 0,0 1 1 0 0,0 0-1 0 0,0 0 0 0 0,0 0 0 0 0,0 0 1 0 0,0 0-1 0 0,0 0 0 0 0,-1 0 1 0 0,1 0-1 0 0,0 1 0 0 0,0-1 0 0 0,0 0 1 0 0,0 1-1 0 0,0-1 0 0 0,1 1 1 0 0,2 0 13 0 0,21 4 48 0 0,0 1 0 0 0,-1 1 0 0 0,1 1 1 0 0,-1 1-1 0 0,-1 1 0 0 0,0 1 0 0 0,0 1 0 0 0,-1 2 0 0 0,-1 0 0 0 0,0 1 0 0 0,-1 1 0 0 0,0 0 0 0 0,-2 2 0 0 0,0 0 0 0 0,-1 1 0 0 0,-1 1 0 0 0,0 1 0 0 0,-2 0 0 0 0,0 1 0 0 0,-2 0 0 0 0,0 1 0 0 0,13 41 0 0 0,-12-23 72 0 0,-2 1 0 0 0,-2 1 0 0 0,-2 0 0 0 0,-2 0 0 0 0,-2 1 0 0 0,-2-1 0 0 0,-1 1-1 0 0,-3-1 1 0 0,-1 1 0 0 0,-2-1 0 0 0,-2 0 0 0 0,-25 74 0 0 0,-70 159 637 0 0,-25 74 258 0 0,101-274-504 0 0,-48 92 1 0 0,72-160-454 0 0,-33 59 357 0 0,34-63-349 0 0,0-1 0 0 0,-1 1 1 0 0,1 0-1 0 0,-1-1 0 0 0,0 1 1 0 0,-1-1-1 0 0,1 0 0 0 0,0 0 1 0 0,-1 0-1 0 0,0 0 0 0 0,1-1 1 0 0,-1 1-1 0 0,-5 1 0 0 0,8-4-18 0 0,-1 0 0 0 0,0 1 0 0 0,0-1 0 0 0,1 0 0 0 0,-1 0 0 0 0,0 0 0 0 0,0-1 0 0 0,1 1 0 0 0,-1 0 0 0 0,0-1 0 0 0,1 1 0 0 0,-1-1 0 0 0,0 1 0 0 0,1-1 0 0 0,-1 0 0 0 0,1 1 0 0 0,-1-1 0 0 0,-1-2 0 0 0,-26-22-1018 0 0,19 15 380 0 0,-44-40-5394 0 0,7 3-325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7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0 201 80 0 0,'0'0'5660'0'0,"16"-4"-5814"0"0,13-3 109 0 0,0 2 0 0 0,1 0 0 0 0,42 1 0 0 0,-52 4 87 0 0,13 1 263 0 0,1-1-1 0 0,-1-2 1 0 0,1-1 0 0 0,-1-2 0 0 0,55-14 0 0 0,-46 3 223 0 0,-18 7-186 0 0,2 0 0 0 0,-1 2-1 0 0,27-4 1 0 0,-51 11-365 0 0,-1 0 1 0 0,1 0-1 0 0,-1 0 0 0 0,0 0 0 0 0,1 0 0 0 0,-1 0 1 0 0,0 0-1 0 0,1 1 0 0 0,-1-1 0 0 0,0 0 0 0 0,1 0 0 0 0,-1 1 1 0 0,0-1-1 0 0,1 0 0 0 0,-1 0 0 0 0,0 1 0 0 0,0-1 1 0 0,1 0-1 0 0,-1 1 0 0 0,0-1 0 0 0,0 0 0 0 0,0 1 1 0 0,1-1-1 0 0,-1 0 0 0 0,0 1 0 0 0,0-1 0 0 0,0 1 1 0 0,0-1-1 0 0,0 0 0 0 0,0 1 0 0 0,0-1 0 0 0,0 1 1 0 0,0-1-1 0 0,0 0 0 0 0,0 1 0 0 0,0-1 0 0 0,0 1 0 0 0,0-1 1 0 0,0 0-1 0 0,0 1 0 0 0,0-1 0 0 0,-1 0 0 0 0,1 1 1 0 0,0-1-1 0 0,0 1 0 0 0,0-1 0 0 0,-1 0 0 0 0,1 1 1 0 0,-11 28 202 0 0,7-20-204 0 0,1 3 29 0 0,1 0-1 0 0,0 1 1 0 0,1-1 0 0 0,0 22 0 0 0,1-34 12 0 0,0 0 1 0 0,1 1-1 0 0,-1-1 1 0 0,0 0 0 0 0,1 0-1 0 0,-1 1 1 0 0,0-1-1 0 0,1 0 1 0 0,-1 0-1 0 0,0 0 1 0 0,1 1-1 0 0,-1-1 1 0 0,0 0-1 0 0,1 0 1 0 0,-1 0 0 0 0,1 0-1 0 0,-1 0 1 0 0,0 0-1 0 0,1 0 1 0 0,-1 0-1 0 0,1 0 1 0 0,-1 0-1 0 0,0 0 1 0 0,1 0 0 0 0,-1 0-1 0 0,1 0 1 0 0,-1 0-1 0 0,0-1 1 0 0,1 1-1 0 0,-1 0 1 0 0,1 0-1 0 0,15-5 574 0 0,2-4-338 0 0,0-1 0 0 0,-1-1 0 0 0,0 0 0 0 0,16-14 0 0 0,-24 17-169 0 0,0-1 1 0 0,-1 1-1 0 0,1-1 0 0 0,-2-1 0 0 0,1 1 0 0 0,-1-2 0 0 0,-1 1 1 0 0,6-11-1 0 0,-11 18-74 0 0,0 0 0 0 0,0 1 1 0 0,0-1-1 0 0,0 0 0 0 0,0 0 1 0 0,-1 0-1 0 0,1 0 0 0 0,-1 0 1 0 0,0 0-1 0 0,0 0 0 0 0,0 0 0 0 0,0 1 1 0 0,-1-1-1 0 0,1 0 0 0 0,-1 0 1 0 0,1 0-1 0 0,-2-4 0 0 0,1 6-37 0 0,1 1 0 0 0,-1-1 0 0 0,1 0-1 0 0,-1 0 1 0 0,1 1 0 0 0,-1-1 0 0 0,0 0-1 0 0,1 1 1 0 0,-1-1 0 0 0,0 1 0 0 0,0-1 0 0 0,1 1-1 0 0,-1-1 1 0 0,0 1 0 0 0,0-1 0 0 0,0 1-1 0 0,1 0 1 0 0,-1-1 0 0 0,0 1 0 0 0,0 0-1 0 0,-2 0 1 0 0,1 0-62 0 0,0 0-1 0 0,0 0 1 0 0,0 1-1 0 0,0-1 1 0 0,0 1-1 0 0,0-1 1 0 0,0 1-1 0 0,0 0 1 0 0,0 0-1 0 0,0 0 1 0 0,0 0 0 0 0,0 0-1 0 0,-2 1 1 0 0,-9 8-42 0 0,0 0 1 0 0,1 0 0 0 0,0 1 0 0 0,1 1 0 0 0,0 0-1 0 0,1 1 1 0 0,-14 20 0 0 0,19-25 130 0 0,0 0 1 0 0,1 1-1 0 0,0-1 1 0 0,0 1-1 0 0,1 0 0 0 0,0 0 1 0 0,1 0-1 0 0,0 1 1 0 0,0-1-1 0 0,1 0 0 0 0,0 1 1 0 0,1-1-1 0 0,0 1 1 0 0,1 12-1 0 0,1-16 59 0 0,0 1 1 0 0,0-1-1 0 0,0 0 0 0 0,1 0 0 0 0,0 0 1 0 0,0 0-1 0 0,0-1 0 0 0,1 1 1 0 0,0-1-1 0 0,0 0 0 0 0,0 0 0 0 0,1 0 1 0 0,0 0-1 0 0,0-1 0 0 0,0 0 0 0 0,0 0 1 0 0,1 0-1 0 0,-1-1 0 0 0,1 0 0 0 0,11 5 1 0 0,-2-2-103 0 0,1 0 1 0 0,0-1-1 0 0,0-1 1 0 0,0-1-1 0 0,0 0 1 0 0,1-1-1 0 0,17 1 1 0 0,-24-3-604 0 0,1-1 1 0 0,0 0 0 0 0,-1 0-1 0 0,21-6 1 0 0,-1-2-1921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0 6521 0 0,'0'0'2361'0'0,"-8"18"-3654"0"0,0 2 1397 0 0,-41 101 827 0 0,-59 138 441 0 0,84-212-1125 0 0,-2-2 0 0 0,-2 0-1 0 0,-43 53 1 0 0,52-79 627 0 0,13-19 697 0 0,5-13-890 0 0,2 8-731 0 0,0 1 1 0 0,0 0 0 0 0,1 0 0 0 0,0 0 0 0 0,-1 0 0 0 0,1 0 0 0 0,1 1-1 0 0,-1-1 1 0 0,1 1 0 0 0,-1-1 0 0 0,1 1 0 0 0,4-4 0 0 0,43-36-443 0 0,-34 31 464 0 0,-12 8-37 0 0,1 1 1 0 0,0-1 0 0 0,0 1-1 0 0,0 0 1 0 0,0 0-1 0 0,1 1 1 0 0,-1 0-1 0 0,1 0 1 0 0,-1 0 0 0 0,1 0-1 0 0,8 0 1 0 0,-10 1 18 0 0,-1 1 0 0 0,1 0 0 0 0,-1 1 0 0 0,1-1 0 0 0,-1 1-1 0 0,0-1 1 0 0,1 1 0 0 0,-1 0 0 0 0,0 0 0 0 0,1 1 0 0 0,-1-1 0 0 0,0 1 0 0 0,0-1 0 0 0,0 1 0 0 0,0 0 0 0 0,0 0 0 0 0,-1 0 0 0 0,1 1 0 0 0,-1-1 0 0 0,4 4 0 0 0,2 4 49 0 0,0 0 1 0 0,-1 1-1 0 0,0 0 1 0 0,-1 0-1 0 0,0 0 1 0 0,6 17-1 0 0,16 72-2107 0 0,-20-70-237 0 0,-3-17-254 0 0,1-4-1139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7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1 282 2308 0 0,'0'0'4881'0'0,"17"-13"-4682"0"0,122-85-243 0 0,-125 90 90 0 0,0-2 0 0 0,-1 0 0 0 0,0 0-1 0 0,14-16 1 0 0,-23 22 99 0 0,-1-1 0 0 0,1 0-1 0 0,-1 0 1 0 0,1 0 0 0 0,-2 0-1 0 0,1 0 1 0 0,0 0-1 0 0,-1-1 1 0 0,0 1 0 0 0,0-1-1 0 0,-1 0 1 0 0,0 0 0 0 0,0 0-1 0 0,0 1 1 0 0,0-8 0 0 0,-1 12-148 0 0,0 1 0 0 0,0-1 1 0 0,0 1-1 0 0,0-1 1 0 0,0 1-1 0 0,0-1 0 0 0,0 1 1 0 0,0-1-1 0 0,0 1 1 0 0,0-1-1 0 0,0 1 0 0 0,0-1 1 0 0,0 1-1 0 0,0-1 1 0 0,-1 1-1 0 0,1 0 1 0 0,0-1-1 0 0,0 1 0 0 0,-1-1 1 0 0,1 1-1 0 0,0-1 1 0 0,0 1-1 0 0,-1 0 0 0 0,1-1 1 0 0,0 1-1 0 0,-1 0 1 0 0,1-1-1 0 0,-1 1 0 0 0,1 0 1 0 0,0 0-1 0 0,-1-1 1 0 0,1 1-1 0 0,-1 0 0 0 0,1 0 1 0 0,-1 0-1 0 0,1-1 1 0 0,-1 1-1 0 0,1 0 0 0 0,-1 0 1 0 0,-22 10-500 0 0,-18 26 364 0 0,30-25 167 0 0,1 1 0 0 0,0 0 0 0 0,1 0 1 0 0,0 1-1 0 0,1 1 0 0 0,1-1 0 0 0,0 1 1 0 0,-5 15-1 0 0,9-19-15 0 0,-1 0 1 0 0,2 1-1 0 0,-1-1 0 0 0,1 1 1 0 0,1 0-1 0 0,0 0 0 0 0,1-1 1 0 0,0 1-1 0 0,0 0 0 0 0,1 0 1 0 0,0 0-1 0 0,4 12 1 0 0,-4-20 24 0 0,0 1 1 0 0,1-1-1 0 0,-1 0 1 0 0,0 0-1 0 0,1 0 1 0 0,0 0-1 0 0,0 0 1 0 0,0-1-1 0 0,0 1 1 0 0,0-1-1 0 0,1 1 1 0 0,-1-1-1 0 0,1 0 1 0 0,0 0-1 0 0,4 4 1 0 0,-1-3 32 0 0,0-1 0 0 0,0 1 0 0 0,0-1 0 0 0,0 0-1 0 0,1 0 1 0 0,-1-1 0 0 0,12 2 0 0 0,-3-2-379 0 0,0-1-1 0 0,0-1 0 0 0,0 0 1 0 0,-1 0-1 0 0,1-2 1 0 0,22-6-1 0 0,-12 1-1855 0 0,-1 0-1 0 0,33-18 1 0 0,-31 12 5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8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691 6 704 0 0,'0'0'11048'0'0,"-16"-2"-12308"0"0,3 1 1251 0 0,5 0 8 0 0,-1 0 0 0 0,0 0 0 0 0,1 1 1 0 0,-1 0-1 0 0,0 1 0 0 0,1 0 0 0 0,-1 0 0 0 0,1 1 0 0 0,-1 0 1 0 0,1 0-1 0 0,-12 6 0 0 0,1 1 22 0 0,-5 2-97 0 0,-40 27-1 0 0,59-35 38 0 0,0 0-1 0 0,1 1 1 0 0,-1 0-1 0 0,1 0 1 0 0,-1 1-1 0 0,1-1 1 0 0,0 1-1 0 0,1 0 1 0 0,-1 0-1 0 0,1 0 1 0 0,0 0-1 0 0,0 0 1 0 0,-3 10-1 0 0,5-10 13 0 0,0-1 0 0 0,1 1 1 0 0,-1 0-1 0 0,1-1 0 0 0,0 1 0 0 0,0-1 0 0 0,1 1 0 0 0,-1 0 0 0 0,1-1 0 0 0,0 1 0 0 0,0-1 0 0 0,0 1 0 0 0,3 5 1 0 0,3 4-28 0 0,1 1 0 0 0,14 20 0 0 0,-15-27 21 0 0,-2 0 0 0 0,1 1 0 0 0,-1-1 1 0 0,0 1-1 0 0,-1 1 0 0 0,0-1 0 0 0,-1 0 1 0 0,0 1-1 0 0,2 10 0 0 0,-5-17 76 0 0,1-1-1 0 0,-1 1 1 0 0,0 0-1 0 0,0 0 1 0 0,0-1-1 0 0,0 1 1 0 0,-1 0-1 0 0,1 0 1 0 0,-1-1-1 0 0,1 1 1 0 0,-1 0-1 0 0,0-1 1 0 0,0 1-1 0 0,0 0 1 0 0,-1-1-1 0 0,1 0 1 0 0,-1 1-1 0 0,1-1 1 0 0,-3 3-1 0 0,0-2 129 0 0,0 0 0 0 0,0-1-1 0 0,0 1 1 0 0,0-1 0 0 0,0 0-1 0 0,0 0 1 0 0,-1-1 0 0 0,1 1-1 0 0,-1-1 1 0 0,-8 2 0 0 0,-83 13 946 0 0,-51 12-992 0 0,98-12-550 0 0,31-9-1316 0 0,-1-1 0 0 0,-26 5 1 0 0,17-10-3849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9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588 55 392 0 0,'0'0'5765'0'0,"1"-5"-5146"0"0,1-29 1734 0 0,-6 18 378 0 0,3 16-2707 0 0,1 0 1 0 0,-1 0 0 0 0,0 0-1 0 0,1 0 1 0 0,-1 0 0 0 0,1 0-1 0 0,-1 0 1 0 0,0 0 0 0 0,1 0-1 0 0,-1 1 1 0 0,1-1-1 0 0,-1 0 1 0 0,1 0 0 0 0,-1 0-1 0 0,1 1 1 0 0,-1-1 0 0 0,0 0-1 0 0,1 1 1 0 0,0-1 0 0 0,-1 0-1 0 0,1 1 1 0 0,-1-1 0 0 0,1 1-1 0 0,-1-1 1 0 0,1 1 0 0 0,0-1-1 0 0,-1 1 1 0 0,1-1 0 0 0,0 1-1 0 0,-1 0 1 0 0,-79 81-199 0 0,-8 10 476 0 0,-102 154-81 0 0,31-37-23 0 0,142-184-555 0 0,14-19 47 0 0,0 0 0 0 0,-1-1 0 0 0,0 0 0 0 0,0 0 0 0 0,0 0 0 0 0,-10 8 0 0 0,17-38-3469 0 0,6 3 1181 0 0,6-19-497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39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30 392 0 0,'0'0'7215'0'0,"16"-6"-7023"0"0,52-15 57 0 0,-64 20-190 0 0,0 0 0 0 0,0 1 0 0 0,0 0 0 0 0,0 0 0 0 0,0 0 0 0 0,0 0 0 0 0,0 1 0 0 0,0-1-1 0 0,0 1 1 0 0,0 0 0 0 0,0 0 0 0 0,0 1 0 0 0,0-1 0 0 0,0 1 0 0 0,-1 0 0 0 0,1 0 0 0 0,4 3 0 0 0,7 4 290 0 0,237 136 882 0 0,-67-33-1619 0 0,-174-105-86 0 0,1-1 0 0 0,-1-1 0 0 0,1 0 1 0 0,1-1-1 0 0,-1 0 0 0 0,0 0 0 0 0,1-2 0 0 0,0 1 1 0 0,0-2-1 0 0,-1 0 0 0 0,20 0 0 0 0,3-5-2341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0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0 5060 0 0,'0'0'6065'0'0,"-18"11"-7794"0"0,-2-1 1691 0 0,8-4 24 0 0,0 0 1 0 0,0 0 0 0 0,1 1 0 0 0,0 1 0 0 0,1 0 0 0 0,0 1-1 0 0,-17 17 1 0 0,7-3-79 0 0,0 0-1 0 0,-24 40 1 0 0,39-55 30 0 0,0 0 0 0 0,1 0 0 0 0,0 1-1 0 0,1-1 1 0 0,0 1 0 0 0,0 0 0 0 0,1 0 0 0 0,0 1 0 0 0,0-1 0 0 0,1 0 0 0 0,0 1 0 0 0,1 13 0 0 0,1-20 86 0 0,-1-1-1 0 0,1 0 1 0 0,0 0 0 0 0,0 0 0 0 0,0 0-1 0 0,0 0 1 0 0,0 0 0 0 0,0 0-1 0 0,0 0 1 0 0,1 0 0 0 0,-1 0-1 0 0,1-1 1 0 0,-1 1 0 0 0,1-1 0 0 0,0 1-1 0 0,-1-1 1 0 0,1 1 0 0 0,0-1-1 0 0,0 0 1 0 0,0 0 0 0 0,0 0-1 0 0,0 0 1 0 0,1 0 0 0 0,-1-1 0 0 0,0 1-1 0 0,0-1 1 0 0,0 1 0 0 0,1-1-1 0 0,-1 0 1 0 0,4 0 0 0 0,-1 1 144 0 0,1-1 0 0 0,0 0 1 0 0,0 0-1 0 0,0 0 0 0 0,0-1 1 0 0,0 0-1 0 0,-1 0 0 0 0,1 0 1 0 0,0-1-1 0 0,9-4 0 0 0,-8 2-39 0 0,0 0 0 0 0,-1-1 0 0 0,1 0 0 0 0,-1 0 0 0 0,0-1 0 0 0,-1 0 0 0 0,0 0 0 0 0,1 0 0 0 0,-2 0 0 0 0,5-8 0 0 0,-6 10-153 0 0,-1 0 0 0 0,0-1 1 0 0,0 1-1 0 0,0-1 0 0 0,-1 0 0 0 0,1 0 0 0 0,-1 1 0 0 0,0-1 1 0 0,-1 0-1 0 0,1 0 0 0 0,-1 0 0 0 0,0 0 0 0 0,0 0 1 0 0,0 0-1 0 0,-1 0 0 0 0,0 0 0 0 0,-2-8 0 0 0,2 10-150 0 0,-1 0-1 0 0,0 0 1 0 0,0 0 0 0 0,0 0-1 0 0,0 0 1 0 0,-1 0-1 0 0,1 1 1 0 0,-1-1-1 0 0,0 1 1 0 0,0 0-1 0 0,1-1 1 0 0,-1 1-1 0 0,-7-3 1 0 0,7 4 16 0 0,0-1 1 0 0,0 0-1 0 0,0 0 0 0 0,0 0 1 0 0,1 0-1 0 0,-1-1 1 0 0,0 1-1 0 0,1-1 0 0 0,0 0 1 0 0,-1 0-1 0 0,-1-4 1 0 0,4 6 102 0 0,0 0 1 0 0,0 1 0 0 0,1-1-1 0 0,-1 0 1 0 0,0 0 0 0 0,1 1 0 0 0,-1-1-1 0 0,1 0 1 0 0,-1 0 0 0 0,1 1-1 0 0,-1-1 1 0 0,1 0 0 0 0,-1 1-1 0 0,1-1 1 0 0,0 1 0 0 0,-1-1-1 0 0,1 1 1 0 0,0-1 0 0 0,0 1 0 0 0,-1 0-1 0 0,1-1 1 0 0,0 1 0 0 0,0 0-1 0 0,-1-1 1 0 0,1 1 0 0 0,0 0-1 0 0,0 0 1 0 0,0 0 0 0 0,0 0-1 0 0,1 0 1 0 0,0-1-120 0 0,21-6-27 0 0,-1 2 1 0 0,1 0 0 0 0,1 2-1 0 0,-1 0 1 0 0,0 2 0 0 0,1 0 0 0 0,26 3-1 0 0,-42 0 341 0 0,-1-1-1 0 0,0 1 0 0 0,0 1 1 0 0,0-1-1 0 0,0 1 1 0 0,0 1-1 0 0,0-1 0 0 0,-1 1 1 0 0,1 0-1 0 0,-1 0 1 0 0,0 1-1 0 0,0 0 0 0 0,-1 0 1 0 0,0 0-1 0 0,7 9 0 0 0,3 6 379 0 0,-1 0 0 0 0,-1 0-1 0 0,14 31 1 0 0,-27-75 5568 0 0,0 15-6142 0 0,1 1 0 0 0,1-1 1 0 0,-1 1-1 0 0,2-1 0 0 0,-1 1 0 0 0,1 0 1 0 0,0 0-1 0 0,1 0 0 0 0,6-12 0 0 0,-5 14-124 0 0,0 1 1 0 0,0-1-1 0 0,1 1 0 0 0,-1 1 0 0 0,1-1 0 0 0,0 1 0 0 0,0 0 1 0 0,1 0-1 0 0,-1 1 0 0 0,1 0 0 0 0,11-4 0 0 0,-3 3-1062 0 0,-1 1 0 0 0,1 1 0 0 0,0 0 0 0 0,29 1 0 0 0,-7 1-1689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0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89 131 1540 0 0,'0'0'8404'0'0,"-4"11"-10253"0"0,2-5 1855 0 0,-13 45-33 0 0,13-45 19 0 0,1-1 0 0 0,0 1 0 0 0,1-1-1 0 0,-1 1 1 0 0,1 0 0 0 0,0-1-1 0 0,0 1 1 0 0,1-1 0 0 0,1 7-1 0 0,-1-11 40 0 0,-1 0-1 0 0,1 0 1 0 0,-1-1 0 0 0,1 1-1 0 0,0 0 1 0 0,-1-1-1 0 0,1 1 1 0 0,0 0-1 0 0,-1-1 1 0 0,1 1-1 0 0,0-1 1 0 0,0 1-1 0 0,0-1 1 0 0,0 1-1 0 0,0-1 1 0 0,-1 0-1 0 0,1 1 1 0 0,0-1-1 0 0,0 0 1 0 0,0 0-1 0 0,0 0 1 0 0,0 0 0 0 0,0 0-1 0 0,0 0 1 0 0,0 0-1 0 0,0 0 1 0 0,0 0-1 0 0,0 0 1 0 0,0 0-1 0 0,0-1 1 0 0,0 1-1 0 0,0 0 1 0 0,1-1-1 0 0,32-13 1341 0 0,124-82-195 0 0,-118 69-1189 0 0,1 1-1 0 0,2 2 0 0 0,0 1 0 0 0,75-26 1 0 0,-110 47-32 0 0,0-1 1 0 0,0 1-1 0 0,0 1 1 0 0,0 0-1 0 0,1 0 0 0 0,-1 0 1 0 0,0 1-1 0 0,0 1 1 0 0,1-1-1 0 0,-1 1 1 0 0,0 0-1 0 0,14 5 1 0 0,-17-4 42 0 0,1 1 1 0 0,-1 0 0 0 0,0 0 0 0 0,-1 0 0 0 0,1 0-1 0 0,0 1 1 0 0,-1 0 0 0 0,0 0 0 0 0,0 0 0 0 0,0 0 0 0 0,0 1-1 0 0,-1-1 1 0 0,0 1 0 0 0,1 0 0 0 0,-2 0 0 0 0,1 0 0 0 0,-1 1-1 0 0,0-1 1 0 0,2 6 0 0 0,1 7 81 0 0,-1-1 0 0 0,0 0 0 0 0,-2 1 0 0 0,0 0 0 0 0,0 0 0 0 0,-3 33 0 0 0,-4 2 30 0 0,-13 53-1 0 0,-5-3 202 0 0,-68 186-1 0 0,-70 97 397 0 0,20-52-312 0 0,21 5-239 0 0,33-87-120 0 0,87-251-20 0 0,-1 0 1 0 0,1 1-1 0 0,0-1 0 0 0,-1 0 0 0 0,1 0 1 0 0,-1 0-1 0 0,1 0 0 0 0,-1 0 0 0 0,1 0 0 0 0,-1 0 1 0 0,0 0-1 0 0,0 0 0 0 0,1-1 0 0 0,-1 1 0 0 0,0 0 1 0 0,0 0-1 0 0,0-1 0 0 0,0 1 0 0 0,0 0 1 0 0,0-1-1 0 0,0 1 0 0 0,0-1 0 0 0,0 1 0 0 0,-2-1 1 0 0,1 0 52 0 0,1 0 0 0 0,-1 0-1 0 0,1-1 1 0 0,-1 1 0 0 0,1-1 0 0 0,-1 0 0 0 0,1 1 0 0 0,0-1 0 0 0,0 0 0 0 0,-1 0 0 0 0,1 0 0 0 0,0 0 0 0 0,0 0 0 0 0,0 0 0 0 0,0 0 0 0 0,0 0 0 0 0,0 0 0 0 0,0-1 0 0 0,0 1 0 0 0,0 0-1 0 0,0-2 1 0 0,-11-18 77 0 0,1 0 0 0 0,1-1 0 0 0,1 0 0 0 0,1 0-1 0 0,1-1 1 0 0,-5-31 0 0 0,1-6-64 0 0,-2-82 1 0 0,11 88-70 0 0,2 0 0 0 0,3 0-1 0 0,2 1 1 0 0,2 0 0 0 0,3 0 0 0 0,2 0 0 0 0,27-73 0 0 0,-23 85-38 0 0,2 2-1 0 0,1 0 1 0 0,2 1-1 0 0,2 1 1 0 0,1 0 0 0 0,2 2-1 0 0,1 2 1 0 0,2 0 0 0 0,56-49-1 0 0,-56 59-52 0 0,2 1 0 0 0,0 1 0 0 0,1 1 0 0 0,1 3 0 0 0,0 0-1 0 0,2 2 1 0 0,0 2 0 0 0,0 1 0 0 0,67-13 0 0 0,-50 17-41 0 0,0 2 0 0 0,0 2 1 0 0,1 3-1 0 0,-1 2 0 0 0,1 2 0 0 0,73 14 0 0 0,12 14 3 0 0,-67-14-227 0 0,95 10-1 0 0,-165-27 381 0 0,0 1 0 0 0,-1-1 0 0 0,1 0 0 0 0,0 0 0 0 0,0 0 0 0 0,-1 0 0 0 0,1 0 0 0 0,0 0 0 0 0,0 0 0 0 0,0 0 0 0 0,-1 0 0 0 0,1-1 0 0 0,0 1 0 0 0,0 0 0 0 0,-1 0 0 0 0,1-1 0 0 0,0 1 0 0 0,0 0 0 0 0,-1-1 0 0 0,1 1 0 0 0,-1-1 0 0 0,1 1 0 0 0,0-1 0 0 0,-1 1 0 0 0,1-1 0 0 0,-1 1 0 0 0,1-1 0 0 0,-1 0 0 0 0,1-1 0 0 0,0 1 2 0 0,-1-1 1 0 0,0 0 0 0 0,0 1-1 0 0,0-1 1 0 0,0 1-1 0 0,0-1 1 0 0,0 0 0 0 0,0 1-1 0 0,-1-1 1 0 0,1 0-1 0 0,0 1 1 0 0,-1-1 0 0 0,-1-1-1 0 0,-2-8 22 0 0,-1 2 1 0 0,-1-1-1 0 0,-7-10 0 0 0,4 8-55 0 0,0 1 0 0 0,-20-18 0 0 0,25 25-52 0 0,0 0 0 0 0,-1 1 0 0 0,0-1 0 0 0,1 1 1 0 0,-1 0-1 0 0,-1 0 0 0 0,1 1 0 0 0,0-1 0 0 0,-11-2 0 0 0,16 5-47 0 0,-1 0 0 0 0,0 1 0 0 0,0-1 0 0 0,1 1 0 0 0,-1-1 0 0 0,0 1 0 0 0,1-1 0 0 0,-1 1 0 0 0,1-1 0 0 0,-1 1 0 0 0,0-1 0 0 0,1 1 0 0 0,-1 0 0 0 0,1-1 0 0 0,0 1 0 0 0,-1 0 0 0 0,1 0 0 0 0,0-1 0 0 0,-1 1 1 0 0,1 0-1 0 0,0 0 0 0 0,0 0 0 0 0,-1-1 0 0 0,1 1 0 0 0,0 0 0 0 0,0 0 0 0 0,0 0 0 0 0,0-1 0 0 0,0 1 0 0 0,0 0 0 0 0,0 0 0 0 0,1 1 0 0 0,2 31-5238 0 0,5-20-378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03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12 0 0,'0'0'2137'0'0,"1"-5"-2099"0"0,2-3 15 0 0,6-30 897 0 0,-9 38-953 0 0,0 0 1 0 0,-1 0 0 0 0,1 0 0 0 0,0 0-1 0 0,0 0 1 0 0,-1 0 0 0 0,1 0-1 0 0,0 0 1 0 0,0 0 0 0 0,0 0 0 0 0,-1 0-1 0 0,1 0 1 0 0,0 1 0 0 0,0-1 0 0 0,0 0-1 0 0,-1 0 1 0 0,1 0 0 0 0,0 0-1 0 0,0 0 1 0 0,0 0 0 0 0,0 1 0 0 0,-1-1-1 0 0,1 0 1 0 0,0 0 0 0 0,0 0 0 0 0,0 0-1 0 0,0 1 1 0 0,0-1 0 0 0,0 0-1 0 0,0 0 1 0 0,0 0 0 0 0,-1 1 0 0 0,1-1-1 0 0,0 0 1 0 0,0 0 0 0 0,0 1 0 0 0,0-1-1 0 0,0 0 1 0 0,0 0 0 0 0,0 0-1 0 0,0 1 1 0 0,0-1 0 0 0,0 0 0 0 0,0 0-1 0 0,1 1 1 0 0,-1-1 0 0 0,0 0 0 0 0,0 0-1 0 0,0 0 1 0 0,0 1 0 0 0,0-1-1 0 0,1 1 188 0 0,-1-1-1 0 0,0 1 1 0 0,1-1-1 0 0,-1 1 1 0 0,0-1-1 0 0,1 1 1 0 0,-1-1-1 0 0,1 1 1 0 0,-1-1-1 0 0,1 1 1 0 0,-1-1-1 0 0,1 1 1 0 0,-1-1-1 0 0,1 0 0 0 0,-1 1 1 0 0,1-1-1 0 0,0 0 1 0 0,-1 0-1 0 0,1 1 1 0 0,1-1-1 0 0,61 2 5590 0 0,33-14-4875 0 0,-27 2-982 0 0,-54 6 1218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04.0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47 508 0 0,'0'0'7963'0'0,"25"2"-4446"0"0,-7-4-3158 0 0,0-2 0 0 0,0 0 0 0 0,19-8 0 0 0,40-8-103 0 0,-45 18-247 0 0,-24 2-9 0 0,0 0 0 0 0,-1 0 0 0 0,1-1 0 0 0,10-2 0 0 0,-6 11-4567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5.8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142 130 2856 0 0,'0'0'4579'0'0,"0"-6"-4335"0"0,0-7-474 0 0,-1 4 1663 0 0,-8 33-625 0 0,-73 270 1262 0 0,33-106-1228 0 0,50-205 3283 0 0,2-28-4614 0 0,8-5 316 0 0,2 0-1 0 0,1 0 1 0 0,4 1-1 0 0,1 2 1 0 0,2 0-1 0 0,32-52 1 0 0,-36 72 140 0 0,-8 11-54 0 0,0 1 0 0 0,2 0 0 0 0,12-14 0 0 0,-19 25 19 0 0,0-1-1 0 0,1 2 0 0 0,-1-1 1 0 0,1 0-1 0 0,0 1 1 0 0,0 0-1 0 0,0 0 0 0 0,1 0 1 0 0,-1 1-1 0 0,1 0 0 0 0,-1 0 1 0 0,1 0-1 0 0,8-1 1 0 0,8-1-301 0 0,36 0 1 0 0,-55 6 326 0 0,-2 0-1 0 0,1 0 1 0 0,0 0 0 0 0,0 1 0 0 0,-1-1-1 0 0,1 0 1 0 0,-1 1 0 0 0,0-1 0 0 0,0 1-1 0 0,1 0 1 0 0,-2-1 0 0 0,1 1 0 0 0,1 4-1 0 0,2 23 219 0 0,-1-1-1 0 0,-1 1 0 0 0,-1 0 1 0 0,-2 0-1 0 0,-6 41 0 0 0,5-47 0 0 0,-4 34 89 0 0,-3 0 0 0 0,-3 0 1 0 0,-23 69-1 0 0,35-127-242 0 0,0 0 0 0 0,1 1 1 0 0,-1-1-1 0 0,0 0 0 0 0,0 0 0 0 0,0 0 1 0 0,0 0-1 0 0,0 0 0 0 0,0 1 0 0 0,0-1 0 0 0,0 0 1 0 0,0 0-1 0 0,0 0 0 0 0,0 0 0 0 0,0 0 0 0 0,0 1 1 0 0,0-1-1 0 0,-1 0 0 0 0,1 0 0 0 0,0 0 1 0 0,0 0-1 0 0,0 0 0 0 0,0 0 0 0 0,0 0 0 0 0,0 1 1 0 0,0-1-1 0 0,0 0 0 0 0,0 0 0 0 0,0 0 0 0 0,0 0 1 0 0,-1 0-1 0 0,1 0 0 0 0,0 0 0 0 0,0 0 1 0 0,0 0-1 0 0,0 1 0 0 0,0-1 0 0 0,0 0 0 0 0,-1 0 1 0 0,1 0-1 0 0,0 0 0 0 0,0 0 0 0 0,0 0 1 0 0,0 0-1 0 0,0 0 0 0 0,0 0 0 0 0,-1 0 0 0 0,1 0 1 0 0,0 0-1 0 0,0 0 0 0 0,0 0 0 0 0,0 0 0 0 0,0 0 1 0 0,-1 0-1 0 0,1 0 0 0 0,0-1 0 0 0,0 1 1 0 0,0 0-1 0 0,0 0 0 0 0,0 0 0 0 0,0 0 0 0 0,0 0 1 0 0,-1 0-1 0 0,1 0 0 0 0,0 0 0 0 0,-4-15-1331 0 0,4 13 686 0 0,0-1-1 0 0,0 1 1 0 0,-1-1 0 0 0,2 1 0 0 0,-1-1 0 0 0,0 0 0 0 0,0 1 0 0 0,1-1 0 0 0,-1 1 0 0 0,1-1 0 0 0,0 1 0 0 0,0 0 0 0 0,2-4 0 0 0,-7 65-5449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04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54 456 0 0,'0'0'8438'0'0,"25"2"-5702"0"0,30-17-1795 0 0,-43 11-928 0 0,-1 1 0 0 0,1 0-1 0 0,0 0 1 0 0,0 1 0 0 0,16 0 0 0 0,0-2 388 0 0,-27 4-449 0 0,0 0-1 0 0,-1-1 1 0 0,1 1-1 0 0,0 0 0 0 0,0-1 1 0 0,0 1-1 0 0,0-1 1 0 0,-1 1-1 0 0,1-1 1 0 0,0 1-1 0 0,-1-1 1 0 0,1 1-1 0 0,0-1 0 0 0,-1 0 1 0 0,1 1-1 0 0,-1-1 1 0 0,1 0-1 0 0,-1 0 1 0 0,1 1-1 0 0,-1-1 1 0 0,1 0-1 0 0,-1 0 0 0 0,0 0 1 0 0,1 0-1 0 0,-1 0 1 0 0,0 1-1 0 0,0-1 1 0 0,0-2-1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05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1488 0 0,'0'0'8533'0'0,"5"-10"-9330"0"0,0 8 908 0 0,-1 1-1 0 0,1 1 1 0 0,-1-1 0 0 0,1 0-1 0 0,-1 1 1 0 0,1 0 0 0 0,0 0-1 0 0,-1 1 1 0 0,5 0 0 0 0,6 0 170 0 0,17-3 285 0 0,58-10 0 0 0,-2 0-753 0 0,-84 11-234 0 0,0 1 0 0 0,0-1 0 0 0,0-1 0 0 0,0 1 0 0 0,-1 0 0 0 0,1-1 0 0 0,0 0 1 0 0,-1 0-1 0 0,1 0 0 0 0,-1 0 0 0 0,0-1 0 0 0,0 1 0 0 0,3-4 0 0 0,15-12-2727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4.4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0 56 0 0,'0'0'67'0'0,"-1"16"-47"0"0,-1 9 91 0 0,-26 222 2223 0 0,15-156 9561 0 0,14-92-11670 0 0,-1 1-210 0 0,1 0 0 0 0,-1 0 0 0 0,0 0 0 0 0,0 0 0 0 0,1 0 0 0 0,-1 0-1 0 0,0 0 1 0 0,0 0 0 0 0,0 0 0 0 0,1 0 0 0 0,-1 0 0 0 0,0 0 0 0 0,0 0 0 0 0,1 0 0 0 0,-1 0 0 0 0,0 0 0 0 0,0 0 0 0 0,0-1-1 0 0,1 1 1 0 0,-1 0 0 0 0,0 0 0 0 0,0 0 0 0 0,0 0 0 0 0,0-1 0 0 0,1 1 0 0 0,-1 0 0 0 0,0 0 0 0 0,0 0 0 0 0,0-1 0 0 0,0 1-1 0 0,0 0 1 0 0,0 0 0 0 0,0 0 0 0 0,0-1 0 0 0,0 1 0 0 0,1 0 0 0 0,-1 0 0 0 0,0-1 0 0 0,0 1 0 0 0,0 0 0 0 0,0 0 0 0 0,0-1-1 0 0,8-34-6178 0 0,-4 22 2904 0 0,-20 68-2665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5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399 34 144 0 0,'0'0'6011'0'0,"2"-5"-5744"0"0,1 1-24 0 0,-2 2-65 0 0,0 1-1 0 0,0 0 1 0 0,0-1 0 0 0,0 1-1 0 0,0 0 1 0 0,-1-1-1 0 0,1 1 1 0 0,-1-1-1 0 0,1 0 1 0 0,-1 1-1 0 0,1-1 1 0 0,-1 1-1 0 0,0-1 1 0 0,0-1-1 0 0,-1 3-150 0 0,0 0 0 0 0,-1 0 0 0 0,1 0 0 0 0,0 0 1 0 0,-1 0-1 0 0,1 0 0 0 0,0 1 0 0 0,-1-1 0 0 0,1 1 0 0 0,0-1 0 0 0,0 1 0 0 0,0-1 0 0 0,-1 1 0 0 0,0 1 0 0 0,-69 56-459 0 0,51-42 446 0 0,-1 0 1 0 0,-17 20-1 0 0,16-13 81 0 0,5-7-7 0 0,-22 30 0 0 0,35-41-98 0 0,1-1-1 0 0,0 1 1 0 0,0 0 0 0 0,1 0-1 0 0,-1 0 1 0 0,1 0-1 0 0,0 0 1 0 0,0 0-1 0 0,1 0 1 0 0,0 1 0 0 0,0-1-1 0 0,-1 8 1 0 0,3-12-7 0 0,-1 0 1 0 0,1 0-1 0 0,-1 0 0 0 0,1 0 1 0 0,0 0-1 0 0,-1 0 0 0 0,1 0 1 0 0,0 0-1 0 0,0 0 0 0 0,0 0 1 0 0,0 0-1 0 0,0 0 0 0 0,0 0 1 0 0,0-1-1 0 0,0 1 1 0 0,0 0-1 0 0,0-1 0 0 0,0 1 1 0 0,0-1-1 0 0,0 1 0 0 0,0-1 1 0 0,1 1-1 0 0,-1-1 0 0 0,0 0 1 0 0,2 0-1 0 0,39 8 129 0 0,-35-7-116 0 0,23 3 47 0 0,3 1-126 0 0,59 15 0 0 0,-83-18 54 0 0,-1 1 0 0 0,0 0 0 0 0,-1 0 0 0 0,1 1 0 0 0,0 0-1 0 0,-1 0 1 0 0,0 1 0 0 0,0 0 0 0 0,0 0 0 0 0,-1 1-1 0 0,0 0 1 0 0,8 9 0 0 0,-13-14 37 0 0,1 0 1 0 0,-1 1-1 0 0,0-1 0 0 0,0 1 0 0 0,0-1 0 0 0,0 1 1 0 0,0 0-1 0 0,0-1 0 0 0,-1 1 0 0 0,1 0 1 0 0,0-1-1 0 0,-1 1 0 0 0,0 0 0 0 0,1 0 0 0 0,-1 0 1 0 0,0 0-1 0 0,0-1 0 0 0,0 1 0 0 0,0 0 1 0 0,0 0-1 0 0,0 0 0 0 0,-1 0 0 0 0,1 0 0 0 0,0-1 1 0 0,-1 1-1 0 0,0 0 0 0 0,1 0 0 0 0,-1-1 1 0 0,0 1-1 0 0,0 0 0 0 0,0-1 0 0 0,0 1 0 0 0,0-1 1 0 0,0 1-1 0 0,-1-1 0 0 0,1 0 0 0 0,0 0 1 0 0,-1 1-1 0 0,1-1 0 0 0,-1 0 0 0 0,1 0 0 0 0,-1 0 1 0 0,-1 1-1 0 0,-8 3 140 0 0,0 0-1 0 0,0 0 1 0 0,-1-1 0 0 0,1-1 0 0 0,-18 4-1 0 0,-105 10 782 0 0,101-15-872 0 0,1 2-1 0 0,-1 1 0 0 0,1 1 1 0 0,-32 11-1 0 0,35-3-855 0 0,15-1-3512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6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7765 0 0,'0'0'3016'0'0,"30"33"-4592"0"0,-20-22 1804 0 0,-2 2-228 0 0,-2 2-972 0 0,-1-3-1120 0 0,3 3-1217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7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 6505 0 0,'0'0'6540'0'0,"-2"19"-11892"0"0,1-11 3544 0 0,-12 1-1397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7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0 137 3452 0 0,'0'0'7180'0'0,"22"-2"-7593"0"0,146-19 368 0 0,144-24 883 0 0,223-22 504 0 0,-509 66-1159 0 0,-17 1-1747 0 0,-40 10-7881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2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0 236 0 0,'0'0'760'0'0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3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0 208 0 0,'0'0'2872'0'0,"8"45"-3716"0"0,-6-36 960 0 0,-2 2 40 0 0,1 0-36 0 0,-1 0-120 0 0,0-1-172 0 0,3-1-572 0 0,-3 2-496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7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0 184 0 0,'0'0'280'0'0,"-33"29"-340"0"0,27-24 60 0 0,-4-1-88 0 0,4-1-228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6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61 1032 0 0,'0'0'10822'0'0,"-6"22"-11768"0"0,-4 11 1764 0 0,19-46 202 0 0,14-16-1093 0 0,-19 25 107 0 0,0 0-1 0 0,-1-1 1 0 0,1 1 0 0 0,-1-1-1 0 0,0 0 1 0 0,0 0-1 0 0,0 0 1 0 0,-1 0 0 0 0,1 0-1 0 0,-1 0 1 0 0,0-1-1 0 0,1-9 1 0 0,-3 15 1 0 0,-1 5-565 0 0,-1-1 453 0 0,1 1-1 0 0,-1 0 1 0 0,-1 0-1 0 0,-3 5 1 0 0,-16 21 73 0 0,-5 6-1609 0 0,7 3-4225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8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73 248 28 0 0,'-73'49'6825'0'0,"85"-55"-7103"0"0,0-14-5309 0 0,-34 46 4599 0 0</inkml:trace>
  <inkml:trace contextRef="#ctx0" brushRef="#br0" timeOffset="1">2 1 196 0 0,'0'0'7017'0'0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8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350 353 3056 0 0,'0'0'4221'0'0</inkml:trace>
  <inkml:trace contextRef="#ctx0" brushRef="#br0" timeOffset="1">178 193 820 0 0,'0'0'6085'0'0,"-23"-44"-11534"0"0</inkml:trace>
  <inkml:trace contextRef="#ctx0" brushRef="#br0" timeOffset="2">57 40 808 0 0,'0'0'5073'0'0,"-48"-33"-7942"0"0,40 27 417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9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676 303 1228 0 0,'0'0'5777'0'0,"-59"-58"-6573"0"0,59 45-2945 0 0</inkml:trace>
  <inkml:trace contextRef="#ctx0" brushRef="#br0" timeOffset="1">332 120 184 0 0,'0'0'7653'0'0,"-50"-33"-10986"0"0</inkml:trace>
  <inkml:trace contextRef="#ctx0" brushRef="#br0" timeOffset="2">34 24 3068 0 0,'0'0'4025'0'0,"-33"-24"-7326"0"0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9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1 5060 0 0,'0'0'829'0'0</inkml:trace>
  <inkml:trace contextRef="#ctx0" brushRef="#br0" timeOffset="1">1 9 716 0 0,'0'0'4957'0'0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9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97 2644 0 0,'0'0'3337'0'0,"-86"-2"-3910"0"0,85 2 453 0 0,-1 0-48 0 0</inkml:trace>
  <inkml:trace contextRef="#ctx0" brushRef="#br0" timeOffset="0.99">109 2 3484 0 0,'0'0'3661'0'0,"-9"0"-4120"0"0,6 0 428 0 0,0-1-17 0 0,0 1 0 0 0,-1-1 0 0 0,1 1 0 0 0,0 0 0 0 0,-1 1 0 0 0,1-1 0 0 0,0 0 0 0 0,0 1 0 0 0,-1 0 0 0 0,1 0 0 0 0,0 0 0 0 0,0 0 0 0 0,0 0 0 0 0,0 1 0 0 0,0-1 0 0 0,0 1 0 0 0,1 0 0 0 0,-4 2 0 0 0,3-1 1 0 0,0 0 0 0 0,0 1 1 0 0,0-1-1 0 0,0 0 1 0 0,1 1-1 0 0,-1 0 1 0 0,1 0-1 0 0,0-1 1 0 0,0 1-1 0 0,0 0 1 0 0,1 1-1 0 0,0-1 1 0 0,-1 0-1 0 0,2 0 1 0 0,-1 1-1 0 0,0 7 1 0 0,1-5 14 0 0,1-1 1 0 0,0 1-1 0 0,0-1 1 0 0,1 1 0 0 0,0-1-1 0 0,0 0 1 0 0,1 0 0 0 0,0 0-1 0 0,0 0 1 0 0,5 8-1 0 0,6 8 110 0 0,0-2-1 0 0,1 1 1 0 0,19 18 1898 0 0,-46-50-1566 0 0,8 8-1784 0 0,-2-3-1277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1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 1 808 0 0,'0'0'1840'0'0,"-56"80"-1956"0"0,48-61 220 0 0,-3 3-48 0 0,1 5-56 0 0,-7 1-328 0 0,-1 2-804 0 0,2-6-44 0 0</inkml:trace>
  <inkml:trace contextRef="#ctx0" brushRef="#br0" timeOffset="1">120 501 104 0 0,'0'0'7029'0'0,"-84"77"-7029"0"0,81-72-52 0 0,-1-2 48 0 0,1 2-124 0 0,-2 1 24 0 0,2 2-52 0 0,-2 1-836 0 0,1-2-869 0 0,-4 2-1439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44 3860 0 0,'0'0'7028'0'0,"1"11"-8347"0"0,-2-4 1375 0 0,1 0 0 0 0,-1 1-1 0 0,-1-1 1 0 0,1 0 0 0 0,-1 0 0 0 0,0 0-1 0 0,-1 0 1 0 0,-5 12 0 0 0,-39 62 138 0 0,37-65-240 0 0,-9 15-1209 0 0,-1 0 0 0 0,-2-1 0 0 0,-48 52-1 0 0,57-72-586 0 0,-2-5-710 0 0</inkml:trace>
  <inkml:trace contextRef="#ctx0" brushRef="#br0" timeOffset="1">31 0 7269 0 0,'0'0'833'0'0,"17"1"-881"0"0,-14 0 80 0 0,18 0 98 0 0,-1 1-1 0 0,0 2 0 0 0,0 0 0 0 0,34 12 1 0 0,406 212-2927 0 0,-380-184 2261 0 0,-43-23-1216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1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41 2244 0 0,'0'0'6539'0'0,"-2"-6"-6050"0"0,0 0-359 0 0,1 3-89 0 0,0 1 0 0 0,0 0-1 0 0,0 0 1 0 0,0 0 0 0 0,1-1-1 0 0,-1 1 1 0 0,1 0 0 0 0,-1-1-1 0 0,1-3 1 0 0,35 4-1971 0 0,56 5 2095 0 0,-42-1-1666 0 0,0-1-3329 0 0,-34-1 3117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1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4164 0 0,'0'0'3861'0'0,"19"-14"-4217"0"0,0 11 134 0 0,-1 2-1 0 0,1 0 0 0 0,0 1 0 0 0,-1 1 0 0 0,1 1 0 0 0,-1 0 0 0 0,35 10 1 0 0,-39-8-1349 0 0,6-3-285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57 2480 0 0,'0'0'7818'0'0,"-3"-7"-8042"0"0,-10-22-224 0 0,14 29 402 0 0,-1 0 0 0 0,0-1 1 0 0,0 1-1 0 0,0-1 0 0 0,0 1 1 0 0,1 0-1 0 0,-1-1 0 0 0,0 1 1 0 0,0-1-1 0 0,1 1 1 0 0,-1 0-1 0 0,0 0 0 0 0,1-1 1 0 0,-1 1-1 0 0,0 0 0 0 0,1-1 1 0 0,-1 1-1 0 0,0 0 0 0 0,1 0 1 0 0,-1 0-1 0 0,1-1 1 0 0,-1 1-1 0 0,0 0 0 0 0,1 0 1 0 0,-1 0-1 0 0,1 0 0 0 0,-1 0 1 0 0,1 0-1 0 0,-1 0 0 0 0,1 0 1 0 0,-1 0-1 0 0,0 0 0 0 0,1 0 1 0 0,-1 0-1 0 0,1 0 1 0 0,0 0-1 0 0,22 0 573 0 0,-20 0-575 0 0,102-5 568 0 0,-53 1-1822 0 0,0 2-3929 0 0,-47 2 3957 0 0,-3-3 145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6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0 277 5244 0 0,'0'0'3973'0'0,"11"-4"-5399"0"0,3 1 1451 0 0,-1 0-1 0 0,2 0 0 0 0,-1 1 0 0 0,26 1 0 0 0,-18 1 136 0 0,1 0 0 0 0,0-1 0 0 0,-1-1 0 0 0,36-8 0 0 0,-50 8-140 0 0,0 0 0 0 0,0 0 1 0 0,0-1-1 0 0,-1-1 0 0 0,1 1 1 0 0,-1-1-1 0 0,0-1 0 0 0,0 1 1 0 0,0-1-1 0 0,-1 0 0 0 0,0-1 1 0 0,0 1-1 0 0,0-1 0 0 0,-1-1 1 0 0,10-12-1 0 0,-13 15-26 0 0,1-1 0 0 0,-1 0-1 0 0,0 0 1 0 0,0 0 0 0 0,-1 0 0 0 0,1 0 0 0 0,-1 0 0 0 0,0 0 0 0 0,0 0-1 0 0,-1-1 1 0 0,0 1 0 0 0,0 0 0 0 0,0-1 0 0 0,0 1 0 0 0,-1 0 0 0 0,0 0-1 0 0,0 0 1 0 0,0 0 0 0 0,-1-1 0 0 0,-4-8 0 0 0,5 11-20 0 0,-1 0 0 0 0,0 0 0 0 0,0-1 0 0 0,-1 1 1 0 0,1 0-1 0 0,0 1 0 0 0,-1-1 0 0 0,0 0 0 0 0,1 1 0 0 0,-1 0 0 0 0,0-1 0 0 0,0 1 0 0 0,-1 0 1 0 0,1 0-1 0 0,0 1 0 0 0,-1-1 0 0 0,1 1 0 0 0,-1 0 0 0 0,1 0 0 0 0,-1 0 0 0 0,0 0 0 0 0,1 0 1 0 0,-1 1-1 0 0,0 0 0 0 0,0 0 0 0 0,1 0 0 0 0,-1 0 0 0 0,0 0 0 0 0,-5 2 0 0 0,0 1 22 0 0,0 0-1 0 0,0 0 0 0 0,1 1 0 0 0,-1 0 0 0 0,1 0 0 0 0,0 1 0 0 0,0 0 1 0 0,0 0-1 0 0,1 1 0 0 0,-14 13 0 0 0,6-2 196 0 0,-1 1 0 0 0,2 0 0 0 0,-16 25 0 0 0,21-30-131 0 0,1 1 0 0 0,0 0 0 0 0,1 1 0 0 0,1 0 0 0 0,0 0 0 0 0,1 0 0 0 0,1 1 0 0 0,0-1 0 0 0,1 1 0 0 0,1 0 0 0 0,0 0 0 0 0,1 16 0 0 0,2-30-39 0 0,-1 0-1 0 0,1-1 1 0 0,-1 1 0 0 0,1-1-1 0 0,0 1 1 0 0,0-1-1 0 0,-1 1 1 0 0,1-1-1 0 0,0 0 1 0 0,0 1 0 0 0,0-1-1 0 0,1 0 1 0 0,-1 0-1 0 0,0 0 1 0 0,0 1 0 0 0,1-1-1 0 0,-1-1 1 0 0,1 1-1 0 0,-1 0 1 0 0,1 0-1 0 0,-1 0 1 0 0,1-1 0 0 0,-1 1-1 0 0,1-1 1 0 0,0 1-1 0 0,-1-1 1 0 0,1 0-1 0 0,2 0 1 0 0,53 4 718 0 0,-49-4-662 0 0,15-1 116 0 0,0 0-1 0 0,35-7 1 0 0,-46 5-388 0 0,-2 1-1 0 0,1-1 1 0 0,0-1-1 0 0,-1 0 1 0 0,1-1-1 0 0,-1 0 0 0 0,12-8 1 0 0,-2-2-3092 0 0,25-26-1 0 0,-33 28 1222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1292 0 0,'0'0'6672'0'0,"22"-7"-6359"0"0,17-1-404 0 0,0 1 0 0 0,1 2-1 0 0,70 1 1 0 0,-54 4-4949 0 0,-36 0 2708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5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52 0 0,'0'0'9153'0'0,"-10"22"-9992"0"0,-10 22-194 0 0,6 3-3516 0 0,9-29 2481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6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0 1488 0 0,'0'0'5809'0'0,"-40"22"-6653"0"0,38-15 532 0 0,-3 2-52 0 0,2 2-249 0 0,2 2-379 0 0,-4-2-416 0 0,2-3-652 0 0</inkml:trace>
  <inkml:trace contextRef="#ctx0" brushRef="#br0" timeOffset="1">157 230 1708 0 0,'0'0'1604'0'0,"-25"57"-4068"0"0</inkml:trace>
  <inkml:trace contextRef="#ctx0" brushRef="#br0" timeOffset="2">15 409 1304 0 0,'0'0'2284'0'0,"-14"90"-5704"0"0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6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0 1668 0 0,'0'0'923'0'0,"-6"17"-872"0"0,-3 4-69 0 0,5-11-32 0 0,-1 1 1 0 0,1 0 0 0 0,1 1 0 0 0,0-1-1 0 0,1 1 1 0 0,-2 21 0 0 0,2-15-172 0 0,0-1 1 0 0,-10 34-1 0 0,4-29 796 0 0,-1 0 0 0 0,0-1 0 0 0,-2 0 0 0 0,0-1-1 0 0,-2 0 1 0 0,-23 29 0 0 0,22-25-1536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7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 9 4288 0 0,'0'0'9196'0'0,"-11"-9"-10150"0"0,9 10 917 0 0,1 0 1 0 0,-1 0-1 0 0,0 1 1 0 0,1-1-1 0 0,-1 0 1 0 0,0 0-1 0 0,1 1 1 0 0,0-1-1 0 0,-1 1 1 0 0,1-1-1 0 0,0 1 1 0 0,0 0-1 0 0,0-1 1 0 0,-1 3-1 0 0,-4 5-14 0 0,-79 100 40 0 0,-52 62-1278 0 0,36-67-3537 0 0,99-101 4597 0 0,-1-1-180 0 0,0 1 0 0 0,0 0 0 0 0,-1-1 0 0 0,1 1 0 0 0,0-1 0 0 0,-7 3 0 0 0,-3-2-1636 0 0</inkml:trace>
  <inkml:trace contextRef="#ctx0" brushRef="#br0" timeOffset="1">36 128 3524 0 0,'0'0'4897'0'0,"15"7"-5612"0"0,15 7 902 0 0,28 15 75 0 0,106 37 0 0 0,-130-58-302 0 0,0-1 0 0 0,0-1 0 0 0,37 0 0 0 0,-37-5-2053 0 0,51-5 1 0 0,-36-4-808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7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1 652 0 0,'0'0'7285'0'0,"52"60"-9790"0"0,-33-41 2650 0 0,4 1-145 0 0,0 1-417 0 0,-4-7-667 0 0,9 6-1680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8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1 612 0 0,'0'0'3224'0'0,"100"50"-3148"0"0,-74-36 56 0 0,-2 0-132 0 0,-2 1-404 0 0,-3-4-808 0 0,3 4-668 0 0</inkml:trace>
  <inkml:trace contextRef="#ctx0" brushRef="#br0" timeOffset="1">301 259 80 0 0,'0'0'2504'0'0,"97"92"-2504"0"0,-78-76-212 0 0,13 6-1652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6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1 184 0 0,'0'0'1484'0'0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7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10 704 0 0,'0'0'4420'0'0,"-3"-8"-6024"0"0,1 8 1136 0 0,-7-2-2440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7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178 234 132 0 0,'0'0'5589'0'0,"-33"-52"-8446"0"0,41 52 2153 0 0,0 0-288 0 0,9-7 68 0 0</inkml:trace>
  <inkml:trace contextRef="#ctx0" brushRef="#br0" timeOffset="1">48 38 1880 0 0,'0'0'2188'0'0,"-48"-38"-5012"0"0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7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0 12 0 0,'0'0'7283'0'0,"0"6"-8359"0"0,-5 45 2298 0 0,-2-1 0 0 0,-15 52 1 0 0,-37 101 254 0 0,11-38-1133 0 0,42-147-607 0 0,1 1-1 0 0,2 0 1 0 0,0 1 0 0 0,-1 23-1 0 0,4-43 184 0 0,0 0 0 0 0,0 1-1 0 0,1-1 1 0 0,-1 1 0 0 0,0-1 0 0 0,0 0-1 0 0,0 1 1 0 0,0-1 0 0 0,1 0-1 0 0,-1 1 1 0 0,0-1 0 0 0,0 0 0 0 0,1 1-1 0 0,-1-1 1 0 0,0 0 0 0 0,1 0-1 0 0,-1 1 1 0 0,0-1 0 0 0,1 0 0 0 0,-1 0-1 0 0,0 0 1 0 0,1 0 0 0 0,-1 1-1 0 0,0-1 1 0 0,1 0 0 0 0,-1 0 0 0 0,1 0-1 0 0,-1 0 1 0 0,0 0 0 0 0,1 0-1 0 0,-1 0 1 0 0,1 0 0 0 0,0 0 0 0 0,18-4-2959 0 0,5-10-1055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8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1 396 52 0 0,'0'0'3644'0'0</inkml:trace>
  <inkml:trace contextRef="#ctx0" brushRef="#br0" timeOffset="1">77 160 692 0 0,'0'0'1656'0'0</inkml:trace>
  <inkml:trace contextRef="#ctx0" brushRef="#br0" timeOffset="2">112 0 1228 0 0,'0'0'1304'0'0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8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1 483 1004 0 0,'0'0'1668'0'0</inkml:trace>
  <inkml:trace contextRef="#ctx0" brushRef="#br0" timeOffset="1">212 217 1280 0 0,'0'0'2308'0'0,"96"-40"-3404"0"0,-72 34-236 0 0</inkml:trace>
  <inkml:trace contextRef="#ctx0" brushRef="#br0" timeOffset="2">483 54 272 0 0,'0'0'3052'0'0,"73"-41"-4824"0"0,-32 29 220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9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1632 0 0,'0'0'1452'0'0,"86"-6"-2796"0"0,-45-1-132 0 0</inkml:trace>
  <inkml:trace contextRef="#ctx0" brushRef="#br0" timeOffset="1">216 0 1500 0 0,'0'0'468'0'0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8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1 104 0 0,'0'0'4214'0'0,"11"13"-4016"0"0,84 97-92 0 0,7 19 274 0 0,-76-93-202 0 0,-18-25-297 0 0,-1 1 0 0 0,0 0-1 0 0,4 14 1 0 0,-6-15 245 0 0,0-1-1 0 0,0 1 1 0 0,1-1-1 0 0,0 0 1 0 0,11 12-1 0 0,104 100 1881 0 0,-26-29-2403 0 0,-71-69-2543 0 0,-9-16 267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29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 1 5168 0 0,'0'0'4306'0'0,"-2"8"-4474"0"0,-5 15 248 0 0,-1 1 0 0 0,-1-1 0 0 0,-1 0 0 0 0,-1-1 0 0 0,-1-1 0 0 0,-27 38 0 0 0,-109 120-698 0 0,57-75-2009 0 0,63-74 99 0 0,21-23 575 0 0</inkml:trace>
  <inkml:trace contextRef="#ctx0" brushRef="#br0" timeOffset="1">1 170 5348 0 0,'0'0'4715'0'0,"16"6"-5488"0"0,3 1 823 0 0,-8-3-32 0 0,0 0 0 0 0,0 1 1 0 0,0 0-1 0 0,-1 1 0 0 0,0 0 1 0 0,17 14-1 0 0,31 23 325 0 0,2-2 0 0 0,2-3 0 0 0,1-2 0 0 0,2-3 0 0 0,89 31 0 0 0,-134-55-790 0 0,0 1-4871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59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1472 0 0,'0'0'4757'0'0,"108"-27"-10650"0"0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00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189 669 1264 0 0,'0'0'3000'0'0,"-10"-80"-3168"0"0,13 72-16 0 0,2 2 56 0 0,-2-1-540 0 0,5-7-1860 0 0</inkml:trace>
  <inkml:trace contextRef="#ctx0" brushRef="#br0" timeOffset="1">4 147 184 0 0,'0'0'4524'0'0,"-3"-85"-4616"0"0,3 74 12 0 0,0-2-216 0 0,0 4-892 0 0,0-20-1252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0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343 318 1968 0 0,'0'0'2068'0'0,"-49"-88"-2068"0"0,47 78-92 0 0,-1 5-184 0 0,3-4-1276 0 0</inkml:trace>
  <inkml:trace contextRef="#ctx0" brushRef="#br0" timeOffset="1">1 1 1096 0 0,'0'0'3456'0'0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01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584 231 900 0 0,'0'0'2348'0'0</inkml:trace>
  <inkml:trace contextRef="#ctx0" brushRef="#br0" timeOffset="1">206 78 1436 0 0,'0'0'1720'0'0</inkml:trace>
  <inkml:trace contextRef="#ctx0" brushRef="#br0" timeOffset="2">0 0 1488 0 0,'0'0'1696'0'0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0:01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88 3292 0 0,'-33'-88'1028'0'0,"31"88"-936"0"0,2 6-1160 0 0,0 1 260 0 0,2 2 572 0 0,4 5 80 0 0,7 7 76 0 0,4-1-100 0 0,12 6 180 0 0,-2-7 0 0 0,48 7-184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7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2608 0 0,'0'0'1984'0'0,"14"-3"-1863"0"0,21-5-8 0 0,63-17 7 0 0,-87 22-35 0 0,0 0 0 0 0,-1-1 0 0 0,0-1 0 0 0,0 0 0 0 0,0 0 0 0 0,17-13 0 0 0,-24 14-32 0 0,1 1-1 0 0,-1-2 0 0 0,0 1 1 0 0,0 0-1 0 0,-1-1 0 0 0,1 1 1 0 0,-1-1-1 0 0,0 0 0 0 0,0 0 1 0 0,-1 0-1 0 0,1 0 0 0 0,-1 0 1 0 0,0 0-1 0 0,0 0 0 0 0,-1-10 1 0 0,1 11 16 0 0,-1 0 1 0 0,0 0 0 0 0,0 0 0 0 0,-1 0-1 0 0,1 1 1 0 0,-1-1 0 0 0,0 0-1 0 0,0 0 1 0 0,0 0 0 0 0,0 0-1 0 0,-1 1 1 0 0,1-1 0 0 0,-1 0-1 0 0,0 1 1 0 0,0 0 0 0 0,-1-1-1 0 0,1 1 1 0 0,-1 0 0 0 0,1 0-1 0 0,-7-5 1 0 0,8 7-76 0 0,-1 1 0 0 0,1-1-1 0 0,-1 0 1 0 0,0 0 0 0 0,1 1 0 0 0,-1-1-1 0 0,0 1 1 0 0,0-1 0 0 0,1 1 0 0 0,-1 0-1 0 0,0-1 1 0 0,0 1 0 0 0,0 0 0 0 0,1 0-1 0 0,-1 1 1 0 0,0-1 0 0 0,0 0 0 0 0,1 0-1 0 0,-4 2 1 0 0,1-1 31 0 0,0 1-1 0 0,0 0 0 0 0,1 0 1 0 0,-1 0-1 0 0,0 1 1 0 0,1 0-1 0 0,0-1 1 0 0,-4 4-1 0 0,-3 5 288 0 0,1 0 0 0 0,0 0 0 0 0,-14 24 1 0 0,15-22-172 0 0,1 1 1 0 0,0 1 0 0 0,1-1-1 0 0,1 1 1 0 0,-6 24 0 0 0,10-33-114 0 0,0 1 1 0 0,0-1 0 0 0,0 1 0 0 0,1-1 0 0 0,0 1 0 0 0,0 0 0 0 0,0-1 0 0 0,1 1-1 0 0,0 0 1 0 0,0-1 0 0 0,1 0 0 0 0,0 1 0 0 0,0-1 0 0 0,1 0 0 0 0,4 10 0 0 0,-4-13-51 0 0,-1 0 0 0 0,0 0 0 0 0,0-1-1 0 0,1 1 1 0 0,0 0 0 0 0,-1-1 0 0 0,1 0 0 0 0,0 0 0 0 0,0 0 0 0 0,1 0 0 0 0,-1 0 0 0 0,0-1 0 0 0,0 0 0 0 0,1 1 0 0 0,-1-1 0 0 0,1 0 0 0 0,-1 0 0 0 0,1-1 0 0 0,-1 1 0 0 0,1-1 0 0 0,7 0 0 0 0,-5 0-575 0 0,0-1 0 0 0,1 0-1 0 0,-1 0 1 0 0,0 0 0 0 0,0-1 0 0 0,0 0 0 0 0,0 0 0 0 0,0-1 0 0 0,0 0 0 0 0,0 0 0 0 0,9-7 0 0 0,1-5-1815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30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545 1628 392 0 0,'0'0'2298'0'0,"18"18"-3383"0"0,-2-13 2605 0 0,57 19 3038 0 0,-35-12-3225 0 0,1-2-1 0 0,60 7 1 0 0,5-2-1850 0 0,-56-7 851 0 0,83 3-1 0 0,-81-11 17 0 0,64-9 0 0 0,-91 6-151 0 0,1-2 1 0 0,-1-1-1 0 0,0-1 1 0 0,41-18 0 0 0,-43 16-15 0 0,69-33 299 0 0,105-67-1 0 0,-165 88-337 0 0,-2-1 1 0 0,0-2 0 0 0,-2-1 0 0 0,36-42-1 0 0,78-123 212 0 0,-130 173-277 0 0,0 0 1 0 0,-2 0-1 0 0,0-1 0 0 0,0 0 1 0 0,-2 0-1 0 0,-1-1 0 0 0,0 0 1 0 0,4-34-1 0 0,-5-2-21 0 0,-4-101 1 0 0,-2 84-88 0 0,2 29 66 0 0,-2-1 0 0 0,-2 0 0 0 0,-18-83 0 0 0,15 109-54 0 0,-1 1 1 0 0,-1 0-1 0 0,0 0 1 0 0,-17-23 0 0 0,16 28 12 0 0,-1 1-1 0 0,0 0 1 0 0,0 1 0 0 0,-1 0 0 0 0,-1 1 0 0 0,1 1 0 0 0,-27-14 0 0 0,-7-6-1 0 0,-37-27-7 0 0,72 47-21 0 0,0 1 0 0 0,-1 0 0 0 0,0 1 0 0 0,0 0 0 0 0,-23-7 1 0 0,-69-13-131 0 0,3 1 195 0 0,57 14-100 0 0,0 1-1 0 0,0 3 1 0 0,-73-3 0 0 0,-6-1 263 0 0,73 4-341 0 0,0 2 0 0 0,-1 2 1 0 0,-89 8-1 0 0,69 2 226 0 0,35-5-185 0 0,-1 2-1 0 0,1 2 1 0 0,0 1-1 0 0,-38 13 1 0 0,43-6 50 0 0,0 1 1 0 0,-31 22-1 0 0,13-7 26 0 0,37-24 23 0 0,-103 64-372 0 0,101-60 314 0 0,0 1 1 0 0,0 1-1 0 0,1 0 1 0 0,1 1-1 0 0,-16 20 1 0 0,15-14-125 0 0,1 1 0 0 0,2 1 0 0 0,0 0 0 0 0,1 1 0 0 0,-11 40 0 0 0,12-39 169 0 0,-6 19 73 0 0,2 1 0 0 0,1 0 0 0 0,3 1 0 0 0,-5 60 0 0 0,12-58-31 0 0,7 81 1 0 0,-4-106 39 0 0,2-1 0 0 0,0 0 0 0 0,1 0 0 0 0,1-1 0 0 0,1 1 0 0 0,14 25 0 0 0,70 146 191 0 0,-83-170-204 0 0,1-1 1 0 0,1 0 0 0 0,1-1 0 0 0,1 0-1 0 0,0 0 1 0 0,1-2 0 0 0,2 1-1 0 0,-1-2 1 0 0,2 0 0 0 0,0-1 0 0 0,20 15-1 0 0,-7-9-22 0 0,-9-6 63 0 0,0-1 1 0 0,40 20-1 0 0,139 44 39 0 0,-187-73-83 0 0,0-1 0 0 0,0-1 0 0 0,1 0 0 0 0,0 0 0 0 0,0-1 0 0 0,15 0 0 0 0,81-4-285 0 0,-85 1-211 0 0,-13 1 83 0 0,-5 0-346 0 0,1-1 1 0 0,0 1-1 0 0,-1-1 1 0 0,1 0-1 0 0,-1 0 1 0 0,1-1-1 0 0,7-3 1 0 0,26-17-6466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2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778 1841 1708 0 0,'0'0'7119'0'0,"4"2"-8685"0"0,9 2 1750 0 0,1 0 0 0 0,0 0 0 0 0,1-1 0 0 0,-1-1 0 0 0,0-1 0 0 0,1 0 0 0 0,15-1 0 0 0,14-2 58 0 0,48-9 1 0 0,180-41 1040 0 0,-230 40-1145 0 0,-1-1-1 0 0,-1-2 1 0 0,0-2 0 0 0,54-32 0 0 0,-72 35 96 0 0,-1-2 0 0 0,-1 0 0 0 0,0-2 0 0 0,-1 0 0 0 0,-1-1 0 0 0,0-1 0 0 0,-2 0 0 0 0,0-1 0 0 0,-2-1 0 0 0,16-30 0 0 0,11-19 13 0 0,-4-1 0 0 0,33-88 1 0 0,-61 136-136 0 0,-2 0 0 0 0,0 0 0 0 0,-2-1 0 0 0,0 0 1 0 0,-2-1-1 0 0,-1 1 0 0 0,-1 0 0 0 0,-1-1 0 0 0,-1 1 1 0 0,-1-1-1 0 0,-7-29 0 0 0,0 17-18 0 0,-1-10 103 0 0,-2 0 0 0 0,-2 0 0 0 0,-2 2 0 0 0,-29-59 1 0 0,7 35-73 0 0,3 3 72 0 0,-61-86 0 0 0,85 139-196 0 0,-1 1 0 0 0,-1 0 0 0 0,0 0 0 0 0,-1 2 0 0 0,0-1 0 0 0,-1 2 0 0 0,0 0 0 0 0,-1 1 0 0 0,-18-8 0 0 0,4 3-16 0 0,-1 2 1 0 0,0 2-1 0 0,-1 0 0 0 0,-35-4 1 0 0,-8 5-98 0 0,1 4 0 0 0,-2 3 0 0 0,-78 8 0 0 0,112-5-5 0 0,0 3 0 0 0,1 1 0 0 0,-1 2 0 0 0,1 2 0 0 0,1 2 0 0 0,-69 27 0 0 0,67-19 167 0 0,-97 49-257 0 0,124-58 113 0 0,0 0 0 0 0,0 1 0 0 0,1 1 0 0 0,0 0 0 0 0,1 1 0 0 0,-18 22 0 0 0,21-22 48 0 0,-27 34 46 0 0,3 1 0 0 0,-37 66 0 0 0,61-91-57 0 0,2-1 0 0 0,0 2 0 0 0,-7 38 0 0 0,9-33 124 0 0,-1-1 1 0 0,-13 30-1 0 0,5-21-23 0 0,2 0-1 0 0,1 1 1 0 0,2 0 0 0 0,2 1-1 0 0,-6 56 1 0 0,10-44-51 0 0,1-35 14 0 0,2 1 1 0 0,0 0-1 0 0,1 0 1 0 0,0 0-1 0 0,5 23 0 0 0,36 203 361 0 0,-36-218-351 0 0,1 0 0 0 0,2-1 0 0 0,15 37 1 0 0,-15-40 89 0 0,-3-10-95 0 0,1 1 1 0 0,0-2-1 0 0,0 1 0 0 0,1-1 1 0 0,1 0-1 0 0,0 0 0 0 0,0-1 1 0 0,19 16-1 0 0,6 2 80 0 0,44 27-1 0 0,-68-49-72 0 0,8 7 8 0 0,1-1 1 0 0,0 0-1 0 0,0-2 1 0 0,1 0-1 0 0,1-1 1 0 0,-1-1-1 0 0,26 6 1 0 0,20 1-160 0 0,58 9-1901 0 0,-98-20-355 0 0,37 0-1 0 0,-8-6-3003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5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1779 1207 156 0 0,'0'0'4764'0'0,"-2"-2"-5432"0"0,-25-28 6761 0 0,37 7-4600 0 0,-9 20-1411 0 0,5-20 419 0 0,0-1-1 0 0,-2 1 0 0 0,0-1 0 0 0,-1-27 0 0 0,-3 42-357 0 0,-1-1 0 0 0,0 1 0 0 0,-1 0-1 0 0,0 1 1 0 0,-1-1 0 0 0,1 0-1 0 0,-2 1 1 0 0,1-1 0 0 0,-1 1 0 0 0,0 0-1 0 0,-1 0 1 0 0,-10-13 0 0 0,1-2 25 0 0,1 0 1 0 0,1 0-1 0 0,-15-43 0 0 0,11 26 160 0 0,5 17-251 0 0,-1 1 0 0 0,0 1 1 0 0,-2 0-1 0 0,0 1 0 0 0,-1 0 1 0 0,-31-30-1 0 0,16 20-63 0 0,-2 0 1 0 0,-1 2-1 0 0,-2 2 1 0 0,-41-25-1 0 0,26 29-70 0 0,39 18 100 0 0,0-1 1 0 0,0 0-1 0 0,1 0 1 0 0,0-1 0 0 0,-11-8-1 0 0,-75-56-35 0 0,84 63-84 0 0,-1 0 0 0 0,0 0 0 0 0,-1 1-1 0 0,1 1 1 0 0,-1 0 0 0 0,-16-3 0 0 0,-27-6 126 0 0,-102-41 0 0 0,-19-5-255 0 0,108 40 249 0 0,36 9-54 0 0,-1 2 0 0 0,-50-7 1 0 0,77 16-36 0 0,-1 0 0 0 0,0 1 0 0 0,0 0 1 0 0,1 1-1 0 0,-1 0 0 0 0,1 1 0 0 0,0-1 0 0 0,-1 2 1 0 0,1-1-1 0 0,1 1 0 0 0,-14 8 0 0 0,-27 12 128 0 0,14-11-51 0 0,-6 2-180 0 0,-53 29 0 0 0,74-35 189 0 0,15-8-28 0 0,0 1-1 0 0,0-1 1 0 0,0 1 0 0 0,1 0-1 0 0,-1 0 1 0 0,-5 5-1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6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 2 380 0 0,'0'0'10434'0'0,"-6"-1"-10274"0"0,-94 87-644 0 0,66-59 633 0 0,2 2 0 0 0,-33 36 0 0 0,62-63-129 0 0,1 1 0 0 0,0-1 0 0 0,0 1 0 0 0,0-1 0 0 0,0 1 0 0 0,0 0 0 0 0,0-1 0 0 0,1 1 0 0 0,-1 0 0 0 0,1 0 0 0 0,0 0 0 0 0,0 1-1 0 0,0-1 1 0 0,0 0 0 0 0,1 0 0 0 0,-1 1 0 0 0,1-1 0 0 0,0 0 0 0 0,0 0 0 0 0,0 1 0 0 0,0-1 0 0 0,1 0 0 0 0,-1 0 0 0 0,1 1 0 0 0,0-1 0 0 0,0 0 0 0 0,0 0 0 0 0,0 0 0 0 0,1 0 0 0 0,1 3 0 0 0,11 19 74 0 0,1 0 1 0 0,2-1-1 0 0,0-1 0 0 0,2-1 1 0 0,0 0-1 0 0,45 37 0 0 0,-60-55-115 0 0,-4-4-24 0 0,0 1-1 0 0,1-1 1 0 0,-1 1-1 0 0,0-1 0 0 0,1 0 1 0 0,-1 1-1 0 0,0-1 1 0 0,1 1-1 0 0,-1-1 1 0 0,0 0-1 0 0,1 1 1 0 0,-1-1-1 0 0,1 0 0 0 0,-1 1 1 0 0,1-1-1 0 0,-1 0 1 0 0,1 1-1 0 0,-1-1 1 0 0,1 0-1 0 0,-1 0 0 0 0,1 0 1 0 0,-1 0-1 0 0,1 0 1 0 0,-1 1-1 0 0,1-1 1 0 0,-1 0-1 0 0,1 0 0 0 0,-1 0 1 0 0,1 0-1 0 0,-1-1 1 0 0,1 1-1 0 0,0 0 1 0 0,-1 0-1 0 0,1 0 1 0 0,-1 0-1 0 0,1 0 0 0 0,-1-1 1 0 0,1 1-1 0 0,-1 0 1 0 0,0 0-1 0 0,1-1 1 0 0,-1 1-1 0 0,1 0 0 0 0,-1-1 1 0 0,1 1-1 0 0,-1-1 1 0 0,0 1-1 0 0,1 0 1 0 0,-1-1-1 0 0,0 1 1 0 0,0-1-1 0 0,1 1 0 0 0,-1-1 1 0 0,0 1-1 0 0,0-1 1 0 0,1 0-1 0 0,2-3-1208 0 0,12-11-3038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8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1 444 0 0,'0'0'7993'0'0,"-6"5"-5810"0"0,4-1-2129 0 0,0 0-1 0 0,1 0 0 0 0,-1 1 0 0 0,1-1 0 0 0,0 0 0 0 0,0 1 1 0 0,1-1-1 0 0,-1 6 0 0 0,-3 21 281 0 0,-39 137 157 0 0,-15 47 177 0 0,58-235-9675 0 0,6 1 6694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8.9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1564 0 0,'0'0'7117'0'0,"6"0"-7296"0"0,1 1 213 0 0,-1 0-1 0 0,0 0 1 0 0,0 1 0 0 0,0 0 0 0 0,-1 0-1 0 0,1 0 1 0 0,0 1 0 0 0,-1 0-1 0 0,1 0 1 0 0,-1 0 0 0 0,0 0-1 0 0,0 1 1 0 0,0 0 0 0 0,6 7-1 0 0,11 16 255 0 0,0 1 0 0 0,-2 1 0 0 0,-2 1-1 0 0,25 53 1 0 0,9 14 10 0 0,-49-93-416 0 0,0 1-1 0 0,-1 0 0 0 0,1 1 0 0 0,-1-1 0 0 0,0 0 1 0 0,1 9-1 0 0,-3-25-460 0 0,2-39-3984 0 0,1 21 1744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9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0 456 0 0,'0'0'8761'0'0,"0"3"-9929"0"0,-29 167 2457 0 0,23-116-1037 0 0,-2-2 0 0 0,-17 53 0 0 0,24-99-321 0 0,-10 26-703 0 0,-10 63 1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49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0 1408 0 0,'0'0'8459'0'0,"-5"8"-8865"0"0,-7 8 353 0 0,1 2 1 0 0,0-1 0 0 0,2 2-1 0 0,-9 21 1 0 0,14-31 48 0 0,1 1-1 0 0,0 0 1 0 0,0 0-1 0 0,1 1 1 0 0,0-1 0 0 0,1 0-1 0 0,0 1 1 0 0,0-1-1 0 0,1 1 1 0 0,1-1 0 0 0,1 12-1 0 0,-1-19 73 0 0,0-1 0 0 0,-1 0 0 0 0,1 1 0 0 0,0-1 0 0 0,0 0 0 0 0,0 1 1 0 0,1-1-1 0 0,-1 0 0 0 0,1 0 0 0 0,-1 0 0 0 0,1 0 0 0 0,0 0 0 0 0,-1 0 0 0 0,1-1 0 0 0,0 1 0 0 0,0-1 0 0 0,0 1 0 0 0,0-1 0 0 0,1 1 0 0 0,-1-1 0 0 0,0 0 0 0 0,1 0 0 0 0,-1 0 0 0 0,0-1 0 0 0,1 1 1 0 0,-1-1-1 0 0,1 1 0 0 0,2-1 0 0 0,-3-2 125 0 0,0 0 0 0 0,-1 0 1 0 0,1 0-1 0 0,-1 0 0 0 0,1-1 1 0 0,-1 1-1 0 0,0 0 0 0 0,0-1 1 0 0,0 1-1 0 0,-1-1 0 0 0,2-5 0 0 0,-1 6-100 0 0,2-11 45 0 0,0 1-1 0 0,0-1 1 0 0,-2 0 0 0 0,1 0 0 0 0,-2-20 0 0 0,1 29-174 0 0,-2 0 0 0 0,1 1 0 0 0,0-1 0 0 0,-1 0 0 0 0,0 0 1 0 0,0 1-1 0 0,0-1 0 0 0,0 1 0 0 0,0-1 0 0 0,-1 1 0 0 0,1-1 1 0 0,-1 1-1 0 0,0 0 0 0 0,0 0 0 0 0,-1-1 0 0 0,1 2 0 0 0,-1-1 1 0 0,1 0-1 0 0,-1 0 0 0 0,0 1 0 0 0,0 0 0 0 0,0-1 0 0 0,-6-2 1 0 0,7 4-163 0 0,1 0 0 0 0,-1 1 1 0 0,0-1-1 0 0,1 1 0 0 0,-1 0 1 0 0,0 0-1 0 0,1-1 1 0 0,-1 1-1 0 0,0 0 0 0 0,1 0 1 0 0,-1 0-1 0 0,0 1 1 0 0,1-1-1 0 0,-4 1 0 0 0,4-1-114 0 0,0 1-1 0 0,0-1 0 0 0,0 1 0 0 0,0-1 1 0 0,-1 1-1 0 0,1 0 0 0 0,0 0 0 0 0,0-1 0 0 0,0 1 1 0 0,0 0-1 0 0,1 0 0 0 0,-1 0 0 0 0,0 0 1 0 0,0 0-1 0 0,0 0 0 0 0,1 0 0 0 0,-1 0 1 0 0,1 0-1 0 0,-2 3 0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0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28 265 1760 0 0,'0'0'8991'0'0,"1"6"-9196"0"0,0 18 461 0 0,0 0 0 0 0,-2 0 0 0 0,0 0 0 0 0,-2 0 0 0 0,-1 0-1 0 0,0 0 1 0 0,-13 36 0 0 0,18-132 558 0 0,9 30-1202 0 0,21-56 0 0 0,-22 71 636 0 0,-9 26-264 0 0,0 1 0 0 0,0 0 1 0 0,0 0-1 0 0,0-1 0 0 0,0 1 1 0 0,0 0-1 0 0,1-1 0 0 0,-1 1 1 0 0,0 0-1 0 0,0 0 0 0 0,0-1 1 0 0,0 1-1 0 0,1 0 0 0 0,-1 0 1 0 0,0-1-1 0 0,0 1 0 0 0,1 0 1 0 0,-1 0-1 0 0,0 0 0 0 0,0 0 1 0 0,1-1-1 0 0,-1 1 0 0 0,0 0 1 0 0,0 0-1 0 0,1 0 0 0 0,-1 0 1 0 0,0 0-1 0 0,1 0 0 0 0,-1 0 1 0 0,0 0-1 0 0,1 0 0 0 0,-1 0 1 0 0,0 0-1 0 0,0 0 0 0 0,1 0 1 0 0,0 0-1 0 0,12 8-66 0 0,8 17 271 0 0,-20-24-206 0 0,43 66 401 0 0,-41-61-614 0 0,1 1 0 0 0,-1-1-1 0 0,-1 1 1 0 0,1 0 0 0 0,-1 0-1 0 0,0 0 1 0 0,0 0 0 0 0,0 15-1 0 0,26-41-10469 0 0</inkml:trace>
  <inkml:trace contextRef="#ctx0" brushRef="#br0" timeOffset="1">246 377 40 0 0,'0'0'7123'0'0,"11"-14"-6865"0"0,85-119 232 0 0,-80 108-418 0 0,-2 0 0 0 0,13-28 1 0 0,-23 43 43 0 0,0 0 1 0 0,-1 0-1 0 0,0-1 1 0 0,0 1 0 0 0,-1-1-1 0 0,-1 0 1 0 0,1 1-1 0 0,-2-20 1 0 0,0 29-80 0 0,0 1-1 0 0,0-1 1 0 0,1 1 0 0 0,-1-1-1 0 0,0 1 1 0 0,0 0 0 0 0,-1-1-1 0 0,1 1 1 0 0,0-1 0 0 0,0 1 0 0 0,0-1-1 0 0,0 1 1 0 0,0-1 0 0 0,0 1-1 0 0,0 0 1 0 0,-1-1 0 0 0,1 1-1 0 0,0-1 1 0 0,0 1 0 0 0,-1 0 0 0 0,1-1-1 0 0,0 1 1 0 0,-1 0 0 0 0,1-1-1 0 0,0 1 1 0 0,-1 0 0 0 0,1-1-1 0 0,0 1 1 0 0,-1 0 0 0 0,1 0 0 0 0,-1-1-1 0 0,1 1 1 0 0,-1 0 0 0 0,1 0-1 0 0,0 0 1 0 0,-1 0 0 0 0,1 0 0 0 0,-1 0-1 0 0,1 0 1 0 0,-1 0 0 0 0,1 0-1 0 0,-1 0 1 0 0,0 0-45 0 0,0 0 1 0 0,0 1-1 0 0,0-1 1 0 0,0 1-1 0 0,0-1 1 0 0,0 1-1 0 0,0-1 1 0 0,1 1-1 0 0,-1 0 1 0 0,0-1-1 0 0,1 1 1 0 0,-1 0-1 0 0,0-1 1 0 0,1 1-1 0 0,-1 0 1 0 0,1 0-1 0 0,-2 1 1 0 0,-6 16 66 0 0,1 0 0 0 0,0 1 0 0 0,1-1 1 0 0,-6 38-1 0 0,11-49 0 0 0,1-1 0 0 0,-1 0 0 0 0,1 1 0 0 0,1-1 0 0 0,-1 1 0 0 0,1-1 0 0 0,0 1 0 0 0,1-1 0 0 0,0 0 0 0 0,-1 0 0 0 0,2 0 0 0 0,-1 0 0 0 0,1 0 1 0 0,0 0-1 0 0,0 0 0 0 0,1-1 0 0 0,-1 0 0 0 0,9 10 0 0 0,-7-10-3 0 0,0-1 0 0 0,1 1-1 0 0,-1-1 1 0 0,1 0 0 0 0,0 0 0 0 0,0-1 0 0 0,0 0 0 0 0,0 0 0 0 0,1 0 0 0 0,-1-1 0 0 0,10 3 0 0 0,-1-2-332 0 0,-1-1 0 0 0,1-1 0 0 0,-1 0 0 0 0,19-1 0 0 0,-11-4-2001 0 0,5-11-1899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4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12 0 0,'8'2'15296'0'0,"8"2"-13421"0"0,12-6-1920 0 0,0-1-1 0 0,51-12 1 0 0,-13 2 103 0 0,121-23-69 0 0,-179 34-378 0 0,-30 11-8681 0 0,13-4 5359 0 0,43-19-213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8.5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84 3420 0 0,'0'0'3571'0'0,"3"10"-5144"0"0,1 3 1803 0 0,-1 1 0 0 0,0 0 0 0 0,-2 0 0 0 0,1 0 0 0 0,-2 1 0 0 0,0-1 0 0 0,0 0 0 0 0,-1 0 0 0 0,-5 22 0 0 0,1-19 23 0 0,-1-1 1 0 0,0 1-1 0 0,-1-1 0 0 0,0-1 0 0 0,-1 1 1 0 0,-19 24-1 0 0,27-40-158 0 0,0 0 0 0 0,-1 0 0 0 0,1-1 0 0 0,-1 1-1 0 0,1 0 1 0 0,0 0 0 0 0,-1 0 0 0 0,1-1 0 0 0,-1 1 0 0 0,1 0 0 0 0,0-1 0 0 0,-1 1 0 0 0,1 0 0 0 0,0-1 0 0 0,0 1 0 0 0,-1 0 0 0 0,1-1 0 0 0,0 1-1 0 0,0-1 1 0 0,0 1 0 0 0,-1 0 0 0 0,1-1 0 0 0,0 1 0 0 0,0-1 0 0 0,0 1 0 0 0,0-1 0 0 0,0 1 0 0 0,0 0 0 0 0,0-1 0 0 0,0 1 0 0 0,0-1-1 0 0,0 1 1 0 0,0-1 0 0 0,-4-22-165 0 0,4-2-65 0 0,0 1 0 0 0,1-1 0 0 0,2 0 0 0 0,11-47-1 0 0,-11 60 70 0 0,0 0 0 0 0,1 1 0 0 0,0 0 0 0 0,1-1 0 0 0,1 2-1 0 0,0-1 1 0 0,0 1 0 0 0,1-1 0 0 0,0 2 0 0 0,1-1 0 0 0,0 1-1 0 0,11-9 1 0 0,-17 15-4 0 0,1 1 0 0 0,0 0 0 0 0,0 0 0 0 0,1 1 0 0 0,-1-1 0 0 0,0 1 0 0 0,0 0 0 0 0,1-1 0 0 0,-1 1 0 0 0,1 1 0 0 0,-1-1 0 0 0,5 0 0 0 0,-6 1 29 0 0,-1 0 0 0 0,1 0 0 0 0,-1 0 0 0 0,1 0 0 0 0,-1 0 0 0 0,1 1 0 0 0,-1-1-1 0 0,0 1 1 0 0,1-1 0 0 0,-1 1 0 0 0,1-1 0 0 0,-1 1 0 0 0,0 0 0 0 0,0-1 0 0 0,1 1 0 0 0,-1 0 0 0 0,0 0 0 0 0,0 0 0 0 0,0 0 0 0 0,0 0 0 0 0,0 0-1 0 0,0 0 1 0 0,0 1 0 0 0,0-1 0 0 0,0 0 0 0 0,-1 0 0 0 0,1 1 0 0 0,-1-1 0 0 0,1 1 0 0 0,0 2 0 0 0,3 13 110 0 0,-1 0-1 0 0,-1 0 1 0 0,0 1 0 0 0,-2-1 0 0 0,0 1 0 0 0,-1-1 0 0 0,0 0-1 0 0,-1 1 1 0 0,-1-1 0 0 0,-1 0 0 0 0,-1 0 0 0 0,-6 16 0 0 0,10-31 30 0 0,1-1 7 0 0,-1 1-1 0 0,1 0 1 0 0,-1-1-1 0 0,0 1 1 0 0,0 0-1 0 0,1-1 1 0 0,-1 1-1 0 0,0-1 1 0 0,0 0-1 0 0,0 1 1 0 0,-1-1-1 0 0,1 0 1 0 0,0 1-1 0 0,-3 1 503 0 0,4-14-588 0 0,0 0-1 0 0,1 0 0 0 0,0 0 1 0 0,1 0-1 0 0,1 0 0 0 0,-1 0 0 0 0,2 1 1 0 0,-1-1-1 0 0,2 1 0 0 0,-1 0 1 0 0,1 0-1 0 0,1 1 0 0 0,9-14 0 0 0,5-9-410 0 0,-9 14 297 0 0,1 1 1 0 0,0 0-1 0 0,18-19 1 0 0,-27 33 27 0 0,0 0-1 0 0,0 0 1 0 0,0 0-1 0 0,1 0 1 0 0,-1 1-1 0 0,1-1 1 0 0,-1 1 0 0 0,1 0-1 0 0,0 0 1 0 0,0 1-1 0 0,0-1 1 0 0,0 1-1 0 0,0 0 1 0 0,0 0 0 0 0,1 0-1 0 0,-1 0 1 0 0,0 1-1 0 0,0-1 1 0 0,1 1-1 0 0,-1 0 1 0 0,6 1 0 0 0,-9 0 26 0 0,0 0 0 0 0,1-1 0 0 0,-1 1 0 0 0,0 0 0 0 0,0 0 0 0 0,1-1 0 0 0,-1 1 0 0 0,0 0 0 0 0,0 0 0 0 0,0 1 1 0 0,0-1-1 0 0,0 0 0 0 0,-1 0 0 0 0,1 0 0 0 0,0 1 0 0 0,0-1 0 0 0,-1 0 0 0 0,1 1 0 0 0,-1-1 0 0 0,1 0 0 0 0,-1 1 1 0 0,0-1-1 0 0,1 1 0 0 0,-1 2 0 0 0,3 40-24 0 0,-3-40 132 0 0,-3 33 482 0 0,-2 0 0 0 0,-1 0 0 0 0,-2-1 0 0 0,-1 0 0 0 0,-19 45 0 0 0,-6 29-219 0 0,32-105-369 0 0,-13 43-846 0 0,14-45 544 0 0,0 0 1 0 0,-1 0 0 0 0,1-1-1 0 0,-1 1 1 0 0,1-1 0 0 0,-1 1-1 0 0,0-1 1 0 0,0 1 0 0 0,0-1-1 0 0,0 0 1 0 0,-1 0 0 0 0,1 0-1 0 0,-5 3 1 0 0,-20 2-3921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5.1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6921 0 0,'0'0'4633'0'0,"7"1"-4479"0"0,56 4 197 0 0,0-2-1 0 0,0-2 1 0 0,0-4-1 0 0,0-2 0 0 0,72-16 1 0 0,-171 27-7041 0 0,19 0 4255 0 0,-6-1-1331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5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1436 0 0,'0'0'12887'0'0,"7"-4"-12606"0"0,9-3-284 0 0,-1 1 1 0 0,1 0-1 0 0,0 2 1 0 0,0 0-1 0 0,1 0 1 0 0,-1 2-1 0 0,22-2 0 0 0,26 0 64 0 0,178-9-316 0 0,-246 14-222 0 0,-1 0 1 0 0,1 0-1 0 0,1 0 1 0 0,-1 0 0 0 0,0 1-1 0 0,0-1 1 0 0,-6 5-1 0 0,-10 4-824 0 0,-36 5-3463 0 0,17-10 860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5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5553 0 0,'0'0'9184'0'0,"16"-11"-9021"0"0,55-32 2 0 0,-64 39-128 0 0,0 1-1 0 0,1-1 0 0 0,0 2 0 0 0,0-1 0 0 0,0 1 0 0 0,0 0 1 0 0,0 1-1 0 0,0 0 0 0 0,15 0 0 0 0,2-1 18 0 0,-14 1-29 0 0,194-14 790 0 0,-204 15-864 0 0,-17 1-3776 0 0,-26 12-2591 0 0,27-13 1217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8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1 111 4984 0 0,'0'0'8205'0'0,"16"-7"-8029"0"0,3-1-144 0 0,35-15 25 0 0,1 2 0 0 0,106-26 0 0 0,-156 47-94 0 0,1-2-59 0 0,1 1 0 0 0,-1 0 0 0 0,1 1 0 0 0,0 0 0 0 0,-1 0 1 0 0,1 0-1 0 0,10 3 0 0 0,-16-3 87 0 0,-1 0 0 0 0,0 0-1 0 0,0 0 1 0 0,0 0 0 0 0,0 0 0 0 0,1 0 0 0 0,-1 0 0 0 0,0 0 0 0 0,0 0-1 0 0,0 0 1 0 0,0 0 0 0 0,1 0 0 0 0,-1 0 0 0 0,0 0 0 0 0,0 0 0 0 0,0 0-1 0 0,0 0 1 0 0,0 1 0 0 0,0-1 0 0 0,1 0 0 0 0,-1 0 0 0 0,0 0 0 0 0,0 0-1 0 0,0 0 1 0 0,0 0 0 0 0,0 1 0 0 0,0-1 0 0 0,0 0 0 0 0,0 0 0 0 0,0 0-1 0 0,0 0 1 0 0,0 0 0 0 0,1 1 0 0 0,-1-1 0 0 0,0 0 0 0 0,0 0 0 0 0,0 0 0 0 0,0 0-1 0 0,0 1 1 0 0,0-1 0 0 0,0 0 0 0 0,0 0 0 0 0,0 0 0 0 0,-1 0 0 0 0,1 1-1 0 0,0-1 1 0 0,0 0 0 0 0,0 0 0 0 0,0 0 0 0 0,0 0 0 0 0,0 0 0 0 0,0 1-1 0 0,0-1 1 0 0,0 0 0 0 0,0 0 0 0 0,-1 0 0 0 0,1 0 0 0 0,0 0 0 0 0,0 0-1 0 0,0 0 1 0 0,0 1 0 0 0,0-1 0 0 0,0 0 0 0 0,-1 0 0 0 0,1 0 0 0 0,0 0-1 0 0,0 0 1 0 0,0 0 0 0 0,-11 6-14 0 0,-205 61 371 0 0,257-67-918 0 0,29-18 1295 0 0,-51 12-727 0 0,1 0 0 0 0,0 2 0 0 0,0 0 0 0 0,0 1 0 0 0,0 1 0 0 0,35 1-1 0 0,-54 2-10 0 0,0-1-1 0 0,0 0 0 0 0,0 0 0 0 0,0 0 0 0 0,0 0 0 0 0,-1 1 0 0 0,1-1 0 0 0,0 0 0 0 0,0 1 1 0 0,0-1-1 0 0,0 1 0 0 0,-1-1 0 0 0,1 1 0 0 0,0-1 0 0 0,-1 1 0 0 0,1 0 0 0 0,0-1 0 0 0,-1 1 0 0 0,1 0 1 0 0,-1 0-1 0 0,1-1 0 0 0,-1 1 0 0 0,1 0 0 0 0,-1 0 0 0 0,1 0 0 0 0,-1-1 0 0 0,0 1 0 0 0,0 0 1 0 0,1 0-1 0 0,-1 0 0 0 0,0 0 0 0 0,0 0 0 0 0,0 0 0 0 0,0 0 0 0 0,0 0 0 0 0,0 0 0 0 0,0-1 0 0 0,0 1 1 0 0,0 0-1 0 0,-1 0 0 0 0,1 0 0 0 0,0 0 0 0 0,-1 0 0 0 0,1 0 0 0 0,0-1 0 0 0,-1 1 0 0 0,0 1 0 0 0,-1 3 84 0 0,0-1 0 0 0,-1 0 0 0 0,1 1-1 0 0,-1-1 1 0 0,0 0 0 0 0,0-1-1 0 0,-5 7 1 0 0,-7 0 152 0 0,0 0-1 0 0,-1-1 0 0 0,1 0 1 0 0,-2-1-1 0 0,1-1 1 0 0,-1-1-1 0 0,0 0 0 0 0,0-1 1 0 0,-1-1-1 0 0,1-1 1 0 0,-1 0-1 0 0,-22 0 232 0 0,227-108-1524 0 0,-175 99 1107 0 0,15-11 361 0 0,-44 18-143 0 0,-111 3-1012 0 0,237-7 25 0 0,43 0-1212 0 0,-121 5-557 0 0,41 8 1 0 0,-16 1-1303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9.1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83 260 0 0,'0'0'13183'0'0,"4"-6"-13029"0"0,0 1-184 0 0,0 1-1 0 0,0-1 1 0 0,1 1 0 0 0,0 0 0 0 0,0 1 0 0 0,0-1 0 0 0,0 1 0 0 0,0 0 0 0 0,1 0 0 0 0,-1 0 0 0 0,1 1 0 0 0,0 0 0 0 0,0 0 0 0 0,0 0 0 0 0,9 0 0 0 0,2-3-294 0 0,55-11 763 0 0,-23 12-3721 0 0,-49 4 3098 0 0,1 0 0 0 0,-1 0 0 0 0,1 1 0 0 0,-1-1 1 0 0,1 0-1 0 0,2 5-1839 0 0,-3-5 1839 0 0,1 1 0 0 0,-1-1 0 0 0,0 1 1 0 0,0-1-1 0 0,0 1 0 0 0,0 0 0 0 0,0-1 0 0 0,0 1 0 0 0,0-1 0 0 0,0 1 1 0 0,0-1-1 0 0,0 1 0 0 0,0-1 0 0 0,0 1 0 0 0,0-1 0 0 0,0 1 0 0 0,0-1 0 0 0,-1 1 1 0 0,1-1-1 0 0,0 1 0 0 0,0-1 0 0 0,-1 1 0 0 0,1 0 0 0 0,-10 6-1562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3:29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40 2688 0 0,'0'0'9117'0'0,"47"-14"-8358"0"0,-39 12-991 0 0,0 0 1 0 0,0 1-1 0 0,0 0 1 0 0,0 0-1 0 0,0 1 0 0 0,0 0 1 0 0,0 1-1 0 0,10 1 1 0 0,-17-2 105 0 0,-1 1-1 0 0,1-1 1 0 0,-1 0 0 0 0,1 1 0 0 0,0-1 0 0 0,-1 1 0 0 0,1-1 0 0 0,-1 1 0 0 0,1-1 0 0 0,-1 1 0 0 0,0-1-1 0 0,1 1 1 0 0,-1-1 0 0 0,1 1 0 0 0,-1-1 0 0 0,0 1 0 0 0,1 0 0 0 0,-1-1 0 0 0,0 1 0 0 0,0 0-1 0 0,0-1 1 0 0,1 1 0 0 0,-1 0 0 0 0,0 0 0 0 0,0-1 0 0 0,0 1 0 0 0,0 0 0 0 0,0-1 0 0 0,0 1 0 0 0,0 0-1 0 0,-1-1 1 0 0,1 1 0 0 0,0 0 0 0 0,0-1 0 0 0,0 1 0 0 0,-1 1 0 0 0,-15 22-1868 0 0,0-9 1531 0 0,-2-1-1 0 0,1 0 1 0 0,-2-2 0 0 0,0 0 0 0 0,-30 14 0 0 0,36-21 1543 0 0,0 0 0 0 0,0 0 0 0 0,-12-2 5974 0 0,51-22-5614 0 0,14-4-1490 0 0,1 2-1 0 0,1 1 1 0 0,71-22-1 0 0,-136 46-95 0 0,-35 3 0 0 0,22-3 129 0 0,-84 4 403 0 0,133-10-487 0 0,1 0-1 0 0,0-1 1 0 0,-1-1-1 0 0,0 0 1 0 0,0-1-1 0 0,20-10 0 0 0,16-5 368 0 0,-31 12-400 0 0,-11 5 197 0 0,1 0 0 0 0,0 1 0 0 0,-1-1 0 0 0,9 0 1 0 0,-14 3-288 0 0,0-1 1 0 0,0 1 0 0 0,0 0 0 0 0,-1 0 0 0 0,1 0 0 0 0,0 0 0 0 0,0 1 0 0 0,0-1 0 0 0,0 0 0 0 0,0 1 0 0 0,0 0 0 0 0,-1-1-1 0 0,1 1 1 0 0,0 0 0 0 0,0 0 0 0 0,-1 0 0 0 0,1 0 0 0 0,-1 0 0 0 0,1 0 0 0 0,-1 0 0 0 0,3 3 0 0 0,7 7-4269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58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1455 5801 0 0,'0'0'1511'0'0,"4"0"-1515"0"0,9 3 455 0 0,1 0 1 0 0,0 0-1 0 0,22 10 0 0 0,16 4 352 0 0,-2-6-82 0 0,0-2 0 0 0,62 3 0 0 0,101-7-455 0 0,-186-6 3 0 0,0-2 0 0 0,0 0-1 0 0,-1-2 1 0 0,0 0 0 0 0,50-19-1 0 0,-38 9 137 0 0,-1-2 1 0 0,-1-1-1 0 0,42-28 0 0 0,-54 28-305 0 0,-1 0 0 0 0,-1-1-1 0 0,0-2 1 0 0,-2 0 0 0 0,0-1 0 0 0,16-26-1 0 0,-4 2-21 0 0,-2-2 0 0 0,27-60 0 0 0,-30 50 2 0 0,-3-2 0 0 0,-3 0 0 0 0,-3-1 1 0 0,18-105-1 0 0,-33 149-78 0 0,-2 0 1 0 0,0 0 0 0 0,-2 0-1 0 0,1 0 1 0 0,-2 0-1 0 0,0 0 1 0 0,-8-29 0 0 0,-5 2-107 0 0,-28-63 1 0 0,20 54 59 0 0,18 42 3 0 0,-1-1 0 0 0,0 1 0 0 0,0 0 0 0 0,-1 0 0 0 0,-1 1 0 0 0,0-1 0 0 0,0 2 0 0 0,-1-1 0 0 0,0 1 0 0 0,0 1 0 0 0,-1 0 0 0 0,0 0 0 0 0,-1 1 0 0 0,0 0 0 0 0,0 1 0 0 0,-1 0-1 0 0,1 0 1 0 0,-24-6 0 0 0,-32-11-13 0 0,-98-19-1 0 0,138 37-41 0 0,0 1 1 0 0,-1 2-1 0 0,1 0 0 0 0,0 2 0 0 0,-1 1 1 0 0,-48 9-1 0 0,39-2 64 0 0,1 3 1 0 0,0 1-1 0 0,0 2 0 0 0,2 1 0 0 0,0 1 1 0 0,-64 43-1 0 0,59-31 49 0 0,1 1 0 0 0,2 3 0 0 0,1 1 0 0 0,1 1 0 0 0,-31 42 0 0 0,56-63-30 0 0,1 0 0 0 0,0 1 0 0 0,1 0 0 0 0,0 0 0 0 0,1 1 1 0 0,1 0-1 0 0,0 0 0 0 0,-5 29 0 0 0,6-19-41 0 0,2 1 0 0 0,0-1 0 0 0,1 0 0 0 0,6 46 0 0 0,0-41 66 0 0,1 0-1 0 0,1-1 1 0 0,2 0-1 0 0,1 0 1 0 0,2-1-1 0 0,0-1 1 0 0,20 33-1 0 0,0-11 179 0 0,1-1 0 0 0,70 78 0 0 0,-57-77 1800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0 432 0 0,'0'0'4060'0'0,"-4"31"-3023"0"0,-19 23-565 0 0,-3 0 0 0 0,-60 93 0 0 0,8-15-326 0 0,48-84 107 0 0,-10 21-346 0 0,35-60 76 0 0,4-9-35 0 0,1 0 0 0 0,0 0 0 0 0,0 1 1 0 0,0-1-1 0 0,0 0 0 0 0,0 0 1 0 0,-1 0-1 0 0,1 0 0 0 0,0 0 1 0 0,0 0-1 0 0,0 1 0 0 0,0-1 1 0 0,-1 0-1 0 0,1 0 0 0 0,0 0 1 0 0,0 0-1 0 0,0 0 0 0 0,-1 0 1 0 0,1 0-1 0 0,0 0 0 0 0,0 0 1 0 0,0 0-1 0 0,-1 0 0 0 0,1 0 0 0 0,0 0 1 0 0,0 0-1 0 0,0 0 0 0 0,-1 0 1 0 0,1 0-1 0 0,0 0 0 0 0,0 0 1 0 0,0 0-1 0 0,-1 0 0 0 0,1 0 1 0 0,0 0-1 0 0,0 0 0 0 0,0-1 1 0 0,0 1-1 0 0,-1 0 0 0 0,1 0 1 0 0,0 0-1 0 0,0 0 0 0 0,0 0 1 0 0,0-1-1 0 0,-1 1 0 0 0,1 0 1 0 0,0 0-1 0 0,0 0 0 0 0,0 0 0 0 0,0-1 1 0 0,0 1-1 0 0,0 0 0 0 0,0 0 1 0 0,0-1-1 0 0,-5-11-1575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27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 0 0,'0'0'4555'0'0,"15"8"-4211"0"0,-5-4-279 0 0,18 10 447 0 0,53 33-1 0 0,158 139 298 0 0,-126-104 495 0 0,-106-74-1108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34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28 0 0,'3'1'7845'0'0,"27"-1"-7403"0"0,0-2 1 0 0,52-10 0 0 0,-65 10-359 0 0,1 0-533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5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1 129 6921 0 0,'0'0'8113'0'0,"10"-13"-8014"0"0,53-4-170 0 0,256-81 866 0 0,-335 105-7099 0 0,-3 2 3488 0 0,-40 18-1335 0 0,23-13 1749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34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1616 0 0,'0'0'1878'0'0,"29"0"-774"0"0,-10-1-519 0 0,-1-1-1 0 0,1-1 0 0 0,34-10 0 0 0,18-3-465 0 0,-71 17-246 0 0,0 0 0 0 0,0-1 0 0 0,0 1 0 0 0,0-1 0 0 0,0 1 0 0 0,1-1 0 0 0,-1 1 0 0 0,0-1 0 0 0,0 1 0 0 0,0-1 0 0 0,1 1 0 0 0,-1-1 0 0 0,0 1 0 0 0,0-1 0 0 0,1 0 0 0 0,-1 1 0 0 0,0-1 0 0 0,1 1 0 0 0,-1-1 0 0 0,1 0 0 0 0,-1 1 0 0 0,0-1 0 0 0,1 0 0 0 0,-1 1 0 0 0,1-1 0 0 0,0 0 0 0 0,7 5-1779 0 0,-8-5 1889 0 0,0 0 1 0 0,0 0-1 0 0,0 0 0 0 0,1 0 1 0 0,-1 0-1 0 0,0 0 0 0 0,0 0 1 0 0,0 0-1 0 0,0 0 0 0 0,0 0 1 0 0,0 0-1 0 0,0 0 0 0 0,0 0 1 0 0,1 0-1 0 0,-1 0 0 0 0,0 0 1 0 0,0 0-1 0 0,0 0 0 0 0,0 0 1 0 0,0 0-1 0 0,0 0 0 0 0,0 0 1 0 0,0 0-1 0 0,0 0 0 0 0,0 0 1 0 0,0 0-1 0 0,0-1 0 0 0,1 1 1 0 0,-1 0-1 0 0,0 0 0 0 0,0 0 1 0 0,0 0-1 0 0,0 0 0 0 0,0 0 1 0 0,0 0-1 0 0,0 0 1 0 0,0 0-1 0 0,0-1 0 0 0,0 1 1 0 0,0 0-1 0 0,0 0 0 0 0,0 0 1 0 0,0 0-1 0 0,0 0 0 0 0,0 0 1 0 0,0 0-1 0 0,0 0 0 0 0,0 0 1 0 0,0-1-1 0 0,0 1 0 0 0,0 0 1 0 0,0 0-1 0 0,0 0 0 0 0,0 0 1 0 0,0 0-1 0 0,0 0 0 0 0,-1 0 1 0 0,1 0-1 0 0,0 0 0 0 0,0 0 1 0 0,0-1-1 0 0,0 1 0 0 0,-16-13-652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24 132 4244 0 0,'0'0'2428'0'0,"4"-7"-2357"0"0,2-3-35 0 0,1 1 1 0 0,0-1-1 0 0,1 1 0 0 0,0 1 1 0 0,0-1-1 0 0,1 1 1 0 0,0 1-1 0 0,0 0 1 0 0,1 0-1 0 0,0 0 1 0 0,11-4-1 0 0,-11 7-121 0 0,0 0-1 0 0,0 1 1 0 0,0 0-1 0 0,0 0 1 0 0,1 1-1 0 0,-1 1 1 0 0,1-1 0 0 0,18 2-1 0 0,-28 0 85 0 0,1 1 0 0 0,-1-1 0 0 0,0 1 0 0 0,0-1 0 0 0,-1 1-1 0 0,1 0 1 0 0,0-1 0 0 0,0 1 0 0 0,0 0 0 0 0,0 0 0 0 0,0 0-1 0 0,-1-1 1 0 0,1 1 0 0 0,0 0 0 0 0,-1 0 0 0 0,1 0 0 0 0,-1 0 0 0 0,1 0-1 0 0,-1 0 1 0 0,0 1 0 0 0,1-1 0 0 0,-1 0 0 0 0,0 0 0 0 0,0 0 0 0 0,1 0-1 0 0,-1 0 1 0 0,0 2 0 0 0,1 38 49 0 0,-2-32-35 0 0,1 3-15 0 0,-1 1 0 0 0,-1-1 0 0 0,0 1 0 0 0,-1-1 0 0 0,-1 0 0 0 0,1 0 0 0 0,-2 0 0 0 0,-9 19 0 0 0,-7 7-97 0 0,-31 41 1 0 0,22-34 187 0 0,-29 39 61 0 0,50-73-108 0 0,-1 0-1 0 0,1 0 1 0 0,-2-1-1 0 0,-22 17 1 0 0,87-33 1818 0 0,11-7-1442 0 0,-26 4-450 0 0,2 2 0 0 0,75-5 1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1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3372 0 0,'0'0'8360'0'0,"1"10"-10534"0"0,1 0 2241 0 0,-2-1 0 0 0,1 1 0 0 0,-1-1 0 0 0,-1 1-1 0 0,0-1 1 0 0,0 1 0 0 0,-1-1 0 0 0,0 0 0 0 0,0 0 0 0 0,-1 0-1 0 0,-7 15 1 0 0,17-41 385 0 0,-1 0 0 0 0,-1-1-1 0 0,6-31 1 0 0,-5 36-3446 0 0,-8 29-3019 0 0,-33 87 2853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03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625 1774 520 0 0,'0'0'4742'0'0,"-10"0"-975"0"0,-8 0-5346 0 0,22 4 1855 0 0,1-1-1 0 0,0 1 1 0 0,0-1-1 0 0,1 0 1 0 0,-1 0 0 0 0,1-1-1 0 0,-1 1 1 0 0,1-1-1 0 0,8 2 1 0 0,59 9 640 0 0,-54-10-809 0 0,25 2 91 0 0,0-2 0 0 0,1-1 0 0 0,75-9 0 0 0,-78-1 88 0 0,0-1 0 0 0,-1-2-1 0 0,0-2 1 0 0,-1-2 0 0 0,-1-2 0 0 0,45-25-1 0 0,-44 21-50 0 0,-2-2 0 0 0,0-1 0 0 0,-2-2 0 0 0,-1-2 0 0 0,61-61 0 0 0,-50 32 43 0 0,-3-1-1 0 0,-2-2 0 0 0,56-111 1 0 0,-87 151-244 0 0,-2-1 0 0 0,0 0 0 0 0,-1-1 0 0 0,-1 0 0 0 0,-2 0 0 0 0,4-27 0 0 0,-4 0 52 0 0,-3-88 1 0 0,-3 120-62 0 0,-1 0 0 0 0,-1 0 0 0 0,-1 1 1 0 0,0-1-1 0 0,-1 1 0 0 0,0 0 0 0 0,-14-23 0 0 0,9 18-46 0 0,2 0 0 0 0,0 0 0 0 0,-9-36 0 0 0,11 24 14 0 0,4 13 31 0 0,-2 1-1 0 0,0 0 1 0 0,-1 0-1 0 0,-9-20 1 0 0,10 28-12 0 0,-55-104 8 0 0,50 99-40 0 0,-1 0-1 0 0,0 1 0 0 0,-1 0 1 0 0,-26-24-1 0 0,27 29-34 0 0,0 1 0 0 0,-1 1 0 0 0,0-1 1 0 0,0 2-1 0 0,-1 0 0 0 0,0 0 0 0 0,0 1 0 0 0,0 1 0 0 0,-1 0 1 0 0,0 1-1 0 0,-28-4 0 0 0,-79-16 123 0 0,86 15-178 0 0,0 2 1 0 0,0 2 0 0 0,-45-2 0 0 0,-276 13-137 0 0,253 7 393 0 0,77-11-229 0 0,0 2-1 0 0,0 1 0 0 0,0 1 0 0 0,1 1 0 0 0,0 1 1 0 0,0 2-1 0 0,1 0 0 0 0,0 2 0 0 0,-39 25 0 0 0,32-13 159 0 0,2 0-1 0 0,0 2 0 0 0,2 2 1 0 0,1 0-1 0 0,1 1 0 0 0,-36 57 1 0 0,29-39-207 0 0,21-34 187 0 0,1 0 0 0 0,1 1 1 0 0,0 0-1 0 0,1 0 0 0 0,1 1 1 0 0,0 0-1 0 0,1 1 0 0 0,1-1 1 0 0,-7 33-1 0 0,5 3-106 0 0,0 0 29 0 0,-2 64 0 0 0,9-83-2 0 0,-5 172 328 0 0,3-186-293 0 0,1 1-1 0 0,0-1 1 0 0,1 0 0 0 0,1 0 0 0 0,0 1 0 0 0,2-1 0 0 0,0 0-1 0 0,1 0 1 0 0,1-1 0 0 0,8 20 0 0 0,44 80 27 0 0,-43-94 2 0 0,1 0 1 0 0,0 0-1 0 0,2-2 0 0 0,1 0 1 0 0,0 0-1 0 0,2-2 0 0 0,0-1 0 0 0,1 0 1 0 0,31 19-1 0 0,-15-16 39 0 0,0-1 0 0 0,1-2 1 0 0,1-2-1 0 0,1-2 0 0 0,63 15 0 0 0,-8 1 0 0 0,-84-22 21 0 0,-7-7-553 0 0,6-12-1040 0 0,9-10-3476 0 0,-50 58-5669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8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1108 0 0,'0'0'6856'0'0,"40"0"-8344"0"0,-31-3-565 0 0,-58 6-2370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34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37 6949 0 0,'0'0'8208'0'0,"17"-1"-8528"0"0,59 0 234 0 0,90 11-1 0 0,-8 12 6 0 0,267 75 1 0 0,-412-93 42 0 0,-9-4 33 0 0,0 1 1 0 0,-1 0-1 0 0,1 0 0 0 0,0 1 1 0 0,0-1-1 0 0,-1 1 0 0 0,1-1 0 0 0,4 5 1 0 0,-46-5 591 0 0,-349-64-548 0 0,298 47-17 0 0,-307-88 3223 0 0,905 234-5926 0 0,-258-73 1265 0 0,-213-47 1341 0 0,-1 2 1 0 0,67 30-1 0 0,-87-30-18 0 0,-17-11 97 0 0,0-1-1 0 0,0 0 0 0 0,0 0 0 0 0,0 1 1 0 0,0-1-1 0 0,0 0 0 0 0,-1 0 1 0 0,1 1-1 0 0,0-1 0 0 0,0 0 0 0 0,0 0 1 0 0,0 0-1 0 0,0 1 0 0 0,0-1 1 0 0,-1 0-1 0 0,1 0 0 0 0,0 0 1 0 0,0 1-1 0 0,0-1 0 0 0,0 0 0 0 0,-1 0 1 0 0,1 0-1 0 0,0 0 0 0 0,0 1 1 0 0,-1-1-1 0 0,1 0 0 0 0,0 0 0 0 0,0 0 1 0 0,0 0-1 0 0,-1 0 0 0 0,1 0 1 0 0,0 0-1 0 0,0 0 0 0 0,-1 0 0 0 0,1 0 1 0 0,0 0-1 0 0,-1 0 0 0 0,1 0 1 0 0,-43 2 458 0 0,32-2-380 0 0,-101-4 157 0 0,-174-26-1 0 0,-111-52 1856 0 0,360 72-1373 0 0,5 1-540 0 0,62 25-1025 0 0,85 30-65 0 0,235 58 0 0 0,-222-74-557 0 0,-70-19 1207 0 0,-1 4-1 0 0,104 39 1 0 0,-175-51 1084 0 0,-13-4-452 0 0,-46-12 88 0 0,1-4 0 0 0,-83-30 0 0 0,152 46-434 0 0,-285-111 2709 0 0,475 175-4518 0 0,-135-47 1491 0 0,61 17-503 0 0,2-4 1 0 0,163 18-1 0 0,-280-50 1082 0 0,0 0 1 0 0,0 0-1 0 0,0 0 0 0 0,0 1 1 0 0,-1-1-1 0 0,0 0 0 0 0,-4-3 1 0 0,-20-16-830 0 0,-1 1 1 0 0,-54-29 0 0 0,17 16-5381 0 0,48 25 1812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0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1684 0 0,'0'0'6333'0'0,"0"21"-8257"0"0,0-10 1924 0 0,0 3-260 0 0,0 3-889 0 0,-4-4-451 0 0,0 11-1128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0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0 860 0 0,'0'0'968'0'0</inkml:trace>
  <inkml:trace contextRef="#ctx0" brushRef="#br0" timeOffset="1">13 260 2504 0 0,'0'0'1292'0'0,"-13"76"-2820"0"0,15-62-192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45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1906 1772 0 0,'0'0'6927'0'0,"3"2"-6632"0"0,9 2-42 0 0,1-1 0 0 0,-1 0 0 0 0,1 0 0 0 0,-1-1 0 0 0,22 1 0 0 0,72-5 474 0 0,-77 1-616 0 0,81-7 113 0 0,120-25 1 0 0,-190 26 1 0 0,0-2 1 0 0,0-1-1 0 0,-1-3 0 0 0,0-1 1 0 0,-2-2-1 0 0,1-1 0 0 0,-2-2 1 0 0,-1-2-1 0 0,0-1 0 0 0,-1-1 1 0 0,-2-3-1 0 0,40-38 0 0 0,-33 25 4 0 0,69-79 304 0 0,-94 99-402 0 0,0 1 0 0 0,-2-2 0 0 0,0 0 0 0 0,18-40 0 0 0,-25 47-103 0 0,16-39 154 0 0,-2-1 0 0 0,21-94 1 0 0,-26 56 18 0 0,-4-1 0 0 0,-4-175 0 0 0,-10 212-119 0 0,-3 0 0 0 0,-20-75 1 0 0,23 114-74 0 0,-2 1 1 0 0,0 0 0 0 0,0 0 0 0 0,-1 1 0 0 0,-1 0 0 0 0,0 0-1 0 0,-12-14 1 0 0,-1 2 3 0 0,-1 1-1 0 0,-35-32 1 0 0,48 50-65 0 0,1 1 0 0 0,-1 0 0 0 0,-1 0 0 0 0,1 1 0 0 0,-1 0 0 0 0,-13-5 0 0 0,-68-17-25 0 0,31 9 164 0 0,28 8-145 0 0,-1 2 1 0 0,0 0 0 0 0,0 2 0 0 0,-42-2-1 0 0,-179 6 5 0 0,228 5-81 0 0,-1 1-1 0 0,1 2 0 0 0,0 1 1 0 0,-36 14-1 0 0,-1-1 301 0 0,-17 0 50 0 0,58-15-274 0 0,0 0 0 0 0,0 1 0 0 0,1 1 0 0 0,-1 1-1 0 0,2 1 1 0 0,-38 21 0 0 0,-12 16 287 0 0,-45 32-207 0 0,100-66-64 0 0,1 0 0 0 0,0 1 0 0 0,1 1 0 0 0,1 0 0 0 0,-15 23 0 0 0,7-6-61 0 0,1 2-1 0 0,2 0 0 0 0,1 0 1 0 0,-14 46-1 0 0,6-8 49 0 0,-33 120-149 0 0,56-189 203 0 0,-9 41-26 0 0,-8 64 0 0 0,16-93 22 0 0,2 0-1 0 0,0 0 1 0 0,0 0-1 0 0,1 0 1 0 0,1 0 0 0 0,0-1-1 0 0,1 1 1 0 0,9 25-1 0 0,6 4-5 0 0,2-2 0 0 0,2 0 0 0 0,1-1-1 0 0,2-2 1 0 0,2 0 0 0 0,31 34-1 0 0,-10-17 103 0 0,-13-13-115 0 0,47 43 1 0 0,-68-73 64 0 0,1 0 0 0 0,0 0 0 0 0,1-2 0 0 0,0 0 0 0 0,1 0 0 0 0,0-2 0 0 0,21 8 0 0 0,164 48 248 0 0,-185-55 644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50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371 1752 4408 0 0,'0'0'5602'0'0,"8"8"-6594"0"0,4 5 1235 0 0,1-1 0 0 0,0-1-1 0 0,23 15 1 0 0,8 0-23 0 0,1-1-1 0 0,1-3 1 0 0,59 20-1 0 0,-71-31-121 0 0,0-1-1 0 0,1-2 1 0 0,-1-2-1 0 0,2-1 1 0 0,53 0-1 0 0,-37-7 238 0 0,-1-2 0 0 0,0-2 0 0 0,0-3 0 0 0,92-28 0 0 0,189-94 705 0 0,-303 117-869 0 0,1-1 1 0 0,-2-1-1 0 0,0-2 1 0 0,-1-1 0 0 0,-1 0-1 0 0,24-25 1 0 0,-34 28-42 0 0,-1-1 1 0 0,0 0-1 0 0,-2-1 1 0 0,0 0-1 0 0,-1-1 1 0 0,-1-1-1 0 0,-1 0 1 0 0,-1 0-1 0 0,12-38 1 0 0,-6 3 102 0 0,-3-1-1 0 0,-3 0 1 0 0,5-106 0 0 0,-26-172 170 0 0,7 297-364 0 0,-1 1-1 0 0,-2 0 1 0 0,-2 1 0 0 0,-1-1-1 0 0,-2 2 1 0 0,-22-44 0 0 0,16 38 25 0 0,-34-64-112 0 0,44 90 62 0 0,0 0 0 0 0,-1 1-1 0 0,-1 1 1 0 0,0 0 0 0 0,-17-14 0 0 0,-10-6 131 0 0,-71-46 0 0 0,85 64-163 0 0,0 2-1 0 0,-1 0 1 0 0,0 2-1 0 0,-47-14 1 0 0,-21 5-42 0 0,-1 4-1 0 0,0 4 1 0 0,-1 4-1 0 0,-134 7 1 0 0,208 2 28 0 0,0 0 0 0 0,0 2-1 0 0,1 0 1 0 0,-41 14 0 0 0,-78 40 115 0 0,68-26 218 0 0,41-20-336 0 0,1 1-1 0 0,1 1 0 0 0,0 2 0 0 0,1 1 0 0 0,0 0 0 0 0,2 3 0 0 0,0 0 1 0 0,-38 40-1 0 0,38-31-5 0 0,1 1 1 0 0,2 1 0 0 0,1 1 0 0 0,1 0 0 0 0,2 2-1 0 0,1 0 1 0 0,2 2 0 0 0,2-1 0 0 0,-10 39 0 0 0,13-36-6 0 0,3 1 0 0 0,0 0 1 0 0,-1 69-1 0 0,9-63 36 0 0,1 0 0 0 0,3 0 0 0 0,2 0 0 0 0,1 0 0 0 0,3-1 0 0 0,1 0 0 0 0,2-1 0 0 0,2-1 0 0 0,2 0 0 0 0,2-1 1 0 0,2-1-1 0 0,50 70 0 0 0,-52-83 41 0 0,2 0 0 0 0,1-1 0 0 0,1-1 0 0 0,1-2 0 0 0,1 0 1 0 0,1-2-1 0 0,43 27 0 0 0,-11-16 83 0 0,-30-17-30 0 0,0 2-1 0 0,37 28 1 0 0,-54-37-459 0 0,1 0 1 0 0,0-1-1 0 0,0-1 0 0 0,19 7 1 0 0,-9-10-3981 0 0,7-13-4127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19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0 259 1592 0 0,'0'-15'4597'0'0,"1"-54"-3045"0"0,-1 62-1522 0 0,1-1 1 0 0,0 1 0 0 0,0 0 0 0 0,1-1-1 0 0,0 1 1 0 0,0 0 0 0 0,1 0 0 0 0,0 0-1 0 0,0 0 1 0 0,0 1 0 0 0,1-1 0 0 0,0 1-1 0 0,0 0 1 0 0,1 0 0 0 0,0 0 0 0 0,0 1-1 0 0,0-1 1 0 0,1 1 0 0 0,-1 1 0 0 0,1-1-1 0 0,0 1 1 0 0,1 0 0 0 0,-1 0 0 0 0,14-5-1 0 0,-10 5 11 0 0,0 1 0 0 0,0-1-1 0 0,0 2 1 0 0,0 0 0 0 0,0 0-1 0 0,1 1 1 0 0,-1 0 0 0 0,1 0-1 0 0,-1 2 1 0 0,1-1-1 0 0,-1 1 1 0 0,1 1 0 0 0,-1-1-1 0 0,0 2 1 0 0,1 0 0 0 0,11 5-1 0 0,-16-6-3 0 0,-1 2 0 0 0,1-1 0 0 0,-1 1 0 0 0,0-1 0 0 0,0 1 0 0 0,0 1 0 0 0,0-1-1 0 0,-1 1 1 0 0,0 0 0 0 0,0 0 0 0 0,0 0 0 0 0,-1 0 0 0 0,1 1 0 0 0,-1 0 0 0 0,0-1 0 0 0,-1 1 0 0 0,0 0 0 0 0,0 0-1 0 0,0 1 1 0 0,0-1 0 0 0,-1 0 0 0 0,0 1 0 0 0,-1-1 0 0 0,1 0 0 0 0,-1 1 0 0 0,0-1 0 0 0,-1 1 0 0 0,1-1 0 0 0,-2 0 0 0 0,1 1-1 0 0,0-1 1 0 0,-1 0 0 0 0,0 0 0 0 0,-1 0 0 0 0,-5 11 0 0 0,-2-2 7 0 0,0 0 0 0 0,0-1-1 0 0,-2 0 1 0 0,1-1 0 0 0,-2-1 0 0 0,-15 13 0 0 0,-9 4-807 0 0,-41 24 1 0 0,25-23-1200 0 0,-22 3-867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5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0 104 1668 0 0,'0'0'11510'0'0,"13"4"-11323"0"0,4-2-69 0 0,-1-2 1 0 0,1 0 0 0 0,0-1 0 0 0,-1 0 0 0 0,1-1 0 0 0,22-7-1 0 0,-7 3-59 0 0,-31 6-103 0 0,160-33 1038 0 0,-81 9-2033 0 0,-6-10-5973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02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22 652 0 0,'6'8'8709'0'0,"10"-37"-16882"0"0,-34 59 6985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3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8 4924 0 0,'0'0'7290'0'0,"3"-3"-8048"0"0,-3 3 747 0 0,0-1 1 0 0,1 1-1 0 0,-1 0 1 0 0,0-1-1 0 0,0 1 0 0 0,1 0 1 0 0,-1 0-1 0 0,0-1 1 0 0,1 1-1 0 0,-1 0 1 0 0,0 0-1 0 0,1-1 1 0 0,-1 1-1 0 0,1 0 1 0 0,-1 0-1 0 0,0 0 0 0 0,1 0 1 0 0,-1 0-1 0 0,1-1 1 0 0,-1 1-1 0 0,0 0 1 0 0,1 0-1 0 0,-1 0 1 0 0,1 0-1 0 0,-1 0 1 0 0,1 0-1 0 0,-1 0 1 0 0,0 1-1 0 0,1-1 0 0 0,-1 0 1 0 0,1 0-1 0 0,-1 0 1 0 0,0 0-1 0 0,1 0 1 0 0,-1 1-1 0 0,1-1 1 0 0,-1 0-1 0 0,0 0 1 0 0,1 1-1 0 0,-1-1 0 0 0,0 0 1 0 0,1 1-1 0 0,-1 0 1 0 0,11 24 65 0 0,-10-19-42 0 0,4 18 49 0 0,-2-1 1 0 0,0 0-1 0 0,-2 1 1 0 0,0-1-1 0 0,-2 1 1 0 0,0-1-1 0 0,-8 35 1 0 0,8-51 66 0 0,0 0-60 0 0,1 0 1 0 0,-2-1-1 0 0,1 1 1 0 0,-1-1 0 0 0,0 1-1 0 0,0-1 1 0 0,0 0-1 0 0,-1 0 1 0 0,-4 7 1124 0 0,7-19-1238 0 0,1 1-1 0 0,0 0 1 0 0,0-1 0 0 0,1 1 0 0 0,-1 0 0 0 0,1 0 0 0 0,0 0 0 0 0,1 0 0 0 0,4-8 0 0 0,31-40-1164 0 0,-34 47 1180 0 0,13-15-601 0 0,34-34-1 0 0,-44 49 552 0 0,-1 0 1 0 0,2 0 0 0 0,-1 0 0 0 0,1 1 0 0 0,0 0-1 0 0,0 1 1 0 0,0 0 0 0 0,18-6 0 0 0,-24 9 50 0 0,1 0 0 0 0,-1 1 0 0 0,0-1 1 0 0,1 1-1 0 0,-1-1 0 0 0,1 1 1 0 0,-1 0-1 0 0,1 0 0 0 0,-1 0 0 0 0,0 0 1 0 0,1 0-1 0 0,-1 1 0 0 0,1-1 0 0 0,-1 1 1 0 0,0 0-1 0 0,1 0 0 0 0,-1 0 1 0 0,0 0-1 0 0,0 0 0 0 0,1 0 0 0 0,-1 0 1 0 0,0 1-1 0 0,0-1 0 0 0,0 1 1 0 0,-1-1-1 0 0,1 1 0 0 0,0 0 0 0 0,-1 0 1 0 0,1 0-1 0 0,-1 0 0 0 0,1 0 1 0 0,-1 0-1 0 0,0 0 0 0 0,0 0 0 0 0,0 1 1 0 0,0-1-1 0 0,0 0 0 0 0,-1 1 0 0 0,1-1 1 0 0,0 4-1 0 0,0 1 58 0 0,0 0 0 0 0,-1 0 0 0 0,1-1 0 0 0,-2 1 0 0 0,1 0 0 0 0,-1 0 0 0 0,1 0 0 0 0,-2-1 0 0 0,1 1 0 0 0,-1 0 0 0 0,0-1 0 0 0,-1 1 0 0 0,-5 10 0 0 0,0-6 80 0 0,0 0 1 0 0,-1-1 0 0 0,0 0 0 0 0,-1 0 0 0 0,0-1 0 0 0,-1-1 0 0 0,0 1 0 0 0,0-1 0 0 0,-1-1-1 0 0,-20 9 1 0 0,6-3 117 0 0,-1-2 0 0 0,-1-2 0 0 0,-55 13 0 0 0,56-20-376 0 0,19-7-1375 0 0,8 4 1344 0 0,0 0 1 0 0,0 0-1 0 0,0 1 1 0 0,0-1-1 0 0,0 0 1 0 0,0 0-1 0 0,0 1 1 0 0,0-1-1 0 0,1 0 1 0 0,-1 1-1 0 0,0-1 1 0 0,1 0-1 0 0,-1 1 1 0 0,0-1-1 0 0,1 1 1 0 0,-1-1-1 0 0,1 0 1 0 0,-1 1-1 0 0,1-1 1 0 0,13-13-4266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3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2672 0 0,'0'0'9567'0'0,"9"-1"-9532"0"0,220-29 491 0 0,-228 30-685 0 0,1 0-1 0 0,-1-1 1 0 0,1 1 0 0 0,-1 0 0 0 0,1 1 0 0 0,-1-1 0 0 0,0 0-1 0 0,1 0 1 0 0,-1 1 0 0 0,1-1 0 0 0,-1 1 0 0 0,1-1-1 0 0,-1 1 1 0 0,0-1 0 0 0,2 2 0 0 0,-3-1-15 0 0,1-1 0 0 0,-1 1-1 0 0,0 0 1 0 0,1-1 0 0 0,-1 1 0 0 0,0 0 0 0 0,0 0-1 0 0,0-1 1 0 0,0 1 0 0 0,0 0 0 0 0,0 0 0 0 0,0-1-1 0 0,0 1 1 0 0,0 0 0 0 0,0-1 0 0 0,0 1 0 0 0,0 0-1 0 0,0 0 1 0 0,0-1 0 0 0,-1 1 0 0 0,1 0 0 0 0,0-1-1 0 0,-1 1 1 0 0,1 0 0 0 0,0-1 0 0 0,-1 1 0 0 0,1 0-1 0 0,-1-1 1 0 0,1 1 0 0 0,-1-1 0 0 0,1 1 0 0 0,-1-1-1 0 0,1 1 1 0 0,-1-1 0 0 0,-1 1 0 0 0,-9 11-2916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4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3040 0 0,'0'0'9745'0'0,"16"-2"-9978"0"0,268-24 477 0 0,-172 21 225 0 0,-112 5-494 0 0,-23 3-6025 0 0,16-1 3860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0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0 4052 0 0,'0'0'2934'0'0,"4"21"-3867"0"0,-7 7 1584 0 0,0 1-1 0 0,-2-1 1 0 0,0 0-1 0 0,-18 47 1 0 0,-2 14-438 0 0,12-36-125 0 0,-2-2 1 0 0,-2 0-1 0 0,-33 67 1 0 0,51-138 2689 0 0,2-16-3267 0 0,9-5 20 0 0,1 0 0 0 0,32-65 1 0 0,49-70-420 0 0,-93 175 904 0 0,5-10-47 0 0,0 1 1 0 0,1 0-1 0 0,0 0 1 0 0,16-17 0 0 0,-21 25-18 0 0,1 0 1 0 0,-1 0-1 0 0,0 0 1 0 0,1 1-1 0 0,-1-1 1 0 0,1 1 0 0 0,0-1-1 0 0,-1 1 1 0 0,1 0-1 0 0,0 0 1 0 0,0 0 0 0 0,0 1-1 0 0,-1-1 1 0 0,1 0-1 0 0,0 1 1 0 0,0 0 0 0 0,0 0-1 0 0,0 0 1 0 0,0 0-1 0 0,0 0 1 0 0,0 1-1 0 0,0-1 1 0 0,0 1 0 0 0,0 0-1 0 0,4 2 1 0 0,-3-1 11 0 0,-1 0 0 0 0,1 0 1 0 0,-1 0-1 0 0,1 1 0 0 0,-1 0 0 0 0,0 0 0 0 0,0 0 1 0 0,0 0-1 0 0,0 0 0 0 0,-1 1 0 0 0,4 6 1 0 0,25 49-79 0 0,-16-29 71 0 0,-9-19 88 0 0,34 57-307 0 0,-36-62 373 0 0,0-1-1 0 0,0 1 1 0 0,1-1-1 0 0,0 0 0 0 0,0-1 1 0 0,0 1-1 0 0,0-1 1 0 0,13 8-1 0 0,-15-12 31 0 0,0 1 1 0 0,0 0-1 0 0,0-1 0 0 0,0 0 0 0 0,0 1 0 0 0,0-1 1 0 0,0 0-1 0 0,0-1 0 0 0,0 1 0 0 0,0 0 0 0 0,0-1 1 0 0,0 0-1 0 0,0 0 0 0 0,0 0 0 0 0,-1 0 0 0 0,1 0 1 0 0,0 0-1 0 0,0-1 0 0 0,-1 0 0 0 0,1 1 1 0 0,-1-1-1 0 0,1 0 0 0 0,-1 0 0 0 0,4-4 0 0 0,0 0-80 0 0,1-1 1 0 0,-1 1-1 0 0,0-1 0 0 0,-1 0 0 0 0,0 0 0 0 0,0-1 0 0 0,5-10 0 0 0,0-20-857 0 0,-9 21-6414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1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242 173 236 0 0,'0'0'6953'0'0,"1"-14"-6564"0"0,0 2-316 0 0,1 1 115 0 0,-1-1 1 0 0,0 1-1 0 0,0-1 1 0 0,-1 1-1 0 0,-1-1 0 0 0,0 0 1 0 0,-3-11-1 0 0,3 20-132 0 0,1 1 0 0 0,-1 0 0 0 0,0-1 1 0 0,0 1-1 0 0,-1 0 0 0 0,1 0 0 0 0,0 0 0 0 0,-1 0 0 0 0,0 0 0 0 0,1 0 0 0 0,-1 0 0 0 0,0 0 0 0 0,0 1 0 0 0,0-1 1 0 0,0 1-1 0 0,0-1 0 0 0,0 1 0 0 0,0 0 0 0 0,-4-2 0 0 0,3 2-76 0 0,-1 0-1 0 0,0 1 1 0 0,0-1 0 0 0,0 1-1 0 0,0-1 1 0 0,0 1 0 0 0,0 0-1 0 0,0 1 1 0 0,0-1 0 0 0,0 1-1 0 0,-5 1 1 0 0,1 0-76 0 0,0 0 0 0 0,0 1 0 0 0,1 1 0 0 0,-1-1 0 0 0,1 1 1 0 0,0 0-1 0 0,-1 1 0 0 0,2 0 0 0 0,-1 0 0 0 0,-11 11 0 0 0,11-7 58 0 0,0 0 0 0 0,1 0 0 0 0,0 0 0 0 0,0 1-1 0 0,1 0 1 0 0,0 0 0 0 0,1 0 0 0 0,0 0 0 0 0,1 1 0 0 0,0 0 0 0 0,0 0 0 0 0,1 0 0 0 0,1 0 0 0 0,0 0 0 0 0,0 0 0 0 0,1 0-1 0 0,2 19 1 0 0,-1-27 60 0 0,0 1 0 0 0,0-1 0 0 0,0 0 0 0 0,0 0 0 0 0,1 0 0 0 0,-1 1 0 0 0,1-1 0 0 0,0 0 0 0 0,-1-1 0 0 0,2 1 0 0 0,-1 0 0 0 0,0 0 0 0 0,0-1 0 0 0,1 0 0 0 0,-1 1 0 0 0,1-1 0 0 0,0 0 0 0 0,0 0 0 0 0,0 0 0 0 0,0-1 0 0 0,0 1 0 0 0,0-1 0 0 0,0 0 0 0 0,1 1 0 0 0,-1-1 0 0 0,0-1 0 0 0,1 1 0 0 0,-1 0 0 0 0,1-1 0 0 0,-1 0 0 0 0,0 0 0 0 0,5 0 0 0 0,0 0 70 0 0,0-1 0 0 0,0 1 0 0 0,0-2 0 0 0,0 1 0 0 0,0-1 0 0 0,0 0 0 0 0,0-1 0 0 0,-1 0 0 0 0,1 0 0 0 0,-1 0 0 0 0,0-1 0 0 0,12-9 0 0 0,-5 2 34 0 0,-1-2 0 0 0,0 1-1 0 0,14-21 1 0 0,-21 26-39 0 0,-1 0-1 0 0,0-1 0 0 0,-1 0 1 0 0,1 0-1 0 0,-2-1 1 0 0,1 1-1 0 0,-1-1 0 0 0,3-12 1 0 0,-4 27-408 0 0,0 0 1 0 0,1-1-1 0 0,0 1 1 0 0,0 0 0 0 0,0-1-1 0 0,1 1 1 0 0,0-1-1 0 0,8 9 1 0 0,-5-5 456 0 0,1 0 1 0 0,1 0-1 0 0,-1-1 0 0 0,1 0 0 0 0,20 13 1 0 0,-24-18-188 0 0,1 0 1 0 0,-1-1 0 0 0,1 0 0 0 0,0 0 0 0 0,9 2 0 0 0,18-5-3978 0 0,-17-3 1365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2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3512 0 0,'0'0'7158'0'0,"14"-10"-6974"0"0,48-34-62 0 0,-58 40-150 0 0,1 1 0 0 0,0 1 0 0 0,0-1 0 0 0,0 0 0 0 0,0 1 0 0 0,0 0 0 0 0,0 0 0 0 0,0 1 0 0 0,1 0 0 0 0,-1 0 0 0 0,0 0 0 0 0,1 0 0 0 0,-1 1 0 0 0,1 0 0 0 0,-1 0 0 0 0,7 1 0 0 0,6 0-647 0 0,-17-1 513 0 0,-1 0 0 0 0,1 0 0 0 0,-1 0 0 0 0,0 0 0 0 0,1 0 0 0 0,-1 0 0 0 0,1 0 0 0 0,-1 0 0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2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 1368 0 0,'0'0'9410'0'0,"18"-3"-9202"0"0,139-28-88 0 0,-141 28-460 0 0,119-20 960 0 0,-117 22-2769 0 0,0 0-1 0 0,35 4 1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8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38 4712 0 0,'0'0'1728'0'0,"-8"18"-3134"0"0,-62 149 2821 0 0,31-73-755 0 0,-26 48 1486 0 0,65-142-2111 0 0,-1-11 759 0 0,3-15-598 0 0,8-1-289 0 0,1-1 0 0 0,1 2 0 0 0,2 0 0 0 0,20-31 0 0 0,2-3-83 0 0,-30 50 118 0 0,-3 3 65 0 0,1-1 0 0 0,1 1 0 0 0,-1 0-1 0 0,1 0 1 0 0,0 0 0 0 0,9-7 0 0 0,-14 13-52 0 0,1 1-1 0 0,-1 0 1 0 0,1 0 0 0 0,-1 0-1 0 0,0 0 1 0 0,1 0 0 0 0,-1 0-1 0 0,1 0 1 0 0,-1 0 0 0 0,1 0-1 0 0,-1 0 1 0 0,0 0 0 0 0,1 0 0 0 0,-1 0-1 0 0,1 0 1 0 0,-1 0 0 0 0,1 1-1 0 0,-1-1 1 0 0,0 0 0 0 0,1 0-1 0 0,-1 0 1 0 0,0 1 0 0 0,1-1-1 0 0,-1 0 1 0 0,0 0 0 0 0,1 1-1 0 0,-1-1 1 0 0,0 0 0 0 0,1 1 0 0 0,-1-1-1 0 0,0 0 1 0 0,0 1 0 0 0,1-1-1 0 0,-1 1 1 0 0,0-1 0 0 0,0 0-1 0 0,0 1 1 0 0,1 0 0 0 0,9 21-24 0 0,-7-16 2 0 0,13 28 75 0 0,-8-16-12 0 0,1-1 1 0 0,0 0 0 0 0,15 20-1 0 0,-21-34 37 0 0,-1 1-1 0 0,1-1 0 0 0,0 0 1 0 0,0 0-1 0 0,1 0 0 0 0,-1 0 0 0 0,1 0 1 0 0,-1-1-1 0 0,1 1 0 0 0,0-1 1 0 0,0 0-1 0 0,0 0 0 0 0,0 0 1 0 0,0-1-1 0 0,1 0 0 0 0,-1 0 1 0 0,0 0-1 0 0,1 0 0 0 0,5 0 1 0 0,-7-1 122 0 0,-1-1 0 0 0,0 1 0 0 0,0-1 0 0 0,0 0 0 0 0,1 0 0 0 0,-1 0 0 0 0,0 0 0 0 0,0 0 0 0 0,0 0 0 0 0,-1 0-1 0 0,1-1 1 0 0,0 1 0 0 0,0-1 0 0 0,-1 1 0 0 0,1-1 0 0 0,-1 0 0 0 0,1 0 0 0 0,-1 1 0 0 0,0-1 0 0 0,0 0 0 0 0,0 0 0 0 0,0 0 0 0 0,2-5 0 0 0,2-6 326 0 0,0-1-1 0 0,5-22 1 0 0,-8 28-394 0 0,66-216 80 0 0,-70 283-6238 0 0,1-50 5805 0 0,-1 2-662 0 0,1 1 0 0 0,1-1 1 0 0,0 1-1 0 0,2 22 0 0 0,5-19-866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19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196 218 80 0 0,'0'0'10039'0'0,"-7"0"-10355"0"0,0 1 249 0 0,1-1 0 0 0,0 1 0 0 0,-1 1 0 0 0,1-1-1 0 0,0 1 1 0 0,0 0 0 0 0,0 0 0 0 0,0 1 0 0 0,1 0 0 0 0,-1 0 0 0 0,1 0 0 0 0,-1 1 0 0 0,1-1 0 0 0,0 1 0 0 0,-7 8-1 0 0,2-1 57 0 0,1 0-1 0 0,-1 1 0 0 0,2 0 1 0 0,0 1-1 0 0,0 0 0 0 0,1 0 0 0 0,1 0 1 0 0,-7 20-1 0 0,11-28 21 0 0,0 0 0 0 0,1 1 0 0 0,-1-1-1 0 0,1 1 1 0 0,1-1 0 0 0,-1 1 0 0 0,1 0 0 0 0,0-1 0 0 0,0 1-1 0 0,0-1 1 0 0,1 1 0 0 0,0 0 0 0 0,0-1 0 0 0,1 1-1 0 0,-1-1 1 0 0,1 0 0 0 0,0 0 0 0 0,0 1 0 0 0,1-1 0 0 0,0-1-1 0 0,0 1 1 0 0,0 0 0 0 0,0-1 0 0 0,8 9 0 0 0,-8-11 69 0 0,-1 0 1 0 0,1 0 0 0 0,-1 0-1 0 0,1-1 1 0 0,-1 1 0 0 0,1-1-1 0 0,0 1 1 0 0,0-1 0 0 0,0 0-1 0 0,0 0 1 0 0,0 0-1 0 0,0 0 1 0 0,0-1 0 0 0,0 1-1 0 0,0-1 1 0 0,0 0 0 0 0,5 0-1 0 0,-7-2 68 0 0,0-1 0 0 0,0 1 0 0 0,0-1-1 0 0,0 1 1 0 0,0-1 0 0 0,-1 1 0 0 0,1-1 0 0 0,-1 0-1 0 0,0 1 1 0 0,0-1 0 0 0,0-3 0 0 0,0 4-83 0 0,1-59 158 0 0,-1 38-360 0 0,0 0 0 0 0,1 1 0 0 0,2-1-1 0 0,0 1 1 0 0,1 0 0 0 0,8-22 0 0 0,-11 41 88 0 0,0 1 1 0 0,0-1 0 0 0,0 1-1 0 0,0 0 1 0 0,1-1 0 0 0,-1 1-1 0 0,1 0 1 0 0,0 0 0 0 0,0 0-1 0 0,-1 0 1 0 0,1 1 0 0 0,0-1-1 0 0,1 0 1 0 0,-1 1 0 0 0,0-1 0 0 0,0 1-1 0 0,4-2 1 0 0,-1 2-24 0 0,-1-1 0 0 0,1 1 0 0 0,0 0 0 0 0,-1 0 0 0 0,1 1-1 0 0,0-1 1 0 0,0 1 0 0 0,0 0 0 0 0,4 1 0 0 0,2 1 4 0 0,-1-1 0 0 0,1 2-1 0 0,-1-1 1 0 0,0 1 0 0 0,0 1 0 0 0,0 0-1 0 0,-1 1 1 0 0,10 5 0 0 0,-12-6 20 0 0,0 1-1 0 0,0 0 1 0 0,-1 1 0 0 0,1-1 0 0 0,-1 1-1 0 0,6 8 1 0 0,-9-10 74 0 0,-1 0-1 0 0,1 0 1 0 0,-1 0 0 0 0,0 0-1 0 0,0 0 1 0 0,-1 1 0 0 0,1-1-1 0 0,-1 0 1 0 0,0 1 0 0 0,0-1-1 0 0,0 1 1 0 0,-1 0 0 0 0,-2 8 1506 0 0,6-23-1150 0 0,11-12-1736 0 0,25-32 496 0 0,-37 52 806 0 0,-1-1 0 0 0,0 1 0 0 0,1 0 0 0 0,-1 0 0 0 0,1 0 1 0 0,0 0-1 0 0,-1 0 0 0 0,1 1 0 0 0,0-1 0 0 0,0 1 0 0 0,0 0 1 0 0,0 0-1 0 0,0 0 0 0 0,1 0 0 0 0,-1 0 0 0 0,5 1 0 0 0,-7 0 21 0 0,0 1-1 0 0,1 0 1 0 0,-1-1-1 0 0,0 1 0 0 0,0 0 1 0 0,1 0-1 0 0,-1 0 0 0 0,0 0 1 0 0,0 0-1 0 0,0 0 1 0 0,0 1-1 0 0,0-1 0 0 0,-1 0 1 0 0,1 0-1 0 0,0 1 0 0 0,-1-1 1 0 0,1 0-1 0 0,0 1 1 0 0,0 2-1 0 0,9 30-100 0 0,-7-19 95 0 0,-1-5 11 0 0,-1-1 0 0 0,2 1 0 0 0,-1-1 0 0 0,2 1 0 0 0,-1-1 1 0 0,8 13-1 0 0,-9-19 84 0 0,0 0 1 0 0,1 0-1 0 0,0-1 1 0 0,0 1-1 0 0,-1-1 1 0 0,1 0-1 0 0,1 1 1 0 0,-1-1-1 0 0,0-1 1 0 0,0 1-1 0 0,1 0 1 0 0,-1-1 0 0 0,1 0-1 0 0,0 0 1 0 0,-1 0-1 0 0,1 0 1 0 0,0 0-1 0 0,-1-1 1 0 0,1 1-1 0 0,0-1 1 0 0,7-1-1 0 0,-5 1 25 0 0,0 0 0 0 0,0-1 0 0 0,-1 0 0 0 0,1 0 0 0 0,0 0 0 0 0,0-1 0 0 0,-1 0-1 0 0,1 0 1 0 0,-1-1 0 0 0,0 1 0 0 0,1-1 0 0 0,-1 0 0 0 0,7-6 0 0 0,15-16-48 0 0,-1-2 1 0 0,0-1 0 0 0,26-41-1 0 0,-41 54-102 0 0,-2-1-1 0 0,0 0 1 0 0,-1-1-1 0 0,0 0 1 0 0,-1 0-1 0 0,-1-1 1 0 0,-1 0-1 0 0,5-32 0 0 0,-10 49 64 0 0,1-7-53 0 0,0 0-1 0 0,0 0 1 0 0,-1 0-1 0 0,0 1 1 0 0,0-1 0 0 0,-2-9-1 0 0,1 15 42 0 0,1 1 0 0 0,-1-1 0 0 0,1 1 0 0 0,-1-1 0 0 0,0 1 0 0 0,0-1 0 0 0,1 1 0 0 0,-1-1 0 0 0,0 1 0 0 0,0 0-1 0 0,0 0 1 0 0,-1-1 0 0 0,1 1 0 0 0,0 0 0 0 0,0 0 0 0 0,-1 0 0 0 0,1 0 0 0 0,0 0 0 0 0,-1 1 0 0 0,1-1 0 0 0,-1 0 0 0 0,1 1 0 0 0,-1-1 0 0 0,1 1 0 0 0,-1-1-1 0 0,0 1 1 0 0,1 0 0 0 0,-1-1 0 0 0,1 1 0 0 0,-1 0 0 0 0,0 0 0 0 0,1 0 0 0 0,-1 0 0 0 0,0 1 0 0 0,1-1 0 0 0,-4 1 0 0 0,1 1-48 0 0,-1-1 1 0 0,1 1 0 0 0,-1 0-1 0 0,1 0 1 0 0,0 1 0 0 0,-1-1 0 0 0,1 1-1 0 0,1 0 1 0 0,-1 0 0 0 0,0 0-1 0 0,1 1 1 0 0,-1-1 0 0 0,1 1-1 0 0,-3 5 1 0 0,-1-1 44 0 0,2 1 0 0 0,-1 0 0 0 0,1 0 0 0 0,0 0 0 0 0,-6 17 0 0 0,9-16 109 0 0,-1-1-1 0 0,1 0 1 0 0,0 0 0 0 0,1 1 0 0 0,0-1 0 0 0,1 1 0 0 0,0-1 0 0 0,0 1 0 0 0,1-1 0 0 0,0 1 0 0 0,1-1 0 0 0,0 0 0 0 0,1 0 0 0 0,5 15 0 0 0,-3-14 75 0 0,0 0 0 0 0,1-1-1 0 0,1 0 1 0 0,-1 0 0 0 0,1 0 0 0 0,1-1 0 0 0,-1 0 0 0 0,1-1 0 0 0,1 1 0 0 0,0-2 0 0 0,-1 1 0 0 0,15 6 0 0 0,-8-3 236 0 0,0-2 1 0 0,1 0-1 0 0,0 0 1 0 0,0-2-1 0 0,1 0 1 0 0,0-1-1 0 0,0 0 1 0 0,0-2-1 0 0,32 3 978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7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10 2480 0 0,'0'0'7969'0'0,"-11"-9"-9221"0"0,3 13 1020 0 0,2 3-68 0 0,-2-1-752 0 0,-3 2-924 0 0,3-3-669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5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173 145 2492 0 0,'0'0'5183'0'0,"-12"25"-6572"0"0,-16 23 2181 0 0,-2-2 0 0 0,-62 71-1 0 0,82-113 1697 0 0,12-23-217 0 0,-2 14-2888 0 0,7-21 564 0 0,1 2-1 0 0,0-1 0 0 0,2 1 1 0 0,1 1-1 0 0,1 0 1 0 0,16-24-1 0 0,-13 20 4 0 0,-11 21 22 0 0,12-23-58 0 0,1 0-1 0 0,34-41 0 0 0,-50 69 34 0 0,0 0 0 0 0,0 1 0 0 0,0-1 0 0 0,0 1 0 0 0,0-1 0 0 0,0 0-1 0 0,0 1 1 0 0,0 0 0 0 0,0-1 0 0 0,0 1 0 0 0,0 0 0 0 0,0-1-1 0 0,0 1 1 0 0,0 0 0 0 0,1 0 0 0 0,-1 0 0 0 0,0 0 0 0 0,0 0-1 0 0,0 0 1 0 0,0 0 0 0 0,0 0 0 0 0,0 1 0 0 0,0-1 0 0 0,0 0 0 0 0,1 1-1 0 0,-1-1 1 0 0,0 0 0 0 0,0 1 0 0 0,0-1 0 0 0,-1 1 0 0 0,1 0-1 0 0,0-1 1 0 0,0 1 0 0 0,0 0 0 0 0,0 0 0 0 0,0-1 0 0 0,1 3 0 0 0,28 33-750 0 0,-30-36 803 0 0,14 23 190 0 0,-1 0 0 0 0,14 34 0 0 0,-21-40 56 0 0,1-1 0 0 0,1-1 0 0 0,0 1 0 0 0,1-1 0 0 0,1 0 0 0 0,0-1 0 0 0,1 0 0 0 0,13 12 0 0 0,-20-23-157 0 0,-1-1 0 0 0,1 0 0 0 0,0 0 0 0 0,0-1 0 0 0,0 1 0 0 0,1-1 0 0 0,-1 0 0 0 0,0 0 0 0 0,0 0 0 0 0,1 0 0 0 0,-1-1 0 0 0,0 0 0 0 0,1 0 0 0 0,7-1 0 0 0,-2 0-496 0 0,0 0 0 0 0,0-1 0 0 0,0 0 0 0 0,0 0 0 0 0,11-5 0 0 0,2-6-2102 0 0,9-9-1535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6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210 148 4160 0 0,'0'0'2513'0'0,"1"-15"-1929"0"0,2-5-386 0 0,-2 7 21 0 0,1-1 0 0 0,-2 1 0 0 0,-1-17 0 0 0,2 28-171 0 0,-1 1 0 0 0,0-1 0 0 0,0 0-1 0 0,0 1 1 0 0,0-1 0 0 0,0 1 0 0 0,0-1 0 0 0,-1 1 0 0 0,1-1 0 0 0,-1 1 0 0 0,1-1 0 0 0,-1 1 0 0 0,1-1 0 0 0,-1 1-1 0 0,0-1 1 0 0,1 1 0 0 0,-1 0 0 0 0,0 0 0 0 0,0-1 0 0 0,0 1 0 0 0,0 0 0 0 0,0 0 0 0 0,0 0 0 0 0,-1 0 0 0 0,1 0 0 0 0,0 0-1 0 0,0 0 1 0 0,-1 0 0 0 0,1 1 0 0 0,-1-1 0 0 0,1 0 0 0 0,-1 1 0 0 0,1-1 0 0 0,-1 1 0 0 0,1 0 0 0 0,-1 0 0 0 0,1-1 0 0 0,-1 1-1 0 0,1 0 1 0 0,-1 0 0 0 0,1 0 0 0 0,-1 0 0 0 0,0 1 0 0 0,1-1 0 0 0,-1 0 0 0 0,1 1 0 0 0,-3 0 0 0 0,-5 2-136 0 0,1 0 0 0 0,-1 1 0 0 0,1 0 1 0 0,0 1-1 0 0,0 0 0 0 0,-11 9 0 0 0,9-6 72 0 0,1 1-1 0 0,0 0 0 0 0,0 0 0 0 0,1 0 1 0 0,1 1-1 0 0,-13 21 0 0 0,16-23 23 0 0,0-1-1 0 0,1 1 0 0 0,0 0 1 0 0,0 0-1 0 0,1 0 1 0 0,0 0-1 0 0,0 0 1 0 0,1 0-1 0 0,0 1 0 0 0,0-1 1 0 0,1 11-1 0 0,1-18 9 0 0,-1 0 0 0 0,0 0 0 0 0,0 0 0 0 0,0 0 0 0 0,1 0 0 0 0,-1 0 0 0 0,1 0-1 0 0,-1 0 1 0 0,1-1 0 0 0,-1 1 0 0 0,1 0 0 0 0,-1 0 0 0 0,1 0 0 0 0,0-1 0 0 0,-1 1 0 0 0,1 0 0 0 0,0-1-1 0 0,-1 1 1 0 0,1 0 0 0 0,0-1 0 0 0,0 1 0 0 0,0-1 0 0 0,0 0 0 0 0,0 1 0 0 0,0-1 0 0 0,0 0 0 0 0,-1 1-1 0 0,1-1 1 0 0,0 0 0 0 0,0 0 0 0 0,0 0 0 0 0,0 0 0 0 0,0 0 0 0 0,0 0 0 0 0,0 0 0 0 0,0 0 0 0 0,0 0-1 0 0,0 0 1 0 0,0 0 0 0 0,0-1 0 0 0,0 1 0 0 0,0 0 0 0 0,0-1 0 0 0,1 0 0 0 0,5-1 85 0 0,-1 0 1 0 0,1-1 0 0 0,0 0-1 0 0,10-7 1 0 0,31-26 386 0 0,-47 36-546 0 0,0-1 0 0 0,0 1 0 0 0,0 0 0 0 0,0-1 0 0 0,0 1 0 0 0,-1 0 0 0 0,1 0-1 0 0,0 0 1 0 0,0 0 0 0 0,0 0 0 0 0,0 0 0 0 0,0 0 0 0 0,0 0 0 0 0,0 0 0 0 0,0 0-1 0 0,0 0 1 0 0,-1 1 0 0 0,1-1 0 0 0,0 0 0 0 0,0 1 0 0 0,0-1 0 0 0,0 1 0 0 0,-1-1-1 0 0,1 1 1 0 0,0-1 0 0 0,1 2 0 0 0,22 19 58 0 0,-16-13-104 0 0,7 6-171 0 0,1 0 468 0 0,0 0 0 0 0,1-1 1 0 0,19 11-1 0 0,-33-22-429 0 0,1 0 0 0 0,0 0 0 0 0,-1 0 0 0 0,1 0 0 0 0,0-1 0 0 0,0 1 0 0 0,-1-1 0 0 0,1 0 0 0 0,0 0 0 0 0,0-1 0 0 0,1 1 0 0 0,-1-1 0 0 0,0 0 0 0 0,0 0 1 0 0,0 0-1 0 0,0-1 0 0 0,0 1 0 0 0,0-1 0 0 0,0 0 0 0 0,0 0 0 0 0,0 0 0 0 0,5-3 0 0 0,4-6-1901 0 0,-1-6-488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7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0 7113 0 0,'0'0'1570'0'0,"0"14"-1489"0"0,1-1-33 0 0,0 20 90 0 0,-5 49 0 0 0,3-72-4 0 0,-1 0-1 0 0,1 0 1 0 0,-2 0-1 0 0,-6 16 1397 0 0,38-35-2306 0 0,-22 8 640 0 0,0-1 1 0 0,0 1-1 0 0,1 1 0 0 0,-1 0 0 0 0,1 0 0 0 0,-1 0 1 0 0,12 2-1 0 0,-17-1 101 0 0,0 0 0 0 0,1-1 0 0 0,-1 1 0 0 0,0 0 0 0 0,0 0 0 0 0,0 0 0 0 0,0 1 0 0 0,0-1 0 0 0,0 0 0 0 0,-1 1 0 0 0,1-1 1 0 0,0 1-1 0 0,-1-1 0 0 0,1 1 0 0 0,-1 0 0 0 0,1 0 0 0 0,-1 0 0 0 0,0 0 0 0 0,0 0 0 0 0,0 0 0 0 0,0 0 0 0 0,0 0 0 0 0,0 0 0 0 0,-1 1 0 0 0,1-1 1 0 0,-1 0-1 0 0,1 0 0 0 0,-1 4 0 0 0,1-1 89 0 0,-1-1 0 0 0,0 1 1 0 0,0 0-1 0 0,0-1 0 0 0,0 1 1 0 0,-1 0-1 0 0,1-1 0 0 0,-1 1 1 0 0,-1-1-1 0 0,1 1 0 0 0,0-1 1 0 0,-1 1-1 0 0,0-1 0 0 0,0 0 0 0 0,0 0 1 0 0,-5 6-1 0 0,3-6 187 0 0,0 0 1 0 0,-1 0-1 0 0,1 0 0 0 0,-1 0 0 0 0,0-1 1 0 0,0 0-1 0 0,0 0 0 0 0,0 0 0 0 0,0-1 1 0 0,-1 0-1 0 0,1 0 0 0 0,-12 2 0 0 0,-47 8 1264 0 0,58-11-1437 0 0,0-1 1 0 0,1 0 0 0 0,-1 0 0 0 0,0 0 0 0 0,0-1 0 0 0,0 0 0 0 0,0 0 0 0 0,-9-3 0 0 0,12 3-123 0 0,0-1 1 0 0,1 0 0 0 0,0 0 0 0 0,-1 0-1 0 0,1 0 1 0 0,0-1 0 0 0,0 1 0 0 0,0 0-1 0 0,0-1 1 0 0,0 1 0 0 0,1-1 0 0 0,-1 0-1 0 0,1 0 1 0 0,0 0 0 0 0,0 1-1 0 0,0-1 1 0 0,0 0 0 0 0,0 0 0 0 0,1 0-1 0 0,-1-1 1 0 0,1 1 0 0 0,0 0 0 0 0,0-3-1 0 0,-1-5-746 0 0,1 1 0 0 0,1 0-1 0 0,0 0 1 0 0,0 0-1 0 0,1 0 1 0 0,4-12-1 0 0,10-22-3062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7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20 352 0 0,'0'0'10478'0'0,"15"-3"-10818"0"0,-10 2 329 0 0,15-4-93 0 0,1 1-1 0 0,-1 1 1 0 0,1 1-1 0 0,29 0 1 0 0,-41 3 106 0 0,0 0 0 0 0,-1 1 0 0 0,1 0 1 0 0,8 3-1 0 0,-15-4-180 0 0,0-1 1 0 0,-1 1 0 0 0,1-1-1 0 0,0 1 1 0 0,-1 0-1 0 0,1-1 1 0 0,0 1 0 0 0,-1 0-1 0 0,1 0 1 0 0,-1 1-1 0 0,0-1 1 0 0,1 0-1 0 0,-1 0 1 0 0,0 1 0 0 0,0-1-1 0 0,1 0 1 0 0,-1 1-1 0 0,0-1 1 0 0,-1 1 0 0 0,1 0-1 0 0,0-1 1 0 0,0 1-1 0 0,-1 0 1 0 0,1-1 0 0 0,0 4-1 0 0,-3 3-1637 0 0,-6 5-377 0 0</inkml:trace>
  <inkml:trace contextRef="#ctx0" brushRef="#br0" timeOffset="1">0 287 132 0 0,'0'0'8557'0'0,"85"6"-8429"0"0,-58-6-52 0 0,3 0-24 0 0,3 0-52 0 0,2 0-168 0 0,0-5-1168 0 0,-11 0-901 0 0,8-7-1811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8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1 2856 0 0,'0'0'7583'0'0,"1"14"-8843"0"0,9 128 1880 0 0,-10-111-426 0 0,0 1 0 0 0,-2-1-1 0 0,-7 38 1 0 0,6-57-169 0 0,2-4-263 0 0,-1 0-1 0 0,-1 1 0 0 0,1-1 1 0 0,-6 11-1 0 0,8-18 223 0 0,0-1 0 0 0,-1 0 0 0 0,1 0 0 0 0,0 0 0 0 0,0 1 0 0 0,0-1-1 0 0,0 0 1 0 0,0 0 0 0 0,-1 0 0 0 0,1 0 0 0 0,0 1 0 0 0,0-1 0 0 0,0 0 0 0 0,-1 0 0 0 0,1 0-1 0 0,0 0 1 0 0,0 0 0 0 0,0 0 0 0 0,-1 0 0 0 0,1 0 0 0 0,0 0 0 0 0,0 0 0 0 0,-1 0 0 0 0,1 1 0 0 0,0-1-1 0 0,0 0 1 0 0,-1-1 0 0 0,1 1 0 0 0,0 0 0 0 0,0 0 0 0 0,0 0 0 0 0,-1 0 0 0 0,1 0 0 0 0,0 0-1 0 0,0 0 1 0 0,-1 0 0 0 0,1 0 0 0 0,0 0 0 0 0,0 0 0 0 0,0-1 0 0 0,-1 1 0 0 0,1 0 0 0 0,0 0-1 0 0,0 0 1 0 0,0 0 0 0 0,0-1 0 0 0,-1 1 0 0 0,1 0 0 0 0,0 0 0 0 0,0 0 0 0 0,0-1 0 0 0,0 1-1 0 0,0 0 1 0 0,0 0 0 0 0,0 0 0 0 0,0-1 0 0 0,0 1 0 0 0,0 0 0 0 0,0 0 0 0 0,-1-1 0 0 0,-4-13-481 0 0,4 3-74 0 0,0 1-1 0 0,1 0 0 0 0,0 0 0 0 0,1-1 0 0 0,0 1 0 0 0,0 0 1 0 0,5-16-1 0 0,4-5 1318 0 0,13-30 0 0 0,-15 43 304 0 0,-8 17-1018 0 0,0 1 1 0 0,0-1 0 0 0,0 1 0 0 0,0-1 0 0 0,0 1 0 0 0,0-1 0 0 0,0 1 0 0 0,0-1 0 0 0,1 1 0 0 0,-1 0 0 0 0,0-1 0 0 0,0 1 0 0 0,1-1 0 0 0,-1 1 0 0 0,0 0 0 0 0,1-1 0 0 0,-1 1 0 0 0,0-1 0 0 0,1 1 0 0 0,-1 0 0 0 0,0 0-1 0 0,1-1 1 0 0,-1 1 0 0 0,1 0 0 0 0,-1 0 0 0 0,1-1 0 0 0,-1 1 0 0 0,0 0 0 0 0,1 0 0 0 0,-1 0 0 0 0,1 0 0 0 0,-1 0 0 0 0,1 0 0 0 0,-1-1 0 0 0,1 1 0 0 0,-1 0 0 0 0,1 1 0 0 0,-1-1 0 0 0,1 0 0 0 0,-1 0 0 0 0,1 0 0 0 0,-1 0-1 0 0,1 0 1 0 0,-1 0 0 0 0,1 1 0 0 0,-1-1 0 0 0,1 0 0 0 0,-1 0 0 0 0,0 1 0 0 0,1-1 0 0 0,-1 0 0 0 0,1 1 0 0 0,19 26-1426 0 0,-13-17 1904 0 0,1 1-263 0 0,8 10 41 0 0,23 26-1 0 0,-35-43-191 0 0,1 1 1 0 0,-1-1-1 0 0,1 0 0 0 0,0 0 0 0 0,0-1 1 0 0,0 0-1 0 0,1 1 0 0 0,-1-2 0 0 0,1 1 0 0 0,-1-1 1 0 0,9 3-1 0 0,-12-5 93 0 0,0 0 1 0 0,0 0 0 0 0,0 0-1 0 0,0-1 1 0 0,0 1 0 0 0,0-1-1 0 0,-1 1 1 0 0,1-1 0 0 0,0 0-1 0 0,0 1 1 0 0,0-1 0 0 0,-1 0-1 0 0,1 0 1 0 0,-1 0 0 0 0,1 0-1 0 0,-1-1 1 0 0,1 1 0 0 0,-1 0-1 0 0,1-1 1 0 0,-1 1 0 0 0,0-1-1 0 0,0 1 1 0 0,0-1-1 0 0,0 0 1 0 0,0 1 0 0 0,0-1-1 0 0,0 0 1 0 0,-1 0 0 0 0,1 1-1 0 0,0-4 1 0 0,3-6-115 0 0,-1 1 1 0 0,0-1-1 0 0,-1 0 0 0 0,1-11 1 0 0,5-130-1555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8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0 6609 0 0,'0'0'2166'0'0,"-8"14"-3272"0"0,3-4 1132 0 0,-4 3 25 0 0,2 0 0 0 0,0 0 1 0 0,0 1-1 0 0,2 0 1 0 0,-1 0-1 0 0,-5 25 1 0 0,10-33-49 0 0,0 0 0 0 0,1 0 0 0 0,0 1 0 0 0,0-1 0 0 0,0 0 0 0 0,0 1 0 0 0,1-1 0 0 0,0 0 0 0 0,2 7 0 0 0,-2-11 53 0 0,0-1 0 0 0,0 1 0 0 0,0 0 0 0 0,1 0 0 0 0,-1 0 0 0 0,0-1-1 0 0,1 1 1 0 0,-1-1 0 0 0,1 1 0 0 0,0-1 0 0 0,-1 0 0 0 0,1 1 0 0 0,0-1 0 0 0,0 0 0 0 0,0 0 0 0 0,0 0 0 0 0,0-1 0 0 0,0 1 0 0 0,0 0 0 0 0,0-1 0 0 0,0 1-1 0 0,0-1 1 0 0,0 0 0 0 0,0 0 0 0 0,0 0 0 0 0,0 0 0 0 0,1 0 0 0 0,-1 0 0 0 0,4-1 0 0 0,-2 0 3 0 0,1 0-1 0 0,-1-1 1 0 0,0 1 0 0 0,1-1-1 0 0,-1 0 1 0 0,0 0 0 0 0,0 0-1 0 0,0-1 1 0 0,0 0 0 0 0,-1 1 0 0 0,1-1-1 0 0,-1 0 1 0 0,0-1 0 0 0,0 1-1 0 0,0-1 1 0 0,0 1 0 0 0,0-1-1 0 0,2-4 1 0 0,7-12-357 0 0,-1 0 0 0 0,10-25-1 0 0,-19 42 252 0 0,0-4 216 0 0,1 0-1 0 0,-1 0 0 0 0,0 0 0 0 0,-1 0 1 0 0,0 0-1 0 0,0 0 0 0 0,0-12 0 0 0,-1 39-3312 0 0,-3 51 3128 0 0,3-71 40 0 0,1 0 0 0 0,-1 1 0 0 0,0-1 0 0 0,1 0 0 0 0,-1 0 0 0 0,0 0 0 0 0,1 1 0 0 0,-1-1 0 0 0,0 0 0 0 0,1 0 0 0 0,-1 0 0 0 0,1 0 0 0 0,-1 0 0 0 0,0 0 0 0 0,1 1 0 0 0,-1-1 0 0 0,1 0 0 0 0,-1 0-1 0 0,0 0 1 0 0,1 0 0 0 0,-1-1 0 0 0,1 1 0 0 0,-1 0 0 0 0,0 0 0 0 0,1 0 0 0 0,-1 0 0 0 0,1 0 0 0 0,-1 0 0 0 0,0-1 0 0 0,1 1 0 0 0,0 0 0 0 0,14-6 443 0 0,-2-1-592 0 0,0 0 1 0 0,-1 0-1 0 0,0-2 0 0 0,0 1 0 0 0,19-20 0 0 0,-30 28 509 0 0,11 32-1459 0 0,-11-30 1170 0 0,-1 0-1 0 0,1-1 1 0 0,1 1-1 0 0,-1 0 1 0 0,0 0 0 0 0,0-1-1 0 0,1 1 1 0 0,-1-1 0 0 0,1 1-1 0 0,-1-1 1 0 0,1 1-1 0 0,0-1 1 0 0,-1 0 0 0 0,1 0-1 0 0,0 0 1 0 0,0 0-1 0 0,0 0 1 0 0,0 0 0 0 0,2 0-1 0 0,0 0 88 0 0,0-1 0 0 0,0 1 0 0 0,0-1 0 0 0,0 0 0 0 0,0 0 0 0 0,1 0 0 0 0,-1 0-1 0 0,0-1 1 0 0,5-1 0 0 0,2-1-66 0 0,-1-1 0 0 0,1 0-1 0 0,-1 0 1 0 0,0-1 0 0 0,-1-1-1 0 0,16-10 1 0 0,-23 15-254 0 0,-1 0-26 0 0,0 1-1 0 0,0-1 0 0 0,-1 1 0 0 0,1-1 1 0 0,0 1-1 0 0,0-1 0 0 0,0 0 1 0 0,-1 1-1 0 0,1-1 0 0 0,0 0 0 0 0,-1 0 1 0 0,1 1-1 0 0,-1-1 0 0 0,1 0 1 0 0,-1 0-1 0 0,1 0 0 0 0,-1 0 0 0 0,1 0 1 0 0,-1 0-1 0 0,0 0 0 0 0,0 0 1 0 0,1 0-1 0 0,-1 0 0 0 0,0-1 0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9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4732 0 0,'0'0'5897'0'0,"101"-34"-6921"0"0,-77 34 920 0 0,1 0 56 0 0,-1 0-4 0 0,-8 0-584 0 0,-2 4-1220 0 0,-7-1-777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29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0 248 0 0,'0'0'5685'0'0,"60"40"-5673"0"0,-49-32 28 0 0,4 1-40 0 0,-9-3-1265 0 0,0 4-859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30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69 1172 0 0,'0'0'9912'0'0,"3"-1"-10535"0"0,-3 0 612 0 0,0 1 0 0 0,0 0 0 0 0,1 0 0 0 0,-1-1 0 0 0,0 1 0 0 0,1 0 1 0 0,-1 0-1 0 0,0-1 0 0 0,1 1 0 0 0,-1 0 0 0 0,0 0 0 0 0,1 0 0 0 0,-1 0 0 0 0,0 0 0 0 0,1 0 0 0 0,-1 0 0 0 0,1-1 1 0 0,-1 1-1 0 0,0 0 0 0 0,1 0 0 0 0,-1 0 0 0 0,0 0 0 0 0,1 1 0 0 0,-1-1 0 0 0,1 0 0 0 0,-1 0 0 0 0,0 0 0 0 0,1 0 1 0 0,-1 0-1 0 0,0 0 0 0 0,1 0 0 0 0,-1 1 0 0 0,0-1 0 0 0,1 0 0 0 0,-1 0 0 0 0,0 1 0 0 0,1-1 0 0 0,-1 0 0 0 0,0 0 1 0 0,0 1-1 0 0,1-1 0 0 0,-1 0 0 0 0,0 1 0 0 0,2 22-30 0 0,-2-13 89 0 0,-1 10-121 0 0,-1 0 1 0 0,-1 0-1 0 0,0 0 1 0 0,-2 0 0 0 0,0-1-1 0 0,-1 0 1 0 0,-1 0-1 0 0,-1 0 1 0 0,-1-1 0 0 0,0 0-1 0 0,-12 17 1 0 0,0-16-1660 0 0,21-18 1633 0 0,-1-1 0 0 0,1 0 1 0 0,-1 1-1 0 0,1-1 0 0 0,0 0 0 0 0,-1 1 0 0 0,1-1 1 0 0,-1 0-1 0 0,1 0 0 0 0,-1 0 0 0 0,1 1 1 0 0,-1-1-1 0 0,1 0 0 0 0,-1 0 0 0 0,1 0 1 0 0,-1 0-1 0 0,1 0 0 0 0,-1 0 0 0 0,1 0 0 0 0,-1 0 1 0 0,1 0-1 0 0,-1 0 0 0 0,1 0 0 0 0,-1 0 1 0 0,1 0-1 0 0,-1 0 0 0 0,1 0 0 0 0,0-1 1 0 0,-1 1-1 0 0,1 0 0 0 0,-1 0 0 0 0,1-1 1 0 0,-1 1-1 0 0,1 0 0 0 0,-1 0 0 0 0,1-1 0 0 0,0 1 1 0 0,-1-1-1 0 0,1 1 0 0 0,0 0 0 0 0,-1-1 1 0 0,1 1-1 0 0,0-1 0 0 0,0 1 0 0 0,-1 0 1 0 0,1-1-1 0 0,0 1 0 0 0,0-1 0 0 0,0 1 0 0 0,0-1 1 0 0,0 1-1 0 0,-1-2 0 0 0,-1-18-2053 0 0</inkml:trace>
  <inkml:trace contextRef="#ctx0" brushRef="#br0" timeOffset="1">62 124 380 0 0,'0'0'5194'0'0,"15"17"-5169"0"0,2 5-13 0 0,-5-8 21 0 0,-1 1 0 0 0,2-2 0 0 0,-1 0 0 0 0,2 0 0 0 0,19 13 0 0 0,-28-22 4 0 0,1-1 0 0 0,0 1 0 0 0,0-1 0 0 0,0 0 0 0 0,1 0-1 0 0,-1-1 1 0 0,1 0 0 0 0,-1 0 0 0 0,1 0 0 0 0,0-1 0 0 0,-1 0 0 0 0,1 0 0 0 0,0-1-1 0 0,0 0 1 0 0,0 0 0 0 0,0-1 0 0 0,0 0 0 0 0,-1 0 0 0 0,1 0 0 0 0,12-5 0 0 0,-10 2 137 0 0,0 0 0 0 0,0 0 0 0 0,0-1 0 0 0,0-1 1 0 0,-1 1-1 0 0,0-1 0 0 0,0-1 0 0 0,-1 1 1 0 0,0-1-1 0 0,0-1 0 0 0,0 1 0 0 0,-1-1 1 0 0,9-15-1 0 0,-9 13-74 0 0,0 0 1 0 0,-1-1 0 0 0,0 0-1 0 0,-1 0 1 0 0,0 0 0 0 0,-1-1-1 0 0,0 1 1 0 0,-1-1-1 0 0,0 0 1 0 0,-1 1 0 0 0,0-19-1 0 0,-1 29-121 0 0,0 0 1 0 0,0 0-1 0 0,0 0 0 0 0,0 0 0 0 0,0 0 1 0 0,-1 0-1 0 0,1 0 0 0 0,0 0 0 0 0,-1 0 1 0 0,1 0-1 0 0,-1 0 0 0 0,1 0 0 0 0,-1 0 0 0 0,1 0 1 0 0,-1 0-1 0 0,1 0 0 0 0,-1 1 0 0 0,0-1 1 0 0,0 0-1 0 0,0 0 0 0 0,1 1 0 0 0,-1-1 0 0 0,0 0 1 0 0,0 1-1 0 0,0-1 0 0 0,0 1 0 0 0,0-1 1 0 0,0 1-1 0 0,0 0 0 0 0,0-1 0 0 0,0 1 1 0 0,0 0-1 0 0,0 0 0 0 0,0 0 0 0 0,0 0 0 0 0,0 0 1 0 0,0 0-1 0 0,-1 0 0 0 0,1 0 0 0 0,0 0 1 0 0,0 0-1 0 0,0 0 0 0 0,0 1 0 0 0,0-1 0 0 0,0 0 1 0 0,0 1-1 0 0,0-1 0 0 0,-1 1 0 0 0,-5 2-244 0 0,0 0-1 0 0,0 0 1 0 0,0 1-1 0 0,1-1 1 0 0,-9 7-1 0 0,-25 21-3265 0 0,18-13 451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30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0 5156 0 0,'0'0'4457'0'0,"-15"11"-4669"0"0,-48 36 225 0 0,59-44-18 0 0,0 0 0 0 0,1 1 0 0 0,0-1 0 0 0,0 1 0 0 0,0-1 0 0 0,0 1 0 0 0,0 0 0 0 0,1 0 0 0 0,0 0 0 0 0,0 1 0 0 0,0-1 0 0 0,0 0 0 0 0,1 1 0 0 0,-1-1 0 0 0,0 10 0 0 0,0-4 5 0 0,0-2-14 0 0,1-1 1 0 0,0 0 0 0 0,0 0 0 0 0,1 1-1 0 0,0-1 1 0 0,1 0 0 0 0,0 8 0 0 0,-1-13 25 0 0,1-1 0 0 0,-1 0 0 0 0,0 1 0 0 0,0-1 0 0 0,1 1 0 0 0,-1-1 0 0 0,1 0 0 0 0,-1 0 0 0 0,1 1 0 0 0,0-1 0 0 0,-1 0 0 0 0,1 0 0 0 0,0 1-1 0 0,0-1 1 0 0,0 0 0 0 0,0 0 0 0 0,0 0 0 0 0,0 0 0 0 0,0-1 0 0 0,0 1 0 0 0,0 0 0 0 0,0 0 0 0 0,1 0 0 0 0,-1-1 0 0 0,0 1 0 0 0,1-1 0 0 0,-1 1 0 0 0,0-1 0 0 0,1 0 0 0 0,-1 1 0 0 0,0-1 0 0 0,1 0 0 0 0,-1 0 0 0 0,1 0 0 0 0,-1 0 0 0 0,0 0 0 0 0,1 0 0 0 0,-1 0 0 0 0,1-1 0 0 0,-1 1 0 0 0,0 0 0 0 0,3-2 0 0 0,0 1 56 0 0,0-1-1 0 0,-1 0 1 0 0,1-1-1 0 0,-1 1 1 0 0,0 0 0 0 0,1-1-1 0 0,-1 0 1 0 0,0 0 0 0 0,0 0-1 0 0,2-4 1 0 0,25-35 102 0 0,-27 36-265 0 0,0-1 0 0 0,0 1 0 0 0,0-1 0 0 0,-1 1 0 0 0,0-1 1 0 0,-1 0-1 0 0,1 0 0 0 0,-1-11 0 0 0,-3-34-5110 0 0,-3 32 1011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7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796 142 3636 0 0,'0'0'3357'0'0,"-86"-27"-3505"0"0,75 27-76 0 0,-2 0-76 0 0,4 0-336 0 0,-1 2-629 0 0,1-1-623 0 0,-4-1-644 0 0</inkml:trace>
  <inkml:trace contextRef="#ctx0" brushRef="#br0" timeOffset="1">218 90 3284 0 0,'0'0'4309'0'0,"-83"-38"-4153"0"0,61 27-152 0 0,0 3-4 0 0,4 0-52 0 0,-1 4-144 0 0,3-3-12 0 0,5 4-388 0 0,2 0-392 0 0,-2-2-409 0 0,4 2-559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31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0 149 432 0 0,'81'-6'2320'0'0,"-80"6"-2220"0"0,0 0-1 0 0,1 0 1 0 0,-1 1-1 0 0,0-1 1 0 0,0 0-1 0 0,1 0 1 0 0,-1 1-1 0 0,0-1 1 0 0,0 1-1 0 0,1-1 1 0 0,-1 1-1 0 0,0-1 1 0 0,0 1-1 0 0,0 0 1 0 0,0 0-1 0 0,0-1 1 0 0,0 1-1 0 0,0 0 1 0 0,0 0-1 0 0,0 0 1 0 0,0 0-1 0 0,0 0 1 0 0,0 0 0 0 0,-1 0-1 0 0,1 1 1 0 0,-1-1-1 0 0,1 0 1 0 0,-1 0-1 0 0,1 0 1 0 0,-1 1-1 0 0,1-1 1 0 0,-1 0-1 0 0,0 1 1 0 0,0-1-1 0 0,0 2 1 0 0,1 1 224 0 0,3 10-37 0 0,-2 0 0 0 0,1 0 0 0 0,-2 0 0 0 0,1 20 381 0 0,14-64-982 0 0,-8 15 183 0 0,1 1 1 0 0,1 1-1 0 0,0 0 0 0 0,0 0 1 0 0,2 1-1 0 0,19-17 1 0 0,-31 29 141 0 0,1 0 1 0 0,-1 0 0 0 0,1 0 0 0 0,-1-1-1 0 0,1 1 1 0 0,-1 0 0 0 0,0 0 0 0 0,1 0 0 0 0,-1 0-1 0 0,1 0 1 0 0,-1 0 0 0 0,1 0 0 0 0,-1 0-1 0 0,1 0 1 0 0,-1 0 0 0 0,1 0 0 0 0,-1 1-1 0 0,0-1 1 0 0,1 0 0 0 0,-1 0 0 0 0,1 0-1 0 0,-1 1 1 0 0,0-1 0 0 0,1 0 0 0 0,-1 0 0 0 0,1 1-1 0 0,-1-1 1 0 0,0 0 0 0 0,1 1 0 0 0,-1-1-1 0 0,0 0 1 0 0,0 1 0 0 0,1-1 0 0 0,-1 0-1 0 0,0 1 1 0 0,0-1 0 0 0,0 1 0 0 0,1-1-1 0 0,-1 1 1 0 0,0-1 0 0 0,0 0 0 0 0,0 1 0 0 0,0-1-1 0 0,0 1 1 0 0,10 29 183 0 0,-7-19-97 0 0,0-4-77 0 0,0 0 0 0 0,1-1-1 0 0,-1 1 1 0 0,2-1-1 0 0,-1 0 1 0 0,1 0-1 0 0,7 8 1 0 0,-9-12 28 0 0,0 1-1 0 0,0-1 1 0 0,0 0-1 0 0,1 0 1 0 0,-1 0 0 0 0,1 0-1 0 0,0-1 1 0 0,-1 1 0 0 0,1-1-1 0 0,0 0 1 0 0,0 0 0 0 0,0 0-1 0 0,-1-1 1 0 0,1 1 0 0 0,6-1-1 0 0,-4 0 36 0 0,-1-1-1 0 0,1 0 0 0 0,-1 0 1 0 0,1 0-1 0 0,-1 0 0 0 0,0-1 1 0 0,1 0-1 0 0,-1 0 1 0 0,0-1-1 0 0,0 0 0 0 0,-1 1 1 0 0,9-8-1 0 0,4-3-63 0 0,-1-2 0 0 0,14-16 1 0 0,-6 5-76 0 0,-15 18-176 0 0,-1-1 0 0 0,0-1 0 0 0,12-18 0 0 0,-18 24 227 0 0,1-1 0 0 0,-1 1-1 0 0,0-1 1 0 0,0 0 0 0 0,0 0-1 0 0,-1 0 1 0 0,1 0 0 0 0,-1 0 0 0 0,-1-1-1 0 0,1 1 1 0 0,0-8 0 0 0,-2 11 19 0 0,1 1 0 0 0,0 0 0 0 0,-1 0 0 0 0,1 0 0 0 0,-1-1 0 0 0,1 1 1 0 0,-1 0-1 0 0,1 0 0 0 0,-1 0 0 0 0,0 0 0 0 0,1 0 0 0 0,-1 0 0 0 0,0 0 0 0 0,0 0 0 0 0,0 1 0 0 0,0-1 1 0 0,0 0-1 0 0,0 0 0 0 0,0 1 0 0 0,0-1 0 0 0,0 0 0 0 0,0 1 0 0 0,0-1 0 0 0,0 1 0 0 0,-1 0 0 0 0,1-1 1 0 0,0 1-1 0 0,0 0 0 0 0,0 0 0 0 0,-1 0 0 0 0,1 0 0 0 0,0 0 0 0 0,0 0 0 0 0,-1 0 0 0 0,0 0 0 0 0,-2 0-1 0 0,0 0 0 0 0,0 1-1 0 0,1-1 1 0 0,-1 1-1 0 0,0 0 1 0 0,1 0-1 0 0,-1 0 1 0 0,1 0-1 0 0,-1 1 1 0 0,-6 3 0 0 0,4 0 9 0 0,1-1 1 0 0,0 1 0 0 0,0 0 0 0 0,0 0-1 0 0,0 1 1 0 0,1-1 0 0 0,0 1 0 0 0,0 0 0 0 0,0 0-1 0 0,1 0 1 0 0,0 1 0 0 0,0-1 0 0 0,0 1-1 0 0,1 0 1 0 0,-1 7 0 0 0,2-9-26 0 0,0 0 0 0 0,1-1 0 0 0,0 1 0 0 0,0 0 0 0 0,0 0 0 0 0,0 0 0 0 0,1 0 0 0 0,0-1 0 0 0,0 1 0 0 0,0 0 0 0 0,1-1 0 0 0,0 1 1 0 0,0-1-1 0 0,0 1 0 0 0,0-1 0 0 0,0 0 0 0 0,1 0 0 0 0,0 0 0 0 0,0 0 0 0 0,0 0 0 0 0,0-1 0 0 0,7 7 0 0 0,-2-4-63 0 0,0 0 1 0 0,1-1-1 0 0,0 0 1 0 0,0 0-1 0 0,0 0 1 0 0,10 2-1 0 0,35 9-4212 0 0,-22-10-441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50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2453 132 0 0,'0'0'7879'0'0,"8"3"-7479"0"0,40 11 451 0 0,1-1 0 0 0,0-3 0 0 0,62 5 0 0 0,-35-10-434 0 0,120-6 1 0 0,-157-3-177 0 0,1-2 0 0 0,-2-1 0 0 0,1-2 0 0 0,-1-2 0 0 0,38-15 1 0 0,-13-1 209 0 0,0-3 0 0 0,59-38 1 0 0,-91 47-307 0 0,-1-1 1 0 0,-1-1-1 0 0,-1-1 0 0 0,47-54 1 0 0,82-125 78 0 0,-54 38-102 0 0,-23 34-37 0 0,-39 67-15 0 0,-2-1 0 0 0,45-107 0 0 0,-66 128-35 0 0,-3-1-1 0 0,-1-1 0 0 0,-3 0 1 0 0,-1 0-1 0 0,3-58 1 0 0,-10 66-81 0 0,9-166 115 0 0,-13 169-19 0 0,0 1-1 0 0,-2 0 0 0 0,-15-65 0 0 0,12 81-73 0 0,0 0 0 0 0,-1 0 0 0 0,-1 1 0 0 0,0 0 0 0 0,-1 0 0 0 0,-1 1 0 0 0,-21-26 0 0 0,11 20-30 0 0,0 1 0 0 0,-1 0 0 0 0,-1 2 0 0 0,-33-23 0 0 0,-17-2-173 0 0,-1 3 1 0 0,-114-46 0 0 0,183 85 215 0 0,-214-83-36 0 0,190 76-53 0 0,0 2 1 0 0,0 1 0 0 0,-1 1-1 0 0,0 2 1 0 0,0 0-1 0 0,-29 3 1 0 0,39 2-30 0 0,0 1 0 0 0,0 1 0 0 0,0 1 0 0 0,0 1 0 0 0,1 1 0 0 0,0 0 0 0 0,1 1 1 0 0,-1 1-1 0 0,1 1 0 0 0,-22 16 0 0 0,-11 12-199 0 0,-84 82 0 0 0,73-59 254 0 0,3 3 0 0 0,2 2 0 0 0,4 3 0 0 0,-87 149 0 0 0,112-167 69 0 0,3 0 0 0 0,2 2 1 0 0,2 1-1 0 0,3 1 0 0 0,2 0 1 0 0,2 1-1 0 0,3 1 0 0 0,-4 92 1 0 0,12-99 24 0 0,4-1 1 0 0,1 1 0 0 0,10 52 0 0 0,-7-73 47 0 0,1-1 0 0 0,2 1 0 0 0,1-1 0 0 0,1-1 0 0 0,1 0 0 0 0,23 38 0 0 0,-22-44 41 0 0,2 0 0 0 0,0-1 0 0 0,1-1 0 0 0,1 0 0 0 0,32 27 0 0 0,-34-34 80 0 0,1-1 0 0 0,0-1 0 0 0,1 0-1 0 0,0-1 1 0 0,1 0 0 0 0,0-2 0 0 0,36 11 0 0 0,-10-8-275 0 0,-23-6 112 0 0,0 1-1 0 0,32 12 1 0 0,-46-13-683 0 0,0-1-1 0 0,0 1 0 0 0,-1 0 1 0 0,1 0-1 0 0,-1 1 1 0 0,9 8-1 0 0,7 12-5387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54.8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11 153 52 0 0,'0'0'4086'0'0,"-8"-11"-644"0"0,8 11-3396 0 0,0 0-1 0 0,-1 0 1 0 0,1 0-1 0 0,0 0 1 0 0,0 0 0 0 0,0 0-1 0 0,0 0 1 0 0,0 0-1 0 0,0 0 1 0 0,-1 0-1 0 0,1-1 1 0 0,0 1 0 0 0,0 0-1 0 0,0 0 1 0 0,0 0-1 0 0,0 0 1 0 0,0 0 0 0 0,0 0-1 0 0,0-1 1 0 0,0 1-1 0 0,0 0 1 0 0,0 0-1 0 0,0 0 1 0 0,0 0 0 0 0,-1 0-1 0 0,1-1 1 0 0,0 1-1 0 0,0 0 1 0 0,0 0 0 0 0,0 0-1 0 0,0 0 1 0 0,1 0-1 0 0,-1-1 1 0 0,0 1 0 0 0,0 0-1 0 0,0 0 1 0 0,0 0-1 0 0,0 0 1 0 0,0 0-1 0 0,0-1 1 0 0,0 1 0 0 0,0 0-1 0 0,0 0 1 0 0,0 0-1 0 0,0 0 1 0 0,0 0 0 0 0,1 0-1 0 0,-1 0 1 0 0,0-1-1 0 0,0 1 1 0 0,0 0-1 0 0,0 0 1 0 0,0 0 0 0 0,11-14 507 0 0,13-13-1008 0 0,-11 16 380 0 0,0 1-1 0 0,0 0 1 0 0,0 1 0 0 0,2 1-1 0 0,-1 0 1 0 0,1 0-1 0 0,0 2 1 0 0,25-8 0 0 0,-28 11-1451 0 0,0 0 1 0 0,0 1 0 0 0,0 1-1 0 0,14-1 1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55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2584 0 0,'0'0'6569'0'0,"39"-6"-8189"0"0,-18 1 1436 0 0,1-1-268 0 0,10-2-540 0 0,0-2-465 0 0,-8 4-331 0 0,12-8-740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55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97 288 0 0,'0'0'208'0'0,"102"-51"-208"0"0,-43 25-116 0 0,-11 7-264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9:58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1 145 116 0 0,'0'0'432'0'0,"106"-83"-432"0"0,-69 46-80 0 0,-10 12-128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02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127 163 64 0 0,'0'0'4466'0'0,"11"-12"-248"0"0,-13 15-4332 0 0,-1 0 0 0 0,0 0-1 0 0,0 0 1 0 0,0-1 0 0 0,0 1-1 0 0,0-1 1 0 0,0 1 0 0 0,-4 1 0 0 0,-7 6 307 0 0,12-9-152 0 0,1 0-1 0 0,0 1 1 0 0,-1-1 0 0 0,1 0-1 0 0,-1 0 1 0 0,1 0-1 0 0,-1-1 1 0 0,1 1-1 0 0,-1 0 1 0 0,0-1-1 0 0,1 1 1 0 0,-1-1-1 0 0,0 1 1 0 0,-2-1-1 0 0,4 0-13 0 0,0 0 1 0 0,0 0-1 0 0,0 0 0 0 0,-1 0 0 0 0,1 0 0 0 0,0 0 0 0 0,0 0 0 0 0,0 0 0 0 0,-1 0 0 0 0,1 0 0 0 0,0-1 0 0 0,0 1 0 0 0,0 0 0 0 0,0 0 0 0 0,-1 0 0 0 0,1 0 0 0 0,0 0 0 0 0,0-1 1 0 0,0 1-1 0 0,0 0 0 0 0,0 0 0 0 0,0 0 0 0 0,0 0 0 0 0,-1-1 0 0 0,1 1 0 0 0,0 0 0 0 0,0 0 0 0 0,0 0 0 0 0,0-1 0 0 0,0 1 0 0 0,0 0 0 0 0,0 0 0 0 0,0 0 0 0 0,0-1 0 0 0,0 1 1 0 0,0 0-1 0 0,0-1 0 0 0,8-15 175 0 0,-6 12-271 0 0,0 0 0 0 0,1 0 0 0 0,0 1 0 0 0,0-1 0 0 0,0 1 0 0 0,0-1-1 0 0,0 1 1 0 0,1 0 0 0 0,-1 0 0 0 0,1 1 0 0 0,0-1 0 0 0,0 1 0 0 0,0 0 0 0 0,0 0 0 0 0,0 0 0 0 0,0 0-1 0 0,1 1 1 0 0,-1-1 0 0 0,8 0 0 0 0,-11 2-66 0 0,-4 1 202 0 0,-1 0 0 0 0,1 0 0 0 0,0 1 0 0 0,-1-1 0 0 0,1 1 0 0 0,0 0 0 0 0,-6 4 0 0 0,3-1 172 0 0,-2 1-1 0 0,1-1 1 0 0,-1 0-1 0 0,1-1 1 0 0,-1 1-1 0 0,-1-2 1 0 0,1 1-1 0 0,0-1 1 0 0,-1 0-1 0 0,0-1 1 0 0,0 0-1 0 0,-13 1 1 0 0,22-6-230 0 0,-1 0 1 0 0,1-1 0 0 0,0 1-1 0 0,0 0 1 0 0,0 0 0 0 0,0-1-1 0 0,1 1 1 0 0,0 0-1 0 0,-1 0 1 0 0,3-6 0 0 0,1-1-88 0 0,1 0 1 0 0,1 0-1 0 0,-1 1 1 0 0,2 0-1 0 0,-1 0 1 0 0,1 0-1 0 0,1 1 0 0 0,-1 0 1 0 0,1 0-1 0 0,1 1 1 0 0,11-8-1 0 0,-13 10-8 0 0,0 1 0 0 0,1 0-1 0 0,-1 0 1 0 0,1 0 0 0 0,0 1-1 0 0,0 1 1 0 0,0-1 0 0 0,1 1-1 0 0,-1 1 1 0 0,0 0 0 0 0,1 0-1 0 0,-1 0 1 0 0,1 1 0 0 0,0 0 0 0 0,12 3-1 0 0,-19-3 68 0 0,1 1 0 0 0,-1 0 0 0 0,1 0 0 0 0,-1 1 0 0 0,0-1 0 0 0,1 0 0 0 0,-1 1 0 0 0,0-1 0 0 0,0 1 0 0 0,0 0 0 0 0,0 0 0 0 0,0 0 0 0 0,0 0 0 0 0,0 0 0 0 0,-1 0 0 0 0,1 0 0 0 0,-1 1 0 0 0,0-1 0 0 0,0 0-1 0 0,1 1 1 0 0,-1-1 0 0 0,-1 1 0 0 0,1 0 0 0 0,0-1 0 0 0,-1 1 0 0 0,1 5 0 0 0,1 7-25 0 0,0 0 0 0 0,-2 0 0 0 0,0 20 0 0 0,0-34 51 0 0,-3 17-6 0 0,0-1 0 0 0,-2 1 0 0 0,0-1 0 0 0,0 0 0 0 0,-2 0 0 0 0,0-1 0 0 0,-16 27 0 0 0,-8 21 3 0 0,17-39 37 0 0,11-21-22 0 0,0 1-1 0 0,0-1 1 0 0,1 0-1 0 0,0 1 1 0 0,0-1-1 0 0,0 1 1 0 0,0 0-1 0 0,1 0 0 0 0,-2 6 1 0 0,3-11-16 0 0,25-1 2223 0 0,61-37-1920 0 0,118-19-64 0 0,-198 56-360 0 0,6-1 1083 0 0,-17 0-418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03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93 220 0 0,'0'0'8930'0'0,"1"-4"-8783"0"0,2-1-217 0 0,1 0 0 0 0,-1 1 0 0 0,1-1 0 0 0,0 1 0 0 0,1 0-1 0 0,-1 0 1 0 0,0 1 0 0 0,1-1 0 0 0,0 1 0 0 0,0 0 0 0 0,0 0 0 0 0,9-3 0 0 0,1-1 35 0 0,-1 1 0 0 0,1 1 0 0 0,29-7-1 0 0,-36 11-46 0 0,-3-1 53 0 0,-1 1-1 0 0,1 1 1 0 0,0-1 0 0 0,0 1-1 0 0,-1-1 1 0 0,1 1 0 0 0,0 1 0 0 0,-1-1-1 0 0,8 2 1 0 0,-11 2 76 0 0,0 0 0 0 0,0 0 0 0 0,0 0 0 0 0,-1 0 0 0 0,1 0 0 0 0,-1 0 0 0 0,0 0 0 0 0,0 0 0 0 0,-2 7 0 0 0,2-6-14 0 0,-4 25 632 0 0,-1-1 1 0 0,-2 1-1 0 0,0-1 1 0 0,-23 52-1 0 0,-8 32-242 0 0,2 30-68 0 0,32-127-470 0 0,3-28-2704 0 0,-3-17-3687 0 0,3 26 5596 0 0,0 8 58 0 0,7 39-424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03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36 340 0 0,'0'0'9610'0'0,"21"0"-9676"0"0,7-1 456 0 0,1-2 0 0 0,-1-1-1 0 0,0-1 1 0 0,52-17-1 0 0,-67 21-2795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05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520 949 260 0 0,'0'0'4770'0'0,"5"4"-4090"0"0,8 5-391 0 0,0 0 0 0 0,0-1 0 0 0,1-1 0 0 0,0 0 0 0 0,0-1 0 0 0,1-1 0 0 0,22 6 0 0 0,117 17 1183 0 0,-85-17-1521 0 0,-61-10 56 0 0,20 5 85 0 0,0-3 0 0 0,35 1 1 0 0,-55-3 35 0 0,0-2 1 0 0,0 1-1 0 0,1-1 1 0 0,-1-1-1 0 0,0 0 1 0 0,-1 0-1 0 0,1 0 1 0 0,0-1-1 0 0,0 0 1 0 0,-1 0-1 0 0,0-1 1 0 0,11-7-1 0 0,13-11 451 0 0,-15 11-446 0 0,-1 0 1 0 0,0-1-1 0 0,0 0 0 0 0,-1-2 0 0 0,17-20 0 0 0,-23 23-27 0 0,0-1 1 0 0,-1 0-1 0 0,0-1 0 0 0,-1 1 0 0 0,0-1 1 0 0,-1-1-1 0 0,-1 1 0 0 0,5-23 0 0 0,12-50-27 0 0,-9 39-32 0 0,-2 0 0 0 0,4-58 0 0 0,-12 87-57 0 0,-2 0-1 0 0,0 0 0 0 0,-1 0 0 0 0,-1 0 1 0 0,0 0-1 0 0,-2 0 0 0 0,0 1 0 0 0,-1 0 1 0 0,-10-25-1 0 0,10 30 21 0 0,-1 2 0 0 0,0-1 0 0 0,-1 1 0 0 0,0 0 0 0 0,-1 0 0 0 0,0 0 0 0 0,0 1 0 0 0,-14-11 0 0 0,-10-6-69 0 0,-42-25-1 0 0,32 23 29 0 0,28 20-32 0 0,-1 1 0 0 0,0 0 0 0 0,0 1 0 0 0,-31-8 0 0 0,0-1 112 0 0,23 7-124 0 0,-1 2 1 0 0,0 0-1 0 0,-1 2 1 0 0,-38-3 0 0 0,-99 8-301 0 0,138 3 331 0 0,0 0 0 0 0,1 1-1 0 0,-1 1 1 0 0,1 1 0 0 0,-34 17-1 0 0,-43 12-73 0 0,86-33 46 0 0,1 1-1 0 0,0 1 0 0 0,0 0 1 0 0,1 1-1 0 0,-1 0 0 0 0,1 1 1 0 0,1 1-1 0 0,-1 0 1 0 0,1 0-1 0 0,1 1 0 0 0,-1 0 1 0 0,-14 18-1 0 0,-63 79 502 0 0,45-34-203 0 0,17-25-85 0 0,20-36-115 0 0,0 0 0 0 0,0 1 0 0 0,2 0-1 0 0,-1 0 1 0 0,2 0 0 0 0,0 1 0 0 0,-3 21 0 0 0,3 4-88 0 0,2 48 1 0 0,1-47-54 0 0,0-36 120 0 0,1 1-1 0 0,-1-1 1 0 0,1 1 0 0 0,0-1 0 0 0,0 0-1 0 0,0 1 1 0 0,0-1 0 0 0,1 0 0 0 0,-1 1 0 0 0,1-1-1 0 0,0 0 1 0 0,0 0 0 0 0,0-1 0 0 0,3 4-1 0 0,41 37 207 0 0,-20-21-99 0 0,23 21-111 0 0,-32-30-41 0 0,27 29-1 0 0,-26-24 99 0 0,1-1 0 0 0,0-2 0 0 0,37 24-1 0 0,-6-4 37 0 0,-34-26 66 0 0,0-1 0 0 0,0 0 0 0 0,1-1 1 0 0,0-1-1 0 0,1 0 0 0 0,-1-2 0 0 0,36 6 0 0 0,8 2-1664 0 0,-42-8-753 0 0,3-3-1975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8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1342 463 4312 0 0,'0'0'3813'0'0,"-87"-51"-3461"0"0,69 42-172 0 0,10 1-180 0 0,-3 3-200 0 0,3 0-124 0 0,3 1-544 0 0,1 0-812 0 0,-3 3-573 0 0,-2-7-423 0 0</inkml:trace>
  <inkml:trace contextRef="#ctx0" brushRef="#br0" timeOffset="1">876 314 12 0 0,'0'0'4488'0'0,"-103"-38"-3772"0"0,75 26-51 0 0,5 1-93 0 0,2 0 312 0 0,5 0-184 0 0,2 1-480 0 0,4 4-220 0 0,2 0-48 0 0,2-1-176 0 0,1 4-268 0 0,3-2-680 0 0,-10-4-3349 0 0</inkml:trace>
  <inkml:trace contextRef="#ctx0" brushRef="#br0" timeOffset="2">120 81 220 0 0,'0'0'7109'0'0,"-80"-46"-6553"0"0,63 35-152 0 0,9 3-224 0 0,-2 3-180 0 0,7 1-176 0 0,2 0-108 0 0,1 1-796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4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 3360 0 0,'0'0'6425'0'0,"-75"94"-10673"0"0,51-57 1523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4728 0 0,'0'0'3869'0'0,"-14"5"-4061"0"0,-45 15-18 0 0,57-18 175 0 0,0-1 1 0 0,-1 1 0 0 0,1-1-1 0 0,0 1 1 0 0,0 0-1 0 0,0 0 1 0 0,0 0 0 0 0,1 0-1 0 0,-1 0 1 0 0,0 0-1 0 0,1 0 1 0 0,0 0 0 0 0,-1 1-1 0 0,1-1 1 0 0,0 1-1 0 0,0-1 1 0 0,0 1 0 0 0,1-1-1 0 0,-1 1 1 0 0,0-1 0 0 0,1 1-1 0 0,0 0 1 0 0,0-1-1 0 0,0 1 1 0 0,0 0 0 0 0,0 0-1 0 0,0-1 1 0 0,2 5-1 0 0,-2 7-336 0 0,-2 12-565 0 0,-1-1-1 0 0,-1 0 1 0 0,-1 0 0 0 0,-10 26 0 0 0,10-36 899 0 0,-2 0 1 0 0,0 0-1 0 0,-1 0 1 0 0,0-1-1 0 0,-1-1 1 0 0,0 1-1 0 0,-18 17 1 0 0,-15 11 2788 0 0,32-34-2544 0 0,0 1 1 0 0,1 0 0 0 0,0 1 0 0 0,0 0 0 0 0,1 0-1 0 0,1 1 1 0 0,0 0 0 0 0,0 0 0 0 0,-6 17 0 0 0,-14 33-1864 0 0,14-32-971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5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 4224 0 0,'0'0'6334'0'0,"-11"18"-6786"0"0,7-12 463 0 0,-25 40 112 0 0,-32 70 1 0 0,-12 35 53 0 0,63-133-784 0 0,-1 0 0 0 0,-1-1 0 0 0,0-1 0 0 0,-1 0 0 0 0,-1-1 0 0 0,-16 15 0 0 0,12-20-2201 0 0,1-8-308 0 0</inkml:trace>
  <inkml:trace contextRef="#ctx0" brushRef="#br0" timeOffset="1">1 286 2112 0 0,'0'0'7777'0'0,"106"-30"-7961"0"0,-69 43 144 0 0,9 1 32 0 0,3 0 8 0 0,-1 2 0 0 0,5-5-1020 0 0,-14-5-1060 0 0,17-6-2317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6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6233 0 0,'0'0'3000'0'0,"45"91"-4700"0"0,-26-55 1532 0 0,3 10 168 0 0,2 6 104 0 0,0 8 152 0 0,0 5-256 0 0,1 4-76 0 0,2 1-1120 0 0,-8-18-889 0 0,9 22-1135 0 0</inkml:trace>
  <inkml:trace contextRef="#ctx0" brushRef="#br0" timeOffset="1">468 1059 456 0 0,'0'0'5413'0'0,"67"109"-5273"0"0,-43-70 32 0 0,6 9-172 0 0,7 1-104 0 0,-4 7-757 0 0,5 3-155 0 0,-9-15-496 0 0,16 24-720 0 0</inkml:trace>
  <inkml:trace contextRef="#ctx0" brushRef="#br0" timeOffset="2">1003 1936 2060 0 0,'0'0'6873'0'0,"75"89"-6769"0"0,-51-63-28 0 0,1 6-60 0 0,1 4-16 0 0,-4-9-1480 0 0,7 19-1345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6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0 4804 0 0,'0'0'8649'0'0,"-1"8"-8586"0"0,-4 13 88 0 0,-1-1 0 0 0,-1 0 0 0 0,0-1 0 0 0,-2 0 0 0 0,0 0 0 0 0,-1 0 0 0 0,-23 30 0 0 0,-108 123-1176 0 0,104-129-398 0 0,2-6-5242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6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8565 0 0,'0'0'5888'0'0,"120"66"-8324"0"0,-75-25 2560 0 0,3 3-120 0 0,1 8 80 0 0,1 2 96 0 0,-8 0-180 0 0,0-1-512 0 0,-7 1-596 0 0,-6-7-1012 0 0,-9-12-596 0 0,4 3-149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11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865 106 4808 0 0,'0'0'1169'0'0,"13"-11"-608"0"0,40-32 96 0 0,-42 28 959 0 0,-16 7-1104 0 0,-17 5-634 0 0,21 3 188 0 0,-15-2-52 0 0,0 1 0 0 0,0 1 0 0 0,0 1-1 0 0,1 0 1 0 0,-1 1 0 0 0,0 1 0 0 0,1 0 0 0 0,-1 1 0 0 0,1 1 0 0 0,0 0 0 0 0,1 1 0 0 0,-1 1-1 0 0,1 0 1 0 0,0 1 0 0 0,-21 15 0 0 0,-12 14 276 0 0,1 2-1 0 0,-72 79 1 0 0,92-91-238 0 0,-4 7 187 0 0,2 1 0 0 0,-45 71 0 0 0,-33 85-333 0 0,63-108 156 0 0,21-42-40 0 0,3 0 0 0 0,1 2 0 0 0,2 0 0 0 0,2 0 0 0 0,2 1 0 0 0,2 1 0 0 0,1 0 0 0 0,3 1-1 0 0,-1 56 1 0 0,12-15-9 0 0,3 0 0 0 0,36 161-1 0 0,-28-180 128 0 0,3-2-1 0 0,2 0 0 0 0,4-1 1 0 0,61 114-1 0 0,-70-152-83 0 0,1-1 1 0 0,1-1-1 0 0,2 0 0 0 0,0-2 0 0 0,2 0 1 0 0,1-1-1 0 0,36 27 0 0 0,-43-37 13 0 0,1-1 0 0 0,0 0 0 0 0,1-1 0 0 0,0-1 0 0 0,1-1 0 0 0,0-1 0 0 0,0 0 0 0 0,1-1 0 0 0,-1-1 0 0 0,1-1 0 0 0,0-1 1 0 0,30 1-1 0 0,-29-5 21 0 0,-1-1 1 0 0,0 0 0 0 0,0-2 0 0 0,0 0 0 0 0,0-2-1 0 0,-1 0 1 0 0,1-1 0 0 0,-1-1 0 0 0,34-20 0 0 0,4-3 56 0 0,-2-3 1 0 0,-1-2 0 0 0,-2-2 0 0 0,-1-3 0 0 0,-3-2-1 0 0,-1-2 1 0 0,-2-2 0 0 0,56-77 0 0 0,-41 39 46 0 0,-3-3 0 0 0,-4-2 0 0 0,-5-3 0 0 0,69-182 0 0 0,-65 91 154 0 0,5-13 370 0 0,-50 170-646 0 0,-1-1-1 0 0,-1 1 1 0 0,-1-1 0 0 0,-2 0 0 0 0,-1 0-1 0 0,-1 0 1 0 0,-3-31 0 0 0,-1 25-45 0 0,-1-1-1 0 0,-1 1 1 0 0,-2 1-1 0 0,-2 0 1 0 0,0 0-1 0 0,-3 0 1 0 0,0 2-1 0 0,-2-1 1 0 0,-32-47-1 0 0,29 57-65 0 0,0 2 1 0 0,-2 0-1 0 0,0 1 0 0 0,-2 1 0 0 0,-40-27 0 0 0,17 13-88 0 0,29 22 82 0 0,-1 1 0 0 0,-1 1 1 0 0,0 0-1 0 0,0 1 1 0 0,-1 2-1 0 0,1-1 0 0 0,-22-2 1 0 0,-12-4-61 0 0,8-1 14 0 0,-1 3-1 0 0,-1 1 1 0 0,0 3-1 0 0,0 1 1 0 0,0 2-1 0 0,-54 5 1 0 0,48 0 296 0 0,37-2-270 0 0,0 0-1 0 0,0 1 0 0 0,0 1 0 0 0,0 0 1 0 0,-21 7-1 0 0,33-8 24 0 0,1 0 0 0 0,0 0 0 0 0,-1 0 0 0 0,1 0 0 0 0,0 1 0 0 0,0-1 0 0 0,0 1 0 0 0,0 0 0 0 0,0-1 0 0 0,0 1 0 0 0,1 0 0 0 0,-1 0 0 0 0,0 0 0 0 0,1 0 0 0 0,0 0 0 0 0,-1 1 0 0 0,0 3 0 0 0,2-6 49 0 0,0 1-34 0 0,0-1 1 0 0,0 0-1 0 0,0 0 0 0 0,0 1 0 0 0,1-1 0 0 0,-1 0 1 0 0,0 0-1 0 0,0 1 0 0 0,0-1 0 0 0,0 0 0 0 0,0 0 1 0 0,0 1-1 0 0,0-1 0 0 0,0 0 0 0 0,0 1 0 0 0,0-1 1 0 0,0 0-1 0 0,0 0 0 0 0,0 1 0 0 0,0-1 0 0 0,0 0 1 0 0,0 1-1 0 0,0-1 0 0 0,0 0 0 0 0,0 1 0 0 0,0-1 1 0 0,0 0-1 0 0,-1 0 0 0 0,1 1 0 0 0,0-1 0 0 0,0 0 1 0 0,0 0-1 0 0,0 0 0 0 0,-1 1 0 0 0,1-1 0 0 0,0 0 1 0 0,0 0-1 0 0,-1 1 0 0 0,-6 10 1519 0 0,-9 11-3622 0 0,11-15 1121 0 0,0 0 0 0 0,-1 0 0 0 0,0 0 1 0 0,-7 5-1 0 0,-18 10-3982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15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736 1684 2520 0 0,'0'0'4089'0'0,"23"15"-4415"0"0,9-3 966 0 0,1 0 1 0 0,0-3-1 0 0,0 0 0 0 0,1-2 0 0 0,0-2 1 0 0,62 3-1 0 0,-16-8-112 0 0,142-18-1 0 0,57-31 52 0 0,-239 39-275 0 0,0-2 0 0 0,0-1 0 0 0,-1-3 1 0 0,64-34-1 0 0,-95 45-136 0 0,-1-1 1 0 0,1 0-1 0 0,-1 0 1 0 0,-1-1-1 0 0,1 1 0 0 0,-1-2 1 0 0,0 1-1 0 0,0-1 0 0 0,4-8 1 0 0,6-13 233 0 0,16-38 0 0 0,-7 12-573 0 0,-7 16 305 0 0,-1-2-1 0 0,-2 0 1 0 0,17-79 0 0 0,5-133 134 0 0,-35 221-252 0 0,-1-1 1 0 0,-1 0 0 0 0,-2 0 0 0 0,-1 0 0 0 0,-1 1 0 0 0,-2 0 0 0 0,-2 0 0 0 0,0 0 0 0 0,-2 1 0 0 0,-2 0-1 0 0,-1 1 1 0 0,-1 0 0 0 0,-1 1 0 0 0,-2 1 0 0 0,-1 0 0 0 0,-1 2 0 0 0,-1 0 0 0 0,-1 1 0 0 0,-26-23 0 0 0,17 23-84 0 0,-1 1 0 0 0,-1 1 0 0 0,-1 2 0 0 0,0 2 0 0 0,-64-27 0 0 0,44 26 26 0 0,-1 1 0 0 0,-1 3 0 0 0,-72-11 0 0 0,94 23-85 0 0,0 1 1 0 0,0 2 0 0 0,1 1-1 0 0,-55 7 1 0 0,-128 34-172 0 0,31-4 406 0 0,155-33-61 0 0,-47 8-104 0 0,-77 21 1 0 0,129-26-41 0 0,0 1 1 0 0,1 1 0 0 0,0 1-1 0 0,1 1 1 0 0,0 1-1 0 0,0 1 1 0 0,-25 20 0 0 0,17-9-75 0 0,2 2 1 0 0,0 1 0 0 0,2 1 0 0 0,-36 50-1 0 0,47-55 81 0 0,1 0-1 0 0,1 1 0 0 0,1 1 1 0 0,1 0-1 0 0,1 1 1 0 0,1 0-1 0 0,-6 34 0 0 0,4-1 4 0 0,4 1-1 0 0,0 60 1 0 0,11 121 45 0 0,-3-221 11 0 0,2 0-1 0 0,0 0 1 0 0,1-1 0 0 0,0 1-1 0 0,2-1 1 0 0,0 0-1 0 0,2-1 1 0 0,0 0 0 0 0,0 0-1 0 0,19 26 1 0 0,-11-22 85 0 0,1 0 0 0 0,1-2 1 0 0,0 0-1 0 0,2-1 0 0 0,0-1 0 0 0,45 30 1 0 0,-21-21 153 0 0,1-2 0 0 0,93 37 1 0 0,95 14 179 0 0,-128-47-93 0 0,101 25-1164 0 0,-204-53 333 0 0,1 0 0 0 0,-1-1 0 0 0,1 1 1 0 0,0-1-1 0 0,0 0 0 0 0,-1 0 1 0 0,1 0-1 0 0,0 0 0 0 0,-1 0 0 0 0,1 0 1 0 0,0-1-1 0 0,-1 1 0 0 0,1-1 1 0 0,4-1-1 0 0,8-16-4653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26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1 372 0 0,'0'0'630'0'0,"10"14"-1263"0"0,6-2 611 0 0,-3-4-325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26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1 548 0 0,'0'0'7443'0'0,"-13"20"-8355"0"0,13-17 647 0 0,-1 1-462 0 0,15-31-5360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8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1220 1527 4092 0 0,'0'0'3997'0'0,"-65"-82"-5973"0"0,62 74 947 0 0,-4-1-351 0 0,4 1-304 0 0,-6-8-336 0 0</inkml:trace>
  <inkml:trace contextRef="#ctx0" brushRef="#br0" timeOffset="1">862 1223 92 0 0,'0'0'6373'0'0,"-86"-68"-5605"0"0,64 52-92 0 0,6 2-172 0 0,5 1-128 0 0,1 4-324 0 0,2 3-52 0 0,3 2-100 0 0,4 1-108 0 0,-1 0-248 0 0,2 0-816 0 0,-1-11-3641 0 0</inkml:trace>
  <inkml:trace contextRef="#ctx0" brushRef="#br0" timeOffset="2">434 798 3576 0 0,'0'0'4025'0'0,"-62"-93"-3661"0"0,54 79-40 0 0,0-2-284 0 0,3 4-40 0 0,2-4-184 0 0,3 2-76 0 0,0-2-232 0 0,0-1-404 0 0,0-2-289 0 0,0-3-535 0 0,0 6-4 0 0,-6-13-144 0 0</inkml:trace>
  <inkml:trace contextRef="#ctx0" brushRef="#br0" timeOffset="3">100 251 3080 0 0,'0'0'4749'0'0,"-77"-85"-4097"0"0,68 71-160 0 0,1 3-240 0 0,5 0-252 0 0,1 3-128 0 0,2 0 36 0 0,0-2-140 0 0,0 2-116 0 0,2-3-316 0 0,2-3-596 0 0,3-2-201 0 0,-4-1 29 0 0,0 1-28 0 0,-3-6-316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29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2540 0 0,'0'0'6722'0'0,"-7"19"-6603"0"0,13 16 5 0 0,17 63 1 0 0,-15-71-1018 0 0,-1 0 0 0 0,-2 1 0 0 0,0 0 0 0 0,0 35 0 0 0,-5-21-1860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29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3300 0 0,'0'0'12487'0'0,"-1"3"-11782"0"0,-1 16-1693 0 0,0 0 0 0 0,0 25 1 0 0,2-27-44 0 0,0 0 1 0 0,-2 0-1 0 0,0 0 1 0 0,-5 20-1 0 0,-2-9-1795 0 0,-5 4-1604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31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6521 0 0,'0'0'4704'0'0,"109"-63"-5816"0"0,-59 72 1112 0 0,4 4-100 0 0,0 4-1068 0 0,-13-3-816 0 0,12 2-1325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31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1 107 6217 0 0,'0'0'4100'0'0,"101"-35"-5224"0"0,-43 43 1112 0 0,4 2-184 0 0,-5-1-428 0 0,-3 1-504 0 0,-11-3-408 0 0,-9 0-249 0 0,-7-6-535 0 0</inkml:trace>
  <inkml:trace contextRef="#ctx0" brushRef="#br0" timeOffset="1">117 60 3000 0 0,'0'0'2919'0'0,"-16"-8"-1851"0"0,-5-1-702 0 0,-48-26 1051 0 0,69 35-1404 0 0,0 0 1 0 0,0 0-1 0 0,0 0 0 0 0,1 0 0 0 0,-1-1 1 0 0,0 1-1 0 0,0 0 0 0 0,0 0 0 0 0,0 0 0 0 0,0 0 1 0 0,0 0-1 0 0,0 0 0 0 0,0 0 0 0 0,1 0 1 0 0,-1-1-1 0 0,0 1 0 0 0,0 0 0 0 0,0 0 1 0 0,0 0-1 0 0,0 0 0 0 0,0 0 0 0 0,0-1 1 0 0,0 1-1 0 0,0 0 0 0 0,0 0 0 0 0,0 0 0 0 0,0 0 1 0 0,0 0-1 0 0,0-1 0 0 0,0 1 0 0 0,0 0 1 0 0,0 0-1 0 0,0 0 0 0 0,0 0 0 0 0,0 0 1 0 0,0-1-1 0 0,0 1 0 0 0,0 0 0 0 0,0 0 0 0 0,0 0 1 0 0,-1 0-1 0 0,1 0 0 0 0,0 0 0 0 0,0-1 1 0 0,0 1-1 0 0,0 0 0 0 0,0 0 0 0 0,0 0 1 0 0,0 0-1 0 0,0 0 0 0 0,-1 0 0 0 0,1 0 1 0 0,0 0-1 0 0,0 0 0 0 0,0 0 0 0 0,0 0 0 0 0,0-1 1 0 0,-1 1-1 0 0,1 0 0 0 0,0 0 0 0 0,0 0 1 0 0,0 0-1 0 0,0 0 0 0 0,0 0 0 0 0,-1 0 1 0 0,1 0-1 0 0,20-1-294 0 0,27 6-173 0 0,36 8 420 0 0,91 18-1023 0 0,-137-23-971 0 0,37 15-1 0 0,-74-23 2006 0 0,0 0-1 0 0,0 0 0 0 0,0 0 0 0 0,-1 0 0 0 0,1 0 0 0 0,0 1 1 0 0,0-1-1 0 0,0 0 0 0 0,0 0 0 0 0,0 0 0 0 0,0 0 0 0 0,0 0 1 0 0,0 0-1 0 0,0 0 0 0 0,0 1 0 0 0,0-1 0 0 0,0 0 0 0 0,0 0 1 0 0,0 0-1 0 0,0 0 0 0 0,0 0 0 0 0,0 0 0 0 0,0 0 0 0 0,0 1 1 0 0,0-1-1 0 0,0 0 0 0 0,0 0 0 0 0,0 0 0 0 0,0 0 0 0 0,0 0 1 0 0,0 0-1 0 0,0 0 0 0 0,0 1 0 0 0,1-1 0 0 0,-1 0 0 0 0,0 0 1 0 0,0 0-1 0 0,0 0 0 0 0,0 0 0 0 0,0 0 0 0 0,0 0 0 0 0,0 0 1 0 0,0 0-1 0 0,0 0 0 0 0,1 0 0 0 0,-1 0 0 0 0,0 0 1 0 0,0 1-1 0 0,0-1 0 0 0,0 0 0 0 0,0 0 0 0 0,0 0 0 0 0,0 0 1 0 0,1 0-1 0 0,-1 0 0 0 0,0 0 0 0 0,0 0 0 0 0,0 0 0 0 0,0 0 1 0 0,0 0-1 0 0,0 0 0 0 0,1-1 0 0 0,-1 1 0 0 0,0 0 0 0 0,0 0 1 0 0,0 0-1 0 0,0 0 0 0 0,-14 2-59 0 0,-22-3 1200 0 0,0-5 500 0 0,0-2 0 0 0,0-2 1 0 0,-44-17-1 0 0,56 18-320 0 0,17 6-879 0 0,26 26-3048 0 0,-4-13 571 0 0,12-4-1736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1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12 0 0,'0'0'2888'0'0,"-12"8"2415"0"0,13-7-4955 0 0,0-1 1 0 0,1 1-1 0 0,-1 0 0 0 0,0-1 0 0 0,1 1 0 0 0,-1 0 0 0 0,1-1 0 0 0,-1 0 0 0 0,1 1 0 0 0,-1-1 0 0 0,1 0 0 0 0,1 0 0 0 0,44-1 213 0 0,-27 0-101 0 0,156-5-210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2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1264 0 0,'0'0'9650'0'0,"13"1"-9397"0"0,263 4 1897 0 0,-271-5-2364 0 0,0 1-1 0 0,-1-1 0 0 0,1 1 1 0 0,0 0-1 0 0,0 0 0 0 0,8 3 1 0 0,-3-1-1543 0 0,5-1-2395 0 0,-46-15-1754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4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3040 0 0,'0'0'5405'0'0,"21"-14"-4348"0"0,-19 15-1551 0 0,-1 9 417 0 0,-1 22 522 0 0,0-20 2166 0 0,-2-29-4316 0 0,0 7-1770 0 0,6 37-3332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4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0 118 940 0 0,'0'0'7712'0'0,"12"12"-7955"0"0,35 42 349 0 0,-43-50-69 0 0,0 0 0 0 0,0 0 0 0 0,1-1 0 0 0,-1 1-1 0 0,1-1 1 0 0,-1 0 0 0 0,10 4 0 0 0,-12-6 157 0 0,0 0-1 0 0,0 0 1 0 0,0-1 0 0 0,0 1-1 0 0,0-1 1 0 0,0 0 0 0 0,0 1-1 0 0,0-1 1 0 0,0 0 0 0 0,0 0-1 0 0,0 0 1 0 0,0-1 0 0 0,0 1-1 0 0,0 0 1 0 0,0-1 0 0 0,3-1-1 0 0,-1-2 118 0 0,0 0-1 0 0,0 0 0 0 0,0-1 0 0 0,0 0 0 0 0,-1 0 0 0 0,0 0 0 0 0,0 0 0 0 0,3-9 0 0 0,-4 11-197 0 0,7-18-167 0 0,0-1 0 0 0,-2-1 1 0 0,9-37-1 0 0,-8 24-3575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5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215 679 520 0 0,'0'0'7615'0'0,"-16"11"-7147"0"0,-51 39-50 0 0,54-39-391 0 0,0 0 1 0 0,2 1-1 0 0,-1 0 0 0 0,1 1 1 0 0,1 0-1 0 0,0 0 1 0 0,1 1-1 0 0,1 1 0 0 0,0 0 1 0 0,-7 18-1 0 0,13-28-34 0 0,0-1 0 0 0,0 0-1 0 0,1 0 1 0 0,0 1 0 0 0,0-1-1 0 0,0 1 1 0 0,0-1 0 0 0,0 7-1 0 0,2-10-4 0 0,-1-1 1 0 0,0 0-1 0 0,0 0 0 0 0,0 0 0 0 0,1 1 0 0 0,-1-1 0 0 0,0 0 0 0 0,0 0 1 0 0,0 0-1 0 0,1 0 0 0 0,-1 0 0 0 0,0 1 0 0 0,0-1 0 0 0,1 0 1 0 0,-1 0-1 0 0,0 0 0 0 0,0 0 0 0 0,1 0 0 0 0,-1 0 0 0 0,0 0 1 0 0,1 0-1 0 0,-1 0 0 0 0,0 0 0 0 0,0 0 0 0 0,1 0 0 0 0,-1 0 1 0 0,0 0-1 0 0,0 0 0 0 0,1 0 0 0 0,-1 0 0 0 0,0-1 0 0 0,0 1 0 0 0,1 0 1 0 0,-1 0-1 0 0,0 0 0 0 0,0 0 0 0 0,0 0 0 0 0,1-1 0 0 0,-1 1 1 0 0,0 0-1 0 0,0 0 0 0 0,0 0 0 0 0,1-1 0 0 0,-1 1 0 0 0,0 0 1 0 0,0 0-1 0 0,0-1 0 0 0,0 1 0 0 0,0 0 0 0 0,13-11 33 0 0,6-10-148 0 0,-1-1 0 0 0,0-1 0 0 0,-2 0 0 0 0,24-48 0 0 0,-39 71 118 0 0,-1 0 0 0 0,0 0 0 0 0,0 0 0 0 0,0-1-1 0 0,1 1 1 0 0,-1 0 0 0 0,0 0 0 0 0,0 0 0 0 0,0 0 0 0 0,1 0 0 0 0,-1-1-1 0 0,0 1 1 0 0,0 0 0 0 0,1 0 0 0 0,-1 0 0 0 0,0 0 0 0 0,1 0 0 0 0,-1 0-1 0 0,0 0 1 0 0,0 0 0 0 0,1 0 0 0 0,-1 0 0 0 0,0 0 0 0 0,0 0 0 0 0,1 0-1 0 0,-1 0 1 0 0,0 0 0 0 0,0 0 0 0 0,1 0 0 0 0,-1 0 0 0 0,0 0 0 0 0,0 1 0 0 0,1-1-1 0 0,-1 0 1 0 0,0 0 0 0 0,0 0 0 0 0,1 0 0 0 0,-1 0 0 0 0,0 1 0 0 0,0-1-1 0 0,0 0 1 0 0,1 0 0 0 0,-1 0 0 0 0,0 1 0 0 0,0-1 0 0 0,0 0 0 0 0,0 0-1 0 0,0 1 1 0 0,0-1 0 0 0,1 1 0 0 0,13 19 390 0 0,-5-7 31 0 0,-6-10-273 0 0,0 0 1 0 0,0-1 0 0 0,0 1 0 0 0,1-1-1 0 0,-1 1 1 0 0,1-1 0 0 0,0 0-1 0 0,0 0 1 0 0,0-1 0 0 0,0 1 0 0 0,0-1-1 0 0,0 0 1 0 0,0 0 0 0 0,0 0-1 0 0,9 0 1 0 0,-7-1 33 0 0,1-1 0 0 0,-1 1 0 0 0,1-2 0 0 0,-1 1 0 0 0,1-1-1 0 0,-1 0 1 0 0,0 0 0 0 0,0 0 0 0 0,8-5 0 0 0,9-7 55 0 0,-2 0-1 0 0,0-2 1 0 0,-1 0 0 0 0,21-22-1 0 0,-37 34-265 0 0,23-23-67 0 0,-2-1 0 0 0,0-1-1 0 0,-2-2 1 0 0,-1 0 0 0 0,-2-1-1 0 0,28-59 1 0 0,-28 43-289 0 0,-1-1 1 0 0,-3 0-1 0 0,-1-2 1 0 0,9-67-1 0 0,-21 104 467 0 0,-1 0 0 0 0,0 0-1 0 0,-1 0 1 0 0,-1 1 0 0 0,0-1-1 0 0,-1 0 1 0 0,-3-18 0 0 0,4 32-81 0 0,0 0 0 0 0,0-1 0 0 0,0 1 0 0 0,0-1 1 0 0,-1 1-1 0 0,1-1 0 0 0,0 1 0 0 0,0 0 0 0 0,-1-1 0 0 0,1 1 1 0 0,0 0-1 0 0,-1-1 0 0 0,1 1 0 0 0,0 0 0 0 0,-1-1 0 0 0,1 1 1 0 0,0 0-1 0 0,-1 0 0 0 0,1-1 0 0 0,-1 1 0 0 0,1 0 0 0 0,0 0 1 0 0,-1 0-1 0 0,1-1 0 0 0,-1 1 0 0 0,1 0 0 0 0,-1 0 0 0 0,1 0 1 0 0,-1 0-1 0 0,1 0 0 0 0,0 0 0 0 0,-1 0 0 0 0,1 0 1 0 0,-1 0-1 0 0,1 0 0 0 0,-1 0 0 0 0,1 1 0 0 0,-1-1 0 0 0,1 0 1 0 0,0 0-1 0 0,-1 0 0 0 0,1 0 0 0 0,-1 1 0 0 0,1-1 0 0 0,0 0 1 0 0,-1 0-1 0 0,1 1 0 0 0,-1-1 0 0 0,1 1 0 0 0,-19 17-996 0 0,-6 12 942 0 0,2 1 1 0 0,2 1 0 0 0,1 1 0 0 0,1 1 0 0 0,-27 69-1 0 0,40-87 115 0 0,1-1-1 0 0,1 1 0 0 0,0 0 1 0 0,1 0-1 0 0,1 1 0 0 0,0-1 1 0 0,1 0-1 0 0,1 1 0 0 0,0-1 0 0 0,2 1 1 0 0,0-1-1 0 0,0 0 0 0 0,2 0 1 0 0,0 0-1 0 0,0 0 0 0 0,12 23 1 0 0,-16-36 25 0 0,1-1 0 0 0,0 0 0 0 0,0 0 0 0 0,0 0 0 0 0,0 0 0 0 0,0 1 0 0 0,1-2 0 0 0,-1 1 0 0 0,1 0 1 0 0,-1 0-1 0 0,1 0 0 0 0,0-1 0 0 0,-1 1 0 0 0,1-1 0 0 0,0 1 0 0 0,0-1 0 0 0,0 0 0 0 0,0 0 0 0 0,0 0 1 0 0,1 0-1 0 0,-1 0 0 0 0,0 0 0 0 0,0 0 0 0 0,1-1 0 0 0,-1 1 0 0 0,0-1 0 0 0,1 0 0 0 0,-1 0 0 0 0,5 0 1 0 0,-7 0-87 0 0,1 0 0 0 0,-1-1 1 0 0,0 1-1 0 0,1 0 0 0 0,-1 0 1 0 0,1-1-1 0 0,-1 1 0 0 0,0 0 1 0 0,1-1-1 0 0,-1 1 0 0 0,0 0 1 0 0,1-1-1 0 0,-1 1 0 0 0,0-1 1 0 0,1 1-1 0 0,-1-1 1 0 0,0 1-1 0 0,0-1 0 0 0,0 1 1 0 0,1-1-1 0 0,-1 1 0 0 0,0-1 1 0 0,0 0-1 0 0,1-8-3849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9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51 12 0 0,'0'0'3556'0'0,"-5"-4"-3330"0"0,-27-22 233 0 0,28 23-938 0 0,0 0 0 0 0,-1 1 0 0 0,0-1 1 0 0,0 1-1 0 0,0 0 0 0 0,0 0 0 0 0,-8-1 0 0 0,10 3 57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9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408 1387 1280 0 0,'0'0'2062'0'0,"-9"-14"-1038"0"0,-9-12-277 0 0,2 0 0 0 0,1-1 0 0 0,-14-34 0 0 0,19 29-539 0 0,1 0 0 0 0,1-1 0 0 0,2 0-1 0 0,-2-40 1 0 0,2-137-590 0 0,6 179 191 0 0,0-6-233 0 0,-7-206-671 0 0,-10-7 556 0 0,2 20 1688 0 0,15 222-587 0 0,0 8-427 0 0,1-1 1 0 0,-1 0-1 0 0,0 1 0 0 0,0-1 1 0 0,0 0-1 0 0,0 0 0 0 0,0 1 1 0 0,0-1-1 0 0,0 0 0 0 0,0 1 1 0 0,0-1-1 0 0,0 0 0 0 0,0 0 1 0 0,0 1-1 0 0,0-1 0 0 0,0 0 1 0 0,-1 1-1 0 0,1-1 0 0 0,0 0 1 0 0,-1 1-1 0 0,1-1 0 0 0,0 0 1 0 0,-1 1-1 0 0,1-1 0 0 0,-1 1 1 0 0,1-1-1 0 0,-1 0 0 0 0,1 1 1 0 0,-1-1-1 0 0,0 0 0 0 0,-5 24-2510 0 0,-10 30 2425 0 0,-11 60 0 0 0,-2 12-6 0 0,7-55 624 0 0,-43 91 0 0 0,20-66-2980 0 0,26-69-1765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0:59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1 132 0 0,'0'0'52'0'0</inkml:trace>
  <inkml:trace contextRef="#ctx0" brushRef="#br0" timeOffset="1">0 1 404 0 0,'16'9'228'0'0,"-14"-9"-228"0"0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00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2916 0 0,'0'0'3389'0'0</inkml:trace>
  <inkml:trace contextRef="#ctx0" brushRef="#br0" timeOffset="1">306 1 1788 0 0,'0'0'8181'0'0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13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7 152 0 0,'0'0'956'0'0,"0"-6"-1112"0"0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13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16 208 0 0,'4'-2'8986'0'0,"7"3"-10283"0"0,77-8 1586 0 0,-44 2-1534 0 0,0 3-4399 0 0,-40 2 4575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13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4160 0 0,'0'0'3245'0'0,"26"3"-3581"0"0,-14-3 244 0 0,9 0 92 0 0,-2 0 4 0 0,2 0-4 0 0,4-3-520 0 0,-1 0-1109 0 0,-5 0-663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14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92 0 0,'0'0'10156'0'0,"3"0"-10454"0"0,21-2-123 0 0,-1-1 0 0 0,37-9 0 0 0,1 0 283 0 0,14 5-1036 0 0,-40 5-3446 0 0,-26 0 2497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15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5316 0 0,'0'0'4081'0'0,"96"-4"-4625"0"0,-58 1 424 0 0,7 0 68 0 0,1 2-76 0 0,-2-1-1416 0 0,-10 2-1269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0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1320 82 1316 0 0,'0'0'6293'0'0,"15"-13"-5893"0"0,47-41-111 0 0,-61 53-276 0 0,1-1 0 0 0,0 1 0 0 0,-1 0 0 0 0,1-1 0 0 0,0 1 0 0 0,0 0-1 0 0,0 0 1 0 0,0 0 0 0 0,0 0 0 0 0,0 1 0 0 0,0-1 0 0 0,4 0 0 0 0,-6 1-12 0 0,1 0 0 0 0,-1 0 0 0 0,1 0 0 0 0,-1 0 0 0 0,0 0 0 0 0,1 0 0 0 0,-1 1 0 0 0,1-1 0 0 0,-1 0 0 0 0,1 0 0 0 0,-1 1 0 0 0,0-1 0 0 0,1 0 0 0 0,-1 0 0 0 0,0 1 0 0 0,1-1 0 0 0,-1 0 0 0 0,0 1 0 0 0,1-1 0 0 0,-1 0 0 0 0,0 1 0 0 0,0-1 0 0 0,1 1 0 0 0,-1-1 0 0 0,0 0 0 0 0,0 1 0 0 0,0-1 0 0 0,0 1 0 0 0,1-1 0 0 0,-1 1 0 0 0,0-1 0 0 0,0 1 0 0 0,0 3 82 0 0,0 0 0 0 0,0 0-1 0 0,0 0 1 0 0,-1-1 0 0 0,1 1-1 0 0,-1 0 1 0 0,-1 5 0 0 0,-7 11 341 0 0,0 0 1 0 0,-2-1 0 0 0,0 0-1 0 0,-19 24 1 0 0,-1 2-7 0 0,-101 168 354 0 0,9 5 0 0 0,10 5 0 0 0,-111 310-1 0 0,16 135-95 0 0,29 10-47 0 0,38-133-286 0 0,28-104-77 0 0,34 7 504 0 0,73-399-751 0 0,1-13-34 0 0,-1 42 392 0 0,11-96-138 0 0,63-116-3819 0 0,-10 24-1766 0 0,-6-3-853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3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158 130 52 0 0,'0'0'7148'0'0,"-8"-5"-4568"0"0,14-1-2693 0 0,-1 1 0 0 0,1-1 0 0 0,0 1 0 0 0,0 0 0 0 0,1 1 0 0 0,0-1-1 0 0,11-5 1 0 0,5-3 75 0 0,0-2 17 0 0,34-16-1 0 0,-51 28-34 0 0,0 0 1 0 0,1 0-1 0 0,-1 1 0 0 0,1 0 0 0 0,0 0 0 0 0,0 1 0 0 0,0-1 1 0 0,0 2-1 0 0,0-1 0 0 0,13 1 0 0 0,-19 0 46 0 0,0 1-1 0 0,0-1 1 0 0,0 0-1 0 0,0 1 1 0 0,0-1-1 0 0,0 1 0 0 0,-1-1 1 0 0,1 1-1 0 0,0-1 1 0 0,0 1-1 0 0,-1 0 1 0 0,1-1-1 0 0,0 1 1 0 0,-1 0-1 0 0,1 0 1 0 0,0-1-1 0 0,-1 1 1 0 0,1 0-1 0 0,-1 0 1 0 0,1 0-1 0 0,-1 0 1 0 0,0 0-1 0 0,1 0 1 0 0,-1 0-1 0 0,0-1 1 0 0,0 1-1 0 0,0 0 1 0 0,0 0-1 0 0,0 0 1 0 0,0 0-1 0 0,0 0 1 0 0,0 0-1 0 0,0 0 1 0 0,0 0-1 0 0,0 0 1 0 0,0 0-1 0 0,-1 0 1 0 0,1 0-1 0 0,-1 1 1 0 0,-1 4 50 0 0,1 0 1 0 0,-2 0-1 0 0,1 0 1 0 0,-6 9 0 0 0,-22 28 391 0 0,-1-2 0 0 0,-47 47 0 0 0,29-34-311 0 0,39-42-17 0 0,-2-2 0 0 0,1 1 0 0 0,-2-1 1 0 0,1-1-1 0 0,-1 0 0 0 0,-1-1 0 0 0,-15 7 1 0 0,28-16-77 0 0,1-1 0 0 0,0 1 1 0 0,0-1-1 0 0,0 1 1 0 0,0-1-1 0 0,0 1 1 0 0,0-1-1 0 0,1 1 1 0 0,-1 0-1 0 0,0-1 1 0 0,1 1-1 0 0,-1-1 0 0 0,1 1 1 0 0,0 0-1 0 0,-1-1 1 0 0,1 1-1 0 0,1-2 1 0 0,6-3-91 0 0,-1 0 0 0 0,1 1 0 0 0,0 0 0 0 0,1 0 0 0 0,-1 1 0 0 0,1 0 0 0 0,0 0 0 0 0,0 1 0 0 0,0 1 0 0 0,0-1 0 0 0,0 2 0 0 0,1-1 0 0 0,-1 1 1 0 0,0 0-1 0 0,1 1 0 0 0,-1 0 0 0 0,1 1 0 0 0,-1 0 0 0 0,14 3 0 0 0,-19-4 47 0 0,-1 1-1 0 0,0 0 1 0 0,1 0-1 0 0,-1 0 1 0 0,1 0 0 0 0,-1 0-1 0 0,0 1 1 0 0,0 0 0 0 0,0-1-1 0 0,0 1 1 0 0,0 0 0 0 0,0 0-1 0 0,0 1 1 0 0,-1-1 0 0 0,1 1-1 0 0,-1-1 1 0 0,0 1-1 0 0,1 0 1 0 0,-1 0 0 0 0,-1 0-1 0 0,1 0 1 0 0,0 0 0 0 0,-1 0-1 0 0,1 0 1 0 0,-1 1 0 0 0,0-1-1 0 0,0 0 1 0 0,0 1 0 0 0,-1-1-1 0 0,1 1 1 0 0,-1-1 0 0 0,0 1-1 0 0,0 0 1 0 0,0-1-1 0 0,0 1 1 0 0,-2 6 0 0 0,0 0 33 0 0,0-1-1 0 0,-1 1 1 0 0,0-1 0 0 0,0 0 0 0 0,-1 0 0 0 0,-1 0 0 0 0,1 0 0 0 0,-1 0-1 0 0,-1-1 1 0 0,1 0 0 0 0,-1 0 0 0 0,-10 9 0 0 0,7-10 159 0 0,0 1 0 0 0,-1-1 0 0 0,0 0 1 0 0,-1-1-1 0 0,1 0 0 0 0,-1-1 0 0 0,0 0 0 0 0,-18 4 1 0 0,21-6-9 0 0,-1-1 0 0 0,-1 0 1 0 0,1 0-1 0 0,0-1 1 0 0,0-1-1 0 0,-1 1 1 0 0,1-2-1 0 0,0 1 1 0 0,0-1-1 0 0,-1 0 1 0 0,-13-5-1 0 0,20 6-151 0 0,-1-1-1 0 0,1 0 1 0 0,-1-1-1 0 0,1 1 1 0 0,0 0-1 0 0,-1-1 1 0 0,1 0-1 0 0,0 0 1 0 0,0 0-1 0 0,0 0 1 0 0,0 0-1 0 0,1-1 1 0 0,-1 1-1 0 0,1-1 1 0 0,-1 0-1 0 0,1 0 1 0 0,0 1-1 0 0,0-1 1 0 0,0-1-1 0 0,0 1 1 0 0,1 0-1 0 0,-1 0 1 0 0,1-1-1 0 0,0 1 1 0 0,0-1-1 0 0,0 1 1 0 0,0-5-1 0 0,1 7-153 0 0,1 1 0 0 0,-1-1-1 0 0,1 0 1 0 0,-1 0 0 0 0,1 1-1 0 0,-1-1 1 0 0,1 0 0 0 0,0 0 0 0 0,-1 1-1 0 0,1-1 1 0 0,0 1 0 0 0,-1-1-1 0 0,1 1 1 0 0,0-1 0 0 0,0 1 0 0 0,0-1-1 0 0,-1 1 1 0 0,1 0 0 0 0,0-1-1 0 0,0 1 1 0 0,0 0 0 0 0,0 0 0 0 0,0-1-1 0 0,1 1 1 0 0,28-5-4339 0 0,-25 4 2986 0 0,13-2-2209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3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0 9153 0 0,'0'0'5037'0'0,"-2"5"-5105"0"0,-2 4 143 0 0,0-1 0 0 0,-1 0 0 0 0,0 0 0 0 0,0 0 0 0 0,-1-1-1 0 0,0 0 1 0 0,0 0 0 0 0,-1-1 0 0 0,1 1 0 0 0,-9 5 0 0 0,-16 16 764 0 0,34-44-118 0 0,1 4-787 0 0,-1-1 0 0 0,0 0 0 0 0,-1 1 1 0 0,0-20-1 0 0,-30 31-7947 0 0,12 1 2093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09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3636 0 0,'0'0'5638'0'0,"15"10"-7399"0"0,-2-1 1752 0 0,7 4 102 0 0,0 1 0 0 0,34 32 0 0 0,330 343 939 0 0,-328-324-3528 0 0,-34-36-275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27.3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543 27 860 0 0,'0'0'7109'0'0,"2"-5"-6818"0"0,5-16-51 0 0,-26 66 235 0 0,-42 71 0 0 0,10-20 289 0 0,-51 86 149 0 0,20-38-721 0 0,75-130-148 0 0,-66 134 352 0 0,63-124-326 0 0,1 0 0 0 0,1 1 0 0 0,1-1 0 0 0,-4 36-1 0 0,-2 31 294 0 0,-48 178-1 0 0,50-227-365 0 0,2 2 0 0 0,1-1 1 0 0,-2 64-1 0 0,10 134 94 0 0,12-117-25 0 0,0 24-86 0 0,-13-119 30 0 0,2 1 1 0 0,1 0-1 0 0,2-1 0 0 0,0 0 0 0 0,2 0 1 0 0,1 0-1 0 0,1-1 0 0 0,24 53 0 0 0,-23-62-14 0 0,12 24 1 0 0,34 53-1 0 0,-46-82 22 0 0,1-1-1 0 0,0 0 0 0 0,2-1 0 0 0,-1 0 1 0 0,1-1-1 0 0,1 0 0 0 0,22 15 1 0 0,33 16 56 0 0,2-2 1 0 0,91 37 0 0 0,-104-57 28 0 0,1-2-1 0 0,80 14 0 0 0,125 7 79 0 0,-92-16-171 0 0,197 9 142 0 0,1-32 38 0 0,-158-13-106 0 0,40 1 64 0 0,-160 11-54 0 0,173 7 300 0 0,-246-4-342 0 0,1 0-1 0 0,-1 2 0 0 0,-1 0 1 0 0,1 1-1 0 0,-1 1 1 0 0,1 0-1 0 0,-2 1 0 0 0,1 1 1 0 0,-1 1-1 0 0,0 1 0 0 0,-1 0 1 0 0,0 0-1 0 0,0 2 1 0 0,-2 0-1 0 0,1 0 0 0 0,-1 2 1 0 0,-1-1-1 0 0,-1 2 0 0 0,0-1 1 0 0,14 26-1 0 0,4 8 103 0 0,-2 2 0 0 0,-3 1 1 0 0,-2 1-1 0 0,-2 0 0 0 0,-2 2 0 0 0,-3 0 0 0 0,-2 1 0 0 0,-3 1 0 0 0,-2 0 0 0 0,2 89 1 0 0,-22 40 23 0 0,1-108-4027 0 0,7-62-613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7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16 0 0,'-6'2'7439'0'0,"7"6"-7012"0"0,1 1 1 0 0,0-1 0 0 0,1 0 0 0 0,-1 0-1 0 0,2 0 1 0 0,-1 0 0 0 0,8 11-1 0 0,5 15 112 0 0,17 68-247 0 0,6 15-157 0 0,-39-116-108 0 0,1 0 0 0 0,-1 0-1 0 0,1 0 1 0 0,-1 0-1 0 0,1-1 1 0 0,-1 1-1 0 0,1 0 1 0 0,0 0-1 0 0,-1 0 1 0 0,1 0 0 0 0,0-1-1 0 0,0 1 1 0 0,0 0-1 0 0,-1-1 1 0 0,1 1-1 0 0,0-1 1 0 0,0 1 0 0 0,0-1-1 0 0,0 1 1 0 0,0-1-1 0 0,0 0 1 0 0,0 1-1 0 0,0-1 1 0 0,0 0-1 0 0,0 0 1 0 0,0 0 0 0 0,0 0-1 0 0,0 0 1 0 0,0 0-1 0 0,1 0 1 0 0,-1 0-1 0 0,0 0 1 0 0,0 0 0 0 0,0-1-1 0 0,0 1 1 0 0,0 0-1 0 0,0-1 1 0 0,0 1-1 0 0,0-1 1 0 0,-1 1-1 0 0,1-1 1 0 0,0 1 0 0 0,0-1-1 0 0,1-1 1 0 0,7-4 133 0 0,0-1 0 0 0,-1 0 1 0 0,13-12-1 0 0,-9 6-212 0 0,202-196 354 0 0,-195 178-300 0 0,-20 59-6692 0 0,-2-20 4318 0 0,-2 3-493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8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0 600 0 0,'0'0'7806'0'0,"0"10"-7279"0"0,0 2-448 0 0,1 22 716 0 0,-2-1-1 0 0,-7 38 1 0 0,-9 13-129 0 0,-54 212 635 0 0,72-294-564 0 0,6-10-918 0 0,17-27-1756 0 0,-3 7 25 0 0,4-7-1407 0 0,12-16-2012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9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1 138 412 0 0,'0'0'5316'0'0,"0"-5"-5204"0"0,1 1 12 0 0,-1 0 1 0 0,1 1-1 0 0,0-1 0 0 0,0 1 1 0 0,0-1-1 0 0,0 1 0 0 0,1-1 1 0 0,-1 1-1 0 0,1 0 1 0 0,0-1-1 0 0,0 1 0 0 0,4-5 1 0 0,0 1 99 0 0,0 1 1 0 0,0-1 0 0 0,0 1-1 0 0,1 0 1 0 0,0 1 0 0 0,0-1-1 0 0,1 1 1 0 0,-1 1 0 0 0,1-1-1 0 0,11-3 1 0 0,-7 4-286 0 0,1 0-1 0 0,-1 1 1 0 0,1 1-1 0 0,0 0 1 0 0,-1 1-1 0 0,21 0 1 0 0,-21 1 163 0 0,-7 0-158 0 0,-1-1-1 0 0,0 1 1 0 0,1 1-1 0 0,-1-1 1 0 0,0 0-1 0 0,1 1 1 0 0,6 2-1 0 0,-10-2 83 0 0,0-1-1 0 0,0 1 1 0 0,0 0-1 0 0,0 0 1 0 0,0 0 0 0 0,0-1-1 0 0,-1 1 1 0 0,1 0-1 0 0,0 0 1 0 0,-1 0 0 0 0,1 0-1 0 0,-1 0 1 0 0,1 0-1 0 0,-1 0 1 0 0,1 0 0 0 0,-1 1-1 0 0,1-1 1 0 0,-1 0 0 0 0,0 0-1 0 0,0 0 1 0 0,0 0-1 0 0,0 0 1 0 0,0 1 0 0 0,0-1-1 0 0,0 0 1 0 0,0 0-1 0 0,0 0 1 0 0,0 0 0 0 0,-1 1-1 0 0,1-1 1 0 0,0 0-1 0 0,-1 0 1 0 0,1 0 0 0 0,-2 2-1 0 0,-5 15 182 0 0,-1 0-1 0 0,0-1 0 0 0,-16 23 1 0 0,13-21-199 0 0,0 0 1 0 0,-10 28 0 0 0,-22 45 409 0 0,5-13-44 0 0,38-78-340 0 0,0-1-1 0 0,0 0 0 0 0,0 1 0 0 0,-1-1 1 0 0,1 0-1 0 0,0 0 0 0 0,0 1 1 0 0,-1-1-1 0 0,1 0 0 0 0,0 1 0 0 0,-1-1 1 0 0,1 0-1 0 0,0 0 0 0 0,-1 0 0 0 0,1 0 1 0 0,0 1-1 0 0,-1-1 0 0 0,1 0 1 0 0,0 0-1 0 0,-1 0 0 0 0,1 0 0 0 0,-1 0 1 0 0,1 0-1 0 0,0 0 0 0 0,-1 0 1 0 0,1 0-1 0 0,-1 0 0 0 0,1 0 0 0 0,0 0 1 0 0,-1 0-1 0 0,1 0 0 0 0,0 0 0 0 0,-1 0 1 0 0,1 0-1 0 0,-1-1 0 0 0,1 1 1 0 0,0 0-1 0 0,-1 0 0 0 0,1 0 0 0 0,0-1 1 0 0,0 1-1 0 0,-1 0 0 0 0,1 0 0 0 0,0-1 1 0 0,-1 1-1 0 0,1 0 0 0 0,0-1 1 0 0,0 1-1 0 0,0 0 0 0 0,-1-1 0 0 0,0 0-46 0 0,0 0-1 0 0,0 0 1 0 0,-1 0-1 0 0,1 0 0 0 0,0 1 1 0 0,-1-1-1 0 0,1 0 1 0 0,-1 1-1 0 0,1-1 0 0 0,0 1 1 0 0,-1 0-1 0 0,-1-1 1 0 0,3 1-74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49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97 5533 0 0,'0'0'6761'0'0,"15"-7"-6846"0"0,52-19-28 0 0,-59 24 111 0 0,1-1-1 0 0,-1 2 1 0 0,0-1-1 0 0,1 1 1 0 0,-1 1 0 0 0,1-1-1 0 0,13 2 1 0 0,10 0 27 0 0,-22-2 23 0 0,14 0 88 0 0,43-8 0 0 0,-60 7-85 0 0,-1 0 0 0 0,1 0 0 0 0,0 0 0 0 0,-1-1 0 0 0,1 0 0 0 0,-1 0-1 0 0,0-1 1 0 0,0 0 0 0 0,0 0 0 0 0,9-8 0 0 0,-13 8-557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50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 2784 0 0,'0'0'7416'0'0,"10"0"-7438"0"0,200-25 2244 0 0,-136 13-1595 0 0,115-3 0 0 0,-188 15-722 0 0,-29 13-6349 0 0,10-6 2413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8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190 196 1944 0 0,'0'0'6277'0'0,"4"-3"-4998"0"0,2-3-1180 0 0,1 0 0 0 0,-1-1-1 0 0,0 0 1 0 0,-1 0-1 0 0,0 0 1 0 0,0-1 0 0 0,0 0-1 0 0,-1 0 1 0 0,6-14 0 0 0,27-84 121 0 0,-32 246-1815 0 0,-19 101 2097 0 0,5-133 62 0 0,8-82-103 0 0,0 10-4781 0 0</inkml:trace>
  <inkml:trace contextRef="#ctx0" brushRef="#br0" timeOffset="1">1 579 8449 0 0,'0'0'3960'0'0,"105"-14"-6532"0"0,-67 11 2752 0 0,8 0-180 0 0,5-2-440 0 0,-2-1-608 0 0,-14 1-1304 0 0,19-6-1817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18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0 8009 0 0,'0'0'6102'0'0,"-11"23"-9169"0"0,7-14 3225 0 0,2-6-100 0 0,0 0 0 0 0,1 1 0 0 0,-1-1 0 0 0,1 1 0 0 0,0-1-1 0 0,0 1 1 0 0,0-1 0 0 0,-1 6 360 0 0,9-22 1754 0 0,-8 14-2133 0 0,1 0-282 0 0,0-1 0 0 0,0 1 0 0 0,0 0 0 0 0,0 0-1 0 0,0 0 1 0 0,0 0 0 0 0,1 0 0 0 0,-1 0 0 0 0,0-1 0 0 0,1 1 0 0 0,-1 0 0 0 0,1 0 0 0 0,-1-1 0 0 0,1 1-1 0 0,-1 0 1 0 0,1 0 0 0 0,0-1 0 0 0,-1 1 0 0 0,1-1 0 0 0,1 2 0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0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132 102 3452 0 0,'0'0'5391'0'0,"-2"46"-7712"0"0,-2-3 2530 0 0,-1-1 0 0 0,-2 0 0 0 0,-2 0 0 0 0,-2-1 0 0 0,-2 0 0 0 0,-1-1 0 0 0,-36 68 0 0 0,43-99 1310 0 0,2-10-569 0 0,0-21-281 0 0,6-33-931 0 0,6 19 155 0 0,2 1 0 0 0,1 0 0 0 0,2 1 0 0 0,2 0 0 0 0,1 1 0 0 0,1 0 0 0 0,2 1 0 0 0,26-36 1 0 0,-35 55 28 0 0,1 1 1 0 0,1 0 0 0 0,0 0 0 0 0,0 1 0 0 0,2 0 0 0 0,18-13-1 0 0,-22 18-35 0 0,-1 1-1 0 0,1 0 1 0 0,0 1-1 0 0,0 0 0 0 0,1 0 1 0 0,-1 1-1 0 0,1 0 1 0 0,-1 0-1 0 0,1 1 0 0 0,0 1 1 0 0,14-1-1 0 0,-21 2 98 0 0,0 0-1 0 0,1 1 0 0 0,-1-1 1 0 0,0 1-1 0 0,1 0 1 0 0,-1 0-1 0 0,0 0 1 0 0,0 1-1 0 0,0-1 0 0 0,0 1 1 0 0,0 0-1 0 0,0 0 1 0 0,0 0-1 0 0,-1 0 1 0 0,1 0-1 0 0,-1 0 0 0 0,0 1 1 0 0,1-1-1 0 0,-1 1 1 0 0,0 0-1 0 0,0 0 1 0 0,-1-1-1 0 0,1 1 0 0 0,0 0 1 0 0,-1 1-1 0 0,0-1 1 0 0,0 0-1 0 0,0 0 1 0 0,1 5-1 0 0,2 11 381 0 0,0-1 1 0 0,-2 1-1 0 0,1 36 1 0 0,-3-53-325 0 0,1 17 81 0 0,-2 0 0 0 0,0 0 0 0 0,-2 0 0 0 0,0-1 0 0 0,0 1 0 0 0,-2-1 0 0 0,-1 0 0 0 0,0 0 1 0 0,-1-1-1 0 0,0 1 0 0 0,-2-1 0 0 0,0-1 0 0 0,-1 0 0 0 0,-16 20 0 0 0,13-13-4103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1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1 1188 0 0,'0'0'5821'0'0,"3"16"-7355"0"0,4 48 2098 0 0,-3-1-1 0 0,-3 0 0 0 0,-6 68 1 0 0,-10 2-4 0 0,-47 188 1 0 0,62-321-494 0 0,0 1 0 0 0,0-1 0 0 0,0 1 0 0 0,0-1 1 0 0,0 1-1 0 0,0-1 0 0 0,0 0 0 0 0,-1 1 0 0 0,1-1 0 0 0,0 0 0 0 0,0 1 0 0 0,0-1 0 0 0,-1 0 0 0 0,1 1 0 0 0,0-1 0 0 0,-1 0 1 0 0,1 1-1 0 0,0-1 0 0 0,-1 0 0 0 0,1 1 0 0 0,0-1 0 0 0,-1 0 0 0 0,1 0 0 0 0,0 0 0 0 0,-1 1 0 0 0,1-1 0 0 0,0 0 0 0 0,-1 0 1 0 0,1 0-1 0 0,-1 0 0 0 0,1 0 0 0 0,-1 0 0 0 0,-13-7 725 0 0,-12-23-793 0 0,24 28 60 0 0,-33-47-608 0 0,-21-28-94 0 0,50 69 633 0 0,-1 1 1 0 0,-1-1-1 0 0,1 1 1 0 0,-1 0 0 0 0,-1 1-1 0 0,-13-8 1 0 0,21 13-39 0 0,1 1 0 0 0,-1-1 0 0 0,0 1 1 0 0,0-1-1 0 0,0 1 0 0 0,0 0 1 0 0,0-1-1 0 0,0 1 0 0 0,0 0 0 0 0,0 0 1 0 0,0 0-1 0 0,0 0 0 0 0,1 0 1 0 0,-1 0-1 0 0,0 0 0 0 0,0 0 0 0 0,0 0 1 0 0,0 0-1 0 0,0 0 0 0 0,0 1 1 0 0,0-1-1 0 0,0 0 0 0 0,0 1 0 0 0,0-1 1 0 0,1 1-1 0 0,-1-1 0 0 0,0 1 1 0 0,0-1-1 0 0,-1 2 0 0 0,0 1-38 0 0,0-1 1 0 0,0 1-1 0 0,1-1 0 0 0,-1 1 0 0 0,1 0 1 0 0,-1 0-1 0 0,1 0 0 0 0,0 0 0 0 0,-1 5 1 0 0,-1 3 118 0 0,1 1 0 0 0,1 0 0 0 0,0 0-1 0 0,0 13 1 0 0,2-21 13 0 0,0-1 0 0 0,-1 0 0 0 0,1 0 0 0 0,1 0 0 0 0,-1 0 0 0 0,0 0-1 0 0,1 0 1 0 0,0 0 0 0 0,-1-1 0 0 0,1 1 0 0 0,0 0 0 0 0,0-1-1 0 0,1 0 1 0 0,-1 1 0 0 0,0-1 0 0 0,1 0 0 0 0,0 0 0 0 0,-1 0 0 0 0,1 0-1 0 0,0-1 1 0 0,0 1 0 0 0,0-1 0 0 0,4 2 0 0 0,3 0 55 0 0,-1 1 0 0 0,1-1 0 0 0,0-1 0 0 0,0 0 0 0 0,0 0 0 0 0,13 0 1 0 0,-3-1-453 0 0,0-1 0 0 0,-1-1 1 0 0,21-4-1 0 0,-28 2-612 0 0,-1 0-1 0 0,1 0 1 0 0,20-10 0 0 0,5-7-1869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1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2452 0 0,'0'0'8616'0'0,"42"-5"-7441"0"0,-26 1-1089 0 0,165-37 3 0 0,-180 41 157 0 0,9-1-1292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1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70 169 964 0 0,'0'0'5091'0'0,"15"-2"-4995"0"0,5 2-42 0 0,-11 0-5 0 0,0 0 0 0 0,0-1 1 0 0,0 0-1 0 0,0-1 0 0 0,-1 1 1 0 0,11-5-1 0 0,-13 4 33 0 0,0 0-1 0 0,0 0 1 0 0,0-1 0 0 0,-1 1-1 0 0,1-1 1 0 0,-1-1 0 0 0,0 1-1 0 0,0-1 1 0 0,0 0 0 0 0,-1 0-1 0 0,1 0 1 0 0,-1-1 0 0 0,0 0-1 0 0,0 1 1 0 0,-1-1 0 0 0,1-1-1 0 0,-1 1 1 0 0,0 0 0 0 0,0-1-1 0 0,-1 0 1 0 0,0 0 0 0 0,0 0-1 0 0,0 1 1 0 0,-1-2 0 0 0,0 1-1 0 0,0 0 1 0 0,0 0-1 0 0,-1-8 1 0 0,0 13-82 0 0,-1 0 0 0 0,1 1 0 0 0,-1-1 0 0 0,1 0 0 0 0,-1 0 0 0 0,0 1 0 0 0,1-1 0 0 0,-1 0 0 0 0,0 1 0 0 0,0-1 0 0 0,1 1 0 0 0,-1-1 0 0 0,0 1 0 0 0,0-1 0 0 0,0 1-1 0 0,0 0 1 0 0,0-1 0 0 0,0 1 0 0 0,0 0 0 0 0,0 0 0 0 0,-1-1 0 0 0,-23-3-326 0 0,16 5 209 0 0,1 0 1 0 0,0 1 0 0 0,1 0-1 0 0,-1 0 1 0 0,0 0 0 0 0,0 1 0 0 0,1 0-1 0 0,0 1 1 0 0,0 0 0 0 0,0 0-1 0 0,0 0 1 0 0,0 1 0 0 0,1 0-1 0 0,0 0 1 0 0,0 1 0 0 0,-7 7-1 0 0,-3 5 181 0 0,1 1-1 0 0,1 0 1 0 0,1 1-1 0 0,-15 27 1 0 0,24-39-31 0 0,1-1 1 0 0,0 1-1 0 0,0 0 1 0 0,1 0-1 0 0,-1 0 1 0 0,2 0-1 0 0,-1 1 1 0 0,1-1-1 0 0,1 0 1 0 0,0 17-1 0 0,0-22 9 0 0,1 0 0 0 0,-1 0 0 0 0,1 0 0 0 0,-1 0 0 0 0,1 0 1 0 0,0 0-1 0 0,0 0 0 0 0,1-1 0 0 0,-1 1 0 0 0,0 0 0 0 0,1-1 0 0 0,0 1 0 0 0,-1-1 0 0 0,1 1 0 0 0,0-1 0 0 0,0 0 0 0 0,1 0 0 0 0,-1 0 0 0 0,0 0 1 0 0,1 0-1 0 0,-1-1 0 0 0,1 1 0 0 0,-1-1 0 0 0,1 0 0 0 0,0 1 0 0 0,0-1 0 0 0,0 0 0 0 0,-1-1 0 0 0,1 1 0 0 0,0 0 0 0 0,0-1 0 0 0,0 0 0 0 0,4 1 0 0 0,1-2 83 0 0,-1 1-1 0 0,1-1 0 0 0,-1 0 1 0 0,1-1-1 0 0,-1 1 0 0 0,1-2 0 0 0,-1 1 1 0 0,0-1-1 0 0,0 0 0 0 0,0 0 0 0 0,-1-1 1 0 0,1 0-1 0 0,-1 0 0 0 0,0-1 1 0 0,0 0-1 0 0,0 0 0 0 0,0 0 0 0 0,-1 0 1 0 0,8-12-1 0 0,-3 4-4 0 0,0-1 0 0 0,0 0 1 0 0,-2-1-1 0 0,0 0 0 0 0,-1 0 1 0 0,0 0-1 0 0,8-32 0 0 0,-13 36-46 0 0,0 1-1 0 0,-1-1 1 0 0,-1 0-1 0 0,0 1 1 0 0,-2-21-1 0 0,2 29-90 0 0,-1-1 1 0 0,1 0-1 0 0,-1 1 0 0 0,0-1 0 0 0,0 0 0 0 0,0 1 0 0 0,0-1 1 0 0,0 1-1 0 0,-1 0 0 0 0,1-1 0 0 0,-1 1 0 0 0,-2-3 0 0 0,3 4-43 0 0,0 0-1 0 0,0 0 1 0 0,0 1-1 0 0,0-1 0 0 0,-1 0 1 0 0,1 1-1 0 0,0 0 1 0 0,0-1-1 0 0,-1 1 1 0 0,1-1-1 0 0,0 1 0 0 0,-1 0 1 0 0,1 0-1 0 0,0 0 1 0 0,-1 0-1 0 0,1 0 0 0 0,0 0 1 0 0,-1 0-1 0 0,1 0 1 0 0,0 1-1 0 0,0-1 1 0 0,-1 0-1 0 0,1 1 0 0 0,0-1 1 0 0,0 1-1 0 0,-3 1 1 0 0,0 0-257 0 0,-1 1 0 0 0,1-1 1 0 0,0 1-1 0 0,0 0 1 0 0,0 0-1 0 0,1 1 0 0 0,-1-1 1 0 0,-5 8-1 0 0,7-8-288 0 0,0 0 0 0 0,0 0 1 0 0,1 0-1 0 0,-1 0 0 0 0,1 0 0 0 0,0 0 0 0 0,-1 0 1 0 0,0 6-1 0 0,2 0-1682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2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0 207 444 0 0,'0'0'5453'0'0,"16"-4"-5265"0"0,113-33 15 0 0,-121 35-207 0 0,10-3 98 0 0,1-2-1 0 0,-1 0 1 0 0,32-17 0 0 0,-46 21-25 0 0,0 0 0 0 0,0 1 0 0 0,0-1 0 0 0,-1-1-1 0 0,1 1 1 0 0,-1 0 0 0 0,0-1 0 0 0,0 0 0 0 0,3-5 0 0 0,-4 6-2 0 0,-1 1 0 0 0,0-1 0 0 0,0 1 0 0 0,-1-1 0 0 0,1 0 0 0 0,0 1-1 0 0,-1-1 1 0 0,1 0 0 0 0,-1 0 0 0 0,0 1 0 0 0,0-1 0 0 0,0 0 0 0 0,-1 0 0 0 0,1 1-1 0 0,0-1 1 0 0,-1 0 0 0 0,-1-3 0 0 0,1 4-50 0 0,1 0-1 0 0,-1 1 1 0 0,1-1 0 0 0,-1 0-1 0 0,0 1 1 0 0,0-1 0 0 0,0 1 0 0 0,0-1-1 0 0,0 1 1 0 0,0 0 0 0 0,0-1-1 0 0,0 1 1 0 0,-1 0 0 0 0,1 0-1 0 0,0 0 1 0 0,-1 0 0 0 0,1 0-1 0 0,-1 0 1 0 0,1 0 0 0 0,-1 1-1 0 0,0-1 1 0 0,1 0 0 0 0,-1 1-1 0 0,0-1 1 0 0,1 1 0 0 0,-1 0-1 0 0,0-1 1 0 0,1 1 0 0 0,-1 0-1 0 0,0 0 1 0 0,0 0 0 0 0,1 0-1 0 0,-1 1 1 0 0,0-1 0 0 0,0 0-1 0 0,1 1 1 0 0,-1-1 0 0 0,0 1-1 0 0,-2 1 1 0 0,-2 0-186 0 0,-1 1 0 0 0,1 0 0 0 0,0 1-1 0 0,0 0 1 0 0,0 0 0 0 0,0 0 0 0 0,1 1 0 0 0,-8 6 0 0 0,-15 20-137 0 0,-31 44 0 0 0,51-63 312 0 0,1-1 1 0 0,0 1 0 0 0,0 1-1 0 0,2-1 1 0 0,-1 1-1 0 0,2 0 1 0 0,-1 0-1 0 0,-1 15 1 0 0,5-26 20 0 0,0 1-1 0 0,1 0 1 0 0,-1 0 0 0 0,1 0 0 0 0,0-1-1 0 0,0 1 1 0 0,0 0 0 0 0,0 0-1 0 0,1 0 1 0 0,-1-1 0 0 0,1 1 0 0 0,-1 0-1 0 0,1 0 1 0 0,0-1 0 0 0,0 1 0 0 0,0-1-1 0 0,1 1 1 0 0,-1-1 0 0 0,1 1-1 0 0,-1-1 1 0 0,1 0 0 0 0,0 0 0 0 0,2 3-1 0 0,0-3-52 0 0,0 1-1 0 0,1-1 1 0 0,-1 0-1 0 0,0 0 1 0 0,1-1-1 0 0,0 1 1 0 0,-1-1-1 0 0,1 0 1 0 0,0-1-1 0 0,-1 1 1 0 0,1-1-1 0 0,0 0 1 0 0,5 0-1 0 0,39-1-2904 0 0,-29-3 828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2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1 468 0 0,'0'0'6371'0'0,"-13"14"-7900"0"0,-38 45 1520 0 0,48-55 9 0 0,0-1 0 0 0,1 1 0 0 0,0 0 0 0 0,0 0 0 0 0,0 0 0 0 0,0 0-1 0 0,1 0 1 0 0,0 0 0 0 0,-1 0 0 0 0,1 0 0 0 0,1 1 0 0 0,-1-1 0 0 0,1 0 0 0 0,0 1 0 0 0,0-1 0 0 0,0 0 0 0 0,1 7-1 0 0,0 10-54 0 0,-1 5 194 0 0,0-14-309 0 0,0-1 0 0 0,-1 0 0 0 0,0 1 0 0 0,-5 19 0 0 0,5-27 313 0 0,0-1 0 0 0,-1 1 0 0 0,1-1-1 0 0,-1 0 1 0 0,0 0 0 0 0,0 1 0 0 0,0-1 0 0 0,0-1 0 0 0,-1 1 0 0 0,1 0-1 0 0,-1 0 1 0 0,0-1 0 0 0,0 0 0 0 0,1 1 0 0 0,-1-1 0 0 0,-1 0-1 0 0,1 0 1 0 0,0-1 0 0 0,-5 3 0 0 0,-9 2 112 0 0,0-1 1 0 0,-1 0-1 0 0,0-2 0 0 0,0 0 1 0 0,0 0-1 0 0,-27-1 1 0 0,44-2-311 0 0,1-1 1 0 0,0 1-1 0 0,0 0 1 0 0,-1 0 0 0 0,1 0-1 0 0,0 0 1 0 0,0 0-1 0 0,-1-1 1 0 0,1 1 0 0 0,0 0-1 0 0,0 0 1 0 0,-1-1-1 0 0,1 1 1 0 0,0 0 0 0 0,0 0-1 0 0,0-1 1 0 0,0 1-1 0 0,-1 0 1 0 0,1 0 0 0 0,0-1-1 0 0,0 1 1 0 0,0 0-1 0 0,0 0 1 0 0,0-1 0 0 0,0 1-1 0 0,0 0 1 0 0,0-1 0 0 0,0 1-1 0 0,0 0 1 0 0,0-1-1 0 0,0 1 1 0 0,0 0 0 0 0,0-1-1 0 0,0 1 1 0 0,0 0-1 0 0,0 0 1 0 0,0-1 0 0 0,1 1-1 0 0,-1-3-539 0 0,0-5-1512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3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0 7401 0 0,'0'0'2036'0'0,"2"16"-3900"0"0,-2-9 1919 0 0,3 89 476 0 0,-3-81-435 0 0,-1 0 1 0 0,-1 0-1 0 0,0 0 1 0 0,-1 0-1 0 0,-5 18 0 0 0,1-16 42 0 0,0-1-1 0 0,0 0 1 0 0,-1-1-1 0 0,-1 1 1 0 0,-1-2-1 0 0,-15 19 1 0 0,13-24 612 0 0,7-15 213 0 0,5 3-966 0 0,0 1 1 0 0,0 0-1 0 0,0-1 1 0 0,1 1-1 0 0,-1 0 1 0 0,0 0-1 0 0,1-1 1 0 0,0 1 0 0 0,-1 0-1 0 0,2-3 1 0 0,13-21-431 0 0,1 0 1 0 0,1 2-1 0 0,1 0 0 0 0,1 1 1 0 0,1 0-1 0 0,1 2 1 0 0,1 1-1 0 0,41-31 1 0 0,-62 51 408 0 0,0-1 0 0 0,-1 0 0 0 0,1 1 0 0 0,0-1 0 0 0,0 1 1 0 0,0-1-1 0 0,0 1 0 0 0,0-1 0 0 0,0 1 0 0 0,0-1 0 0 0,0 1 0 0 0,0 0 0 0 0,0 0 1 0 0,0 0-1 0 0,0 0 0 0 0,0 0 0 0 0,0 0 0 0 0,0 0 0 0 0,0 0 0 0 0,0 0 1 0 0,1 0-1 0 0,-1 0 0 0 0,0 0 0 0 0,0 1 0 0 0,0-1 0 0 0,0 1 0 0 0,1 0 1 0 0,0 0 14 0 0,0 1 0 0 0,-1 0 0 0 0,1-1 1 0 0,-1 1-1 0 0,1 0 0 0 0,-1 0 1 0 0,0 0-1 0 0,0 0 0 0 0,1 0 0 0 0,-2 0 1 0 0,3 5-1 0 0,0 3 90 0 0,0 1 1 0 0,-1-1-1 0 0,-1 1 1 0 0,2 14-1 0 0,-3-6 139 0 0,-1 0 0 0 0,-1 0-1 0 0,0 0 1 0 0,-2 0 0 0 0,-9 31-1 0 0,-6 10-2981 0 0,11-38 438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3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208 389 3148 0 0,'0'0'4900'0'0,"-16"17"-6563"0"0,2-3 1650 0 0,-3 3 12 0 0,1 1 1 0 0,1 0-1 0 0,0 2 0 0 0,-15 26 1 0 0,26-41 16 0 0,1 1-1 0 0,1 0 1 0 0,-1 1 0 0 0,1-1 0 0 0,1 0 0 0 0,-1 1 0 0 0,1-1 0 0 0,0 1 0 0 0,0-1 0 0 0,0 8 0 0 0,2-13-3 0 0,-1 0-1 0 0,0-1 1 0 0,1 1 0 0 0,-1-1 0 0 0,1 1 0 0 0,-1 0-1 0 0,1-1 1 0 0,-1 0 0 0 0,1 1 0 0 0,-1-1 0 0 0,1 1-1 0 0,-1-1 1 0 0,1 1 0 0 0,0-1 0 0 0,-1 0-1 0 0,1 0 1 0 0,-1 1 0 0 0,1-1 0 0 0,0 0 0 0 0,-1 0-1 0 0,1 0 1 0 0,0 1 0 0 0,0-1 0 0 0,-1 0-1 0 0,1 0 1 0 0,0 0 0 0 0,-1 0 0 0 0,1 0 0 0 0,0-1-1 0 0,-1 1 1 0 0,1 0 0 0 0,0 0 0 0 0,-1 0-1 0 0,1 0 1 0 0,0-1 0 0 0,28-6 886 0 0,-8-2-681 0 0,-1 0 0 0 0,1-1 0 0 0,-2-1 1 0 0,25-18-1 0 0,-39 25-131 0 0,-1 1 1 0 0,1 0 0 0 0,-1-1-1 0 0,0 0 1 0 0,0 0 0 0 0,0 0-1 0 0,-1-1 1 0 0,0 1 0 0 0,0-1-1 0 0,0 0 1 0 0,0 0 0 0 0,0 0-1 0 0,-1 0 1 0 0,0 0 0 0 0,0 0-1 0 0,-1-1 1 0 0,1 1 0 0 0,-1-1-1 0 0,0 1 1 0 0,-1-1 0 0 0,1 1-1 0 0,-1-1 1 0 0,-1-5 0 0 0,0 8-45 0 0,0 0 1 0 0,0 0 0 0 0,-1 1-1 0 0,1-1 1 0 0,-1 0 0 0 0,1 1-1 0 0,-1-1 1 0 0,0 1 0 0 0,0 0-1 0 0,0 0 1 0 0,0 0 0 0 0,-1 0-1 0 0,1 0 1 0 0,0 0 0 0 0,-1 0-1 0 0,0 1 1 0 0,1-1 0 0 0,-1 1-1 0 0,0 0 1 0 0,0 0 0 0 0,0 0-1 0 0,1 0 1 0 0,-1 0 0 0 0,-5 0-1 0 0,-8-2-247 0 0,0 0 0 0 0,0 1 0 0 0,-18 0 0 0 0,24 2 128 0 0,-1 0 1 0 0,0 1-1 0 0,0 0 1 0 0,0 1-1 0 0,1 0 1 0 0,-1 0-1 0 0,-19 8 1 0 0,27-9-84 0 0,0 1 1 0 0,0-1-1 0 0,0 1 1 0 0,0 0-1 0 0,0 0 1 0 0,0 0-1 0 0,0 0 1 0 0,1 0 0 0 0,-1 1-1 0 0,1-1 1 0 0,-1 1-1 0 0,1 0 1 0 0,0 0-1 0 0,0 0 1 0 0,0 0-1 0 0,1 0 1 0 0,-1 0-1 0 0,1 0 1 0 0,-1 0 0 0 0,1 1-1 0 0,0-1 1 0 0,1 1-1 0 0,-1-1 1 0 0,0 0-1 0 0,1 1 1 0 0,0-1-1 0 0,0 7 1 0 0,5 2-2178 0 0,12-4-200 0 0</inkml:trace>
  <inkml:trace contextRef="#ctx0" brushRef="#br0" timeOffset="1">544 1 872 0 0,'0'0'9344'0'0,"-10"36"-11728"0"0,2-4 2711 0 0,2 1 1 0 0,2 0-1 0 0,-1 47 1 0 0,4-61-358 0 0,-1 110 203 0 0,-3 28 465 0 0,3-131-1599 0 0,-2 0 0 0 0,0-1 0 0 0,-2 0 0 0 0,-10 27 0 0 0,9-36-1517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4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3740 0 0,'0'0'4165'0'0,"110"-28"-5209"0"0,-72 28 1032 0 0,5 0-160 0 0,3 0-1169 0 0,-11 0-771 0 0,21 0-716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4.4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17 7705 0 0,'0'0'3428'0'0,"0"18"-5818"0"0,0-4 2434 0 0,0 10 48 0 0,-1 1 0 0 0,0-1 0 0 0,-10 41 0 0 0,7-50 101 0 0,-1 0 0 0 0,0 0 0 0 0,-10 18 1 0 0,14-30-144 0 0,0 0 1 0 0,-1 0-1 0 0,1-1 1 0 0,-1 1-1 0 0,0 0 1 0 0,0-1-1 0 0,0 1 1 0 0,0-1 0 0 0,0 1-1 0 0,-1-1 1 0 0,1 0-1 0 0,-1 0 1 0 0,1 0-1 0 0,-1-1 1 0 0,0 1-1 0 0,0 0 1 0 0,1-1 0 0 0,-1 0-1 0 0,0 0 1 0 0,-1 0-1 0 0,1 0 1 0 0,-5 1-1 0 0,7-3-20 0 0,0 1 0 0 0,-1 0 0 0 0,1-1-1 0 0,0 1 1 0 0,0-1 0 0 0,0 1 0 0 0,0-1 0 0 0,0 1-1 0 0,0-1 1 0 0,0 0 0 0 0,0 0 0 0 0,0 1 0 0 0,0-1-1 0 0,0 0 1 0 0,0 0 0 0 0,1 0 0 0 0,-1 0 0 0 0,0 0-1 0 0,1 0 1 0 0,-1 0 0 0 0,1 0 0 0 0,-1 0-1 0 0,1-1 1 0 0,-1 1 0 0 0,1 0 0 0 0,0 0 0 0 0,0 0-1 0 0,-1 0 1 0 0,1-1 0 0 0,0 1 0 0 0,0 0 0 0 0,0-2-1 0 0,1-39-432 0 0,0 33 324 0 0,1 1 0 0 0,0-1 0 0 0,1 1 0 0 0,0 0 0 0 0,1 0 0 0 0,-1 1 0 0 0,1-1 0 0 0,1 1 0 0 0,-1-1 0 0 0,12-12 0 0 0,3-2-325 0 0,41-35-1 0 0,-51 48 335 0 0,1 1 0 0 0,1 1 0 0 0,-1-1 0 0 0,14-5 0 0 0,-19 10-31 0 0,0 1 1 0 0,-1 0-1 0 0,2 0 0 0 0,-1 1 1 0 0,0 0-1 0 0,0-1 1 0 0,0 2-1 0 0,1-1 0 0 0,-1 1 1 0 0,0-1-1 0 0,1 1 1 0 0,8 2-1 0 0,-12-1 70 0 0,1 0 1 0 0,-1 0-1 0 0,0 1 1 0 0,0-1-1 0 0,0 1 0 0 0,0 0 1 0 0,0-1-1 0 0,-1 1 0 0 0,1 0 1 0 0,0 0-1 0 0,-1 0 0 0 0,1 0 1 0 0,-1 0-1 0 0,0 0 1 0 0,0 1-1 0 0,0-1 0 0 0,0 0 1 0 0,0 1-1 0 0,0-1 0 0 0,-1 1 1 0 0,1-1-1 0 0,0 5 1 0 0,6 59 809 0 0,-6-58-625 0 0,-1 0 0 0 0,0 0 0 0 0,-1 0 0 0 0,0 0-1 0 0,0 0 1 0 0,-1 0 0 0 0,0 0 0 0 0,0 0-1 0 0,-1-1 1 0 0,-5 10 2178 0 0,20-48-2031 0 0,2 12-461 0 0,1 0 0 0 0,1 1 0 0 0,0 1 1 0 0,1 1-1 0 0,1 0 0 0 0,0 1 0 0 0,1 1 0 0 0,1 1 0 0 0,33-17 1 0 0,-52 30 85 0 0,0-1 0 0 0,0 1 0 0 0,1-1 0 0 0,-1 1 1 0 0,0 0-1 0 0,0-1 0 0 0,0 1 0 0 0,0 0 0 0 0,1 0 0 0 0,-1 0 1 0 0,0 0-1 0 0,0 0 0 0 0,1 0 0 0 0,-1 0 0 0 0,0 1 1 0 0,0-1-1 0 0,0 0 0 0 0,0 1 0 0 0,1-1 0 0 0,-1 1 0 0 0,0-1 1 0 0,0 1-1 0 0,1 0 0 0 0,0 1 25 0 0,0 0-1 0 0,0 0 1 0 0,0 0-1 0 0,-1 0 1 0 0,1 0-1 0 0,-1 0 1 0 0,1 1-1 0 0,-1-1 1 0 0,0 0-1 0 0,1 4 1 0 0,2 7 93 0 0,0-1 1 0 0,-1 0-1 0 0,1 20 0 0 0,-3-29-60 0 0,5 91 238 0 0,-6-30-2970 0 0,0-45 947 0 0,0-4-483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5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239 375 260 0 0,'0'0'10401'0'0,"-13"-5"-10757"0"0,-42-16-35 0 0,51 20 359 0 0,1 1 0 0 0,-1 0 0 0 0,0 0 0 0 0,1 0 0 0 0,-1 0 0 0 0,0 0 0 0 0,1 1 0 0 0,-1 0 0 0 0,0 0 0 0 0,1 0 0 0 0,-1 0 1 0 0,1 0-1 0 0,-1 1 0 0 0,1-1 0 0 0,0 1 0 0 0,0 0 0 0 0,-5 3 0 0 0,-5 3-40 0 0,1-3 68 0 0,1 1-1 0 0,1 0 1 0 0,-1 1 0 0 0,1 0-1 0 0,0 0 1 0 0,-16 16 0 0 0,27-22-126 0 0,-1 1 0 0 0,0-1 0 0 0,1 0 0 0 0,-1 0 0 0 0,1 0 0 0 0,-1 1 0 0 0,1-1 0 0 0,-1 0 0 0 0,1 0 0 0 0,0 0 1 0 0,0 0-1 0 0,0 0 0 0 0,-1 0 0 0 0,1 0 0 0 0,0 0 0 0 0,2 1 0 0 0,27 27-292 0 0,-19-19 793 0 0,-4-3-267 0 0,2 1 0 0 0,-1-1 0 0 0,1 0-1 0 0,0-1 1 0 0,0 0 0 0 0,1-1 0 0 0,0 0-1 0 0,0 0 1 0 0,0-1 0 0 0,1 0 0 0 0,13 3-1 0 0,-16-6 4 0 0,-1 0-1 0 0,1 0 0 0 0,0-1 0 0 0,-1 0 0 0 0,1 0 0 0 0,-1-1 0 0 0,1 0 0 0 0,0 0 0 0 0,-1-1 0 0 0,0 0 1 0 0,1 0-1 0 0,-1 0 0 0 0,0-1 0 0 0,0-1 0 0 0,0 1 0 0 0,-1-1 0 0 0,10-7 0 0 0,3-4 1 0 0,-2-1-1 0 0,1 0 1 0 0,-2-2-1 0 0,-1 0 1 0 0,0-1-1 0 0,20-34 1 0 0,61-130-1645 0 0,-92 175 1519 0 0,16-33 539 0 0,-2-1 0 0 0,17-60 1 0 0,-95 262-1407 0 0,14-45 1275 0 0,31-71-427 0 0,-36 85 397 0 0,43-112-1269 0 0,-1-1 0 0 0,-21 29 1 0 0,17-32-1478 0 0,-4-4-1451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5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4804 0 0,'0'0'2732'0'0,"16"-3"-3080"0"0,45-5 204 0 0,76 0 0 0 0,-91 9 269 0 0,-1-3-1 0 0,1-2 1 0 0,-1-1-1 0 0,0-3 1 0 0,51-15-1 0 0,-86 18 955 0 0,-17 4-391 0 0,6 1-736 0 0,0 0 1 0 0,0 1-1 0 0,0-1 1 0 0,0 0-1 0 0,0 1 0 0 0,0-1 1 0 0,0 0-1 0 0,0 1 0 0 0,0-1 1 0 0,0 1-1 0 0,0-1 0 0 0,0 1 1 0 0,1 0-1 0 0,-1-1 0 0 0,0 1 1 0 0,0 0-1 0 0,1 0 1 0 0,-1 0-1 0 0,0-1 0 0 0,1 1 1 0 0,-1 0-1 0 0,1 0 0 0 0,-1 0 1 0 0,1 0-1 0 0,-1 1 0 0 0,1-1 55 0 0,-1 1 0 0 0,1-1 0 0 0,0 0 0 0 0,0 0 0 0 0,0 0 0 0 0,0 1 0 0 0,0-1 0 0 0,0 0 0 0 0,0 0 0 0 0,0 1 0 0 0,0-1 0 0 0,1 0 0 0 0,-1 0 0 0 0,1 0 0 0 0,-1 0 0 0 0,0 0 0 0 0,1 1 0 0 0,0-1 0 0 0,-1 0 0 0 0,1 0 0 0 0,0 0 0 0 0,-1 0 0 0 0,1-1 0 0 0,0 1 0 0 0,0 0 0 0 0,1 1 0 0 0,0-1 55 0 0,0 0-1 0 0,0-1 1 0 0,0 1-1 0 0,0 0 1 0 0,0-1 0 0 0,0 1-1 0 0,0-1 1 0 0,0 0-1 0 0,0 1 1 0 0,0-1-1 0 0,0 0 1 0 0,0-1-1 0 0,0 1 1 0 0,3-1 0 0 0,-1 1 20 0 0,0-1 1 0 0,-1 0 0 0 0,1 0-1 0 0,-1 0 1 0 0,1 0-1 0 0,-1 0 1 0 0,1-1 0 0 0,-1 0-1 0 0,0 0 1 0 0,1 0 0 0 0,-1 0-1 0 0,0 0 1 0 0,0-1-1 0 0,-1 1 1 0 0,1-1 0 0 0,-1 0-1 0 0,1 1 1 0 0,2-5 0 0 0,-4 5-26 0 0,-1 0 1 0 0,1 0-1 0 0,0 0 0 0 0,-1 0 1 0 0,1 0-1 0 0,-1 0 1 0 0,1 0-1 0 0,-1 0 1 0 0,0 0-1 0 0,0-1 1 0 0,0 1-1 0 0,0 0 0 0 0,-1-4 1 0 0,0 5-64 0 0,1 0 0 0 0,0 0 0 0 0,-1 0 0 0 0,1 0-1 0 0,-1 0 1 0 0,0 0 0 0 0,1 0 0 0 0,-1 1 0 0 0,0-1 0 0 0,0 0 0 0 0,1 0 0 0 0,-1 0 0 0 0,0 1 0 0 0,0-1 0 0 0,0 0 0 0 0,0 1 0 0 0,0-1-1 0 0,0 1 1 0 0,-1-1 0 0 0,-1 0-82 0 0,0 0 0 0 0,1 1-1 0 0,-1-1 1 0 0,0 1-1 0 0,0 0 1 0 0,0 0 0 0 0,0 0-1 0 0,1 0 1 0 0,-1 1-1 0 0,0-1 1 0 0,0 1 0 0 0,1-1-1 0 0,-1 1 1 0 0,0 0-1 0 0,1 0 1 0 0,-1 0 0 0 0,0 1-1 0 0,-3 1 1 0 0,-2 3 146 0 0,0 0 1 0 0,1 1-1 0 0,-1 0 1 0 0,2 0-1 0 0,-1 0 1 0 0,1 1-1 0 0,0 0 1 0 0,0 0-1 0 0,-8 16 1 0 0,12-20-68 0 0,1-1 1 0 0,-1 1-1 0 0,1 0 1 0 0,0 0-1 0 0,0-1 1 0 0,0 1-1 0 0,1 0 1 0 0,0 0-1 0 0,-1 0 1 0 0,1 0-1 0 0,1 8 1 0 0,0-10 36 0 0,-1 1 0 0 0,1-1 0 0 0,0 1 0 0 0,0-1 0 0 0,1 1 0 0 0,-1-1 0 0 0,0 1 1 0 0,1-1-1 0 0,-1 0 0 0 0,1 0 0 0 0,0 0 0 0 0,0 0 0 0 0,0 0 0 0 0,0 0 0 0 0,0 0 0 0 0,0-1 0 0 0,0 1 0 0 0,0-1 1 0 0,4 2-1 0 0,5 2-66 0 0,0 0 0 0 0,1 0 0 0 0,0-1 0 0 0,0-1-1 0 0,1 0 1 0 0,-1-1 0 0 0,21 2 0 0 0,-23-3-564 0 0,0-1 0 0 0,0 0 0 0 0,-1-1 0 0 0,1 0 0 0 0,0 0 0 0 0,0-1 0 0 0,-1-1 0 0 0,1 1 0 0 0,-1-1 0 0 0,13-7 0 0 0,3-6-2121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6.0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 4804 0 0,'0'0'4380'0'0,"0"16"-6813"0"0,1 75 3608 0 0,-13 100-1 0 0,-26-3-293 0 0,29-157-561 0 0,-1 0-1 0 0,-2-1 0 0 0,-29 55 0 0 0,35-78 2191 0 0,8-17-1735 0 0,10-17-796 0 0,-4 13-93 0 0,2 0 1 0 0,0 0-1 0 0,1 1 1 0 0,0 1-1 0 0,1 0 1 0 0,0 1-1 0 0,1 0 0 0 0,21-14 1 0 0,-31 24 18 0 0,-1 0 0 0 0,0 0 1 0 0,1 0-1 0 0,-1 0 0 0 0,0 1 0 0 0,1-1 1 0 0,-1 1-1 0 0,1 0 0 0 0,-1 0 0 0 0,1 0 1 0 0,-1 0-1 0 0,1 0 0 0 0,-1 0 0 0 0,1 1 1 0 0,-1-1-1 0 0,0 1 0 0 0,1 0 0 0 0,-1 0 1 0 0,0-1-1 0 0,1 2 0 0 0,-1-1 0 0 0,0 0 1 0 0,0 0-1 0 0,0 1 0 0 0,0-1 0 0 0,0 1 1 0 0,0-1-1 0 0,0 1 0 0 0,-1 0 0 0 0,1 0 1 0 0,2 3-1 0 0,6 8 121 0 0,0 1 0 0 0,-1 0 0 0 0,11 24 0 0 0,-10-20 146 0 0,-1-1-177 0 0,-4-8 186 0 0,-1 0 1 0 0,2-1-1 0 0,-1 1 0 0 0,10 10 1 0 0,-12-17-192 0 0,-1 1-1 0 0,1-1 1 0 0,0 0 0 0 0,-1 0 0 0 0,1 0 0 0 0,0-1 0 0 0,0 1 0 0 0,0-1 0 0 0,0 1 0 0 0,1-1-1 0 0,-1 0 1 0 0,0 0 0 0 0,0-1 0 0 0,1 1 0 0 0,-1-1 0 0 0,1 1 0 0 0,3-1 0 0 0,-3 0-370 0 0,1 0 0 0 0,-1 0 1 0 0,0-1-1 0 0,0 0 1 0 0,1 1-1 0 0,-1-1 0 0 0,0-1 1 0 0,0 1-1 0 0,0-1 0 0 0,0 1 1 0 0,0-1-1 0 0,-1 0 0 0 0,1 0 1 0 0,-1-1-1 0 0,1 1 0 0 0,3-5 1 0 0,18-17-4631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1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1448 0 0,'0'0'10161'0'0,"111"1"-11617"0"0,-79-1 1456 0 0,0 2 196 0 0,0-2-108 0 0,-4 0-88 0 0,-2 0 0 0 0,-5 0-1848 0 0,-5 0-2493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6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0 6921 0 0,'0'0'4666'0'0,"-3"7"-5755"0"0,1-5 1075 0 0,-10 22 179 0 0,0-1 1 0 0,1 1 0 0 0,2 1 0 0 0,-8 31-1 0 0,17-56-169 0 0,0 0-1 0 0,0 0 0 0 0,0 0 1 0 0,-1 0-1 0 0,1 0 0 0 0,0 0 1 0 0,0 0-1 0 0,0 0 0 0 0,0 1 0 0 0,0-1 1 0 0,0 0-1 0 0,0 0 0 0 0,0 0 1 0 0,0 0-1 0 0,0 0 0 0 0,0 0 1 0 0,0 0-1 0 0,1 0 0 0 0,-1 1 1 0 0,0-1-1 0 0,0 0 0 0 0,0 0 1 0 0,0 0-1 0 0,0 0 0 0 0,0 0 0 0 0,0 0 1 0 0,0 0-1 0 0,0 0 0 0 0,0 0 1 0 0,0 0-1 0 0,0 1 0 0 0,0-1 1 0 0,0 0-1 0 0,1 0 0 0 0,-1 0 1 0 0,0 0-1 0 0,0 0 0 0 0,0 0 1 0 0,0 0-1 0 0,0 0 0 0 0,0 0 0 0 0,0 0 1 0 0,0 0-1 0 0,1 0 0 0 0,-1 0 1 0 0,0 0-1 0 0,0 0 0 0 0,0 0 1 0 0,0 0-1 0 0,0 0 0 0 0,0 0 1 0 0,0 0-1 0 0,0 0 0 0 0,1 0 1 0 0,-1 0-1 0 0,0 0 0 0 0,0 0 0 0 0,0 0 1 0 0,0 0-1 0 0,0 0 0 0 0,0 0 1 0 0,0 0-1 0 0,0-1 0 0 0,12-7-190 0 0,17-20-78 0 0,-19 18 99 0 0,42-47 357 0 0,-52 57-239 0 0,0 0 0 0 0,1 0 0 0 0,-1 0 1 0 0,0 0-1 0 0,1 0 0 0 0,-1 0 0 0 0,1 0 0 0 0,-1 0 0 0 0,0 0 1 0 0,1 0-1 0 0,-1 0 0 0 0,1 0 0 0 0,-1 1 0 0 0,0-1 1 0 0,1 0-1 0 0,-1 0 0 0 0,0 0 0 0 0,1 0 0 0 0,-1 1 0 0 0,0-1 1 0 0,1 0-1 0 0,-1 0 0 0 0,0 1 0 0 0,1-1 0 0 0,-1 0 0 0 0,0 1 1 0 0,0-1-1 0 0,1 0 0 0 0,-1 0 0 0 0,0 1 0 0 0,0-1 0 0 0,0 1 1 0 0,1-1-1 0 0,-1 0 0 0 0,0 1 0 0 0,0-1 0 0 0,0 0 0 0 0,0 1 1 0 0,0-1-1 0 0,0 1 0 0 0,12 26 149 0 0,-8-17-113 0 0,-2-6 97 0 0,1 1-1 0 0,0-1 1 0 0,-1 0-1 0 0,1 0 1 0 0,1 0-1 0 0,-1 0 0 0 0,0-1 1 0 0,1 1-1 0 0,0-1 1 0 0,0 0-1 0 0,0 0 1 0 0,0 0-1 0 0,1-1 0 0 0,-1 1 1 0 0,1-1-1 0 0,-1 0 1 0 0,10 3-1 0 0,-10-5 6 0 0,-1 1 0 0 0,0-1 0 0 0,1 0 0 0 0,-1 0 0 0 0,1 0 0 0 0,-1 0 0 0 0,1 0 0 0 0,-1-1 0 0 0,0 1 0 0 0,1-1 0 0 0,-1 0 0 0 0,0 0 0 0 0,1-1 0 0 0,-1 1 0 0 0,0-1 0 0 0,0 1 0 0 0,0-1 0 0 0,0 0 0 0 0,0 0 0 0 0,-1 0 0 0 0,1-1 0 0 0,-1 1 0 0 0,1 0 0 0 0,-1-1-1 0 0,0 0 1 0 0,4-5 0 0 0,-1 0 69 0 0,0 1-1 0 0,-1-1 0 0 0,0 0 0 0 0,0 0 0 0 0,0-1 0 0 0,2-10 0 0 0,-5 17-222 0 0,-1 0-1 0 0,0 0 1 0 0,1 1-1 0 0,-1-1 1 0 0,0 0-1 0 0,0 0 1 0 0,0 0-1 0 0,0 0 1 0 0,0 0-1 0 0,0 0 1 0 0,-1 0-1 0 0,1 0 1 0 0,-1 0 0 0 0,1 0-1 0 0,-1 1 1 0 0,0-1-1 0 0,1 0 1 0 0,-1 0-1 0 0,0 1 1 0 0,0-1-1 0 0,-1 0 1 0 0,1 1-1 0 0,0-1 1 0 0,0 1 0 0 0,-1 0-1 0 0,1-1 1 0 0,-1 1-1 0 0,1 0 1 0 0,-1 0-1 0 0,1 0 1 0 0,-1 0-1 0 0,0 0 1 0 0,0 0-1 0 0,-2 0 1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7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97 165 612 0 0,'0'0'9503'0'0,"-3"12"-9351"0"0,-6 20-144 0 0,1 4 324 0 0,-3-1-1 0 0,-27 65 1 0 0,37-99-422 0 0,1 0 1 0 0,0 0 0 0 0,0-1 0 0 0,-1 1-1 0 0,1-1 1 0 0,-1 1 0 0 0,1 0 0 0 0,0-1-1 0 0,-1 1 1 0 0,1-1 0 0 0,-1 1 0 0 0,1-1-1 0 0,-1 1 1 0 0,0-1 0 0 0,1 1 0 0 0,-1-1-1 0 0,1 0 1 0 0,-1 1 0 0 0,0-1 0 0 0,0 0-1 0 0,1 1 1 0 0,-1-1 0 0 0,0 0 0 0 0,1 0-1 0 0,-1 0 1 0 0,0 0 0 0 0,-1 0-1 0 0,1 0-89 0 0,1-1 0 0 0,-1 1-1 0 0,0-1 1 0 0,1 1 0 0 0,-1-1-1 0 0,0 0 1 0 0,1 1 0 0 0,-1-1-1 0 0,1 0 1 0 0,-1 0 0 0 0,1 0-1 0 0,-1 1 1 0 0,1-1 0 0 0,-1 0-1 0 0,1 0 1 0 0,0 0 0 0 0,-1 0-1 0 0,1 0 1 0 0,0 1 0 0 0,0-1-1 0 0,0 0 1 0 0,0 0 0 0 0,0 0-1 0 0,0-1 1 0 0,-1-21-3476 0 0</inkml:trace>
  <inkml:trace contextRef="#ctx0" brushRef="#br0" timeOffset="1">193 1 1120 0 0,'0'0'8356'0'0,"-3"17"-8963"0"0,3-16 633 0 0,1-1-1 0 0,-1 1 0 0 0,1 0 0 0 0,0 0 0 0 0,-1 0 1 0 0,1 0-1 0 0,0-1 0 0 0,0 1 0 0 0,-1 0 0 0 0,1-1 0 0 0,0 1 1 0 0,0-1-1 0 0,0 1 0 0 0,0-1 0 0 0,0 1 0 0 0,0-1 1 0 0,0 1-1 0 0,0-1 0 0 0,0 0 0 0 0,0 0 0 0 0,0 0 1 0 0,0 1-1 0 0,1-1 0 0 0,28 1 779 0 0,-26-1-710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7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297 0 8353 0 0,'0'0'2535'0'0,"-8"15"-2517"0"0,-14 34 137 0 0,1 1 0 0 0,-22 86 0 0 0,37-111-214 0 0,-41 151 587 0 0,42-159-873 0 0,-2-1-1 0 0,0 0 0 0 0,-1 0 1 0 0,0 0-1 0 0,-2-1 1 0 0,1-1-1 0 0,-2 0 1 0 0,-13 15-1 0 0,23-28 275 0 0,-2 2-354 0 0,1-1 0 0 0,-1 1 0 0 0,0 0 0 0 0,0-1 0 0 0,0 0 1 0 0,0 0-1 0 0,-1 0 0 0 0,1 0 0 0 0,-7 2 0 0 0,-12-1-3489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8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1 227 5989 0 0,'0'0'2336'0'0,"14"-4"-2790"0"0,159-26 324 0 0,-148 25 156 0 0,-1-1 1 0 0,0-2-1 0 0,0 0 1 0 0,-1-1 0 0 0,0-2-1 0 0,22-13 1 0 0,-15 6 220 0 0,-2-1 1 0 0,0-2-1 0 0,45-42 1 0 0,-85 80-60 0 0,1 2 1 0 0,0-1-1 0 0,1 1 0 0 0,1 1 1 0 0,-12 37-1 0 0,19-50-121 0 0,1 1-1 0 0,-1-1 1 0 0,1 1 0 0 0,0 11-1 0 0,2-19-63 0 0,0 1 0 0 0,0-1 0 0 0,-1 0 0 0 0,1 1-1 0 0,0-1 1 0 0,0 0 0 0 0,-1 0 0 0 0,1 0 0 0 0,0 0 0 0 0,0 0-1 0 0,-1 0 1 0 0,1 0 0 0 0,0 0 0 0 0,0 0 0 0 0,0 0-1 0 0,-1 0 1 0 0,1 0 0 0 0,0-1 0 0 0,0 1 0 0 0,-1 0 0 0 0,2-1-1 0 0,19-6 152 0 0,29-18-202 0 0,-33 15 102 0 0,1 1-1 0 0,18-6 1 0 0,-35 15-8 0 0,-8 52 207 0 0,4-41-225 0 0,1 1 0 0 0,0-1 1 0 0,0 12-1 0 0,3-14-68 0 0,-1-1-1 0 0,1 0 1 0 0,1 0 0 0 0,0 0 0 0 0,0 0-1 0 0,0 0 1 0 0,1 0 0 0 0,0 0-1 0 0,1-1 1 0 0,-1 1 0 0 0,2-1 0 0 0,-1 0-1 0 0,9 10 1 0 0,-8-10-471 0 0,1-1-1 0 0,0 0 1 0 0,0-1 0 0 0,1 1-1 0 0,-1-1 1 0 0,1-1 0 0 0,0 1 0 0 0,13 5-1 0 0,5 0-2363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8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537 0 1852 0 0,'0'0'9586'0'0,"-13"10"-9272"0"0,-28 24 54 0 0,1 2 0 0 0,-44 53 1 0 0,23-12-374 0 0,31-37-185 0 0,-2 0-1 0 0,-2-3 1 0 0,-60 54-1 0 0,90-87-135 0 0,-1 0 0 0 0,-1 0 0 0 0,1 0 0 0 0,0 0-1 0 0,-1-1 1 0 0,0 0 0 0 0,0 0 0 0 0,0 0-1 0 0,0-1 1 0 0,0 0 0 0 0,0 0 0 0 0,-1-1 0 0 0,-8 1-1 0 0,14-1 239 0 0,1-1 1 0 0,-1 0-1 0 0,1 0 0 0 0,-1 0 0 0 0,1 0 0 0 0,-1 0 0 0 0,1 0 0 0 0,-1-1 0 0 0,1 1 0 0 0,-1 0 0 0 0,1 0 0 0 0,-1 0 1 0 0,1 0-1 0 0,-1-1 0 0 0,1 1 0 0 0,-1 0 0 0 0,1 0 0 0 0,-1-1 0 0 0,1 1 0 0 0,-1 0 0 0 0,1-1 0 0 0,0 1 0 0 0,-1-1 1 0 0,1 1-1 0 0,0 0 0 0 0,-1-1 0 0 0,1 1 0 0 0,0-1 0 0 0,-1 1 0 0 0,1-1 0 0 0,0 1 0 0 0,0-1 0 0 0,0 1 0 0 0,-1-1 1 0 0,1 1-1 0 0,0-1 0 0 0,0 1 0 0 0,0-1 0 0 0,0 0 0 0 0,-3-12-2219 0 0</inkml:trace>
  <inkml:trace contextRef="#ctx0" brushRef="#br0" timeOffset="1">165 221 72 0 0,'0'0'8669'0'0,"9"6"-8436"0"0,1 0-181 0 0,-7-5-40 0 0,0 1-1 0 0,0 0 1 0 0,0 0-1 0 0,0-1 1 0 0,-1 2-1 0 0,1-1 1 0 0,0 0-1 0 0,-1 1 1 0 0,1-1-1 0 0,-1 1 1 0 0,0 0 0 0 0,0-1-1 0 0,0 1 1 0 0,0 0-1 0 0,-1 0 1 0 0,3 7-1 0 0,1 2-3 0 0,0 1 0 0 0,1-1-1 0 0,0 0 1 0 0,1 0 0 0 0,0-1-1 0 0,0 0 1 0 0,2 0 0 0 0,-1-1-1 0 0,1 0 1 0 0,13 11 0 0 0,-14-15-425 0 0,0 0 1 0 0,1 0 0 0 0,-1-1-1 0 0,1 0 1 0 0,0 0 0 0 0,0-1-1 0 0,1 0 1 0 0,-1-1 0 0 0,1 0-1 0 0,-1-1 1 0 0,1 0 0 0 0,0 0-1 0 0,0-1 1 0 0,12 0 0 0 0,3-1-1858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9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288 51 2568 0 0,'0'0'4139'0'0,"-16"-8"-3820"0"0,-52-26-142 0 0,64 32-184 0 0,-1 1 0 0 0,1-1 0 0 0,-1 1 0 0 0,1 0 0 0 0,0 0 1 0 0,-1 1-1 0 0,0-1 0 0 0,1 1 0 0 0,-1 0 0 0 0,1 0 0 0 0,-1 1 1 0 0,1-1-1 0 0,-1 1 0 0 0,1 0 0 0 0,-1 0 0 0 0,1 1 0 0 0,0-1 0 0 0,-1 1 1 0 0,1 0-1 0 0,-7 4 0 0 0,1 1 19 0 0,0 1-1 0 0,1-1 1 0 0,0 1 0 0 0,1 1 0 0 0,-12 15-1 0 0,16-20 26 0 0,0 1-1 0 0,0 0 1 0 0,1 0-1 0 0,-1 0 1 0 0,1 1-1 0 0,1-1 1 0 0,-1 1 0 0 0,1-1-1 0 0,0 1 1 0 0,0 0-1 0 0,1 0 1 0 0,-1 0-1 0 0,0 11 1 0 0,2-16 121 0 0,8-2 42 0 0,0 0 0 0 0,0-1 0 0 0,0 0 0 0 0,0 0 0 0 0,0-1-1 0 0,10-5 1 0 0,17-5-256 0 0,-35 13 55 0 0,84-20-60 0 0,-74 19-15 0 0,0-1 1 0 0,0 1 0 0 0,0 1 0 0 0,0 0-1 0 0,0 0 1 0 0,15 3 0 0 0,-23-2 54 0 0,0 0 0 0 0,-1-1 0 0 0,1 1 0 0 0,0 0 0 0 0,0 0 0 0 0,-1 1 0 0 0,1-1 0 0 0,-1 0 0 0 0,1 0 0 0 0,-1 1 0 0 0,1-1 0 0 0,-1 1 1 0 0,0-1-1 0 0,0 1 0 0 0,0 0 0 0 0,0-1 0 0 0,0 1 0 0 0,0 0 0 0 0,0 0 0 0 0,0 0 0 0 0,-1 0 0 0 0,1 0 0 0 0,-1 0 0 0 0,1 0 0 0 0,-1 0 0 0 0,0 0 0 0 0,0 0 0 0 0,0 0 0 0 0,0 0 0 0 0,0 0 1 0 0,0 0-1 0 0,-1 0 0 0 0,1-1 0 0 0,-1 1 0 0 0,-1 4 0 0 0,2-4 115 0 0,0 1 0 0 0,-1 0 1 0 0,0-1-1 0 0,0 1 0 0 0,1-1 1 0 0,-2 1-1 0 0,1-1 0 0 0,0 0 1 0 0,0 1-1 0 0,-1-1 0 0 0,1 0 1 0 0,-1 0-1 0 0,0 0 0 0 0,1 0 1 0 0,-1 0-1 0 0,0 0 0 0 0,0-1 1 0 0,0 1-1 0 0,-1-1 0 0 0,1 1 1 0 0,0-1-1 0 0,0 0 0 0 0,-1 0 1 0 0,1 0-1 0 0,-1 0 0 0 0,-4 1 1 0 0,6-2-41 0 0,0-1 0 0 0,1 1 1 0 0,-1-1-1 0 0,1 0 1 0 0,-1 1-1 0 0,1-1 0 0 0,0 0 1 0 0,-1 1-1 0 0,1-1 1 0 0,0 0-1 0 0,-1 0 0 0 0,1 1 1 0 0,0-1-1 0 0,0 0 1 0 0,0 0-1 0 0,-1 0 0 0 0,1 1 1 0 0,0-1-1 0 0,0 0 1 0 0,0 0-1 0 0,1-1 0 0 0,-1-18 154 0 0,1 17-223 0 0,0 1-1 0 0,0-1 0 0 0,1 1 1 0 0,-1 0-1 0 0,1-1 0 0 0,-1 1 0 0 0,1 0 1 0 0,0 0-1 0 0,0 0 0 0 0,0 0 1 0 0,0 1-1 0 0,0-1 0 0 0,0 0 1 0 0,0 1-1 0 0,0-1 0 0 0,1 1 0 0 0,4-2 1 0 0,49-17-744 0 0,-48 18 520 0 0,116-37-5381 0 0,-95 29 3202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29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463 110 40 0 0,'0'0'5741'0'0,"-2"7"-5560"0"0,-7 19 107 0 0,9-26-270 0 0,0 1 0 0 0,0-1 1 0 0,0 0-1 0 0,0 0 0 0 0,-1 0 1 0 0,1 1-1 0 0,0-1 0 0 0,0 0 0 0 0,0 0 1 0 0,0 1-1 0 0,0-1 0 0 0,0 0 0 0 0,0 0 1 0 0,1 1-1 0 0,-1-1 0 0 0,0 0 1 0 0,0 0-1 0 0,0 1 0 0 0,0-1 0 0 0,0 0 1 0 0,0 0-1 0 0,0 0 0 0 0,0 1 0 0 0,1-1 1 0 0,-1 0-1 0 0,0 0 0 0 0,0 0 0 0 0,0 0 1 0 0,0 1-1 0 0,1-1 0 0 0,-1 0 1 0 0,0 0-1 0 0,0 0 0 0 0,0 0 0 0 0,1 0 1 0 0,-1 0-1 0 0,0 1 0 0 0,1-1 0 0 0,12-1 554 0 0,8-6 56 0 0,24-18-399 0 0,0-2 1 0 0,81-64-1 0 0,-136 103-173 0 0,1 1-1 0 0,0 0 1 0 0,-9 19-1 0 0,-16 25 409 0 0,32-55-448 0 0,-154 235 882 0 0,126-184-669 0 0,1 2 0 0 0,-35 96-1 0 0,23-13-39 0 0,-41 251-1 0 0,77-355-190 0 0,4-20 21 0 0,-1 0 0 0 0,0 0-1 0 0,-1 0 1 0 0,-1-1-1 0 0,-9 23 1 0 0,12-35 18 0 0,1 0-1 0 0,0 0 1 0 0,-1 0-1 0 0,0-1 1 0 0,1 1-1 0 0,-1 0 1 0 0,1 0 0 0 0,-1-1-1 0 0,0 1 1 0 0,0 0-1 0 0,1-1 1 0 0,-1 1-1 0 0,0-1 1 0 0,0 1 0 0 0,0-1-1 0 0,0 1 1 0 0,0-1-1 0 0,0 1 1 0 0,0-1-1 0 0,0 0 1 0 0,0 0 0 0 0,1 1-1 0 0,-1-1 1 0 0,0 0-1 0 0,-2 0 1 0 0,1-1 50 0 0,-1 1 0 0 0,1-1-1 0 0,-1 1 1 0 0,1-1 0 0 0,0 0 0 0 0,0 0 0 0 0,-1 0 0 0 0,1 0 0 0 0,0 0 0 0 0,-2-3 0 0 0,-6-3 140 0 0,2-1 1 0 0,-1 0-1 0 0,-9-11 1 0 0,7 6-162 0 0,1-1 0 0 0,0 0-1 0 0,1 0 1 0 0,0-1 0 0 0,1 0 0 0 0,1 0-1 0 0,1-1 1 0 0,0 0 0 0 0,1 0 0 0 0,0 0-1 0 0,2-1 1 0 0,0 0 0 0 0,0 0 0 0 0,2 1 0 0 0,0-1-1 0 0,1 0 1 0 0,1 0 0 0 0,0 0 0 0 0,1 0-1 0 0,1 0 1 0 0,1 0 0 0 0,0 1 0 0 0,1 0-1 0 0,1 0 1 0 0,0 0 0 0 0,2 0 0 0 0,-1 1 0 0 0,2 1-1 0 0,0-1 1 0 0,18-21 0 0 0,5 1-169 0 0,2 1 1 0 0,1 2-1 0 0,76-55 0 0 0,-44 44-83 0 0,110-55-1 0 0,-143 82 56 0 0,-1 2 0 0 0,1 1-1 0 0,1 2 1 0 0,0 1 0 0 0,1 2 0 0 0,0 1 0 0 0,0 2 0 0 0,45 0 0 0 0,-88 12-1228 0 0,-15 3 828 0 0,-1-1 1 0 0,0-2-1 0 0,0 0 0 0 0,-38 6 1 0 0,39-8 32 0 0,-76 12-2792 0 0,-26-1-2381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0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89 404 0 0,'0'0'7675'0'0,"-3"-13"-7185"0"0,-10-43-95 0 0,13 55-394 0 0,-1 0 0 0 0,1 0 0 0 0,-1 0 0 0 0,1 0 0 0 0,-1 0 0 0 0,0-1 0 0 0,0 1 0 0 0,1 0 0 0 0,-1 0 0 0 0,0 1 0 0 0,0-1 0 0 0,0 0 0 0 0,0 0 0 0 0,0 0 0 0 0,0 1 0 0 0,0-1 0 0 0,0 0 0 0 0,0 1 0 0 0,-1-1 0 0 0,1 1 0 0 0,0-1 0 0 0,0 1 0 0 0,-1 0 0 0 0,1 0 0 0 0,0-1 0 0 0,0 1 0 0 0,-1 0 0 0 0,1 0 0 0 0,0 0 0 0 0,0 0 0 0 0,-1 0 0 0 0,1 1 0 0 0,0-1 0 0 0,0 0 0 0 0,-1 1 0 0 0,1-1 0 0 0,0 0 0 0 0,0 1 0 0 0,0 0 0 0 0,-1-1 0 0 0,1 1 0 0 0,-2 1 0 0 0,-3 2-30 0 0,-1 1 0 0 0,1 0 0 0 0,0 0 0 0 0,0 0-1 0 0,1 1 1 0 0,-1 0 0 0 0,1 0 0 0 0,-7 11-1 0 0,-31 57 56 0 0,33-54-81 0 0,-15 41-1 0 0,22-53 38 0 0,1 0-1 0 0,0 0 0 0 0,1 0 1 0 0,0 0-1 0 0,0 0 1 0 0,1 0-1 0 0,0 0 1 0 0,0 0-1 0 0,2 8 0 0 0,-2-15 18 0 0,0 0-1 0 0,0-1 0 0 0,0 1 0 0 0,0 0 0 0 0,0-1 0 0 0,1 1 0 0 0,-1 0 0 0 0,0-1 0 0 0,0 1 1 0 0,1-1-1 0 0,-1 1 0 0 0,0 0 0 0 0,1-1 0 0 0,-1 1 0 0 0,1-1 0 0 0,-1 1 0 0 0,1-1 1 0 0,-1 0-1 0 0,1 1 0 0 0,-1-1 0 0 0,1 1 0 0 0,-1-1 0 0 0,1 0 0 0 0,-1 1 0 0 0,1-1 0 0 0,0 0 1 0 0,-1 0-1 0 0,1 1 0 0 0,1-1 0 0 0,0 0 31 0 0,0 0 0 0 0,-1 0 0 0 0,1 0-1 0 0,0-1 1 0 0,0 1 0 0 0,0-1 0 0 0,0 1 0 0 0,-1-1 0 0 0,1 0 0 0 0,2-1-1 0 0,35-24 615 0 0,59-64 15 0 0,-86 78-566 0 0,-1-1 1 0 0,0-1-1 0 0,0 0 0 0 0,-1 0 1 0 0,11-25-1 0 0,-49 191-1754 0 0,25-113 312 0 0,3-14-2499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1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23 1592 0 0,'0'0'3159'0'0,"6"16"-2840"0"0,18 50-60 0 0,-22-61-197 0 0,-1-1-1 0 0,0 1 1 0 0,0 0-1 0 0,-1 0 0 0 0,1 0 1 0 0,-1 0-1 0 0,0 0 1 0 0,0 0-1 0 0,0 0 1 0 0,-1 0-1 0 0,-2 9 1 0 0,3-13-25 0 0,-1 1-1 0 0,1-1 1 0 0,-1 0 0 0 0,1 1 0 0 0,-1-1 0 0 0,1 0 0 0 0,-1 1 0 0 0,0-1 0 0 0,0 0 0 0 0,0 0 0 0 0,1 0 0 0 0,-1 0 0 0 0,0 0 0 0 0,0 0 0 0 0,-1 0 0 0 0,1 0 0 0 0,0 0-1 0 0,0 0 1 0 0,0 0 0 0 0,-1-1 0 0 0,1 1 0 0 0,0-1 0 0 0,-1 1 0 0 0,1-1 0 0 0,0 1 0 0 0,-1-1 0 0 0,1 0 0 0 0,0 1 0 0 0,-1-1 0 0 0,1 0 0 0 0,-1 0 0 0 0,1 0-1 0 0,-1 0 1 0 0,-1-1 0 0 0,3 1-15 0 0,-1 0 0 0 0,1-1 0 0 0,-1 1-1 0 0,1-1 1 0 0,0 1 0 0 0,-1-1 0 0 0,1 1-1 0 0,-1-1 1 0 0,1 0 0 0 0,0 1-1 0 0,-1-1 1 0 0,1 1 0 0 0,0-1 0 0 0,0 0-1 0 0,-1 1 1 0 0,1-1 0 0 0,0 1 0 0 0,0-1-1 0 0,0 0 1 0 0,0 1 0 0 0,0-1 0 0 0,0 0-1 0 0,0 1 1 0 0,0-1 0 0 0,0 0 0 0 0,0 1-1 0 0,0-1 1 0 0,1 0 0 0 0,3-22-291 0 0,3 9 2 0 0,0-1 1 0 0,0 1-1 0 0,1 0 1 0 0,1 1 0 0 0,1-1-1 0 0,-1 2 1 0 0,2 0-1 0 0,0 0 1 0 0,15-13-1 0 0,-24 24 256 0 0,-1 0-1 0 0,0 0 1 0 0,0-1-1 0 0,0 1 0 0 0,1 0 1 0 0,-1 0-1 0 0,1 1 0 0 0,-1-1 1 0 0,0 0-1 0 0,1 0 1 0 0,0 1-1 0 0,-1-1 0 0 0,1 1 1 0 0,-1-1-1 0 0,1 1 0 0 0,0 0 1 0 0,-1-1-1 0 0,1 1 1 0 0,0 0-1 0 0,-1 0 0 0 0,1 0 1 0 0,0 0-1 0 0,-1 1 0 0 0,1-1 1 0 0,0 0-1 0 0,-1 1 1 0 0,1-1-1 0 0,-1 1 0 0 0,1 0 1 0 0,-1-1-1 0 0,1 1 0 0 0,-1 0 1 0 0,1 0-1 0 0,-1 0 1 0 0,0 0-1 0 0,1 0 0 0 0,-1 0 1 0 0,0 0-1 0 0,0 1 0 0 0,0-1 1 0 0,0 0-1 0 0,0 1 0 0 0,0-1 1 0 0,0 0-1 0 0,0 1 1 0 0,0 1-1 0 0,4 8 125 0 0,-1-1 0 0 0,-1 1 0 0 0,0-1 0 0 0,0 1 0 0 0,2 20 0 0 0,-4-19-224 0 0,8 77 1010 0 0,-8-79-1212 0 0,-1 1-1 0 0,-1 0 1 0 0,0 0 0 0 0,0-1 0 0 0,-1 1 0 0 0,-3 10 0 0 0,2-16-1001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1.7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0 768 0 0,'0'0'5174'0'0,"12"18"-4453"0"0,39 58-324 0 0,-45-67-319 0 0,-1 1 1 0 0,0-1-1 0 0,-1 1 0 0 0,0 1 0 0 0,0-1 1 0 0,-1 0-1 0 0,-1 1 0 0 0,0 0 1 0 0,0 0-1 0 0,0 21 0 0 0,-1-19 18 0 0,-1-7-63 0 0,3 23 110 0 0,-2 0 1 0 0,0 0-1 0 0,-2 0 1 0 0,-8 43-1 0 0,9-70-126 0 0,0-1 0 0 0,0 1 0 0 0,-1-1 0 0 0,1 0 0 0 0,-1 1 0 0 0,1-1 0 0 0,-1 1 0 0 0,0-1 0 0 0,1 0 0 0 0,-1 1 0 0 0,0-1 0 0 0,0 0 1 0 0,0 0-1 0 0,0 0 0 0 0,0 1 0 0 0,0-1 0 0 0,0 0 0 0 0,0 0 0 0 0,-1-1 0 0 0,1 1 0 0 0,0 0 0 0 0,-1 0 0 0 0,1-1 0 0 0,0 1 0 0 0,-1-1 0 0 0,1 1 0 0 0,-1-1 0 0 0,1 1 0 0 0,-1-1 0 0 0,1 0 0 0 0,-1 0 0 0 0,1 0 0 0 0,-1 0 0 0 0,1 0 0 0 0,-1 0 0 0 0,1 0 0 0 0,-1 0 0 0 0,1 0 0 0 0,-1-1 0 0 0,1 1 0 0 0,-3-2 0 0 0,-7-2-568 0 0,-1-1 0 0 0,1 0 1 0 0,0-1-1 0 0,-14-10 0 0 0,-3 0-333 0 0,24 14 915 0 0,0 0 1 0 0,1 0-1 0 0,-1 1 0 0 0,0 0 0 0 0,0 0 1 0 0,0 0-1 0 0,0 0 0 0 0,0 0 1 0 0,-1 1-1 0 0,1 0 0 0 0,-6 0 1 0 0,8 0-67 0 0,-1 1 0 0 0,1 0-1 0 0,-1 0 1 0 0,1 0 0 0 0,0 0 0 0 0,-1 0 0 0 0,1 1 0 0 0,0-1 0 0 0,0 1 0 0 0,0-1 0 0 0,0 1 0 0 0,0 0 0 0 0,0 0 0 0 0,0 0-1 0 0,0 0 1 0 0,1 0 0 0 0,-1 0 0 0 0,-1 4 0 0 0,-4 5-19 0 0,1 0-1 0 0,0 0 1 0 0,1 0-1 0 0,0 1 1 0 0,1-1-1 0 0,0 1 1 0 0,1 0-1 0 0,0 0 1 0 0,1 1-1 0 0,0-1 1 0 0,1 0-1 0 0,0 1 1 0 0,2 18-1 0 0,0-29 106 0 0,-1 0-1 0 0,1 0 1 0 0,-1 0-1 0 0,1 0 0 0 0,0 0 1 0 0,0 0-1 0 0,0 0 1 0 0,0 0-1 0 0,0 0 1 0 0,0-1-1 0 0,0 1 0 0 0,1 0 1 0 0,-1-1-1 0 0,1 1 1 0 0,-1-1-1 0 0,1 0 0 0 0,0 1 1 0 0,-1-1-1 0 0,3 1 1 0 0,0 0 91 0 0,0 0 1 0 0,0-1-1 0 0,0 1 1 0 0,1-1 0 0 0,-1 0-1 0 0,0 0 1 0 0,1 0 0 0 0,7-1-1 0 0,-1 0 78 0 0,-1 0-1 0 0,0-1 0 0 0,0 0 1 0 0,0-1-1 0 0,0 0 1 0 0,0-1-1 0 0,13-5 0 0 0,-14 4-88 0 0,-1-1 0 0 0,1 1-1 0 0,-1-2 1 0 0,0 1-1 0 0,-1-1 1 0 0,1 0-1 0 0,10-12 1 0 0,9-16-6149 0 0,-19 24 2154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3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1395 641 7129 0 0,'0'0'2760'0'0</inkml:trace>
  <inkml:trace contextRef="#ctx0" brushRef="#br0" timeOffset="1">776 368 7693 0 0,'0'0'2416'0'0,"-90"-79"-2416"0"0,81 71-152 0 0,4 3-44 0 0,4 2-164 0 0</inkml:trace>
  <inkml:trace contextRef="#ctx0" brushRef="#br0" timeOffset="2">226 166 3360 0 0,'0'0'6097'0'0,"-105"-71"-5761"0"0,82 54-28 0 0,0 1-48 0 0,7 3 24 0 0,4 4-260 0 0,2 1-24 0 0,2 2-192 0 0,2-1-92 0 0,1 2-196 0 0,-1-1-748 0 0,-6-2-1020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3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225 168 64 0 0,'0'0'5581'0'0,"5"-15"-5127"0"0,15-43-21 0 0,-19 56-329 0 0,0 0 0 0 0,-1 0 0 0 0,1 0 0 0 0,0 0 0 0 0,-1 0 0 0 0,0 0 1 0 0,1 0-1 0 0,-1 0 0 0 0,0 0 0 0 0,0 0 0 0 0,0 0 0 0 0,0-1 0 0 0,-1 1 0 0 0,1 0 0 0 0,0 0 0 0 0,-1 0 0 0 0,0 0 1 0 0,1 0-1 0 0,-3-4 0 0 0,1 5-6 0 0,1-1 1 0 0,-1 0 0 0 0,0 1-1 0 0,0-1 1 0 0,0 1-1 0 0,0 0 1 0 0,0 0 0 0 0,0-1-1 0 0,0 1 1 0 0,-1 0-1 0 0,-2 0 1 0 0,-7-4-522 0 0,-32-15 1428 0 0,41 19-1032 0 0,0 0 0 0 0,-1-1 0 0 0,1 1 0 0 0,0 0 0 0 0,0 1 0 0 0,-1-1 0 0 0,1 0 0 0 0,0 1 0 0 0,-1 0 0 0 0,1 0 0 0 0,-1 0 0 0 0,1 0 0 0 0,0 0 0 0 0,-1 1 0 0 0,1 0 0 0 0,0-1 0 0 0,-1 1 0 0 0,1 0 0 0 0,0 1 0 0 0,0-1 0 0 0,0 1 0 0 0,0-1 0 0 0,0 1 0 0 0,0 0 0 0 0,0 0 0 0 0,1 0 0 0 0,-1 0 0 0 0,1 1 0 0 0,-1-1 0 0 0,1 1 0 0 0,-3 4 0 0 0,-4 5-65 0 0,0 1-1 0 0,2 0 1 0 0,-1 0-1 0 0,2 1 1 0 0,-9 24-1 0 0,12-31 60 0 0,1 0 0 0 0,0 0-1 0 0,1 0 1 0 0,0 0 0 0 0,0 0-1 0 0,0 0 1 0 0,1 0 0 0 0,0 0-1 0 0,1 0 1 0 0,-1 0 0 0 0,3 7-1 0 0,-3-11 52 0 0,1-1 1 0 0,0 1-1 0 0,0 0 0 0 0,0-1 0 0 0,0 0 0 0 0,0 1 0 0 0,1-1 0 0 0,-1 0 0 0 0,1 1 0 0 0,0-1 0 0 0,-1 0 1 0 0,1 0-1 0 0,0 0 0 0 0,0 0 0 0 0,0-1 0 0 0,0 1 0 0 0,1 0 0 0 0,-1-1 0 0 0,0 0 0 0 0,1 1 0 0 0,-1-1 1 0 0,1 0-1 0 0,-1 0 0 0 0,1-1 0 0 0,0 1 0 0 0,-1 0 0 0 0,1-1 0 0 0,0 0 0 0 0,-1 1 0 0 0,1-1 0 0 0,2 0 1 0 0,7-1 126 0 0,-1-1 0 0 0,0 0 0 0 0,0 0 1 0 0,-1-1-1 0 0,1 0 0 0 0,0-1 0 0 0,-1 0 1 0 0,0-1-1 0 0,0 0 0 0 0,0 0 0 0 0,12-10 1 0 0,-5 2-37 0 0,-1 0 0 0 0,0 0 0 0 0,-1-2-1 0 0,0 0 1 0 0,16-21 0 0 0,-29 33-73 0 0,0 0-1 0 0,0 0 1 0 0,0 0-1 0 0,0-1 0 0 0,0 1 1 0 0,-1 0-1 0 0,1-1 1 0 0,-1 1-1 0 0,1-5 0 0 0,-2 11-903 0 0,0 0 644 0 0,0 0-1 0 0,1 0 1 0 0,-1 0-1 0 0,1 0 0 0 0,0-1 1 0 0,0 1-1 0 0,1 4 1 0 0,2-1 300 0 0,1 0 1 0 0,-1 0-1 0 0,1 0 1 0 0,0-1-1 0 0,0 0 1 0 0,0 0-1 0 0,1 0 1 0 0,0 0 0 0 0,0-1-1 0 0,0 0 1 0 0,0 0-1 0 0,1-1 1 0 0,0 0-1 0 0,-1 0 1 0 0,14 3-1 0 0,-5-1-255 0 0,-1-2-1 0 0,26 4 0 0 0,24-5-4247 0 0,-38-5 611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3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24 704 0 0,'0'0'8059'0'0,"-14"-5"-8240"0"0,1 0 82 0 0,8 3 66 0 0,1 0 0 0 0,-1 0 1 0 0,0 0-1 0 0,1 1 1 0 0,-1-1-1 0 0,0 1 0 0 0,0 0 1 0 0,0 1-1 0 0,0-1 0 0 0,0 1 1 0 0,0 0-1 0 0,0 0 1 0 0,0 1-1 0 0,0 0 0 0 0,0 0 1 0 0,0 0-1 0 0,-6 2 0 0 0,-15 8 56 0 0,1 1-1 0 0,0 1 0 0 0,1 1 1 0 0,-40 32-1 0 0,51-35-31 0 0,0 0 0 0 0,0 1-1 0 0,1 0 1 0 0,1 1 0 0 0,0 1 0 0 0,1-1 0 0 0,0 2-1 0 0,-15 30 1 0 0,24-43 6 0 0,0 0 0 0 0,0-1 0 0 0,1 1 1 0 0,-1 0-1 0 0,0 0 0 0 0,1 0 0 0 0,-1 0 0 0 0,1 0 0 0 0,0 0 0 0 0,0 0 0 0 0,0 0 1 0 0,0 0-1 0 0,0 0 0 0 0,0 0 0 0 0,1 3 0 0 0,-1-4 7 0 0,1-1 1 0 0,-1 1-1 0 0,1-1 1 0 0,-1 1-1 0 0,1 0 1 0 0,-1-1-1 0 0,1 1 1 0 0,-1-1-1 0 0,1 1 1 0 0,0-1-1 0 0,-1 0 1 0 0,1 1-1 0 0,0-1 0 0 0,-1 0 1 0 0,1 1-1 0 0,0-1 1 0 0,-1 0-1 0 0,1 0 1 0 0,0 1-1 0 0,0-1 1 0 0,-1 0-1 0 0,1 0 1 0 0,0 0-1 0 0,0 0 1 0 0,0 0-1 0 0,0 0 1 0 0,9-2 50 0 0,0 0 0 0 0,-1 0 0 0 0,1-1 0 0 0,16-8 0 0 0,-4 3-104 0 0,-11 5-2 0 0,0 0 0 0 0,1 0 0 0 0,-1 1 0 0 0,1 1-1 0 0,0 0 1 0 0,0 1 0 0 0,22 2 0 0 0,-27-1-230 0 0,-1 0-1 0 0,0 0 0 0 0,0 1 0 0 0,0 0 1 0 0,0 0-1 0 0,0 0 0 0 0,-1 1 0 0 0,1 0 1 0 0,-1 0-1 0 0,1 0 0 0 0,-1 1 1 0 0,0 0-1 0 0,0 0 0 0 0,-1 0 0 0 0,1 1 1 0 0,4 5-1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4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1 4304 0 0,'0'0'6309'0'0,"1"13"-8851"0"0,0 0 2583 0 0,1-3 17 0 0,-1 1-1 0 0,0-1 0 0 0,-1 1 1 0 0,0-1-1 0 0,-1 1 0 0 0,0-1 0 0 0,-3 14 1 0 0,-10 16 647 0 0,-37 74-1 0 0,52-117-422 0 0,0-1 0 0 0,-1 1 1 0 0,1-1-1 0 0,-1 0 0 0 0,0 1 0 0 0,0-1 0 0 0,-1-7 0 0 0,1 6-357 0 0,-1-1-1 0 0,1 1 1 0 0,1-1 0 0 0,-1 1-1 0 0,2-10 1 0 0,3 3-14 0 0,0 1 0 0 0,1 0-1 0 0,0 0 1 0 0,1 0 0 0 0,0 1 0 0 0,0 0-1 0 0,15-14 1 0 0,-7 9 1 0 0,1 0 0 0 0,0 1 0 0 0,28-17 0 0 0,-42 29 4 0 0,1 0 1 0 0,-1 0-1 0 0,1 1 1 0 0,0-1-1 0 0,0 1 1 0 0,-1 0-1 0 0,1-1 0 0 0,0 1 1 0 0,0 1-1 0 0,0-1 1 0 0,0 0-1 0 0,1 1 1 0 0,-1 0-1 0 0,0-1 0 0 0,0 1 1 0 0,0 0-1 0 0,0 1 1 0 0,5 0-1 0 0,-5 0 54 0 0,0 1-1 0 0,0 0 1 0 0,0-1 0 0 0,-1 1-1 0 0,1 0 1 0 0,-1 1-1 0 0,1-1 1 0 0,-1 0 0 0 0,0 1-1 0 0,0-1 1 0 0,0 1-1 0 0,0 0 1 0 0,0-1 0 0 0,-1 1-1 0 0,1 0 1 0 0,-1 0 0 0 0,2 4-1 0 0,0 4 140 0 0,0 1 0 0 0,-1-1 0 0 0,0 0 0 0 0,-1 1 1 0 0,0 0-1 0 0,-1-1 0 0 0,0 1 0 0 0,-3 20 0 0 0,0 17-4449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4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0 7537 0 0,'0'0'2114'0'0,"2"14"-3371"0"0,33 141 1402 0 0,-18-86 347 0 0,15 109-1 0 0,-32-178-461 0 0,0 0 0 0 0,0 1 0 0 0,0-1-1 0 0,0 0 1 0 0,0 0 0 0 0,0 0 0 0 0,0 0 0 0 0,0 0-1 0 0,0 1 1 0 0,0-1 0 0 0,0 0 0 0 0,0 0 0 0 0,0 0-1 0 0,0 1 1 0 0,0-1 0 0 0,0 0 0 0 0,0 0 0 0 0,0 0-1 0 0,0 0 1 0 0,0 0 0 0 0,0 1 0 0 0,0-1 0 0 0,0 0-1 0 0,0 0 1 0 0,0 0 0 0 0,0 0 0 0 0,-1 0 0 0 0,1 1-1 0 0,0-1 1 0 0,0 0 0 0 0,0 0 0 0 0,0 0 0 0 0,0 0-1 0 0,0 0 1 0 0,-1 0 0 0 0,1 0 0 0 0,0 1 0 0 0,0-1-1 0 0,0 0 1 0 0,0 0 0 0 0,-1 0 0 0 0,1 0 0 0 0,0 0-1 0 0,0 0 1 0 0,0 0 0 0 0,0 0 0 0 0,-1 0 0 0 0,1 0-1 0 0,0 0 1 0 0,0 0 0 0 0,0 0 0 0 0,0 0 0 0 0,-1 0-1 0 0,1 0 1 0 0,0 0 0 0 0,0 0 0 0 0,0 0 0 0 0,0 0-1 0 0,0-1 1 0 0,-1 1 0 0 0,1 0 0 0 0,0 0 0 0 0,0 0-1 0 0,0 0 1 0 0,-17-13 115 0 0,-16-25-1473 0 0,31 36 1296 0 0,1 1 11 0 0,-36-38-370 0 0,35 36 362 0 0,-1 1 1 0 0,1 0 0 0 0,-1 0 0 0 0,0 0-1 0 0,0 0 1 0 0,0 0 0 0 0,0 1-1 0 0,0-1 1 0 0,0 1 0 0 0,0 0-1 0 0,-1 0 1 0 0,1 0 0 0 0,-6 0 0 0 0,8 1-23 0 0,0 0 1 0 0,0 1 0 0 0,0-1 0 0 0,0 1 0 0 0,0 0-1 0 0,1-1 1 0 0,-1 1 0 0 0,0 0 0 0 0,0-1 0 0 0,0 1 0 0 0,1 0-1 0 0,-1 0 1 0 0,0 0 0 0 0,1-1 0 0 0,-1 1 0 0 0,1 0-1 0 0,-1 0 1 0 0,1 0 0 0 0,0 0 0 0 0,-1 2 0 0 0,-9 25 360 0 0,9-25-303 0 0,-3 10 80 0 0,1 0 1 0 0,0 0-1 0 0,1 0 1 0 0,0 0-1 0 0,1 0 1 0 0,0 0-1 0 0,2 19 1 0 0,-1-29-78 0 0,1-1 0 0 0,0 0-1 0 0,-1 0 1 0 0,1 0 0 0 0,0 0 0 0 0,0 0 0 0 0,0 0 0 0 0,1 0-1 0 0,-1 0 1 0 0,0 0 0 0 0,1 0 0 0 0,-1 0 0 0 0,1-1-1 0 0,0 1 1 0 0,-1-1 0 0 0,1 1 0 0 0,0-1 0 0 0,0 0 0 0 0,0 1-1 0 0,0-1 1 0 0,0 0 0 0 0,0 0 0 0 0,0-1 0 0 0,1 1 0 0 0,-1 0-1 0 0,0-1 1 0 0,0 1 0 0 0,4-1 0 0 0,8 2-217 0 0,-1-1 1 0 0,1 0-1 0 0,21-2 1 0 0,-29 1-30 0 0,27-4-1419 0 0,-3-3-1120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5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1 4408 0 0,'0'0'5042'0'0,"0"12"-5329"0"0,-19 237 1909 0 0,-22-31-448 0 0,46-232-1189 0 0,1 1-1 0 0,0 0 1 0 0,1 0-1 0 0,0 0 0 0 0,1 1 1 0 0,0 0-1 0 0,1 0 1 0 0,1 1-1 0 0,0 0 1 0 0,0 1-1 0 0,1 0 1 0 0,0 1-1 0 0,1 0 1 0 0,0 1-1 0 0,0 0 1 0 0,24-10-1 0 0,-34 17-51 0 0,1 0 0 0 0,0 0 1 0 0,-1 0-1 0 0,1 0 0 0 0,0 1 0 0 0,0-1 0 0 0,-1 1 1 0 0,1 0-1 0 0,0 0 0 0 0,0 0 0 0 0,0 0 0 0 0,0 1 1 0 0,-1-1-1 0 0,1 1 0 0 0,0-1 0 0 0,0 1 0 0 0,-1 0 0 0 0,1 0 1 0 0,-1 0-1 0 0,1 0 0 0 0,-1 1 0 0 0,1-1 0 0 0,-1 1 1 0 0,0 0-1 0 0,1-1 0 0 0,2 5 0 0 0,-2-3 47 0 0,-1 0 1 0 0,0 0-1 0 0,0 1 0 0 0,0-1 0 0 0,0 1 1 0 0,0 0-1 0 0,-1-1 0 0 0,0 1 1 0 0,1 0-1 0 0,-2 0 0 0 0,1 0 0 0 0,0 0 1 0 0,-1 0-1 0 0,1 0 0 0 0,-1 0 0 0 0,0 0 1 0 0,-1 0-1 0 0,0 6 0 0 0,0-5 74 0 0,-1-1 0 0 0,0 0 0 0 0,1 0-1 0 0,-1 0 1 0 0,-1 0 0 0 0,1-1 0 0 0,0 1 0 0 0,-1 0-1 0 0,0-1 1 0 0,0 0 0 0 0,0 0 0 0 0,0 0 0 0 0,0 0-1 0 0,-1 0 1 0 0,0 0 0 0 0,-5 2 0 0 0,-4 3 83 0 0,0-1-1 0 0,0 0 1 0 0,-23 7 0 0 0,8-7-19 0 0,1 0 0 0 0,-2-2 0 0 0,1-1 0 0 0,0-1 0 0 0,-1-1 0 0 0,0-2 0 0 0,-34-3 0 0 0,61 3-104 0 0,-1-1 0 0 0,0 1 0 0 0,1-1 0 0 0,-1 0 0 0 0,1 1 0 0 0,-1-1 0 0 0,1 0 0 0 0,-1-1 0 0 0,-2-1 0 0 0,0-6-370 0 0,17-4-970 0 0,25-7-3277 0 0,-5 6 1690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5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0 270 912 0 0,'0'0'9059'0'0,"3"-15"-8228"0"0,10-48-363 0 0,-11 57-477 0 0,0 1 1 0 0,1-1-1 0 0,-1 1 1 0 0,1 0-1 0 0,0 0 1 0 0,1 0-1 0 0,-1 1 0 0 0,1-1 1 0 0,0 1-1 0 0,0-1 1 0 0,0 1-1 0 0,1 1 1 0 0,-1-1-1 0 0,1 1 1 0 0,0 0-1 0 0,0 0 1 0 0,9-4-1 0 0,1-2-140 0 0,22-13-17 0 0,47-22 0 0 0,-69 38 58 0 0,0 0 1 0 0,1 0-1 0 0,0 1 0 0 0,1 1 1 0 0,-1 1-1 0 0,20-2 1 0 0,-34 5 56 0 0,-1 0 1 0 0,0 0-1 0 0,1 0 1 0 0,-1 0-1 0 0,1 1 1 0 0,-1-1-1 0 0,0 0 1 0 0,1 1-1 0 0,-1-1 1 0 0,0 0-1 0 0,0 1 1 0 0,1 0-1 0 0,-1-1 1 0 0,0 1-1 0 0,0 0 1 0 0,0-1-1 0 0,0 1 1 0 0,1 0-1 0 0,-1 0 1 0 0,0 0-1 0 0,1 2 1 0 0,-1-1 9 0 0,1 1-1 0 0,-1-1 1 0 0,0 1 0 0 0,1 0 0 0 0,-1-1 0 0 0,-1 1-1 0 0,1 0 1 0 0,0 0 0 0 0,0 6 0 0 0,-1 2 43 0 0,0 0 1 0 0,0 1-1 0 0,-1-1 0 0 0,-3 17 1 0 0,-1-11 72 0 0,0-1 1 0 0,0 1-1 0 0,-2-1 1 0 0,0 0-1 0 0,-18 29 1 0 0,-57 70 254 0 0,51-74-210 0 0,-40 48-102 0 0,43-56-33 0 0,1 0-1 0 0,2 1 0 0 0,-29 56 1 0 0,51-86-4 0 0,1 1 0 0 0,0-1 0 0 0,0 1 0 0 0,1-1 0 0 0,-1 1 0 0 0,1 0 0 0 0,0-1 0 0 0,1 1 0 0 0,-1 0 1 0 0,1 0-1 0 0,0 0 0 0 0,0 0 0 0 0,0-1 0 0 0,1 1 0 0 0,-1 0 0 0 0,2 5 0 0 0,0-6 39 0 0,0 0-1 0 0,0 0 1 0 0,0-1-1 0 0,1 1 0 0 0,-1-1 1 0 0,1 1-1 0 0,0-1 1 0 0,0 0-1 0 0,0 0 1 0 0,0 0-1 0 0,0 0 1 0 0,1 0-1 0 0,0-1 0 0 0,-1 1 1 0 0,1-1-1 0 0,0 0 1 0 0,7 2-1 0 0,3 2 158 0 0,0-2 1 0 0,0 1-1 0 0,0-2 0 0 0,1 0 0 0 0,0-1 1 0 0,-1 0-1 0 0,1-1 0 0 0,0 0 0 0 0,0-2 0 0 0,21-2 1 0 0,-34 3-178 0 0,0-1 1 0 0,0 1-1 0 0,0-1 1 0 0,1 1-1 0 0,-1-1 0 0 0,0 0 1 0 0,0 0-1 0 0,0 0 1 0 0,0 0-1 0 0,0 0 1 0 0,0-1-1 0 0,-1 1 1 0 0,1-1-1 0 0,0 1 1 0 0,-1-1-1 0 0,1 1 0 0 0,-1-1 1 0 0,1 0-1 0 0,-1 0 1 0 0,2-2-1 0 0,-2 1-49 0 0,0 0-1 0 0,0 0 0 0 0,-1 0 1 0 0,1 0-1 0 0,-1-1 0 0 0,1 1 1 0 0,-1 0-1 0 0,0 0 0 0 0,0 0 1 0 0,0-1-1 0 0,-1 1 0 0 0,-1-5 1 0 0,-1-4-63 0 0,0 1 1 0 0,-2 0-1 0 0,1 0 0 0 0,-1 1 1 0 0,-1 0-1 0 0,-11-16 1 0 0,-7-5 124 0 0,-20-30 72 0 0,41 56 64 0 0,0 0 0 0 0,0 0 0 0 0,1 0 1 0 0,0 0-1 0 0,0-1 0 0 0,0 1 0 0 0,1-1 0 0 0,-1 1 0 0 0,1-1 1 0 0,0-7-1 0 0,1 13-170 0 0,1-1 1 0 0,-1 0 0 0 0,1 0-1 0 0,-1 0 1 0 0,1 1 0 0 0,-1-1 0 0 0,1 0-1 0 0,-1 1 1 0 0,1-1 0 0 0,0 0-1 0 0,-1 1 1 0 0,1-1 0 0 0,0 1-1 0 0,-1-1 1 0 0,1 1 0 0 0,0-1-1 0 0,0 1 1 0 0,0-1 0 0 0,-1 1 0 0 0,1 0-1 0 0,0 0 1 0 0,0-1 0 0 0,0 1-1 0 0,0 0 1 0 0,0 0 0 0 0,0 0-1 0 0,1 0 1 0 0,31-3-725 0 0,-29 3 717 0 0,51 0-237 0 0,-18 0-1882 0 0,39-5 0 0 0,-44-1-770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6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 1864 0 0,'0'0'7661'0'0,"0"15"-8663"0"0,0-13 1005 0 0,3 25 204 0 0,-3 1 0 0 0,0-1 0 0 0,-1 0 0 0 0,-2 0 1 0 0,-10 44-1 0 0,4-44 32 0 0,-1-1 1 0 0,-15 27-1 0 0,22-47-167 0 0,0 0-1 0 0,0 0 0 0 0,-1 0 1 0 0,0-1-1 0 0,0 1 0 0 0,-1-1 1 0 0,0 0-1 0 0,1 0 1 0 0,-2-1-1 0 0,1 0 0 0 0,0 0 1 0 0,-1 0-1 0 0,0 0 0 0 0,-10 4 1 0 0,15-7-18 0 0,1-1 0 0 0,0 0 1 0 0,-1 0-1 0 0,1 0 0 0 0,-1 0 1 0 0,1 0-1 0 0,-1 1 0 0 0,1-1 1 0 0,-1 0-1 0 0,1 0 0 0 0,-1 0 0 0 0,1 0 1 0 0,-1 0-1 0 0,1 0 0 0 0,-1 0 1 0 0,1-1-1 0 0,-1 1 0 0 0,1 0 1 0 0,0 0-1 0 0,-1 0 0 0 0,1 0 1 0 0,-1-1-1 0 0,1 1 0 0 0,-1 0 0 0 0,1 0 1 0 0,0-1-1 0 0,-1 1 0 0 0,1 0 1 0 0,0-1-1 0 0,-1 1 0 0 0,1 0 1 0 0,0-1-1 0 0,-1 0 0 0 0,-1-18 403 0 0,13-23-691 0 0,1 18 90 0 0,1 1-1 0 0,1 0 0 0 0,1 1 1 0 0,1 0-1 0 0,1 1 0 0 0,0 1 0 0 0,2 1 1 0 0,0 0-1 0 0,2 2 0 0 0,39-27 1 0 0,-56 41 4 0 0,0 1 1 0 0,0 0 0 0 0,1 0 0 0 0,-1 0-1 0 0,1 0 1 0 0,-1 1 0 0 0,9-2-1 0 0,-12 3 102 0 0,1 0-1 0 0,-1 0 1 0 0,1 0 0 0 0,-1 0-1 0 0,1 0 1 0 0,-1 0-1 0 0,1 1 1 0 0,-1-1-1 0 0,1 1 1 0 0,-1-1-1 0 0,1 1 1 0 0,-1-1 0 0 0,1 1-1 0 0,-1 0 1 0 0,0 0-1 0 0,0 0 1 0 0,1 0-1 0 0,-1 0 1 0 0,0 0-1 0 0,0 0 1 0 0,0 0 0 0 0,0 0-1 0 0,0 0 1 0 0,0 0-1 0 0,0 1 1 0 0,-1-1-1 0 0,2 2 1 0 0,7 17 248 0 0,-2 0 0 0 0,0 0 0 0 0,-1 1 1 0 0,-1-1-1 0 0,0 1 0 0 0,-2 0 0 0 0,-1 1 0 0 0,0-1 0 0 0,-2 23 0 0 0,-1-44-223 0 0,1 1 0 0 0,-1 0 0 0 0,1-1 0 0 0,-1 1-1 0 0,1 0 1 0 0,-1-1 0 0 0,0 1 0 0 0,1-1 0 0 0,-1 1-1 0 0,0-1 1 0 0,1 1 0 0 0,-1-1 0 0 0,0 1 0 0 0,0-1-1 0 0,1 0 1 0 0,-1 1 0 0 0,0-1 0 0 0,0 0-1 0 0,0 0 1 0 0,0 0 0 0 0,0 0 0 0 0,1 0 0 0 0,-1 0-1 0 0,0 0 1 0 0,-2 0 0 0 0,-24 0-3448 0 0,8-2-821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7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1 4028 0 0,'0'0'3789'0'0,"-87"15"-3709"0"0,50 8-80 0 0,4 3-236 0 0,2 6 44 0 0,7 4 192 0 0,9 0 168 0 0,2 1-28 0 0,10-7-140 0 0,3-5-1124 0 0,9-6-337 0 0,9-11-727 0 0,-6-3 192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7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0 123 456 0 0,'0'0'5635'0'0,"15"-17"-4296"0"0,73-87 1538 0 0,-88 104-2889 0 0,0 0 0 0 0,0 0 0 0 0,0-1 1 0 0,0 1-1 0 0,0 0 0 0 0,1 0 0 0 0,-1 0 0 0 0,0 0 0 0 0,0 0 1 0 0,0 0-1 0 0,0 0 0 0 0,0 0 0 0 0,0 0 0 0 0,0 0 0 0 0,1-1 1 0 0,-1 1-1 0 0,0 0 0 0 0,0 0 0 0 0,0 0 0 0 0,0 0 0 0 0,0 0 1 0 0,1 0-1 0 0,-1 0 0 0 0,0 0 0 0 0,0 0 0 0 0,0 0 0 0 0,0 0 1 0 0,0 0-1 0 0,1 0 0 0 0,-1 0 0 0 0,0 0 0 0 0,0 1 0 0 0,0-1 1 0 0,0 0-1 0 0,0 0 0 0 0,1 0 0 0 0,-1 0 0 0 0,0 0 0 0 0,0 0 1 0 0,0 0-1 0 0,0 0 0 0 0,0 0 0 0 0,0 0 0 0 0,0 1 0 0 0,0-1 1 0 0,1 0-1 0 0,-1 0 0 0 0,0 0 0 0 0,0 0 0 0 0,0 0 0 0 0,0 0 1 0 0,0 1-1 0 0,0-1 0 0 0,0 0 0 0 0,0 0 0 0 0,0 0 0 0 0,0 0 1 0 0,0 1-1 0 0,3 15-62 0 0,-1 22 481 0 0,-2-37-403 0 0,-7 107 555 0 0,1-63-2953 0 0,2-33-1077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8.3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18 168 468 0 0,'0'0'9364'0'0,"0"15"-9080"0"0,-7 128 246 0 0,7-141-490 0 0,0 3 43 0 0,0-1 0 0 0,0 0 0 0 0,-1 0 0 0 0,0 0 0 0 0,0 0 0 0 0,0 0-1 0 0,0 0 1 0 0,0-1 0 0 0,-4 7 1274 0 0,5-36 811 0 0,1 19-2193 0 0,0 0 1 0 0,1-1 0 0 0,-1 1 0 0 0,2 0-1 0 0,-1 0 1 0 0,1 0 0 0 0,0 0-1 0 0,0 0 1 0 0,1 1 0 0 0,0-1 0 0 0,0 1-1 0 0,0 0 1 0 0,9-9 0 0 0,-3 5-254 0 0,0-1 0 0 0,0 1 0 0 0,2 1 0 0 0,-1 0 1 0 0,1 0-1 0 0,14-7 0 0 0,-23 14 55 0 0,1 0 0 0 0,0 0 1 0 0,-1 1-1 0 0,1 0 0 0 0,0-1 0 0 0,0 1 1 0 0,0 1-1 0 0,0-1 0 0 0,0 1 0 0 0,0-1 1 0 0,0 1-1 0 0,1 0 0 0 0,3 1 0 0 0,1 1-462 0 0,-1 0 0 0 0,0 1 0 0 0,0 0-1 0 0,12 6 1 0 0,18 6-114 0 0,-27-12 853 0 0,-1-1 0 0 0,1 0 0 0 0,0-1 0 0 0,0 0 0 0 0,0-1 0 0 0,0 0-1 0 0,0-1 1 0 0,0 0 0 0 0,0 0 0 0 0,0-1 0 0 0,0-1 0 0 0,-1 0 0 0 0,1-1 0 0 0,-1 1 0 0 0,0-2 0 0 0,0 0 0 0 0,0 0 0 0 0,-1-1 0 0 0,0 0 0 0 0,0 0 0 0 0,0-1 0 0 0,-1 0 0 0 0,0-1 0 0 0,0 0 0 0 0,7-9 0 0 0,-13 12 130 0 0,1 1-1 0 0,-1-1 1 0 0,0 0 0 0 0,0 0 0 0 0,-1 1 0 0 0,0-1 0 0 0,0 0 0 0 0,0 0 0 0 0,0-1 0 0 0,0-5 0 0 0,-1 10-112 0 0,0-1 1 0 0,0 0-1 0 0,0 1 0 0 0,0-1 1 0 0,0 1-1 0 0,0-1 1 0 0,-1 0-1 0 0,1 1 1 0 0,0-1-1 0 0,-1 1 0 0 0,1-1 1 0 0,-1 1-1 0 0,0-1 1 0 0,1 1-1 0 0,-1-1 1 0 0,0 1-1 0 0,0 0 1 0 0,0-1-1 0 0,0 1 0 0 0,0 0 1 0 0,0 0-1 0 0,0 0 1 0 0,-1 0-1 0 0,1 0 1 0 0,0 0-1 0 0,0 0 1 0 0,-1 0-1 0 0,1 0 0 0 0,-1 1 1 0 0,1-1-1 0 0,-1 1 1 0 0,1-1-1 0 0,-1 1 1 0 0,-2-1-1 0 0,-2 1-64 0 0,0 1 0 0 0,0-1-1 0 0,0 1 1 0 0,0 0 0 0 0,0 1 0 0 0,0 0 0 0 0,0 0 0 0 0,1 0-1 0 0,-1 1 1 0 0,1-1 0 0 0,-1 1 0 0 0,1 1 0 0 0,0-1-1 0 0,0 1 1 0 0,1 0 0 0 0,-1 0 0 0 0,1 0 0 0 0,-1 0 0 0 0,1 1-1 0 0,-5 8 1 0 0,2-4 7 0 0,0 0 0 0 0,1 1-1 0 0,1-1 1 0 0,0 1-1 0 0,0 0 1 0 0,1 1 0 0 0,0-1-1 0 0,0 1 1 0 0,1 0 0 0 0,-2 18-1 0 0,4-22-43 0 0,1 0-1 0 0,0 0 1 0 0,0 0-1 0 0,1 0 1 0 0,0 0-1 0 0,0 0 1 0 0,0 0-1 0 0,1 0 1 0 0,0-1-1 0 0,0 1 1 0 0,1-1 0 0 0,0 1-1 0 0,0-1 1 0 0,1 0-1 0 0,-1 0 1 0 0,1-1-1 0 0,1 1 1 0 0,-1-1-1 0 0,1 1 1 0 0,0-2-1 0 0,0 1 1 0 0,0 0-1 0 0,1-1 1 0 0,-1 0-1 0 0,1 0 1 0 0,0-1-1 0 0,0 1 1 0 0,1-1-1 0 0,7 2 1 0 0,-2 0-746 0 0,-1-1 1 0 0,1-1 0 0 0,0 0 0 0 0,0 0 0 0 0,1-1 0 0 0,20 0-1 0 0,16-1-3199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19.5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0 2060 0 0,'0'0'3817'0'0,"-4"1"-3623"0"0,2 0-169 0 0,0 0 0 0 0,0-1 0 0 0,0 1 0 0 0,1 0 0 0 0,-1 0 0 0 0,0 0 0 0 0,1 1 0 0 0,-1-1 0 0 0,1 0 0 0 0,-1 1 0 0 0,1-1 0 0 0,0 1 0 0 0,-1-1 0 0 0,1 1 0 0 0,0 0 0 0 0,0-1 0 0 0,-1 3 0 0 0,-17 41 568 0 0,2-5-344 0 0,3-17-203 0 0,-1-1 0 0 0,-1 0 0 0 0,-1-2-1 0 0,-30 30 1 0 0,-10 2-2532 0 0,26-27-476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4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180 177 3720 0 0,'0'0'3025'0'0,"-85"-55"-2417"0"0,64 39-152 0 0,5 2-28 0 0,5 3-164 0 0,3 0-264 0 0,-2 1-116 0 0,6 2-40 0 0,0-3-404 0 0,1 0-828 0 0,0 3-373 0 0,-11-14-767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8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1 5280 0 0,'0'0'5306'0'0,"-6"9"-5432"0"0,-81 165 1484 0 0,49-93-1102 0 0,-31 90 209 0 0,72-179-338 0 0,58-113 241 0 0,-54 109-444 0 0,1-1 0 0 0,0 1 1 0 0,1 1-1 0 0,0-1 0 0 0,1 2 0 0 0,1-1 0 0 0,21-16 0 0 0,-30 26 19 0 0,0-1 0 0 0,1 1-1 0 0,0 0 1 0 0,-1 0 0 0 0,1 0 0 0 0,0 0 0 0 0,-1 1-1 0 0,1-1 1 0 0,0 1 0 0 0,0 0 0 0 0,-1-1-1 0 0,1 1 1 0 0,0 0 0 0 0,0 1 0 0 0,0-1 0 0 0,-1 0-1 0 0,1 1 1 0 0,0 0 0 0 0,0-1 0 0 0,-1 1-1 0 0,1 0 1 0 0,-1 1 0 0 0,1-1 0 0 0,-1 0-1 0 0,1 1 1 0 0,3 2 0 0 0,7 6-42 0 0,-2 0-1 0 0,1 1 1 0 0,18 21 0 0 0,-7-7 204 0 0,-18-19-70 0 0,1-1 0 0 0,0 0-1 0 0,0-1 1 0 0,0 1-1 0 0,0-1 1 0 0,1-1 0 0 0,0 1-1 0 0,0-1 1 0 0,9 3 0 0 0,-13-5 25 0 0,0 0 0 0 0,0-1 0 0 0,0 1 0 0 0,0-1 0 0 0,0 1 0 0 0,0-1 0 0 0,0 0 0 0 0,0 0 0 0 0,1-1 0 0 0,-1 1 0 0 0,0-1 0 0 0,0 1 1 0 0,0-1-1 0 0,0 0 0 0 0,0 0 0 0 0,0 0 0 0 0,0-1 0 0 0,-1 1 0 0 0,1-1 0 0 0,0 0 0 0 0,-1 1 0 0 0,1-1 0 0 0,-1 0 0 0 0,0 0 0 0 0,3-3 0 0 0,4-6 153 0 0,0 1 0 0 0,-1-1-1 0 0,-1 0 1 0 0,10-18-1 0 0,-15 24-182 0 0,1-1-1 0 0,-1 0 0 0 0,0 0 0 0 0,0-1 1 0 0,0 1-1 0 0,-1 0 0 0 0,0-1 1 0 0,-1 1-1 0 0,1 0 0 0 0,-1-1 0 0 0,-1-10 1 0 0,0 16-98 0 0,1 0 1 0 0,0-1 0 0 0,-1 1 0 0 0,1 0 0 0 0,-1 0 0 0 0,0 0 0 0 0,1 0 0 0 0,-1 0-1 0 0,0 0 1 0 0,0 0 0 0 0,1 0 0 0 0,-1 0 0 0 0,0 0 0 0 0,0 0 0 0 0,0 0-1 0 0,0 1 1 0 0,0-1 0 0 0,0 0 0 0 0,-1 1 0 0 0,1-1 0 0 0,0 0 0 0 0,0 1-1 0 0,0 0 1 0 0,-1-1 0 0 0,1 1 0 0 0,0 0 0 0 0,0 0 0 0 0,-1-1 0 0 0,1 1 0 0 0,0 0-1 0 0,-1 0 1 0 0,1 0 0 0 0,0 1 0 0 0,0-1 0 0 0,-1 0 0 0 0,1 0 0 0 0,0 1-1 0 0,-3 0 1 0 0,-3 1-541 0 0,1 0 1 0 0,-1 0-1 0 0,0 0 0 0 0,0 1 0 0 0,-9 6 0 0 0,-10 10-3701 0 0,22-10 1519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9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1 116 0 0,'0'0'11088'0'0,"-16"2"-11670"0"0,2 1 573 0 0,1-1-1 0 0,-1 2 1 0 0,0 0-1 0 0,1 0 0 0 0,0 1 1 0 0,0 1-1 0 0,0 0 0 0 0,1 1 1 0 0,-17 12-1 0 0,17-9-62 0 0,0 1-1 0 0,0 0 1 0 0,-17 24 0 0 0,26-30 53 0 0,-1 0 1 0 0,1 0-1 0 0,0 0 0 0 0,1 0 1 0 0,-1 1-1 0 0,1-1 1 0 0,0 1-1 0 0,1-1 1 0 0,-1 1-1 0 0,1 0 1 0 0,0 0-1 0 0,0 0 0 0 0,1 9 1 0 0,0-14 25 0 0,0 0-1 0 0,0 0 1 0 0,1 0 0 0 0,-1 0-1 0 0,0 0 1 0 0,0 0 0 0 0,1 0-1 0 0,-1 0 1 0 0,1 0 0 0 0,-1 0-1 0 0,1 0 1 0 0,0 0 0 0 0,-1 0-1 0 0,1 0 1 0 0,0 0 0 0 0,-1-1-1 0 0,1 1 1 0 0,0 0 0 0 0,0-1-1 0 0,0 1 1 0 0,0 0 0 0 0,0-1-1 0 0,1 1 1 0 0,1 0 38 0 0,0 1 0 0 0,0-1 0 0 0,1 0 0 0 0,-1-1 1 0 0,0 1-1 0 0,1 0 0 0 0,4-1 0 0 0,2 0 77 0 0,0 0 0 0 0,-1-1 1 0 0,1 0-1 0 0,14-4 0 0 0,-5-1-7 0 0,-1-1 0 0 0,0 0 0 0 0,-1-2 0 0 0,0 0 0 0 0,0 0-1 0 0,-1-2 1 0 0,0 0 0 0 0,-1-1 0 0 0,0 0 0 0 0,-1-1 0 0 0,22-26 0 0 0,-34 35-71 0 0,1 0 1 0 0,-1 0-1 0 0,1 0 0 0 0,-1-1 1 0 0,-1 1-1 0 0,1 0 0 0 0,2-9 1 0 0,-4 12-50 0 0,0 0 0 0 0,0 0 0 0 0,0 0 0 0 0,0 0 0 0 0,0 0 0 0 0,0 0 0 0 0,0 0 0 0 0,0 0 0 0 0,0 0 1 0 0,0 0-1 0 0,0 0 0 0 0,-1 0 0 0 0,1 0 0 0 0,0 0 0 0 0,-1 0 0 0 0,1 0 0 0 0,-1 0 0 0 0,1 0 0 0 0,-1 0 0 0 0,0 1 1 0 0,1-1-1 0 0,-1 0 0 0 0,0 0 0 0 0,1 1 0 0 0,-1-1 0 0 0,0 0 0 0 0,0 1 0 0 0,0-1 0 0 0,0 0 0 0 0,0 1 0 0 0,0-1 1 0 0,1 1-1 0 0,-1 0 0 0 0,0-1 0 0 0,0 1 0 0 0,0 0 0 0 0,0 0 0 0 0,-1-1 0 0 0,1 1 0 0 0,0 0 0 0 0,-1 0 0 0 0,-11-1-369 0 0,-1 1-1 0 0,0 0 1 0 0,1 0-1 0 0,-1 1 0 0 0,1 1 1 0 0,-18 5-1 0 0,-41 17-5486 0 0,56-16 2768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39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 1828 0 0,'0'0'7247'0'0,"4"8"-7348"0"0,0-2 176 0 0,0 1 0 0 0,-1 0-1 0 0,0 1 1 0 0,0-1 0 0 0,-1 1-1 0 0,0-1 1 0 0,0 1 0 0 0,-1 0-1 0 0,0-1 1 0 0,0 11 0 0 0,-1-14 4 0 0,1 0 1 0 0,-1 0 0 0 0,0 0 0 0 0,0 0 0 0 0,0 0 0 0 0,0 0 0 0 0,-1 0 0 0 0,1 1 0 0 0,-1-1 0 0 0,0 0 0 0 0,0-1 0 0 0,-1 1 0 0 0,1 0 0 0 0,-1 0 0 0 0,0 0 0 0 0,0-1-1 0 0,0 1 1 0 0,-1-1 0 0 0,-4 6 634 0 0,6-11-626 0 0,0 0 1 0 0,0-1 0 0 0,1 1 0 0 0,-1 0-1 0 0,1 0 1 0 0,-1-1 0 0 0,1 1 0 0 0,0 0-1 0 0,0-1 1 0 0,0 1 0 0 0,0 0 0 0 0,0-5-1 0 0,0 4-16 0 0,1-3-96 0 0,0 0-1 0 0,0 0 1 0 0,0 0-1 0 0,1 0 0 0 0,0 0 1 0 0,0 0-1 0 0,0 0 1 0 0,1 1-1 0 0,0-1 1 0 0,0 1-1 0 0,0 0 0 0 0,5-6 1 0 0,8-9-115 0 0,28-27 1 0 0,-37 39 117 0 0,-5 6 9 0 0,78-72-171 0 0,-72 67 135 0 0,0 1 1 0 0,1 0-1 0 0,0 0 0 0 0,0 1 0 0 0,0 0 0 0 0,1 1 0 0 0,-1 0 0 0 0,15-4 0 0 0,-23 8 17 0 0,1 0 1 0 0,-1 0-1 0 0,1 0 1 0 0,-1-1 0 0 0,1 1-1 0 0,-1 1 1 0 0,1-1-1 0 0,-1 0 1 0 0,1 0-1 0 0,-1 0 1 0 0,1 1 0 0 0,-1-1-1 0 0,1 1 1 0 0,-1-1-1 0 0,0 1 1 0 0,1 0-1 0 0,-1-1 1 0 0,0 1 0 0 0,0 0-1 0 0,3 2 1 0 0,-2-1 26 0 0,0 1 0 0 0,1 0 0 0 0,-1-1 0 0 0,-1 1 0 0 0,1 0 0 0 0,0 0 0 0 0,-1 0 0 0 0,1 1 0 0 0,0 2 1 0 0,3 10 131 0 0,-1 1 1 0 0,-1-1 0 0 0,1 19 0 0 0,-2-21-94 0 0,1 18 141 0 0,0 0 0 0 0,-3 40-1 0 0,-8-16-5546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5:40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0 273 236 0 0,'0'0'7423'0'0,"15"-3"-7177"0"0,110-13 333 0 0,-106 15-450 0 0,0-1 0 0 0,0-1-1 0 0,0-1 1 0 0,0-1 0 0 0,-1 0 0 0 0,0-1 0 0 0,28-14-1 0 0,-37 16-83 0 0,-1-1-1 0 0,1 0 0 0 0,-1-1 1 0 0,0 0-1 0 0,-1 0 0 0 0,1-1 0 0 0,-1 0 1 0 0,0 0-1 0 0,-1-1 0 0 0,0 0 0 0 0,0 0 1 0 0,-1 0-1 0 0,0-1 0 0 0,0 1 0 0 0,-1-1 1 0 0,5-14-1 0 0,-8 21-46 0 0,0 0 0 0 0,-1 0 1 0 0,1 0-1 0 0,0 0 0 0 0,-1 0 0 0 0,1 0 1 0 0,-1-1-1 0 0,0 1 0 0 0,0 0 0 0 0,0 0 1 0 0,0 0-1 0 0,0 0 0 0 0,0 0 0 0 0,0-1 1 0 0,-1 1-1 0 0,1 0 0 0 0,-1 0 0 0 0,0 0 0 0 0,1 0 1 0 0,-1 0-1 0 0,0 0 0 0 0,0 0 0 0 0,0 0 1 0 0,0 1-1 0 0,-1-1 0 0 0,1 0 0 0 0,-1 1 1 0 0,1-1-1 0 0,-1 0 0 0 0,-2-1 0 0 0,-1 1-24 0 0,1 0-1 0 0,-1 0 0 0 0,1 1 0 0 0,-1 0 1 0 0,0 0-1 0 0,1 0 0 0 0,-1 1 1 0 0,0-1-1 0 0,0 1 0 0 0,0 0 0 0 0,1 0 1 0 0,-1 1-1 0 0,-7 1 0 0 0,2 0 100 0 0,-1 1-1 0 0,1 0 1 0 0,0 0-1 0 0,0 1 0 0 0,0 0 1 0 0,1 1-1 0 0,-1 0 1 0 0,1 1-1 0 0,0 0 1 0 0,1 0-1 0 0,0 1 0 0 0,0 0 1 0 0,-9 9-1 0 0,12-10-28 0 0,-1 1 0 0 0,1 0 0 0 0,1-1 0 0 0,-1 1 0 0 0,1 1 0 0 0,0-1 0 0 0,1 1 0 0 0,-1-1 0 0 0,2 1 0 0 0,-1 0 0 0 0,1 0-1 0 0,0 1 1 0 0,1-1 0 0 0,0 0 0 0 0,0 0 0 0 0,1 1 0 0 0,0 10 0 0 0,1-14-6 0 0,0 0 1 0 0,0 0-1 0 0,0-1 0 0 0,0 1 0 0 0,1 0 1 0 0,0-1-1 0 0,0 1 0 0 0,0-1 1 0 0,0 0-1 0 0,1 0 0 0 0,0 0 0 0 0,-1 0 1 0 0,1 0-1 0 0,6 5 0 0 0,-3-4 24 0 0,1 0 0 0 0,-1 0 0 0 0,1 0 0 0 0,1-1 0 0 0,-1 1-1 0 0,1-2 1 0 0,13 6 0 0 0,2-3 103 0 0,1 0 0 0 0,-1-1-1 0 0,1-1 1 0 0,43 1 0 0 0,-59-5-101 0 0,32 1 278 0 0,-39-1-324 0 0,0 0 1 0 0,0 0-1 0 0,0 0 0 0 0,0 0 1 0 0,0 0-1 0 0,0 0 1 0 0,0 0-1 0 0,-1-1 1 0 0,1 1-1 0 0,0 0 1 0 0,0 0-1 0 0,0-1 0 0 0,0 1 1 0 0,0-1-1 0 0,0 1 1 0 0,-1-1-1 0 0,1 1 1 0 0,0-1-1 0 0,0 1 0 0 0,0-1 1 0 0,-1 0-1 0 0,1 1 1 0 0,-1-1-1 0 0,1 0 1 0 0,0 1-1 0 0,-1-1 1 0 0,1 0-1 0 0,-1 0 0 0 0,1 0 1 0 0,0-1-1 0 0,-2 1-99 0 0,1 1-1 0 0,0-1 0 0 0,0 0 0 0 0,0 1 0 0 0,0-1 0 0 0,-1 1 1 0 0,1-1-1 0 0,0 0 0 0 0,-1 1 0 0 0,1-1 0 0 0,0 1 1 0 0,-1-1-1 0 0,1 1 0 0 0,-1 0 0 0 0,1-1 0 0 0,-1 1 1 0 0,1-1-1 0 0,-1 1 0 0 0,1 0 0 0 0,-1-1 0 0 0,1 1 1 0 0,-1 0-1 0 0,1 0 0 0 0,-1-1 0 0 0,0 1 0 0 0,0 0 0 0 0,-22-6-2269 0 0,11 4 315 0 0,-24-7-2721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4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7 156 0 0,'-14'-3'13637'0'0,"14"3"-13646"0"0,0 0-1 0 0,0 0 0 0 0,0-1 1 0 0,0 1-1 0 0,1 0 0 0 0,-1 0 1 0 0,0 0-1 0 0,0-1 0 0 0,0 1 1 0 0,0 0-1 0 0,0 0 1 0 0,1 0-1 0 0,-1 0 0 0 0,0 0 1 0 0,0-1-1 0 0,0 1 0 0 0,1 0 1 0 0,-1 0-1 0 0,0 0 0 0 0,0 0 1 0 0,0 0-1 0 0,1 0 1 0 0,-1 0-1 0 0,0 0 0 0 0,0 0 1 0 0,0 0-1 0 0,1 0 0 0 0,-1 0 1 0 0,0 0-1 0 0,0 0 0 0 0,1 0 1 0 0,-1 0-1 0 0,0 0 0 0 0,0 0 1 0 0,0 0-1 0 0,1 0 1 0 0,-1 0-1 0 0,0 0 0 0 0,0 0 1 0 0,0 1-1 0 0,1-1 0 0 0,-1 0 1 0 0,0 0-1 0 0,6 12-762 0 0,0 17-300 0 0,-3-9 1083 0 0,2 14 137 0 0,-1 0 0 0 0,-2 67 0 0 0,-2-102-114 0 0,0 1 0 0 0,0-1 0 0 0,0 0 0 0 0,-1 0 0 0 0,1 0 0 0 0,0 0 0 0 0,-1 0 0 0 0,1 0 0 0 0,-1 1 0 0 0,1-1 0 0 0,-1 0 0 0 0,1 0 0 0 0,-1 1 0 0 0,1-1 0 0 0,-1 0 0 0 0,0 1 0 0 0,0-1 0 0 0,1 0 0 0 0,-1 1 0 0 0,0-1 0 0 0,0 1 0 0 0,1 0 0 0 0,-1-1 1 0 0,0 1-1 0 0,0 0 0 0 0,0-1 0 0 0,0 1 0 0 0,0 0 0 0 0,0 0 0 0 0,0 0 0 0 0,0-1 0 0 0,0 1 0 0 0,1 0 0 0 0,-1 0 0 0 0,0 1 0 0 0,0-1 0 0 0,0 0 0 0 0,0 0 0 0 0,0 0 0 0 0,0 1 0 0 0,0-1 0 0 0,0 0 0 0 0,1 1 0 0 0,-1-1 0 0 0,0 1 0 0 0,0-1 0 0 0,0 1 0 0 0,1-1 0 0 0,-1 1 0 0 0,0-1 0 0 0,1 1 0 0 0,-1 0 0 0 0,0 0 0 0 0,1-1 0 0 0,-1 1 0 0 0,1 0 0 0 0,-1 0 0 0 0,1 0 0 0 0,-1-1 0 0 0,1 1 0 0 0,0 0 0 0 0,0 0 0 0 0,-1 0 0 0 0,1 0 0 0 0,0 0 0 0 0,0 1 0 0 0,-2-13-70 0 0,1 1 1 0 0,1-1 0 0 0,0 1-1 0 0,0-1 1 0 0,1 1 0 0 0,1 0-1 0 0,0-1 1 0 0,0 1 0 0 0,1 0-1 0 0,0 0 1 0 0,6-13 0 0 0,-6 17-192 0 0,-1 1 0 0 0,1 0 1 0 0,1 0-1 0 0,-1 0 0 0 0,1 1 1 0 0,0-1-1 0 0,0 1 1 0 0,0 0-1 0 0,7-5 0 0 0,-7 6-378 0 0,0 1 0 0 0,0-1-1 0 0,1 1 1 0 0,-1 0 0 0 0,1 1-1 0 0,-1-1 1 0 0,1 1 0 0 0,0-1-1 0 0,0 1 1 0 0,-1 1 0 0 0,1-1-1 0 0,7 1 1 0 0,4 0-3094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5.3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0 171 1472 0 0,'0'0'2252'0'0,"13"3"-2004"0"0,44 7 30 0 0,-52-9-220 0 0,-1-1-1 0 0,1 1 0 0 0,0-1 1 0 0,0 0-1 0 0,0-1 1 0 0,-1 1-1 0 0,1-1 0 0 0,0 0 1 0 0,-1 0-1 0 0,1 0 0 0 0,0-1 1 0 0,-1 0-1 0 0,1 1 0 0 0,-1-2 1 0 0,0 1-1 0 0,0 0 0 0 0,0-1 1 0 0,0 0-1 0 0,0 0 0 0 0,-1 0 1 0 0,1 0-1 0 0,-1-1 1 0 0,0 1-1 0 0,0-1 0 0 0,0 0 1 0 0,0 0-1 0 0,-1 0 0 0 0,1 0 1 0 0,-1-1-1 0 0,0 1 0 0 0,0-1 1 0 0,-1 1-1 0 0,0-1 0 0 0,1 1 1 0 0,-1-1-1 0 0,-1 0 0 0 0,1 0 1 0 0,-1 1-1 0 0,0-1 0 0 0,0 0 1 0 0,0 0-1 0 0,-1 0 1 0 0,1 1-1 0 0,-1-1 0 0 0,-1 0 1 0 0,-1-5-1 0 0,2 7-82 0 0,-1 1-1 0 0,0-1 1 0 0,0 1-1 0 0,0-1 1 0 0,0 1 0 0 0,0 0-1 0 0,0 0 1 0 0,-1 0 0 0 0,1 0-1 0 0,-1 0 1 0 0,1 0-1 0 0,-1 1 1 0 0,0-1 0 0 0,1 1-1 0 0,-1 0 1 0 0,0 0-1 0 0,0 0 1 0 0,0 0 0 0 0,0 0-1 0 0,0 1 1 0 0,0-1 0 0 0,0 1-1 0 0,0 0 1 0 0,-1 0-1 0 0,1 0 1 0 0,0 0 0 0 0,0 1-1 0 0,0-1 1 0 0,0 1-1 0 0,0 0 1 0 0,0 0 0 0 0,0 0-1 0 0,0 0 1 0 0,1 0 0 0 0,-1 1-1 0 0,0-1 1 0 0,1 1-1 0 0,-1 0 1 0 0,1 0 0 0 0,-4 3-1 0 0,-2 5-101 0 0,0 2 0 0 0,0-1 0 0 0,1 1 0 0 0,1 0 0 0 0,0 1 0 0 0,1-1 0 0 0,0 1 0 0 0,-3 14 0 0 0,5-17 235 0 0,1-1 0 0 0,1 0-1 0 0,-1 1 1 0 0,1-1 0 0 0,1 1 0 0 0,0-1 0 0 0,0 1-1 0 0,1-1 1 0 0,0 0 0 0 0,1 1 0 0 0,0-1-1 0 0,4 14 1 0 0,-4-20-4 0 0,0 1-1 0 0,0-1 1 0 0,1 0-1 0 0,-1 0 1 0 0,1 0-1 0 0,0 0 1 0 0,-1 0-1 0 0,1-1 1 0 0,0 1-1 0 0,1-1 1 0 0,-1 0-1 0 0,0 0 1 0 0,1 0-1 0 0,-1 0 1 0 0,1-1-1 0 0,-1 1 1 0 0,1-1-1 0 0,0 0 1 0 0,0 0-1 0 0,-1 0 1 0 0,9 0-1 0 0,7 1 62 0 0,1-1 0 0 0,-1-1-1 0 0,21-3 1 0 0,-29 2-64 0 0,2 0-283 0 0,1 0 0 0 0,0-2 1 0 0,-1 0-1 0 0,15-5 1 0 0,25-17-3217 0 0,-19 3 292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5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3848 0 0,'0'0'6548'0'0,"-4"-1"-8226"0"0,4 1 1655 0 0,0 1 0 0 0,-1-1 0 0 0,1 0 0 0 0,0 0 0 0 0,0 0-1 0 0,0 0 1 0 0,-1 0 0 0 0,1 0 0 0 0,0 1 0 0 0,0-1 0 0 0,-1 0 0 0 0,1 0-1 0 0,0 0 1 0 0,0 0 0 0 0,0 1 0 0 0,-1-1 0 0 0,0 6 109 0 0,0-1 1 0 0,0 0-1 0 0,1 1 1 0 0,-1-1 0 0 0,1 1-1 0 0,1 0 1 0 0,-1-1-1 0 0,1 0 1 0 0,2 11-1 0 0,-1 2-19 0 0,10 94 254 0 0,2 27 47 0 0,-11-46-6246 0 0,-11-95 2646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6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1016 0 0,'0'0'2692'0'0,"17"0"-2451"0"0,7 0-176 0 0,11 1 119 0 0,51-6-1 0 0,-68 2-120 0 0,-1 0 0 0 0,0-2 0 0 0,-1 0-1 0 0,1-1 1 0 0,30-15 0 0 0,-10 0 1318 0 0,42-31 0 0 0,-82 111-2417 0 0,3-45 1100 0 0,-1-10-80 0 0,1 0 0 0 0,0 1 0 0 0,0-1 0 0 0,1 0 0 0 0,-1 0 0 0 0,2 7 0 0 0,-1-10 18 0 0,-1 0 0 0 0,1 0 0 0 0,-1 0 0 0 0,1 0 0 0 0,0 0 0 0 0,-1 0 0 0 0,1 0 0 0 0,0-1 0 0 0,0 1 0 0 0,0 0 1 0 0,0 0-1 0 0,0-1 0 0 0,-1 1 0 0 0,1 0 0 0 0,0-1 0 0 0,1 1 0 0 0,-1-1 0 0 0,0 1 0 0 0,0-1 0 0 0,0 0 0 0 0,0 1 0 0 0,0-1 0 0 0,0 0 1 0 0,0 0-1 0 0,1 0 0 0 0,-1 0 0 0 0,0 0 0 0 0,2 0 0 0 0,0 0-52 0 0,0 1-1 0 0,0-1 1 0 0,0 0 0 0 0,1-1-1 0 0,-1 1 1 0 0,0 0 0 0 0,0-1-1 0 0,0 0 1 0 0,0 0 0 0 0,0 0-1 0 0,0 0 1 0 0,0 0 0 0 0,0 0-1 0 0,0-1 1 0 0,-1 1 0 0 0,1-1-1 0 0,0 0 1 0 0,-1 0 0 0 0,0 0-1 0 0,1 0 1 0 0,1-3-1 0 0,9-11-2373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6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56 156 0 0,'0'0'5652'0'0,"4"16"-5068"0"0,14 52-89 0 0,-16-60-394 0 0,0-1 0 0 0,-1 1 1 0 0,0 0-1 0 0,-1 0 0 0 0,0 15 0 0 0,0-20-49 0 0,-1-1 0 0 0,1 1 0 0 0,-1 0 0 0 0,0 0 0 0 0,0-1 0 0 0,0 1 0 0 0,0-1-1 0 0,0 1 1 0 0,0 0 0 0 0,-1-1 0 0 0,0 0 0 0 0,1 1 0 0 0,-4 2 0 0 0,17-42 1685 0 0,-9 30-1909 0 0,37-85-1088 0 0,-34 81 1222 0 0,0-1 1 0 0,1 2-1 0 0,0-1 1 0 0,1 1-1 0 0,15-16 1 0 0,-20 23 58 0 0,1 0-1 0 0,0 1 1 0 0,0 0 0 0 0,0-1 0 0 0,0 1 0 0 0,0 1 0 0 0,0-1-1 0 0,0 0 1 0 0,1 1 0 0 0,-1 0 0 0 0,1 0 0 0 0,-1 0 0 0 0,0 1-1 0 0,1 0 1 0 0,0 0 0 0 0,-1 0 0 0 0,1 0 0 0 0,-1 0 0 0 0,1 1-1 0 0,-1 0 1 0 0,0 0 0 0 0,1 0 0 0 0,-1 1 0 0 0,0-1 0 0 0,1 1-1 0 0,-1 0 1 0 0,0 0 0 0 0,-1 1 0 0 0,1-1 0 0 0,0 1 0 0 0,-1 0-1 0 0,1 0 1 0 0,-1 0 0 0 0,0 0 0 0 0,0 0 0 0 0,0 1 0 0 0,0 0-1 0 0,-1-1 1 0 0,1 1 0 0 0,-1 0 0 0 0,0 0 0 0 0,0 1 0 0 0,-1-1-1 0 0,1 0 1 0 0,-1 0 0 0 0,0 1 0 0 0,0-1 0 0 0,1 8 0 0 0,-2-7 80 0 0,0 0 0 0 0,0 0 0 0 0,0 0 1 0 0,0 0-1 0 0,-1-1 0 0 0,0 1 0 0 0,0 0 1 0 0,0 0-1 0 0,0 0 0 0 0,-1-1 0 0 0,0 1 1 0 0,0-1-1 0 0,0 1 0 0 0,-1-1 0 0 0,-2 4 1 0 0,-1-1-1415 0 0,13-21-1732 0 0,4-6-3191 0 0,-31 57 5888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7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3392 0 0,'0'0'8052'0'0,"3"6"-9337"0"0,3 11 1472 0 0,-1 0 0 0 0,0 0 1 0 0,-1 0-1 0 0,-1 1 0 0 0,-1-1 0 0 0,0 1 0 0 0,-1-1 1 0 0,-1 1-1 0 0,-1 0 0 0 0,-5 33 0 0 0,3-32-264 0 0,-1 0 0 0 0,-1-1-1 0 0,-1 1 1 0 0,0-1 0 0 0,-2-1-1 0 0,0 1 1 0 0,-1-1 0 0 0,0-1-1 0 0,-1 1 1 0 0,-17 18 0 0 0,13-25-1208 0 0,14-10 1216 0 0,0 0-1 0 0,-1 0 1 0 0,1 0-1 0 0,-1 0 1 0 0,1 0-1 0 0,0 0 1 0 0,-1 0-1 0 0,1 0 0 0 0,0 0 1 0 0,-1 0-1 0 0,1 0 1 0 0,-1 0-1 0 0,1 0 1 0 0,0-1-1 0 0,-1 1 1 0 0,1 0-1 0 0,0 0 1 0 0,-1 0-1 0 0,1-1 1 0 0,0 1-1 0 0,-1 0 0 0 0,1 0 1 0 0,0-1-1 0 0,0 1 1 0 0,-1-1-1 0 0,0-2-397 0 0,0 1-1 0 0,-1-1 1 0 0,2 0 0 0 0,-1 0-1 0 0,0 1 1 0 0,0-1-1 0 0,1 0 1 0 0,0 0-1 0 0,-1-6 1 0 0,1-23-2418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4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735 2686 2908 0 0,'0'0'1260'0'0,"-14"-15"-172"0"0,-109-126 1219 0 0,91 100-2023 0 0,1-2 0 0 0,-38-71 0 0 0,-1-30-3239 0 0,44 90 428 0 0,-36-58 1 0 0,19 48 5649 0 0,-82-95 0 0 0,124 157-3066 0 0,-12-13 799 0 0,-1-1 0 0 0,2 0 0 0 0,-18-30 0 0 0,28 40-894 0 0,-1 1 0 0 0,1-1 0 0 0,0 1 0 0 0,0-1-1 0 0,0 0 1 0 0,1 0 0 0 0,0 0 0 0 0,0 0 0 0 0,1 0 0 0 0,-1 0-1 0 0,1-1 1 0 0,1 1 0 0 0,-1 0 0 0 0,1 0 0 0 0,0 0 0 0 0,4-11 0 0 0,0 2-392 0 0,1-1-660 0 0,-1-1-1 0 0,-1 1 0 0 0,0-1 1 0 0,1-19-1 0 0,-1-15-1832 0 0</inkml:trace>
  <inkml:trace contextRef="#ctx0" brushRef="#br0" timeOffset="1">46 972 572 0 0,'0'0'3714'0'0,"-4"-19"-2565"0"0,-24-145 1143 0 0,21 104-2035 0 0,2 1-1 0 0,4-1 1 0 0,1 0-1 0 0,15-95 0 0 0,-8 121-268 0 0,12-33 0 0 0,-10 35 542 0 0,8-39 0 0 0,-9 18-518 0 0,3-85-1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7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0 188 784 0 0,'0'0'5555'0'0,"14"17"-5282"0"0,98 120 418 0 0,-99-122-597 0 0,0 1-80 0 0,0-1 1 0 0,20 17-1 0 0,-29-29 52 0 0,0 0 0 0 0,0 1 1 0 0,1-1-1 0 0,-1-1 0 0 0,1 1 0 0 0,0-1 1 0 0,-1 0-1 0 0,1 0 0 0 0,0 0 0 0 0,0-1 1 0 0,0 0-1 0 0,1 1 0 0 0,9-1 0 0 0,-13-1 81 0 0,-1 0-1 0 0,1-1 0 0 0,0 1 0 0 0,0-1 0 0 0,-1 1 0 0 0,1-1 0 0 0,0 0 0 0 0,-1 0 0 0 0,1 1 0 0 0,-1-1 0 0 0,1 0 0 0 0,-1 0 0 0 0,1-1 0 0 0,-1 1 0 0 0,0 0 0 0 0,0 0 1 0 0,0-1-1 0 0,1 1 0 0 0,0-3 0 0 0,20-35 1010 0 0,-15 24-896 0 0,18-41 94 0 0,-2-1 0 0 0,-3 0 1 0 0,-2-2-1 0 0,10-62 0 0 0,-23 95-637 0 0,-10 37-1585 0 0,-13 43-336 0 0,17-50 2575 0 0,-37 142-5847 0 0,32-113 2696 0 0</inkml:trace>
  <inkml:trace contextRef="#ctx0" brushRef="#br0" timeOffset="1">707 229 2508 0 0,'0'0'7676'0'0,"1"9"-7776"0"0,-1 1 182 0 0,0 1 1 0 0,-1-1-1 0 0,1 0 0 0 0,-2 0 0 0 0,0 1 1 0 0,0-1-1 0 0,-1 0 0 0 0,-3 10 0 0 0,3-15-92 0 0,-20 64 42 0 0,22-65-66 0 0,0 0 1 0 0,0 0-1 0 0,0 0 1 0 0,1 0-1 0 0,0 1 1 0 0,-1-1 0 0 0,1 0-1 0 0,1 0 1 0 0,-1 1-1 0 0,1-1 1 0 0,0 0 0 0 0,0 0-1 0 0,0 0 1 0 0,2 6-1 0 0,-2-9 23 0 0,1 1 0 0 0,-1-1-1 0 0,1 1 1 0 0,0-1 0 0 0,-1 0-1 0 0,1 1 1 0 0,0-1-1 0 0,0 0 1 0 0,-1 0 0 0 0,1 0-1 0 0,0 0 1 0 0,0-1 0 0 0,0 1-1 0 0,0 0 1 0 0,0-1 0 0 0,1 0-1 0 0,-1 1 1 0 0,0-1 0 0 0,0 0-1 0 0,0 0 1 0 0,0 0 0 0 0,0 0-1 0 0,0-1 1 0 0,0 1 0 0 0,4-1-1 0 0,3-1 198 0 0,-1 0 0 0 0,1 0 0 0 0,-1-1 1 0 0,15-7-1 0 0,-6 1 29 0 0,-1-1 1 0 0,0-1 0 0 0,0 0 0 0 0,-1-1 0 0 0,-1-1-1 0 0,22-23 1 0 0,-31 30-127 0 0,1 0-1 0 0,-1 0 0 0 0,-1-1 1 0 0,1 1-1 0 0,-1-1 0 0 0,0 0 1 0 0,-1-1-1 0 0,0 1 0 0 0,0 0 1 0 0,0-1-1 0 0,-1 0 0 0 0,0 1 1 0 0,-1-1-1 0 0,0 0 0 0 0,0 0 1 0 0,0 0-1 0 0,-1 0 0 0 0,-2-13 1 0 0,2 19-93 0 0,0 0 1 0 0,-1-1 0 0 0,0 1 0 0 0,1 0-1 0 0,-1 0 1 0 0,0 0 0 0 0,0 0-1 0 0,0 0 1 0 0,0 0 0 0 0,-1 0 0 0 0,1 0-1 0 0,0 0 1 0 0,-1 0 0 0 0,0 0-1 0 0,1 1 1 0 0,-1-1 0 0 0,0 1 0 0 0,0-1-1 0 0,0 1 1 0 0,0 0 0 0 0,-2-2-1 0 0,0 2-48 0 0,0 0 0 0 0,0 0-1 0 0,0 0 1 0 0,0 0-1 0 0,-1 1 1 0 0,1-1-1 0 0,0 1 1 0 0,0 0-1 0 0,0 1 1 0 0,0-1-1 0 0,-5 2 1 0 0,-4 1-563 0 0,1 0 0 0 0,-1 1 1 0 0,1 0-1 0 0,0 1 0 0 0,1 1 0 0 0,-19 11 1 0 0,22-12-122 0 0,-15 15-3663 0 0,20-9 370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7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91 3068 0 0,'0'0'8034'0'0,"6"6"-9260"0"0,-3-2 1268 0 0,0 0 1 0 0,0-1 0 0 0,0 1 0 0 0,0 1 0 0 0,-1-1 0 0 0,0 0 0 0 0,0 0-1 0 0,0 1 1 0 0,0 0 0 0 0,-1-1 0 0 0,1 1 0 0 0,-1 0 0 0 0,0-1 0 0 0,-1 1-1 0 0,1 0 1 0 0,-1 0 0 0 0,0 0 0 0 0,0 0 0 0 0,-1-1 0 0 0,0 7 0 0 0,-3 2 104 0 0,0 0 1 0 0,-1-1 0 0 0,0 1 0 0 0,-1-1 0 0 0,-8 13-1 0 0,-2 4 219 0 0,50-88-100 0 0,1 0 0 0 0,4 3 0 0 0,54-63 1 0 0,-92 117-282 0 0,0 1 0 0 0,1-1 0 0 0,-1 1 0 0 0,1-1 0 0 0,-1 1 0 0 0,1 0 0 0 0,-1-1 0 0 0,1 1 1 0 0,0 0-1 0 0,0 0 0 0 0,0 0 0 0 0,-1 0 0 0 0,1 1 0 0 0,0-1 0 0 0,0 0 0 0 0,0 1 0 0 0,0-1 1 0 0,0 1-1 0 0,0 0 0 0 0,0 0 0 0 0,0 0 0 0 0,0 0 0 0 0,0 0 0 0 0,0 0 0 0 0,0 0 1 0 0,0 1-1 0 0,0-1 0 0 0,0 1 0 0 0,0-1 0 0 0,0 1 0 0 0,0 0 0 0 0,0 0 0 0 0,0 0 0 0 0,0 0 1 0 0,-1 0-1 0 0,1 0 0 0 0,2 3 0 0 0,6 4-10 0 0,0 2 1 0 0,-1-1-1 0 0,-1 1 0 0 0,14 20 1 0 0,-11-15 105 0 0,3 4-9 0 0,-1 0 0 0 0,-1 1-1 0 0,12 26 1 0 0,-7 4-4162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6:18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1 359 536 0 0,'0'0'7691'0'0,"14"-7"-7400"0"0,115-56 266 0 0,-116 56-473 0 0,0-1-1 0 0,-1 0 1 0 0,1-1-1 0 0,-2 0 0 0 0,0-1 1 0 0,0-1-1 0 0,-1 1 0 0 0,17-23 1 0 0,-22 26-69 0 0,-1 0 1 0 0,1 0 0 0 0,-1 0-1 0 0,0-1 1 0 0,-1 1 0 0 0,0-1-1 0 0,0 0 1 0 0,-1 0 0 0 0,0 0-1 0 0,0-1 1 0 0,-1 1 0 0 0,0 0-1 0 0,0-1 1 0 0,-1 1 0 0 0,0 0-1 0 0,-1-1 1 0 0,-1-8 0 0 0,2 15-9 0 0,-1 1 1 0 0,1-1 0 0 0,-1 0 0 0 0,1 1-1 0 0,-1-1 1 0 0,1 1 0 0 0,-1-1 0 0 0,0 1 0 0 0,0 0-1 0 0,0-1 1 0 0,0 1 0 0 0,0 0 0 0 0,0-1-1 0 0,0 1 1 0 0,0 0 0 0 0,0 0 0 0 0,0 0 0 0 0,-1 0-1 0 0,1 0 1 0 0,0 0 0 0 0,-1 0 0 0 0,-2-1-1 0 0,1 2-38 0 0,0-1 0 0 0,0 1 0 0 0,0-1-1 0 0,0 1 1 0 0,0 0 0 0 0,0 0 0 0 0,0 0-1 0 0,0 1 1 0 0,0-1 0 0 0,0 1 0 0 0,-5 1-1 0 0,-2 1-133 0 0,1 1 0 0 0,-1 1 0 0 0,1-1 1 0 0,0 1-1 0 0,0 1 0 0 0,-9 7 0 0 0,4-2 84 0 0,0 1 0 0 0,1 0 0 0 0,1 1 0 0 0,-17 22 0 0 0,26-31 128 0 0,0 0 0 0 0,0 1 1 0 0,1 0-1 0 0,-1-1 1 0 0,1 1-1 0 0,0 0 1 0 0,0 0-1 0 0,1 0 0 0 0,-1 0 1 0 0,1 0-1 0 0,0 1 1 0 0,1-1-1 0 0,-1 0 1 0 0,1 1-1 0 0,0-1 0 0 0,0 0 1 0 0,1 1-1 0 0,0-1 1 0 0,2 9-1 0 0,-1-10 19 0 0,0 1-1 0 0,1-1 0 0 0,-1-1 1 0 0,1 1-1 0 0,0 0 1 0 0,0-1-1 0 0,0 1 1 0 0,0-1-1 0 0,1 0 1 0 0,0 0-1 0 0,-1 0 0 0 0,1-1 1 0 0,0 1-1 0 0,0-1 1 0 0,0 0-1 0 0,1 0 1 0 0,-1 0-1 0 0,0-1 0 0 0,6 2 1 0 0,10 2 193 0 0,-1 0 1 0 0,1-2-1 0 0,21 2 0 0 0,27 0 155 0 0,1-3 0 0 0,115-12 1 0 0,-180 9-1419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5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13 4192 0 0,'0'0'7321'0'0,"0"0"-7485"0"0,1 1 93 0 0,0 0 0 0 0,-1-1 0 0 0,1 1 0 0 0,-1-1 0 0 0,1 1 0 0 0,-1 0 0 0 0,1-1 0 0 0,-1 1 0 0 0,1 0 0 0 0,-1 0 0 0 0,0-1 0 0 0,1 1-1 0 0,-1 0 1 0 0,0 0 0 0 0,1 1 0 0 0,-1 21 118 0 0,0 10 94 0 0,-1 1-1 0 0,-6 38 1 0 0,5-62-75 0 0,0-1 0 0 0,0 1 0 0 0,-1-1 0 0 0,0 0 0 0 0,-1 0-1 0 0,0 0 1 0 0,0 0 0 0 0,-1-1 0 0 0,0 0 0 0 0,0 0 0 0 0,-1 0 0 0 0,-8 9 0 0 0,12-16-5 0 0,1 1 1 0 0,-1-1 0 0 0,1 1 0 0 0,-1-1-1 0 0,0 0 1 0 0,0 1 0 0 0,0-1 0 0 0,1 0-1 0 0,-1 0 1 0 0,0 0 0 0 0,0 0-1 0 0,-1-1 1 0 0,1 1 0 0 0,0-1 0 0 0,0 1-1 0 0,0-1 1 0 0,-5 1 0 0 0,6-2-41 0 0,0 1 0 0 0,0-1 1 0 0,0 1-1 0 0,0-1 0 0 0,0 1 1 0 0,0-1-1 0 0,-1 0 0 0 0,1 1 1 0 0,1-1-1 0 0,-1 0 0 0 0,0 0 1 0 0,0 0-1 0 0,0 0 0 0 0,0 0 0 0 0,1 0 1 0 0,-1 0-1 0 0,0 0 0 0 0,1 0 1 0 0,-1 0-1 0 0,1-1 0 0 0,-1 1 1 0 0,1 0-1 0 0,0 0 0 0 0,-1 0 0 0 0,1-1 1 0 0,0 1-1 0 0,0 0 0 0 0,0 0 1 0 0,0-1-1 0 0,0 1 0 0 0,0-2 1 0 0,0-9-98 0 0,0 1 1 0 0,1 0 0 0 0,1-1 0 0 0,-1 1-1 0 0,2 0 1 0 0,-1 0 0 0 0,2 0 0 0 0,-1 0 0 0 0,2 0-1 0 0,-1 1 1 0 0,2 0 0 0 0,-1 0 0 0 0,1 0 0 0 0,1 1-1 0 0,-1-1 1 0 0,2 2 0 0 0,-1-1 0 0 0,1 1 0 0 0,11-9-1 0 0,-7 7-12 0 0,0 1 0 0 0,1 1 0 0 0,0 0 0 0 0,1 0 0 0 0,-1 2 0 0 0,1-1 0 0 0,1 2 0 0 0,-1 0-1 0 0,1 0 1 0 0,0 2 0 0 0,0 0 0 0 0,0 0 0 0 0,29 0 0 0 0,-37 3 35 0 0,0 0 1 0 0,0 1-1 0 0,0-1 0 0 0,0 1 1 0 0,0 1-1 0 0,-1-1 0 0 0,1 1 1 0 0,0 0-1 0 0,7 4 0 0 0,-10-3 49 0 0,-1-1-1 0 0,1 0 0 0 0,-1 1 0 0 0,0 0 1 0 0,1 0-1 0 0,-1 0 0 0 0,-1 0 1 0 0,1 0-1 0 0,0 1 0 0 0,-1-1 0 0 0,0 1 1 0 0,0 0-1 0 0,0-1 0 0 0,0 1 1 0 0,0 0-1 0 0,1 7 0 0 0,0-2 135 0 0,-1 1-1 0 0,0 0 1 0 0,-1 0-1 0 0,0 0 1 0 0,0 1-1 0 0,-1-1 1 0 0,0 0-1 0 0,-1 0 1 0 0,0 0 0 0 0,-1 0-1 0 0,0 0 1 0 0,0 0-1 0 0,-1 0 1 0 0,-1-1-1 0 0,1 1 1 0 0,-2-1-1 0 0,1 0 1 0 0,-1 0-1 0 0,-1 0 1 0 0,1-1-1 0 0,-14 15 1 0 0,7-7-457 0 0,8-5-3339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7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46 1864 0 0,'0'0'9014'0'0,"4"13"-9022"0"0,-4-13 110 0 0,0 0-1 0 0,-1-1 0 0 0,1 1 1 0 0,0 0-1 0 0,-1 0 0 0 0,1 0 1 0 0,0-1-1 0 0,0 1 0 0 0,-1 0 1 0 0,1-1-1 0 0,0 1 0 0 0,0 0 1 0 0,-1-1-1 0 0,1 1 0 0 0,0 0 0 0 0,0-1 1 0 0,0 1-1 0 0,0 0 0 0 0,0-1 1 0 0,-1 1-1 0 0,1 0 0 0 0,0-1 1 0 0,0 1-1 0 0,0 0 0 0 0,0-1 1 0 0,0 1-1 0 0,0-1 0 0 0,0 1 1 0 0,0 0-1 0 0,0-1 0 0 0,1 0 1 0 0,-1-20-472 0 0,0 15 541 0 0,0 6-242 0 0,0 28-2807 0 0,7-8 3519 0 0,-4-23 427 0 0,-2-11-609 0 0,-1 8-412 0 0,0 3 4 0 0,1-1 0 0 0,-1 1 0 0 0,0-1 1 0 0,0 1-1 0 0,-1-1 0 0 0,1 1 1 0 0,-1-1-1 0 0,0 1 0 0 0,0-1 1 0 0,0 1-1 0 0,-2-4 0 0 0,1 6 97 0 0,-1 15-3116 0 0,2 15 4390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7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6261 0 0,'0'0'5273'0'0,"17"10"-5531"0"0,110 71 314 0 0,-119-75-675 0 0,7 2 2813 0 0,-14-9-2061 0 0,0 1 1 0 0,-1 0-1 0 0,1-1 1 0 0,0 1 0 0 0,-1-1-1 0 0,1 1 1 0 0,0-1-1 0 0,-1 1 1 0 0,1-1 0 0 0,-1 1-1 0 0,1-1 1 0 0,-1 1-1 0 0,1-1 1 0 0,-1 0-1 0 0,1 1 1 0 0,-1-1 0 0 0,0 0-1 0 0,1 1 1 0 0,-1-1-1 0 0,0 0 1 0 0,0 0 0 0 0,0 1-1 0 0,1-3 1 0 0,17-53 268 0 0,-10 30-594 0 0,0 0 0 0 0,14-24 0 0 0,-22 49 1 0 0,1 1-1 0 0,-1 0 1 0 0,1 0-1 0 0,-1 0 0 0 0,1 0 1 0 0,0 0-1 0 0,-1-1 1 0 0,1 1-1 0 0,-1 0 1 0 0,1 0-1 0 0,-1 0 0 0 0,1 1 1 0 0,0-1-1 0 0,-1 0 1 0 0,1 0-1 0 0,-1 0 0 0 0,1 0 1 0 0,0 0-1 0 0,-1 1 1 0 0,1-1-1 0 0,-1 0 0 0 0,1 1 1 0 0,-1-1-1 0 0,1 0 1 0 0,-1 1-1 0 0,0-1 0 0 0,2 2-574 0 0,-2-2 574 0 0,1 1 1 0 0,18 17-2424 0 0,-7-8-674 0 0,3-1 140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8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217 282 80 0 0,'0'0'13384'0'0,"-7"-1"-13466"0"0,0 2 14 0 0,0-1-1 0 0,0 1 1 0 0,0 0 0 0 0,0 0 0 0 0,0 1-1 0 0,0 0 1 0 0,0 0 0 0 0,0 0 0 0 0,1 1-1 0 0,-1 0 1 0 0,-10 7 0 0 0,-9 7-79 0 0,-37 29-1 0 0,61-44 95 0 0,0-1-5 0 0,0 0 0 0 0,0 1 0 0 0,0-1 0 0 0,0 1 0 0 0,0-1 0 0 0,1 1 0 0 0,-1 0 0 0 0,1 0 0 0 0,-1 0 0 0 0,1 0 0 0 0,0 0 0 0 0,-1 0 0 0 0,1 0 0 0 0,0 1 0 0 0,-1 3 0 0 0,26-6-1203 0 0,-14-1 1177 0 0,-1 1 1 0 0,1 0 0 0 0,0 1 0 0 0,-1 0 0 0 0,1 1 0 0 0,-1 0-1 0 0,1 0 1 0 0,-1 1 0 0 0,0 0 0 0 0,15 8 0 0 0,8 6-42 0 0,-13-6 192 0 0,1-1 0 0 0,0-1 0 0 0,38 12 0 0 0,-51-19 2 0 0,-1 0 0 0 0,1-1 0 0 0,0-1 0 0 0,0 1 0 0 0,0-1 0 0 0,0 0 0 0 0,0 0 0 0 0,0-1 1 0 0,0 0-1 0 0,0 0 0 0 0,0-1 0 0 0,0 0 0 0 0,-1 0 0 0 0,1-1 0 0 0,-1 1 0 0 0,9-6 0 0 0,3-3 48 0 0,-1-2 1 0 0,-1 0-1 0 0,0 0 0 0 0,0-2 0 0 0,-2 0 0 0 0,1-1 0 0 0,19-30 0 0 0,-13 15-27 0 0,-2 0-1 0 0,-1-2 1 0 0,21-54-1 0 0,-32 69 30 0 0,-1-1 0 0 0,0 0-1 0 0,-2-1 1 0 0,0 1 0 0 0,-1-1 0 0 0,1-24-1 0 0,-5 53-491 0 0,-1-1-1 0 0,0 0 0 0 0,0 0 0 0 0,-6 15 0 0 0,1-4 606 0 0,-68 241 1441 0 0,59-190-1386 0 0,-13 129 0 0 0,30-181-1727 0 0,23-47-6836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8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 4504 0 0,'0'0'2065'0'0,"5"16"-1656"0"0,-2-4-334 0 0,-1 0 19 0 0,1 0-1 0 0,0 0 1 0 0,1 0-1 0 0,0 0 0 0 0,1-1 1 0 0,0 0-1 0 0,1 0 1 0 0,9 13-1 0 0,-14-23-49 0 0,0 0 1 0 0,0 0-1 0 0,0 0 1 0 0,0-1-1 0 0,0 1 0 0 0,0 0 1 0 0,0-1-1 0 0,0 1 0 0 0,0-1 1 0 0,0 1-1 0 0,1-1 1 0 0,-1 1-1 0 0,0-1 0 0 0,0 0 1 0 0,1 0-1 0 0,-1 0 0 0 0,0 1 1 0 0,0-1-1 0 0,1 0 1 0 0,-1-1-1 0 0,0 1 0 0 0,0 0 1 0 0,1 0-1 0 0,-1-1 1 0 0,0 1-1 0 0,0 0 0 0 0,0-1 1 0 0,1 1-1 0 0,-1-1 0 0 0,0 1 1 0 0,0-1-1 0 0,0 0 1 0 0,0 0-1 0 0,0 1 0 0 0,1-3 1 0 0,6-3 272 0 0,-1 0 1 0 0,-1-1 0 0 0,11-13 0 0 0,-10 11-473 0 0,9-11 254 0 0,-9 11-59 0 0,0 0-1 0 0,1 0 1 0 0,0 0-1 0 0,1 1 1 0 0,12-9-1 0 0,-18 15-63 0 0,-1 0 1 0 0,1 1-1 0 0,-1 0 0 0 0,1 0 0 0 0,0-1 0 0 0,0 2 0 0 0,-1-1 0 0 0,1 0 0 0 0,0 0 0 0 0,0 1 0 0 0,0 0 0 0 0,0-1 0 0 0,0 1 0 0 0,-1 0 0 0 0,1 1 1 0 0,0-1-1 0 0,0 0 0 0 0,0 1 0 0 0,0 0 0 0 0,0-1 0 0 0,-1 1 0 0 0,1 0 0 0 0,0 1 0 0 0,-1-1 0 0 0,1 0 0 0 0,4 4 0 0 0,-3-2 0 0 0,10 7 90 0 0,1-1 0 0 0,0 0 0 0 0,1-1-1 0 0,23 9 1 0 0,-34-15-4 0 0,1-1 0 0 0,-1 0-1 0 0,1 0 1 0 0,-1 0 0 0 0,1-1 0 0 0,-1 0-1 0 0,1 0 1 0 0,-1 0 0 0 0,1 0 0 0 0,0-1-1 0 0,-1 0 1 0 0,0 0 0 0 0,1-1 0 0 0,-1 0-1 0 0,0 0 1 0 0,0 0 0 0 0,0 0 0 0 0,7-5-1 0 0,3-2-18 0 0,-1-1 0 0 0,0-1-1 0 0,-1-1 1 0 0,0 0 0 0 0,0 0-1 0 0,-1-1 1 0 0,-1-1 0 0 0,0 0-1 0 0,-1 0 1 0 0,15-31 0 0 0,-23 42-20 0 0,-1 1 1 0 0,0-1-1 0 0,0 0 1 0 0,0 0-1 0 0,-1 0 1 0 0,1 0-1 0 0,-1 0 1 0 0,0-1-1 0 0,1 1 1 0 0,-2-3-1 0 0,0 6-73 0 0,0 0-1 0 0,-1 0 0 0 0,1 0 0 0 0,-1 0 1 0 0,1 0-1 0 0,-1 1 0 0 0,1-1 0 0 0,0 1 1 0 0,-1-1-1 0 0,1 1 0 0 0,0-1 0 0 0,-2 2 0 0 0,-7 7 20 0 0,0 1 0 0 0,0 1 0 0 0,1-1 1 0 0,1 1-1 0 0,-1 1 0 0 0,2 0 0 0 0,0 0 0 0 0,0 0 0 0 0,1 1 0 0 0,1 0 0 0 0,0 0 0 0 0,-4 18 0 0 0,8-27 35 0 0,-1 0-1 0 0,1 1 1 0 0,1-1 0 0 0,-1 0 0 0 0,1 1 0 0 0,-1-1 0 0 0,1 1 0 0 0,1-1-1 0 0,-1 0 1 0 0,1 1 0 0 0,-1-1 0 0 0,1 0 0 0 0,0 0 0 0 0,1 1-1 0 0,-1-1 1 0 0,1 0 0 0 0,0 0 0 0 0,0 0 0 0 0,5 7 0 0 0,-4-8 2 0 0,0 1 0 0 0,1-1 0 0 0,0 0-1 0 0,-1 0 1 0 0,1 0 0 0 0,0 0 0 0 0,1-1 0 0 0,-1 1 0 0 0,0-1 0 0 0,1 0 0 0 0,-1-1 0 0 0,1 1 0 0 0,0-1 0 0 0,-1 0 0 0 0,1 0 0 0 0,0 0 0 0 0,9 0 0 0 0,0 0-505 0 0,0-1 0 0 0,0 0 0 0 0,0-1 0 0 0,0-1 0 0 0,0 0 0 0 0,-1 0 1 0 0,15-6-1 0 0,30-14-2604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9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0 10017 0 0,'0'0'1849'0'0,"1"19"-3309"0"0,5 59 1608 0 0,-5-67-90 0 0,-1-1 1 0 0,-1 0-1 0 0,0 0 1 0 0,0 0-1 0 0,-1 0 1 0 0,-1 0-1 0 0,1 0 1 0 0,-2 0-1 0 0,1-1 1 0 0,-1 1 0 0 0,-8 12-1 0 0,3-8 88 0 0,0 0-1 0 0,-1-1 1 0 0,-1 0 0 0 0,0 0-1 0 0,-17 13 1 0 0,24-23-25 0 0,2 0-3 0 0,0-1-1 0 0,0 0 0 0 0,-1 0 1 0 0,1 0-1 0 0,-1 0 1 0 0,1 0-1 0 0,-1-1 1 0 0,0 1-1 0 0,1-1 1 0 0,-1 0-1 0 0,0 0 0 0 0,0 0 1 0 0,-4 1-1 0 0,6-2-88 0 0,1-1 0 0 0,0 1 1 0 0,-1-1-1 0 0,1 1 0 0 0,0-1 0 0 0,-1 1 0 0 0,1-1 0 0 0,0 1 0 0 0,0-1 0 0 0,0 1 0 0 0,-1-1 0 0 0,1 1 0 0 0,0-1 1 0 0,0 1-1 0 0,0-1 0 0 0,0 0 0 0 0,0 1 0 0 0,0-1 0 0 0,0 1 0 0 0,0-1 0 0 0,0 1 0 0 0,0-1 0 0 0,1 1 0 0 0,-1-1 1 0 0,0 0-1 0 0,0 1 0 0 0,1-1 0 0 0,3-20-106 0 0,5-1-112 0 0,1-1 0 0 0,0 1-1 0 0,2 1 1 0 0,22-32-1 0 0,-23 38 104 0 0,0 1 0 0 0,1 0 0 0 0,1 1 0 0 0,0 0 0 0 0,0 1 0 0 0,28-19 0 0 0,-39 29 37 0 0,1 0 0 0 0,-1 1 0 0 0,0-1 1 0 0,1 1-1 0 0,0-1 0 0 0,-1 1 0 0 0,1 0 0 0 0,0 0 0 0 0,0 0 1 0 0,0 0-1 0 0,0 1 0 0 0,-1-1 0 0 0,1 1 0 0 0,0 0 0 0 0,0 0 1 0 0,0 0-1 0 0,0 0 0 0 0,0 0 0 0 0,0 1 0 0 0,0-1 1 0 0,0 1-1 0 0,0 0 0 0 0,0 0 0 0 0,-1 0 0 0 0,1 0 0 0 0,0 0 1 0 0,-1 1-1 0 0,1-1 0 0 0,-1 1 0 0 0,1 0 0 0 0,-1-1 0 0 0,0 1 1 0 0,0 0-1 0 0,0 0 0 0 0,0 1 0 0 0,0-1 0 0 0,0 0 1 0 0,0 1-1 0 0,-1-1 0 0 0,1 1 0 0 0,-1 0 0 0 0,2 4 0 0 0,2 6 46 0 0,0 0 1 0 0,-1 0-1 0 0,0 1 0 0 0,-1-1 0 0 0,0 1 0 0 0,-1 0 0 0 0,0 25 0 0 0,-2-31 138 0 0,0-1 1 0 0,0 1-1 0 0,-1 0 0 0 0,0 0 1 0 0,0-1-1 0 0,-1 1 0 0 0,0 0 1 0 0,-4 10 847 0 0,15-34-103 0 0,177-211-2033 0 0,-182 223 1127 0 0,19-17 16 0 0,-23 20-9 0 0,1 1 1 0 0,-1 0 0 0 0,1 0 0 0 0,-1-1-1 0 0,1 1 1 0 0,-1 0 0 0 0,1 0 0 0 0,-1 0-1 0 0,1-1 1 0 0,-1 1 0 0 0,1 0 0 0 0,-1 0 0 0 0,1 0-1 0 0,-1 0 1 0 0,1 0 0 0 0,0 0 0 0 0,-1 0-1 0 0,1 0 1 0 0,-1 0 0 0 0,1 0 0 0 0,-1 1-1 0 0,1-1 1 0 0,-1 0 0 0 0,1 0 0 0 0,-1 0 0 0 0,1 1-1 0 0,-1-1 1 0 0,1 0 0 0 0,-1 1 0 0 0,1-1-1 0 0,-1 0 1 0 0,0 1 0 0 0,1-1 0 0 0,-1 1-1 0 0,1-1 1 0 0,-1 0 0 0 0,0 1 0 0 0,0-1 0 0 0,1 1-1 0 0,-1-1 1 0 0,0 1 0 0 0,0-1 0 0 0,1 1-1 0 0,-1-1 1 0 0,0 1 0 0 0,0-1 0 0 0,0 2-1 0 0,11 34 99 0 0,12 70 0 0 0,-8-27-1568 0 0,-14-78 1320 0 0,-1-1 0 0 0,0 1 0 0 0,0 0 0 0 0,0 0 0 0 0,1 0 1 0 0,-1-1-1 0 0,0 1 0 0 0,1 0 0 0 0,-1 0 0 0 0,0-1 0 0 0,1 1 0 0 0,-1 0 0 0 0,1-1 0 0 0,-1 1 0 0 0,1 0 0 0 0,0-1 0 0 0,-1 1 0 0 0,1-1 0 0 0,0 1 0 0 0,-1-1 0 0 0,1 1 0 0 0,0-1 0 0 0,0 0 0 0 0,-1 1 0 0 0,1-1 0 0 0,0 0 0 0 0,0 1 0 0 0,0-1 0 0 0,-1 0 1 0 0,1 0-1 0 0,0 0 0 0 0,0 0 0 0 0,0 0 0 0 0,0 0 0 0 0,0 0 0 0 0,11-2-2448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49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62 28 0 0,'0'0'11714'0'0,"2"-10"-11606"0"0,5-31-68 0 0,-7 40-41 0 0,0 1 0 0 0,1 0-1 0 0,-1 0 1 0 0,0-1 0 0 0,0 1 0 0 0,0 0-1 0 0,0 0 1 0 0,0-1 0 0 0,0 1-1 0 0,0 0 1 0 0,0-1 0 0 0,0 1-1 0 0,0 0 1 0 0,0 0 0 0 0,0-1-1 0 0,0 1 1 0 0,0 0 0 0 0,0-1-1 0 0,0 1 1 0 0,0 0 0 0 0,0 0-1 0 0,0-1 1 0 0,0 1 0 0 0,0 0 0 0 0,0 0-1 0 0,0-1 1 0 0,-1 1 0 0 0,1 0-1 0 0,0 0 1 0 0,0-1 0 0 0,0 1-1 0 0,0 0 1 0 0,-1 0 0 0 0,1 0-1 0 0,0 0 1 0 0,0-1 0 0 0,-1 1-1 0 0,1 0 1 0 0,0 0 0 0 0,0 0-1 0 0,-1 0 1 0 0,1 0 0 0 0,0-1 0 0 0,0 1-1 0 0,-1 0 1 0 0,1 0 0 0 0,0 0-1 0 0,0 0 1 0 0,-1 0 0 0 0,1 0-1 0 0,0 0 1 0 0,-1 0 0 0 0,1 0-1 0 0,0 0 1 0 0,0 0 0 0 0,-1 0-1 0 0,1 0 1 0 0,0 1 0 0 0,0-1-1 0 0,-1 0 1 0 0,1 0 0 0 0,-13 7-214 0 0,13-7 209 0 0,-38 30 136 0 0,-43 41 0 0 0,66-56-148 0 0,1 0 0 0 0,0 2 0 0 0,1 0-1 0 0,1 0 1 0 0,-13 25 0 0 0,33-46 612 0 0,17-15-662 0 0,16-13-277 0 0,-40 32 314 0 0,0-1 1 0 0,0 1 0 0 0,0-1-1 0 0,0 1 1 0 0,0-1 0 0 0,0 1-1 0 0,0-1 1 0 0,0 1 0 0 0,0 0-1 0 0,0 0 1 0 0,1 0 0 0 0,-1-1-1 0 0,0 1 1 0 0,0 0-1 0 0,0 1 1 0 0,0-1 0 0 0,0 0-1 0 0,1 0 1 0 0,-1 0 0 0 0,0 1-1 0 0,0-1 1 0 0,0 0 0 0 0,0 1-1 0 0,0-1 1 0 0,0 1 0 0 0,0-1-1 0 0,0 1 1 0 0,0 0 0 0 0,0-1-1 0 0,0 1 1 0 0,0 0-1 0 0,0 0 1 0 0,-1 0 0 0 0,1 0-1 0 0,0-1 1 0 0,0 1 0 0 0,-1 0-1 0 0,1 0 1 0 0,-1 0 0 0 0,1 1-1 0 0,-1-1 1 0 0,1 0 0 0 0,-1 0-1 0 0,0 0 1 0 0,1 2-1 0 0,2 8 71 0 0,1 1-1 0 0,-2 0 1 0 0,3 19-1 0 0,-3-15-71 0 0,0-8 65 0 0,0-1 0 0 0,0 1 0 0 0,0 0 0 0 0,1-1 0 0 0,0 0 1 0 0,1 0-1 0 0,0 0 0 0 0,6 9 0 0 0,-8-13-156 0 0,0-1 0 0 0,0 0 0 0 0,0 0 0 0 0,0 0 0 0 0,0 0 0 0 0,1 0 0 0 0,-1 0 0 0 0,0-1 0 0 0,1 1 0 0 0,0-1 0 0 0,3 2 0 0 0,-4-3-208 0 0,0 1 1 0 0,1-1 0 0 0,-1 1 0 0 0,1-1 0 0 0,-1 0-1 0 0,0 0 1 0 0,1 0 0 0 0,-1 0 0 0 0,0 0-1 0 0,1-1 1 0 0,-1 1 0 0 0,1-1 0 0 0,-1 1-1 0 0,0-1 1 0 0,4-2 0 0 0,17-12-3857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5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1 226 5216 0 0,'0'0'4193'0'0,"8"-15"-4651"0"0,26-46 92 0 0,-29 55 341 0 0,0 0-1 0 0,0 1 0 0 0,0 0 1 0 0,0 0-1 0 0,1 0 0 0 0,0 0 0 0 0,0 1 1 0 0,0 0-1 0 0,0 1 0 0 0,1-1 0 0 0,10-3 1 0 0,4-3 29 0 0,8-6-76 0 0,63-30 87 0 0,-83 43-159 0 0,0-1 1 0 0,0 1 0 0 0,1 1 0 0 0,-1 0-1 0 0,1 0 1 0 0,0 1 0 0 0,0 0 0 0 0,10 1 0 0 0,-17 0 66 0 0,1 1 0 0 0,0 0 1 0 0,-1 0-1 0 0,1 0 0 0 0,-1 0 1 0 0,1 1-1 0 0,-1 0 0 0 0,0-1 1 0 0,1 1-1 0 0,4 4 0 0 0,32 29-94 0 0,-22-18 65 0 0,-2-1 224 0 0,0 1 0 0 0,-1 0-1 0 0,15 23 1 0 0,23 28 1317 0 0,-43-59-2624 0 0,-1-1-1170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0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0 4072 0 0,'0'0'4383'0'0,"-1"17"-5109"0"0,-15 288 3276 0 0,14-241-2031 0 0,-15 84 1 0 0,12-124-918 0 0,0 0 0 0 0,-1 0 0 0 0,-2 0 0 0 0,0-1 0 0 0,-2 0 0 0 0,-19 34 0 0 0,18-43-1287 0 0,0-7-854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0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 7777 0 0,'0'0'1527'0'0,"17"-7"-1553"0"0,29-8-173 0 0,0 2-1 0 0,89-13 1 0 0,56 14 1719 0 0,-201 40-395 0 0,9-28-1115 0 0,1 1 0 0 0,-1-1 1 0 0,1 1-1 0 0,0-1 0 0 0,-1 1 0 0 0,1-1 0 0 0,0 1 0 0 0,0 0 0 0 0,-1-1 1 0 0,1 1-1 0 0,0 0 0 0 0,0-1 0 0 0,0 1 0 0 0,0 0 0 0 0,0-1 1 0 0,0 1-1 0 0,0 0 0 0 0,0-1 0 0 0,0 1 0 0 0,0 0 0 0 0,0-1 0 0 0,0 1 1 0 0,0 0-1 0 0,0-1 0 0 0,1 1 0 0 0,-1 0 0 0 0,0-1 0 0 0,1 1 1 0 0,17-12 283 0 0,-14 8-315 0 0,-1 0 67 0 0,0 2-2 0 0,-1-1 0 0 0,0 1 0 0 0,0-1-1 0 0,0 0 1 0 0,0 0 0 0 0,0 0 0 0 0,0 0 0 0 0,0 0 0 0 0,0 0 0 0 0,-1 0-1 0 0,1 0 1 0 0,-1-1 0 0 0,0 1 0 0 0,1-1 0 0 0,-1 1 0 0 0,1-4-1 0 0,-21 20-1462 0 0,9-4 1361 0 0,0 0 0 0 0,1 1 1 0 0,-14 19-1 0 0,21-26 60 0 0,0 0 0 0 0,0 0 1 0 0,0 0-1 0 0,0 1 1 0 0,1-1-1 0 0,-1 0 0 0 0,1 1 1 0 0,0-1-1 0 0,0 1 0 0 0,1-1 1 0 0,-1 1-1 0 0,1-1 1 0 0,0 1-1 0 0,1 0 0 0 0,0 5 1 0 0,-1-9 28 0 0,0 0 1 0 0,0-1-1 0 0,0 1 1 0 0,0 0-1 0 0,1-1 1 0 0,-1 1-1 0 0,0 0 1 0 0,0-1-1 0 0,1 1 1 0 0,-1 0-1 0 0,0-1 1 0 0,1 1-1 0 0,-1-1 1 0 0,0 1-1 0 0,1 0 1 0 0,-1-1-1 0 0,1 1 1 0 0,-1-1-1 0 0,1 0 1 0 0,-1 1-1 0 0,1-1 1 0 0,0 1-1 0 0,-1-1 1 0 0,1 0-1 0 0,-1 1 0 0 0,1-1 1 0 0,0 0-1 0 0,-1 0 1 0 0,1 1-1 0 0,0-1 1 0 0,0 0-1 0 0,-1 0 1 0 0,1 0-1 0 0,0 0 1 0 0,-1 0-1 0 0,1 0 1 0 0,0 0-1 0 0,-1 0 1 0 0,1 0-1 0 0,0 0 1 0 0,-1 0-1 0 0,1-1 1 0 0,0 1-1 0 0,-1 0 1 0 0,1 0-1 0 0,0-1 1 0 0,-1 1-1 0 0,1-1 1 0 0,0 1-1 0 0,-1 0 1 0 0,1-1-1 0 0,-1 1 1 0 0,1-1-1 0 0,0 0 1 0 0,3-2 142 0 0,1-1 0 0 0,-1 0 1 0 0,1 0-1 0 0,-1 0 0 0 0,4-6 0 0 0,3-5-194 0 0,-1 0 0 0 0,12-25 1 0 0,-19 36 26 0 0,-1-1 1 0 0,0 0 0 0 0,0 0 0 0 0,-1 0 0 0 0,1 1 0 0 0,-1-2-1 0 0,0 1 1 0 0,-1 0 0 0 0,1 0 0 0 0,-1 0 0 0 0,0 0 0 0 0,0 0-1 0 0,-2-10 1 0 0,2 14-30 0 0,0 1-1 0 0,-1-1 1 0 0,1 0-1 0 0,-1 1 1 0 0,1-1 0 0 0,0 1-1 0 0,-1-1 1 0 0,1 1-1 0 0,-1-1 1 0 0,0 1-1 0 0,1 0 1 0 0,-1-1-1 0 0,1 1 1 0 0,-1-1 0 0 0,0 1-1 0 0,1 0 1 0 0,-1 0-1 0 0,0-1 1 0 0,1 1-1 0 0,-1 0 1 0 0,0 0-1 0 0,1 0 1 0 0,-1 0-1 0 0,0 0 1 0 0,1 0 0 0 0,-1 0-1 0 0,0 0 1 0 0,0 0-1 0 0,1 0 1 0 0,-1 0-1 0 0,0 0 1 0 0,1 0-1 0 0,-1 1 1 0 0,0-1 0 0 0,1 0-1 0 0,-1 1 1 0 0,0-1-1 0 0,1 0 1 0 0,-1 1-1 0 0,1-1 1 0 0,-1 1-1 0 0,0 0 1 0 0,-26 18-736 0 0,19-12 741 0 0,1 0 0 0 0,0 1 0 0 0,0 0 0 0 0,0 1 0 0 0,1-1 0 0 0,0 1 0 0 0,1 0 0 0 0,0 1 0 0 0,1-1 0 0 0,0 1 0 0 0,0 0 0 0 0,1 0 0 0 0,0 1 0 0 0,1-1 0 0 0,0 0 0 0 0,1 1 0 0 0,0-1 0 0 0,1 18 0 0 0,0-24 27 0 0,2 0 0 0 0,-1 0 0 0 0,0 0 0 0 0,1-1 0 0 0,0 1 0 0 0,0-1 0 0 0,0 1 1 0 0,0-1-1 0 0,0 1 0 0 0,1-1 0 0 0,0 0 0 0 0,-1 0 0 0 0,1-1 0 0 0,0 1 0 0 0,1 0 0 0 0,-1-1 0 0 0,0 0 0 0 0,1 0 0 0 0,3 2 0 0 0,5 2 51 0 0,-1 0-1 0 0,1-1 1 0 0,1 0 0 0 0,19 4-1 0 0,-14-5-779 0 0,0-1 0 0 0,27 2 0 0 0,12-10-4467 0 0,-20-5 172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1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0 7657 0 0,'0'0'1469'0'0,"-1"18"-2870"0"0,-22 199 3378 0 0,-100 326 631 0 0,101-493-651 0 0,23-57-1023 0 0,6-8-1130 0 0,0 1 0 0 0,1 1-1 0 0,0-1 1 0 0,1 1-1 0 0,1 1 1 0 0,0 0 0 0 0,14-13-1 0 0,-3 2-193 0 0,-7 6-61 0 0,25-29-12 0 0,-37 44 425 0 0,1 0-1 0 0,-1 0 1 0 0,0 0 0 0 0,1 0-1 0 0,0 0 1 0 0,-1 0 0 0 0,1 1 0 0 0,0-1-1 0 0,0 1 1 0 0,-1 0 0 0 0,1 0 0 0 0,0 0-1 0 0,0 0 1 0 0,5-1 0 0 0,-7 3-18 0 0,0-1-1 0 0,1 1 1 0 0,-1-1 0 0 0,0 1 0 0 0,0-1 0 0 0,0 1-1 0 0,-1-1 1 0 0,1 1 0 0 0,0 0 0 0 0,0 0 0 0 0,0-1-1 0 0,0 1 1 0 0,-1 0 0 0 0,1 0 0 0 0,0 0 0 0 0,-1 0 0 0 0,1 0-1 0 0,-1 0 1 0 0,1 0 0 0 0,-1 0 0 0 0,1 2 0 0 0,10 28-93 0 0,-10-26 150 0 0,13 65 199 0 0,-12-54-196 0 0,0-1 1 0 0,2 1-1 0 0,0-1 1 0 0,7 18-1 0 0,-10-31 39 0 0,0 1-1 0 0,0-1 0 0 0,0 0 1 0 0,1 0-1 0 0,-1 0 0 0 0,1 0 0 0 0,-1 0 1 0 0,1-1-1 0 0,0 1 0 0 0,0 0 1 0 0,-1-1-1 0 0,1 1 0 0 0,0-1 1 0 0,1 0-1 0 0,-1 0 0 0 0,0 0 0 0 0,0 0 1 0 0,0 0-1 0 0,1 0 0 0 0,-1 0 1 0 0,0-1-1 0 0,1 1 0 0 0,-1-1 1 0 0,1 0-1 0 0,-1 1 0 0 0,1-1 0 0 0,-1 0 1 0 0,1-1-1 0 0,-1 1 0 0 0,0 0 1 0 0,1-1-1 0 0,-1 1 0 0 0,5-3 1 0 0,6-1 113 0 0,1-1 0 0 0,-1-1 0 0 0,0 0 0 0 0,17-12 0 0 0,-23 14-194 0 0,18-10 91 0 0,-1-1 0 0 0,0-2 1 0 0,-1 0-1 0 0,-1-1 1 0 0,0-1-1 0 0,-2-2 0 0 0,0 0 1 0 0,27-39-1 0 0,-44 57-15 0 0,-1-1 0 0 0,1-1-1 0 0,-1 1 1 0 0,0 0 0 0 0,-1 0-1 0 0,1-1 1 0 0,-1 1 0 0 0,0-1-1 0 0,0 1 1 0 0,0-1 0 0 0,0-6-1 0 0,-1 11-87 0 0,-14 15-47 0 0,1 1 0 0 0,1 0 0 0 0,1 1 0 0 0,0 1 0 0 0,1 0 0 0 0,1 0 0 0 0,1 1 0 0 0,-9 27 1 0 0,13-30 99 0 0,1 0 0 0 0,0 0 0 0 0,2 0 0 0 0,-1 0 0 0 0,2 0 0 0 0,2 20 1 0 0,-2-35 14 0 0,0 0 0 0 0,0 0 1 0 0,0-1-1 0 0,0 1 1 0 0,1 0-1 0 0,-1 0 1 0 0,0 0-1 0 0,1 0 0 0 0,-1 0 1 0 0,0 0-1 0 0,1-1 1 0 0,-1 1-1 0 0,1 0 1 0 0,0 0-1 0 0,-1-1 1 0 0,1 1-1 0 0,0 0 0 0 0,-1-1 1 0 0,1 1-1 0 0,0-1 1 0 0,0 1-1 0 0,-1-1 1 0 0,1 1-1 0 0,2 0 1 0 0,-1 0 53 0 0,1 0 1 0 0,0-1 0 0 0,0 1-1 0 0,0-1 1 0 0,-1 0 0 0 0,1 1-1 0 0,0-1 1 0 0,4-1 0 0 0,4 0 106 0 0,-1-1 0 0 0,1 0 1 0 0,14-6-1 0 0,21-11-219 0 0,68-37 0 0 0,-73 34-248 0 0,84-33 1 0 0,-98 51-80 0 0,-26 4 355 0 0,0 0 1 0 0,-1 0 0 0 0,1 1 0 0 0,0-1-1 0 0,0 0 1 0 0,-1 0 0 0 0,1 1 0 0 0,0-1-1 0 0,-1 0 1 0 0,1 1 0 0 0,0-1 0 0 0,-1 1-1 0 0,1-1 1 0 0,0 1 0 0 0,-1 0-1 0 0,1-1 1 0 0,-1 1 0 0 0,1-1 0 0 0,0 2-1 0 0,0 2 41 0 0,0 0 0 0 0,0-1 0 0 0,0 1 0 0 0,0 0 0 0 0,-1 1 0 0 0,0-1 0 0 0,1 0 0 0 0,-2 7 0 0 0,1-4 92 0 0,0 7 87 0 0,0 0 1 0 0,-6 27-1 0 0,6-37-126 0 0,-2 0 0 0 0,1 1 0 0 0,0-1 1 0 0,-1 0-1 0 0,0 0 0 0 0,0 0 0 0 0,0 0 0 0 0,0 0 1 0 0,-1 0-1 0 0,1 0 0 0 0,-1-1 0 0 0,0 1 1 0 0,-5 3-1 0 0,6-6-164 0 0,0 0 1 0 0,0 1-1 0 0,-1-1 1 0 0,1-1-1 0 0,0 1 1 0 0,-1 0-1 0 0,1 0 1 0 0,-1-1-1 0 0,1 0 1 0 0,-6 1-1 0 0,-14-5-3790 0 0,6-8-1223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2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287 33 1472 0 0,'0'0'11480'0'0,"4"-7"-11345"0"0,-3 6-125 0 0,14-19-12 0 0,-13 16 54 0 0,-13 16 104 0 0,-64 76 465 0 0,-96 124-350 0 0,159-195-401 0 0,7-8-482 0 0,-1 0-1 0 0,-1-1 1 0 0,1 0-1 0 0,-10 9 1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3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3816 0 0,'0'0'7475'0'0,"16"3"-7059"0"0,51 14 17 0 0,-60-14-383 0 0,1 0 1 0 0,-1 0 0 0 0,0 1 0 0 0,0 0-1 0 0,0 0 1 0 0,-1 1 0 0 0,1 0-1 0 0,-1 0 1 0 0,7 8 0 0 0,4 3 39 0 0,36 33-299 0 0,60 73-1 0 0,-78-82-1975 0 0,-33-38 1796 0 0,-1-1 0 0 0,1 1 0 0 0,-1 0 0 0 0,1-1 0 0 0,0 1 0 0 0,0-1 0 0 0,-1 0-1 0 0,1 0 1 0 0,0 1 0 0 0,0-1 0 0 0,0 0 0 0 0,1-1 0 0 0,-1 1 0 0 0,0 0 0 0 0,0-1 0 0 0,3 1 0 0 0,11 0-2846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3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45 52 0 0,'0'0'13450'0'0,"2"-10"-13341"0"0,-1 3-101 0 0,0 5-9 0 0,-1 0-1 0 0,1 0 1 0 0,-1 1 0 0 0,0-1-1 0 0,1 0 1 0 0,-1 0 0 0 0,0 0-1 0 0,0 0 1 0 0,0 0 0 0 0,0 0-1 0 0,-1 0 1 0 0,1-2 0 0 0,-10 5-10 0 0,-11 16 27 0 0,7-5-6 0 0,1 2 0 0 0,1 0 0 0 0,0 0 0 0 0,0 1 0 0 0,-15 30 0 0 0,21-35-42 0 0,1 0 0 0 0,1 0 0 0 0,0 0 0 0 0,0 1 0 0 0,1 0 0 0 0,0 0 1 0 0,1 0-1 0 0,0 0 0 0 0,1 0 0 0 0,0 0 0 0 0,1 12 0 0 0,0-21 36 0 0,1 0 0 0 0,-1 1 1 0 0,0-1-1 0 0,1 0 0 0 0,0 0 0 0 0,0 0 1 0 0,-1 0-1 0 0,1 0 0 0 0,0 0 0 0 0,1 0 1 0 0,-1 0-1 0 0,0 0 0 0 0,0 0 0 0 0,1 0 0 0 0,-1-1 1 0 0,1 1-1 0 0,0 0 0 0 0,-1-1 0 0 0,1 0 1 0 0,0 1-1 0 0,0-1 0 0 0,0 0 0 0 0,0 0 1 0 0,0 0-1 0 0,0 0 0 0 0,0 0 0 0 0,0-1 1 0 0,1 1-1 0 0,-1-1 0 0 0,0 1 0 0 0,0-1 1 0 0,5 0-1 0 0,-3 1 53 0 0,1-1 0 0 0,-1 0 0 0 0,0-1 1 0 0,1 1-1 0 0,-1-1 0 0 0,0 0 0 0 0,1 0 1 0 0,-1 0-1 0 0,0-1 0 0 0,0 1 0 0 0,0-1 1 0 0,0 0-1 0 0,0 0 0 0 0,0 0 0 0 0,-1-1 0 0 0,5-3 1 0 0,-1-2-77 0 0,0 0 0 0 0,-1 0 0 0 0,0 0 1 0 0,-1-1-1 0 0,0 1 0 0 0,0-2 0 0 0,-1 1 1 0 0,0 0-1 0 0,-1-1 0 0 0,4-16 0 0 0,-4 13-1116 0 0,-1 1 0 0 0,0-1 0 0 0,-1 0-1 0 0,-1-21 1 0 0,-5 13-1198 0 0,5 20 2308 0 0,-1-1 1 0 0,1 1-1 0 0,-1 0 0 0 0,1 0 0 0 0,0 0 1 0 0,-1-1-1 0 0,1 1 0 0 0,0 0 0 0 0,0 0 1 0 0,0-1-1 0 0,0 1 0 0 0,0 0 0 0 0,0 0 0 0 0,0-1 1 0 0,0 1-1 0 0,0 0 0 0 0,0 0 0 0 0,1-1 1 0 0,-1 1-1 0 0,1 0 0 0 0,-1 0 0 0 0,1 0 1 0 0,-1 0-1 0 0,1 0 0 0 0,0 0 0 0 0,-1 0 0 0 0,1 0 1 0 0,0 0-1 0 0,0 0 0 0 0,0 0 0 0 0,0 0 1 0 0,0 0-1 0 0,0 0 0 0 0,0 1 0 0 0,0-1 1 0 0,0 0-1 0 0,0 1 0 0 0,0-1 0 0 0,2 0 0 0 0,5-2 277 0 0,-1 1-1 0 0,1-1 0 0 0,0 1 0 0 0,0 1 0 0 0,0-1 0 0 0,1 2 0 0 0,-1-1 0 0 0,0 1 0 0 0,0 0 0 0 0,0 0 1 0 0,1 1-1 0 0,-1 0 0 0 0,0 1 0 0 0,0 0 0 0 0,0 0 0 0 0,-1 1 0 0 0,1 0 0 0 0,0 0 0 0 0,-1 0 0 0 0,13 9 0 0 0,-11-6-119 0 0,1 0 0 0 0,-1 1-1 0 0,0-1 1 0 0,-1 2-1 0 0,0-1 1 0 0,0 1 0 0 0,0 1-1 0 0,-1-1 1 0 0,-1 1-1 0 0,1 1 1 0 0,-1-1-1 0 0,-1 1 1 0 0,0 0 0 0 0,7 20-1 0 0,-11-29-101 0 0,-1 1 1 0 0,1-1-1 0 0,-1 1 0 0 0,1-1 0 0 0,-1 1 1 0 0,1 0-1 0 0,-1-1 0 0 0,0 1 0 0 0,0 0 1 0 0,0-1-1 0 0,0 1 0 0 0,0 0 0 0 0,-1-1 1 0 0,1 1-1 0 0,0 0 0 0 0,-1-1 0 0 0,1 1 1 0 0,-1-1-1 0 0,1 1 0 0 0,-1-1 0 0 0,0 1 1 0 0,0-1-1 0 0,0 1 0 0 0,0-1 0 0 0,0 0 1 0 0,0 1-1 0 0,0-1 0 0 0,-2 2 0 0 0,0-1 85 0 0,-1-1 0 0 0,1 0 0 0 0,0 0 0 0 0,-1 0 0 0 0,1 0-1 0 0,-1 0 1 0 0,1-1 0 0 0,-1 0 0 0 0,1 1 0 0 0,-1-1 0 0 0,1-1 0 0 0,-8 0-1 0 0,9 1-66 0 0,0-1 0 0 0,0 1-1 0 0,-1-1 1 0 0,1 1-1 0 0,0-1 1 0 0,0 0-1 0 0,0 0 1 0 0,0 0 0 0 0,0 0-1 0 0,0 0 1 0 0,0-1-1 0 0,0 1 1 0 0,1-1 0 0 0,-1 1-1 0 0,0-1 1 0 0,1 0-1 0 0,0 1 1 0 0,-1-1-1 0 0,1 0 1 0 0,0 0 0 0 0,0 0-1 0 0,0 0 1 0 0,0 0-1 0 0,0 0 1 0 0,0 0-1 0 0,0 0 1 0 0,1-1 0 0 0,-1 1-1 0 0,1 0 1 0 0,0 0-1 0 0,-1 0 1 0 0,1-1 0 0 0,1-3-1 0 0,-1 0-68 0 0,0 0-1 0 0,0 0 0 0 0,1 1 1 0 0,0-1-1 0 0,0 0 1 0 0,1 1-1 0 0,0-1 1 0 0,0 1-1 0 0,0-1 1 0 0,0 1-1 0 0,1 0 0 0 0,5-8 1 0 0,0 3-78 0 0,1 0 0 0 0,0 1 1 0 0,0 0-1 0 0,1 0 0 0 0,0 1 1 0 0,1 0-1 0 0,-1 1 0 0 0,2 0 0 0 0,18-8 1 0 0,-19 11-463 0 0,0 0 0 0 0,0 1 1 0 0,0 0-1 0 0,0 1 0 0 0,0 1 1 0 0,1-1-1 0 0,11 1 0 0 0,-1 1-1993 0 0,-6 0-588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4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16 4332 0 0,'0'0'8018'0'0,"8"16"-7919"0"0,37 77 5 0 0,-44-92-83 0 0,0 1 1 0 0,0 0-1 0 0,0 0 0 0 0,0 0 0 0 0,0-1 1 0 0,1 1-1 0 0,-1 0 0 0 0,1-1 0 0 0,-1 1 0 0 0,1-1 1 0 0,0 0-1 0 0,0 0 0 0 0,-1 0 0 0 0,1 1 1 0 0,0-2-1 0 0,0 1 0 0 0,0 0 0 0 0,0 0 1 0 0,0-1-1 0 0,0 1 0 0 0,0-1 0 0 0,1 1 1 0 0,-1-1-1 0 0,0 0 0 0 0,0 0 0 0 0,0 0 0 0 0,0 0 1 0 0,0 0-1 0 0,0 0 0 0 0,1-1 0 0 0,-1 1 1 0 0,0-1-1 0 0,0 0 0 0 0,0 1 0 0 0,0-1 1 0 0,0 0-1 0 0,2-1 0 0 0,9-6 85 0 0,1 0 0 0 0,-2 0 0 0 0,1-1 0 0 0,14-14 0 0 0,-5 6-159 0 0,-8 5 41 0 0,1 2 0 0 0,0 0 0 0 0,1 1-1 0 0,26-12 1 0 0,-37 19-4 0 0,-1 0 1 0 0,1 1-1 0 0,0-1 0 0 0,0 1 1 0 0,-1 0-1 0 0,1 1 0 0 0,0-1 1 0 0,0 1-1 0 0,0 0 0 0 0,0 0 1 0 0,-1 1-1 0 0,1-1 0 0 0,0 1 0 0 0,0 0 1 0 0,0 0-1 0 0,-1 1 0 0 0,1-1 1 0 0,-1 1-1 0 0,1 0 0 0 0,-1 1 1 0 0,0-1-1 0 0,6 5 0 0 0,-2-1 2 0 0,0 1 1 0 0,-1 0-1 0 0,0 0 0 0 0,0 1 0 0 0,-1 0 0 0 0,0 1 0 0 0,0-1 1 0 0,-1 1-1 0 0,0 0 0 0 0,6 16 0 0 0,-5-9 15 0 0,-1 1 1 0 0,-1 0-1 0 0,-1 1 1 0 0,0-1-1 0 0,1 29 0 0 0,-5-3 49 0 0,-1-1 0 0 0,-2 1-1 0 0,-2-1 1 0 0,-14 51 0 0 0,-16 42 58 0 0,-100 252 0 0 0,129-371-71 0 0,-1-1 1 0 0,0 0 0 0 0,-1 0-1 0 0,-1-1 1 0 0,0 0-1 0 0,-1 0 1 0 0,-1-1-1 0 0,-14 13 1 0 0,22-23 11 0 0,1 0 0 0 0,-1 0 0 0 0,1-1 0 0 0,-1 1-1 0 0,0-1 1 0 0,0 1 0 0 0,0-1 0 0 0,0-1 0 0 0,-1 1 0 0 0,1 0 0 0 0,0-1 0 0 0,-1 0 0 0 0,1 0 0 0 0,-1 0 0 0 0,1-1 0 0 0,-1 0 0 0 0,1 0-1 0 0,-1 0 1 0 0,1 0 0 0 0,-1 0 0 0 0,0-1 0 0 0,1 0 0 0 0,0 0 0 0 0,-1 0 0 0 0,1-1 0 0 0,0 1 0 0 0,-1-1 0 0 0,1 0 0 0 0,0-1 0 0 0,0 1-1 0 0,1 0 1 0 0,-1-1 0 0 0,0 0 0 0 0,-4-5 0 0 0,-2-2 76 0 0,1-1-1 0 0,0-1 1 0 0,0 1-1 0 0,1-1 1 0 0,1-1-1 0 0,0 1 1 0 0,1-1-1 0 0,0 0 1 0 0,1-1-1 0 0,1 1 1 0 0,0-1-1 0 0,1 0 1 0 0,0 0-1 0 0,1-1 1 0 0,0-18-1 0 0,0 10-70 0 0,2 1 0 0 0,1-1 0 0 0,1 0 0 0 0,1 0 0 0 0,1 1 0 0 0,1 0 0 0 0,1-1 0 0 0,0 2 0 0 0,11-22 0 0 0,-6 21-77 0 0,1 1 1 0 0,1 0 0 0 0,0 1-1 0 0,2 0 1 0 0,0 1 0 0 0,1 1-1 0 0,1 0 1 0 0,36-28 0 0 0,-39 35-297 0 0,1 1 1 0 0,0 0-1 0 0,0 1 1 0 0,1 1-1 0 0,0 0 1 0 0,0 1-1 0 0,1 1 1 0 0,0 1-1 0 0,0 0 1 0 0,0 1 0 0 0,1 1-1 0 0,33-2 1 0 0,-48 5-10 0 0,22 4-5823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7:55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7161 0 0,'0'0'6616'0'0,"7"25"-6848"0"0,-3-25 294 0 0,0 0 0 0 0,0-1 0 0 0,0 1 0 0 0,0-1 0 0 0,0 0 1 0 0,-1 0-1 0 0,1 0 0 0 0,0 0 0 0 0,-1-1 0 0 0,1 1 1 0 0,0-1-1 0 0,-1 0 0 0 0,0 0 0 0 0,1 0 0 0 0,2-4 0 0 0,-1 3 240 0 0,0-1 0 0 0,-1 0-1 0 0,0-1 1 0 0,1 1 0 0 0,-1-1 0 0 0,-1 0-1 0 0,1 0 1 0 0,-1 0 0 0 0,4-8-1 0 0,-27 41-266 0 0,16-13-2133 0 0,28-63-13395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53 4092 0 0,'0'0'8996'0'0,"1"9"-8625"0"0,1 21-187 0 0,-2 1 0 0 0,-1-1 1 0 0,-2 1-1 0 0,-7 32 1 0 0,3-30-81 0 0,-26 91 94 0 0,28-114 959 0 0,4-17 1227 0 0,6-22-1239 0 0,7 3-1372 0 0,1 1 0 0 0,1 0 0 0 0,1 0 0 0 0,2 2 1 0 0,0 0-1 0 0,1 1 0 0 0,1 1 0 0 0,1 0 0 0 0,24-17 0 0 0,-20 18-1090 0 0,2 1 1 0 0,0 1-1 0 0,1 2 1 0 0,46-21-1 0 0,-45 26-1804 0 0,1 4-1687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0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64 125 260 0 0,'0'0'10141'0'0,"11"12"-9918"0"0,36 36 13 0 0,-46-47-208 0 0,1 0 1 0 0,-1 0-1 0 0,0 0 1 0 0,1 0-1 0 0,-1 0 1 0 0,1 0-1 0 0,-1 0 1 0 0,1 0 0 0 0,-1-1-1 0 0,1 1 1 0 0,0-1-1 0 0,-1 1 1 0 0,1-1-1 0 0,0 1 1 0 0,-1-1-1 0 0,1 0 1 0 0,0 0-1 0 0,-1 0 1 0 0,1 0 0 0 0,0 0-1 0 0,0 0 1 0 0,-1-1-1 0 0,1 1 1 0 0,0 0-1 0 0,-1-1 1 0 0,1 1-1 0 0,0-1 1 0 0,-1 0-1 0 0,3-1 1 0 0,0-1 48 0 0,0 0-1 0 0,0 0 1 0 0,-1 0 0 0 0,0 0-1 0 0,0-1 1 0 0,0 1-1 0 0,4-6 1 0 0,-4 3-79 0 0,1-1 0 0 0,-1 1 0 0 0,-1-1 0 0 0,1 1 0 0 0,-1-1 0 0 0,0 0 0 0 0,-1 0 0 0 0,0 1 0 0 0,0-1 1 0 0,0 0-1 0 0,-1 0 0 0 0,0 0 0 0 0,-1-8 0 0 0,1 13-2 0 0,0-1 0 0 0,0 1 0 0 0,0-1 0 0 0,-1 1 0 0 0,1-1 1 0 0,-1 1-1 0 0,0 0 0 0 0,0-1 0 0 0,0 1 0 0 0,0 0 0 0 0,0 0 1 0 0,0-1-1 0 0,-1 1 0 0 0,1 0 0 0 0,0 0 0 0 0,-1 0 0 0 0,0 1 0 0 0,0-1 1 0 0,1 0-1 0 0,-1 1 0 0 0,0-1 0 0 0,0 1 0 0 0,-1-1 0 0 0,1 1 0 0 0,0 0 1 0 0,0 0-1 0 0,0 0 0 0 0,-1 0 0 0 0,1 0 0 0 0,-1 1 0 0 0,1-1 1 0 0,-1 1-1 0 0,1 0 0 0 0,0-1 0 0 0,-1 1 0 0 0,1 0 0 0 0,-1 0 0 0 0,1 1 1 0 0,-4 0-1 0 0,0 0 11 0 0,0 1 0 0 0,1 0 1 0 0,-1 0-1 0 0,0 1 0 0 0,1-1 1 0 0,-1 1-1 0 0,1 1 0 0 0,0-1 1 0 0,0 1-1 0 0,0 0 0 0 0,0 0 1 0 0,1 0-1 0 0,0 0 1 0 0,-1 1-1 0 0,2 0 0 0 0,-1 0 1 0 0,-3 6-1 0 0,-2 4 97 0 0,0 0 0 0 0,1 1 0 0 0,0 1 0 0 0,-8 28 0 0 0,13-35-94 0 0,0 2 1 0 0,1-1-1 0 0,0 0 1 0 0,0 0 0 0 0,1 1-1 0 0,1-1 1 0 0,0 1-1 0 0,1-1 1 0 0,0 1-1 0 0,0-1 1 0 0,7 20-1 0 0,-7-26-12 0 0,1 0 0 0 0,0 0 0 0 0,1 0 0 0 0,-1 0 0 0 0,1-1 0 0 0,0 0 0 0 0,0 1 0 0 0,0-1 0 0 0,1 0 0 0 0,-1 0 0 0 0,1-1 0 0 0,0 1 0 0 0,0-1-1 0 0,0 0 1 0 0,1 0 0 0 0,-1 0 0 0 0,1 0 0 0 0,0-1 0 0 0,0 0 0 0 0,-1 0 0 0 0,1 0 0 0 0,1-1 0 0 0,-1 0 0 0 0,0 0 0 0 0,0 0 0 0 0,0 0 0 0 0,7-1 0 0 0,-1 1-250 0 0,-1-1 1 0 0,1-1-1 0 0,0 0 1 0 0,-1 0-1 0 0,1-1 1 0 0,-1-1 0 0 0,0 1-1 0 0,12-6 1 0 0,-10 3-925 0 0,1-1 1 0 0,-1-1-1 0 0,17-11 1 0 0,7-10-3169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3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4216 0 0,'0'0'10427'0'0,"-21"11"-18506"0"0,-1-2 5267 0 0,13-7 1452 0 0,61-24-1032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1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 4424 0 0,'0'0'12565'0'0,"-3"1"-12858"0"0,1 1 266 0 0,0 1 0 0 0,0-1 0 0 0,0 0 0 0 0,0 1 0 0 0,0-1 0 0 0,0 1 0 0 0,1-1 0 0 0,0 1 0 0 0,-1 0 0 0 0,1-1 0 0 0,0 1 0 0 0,0 0 0 0 0,0 0 0 0 0,0 5 0 0 0,-9 56 276 0 0,7-37-240 0 0,-26 202 289 0 0,8-56-3008 0 0,21-169 2253 0 0,-4 12-1580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1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11325 0 0,'0'0'2295'0'0,"15"3"-3709"0"0,24 2 1600 0 0,64 1 1 0 0,-93-6-162 0 0,0-1 0 0 0,0-1 1 0 0,0 0-1 0 0,0 0 0 0 0,0-1 0 0 0,-1 0 0 0 0,14-6 0 0 0,3-4 26 0 0,29-21-1 0 0,1 0 493 0 0,-56 34-545 0 0,0 0 0 0 0,0 0 0 0 0,1 0 0 0 0,-1 0 0 0 0,0 0 0 0 0,0 0 0 0 0,0 0 0 0 0,1 0 0 0 0,-1 0 0 0 0,0 0 0 0 0,0 0 0 0 0,0 0 0 0 0,1 0 0 0 0,-1 0 0 0 0,0 0 0 0 0,0 0 0 0 0,0 0 0 0 0,1 0 0 0 0,-1 0 0 0 0,0 0 0 0 0,0 0 0 0 0,0 1 0 0 0,1-1 0 0 0,-1 0 0 0 0,0 0 0 0 0,0 0 0 0 0,0 0 0 0 0,0 1 0 0 0,0-1 0 0 0,1 0 0 0 0,-1 0 0 0 0,0 0 0 0 0,0 0 0 0 0,0 1 0 0 0,0-1 0 0 0,0 0 0 0 0,0 0 0 0 0,0 0 0 0 0,0 1 0 0 0,0-1 0 0 0,0 0 0 0 0,0 0 0 0 0,0 0 0 0 0,0 1 0 0 0,3 18 52 0 0,-4 17 116 0 0,-1-12 120 0 0,-1 50-28 0 0,3-68-275 0 0,0 0 0 0 0,1 0 0 0 0,0 0 0 0 0,0-1 0 0 0,0 1 0 0 0,1 0 0 0 0,0-1 0 0 0,0 1 0 0 0,5 9 0 0 0,-6-14 75 0 0,1 1 1 0 0,-1-1-1 0 0,1 0 0 0 0,-1 1 0 0 0,1-1 1 0 0,0 0-1 0 0,-1 0 0 0 0,1 0 1 0 0,0 0-1 0 0,0 0 0 0 0,0-1 0 0 0,0 1 1 0 0,0-1-1 0 0,0 1 0 0 0,0-1 1 0 0,0 0-1 0 0,0 1 0 0 0,0-1 0 0 0,0 0 1 0 0,0 0-1 0 0,0-1 0 0 0,0 1 1 0 0,0 0-1 0 0,0-1 0 0 0,0 1 1 0 0,-1-1-1 0 0,4-1 0 0 0,6-1 273 0 0,0-1-1 0 0,0-1 1 0 0,13-7-1 0 0,-3 0-180 0 0,0-1 0 0 0,-1-1-1 0 0,0-1 1 0 0,23-23 0 0 0,-34 28-478 0 0,0 1 0 0 0,-1-2 0 0 0,14-21 1 0 0,-17 25-380 0 0,-2-1 0 0 0,1 0 0 0 0,-1 1 0 0 0,0-1 1 0 0,-1 0-1 0 0,0 0 0 0 0,1-10 0 0 0,-2-2-4233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2.1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9429 0 0,'0'0'5948'0'0,"6"14"-5717"0"0,-3-7-201 0 0,3 8 89 0 0,-1 0 1 0 0,0 0-1 0 0,-1 0 0 0 0,-1 1 1 0 0,4 30-1 0 0,-11-26 371 0 0,3-13 870 0 0,6-15-424 0 0,-2 0-1008 0 0,48-101-729 0 0,-42 93 692 0 0,0 0 0 0 0,1 1 0 0 0,1 1 0 0 0,20-23 0 0 0,-30 36 63 0 0,-1 0-1 0 0,1 1 1 0 0,-1-1 0 0 0,1 1 0 0 0,0-1 0 0 0,-1 0 0 0 0,1 1 0 0 0,0-1 0 0 0,0 1 0 0 0,0 0 0 0 0,-1-1 0 0 0,1 1 0 0 0,0 0-1 0 0,0-1 1 0 0,0 1 0 0 0,0 0 0 0 0,0 0 0 0 0,0 0 0 0 0,-1 0 0 0 0,1-1 0 0 0,0 1 0 0 0,0 1 0 0 0,0-1 0 0 0,0 0 0 0 0,0 0 0 0 0,0 0-1 0 0,1 1 1 0 0,-1 0 39 0 0,1 0-1 0 0,-1 0 0 0 0,1 0 0 0 0,-1 0 1 0 0,1 1-1 0 0,-1-1 0 0 0,0 0 1 0 0,1 1-1 0 0,-1-1 0 0 0,0 1 0 0 0,0 0 1 0 0,1 2-1 0 0,4 8 160 0 0,-1 1 0 0 0,0-1 0 0 0,3 15 0 0 0,-6-19-267 0 0,1 6 99 0 0,0-1 0 0 0,-1 1 0 0 0,0 0 0 0 0,-1 17 0 0 0,-5 2-6072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2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26 113 6989 0 0,'0'0'8084'0'0,"0"10"-8172"0"0,1-3 97 0 0,0-2 47 0 0,0 1 1 0 0,-1 0 0 0 0,1 0-1 0 0,-1 0 1 0 0,-1 0-1 0 0,1-1 1 0 0,-1 1 0 0 0,0 0-1 0 0,0 0 1 0 0,-1-1-1 0 0,0 1 1 0 0,-4 9-1 0 0,-8 0 320 0 0,13-26-454 0 0,14-31-504 0 0,-3 23 415 0 0,0 1-1 0 0,1 0 0 0 0,1 1 1 0 0,27-29-1 0 0,-35 40 164 0 0,1 1 0 0 0,1 0 0 0 0,-1 1 0 0 0,1-1 0 0 0,-1 1 0 0 0,1 0 0 0 0,0 0 0 0 0,1 1 0 0 0,-1 0 0 0 0,0 0 0 0 0,1 1 0 0 0,0-1 0 0 0,0 1 0 0 0,0 1 0 0 0,0-1 0 0 0,0 1 0 0 0,0 1 0 0 0,8-1 0 0 0,-10 2 16 0 0,0 0 0 0 0,0 0 0 0 0,0 1-1 0 0,0-1 1 0 0,0 1 0 0 0,0 0 0 0 0,-1 1 0 0 0,1-1-1 0 0,-1 1 1 0 0,1 0 0 0 0,-1 0 0 0 0,0 0-1 0 0,0 0 1 0 0,0 1 0 0 0,-1 0 0 0 0,1 0-1 0 0,-1 0 1 0 0,0 0 0 0 0,0 0 0 0 0,2 6 0 0 0,6 10 32 0 0,-1 0 0 0 0,-1 1 1 0 0,8 27-1 0 0,-14-40-35 0 0,-3-6-205 0 0,14 30-1084 0 0,-14-31 944 0 0,1 0 0 0 0,-1 0 0 0 0,1 0 0 0 0,0 0 0 0 0,0 0 0 0 0,-1 0 0 0 0,1 0 0 0 0,0 0 0 0 0,0 0 0 0 0,0-1-1 0 0,0 1 1 0 0,0 0 0 0 0,0-1 0 0 0,2 2 0 0 0,11-1-4940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13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0 11221 0 0,'0'0'4490'0'0,"3"18"-4382"0"0,9 109 386 0 0,-12-106-377 0 0,0 0 0 0 0,-1 0 0 0 0,-1 0 0 0 0,-1 0 1 0 0,-7 22-1 0 0,5-24-31 0 0,-2-1 0 0 0,0 0 0 0 0,-1 0 1 0 0,0 0-1 0 0,-2-1 0 0 0,0-1 1 0 0,-1 0-1 0 0,-22 27 0 0 0,32-42-31 0 0,0 0 0 0 0,0-1 0 0 0,0 1 0 0 0,1 0-1 0 0,-1 0 1 0 0,0 0 0 0 0,0 0 0 0 0,0-1 0 0 0,0 1 0 0 0,-1 0-1 0 0,1-1 1 0 0,0 1 0 0 0,0-1 0 0 0,0 0 0 0 0,0 1 0 0 0,-1-1-1 0 0,1 0 1 0 0,0 1 0 0 0,0-1 0 0 0,0 0 0 0 0,-1 0 0 0 0,1 0-1 0 0,-2 0 1 0 0,2-1-17 0 0,0 0 1 0 0,0 0-1 0 0,0 1 0 0 0,1-1 0 0 0,-1 0 0 0 0,0 0 0 0 0,0 0 1 0 0,1 0-1 0 0,-1 0 0 0 0,1 0 0 0 0,-1 0 0 0 0,1 0 1 0 0,-1 0-1 0 0,1 0 0 0 0,0 0 0 0 0,-1 0 0 0 0,1-1 0 0 0,0 1 1 0 0,0-2-1 0 0,-1-7-72 0 0,0 1 0 0 0,2-1-1 0 0,-1 0 1 0 0,3-16 0 0 0,3 4-116 0 0,0 1-1 0 0,1-1 1 0 0,1 1-1 0 0,1 1 1 0 0,15-25-1 0 0,-1 6-42 0 0,46-57 0 0 0,-59 83 98 0 0,2 1 1 0 0,0-1 0 0 0,22-17-1 0 0,-31 27 64 0 0,1 0 0 0 0,0 0 0 0 0,0 1 0 0 0,0-1 0 0 0,0 1 0 0 0,0 0 0 0 0,0 0 0 0 0,1 1-1 0 0,-1-1 1 0 0,1 1 0 0 0,-1 0 0 0 0,1 0 0 0 0,-1 0 0 0 0,1 1 0 0 0,0 0 0 0 0,-1-1 0 0 0,1 2 0 0 0,6 0 0 0 0,-8 0 33 0 0,0 0 1 0 0,0 1 0 0 0,1 0 0 0 0,-2-1 0 0 0,1 1 0 0 0,0 0 0 0 0,0 1-1 0 0,-1-1 1 0 0,1 0 0 0 0,-1 1 0 0 0,1-1 0 0 0,3 7 0 0 0,21 36 190 0 0,-25-40-162 0 0,30 63 254 0 0,-17-34-45 0 0,25 41 0 0 0,-35-67-185 0 0,0 0 1 0 0,1 0-1 0 0,0 0 0 0 0,0-1 0 0 0,1 0 0 0 0,0 0 0 0 0,1-1 0 0 0,-1 1 1 0 0,16 8-1 0 0,-16-12 3 0 0,-1-1 0 0 0,1 0 1 0 0,0 0-1 0 0,0 0 0 0 0,0-1 0 0 0,0 0 1 0 0,0 0-1 0 0,0-1 0 0 0,0 1 1 0 0,0-2-1 0 0,0 1 0 0 0,0-1 0 0 0,0 0 1 0 0,0-1-1 0 0,0 1 0 0 0,11-5 1 0 0,-2 0-135 0 0,-1-1 0 0 0,1 0 1 0 0,-1-1-1 0 0,0-1 1 0 0,23-18-1 0 0,-27 18-256 0 0,-1 1 0 0 0,-1-2 0 0 0,0 1 0 0 0,10-14-1 0 0,-14 17-808 0 0,-1 0 0 0 0,-1-1-1 0 0,1 1 1 0 0,-1-1 0 0 0,4-12-1 0 0,-2-21-9036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8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26 1108 0 0,'0'0'10466'0'0,"5"-4"-8595"0"0,-7 17-1719 0 0,0 0 0 0 0,-1 0-1 0 0,0 0 1 0 0,-1 0 0 0 0,-11 23-1 0 0,0 4 71 0 0,-20 77-31 0 0,-27 75-80 0 0,37-147-22 0 0,24-43-13 0 0,0 0 1 0 0,-1 0 0 0 0,1-1-1 0 0,-1 1 1 0 0,1 0-1 0 0,-1-1 1 0 0,0 1 0 0 0,1-1-1 0 0,-1 1 1 0 0,0-1-1 0 0,0 0 1 0 0,0 0-1 0 0,0 1 1 0 0,0-2 0 0 0,-1 1-1 0 0,1 0 1 0 0,0 0-1 0 0,-4 0 1 0 0,5-2-54 0 0,1 1 1 0 0,-1-1-1 0 0,0 1 1 0 0,1-1-1 0 0,-1 0 1 0 0,1 1-1 0 0,-1-1 1 0 0,0 0-1 0 0,1 0 1 0 0,0 0-1 0 0,-1 1 1 0 0,1-1-1 0 0,-1 0 1 0 0,1 0-1 0 0,0 0 1 0 0,0 0-1 0 0,-1 0 1 0 0,1 0-1 0 0,0 1 1 0 0,0-1-1 0 0,0 0 0 0 0,0 0 1 0 0,0 0-1 0 0,0 0 1 0 0,1-2-1 0 0,0-26-206 0 0,2 15 101 0 0,0-1-1 0 0,1 1 1 0 0,1 0-1 0 0,0 0 1 0 0,9-17-1 0 0,41-67-188 0 0,-33 62 74 0 0,-14 22 158 0 0,11-19-17 0 0,1 0 0 0 0,2 1 0 0 0,26-29 0 0 0,-42 53 13 0 0,1 1 1 0 0,0 0 0 0 0,0 1 0 0 0,1 0-1 0 0,0 0 1 0 0,0 0 0 0 0,0 1 0 0 0,0 0-1 0 0,1 1 1 0 0,0 0 0 0 0,0 0 0 0 0,0 1 0 0 0,1 0-1 0 0,-1 1 1 0 0,1 0 0 0 0,-1 0 0 0 0,14 0-1 0 0,-19 2 40 0 0,0 0-1 0 0,-1 1 1 0 0,1-1 0 0 0,0 1-1 0 0,-1 0 1 0 0,1-1-1 0 0,-1 2 1 0 0,1-1-1 0 0,-1 0 1 0 0,1 1-1 0 0,-1-1 1 0 0,0 1-1 0 0,0 0 1 0 0,0 0 0 0 0,0 1-1 0 0,4 3 1 0 0,-3-2 13 0 0,0 1-1 0 0,0 0 1 0 0,-1 0 0 0 0,0 0 0 0 0,0 0 0 0 0,0 0 0 0 0,0 1 0 0 0,-1-1 0 0 0,2 9 0 0 0,1 6 58 0 0,-2 0 1 0 0,0 1-1 0 0,-1-1 0 0 0,-2 39 0 0 0,-1-42 4 0 0,-1-1-1 0 0,-1 1 0 0 0,0-1 0 0 0,-2 0 0 0 0,1 0 0 0 0,-2 0 0 0 0,0-1 0 0 0,-9 16 0 0 0,-5 5-1384 0 0,-2 0 0 0 0,-28 34-1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8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21 456 0 0,'0'0'10944'0'0,"0"3"-10708"0"0,0-1-148 0 0,-1 0-1 0 0,1 1 1 0 0,0-1-1 0 0,-1 0 0 0 0,0 0 1 0 0,1 0-1 0 0,-1 0 1 0 0,0-1-1 0 0,0 1 1 0 0,0 0-1 0 0,0 0 0 0 0,0 0 1 0 0,-1-1-1 0 0,1 1 1 0 0,0 0-1 0 0,-1-1 0 0 0,1 0 1 0 0,-1 1-1 0 0,0-1 1 0 0,1 0-1 0 0,-1 1 0 0 0,-3 0 1 0 0,-5 3 185 0 0,-1 0 0 0 0,0 0 0 0 0,-12 2 0 0 0,15-4-171 0 0,8-4-58 0 0,0-1 0 0 0,0 1 0 0 0,0 0 0 0 0,0-1 0 0 0,1 1 0 0 0,-1 0 0 0 0,0 0 0 0 0,0-1 0 0 0,1 1 0 0 0,-1 0 0 0 0,1 0 0 0 0,-1 0 0 0 0,1-1 0 0 0,1-1 0 0 0,3-3-109 0 0,0 0 0 0 0,0 1 0 0 0,0-1-1 0 0,1 1 1 0 0,0 1 0 0 0,0-1-1 0 0,0 1 1 0 0,1 0 0 0 0,-1 0-1 0 0,1 0 1 0 0,0 1 0 0 0,0 0 0 0 0,0 1-1 0 0,1-1 1 0 0,-1 2 0 0 0,11-3-1 0 0,-20 27 226 0 0,0-20-96 0 0,0 0 0 0 0,0 0 0 0 0,0 0 0 0 0,0-1-1 0 0,0 1 1 0 0,-1-1 0 0 0,1 1 0 0 0,-1-1 0 0 0,1 0-1 0 0,-1 0 1 0 0,0 0 0 0 0,0 0 0 0 0,0-1 0 0 0,0 1-1 0 0,-1-1 1 0 0,-3 2 0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29.6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7069 0 0,'0'0'5633'0'0,"9"19"-5415"0"0,7 17-154 0 0,-2 0 1 0 0,16 59-1 0 0,-22-55-56 0 0,16 57 240 0 0,-13-133 2668 0 0,1 0-2930 0 0,1 1 0 0 0,2 0 0 0 0,1 1 1 0 0,2 0-1 0 0,1 2 0 0 0,44-57 0 0 0,-61 87-56 0 0,-1 0-1 0 0,1 0 1 0 0,0 0 0 0 0,-1 0-1 0 0,1 1 1 0 0,0-1 0 0 0,0 1-1 0 0,0-1 1 0 0,3-1-1 0 0,-4 3-19 0 0,0 0-1 0 0,0 0 1 0 0,-1-1-1 0 0,1 1 1 0 0,0 0-1 0 0,0 0 1 0 0,0 0-1 0 0,-1 0 1 0 0,1 0-1 0 0,0 0 1 0 0,0 0-1 0 0,0 0 1 0 0,-1 0 0 0 0,1 0-1 0 0,0 0 1 0 0,0 1-1 0 0,0-1 1 0 0,-1 0-1 0 0,1 0 1 0 0,1 1-1 0 0,0 1-152 0 0,0 0 0 0 0,0 0-1 0 0,0 1 1 0 0,0-1 0 0 0,0 0 0 0 0,0 1-1 0 0,-1-1 1 0 0,1 1 0 0 0,-1 0 0 0 0,0 0 0 0 0,0-1-1 0 0,0 1 1 0 0,1 4 0 0 0,-1-3-171 0 0,1 2-377 0 0,0 0 1 0 0,0 0-1 0 0,0 0 1 0 0,1-1-1 0 0,0 1 0 0 0,0 0 1 0 0,0-1-1 0 0,8 10 1 0 0,6-3-1860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0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217 458 4496 0 0,'0'0'9163'0'0,"-4"-4"-8671"0"0,3 3-486 0 0,0 0 1 0 0,0 0-1 0 0,0 0 1 0 0,-1 0 0 0 0,1 1-1 0 0,0-1 1 0 0,0 0 0 0 0,-1 1-1 0 0,1-1 1 0 0,0 1-1 0 0,0-1 1 0 0,-1 1 0 0 0,1-1-1 0 0,-1 1 1 0 0,1 0-1 0 0,0 0 1 0 0,-1 0 0 0 0,1 0-1 0 0,-1 0 1 0 0,1 0-1 0 0,0 0 1 0 0,-1 0 0 0 0,1 0-1 0 0,-2 1 1 0 0,-4 2 24 0 0,0 0 0 0 0,1 1 1 0 0,-1-1-1 0 0,-7 7 0 0 0,12-9-24 0 0,-74 55-77 0 0,68-50 24 0 0,1 1 0 0 0,-1 1 1 0 0,1-1-1 0 0,0 1 0 0 0,1 1 0 0 0,-10 16 1 0 0,18-21 303 0 0,10-3-174 0 0,20-4-156 0 0,-21 1 62 0 0,2 3-87 0 0,0-1 0 0 0,0 2-1 0 0,0 0 1 0 0,0 0-1 0 0,-1 1 1 0 0,1 1 0 0 0,-1 0-1 0 0,19 9 1 0 0,2 0 105 0 0,-24-9 1 0 0,0-1-1 0 0,0-1 0 0 0,0 1 1 0 0,0-2-1 0 0,1 1 0 0 0,-1-1 1 0 0,0 0-1 0 0,1-1 0 0 0,-1 0 1 0 0,1-1-1 0 0,-1 0 0 0 0,0 0 1 0 0,1-1-1 0 0,-1 0 0 0 0,0-1 1 0 0,0 0-1 0 0,0 0 0 0 0,-1-1 1 0 0,1 0-1 0 0,-1-1 0 0 0,0 1 1 0 0,0-2-1 0 0,0 1 0 0 0,-1-1 1 0 0,0 0-1 0 0,0-1 0 0 0,8-9 1 0 0,32-37 66 0 0,72-104 0 0 0,24-69-415 0 0,-129 202 296 0 0,-4 7 63 0 0,-2 6 28 0 0,-1 0 0 0 0,-1 0 0 0 0,0-1 0 0 0,-1 1 0 0 0,0-2 0 0 0,5-17 0 0 0,-16 48-67 0 0,0 0 0 0 0,-2 0 1 0 0,0-1-1 0 0,0 0 0 0 0,-19 26 0 0 0,-2 6 99 0 0,5-5 26 0 0,2 1 0 0 0,1 1 0 0 0,3 1 1 0 0,2 1-1 0 0,-10 51 0 0 0,25-91-80 0 0,-1 0-1 0 0,1 0 1 0 0,1-1 0 0 0,-1 1-1 0 0,1 0 1 0 0,1 0 0 0 0,2 16 0 0 0,-2-21-6 0 0,0 1 0 0 0,0 0 0 0 0,1-1 0 0 0,-1 1 0 0 0,1-1 0 0 0,0 0 0 0 0,0 1 0 0 0,0-1 1 0 0,1 0-1 0 0,-1 0 0 0 0,1 0 0 0 0,0-1 0 0 0,-1 1 0 0 0,1-1 0 0 0,0 1 0 0 0,1-1 0 0 0,-1 0 1 0 0,4 2-1 0 0,14 6 126 0 0,1-1 0 0 0,0-1 0 0 0,1-1 0 0 0,-1-1 0 0 0,39 5 0 0 0,115 3-1955 0 0,-142-13-549 0 0,0-4-2110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2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1 1448 0 0,'0'0'10962'0'0,"-3"4"-10875"0"0,-8 21 211 0 0,1 0 1 0 0,1 0-1 0 0,-7 32 0 0 0,0 0-129 0 0,-59 227 168 0 0,75-283-308 0 0,0-1 0 0 0,0 1 0 0 0,0 0 0 0 0,-1-1 0 0 0,1 1 0 0 0,0 0 0 0 0,0 0 0 0 0,0-1 0 0 0,-1 1 0 0 0,1-1 0 0 0,0 1 0 0 0,-1 0 0 0 0,1-1 0 0 0,-1 1 0 0 0,1-1 0 0 0,-1 1 0 0 0,1-1 0 0 0,-1 1 1 0 0,1-1-1 0 0,-1 1 0 0 0,1-1 0 0 0,-1 1 0 0 0,1-1 0 0 0,-1 0 0 0 0,0 1 0 0 0,1-1 0 0 0,-1 0 0 0 0,0 0 0 0 0,1 1 0 0 0,-2-1 0 0 0,0 0 1 0 0,1 0-1 0 0,-1-1 1 0 0,0 1 0 0 0,0 0-1 0 0,1-1 1 0 0,-1 1 0 0 0,1-1 0 0 0,-1 0-1 0 0,0 1 1 0 0,1-1 0 0 0,-1 0-1 0 0,-1-1 1 0 0,-38-34-220 0 0,40 34 153 0 0,-86-104-1045 0 0,62 73 1003 0 0,-56-59 0 0 0,80 92 76 0 0,1-1-1 0 0,0 0 1 0 0,-1 1 0 0 0,1-1 0 0 0,-1 1 0 0 0,1-1 0 0 0,-1 1 0 0 0,0-1 0 0 0,1 1 0 0 0,-1-1 0 0 0,1 1 0 0 0,-1-1 0 0 0,0 1 0 0 0,1 0 0 0 0,-1-1-1 0 0,0 1 1 0 0,0 0 0 0 0,1 0 0 0 0,-1 0 0 0 0,0-1 0 0 0,0 1 0 0 0,1 0 0 0 0,-1 0 0 0 0,0 0 0 0 0,0 0 0 0 0,1 0 0 0 0,-1 0 0 0 0,0 0 0 0 0,0 1 0 0 0,1-1-1 0 0,-1 0 1 0 0,0 0 0 0 0,-1 1 0 0 0,1 1-5 0 0,0-1-1 0 0,0 1 1 0 0,1-1-1 0 0,-1 1 1 0 0,0 0-1 0 0,1-1 1 0 0,-1 1-1 0 0,1 0 1 0 0,-1 0-1 0 0,1-1 0 0 0,0 1 1 0 0,0 0-1 0 0,0 3 1 0 0,0 9 9 0 0,1 1 0 0 0,4 22 0 0 0,-2-26 30 0 0,0 0 0 0 0,1 0 0 0 0,0-1 1 0 0,1 1-1 0 0,0-1 0 0 0,1-1 0 0 0,0 1 0 0 0,0-1 1 0 0,11 12-1 0 0,-11-14-147 0 0,0 0 0 0 0,1 0 0 0 0,0-1 0 0 0,0 0 0 0 0,0 0 0 0 0,1 0 1 0 0,0-1-1 0 0,0-1 0 0 0,1 1 0 0 0,-1-1 0 0 0,14 4 0 0 0,-16-7-47 0 0,0 0 1 0 0,0 0-1 0 0,-1-1 0 0 0,1 0 0 0 0,0 0 0 0 0,0-1 1 0 0,-1 0-1 0 0,1 0 0 0 0,0 0 0 0 0,-1 0 0 0 0,1-1 1 0 0,-1 0-1 0 0,1 0 0 0 0,-1-1 0 0 0,0 0 1 0 0,7-4-1 0 0,8-7-642 0 0,-1-1 0 0 0,29-28 1 0 0,-26 23 233 0 0,-5 5-8 0 0,58-50-351 0 0,-21 31 3264 0 0,-54 34-2297 0 0,0 0 1 0 0,0 0-1 0 0,0 0 0 0 0,1 0 0 0 0,-1-1 1 0 0,0 1-1 0 0,0 0 0 0 0,0 0 0 0 0,0 0 1 0 0,0 0-1 0 0,1 0 0 0 0,-1 0 0 0 0,0 0 1 0 0,0 0-1 0 0,0 0 0 0 0,0 0 0 0 0,0 0 1 0 0,1 0-1 0 0,-1 0 0 0 0,0 0 0 0 0,0 0 1 0 0,0 0-1 0 0,0 0 0 0 0,1 0 0 0 0,-1 0 1 0 0,0 0-1 0 0,0 0 0 0 0,0 1 0 0 0,0-1 1 0 0,0 0-1 0 0,0 0 0 0 0,1 0 0 0 0,-1 0 1 0 0,0 0-1 0 0,0 0 0 0 0,0 0 0 0 0,0 0 1 0 0,0 1-1 0 0,0-1 0 0 0,0 0 0 0 0,0 0 1 0 0,1 0-1 0 0,-1 0 0 0 0,0 0 0 0 0,0 1 1 0 0,0-1-1 0 0,0 0 0 0 0,0 0 0 0 0,0 0 1 0 0,0 0-1 0 0,0 1 0 0 0,-1 12 855 0 0,-9 15 149 0 0,4-17-651 0 0,-6 12 7 0 0,-12 32 0 0 0,22-50-418 0 0,0 1 0 0 0,0 0 0 0 0,0 0 1 0 0,1 0-1 0 0,0 1 0 0 0,0-1 0 0 0,1 0 0 0 0,0 0 0 0 0,0 1 1 0 0,0-1-1 0 0,2 7 0 0 0,-1-11 33 0 0,0 0 0 0 0,0 0-1 0 0,0 0 1 0 0,1 0 0 0 0,-1 0 0 0 0,0-1 0 0 0,1 1 0 0 0,-1-1 0 0 0,1 1-1 0 0,-1-1 1 0 0,1 1 0 0 0,0-1 0 0 0,0 0 0 0 0,0 0 0 0 0,0 0 0 0 0,-1 0-1 0 0,1 0 1 0 0,1 0 0 0 0,-1-1 0 0 0,0 1 0 0 0,0 0 0 0 0,0-1 0 0 0,0 0-1 0 0,0 0 1 0 0,0 1 0 0 0,1-1 0 0 0,2-1 0 0 0,0 1 50 0 0,0 0 0 0 0,0 0 0 0 0,1 0 0 0 0,-1-1 0 0 0,0 0 0 0 0,0 0-1 0 0,0 0 1 0 0,0-1 0 0 0,0 0 0 0 0,8-4 0 0 0,-5 0 4 0 0,0-1 1 0 0,-1 1-1 0 0,0-2 0 0 0,0 1 0 0 0,0-1 1 0 0,-1 0-1 0 0,0 0 0 0 0,-1-1 0 0 0,9-16 1 0 0,-11 18-55 0 0,0-1 0 0 0,0 1 0 0 0,0-1 1 0 0,-1 0-1 0 0,0 0 0 0 0,0 1 0 0 0,-1-1 1 0 0,0 0-1 0 0,-1 0 0 0 0,0-1 1 0 0,0 1-1 0 0,-1 0 0 0 0,-1-8 0 0 0,-5-1-245 0 0,7 17 215 0 0,0 0 0 0 0,0-1 1 0 0,0 1-1 0 0,-1 0 0 0 0,1 0 0 0 0,0 0 1 0 0,0 0-1 0 0,0 0 0 0 0,0 0 0 0 0,0 0 0 0 0,0 0 1 0 0,0 0-1 0 0,-1 0 0 0 0,1 0 0 0 0,0-1 0 0 0,0 1 1 0 0,0 0-1 0 0,0 0 0 0 0,0 0 0 0 0,-1 0 1 0 0,1 0-1 0 0,0 0 0 0 0,0 0 0 0 0,0 0 0 0 0,0 0 1 0 0,0 0-1 0 0,-1 0 0 0 0,1 0 0 0 0,0 1 0 0 0,0-1 1 0 0,0 0-1 0 0,0 0 0 0 0,0 0 0 0 0,0 0 1 0 0,-1 0-1 0 0,1 0 0 0 0,0 0 0 0 0,0 0 0 0 0,0 0 1 0 0,0 0-1 0 0,0 0 0 0 0,0 1 0 0 0,0-1 0 0 0,0 0 1 0 0,0 0-1 0 0,-1 0 0 0 0,1 0 0 0 0,0 0 1 0 0,0 0-1 0 0,0 1 0 0 0,0-1 0 0 0,0 0 0 0 0,0 2-3 0 0,0-1-1 0 0,-1 1 1 0 0,1 0-1 0 0,0 0 0 0 0,0-1 1 0 0,0 1-1 0 0,0 0 1 0 0,1-1-1 0 0,-1 1 0 0 0,0 0 1 0 0,1-1-1 0 0,-1 1 1 0 0,1 0-1 0 0,0-1 1 0 0,-1 1-1 0 0,1-1 0 0 0,0 1 1 0 0,1 1-1 0 0,3 4 56 0 0,1 0 0 0 0,-1 0 0 0 0,1-1 0 0 0,0 0 1 0 0,1 0-1 0 0,0 0 0 0 0,0-1 0 0 0,0 0 0 0 0,0 0 0 0 0,1-1 0 0 0,0 0 0 0 0,0 0 0 0 0,0-1 0 0 0,0 0 0 0 0,1 0 0 0 0,-1-1 0 0 0,1 0 1 0 0,-1 0-1 0 0,1-1 0 0 0,0 0 0 0 0,0-1 0 0 0,0 0 0 0 0,-1 0 0 0 0,1-1 0 0 0,0 0 0 0 0,0-1 0 0 0,-1 0 0 0 0,1 0 0 0 0,-1-1 0 0 0,0 0 1 0 0,0 0-1 0 0,0-1 0 0 0,0 0 0 0 0,0-1 0 0 0,12-9 0 0 0,-6 3-46 0 0,0 0 0 0 0,-2 0-1 0 0,20-24 1 0 0,-29 32 36 0 0,0 0 0 0 0,0-1 1 0 0,0 0-1 0 0,-1 0 0 0 0,0 0 0 0 0,1 0 0 0 0,-1 0 1 0 0,-1 0-1 0 0,1 0 0 0 0,-1-1 0 0 0,0 1 0 0 0,0 0 0 0 0,0-1 1 0 0,0 1-1 0 0,-1-1 0 0 0,1 0 0 0 0,-1 1 0 0 0,-1-1 0 0 0,0-5 1 0 0,1 9-31 0 0,-1 0 1 0 0,0 0 0 0 0,0-1 0 0 0,0 1 0 0 0,1 0-1 0 0,-1 0 1 0 0,0 0 0 0 0,0 0 0 0 0,0 1 0 0 0,0-1-1 0 0,-1 0 1 0 0,1 0 0 0 0,0 1 0 0 0,0-1 0 0 0,0 1-1 0 0,-1-1 1 0 0,1 1 0 0 0,0-1 0 0 0,-1 1 0 0 0,1 0-1 0 0,0-1 1 0 0,-1 1 0 0 0,1 0 0 0 0,0 0 0 0 0,-1 0-1 0 0,1 0 1 0 0,0 0 0 0 0,-1 1 0 0 0,1-1 0 0 0,-3 1-1 0 0,-1 0-23 0 0,0 0 0 0 0,0 0 0 0 0,-1 0 0 0 0,1 1 0 0 0,1 0-1 0 0,-10 4 1 0 0,5 1 44 0 0,0 1 0 0 0,0 0-1 0 0,1 0 1 0 0,0 1 0 0 0,1 0-1 0 0,-1 0 1 0 0,2 1 0 0 0,-1 0-1 0 0,2 0 1 0 0,-1 0 0 0 0,1 1-1 0 0,1 0 1 0 0,0 0 0 0 0,0 0-1 0 0,1 1 1 0 0,1-1 0 0 0,0 1-1 0 0,0-1 1 0 0,1 1 0 0 0,1 0-1 0 0,0 0 1 0 0,0-1 0 0 0,4 17-1 0 0,-3-24-19 0 0,0 0 0 0 0,0-1 0 0 0,1 1-1 0 0,0-1 1 0 0,0 0 0 0 0,0 0-1 0 0,0 1 1 0 0,0-1 0 0 0,1 0 0 0 0,-1-1-1 0 0,1 1 1 0 0,0 0 0 0 0,-1-1 0 0 0,1 0-1 0 0,0 1 1 0 0,1-1 0 0 0,-1 0-1 0 0,0-1 1 0 0,1 1 0 0 0,-1 0 0 0 0,1-1-1 0 0,-1 0 1 0 0,1 0 0 0 0,0 0 0 0 0,-1 0-1 0 0,1-1 1 0 0,0 1 0 0 0,0-1-1 0 0,6-1 1 0 0,3 1-288 0 0,-1 0 0 0 0,0-1-1 0 0,0-1 1 0 0,0 0-1 0 0,0-1 1 0 0,0 0 0 0 0,-1-1-1 0 0,12-5 1 0 0,-4 0-2187 0 0,-1-1 1 0 0,30-21-1 0 0,-28 16-456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3.5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1669 282 92 0 0,'0'0'1812'0'0,"-89"18"-1460"0"0,81-17-352 0 0,-5 1-4 0 0,3-1-100 0 0,1 1-248 0 0,-9-2-928 0 0</inkml:trace>
  <inkml:trace contextRef="#ctx0" brushRef="#br0" timeOffset="1">1045 292 912 0 0,'0'0'8041'0'0,"-94"-65"-7793"0"0,72 51-120 0 0,2 3-128 0 0,6 0 0 0 0,1 0-104 0 0,4 5-48 0 0,4-2-680 0 0</inkml:trace>
  <inkml:trace contextRef="#ctx0" brushRef="#br0" timeOffset="2">141 90 4972 0 0,'0'0'5469'0'0,"-91"-60"-5469"0"0,73 47-52 0 0,4 5-76 0 0,4 4-144 0 0,3-1-544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2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1 5260 0 0,'0'0'5944'0'0,"-13"1"-6507"0"0,-42 6 428 0 0,51-6 121 0 0,1 1 1 0 0,-1-1 0 0 0,1 1 0 0 0,-1 0 0 0 0,1 0 0 0 0,0 1-1 0 0,0-1 1 0 0,0 1 0 0 0,0-1 0 0 0,0 1 0 0 0,1 0-1 0 0,-1 0 1 0 0,1 0 0 0 0,0 0 0 0 0,0 1 0 0 0,0-1 0 0 0,-2 6-1 0 0,-1 0-27 0 0,1-2 23 0 0,0 0-1 0 0,1 0 1 0 0,0 0-1 0 0,1 1 1 0 0,-1 0-1 0 0,2-1 1 0 0,-1 1 0 0 0,1 0-1 0 0,0 0 1 0 0,0 0-1 0 0,1 0 1 0 0,0 0-1 0 0,2 14 1 0 0,3 3 91 0 0,1-1 0 0 0,1 0 1 0 0,10 23-1 0 0,-16-46-67 0 0,0 2 80 0 0,0-1 0 0 0,0 1 0 0 0,-1-1 0 0 0,1 1 0 0 0,-1-1 0 0 0,1 1 0 0 0,-1 0 0 0 0,0-1 0 0 0,0 1 0 0 0,0 0 0 0 0,0-1 0 0 0,0 1 0 0 0,-1 0 0 0 0,1-1 0 0 0,-1 1 0 0 0,1 0 0 0 0,-1-1 0 0 0,0 1 0 0 0,0-1 0 0 0,-1 1 0 0 0,1-1 0 0 0,0 0 0 0 0,-1 0 0 0 0,1 1 0 0 0,-1-1 0 0 0,0 0 0 0 0,0 0 0 0 0,0 0 0 0 0,0-1 0 0 0,0 1 0 0 0,0 0 0 0 0,0-1 0 0 0,0 0 0 0 0,-3 2 0 0 0,-7 3 49 0 0,-1-1 1 0 0,1 0-1 0 0,-1-1 1 0 0,0 0-1 0 0,-22 2 1 0 0,27-4-285 0 0,-23 3-88 0 0,12-7-2775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3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38 156 0 0,'0'0'5164'0'0,"14"-5"-3813"0"0,46-19-149 0 0,-57 23-991 0 0,1-1-1 0 0,0 1 1 0 0,-1 0 0 0 0,1 0 0 0 0,0 0 0 0 0,0 1 0 0 0,0-1 0 0 0,0 1-1 0 0,0 0 1 0 0,0 0 0 0 0,0 0 0 0 0,-1 1 0 0 0,1-1 0 0 0,0 1 0 0 0,0 0 0 0 0,4 2-1 0 0,-5-2-107 0 0,0 1 0 0 0,-1-1-1 0 0,1 1 1 0 0,-1 0 0 0 0,0 0-1 0 0,0 0 1 0 0,1 0 0 0 0,-1 0-1 0 0,0 1 1 0 0,-1-1 0 0 0,1 1-1 0 0,0-1 1 0 0,-1 1-1 0 0,1 0 1 0 0,-1-1 0 0 0,1 5-1 0 0,0 0-36 0 0,0 0 0 0 0,0 0-1 0 0,-1 0 1 0 0,0 1 0 0 0,-1-1-1 0 0,0 0 1 0 0,0 0 0 0 0,0 0-1 0 0,-1 1 1 0 0,0-1 0 0 0,-1 0-1 0 0,1 0 1 0 0,-1 0 0 0 0,-5 10-1 0 0,1-6 2 0 0,0 0 0 0 0,-1-1 0 0 0,0 0 0 0 0,-1 0 0 0 0,0-1 0 0 0,-14 13-1 0 0,17-18 2 0 0,0 0-1 0 0,0 0 1 0 0,0 0 0 0 0,0 0-1 0 0,-1-1 1 0 0,0 0-1 0 0,1 0 1 0 0,-1 0-1 0 0,0-1 1 0 0,-1 0-1 0 0,1 0 1 0 0,0 0-1 0 0,-1-1 1 0 0,-7 1-1 0 0,14-2-59 0 0,-1 0-1 0 0,1-1 1 0 0,0 1-1 0 0,-1 0 1 0 0,1 0-1 0 0,-1-1 1 0 0,1 1-1 0 0,-1 0 1 0 0,1 0-1 0 0,0-1 1 0 0,-1 1-1 0 0,1-1 0 0 0,0 1 1 0 0,-1 0-1 0 0,1-1 1 0 0,0 1-1 0 0,0-1 1 0 0,-1 1-1 0 0,1 0 1 0 0,0-1-1 0 0,0 1 1 0 0,0-1-1 0 0,-1 1 1 0 0,1-1-1 0 0,0 1 1 0 0,0-1-1 0 0,0 1 1 0 0,0-1-1 0 0,0 1 1 0 0,0-1-1 0 0,0 1 1 0 0,0-1-1 0 0,0 1 1 0 0,0-1-1 0 0,1 1 1 0 0,-1-1-1 0 0,0 1 1 0 0,0-1-1 0 0,1 0 1 0 0,6-23-439 0 0,5 2 257 0 0,1 1 0 0 0,1-1 0 0 0,1 2 0 0 0,1 0 0 0 0,1 1-1 0 0,0 1 1 0 0,2 0 0 0 0,21-15 0 0 0,-38 31 191 0 0,7-6-49 0 0,1 1-1 0 0,0 0 1 0 0,16-8 0 0 0,-25 14 37 0 0,0 0 0 0 0,1 0 0 0 0,0 0 1 0 0,-1 0-1 0 0,1 1 0 0 0,-1-1 1 0 0,1 1-1 0 0,0-1 0 0 0,0 1 0 0 0,-1 0 1 0 0,1-1-1 0 0,0 1 0 0 0,0 0 0 0 0,-1 0 1 0 0,1 0-1 0 0,0 0 0 0 0,0 1 0 0 0,-1-1 1 0 0,1 0-1 0 0,0 1 0 0 0,0-1 0 0 0,-1 1 1 0 0,1 0-1 0 0,-1-1 0 0 0,1 1 0 0 0,0 0 1 0 0,-1 0-1 0 0,1 0 0 0 0,-1 0 1 0 0,0 0-1 0 0,1 0 0 0 0,1 3 0 0 0,2 4 61 0 0,-1 1 0 0 0,0 0 0 0 0,0 1 0 0 0,-1-1-1 0 0,0 1 1 0 0,0-1 0 0 0,-1 1 0 0 0,0 0 0 0 0,-1 0 0 0 0,0 17 0 0 0,-1-18-143 0 0,0-1 1 0 0,0 0-1 0 0,-1 0 1 0 0,0 1-1 0 0,0-1 1 0 0,-1 0-1 0 0,0 0 1 0 0,-1-1-1 0 0,0 1 1 0 0,0 0-1 0 0,0-1 1 0 0,-1 1-1 0 0,-7 9 1 0 0,16-55-10569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3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45 3404 0 0,'0'0'8601'0'0,"-1"18"-8394"0"0,-2 6-120 0 0,-2 0 0 0 0,0 0 0 0 0,-1-1 0 0 0,-16 39-1 0 0,7-29-222 0 0,-39 82-669 0 0,13-41-5198 0 0</inkml:trace>
  <inkml:trace contextRef="#ctx0" brushRef="#br0" timeOffset="1">396 1 1800 0 0,'0'0'9068'0'0,"-2"14"-8505"0"0,-32 135 369 0 0,-62 174-1 0 0,33-120-4274 0 0,54-177 984 0 0,-2-6-1509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4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6189 0 0,'0'0'7496'0'0,"95"-18"-7904"0"0,-63 25 280 0 0,3 1 116 0 0,5-2-40 0 0,-5 2 40 0 0,3-3-320 0 0,-1-1-424 0 0,-9-1-672 0 0,-7-1-952 0 0,-3-2-1769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5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153 261 8053 0 0,'0'0'3249'0'0,"2"14"-2697"0"0,0 19-132 0 0,-1 41 0 0 0,-1-62-361 0 0,-1 1-1 0 0,-1-1 1 0 0,0 0 0 0 0,-1 0-1 0 0,0 0 1 0 0,0 0 0 0 0,-2 0-1 0 0,-5 12 1 0 0,6-17-20 0 0,0-1-1 0 0,0 0 1 0 0,0 1 0 0 0,-1-1-1 0 0,0-1 1 0 0,-11 11 0 0 0,13-14 6 0 0,0 0 1 0 0,-1 0-1 0 0,1 0 1 0 0,0 0-1 0 0,-1 0 1 0 0,1-1-1 0 0,-1 1 1 0 0,1-1-1 0 0,-1 0 1 0 0,1 0-1 0 0,-1 0 1 0 0,0-1-1 0 0,0 1 1 0 0,1-1-1 0 0,-7 0 1 0 0,9 0-30 0 0,0-1 1 0 0,0 1 0 0 0,0 0-1 0 0,-1-1 1 0 0,1 1 0 0 0,0-1-1 0 0,0 0 1 0 0,0 1 0 0 0,0-1-1 0 0,0 0 1 0 0,0 0 0 0 0,0 1 0 0 0,0-1-1 0 0,0 0 1 0 0,1 0 0 0 0,-1 0-1 0 0,0 0 1 0 0,0 0 0 0 0,1 0-1 0 0,-1-1 1 0 0,1 1 0 0 0,-1 0-1 0 0,1 0 1 0 0,-1 0 0 0 0,1 0-1 0 0,0-1 1 0 0,0 1 0 0 0,-1 0 0 0 0,1-2-1 0 0,-1-2-32 0 0,1-1 0 0 0,-1 0 0 0 0,1 1-1 0 0,1-1 1 0 0,0-7 0 0 0,1 3-48 0 0,1 1 1 0 0,0-1-1 0 0,1 1 0 0 0,0-1 1 0 0,0 1-1 0 0,1 0 0 0 0,0 1 0 0 0,1-1 1 0 0,0 1-1 0 0,12-12 0 0 0,-2 3-36 0 0,0 0 0 0 0,2 2 0 0 0,30-21 0 0 0,-41 31 47 0 0,0 0 0 0 0,1 1 0 0 0,0 0 0 0 0,0 1-1 0 0,0 0 1 0 0,0 0 0 0 0,1 0 0 0 0,8-1 0 0 0,-15 4 50 0 0,1 0 0 0 0,-1-1 1 0 0,0 1-1 0 0,0 0 0 0 0,0 0 1 0 0,0 0-1 0 0,0 0 0 0 0,1 1 0 0 0,-1-1 1 0 0,0 0-1 0 0,0 1 0 0 0,0 0 1 0 0,0-1-1 0 0,0 1 0 0 0,0 0 0 0 0,0 0 1 0 0,0 0-1 0 0,-1 0 0 0 0,1 1 1 0 0,0-1-1 0 0,0 0 0 0 0,-1 1 0 0 0,1-1 1 0 0,-1 1-1 0 0,1-1 0 0 0,-1 1 1 0 0,0 0-1 0 0,0 0 0 0 0,0 0 0 0 0,0-1 1 0 0,0 1-1 0 0,0 0 0 0 0,0 0 1 0 0,-1 0-1 0 0,1 1 0 0 0,0 3 1 0 0,0 1 51 0 0,0 1 0 0 0,0-1 0 0 0,-1 1 0 0 0,0-1 0 0 0,0 1 1 0 0,-1-1-1 0 0,0 1 0 0 0,0-1 0 0 0,-1 1 0 0 0,0-1 0 0 0,0 0 1 0 0,-5 10-1 0 0,1-5 13 0 0,0-1 1 0 0,-1 0 0 0 0,-1 0-1 0 0,1 0 1 0 0,-2-1-1 0 0,-12 12 1 0 0,52-53-224 0 0,2 1 0 0 0,1 1 0 0 0,1 2 0 0 0,1 1 0 0 0,44-23 0 0 0,-77 47 143 0 0,-1 1 1 0 0,0 0-1 0 0,0 0 1 0 0,0 1-1 0 0,1-1 0 0 0,-1 0 1 0 0,0 1-1 0 0,1-1 1 0 0,-1 1-1 0 0,1 0 0 0 0,-1-1 1 0 0,0 1-1 0 0,1 0 1 0 0,-1 1-1 0 0,1-1 0 0 0,-1 0 1 0 0,0 1-1 0 0,3 0 1 0 0,-3 0 30 0 0,0 0 1 0 0,0 1 0 0 0,0-1-1 0 0,-1 0 1 0 0,1 1 0 0 0,-1-1-1 0 0,1 1 1 0 0,-1-1-1 0 0,0 1 1 0 0,0 0 0 0 0,1 0-1 0 0,-1-1 1 0 0,0 1 0 0 0,0 0-1 0 0,-1 0 1 0 0,2 4-1 0 0,1 7 80 0 0,0 0-1 0 0,-2 0 0 0 0,1 1 0 0 0,-2-1 0 0 0,0 16 1 0 0,0-15-172 0 0,-1 17 93 0 0,0-21-293 0 0,0 0 0 0 0,1 0 0 0 0,0 0-1 0 0,1 0 1 0 0,0 0 0 0 0,3 10 0 0 0,-4-19 261 0 0,0-1 1 0 0,1 0 0 0 0,-1 0-1 0 0,0 1 1 0 0,0-1 0 0 0,1 0-1 0 0,-1 0 1 0 0,0 1-1 0 0,1-1 1 0 0,-1 0 0 0 0,0 0-1 0 0,1 0 1 0 0,-1 0 0 0 0,0 1-1 0 0,1-1 1 0 0,-1 0 0 0 0,0 0-1 0 0,1 0 1 0 0,-1 0 0 0 0,0 0-1 0 0,1 0 1 0 0,-1 0-1 0 0,0 0 1 0 0,1 0 0 0 0,-1 0-1 0 0,1 0 1 0 0,-1 0 0 0 0,0 0-1 0 0,1 0 1 0 0,-1 0 0 0 0,0-1-1 0 0,1 1 1 0 0,-1 0 0 0 0,0 0-1 0 0,1 0 1 0 0,-1 0-1 0 0,0-1 1 0 0,0 1 0 0 0,1 0-1 0 0,-1 0 1 0 0,0-1 0 0 0,1 1-1 0 0,16-14 235 0 0,-15 12-309 0 0,80-63-27 0 0,85-76 215 0 0,-165 139-41 0 0,0 0 56 0 0,0 1 1 0 0,0-1 0 0 0,0 0 0 0 0,0 0-1 0 0,-1 0 1 0 0,1 0 0 0 0,-1 0 0 0 0,0 0 0 0 0,1 0-1 0 0,-1-1 1 0 0,0 1 0 0 0,0 0 0 0 0,1-5 517 0 0,-13 9-539 0 0,1 1 0 0 0,0-1-1 0 0,0 2 1 0 0,0-1 0 0 0,1 1 0 0 0,-1 1 0 0 0,1 0 0 0 0,0 0 0 0 0,-10 9 0 0 0,7-7-8 0 0,-4 3-77 0 0,-39 26-4 0 0,51-34-41 0 0,1 1-1 0 0,0 0 1 0 0,0-1 0 0 0,0 1-1 0 0,1 0 1 0 0,-1 0 0 0 0,1 0-1 0 0,-1 1 1 0 0,1-1 0 0 0,0 1-1 0 0,0-1 1 0 0,-2 8 0 0 0,4-11 6 0 0,0 1 1 0 0,0 0-1 0 0,1-1 1 0 0,-1 1 0 0 0,0 0-1 0 0,0-1 1 0 0,1 1 0 0 0,-1-1-1 0 0,0 1 1 0 0,1-1 0 0 0,-1 1-1 0 0,0 0 1 0 0,1-1-1 0 0,-1 1 1 0 0,1-1 0 0 0,-1 0-1 0 0,1 1 1 0 0,-1-1 0 0 0,1 1-1 0 0,-1-1 1 0 0,1 0 0 0 0,-1 1-1 0 0,1-1 1 0 0,0 0-1 0 0,-1 0 1 0 0,1 1 0 0 0,0-1-1 0 0,-1 0 1 0 0,1 0 0 0 0,-1 0-1 0 0,1 0 1 0 0,0 0 0 0 0,-1 0-1 0 0,1 0 1 0 0,0 0-1 0 0,-1 0 1 0 0,2 0 0 0 0,36 0 264 0 0,-28 0-368 0 0,1 0 82 0 0,0 2 0 0 0,0 0 0 0 0,0 0 0 0 0,0 1 0 0 0,-1 0 0 0 0,1 1 0 0 0,-1 0 0 0 0,1 0 0 0 0,13 10 0 0 0,-9-6 81 0 0,-1-1 0 0 0,1-1 0 0 0,23 7-1 0 0,-27-11 34 0 0,0 0 0 0 0,0-1-1 0 0,0 0 1 0 0,0-1-1 0 0,1 0 1 0 0,-1-1-1 0 0,0 0 1 0 0,0-1 0 0 0,0 0-1 0 0,0-1 1 0 0,0 0-1 0 0,-1-1 1 0 0,1 0-1 0 0,-1-1 1 0 0,0 0-1 0 0,0 0 1 0 0,10-8 0 0 0,9-8 18 0 0,-1-1 0 0 0,-1-2 0 0 0,-1 0 0 0 0,24-29 0 0 0,-39 39-65 0 0,0 0-1 0 0,-1 0 1 0 0,0-1 0 0 0,-1 0-1 0 0,-1-1 1 0 0,-1 0 0 0 0,0-1 0 0 0,5-16-1 0 0,2-19 78 0 0,9-70 1 0 0,-19 97 4 0 0,-4 22-74 0 0,0 2-131 0 0,0 15-335 0 0,-2 4 700 0 0,0-1 0 0 0,-2 0 0 0 0,0 0 0 0 0,-1 0 0 0 0,-1 0 0 0 0,-8 16 0 0 0,-3 10 106 0 0,-84 282 264 0 0,99-319-708 0 0,-9 35-289 0 0,10-38 130 0 0,0-1 0 0 0,1 0 0 0 0,-1 1 1 0 0,0-1-1 0 0,0 0 0 0 0,-1 0 0 0 0,1 0 1 0 0,0 0-1 0 0,-1 0 0 0 0,1 0 0 0 0,-1 0 1 0 0,0-1-1 0 0,-2 3 0 0 0,3-4-17 0 0,0-1 0 0 0,-6-13-5465 0 0,2-7 1065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6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1 515 64 0 0,'0'0'9968'0'0,"15"-4"-9561"0"0,27-4 23 0 0,47-4-1 0 0,-49 9-267 0 0,-1-1 0 0 0,67-17 0 0 0,-95 18-119 0 0,-1-1 0 0 0,1 1 0 0 0,-1-2 0 0 0,1 1 0 0 0,-1-1 0 0 0,0-1 0 0 0,-1 0 0 0 0,1 0 0 0 0,-1-1 0 0 0,-1 0 1 0 0,1-1-1 0 0,-1 0 0 0 0,-1 0 0 0 0,10-13 0 0 0,-15 19 35 0 0,-1 0 1 0 0,0-1 0 0 0,0 1 0 0 0,0 0-1 0 0,0-1 1 0 0,-1 1 0 0 0,1-1-1 0 0,-1 1 1 0 0,1-1 0 0 0,-1 1-1 0 0,0-1 1 0 0,0-2 0 0 0,-30 28 165 0 0,27-20-232 0 0,1 0 1 0 0,-1 0-1 0 0,0 0 1 0 0,1 1-1 0 0,-1-1 1 0 0,1 1-1 0 0,0-1 1 0 0,0 1-1 0 0,1 0 1 0 0,-1 0-1 0 0,1 0 1 0 0,0 0 0 0 0,0 0-1 0 0,0 0 1 0 0,0 0-1 0 0,1 0 1 0 0,0 0-1 0 0,-1 1 1 0 0,2 4-1 0 0,-1-8 17 0 0,1 0 1 0 0,0 0-1 0 0,-1-1 0 0 0,1 1 0 0 0,-1 0 0 0 0,1-1 0 0 0,0 1 1 0 0,0 0-1 0 0,-1-1 0 0 0,1 1 0 0 0,0-1 0 0 0,0 1 0 0 0,0-1 0 0 0,0 1 1 0 0,-1-1-1 0 0,1 0 0 0 0,0 1 0 0 0,0-1 0 0 0,0 0 0 0 0,0 0 0 0 0,0 0 1 0 0,0 0-1 0 0,0 0 0 0 0,0 0 0 0 0,0 0 0 0 0,0 0 0 0 0,0 0 1 0 0,0 0-1 0 0,0 0 0 0 0,0-1 0 0 0,0 1 0 0 0,0 0 0 0 0,-1-1 0 0 0,2 0 1 0 0,34-12 540 0 0,-24 6-644 0 0,0-2 1 0 0,0 1-1 0 0,0-2 0 0 0,-2 0 0 0 0,1 0 0 0 0,-1-1 1 0 0,0 0-1 0 0,-1 0 0 0 0,-1-1 0 0 0,0-1 1 0 0,0 1-1 0 0,-1-1 0 0 0,5-14 0 0 0,-11 25 83 0 0,-1 1 0 0 0,1-1-1 0 0,0 1 1 0 0,-1-1 0 0 0,0 0-1 0 0,1 1 1 0 0,-1-1 0 0 0,0 1 0 0 0,0-1-1 0 0,0 0 1 0 0,0 1 0 0 0,0-1-1 0 0,0 1 1 0 0,0-1 0 0 0,-1 0-1 0 0,1 1 1 0 0,-1-1 0 0 0,1 1 0 0 0,-1-1-1 0 0,1 1 1 0 0,-2-2 0 0 0,1 2-28 0 0,0 0 0 0 0,0 0 0 0 0,0 0 1 0 0,0 0-1 0 0,-1 1 0 0 0,1-1 0 0 0,0 0 0 0 0,0 1 1 0 0,-1-1-1 0 0,1 1 0 0 0,-1-1 0 0 0,1 1 1 0 0,0 0-1 0 0,-1 0 0 0 0,1-1 0 0 0,-1 1 1 0 0,1 0-1 0 0,-3 1 0 0 0,-3-1-20 0 0,1 1 0 0 0,-1 0 0 0 0,1 1 0 0 0,-1-1 0 0 0,1 1 0 0 0,0 1 0 0 0,-1-1 0 0 0,-9 7 0 0 0,2 0 106 0 0,1 1 0 0 0,0 0 0 0 0,1 1 0 0 0,0 1-1 0 0,0 0 1 0 0,1 0 0 0 0,1 1 0 0 0,0 1 0 0 0,-9 16 0 0 0,14-21-78 0 0,1-1-1 0 0,-1 2 1 0 0,2-1-1 0 0,-1 0 1 0 0,1 1 0 0 0,1 0-1 0 0,0-1 1 0 0,0 1-1 0 0,1 0 1 0 0,0 0-1 0 0,0 0 1 0 0,1 0-1 0 0,1 0 1 0 0,0 0-1 0 0,0 0 1 0 0,4 15-1 0 0,-4-22 27 0 0,0 0-1 0 0,1 0 0 0 0,-1 0 0 0 0,0-1 0 0 0,1 1 0 0 0,0 0 1 0 0,-1 0-1 0 0,1-1 0 0 0,0 1 0 0 0,0-1 0 0 0,1 0 1 0 0,-1 0-1 0 0,0 0 0 0 0,1 0 0 0 0,0 0 0 0 0,-1 0 1 0 0,4 1-1 0 0,-1 0 30 0 0,1-1 0 0 0,0 0 0 0 0,-1-1 1 0 0,1 1-1 0 0,0-1 0 0 0,0 0 0 0 0,0-1 0 0 0,9 1 1 0 0,3-2 29 0 0,0-1 0 0 0,0 0 1 0 0,0-2-1 0 0,0 0 1 0 0,18-7-1 0 0,-12 2-95 0 0,0-1-1 0 0,-2-1 0 0 0,1-2 0 0 0,-1 0 1 0 0,-1-1-1 0 0,-1-1 0 0 0,0-1 0 0 0,0 0 1 0 0,-2-2-1 0 0,0 0 0 0 0,-2-2 0 0 0,0 1 1 0 0,0-2-1 0 0,-2 0 0 0 0,-1-1 0 0 0,-1 0 1 0 0,0-1-1 0 0,-2 0 0 0 0,-1-1 0 0 0,0 0 1 0 0,-2 0-1 0 0,-1-1 0 0 0,-1 0 0 0 0,-1 0 1 0 0,-1-1-1 0 0,-1-35 0 0 0,-4 38-95 0 0,2 23 109 0 0,0 0 1 0 0,0 0-1 0 0,0 0 1 0 0,0 0-1 0 0,-1-1 1 0 0,1 1-1 0 0,0 0 1 0 0,0 0-1 0 0,0 0 1 0 0,0 0-1 0 0,0 0 1 0 0,0 0-1 0 0,0 0 1 0 0,0-1-1 0 0,0 1 1 0 0,0 0-1 0 0,-1 0 1 0 0,1 0-1 0 0,0 0 1 0 0,0 0-1 0 0,0 0 1 0 0,0 0-1 0 0,0 0 1 0 0,0 0-1 0 0,-1 0 1 0 0,1 0-1 0 0,0 0 1 0 0,0 0-1 0 0,0 0 1 0 0,0 0-1 0 0,0 0 1 0 0,-1 0-1 0 0,1 0 1 0 0,0 0-1 0 0,0 0 1 0 0,0 0-1 0 0,0 0 1 0 0,0 0-1 0 0,0 0 1 0 0,-1 0-1 0 0,1 0 1 0 0,0 0-1 0 0,0 0 1 0 0,0 0-1 0 0,0 0 1 0 0,0 0-1 0 0,0 0 1 0 0,0 1-1 0 0,-1-1 1 0 0,1 0-1 0 0,0 0 1 0 0,0 0-1 0 0,0 0 1 0 0,0 0-1 0 0,0 0 1 0 0,0 0-1 0 0,0 1 1 0 0,0-1-1 0 0,-17 34-412 0 0,11-20 878 0 0,-26 61-97 0 0,16-34-280 0 0,-2-1 0 0 0,-1-1 0 0 0,-2-1 0 0 0,-2-1 0 0 0,-33 43 0 0 0,48-71-21 0 0,-3 5 36 0 0,0-1 0 0 0,-1-1 0 0 0,0 0 0 0 0,-1 0 0 0 0,0-1 0 0 0,-22 13 0 0 0,50-53 703 0 0,-14 28-845 0 0,0 0 1 0 0,-1 0-1 0 0,1 0 0 0 0,0 0 0 0 0,0 1 0 0 0,0-1 0 0 0,0 0 0 0 0,0 1 1 0 0,0-1-1 0 0,1 1 0 0 0,-1-1 0 0 0,0 1 0 0 0,0-1 0 0 0,0 1 1 0 0,0 0-1 0 0,1-1 0 0 0,-1 1 0 0 0,0 0 0 0 0,0 0 0 0 0,1 0 1 0 0,-1 0-1 0 0,0 0 0 0 0,0 0 0 0 0,1 1 0 0 0,-1-1 0 0 0,1 1 1 0 0,2 1-32 0 0,0 0 0 0 0,0 0 1 0 0,0 1-1 0 0,0-1 0 0 0,-1 1 1 0 0,4 3-1 0 0,15 11 241 0 0,-11-10-91 0 0,1-1 0 0 0,-1-1 0 0 0,1 0 0 0 0,1-1 0 0 0,-1 0 1 0 0,0-1-1 0 0,1 0 0 0 0,0-1 0 0 0,0-1 0 0 0,0 0 0 0 0,-1 0 0 0 0,17-2 0 0 0,-19 0-20 0 0,1 0-1 0 0,-1 0 1 0 0,0-1-1 0 0,1 0 1 0 0,-1-1-1 0 0,0-1 1 0 0,-1 1-1 0 0,1-1 1 0 0,-1-1-1 0 0,1 0 1 0 0,-1 0-1 0 0,-1-1 1 0 0,1 0-1 0 0,-1 0 1 0 0,12-13-1 0 0,-17 15-95 0 0,1 1 0 0 0,-2-1-1 0 0,1 0 1 0 0,0 0 0 0 0,-1 0 0 0 0,0-1-1 0 0,0 1 1 0 0,0 0 0 0 0,0-1 0 0 0,1-8-1 0 0,-3 11-292 0 0,1-1 0 0 0,-1 0-1 0 0,0 0 1 0 0,0 0-1 0 0,0 1 1 0 0,-1-1-1 0 0,1 0 1 0 0,-1 0-1 0 0,1 1 1 0 0,-1-1 0 0 0,0 0-1 0 0,0 1 1 0 0,0-1-1 0 0,-1 1 1 0 0,1-1-1 0 0,0 1 1 0 0,-1-1-1 0 0,0 1 1 0 0,-1-2 0 0 0,-1-3-2447 0 0,1-2-1106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7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72 3100 0 0,'0'0'12617'0'0,"-7"1"-12361"0"0,2 0-262 0 0,0 0-1 0 0,1 1 0 0 0,-1 0 0 0 0,1-1 0 0 0,-1 2 0 0 0,1-1 1 0 0,0 0-1 0 0,0 1 0 0 0,0 0 0 0 0,0 0 0 0 0,1 0 0 0 0,-1 0 1 0 0,1 1-1 0 0,-1 0 0 0 0,1-1 0 0 0,0 1 0 0 0,1 0 0 0 0,-1 0 1 0 0,1 1-1 0 0,0-1 0 0 0,0 0 0 0 0,0 1 0 0 0,-2 7 0 0 0,2-6-38 0 0,0 0-1 0 0,1 0 1 0 0,0 0 0 0 0,0 0-1 0 0,0 0 1 0 0,1 0-1 0 0,-1 0 1 0 0,2 7-1 0 0,0-12 34 0 0,-1 0 0 0 0,1-1 0 0 0,0 1 0 0 0,0 0 0 0 0,0-1 0 0 0,0 1 0 0 0,0-1 0 0 0,-1 0 0 0 0,1 1-1 0 0,0-1 1 0 0,0 0 0 0 0,0 1 0 0 0,0-1 0 0 0,0 0 0 0 0,0 0 0 0 0,0 0 0 0 0,0 0 0 0 0,0 0 0 0 0,0 0 0 0 0,0 0 0 0 0,2-1 0 0 0,26-1 213 0 0,-28 2-222 0 0,59-13 19 0 0,-45 9-202 0 0,1 1 1 0 0,-1 0 0 0 0,27-1 0 0 0,-11 33 76 0 0,-27-28 188 0 0,-1 1 1 0 0,1-1 0 0 0,0 0 0 0 0,0 0-1 0 0,0 0 1 0 0,0-1 0 0 0,0 1 0 0 0,0-1-1 0 0,0 0 1 0 0,1 0 0 0 0,-1 0 0 0 0,0-1-1 0 0,0 0 1 0 0,0 1 0 0 0,0-1 0 0 0,0-1-1 0 0,0 1 1 0 0,-1-1 0 0 0,1 1-1 0 0,0-1 1 0 0,-1 0 0 0 0,1 0 0 0 0,3-4-1 0 0,8-5 95 0 0,0 0-1 0 0,-1-1 1 0 0,22-25-1 0 0,-31 32-73 0 0,-1 1 0 0 0,0-1 0 0 0,0 0 0 0 0,-1 0 0 0 0,0-1 0 0 0,1 1-1 0 0,-2-1 1 0 0,1 1 0 0 0,-1-1 0 0 0,0 0 0 0 0,0 0 0 0 0,0 0 0 0 0,-1 0 0 0 0,0 0 0 0 0,0-1 0 0 0,-1 1 0 0 0,1 0-1 0 0,-2-11 1 0 0,0 16-106 0 0,0-1 0 0 0,0 1 0 0 0,0-1 0 0 0,0 1 0 0 0,0 0 0 0 0,0 0-1 0 0,-1 0 1 0 0,1 0 0 0 0,0 0 0 0 0,-1 0 0 0 0,1 0 0 0 0,-1 0 0 0 0,1 0-1 0 0,-1 1 1 0 0,1-1 0 0 0,-1 0 0 0 0,0 1 0 0 0,1 0 0 0 0,-1-1 0 0 0,0 1 0 0 0,1 0-1 0 0,-1 0 1 0 0,0 0 0 0 0,1 0 0 0 0,-1 0 0 0 0,0 0 0 0 0,1 0 0 0 0,-4 1 0 0 0,-4 0-141 0 0,1 0 1 0 0,-1 0 0 0 0,0 1 0 0 0,-9 3 0 0 0,11-2-158 0 0,-1 0 0 0 0,1 1 0 0 0,0 0 0 0 0,0 0 0 0 0,-8 7 0 0 0,13-9-11 0 0,0-1-1 0 0,0 0 0 0 0,1 1 1 0 0,-1-1-1 0 0,0 1 0 0 0,1 0 0 0 0,0-1 1 0 0,-1 1-1 0 0,1 0 0 0 0,0 0 1 0 0,0 0-1 0 0,0 0 0 0 0,0 0 1 0 0,0 0-1 0 0,1 0 0 0 0,-1 0 0 0 0,0 1 1 0 0,1-1-1 0 0,0 0 0 0 0,0 0 1 0 0,-1 1-1 0 0,1-1 0 0 0,0 0 1 0 0,1 3-1 0 0,3 5-3484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7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15 230 1068 0 0,'0'0'12704'0'0,"2"6"-12524"0"0,0 4-253 0 0,-1 0 1 0 0,0 0-1 0 0,-1 0 1 0 0,0 0-1 0 0,0 0 1 0 0,-1-1-1 0 0,0 1 1 0 0,-1 0-1 0 0,0 0 0 0 0,-5 13 1 0 0,0-9-2510 0 0,9-31-4518 0 0</inkml:trace>
  <inkml:trace contextRef="#ctx0" brushRef="#br0" timeOffset="1">310 21 1252 0 0,'0'0'14040'0'0,"3"-5"-14221"0"0,3-11-141 0 0,-9 16 123 0 0,-7 11 91 0 0,-5 10-2103 0 0,16-20 2036 0 0,-1-1-1 0 0,0 1 1 0 0,1-1 0 0 0,-1 1 0 0 0,1-1-1 0 0,-1 1 1 0 0,1-1 0 0 0,-1 0-1 0 0,1 1 1 0 0,0-1 0 0 0,-1 1 0 0 0,1-1-1 0 0,-1 0 1 0 0,1 0 0 0 0,0 1-1 0 0,-1-1 1 0 0,1 0 0 0 0,0 0 0 0 0,-1 0-1 0 0,1 0 1 0 0,0 0 0 0 0,-1 0 0 0 0,1 0-1 0 0,0 0 1 0 0,-1 0 0 0 0,1 0-1 0 0,0 0 1 0 0,-1 0 0 0 0,1 0 0 0 0,0-1-1 0 0,15 1-2457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8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326 1 1016 0 0,'0'0'14867'0'0,"-16"17"-14660"0"0,-50 60-168 0 0,47-51-35 0 0,1 0-1 0 0,1 1 1 0 0,-21 45-1 0 0,13-23-36 0 0,13-26-243 0 0,-6 10-500 0 0,-22 32 0 0 0,33-55-471 0 0,0 0 1 0 0,-1-1 0 0 0,-19 16 0 0 0,19-19-1502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8.5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0 330 784 0 0,'0'0'9822'0'0,"16"1"-9542"0"0,-2-1-254 0 0,93 0 254 0 0,-93 0-232 0 0,1-2 0 0 0,-1 0 0 0 0,0-1-1 0 0,1 0 1 0 0,-1-1 0 0 0,16-7 0 0 0,-1-4 4 0 0,0-1 1 0 0,-1-1-1 0 0,-1-2 0 0 0,46-41 1 0 0,-27 15 203 0 0,60-75 1 0 0,-96 106 879 0 0,-16 18 70 0 0,-19 22-601 0 0,-24 33-41 0 0,12-16-412 0 0,2 1 0 0 0,2 1-1 0 0,-43 79 1 0 0,76-123-167 0 0,-1-1 1 0 0,1 0-1 0 0,0 1 0 0 0,-1-1 1 0 0,1 1-1 0 0,0-1 0 0 0,0 0 1 0 0,-1 1-1 0 0,1-1 0 0 0,0 1 1 0 0,0-1-1 0 0,0 1 0 0 0,0-1 1 0 0,0 1-1 0 0,-1-1 0 0 0,1 1 1 0 0,0-1-1 0 0,0 1 0 0 0,0-1 1 0 0,0 1-1 0 0,0-1 0 0 0,0 1 0 0 0,1-1 1 0 0,-1 1-1 0 0,0-1 0 0 0,0 1 1 0 0,0-1-1 0 0,0 1 0 0 0,1-1 1 0 0,-1 1-1 0 0,0-1 0 0 0,0 0 1 0 0,1 1-1 0 0,-1-1 0 0 0,0 1 1 0 0,1-1-1 0 0,19-3-373 0 0,29-21-184 0 0,-47 22 508 0 0,41-24-417 0 0,-22 12 382 0 0,0 2 0 0 0,1 0-1 0 0,31-11 1 0 0,-49 22 215 0 0,-1 0-1 0 0,1 1 1 0 0,0-1-1 0 0,-1 1 0 0 0,1 0 1 0 0,-1 0-1 0 0,1 1 1 0 0,0-1-1 0 0,-1 1 0 0 0,1-1 1 0 0,-1 1-1 0 0,1 0 1 0 0,-1 0-1 0 0,0 1 0 0 0,1-1 1 0 0,-1 1-1 0 0,0 0 1 0 0,3 2-1 0 0,9 6 111 0 0,-1 1-1 0 0,20 19 1 0 0,-6-5 30 0 0,-16-15-370 0 0,0-1 1 0 0,1 0-1 0 0,0 0 1 0 0,0-2-1 0 0,1 0 1 0 0,0 0-1 0 0,24 7 1 0 0,-33-14-2000 0 0,-9-7-387 0 0,-17-11-1047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6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32 6385 0 0,'0'0'7627'0'0,"-1"-5"-8555"0"0,-1-1 880 0 0,1-7-501 0 0,2 12 510 0 0,-1 1 0 0 0,1-1 0 0 0,0 0 0 0 0,0 1 0 0 0,0-1 0 0 0,0 1 1 0 0,0-1-1 0 0,-1 1 0 0 0,1 0 0 0 0,0-1 0 0 0,0 1 0 0 0,0 0 0 0 0,0 0 1 0 0,0-1-1 0 0,0 1 0 0 0,0 0 0 0 0,0 0 0 0 0,2 0 0 0 0,58-1-2860 0 0,-27 4-4505 0 0,-144 26 5959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9.2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235 161 328 0 0,'0'0'5364'0'0,"6"-15"-3999"0"0,-1 4-1119 0 0,4-12 1029 0 0,1 1-1 0 0,2 0 1 0 0,26-39 0 0 0,-38 60-1224 0 0,1 1 0 0 0,-1 0 0 0 0,0 0 0 0 0,0-1 0 0 0,0 1 0 0 0,0 0 0 0 0,0 0 1 0 0,0-1-1 0 0,0 1 0 0 0,0 0 0 0 0,0 0 0 0 0,1-1 0 0 0,-1 1 0 0 0,0 0 0 0 0,0 0 0 0 0,0 0 0 0 0,1-1 1 0 0,-1 1-1 0 0,0 0 0 0 0,0 0 0 0 0,0 0 0 0 0,1 0 0 0 0,-1 0 0 0 0,0-1 0 0 0,0 1 0 0 0,1 0 0 0 0,-1 0 0 0 0,0 0 1 0 0,0 0-1 0 0,1 0 0 0 0,-1 0 0 0 0,0 0 0 0 0,0 0 0 0 0,1 0 0 0 0,-1 0 0 0 0,0 0 0 0 0,1 0 0 0 0,-1 0 1 0 0,0 0-1 0 0,0 0 0 0 0,1 0 0 0 0,-1 1 0 0 0,-1 12 910 0 0,-11 23-19 0 0,-177 314-264 0 0,122-235-2583 0 0,67-113 1652 0 0,-1 0 0 0 0,0 0 0 0 0,-1 0 0 0 0,1-1 0 0 0,0 1 0 0 0,0 0 0 0 0,-1-1 0 0 0,1 1-1 0 0,-1-1 1 0 0,1 1 0 0 0,-1-1 0 0 0,0 0 0 0 0,1 0 0 0 0,-5 2 0 0 0,5-3 103 0 0,1 0 0 0 0,-1 0 0 0 0,1 0 0 0 0,-1 0 0 0 0,1 0 0 0 0,-1 0 0 0 0,1 0 0 0 0,-1 0-1 0 0,1 0 1 0 0,-1 0 0 0 0,0 0 0 0 0,1 0 0 0 0,-1-1 0 0 0,1 1 0 0 0,-1 0 0 0 0,1 0 0 0 0,-1-1 0 0 0,1 1 0 0 0,0 0 0 0 0,-1-1 0 0 0,1 1 0 0 0,-1-1 0 0 0,-10-20-3583 0 0,4-5-406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39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1840 0 0,'0'0'10234'0'0,"17"2"-9598"0"0,54 5-131 0 0,-65-5-443 0 0,0-1 1 0 0,0 1-1 0 0,-1 0 0 0 0,1 0 0 0 0,-1 0 0 0 0,0 1 0 0 0,0 0 1 0 0,0 0-1 0 0,0 0 0 0 0,0 1 0 0 0,6 6 0 0 0,5 3 35 0 0,11 8-43 0 0,-1 2-1 0 0,-1 1 1 0 0,26 33 0 0 0,15 14-2583 0 0,-63-68 2074 0 0,0 0 1 0 0,0-1 0 0 0,1 1-1 0 0,-1-1 1 0 0,1 0-1 0 0,0 0 1 0 0,-1 0-1 0 0,5 1 1 0 0,6 3-2536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0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19 196 0 0,'0'0'10062'0'0,"-2"-5"-9489"0"0,1 5-563 0 0,1-1 0 0 0,0 0 1 0 0,0 1-1 0 0,0-1 0 0 0,0 1 0 0 0,0-1 0 0 0,-1 0 1 0 0,1 1-1 0 0,0-1 0 0 0,-1 1 0 0 0,1-1 0 0 0,0 0 1 0 0,-1 1-1 0 0,1-1 0 0 0,-1 1 0 0 0,1-1 0 0 0,0 1 1 0 0,-1 0-1 0 0,1-1 0 0 0,-1 1 0 0 0,0-1 0 0 0,1 1 0 0 0,-1 0 1 0 0,1 0-1 0 0,-1-1 0 0 0,1 1 0 0 0,-1 0 0 0 0,0 0 1 0 0,1 0-1 0 0,-1-1 0 0 0,0 1 0 0 0,1 0 0 0 0,-1 0 1 0 0,0 0-1 0 0,1 0 0 0 0,-1 0 0 0 0,0 0 0 0 0,1 1 1 0 0,-1-1-1 0 0,1 0 0 0 0,-1 0 0 0 0,-1 1 0 0 0,-2 2 85 0 0,0 0 1 0 0,0 1-1 0 0,1 0 0 0 0,-1-1 0 0 0,-5 9 0 0 0,-2 2-25 0 0,1 0 0 0 0,1 1 1 0 0,0-1-1 0 0,1 2 0 0 0,1-1 1 0 0,0 1-1 0 0,1 0 0 0 0,1 1 0 0 0,0-1 1 0 0,2 1-1 0 0,0 0 0 0 0,0 0 1 0 0,1 27-1 0 0,16-56-745 0 0,15-19 169 0 0,108-106-114 0 0,-133 134 639 0 0,-1 1 0 0 0,0-1-1 0 0,1 0 1 0 0,-1 1 0 0 0,1 0 0 0 0,0 0 0 0 0,0 0-1 0 0,-1 0 1 0 0,1 1 0 0 0,1-1 0 0 0,-1 1 0 0 0,0 0-1 0 0,0 0 1 0 0,0 1 0 0 0,1-1 0 0 0,-1 1 0 0 0,0 0-1 0 0,0 0 1 0 0,1 0 0 0 0,-1 1 0 0 0,7 1 0 0 0,-7-1 16 0 0,0 1 1 0 0,-1 0-1 0 0,1-1 1 0 0,-1 1-1 0 0,0 1 1 0 0,0-1-1 0 0,1 0 1 0 0,-1 1-1 0 0,-1 0 1 0 0,1-1-1 0 0,0 1 1 0 0,-1 0-1 0 0,1 1 1 0 0,-1-1-1 0 0,0 0 1 0 0,0 1-1 0 0,0-1 1 0 0,-1 1-1 0 0,1-1 1 0 0,-1 1-1 0 0,0 0 0 0 0,0 0 1 0 0,1 5-1 0 0,-2-7 187 0 0,3 18-526 0 0,-3-20 357 0 0,0 0 1 0 0,0 0 0 0 0,0 0 0 0 0,0 1 0 0 0,0-1-1 0 0,1 0 1 0 0,-1 0 0 0 0,0 0 0 0 0,0 1 0 0 0,0-1-1 0 0,0 0 1 0 0,0 0 0 0 0,0 1 0 0 0,0-1 0 0 0,0 0-1 0 0,0 0 1 0 0,0 0 0 0 0,0 1 0 0 0,0-1 0 0 0,0 0-1 0 0,-1 0 1 0 0,1 0 0 0 0,0 1 0 0 0,0-1-1 0 0,0 0 1 0 0,0 0 0 0 0,0 0 0 0 0,0 1 0 0 0,0-1-1 0 0,-1 0 1 0 0,1 0 0 0 0,0 0 0 0 0,0 0 0 0 0,0 1-1 0 0,0-1 1 0 0,-1 0 0 0 0,1 0 0 0 0,0 0 0 0 0,0 0-1 0 0,0 0 1 0 0,-1 0 0 0 0,1 0 0 0 0,0 0 0 0 0,0 0-1 0 0,0 1 1 0 0,-1-1 0 0 0,1 0 0 0 0,0 0-1 0 0,0 0 1 0 0,-1 0 0 0 0,1 0 0 0 0,0 0 0 0 0,0 0-1 0 0,0-1 1 0 0,-1 1 0 0 0,1 0 0 0 0,0 0 0 0 0,0 0-1 0 0,0 0 1 0 0,-1 0 0 0 0,1 0 0 0 0,0 0 0 0 0,0 0-1 0 0,-1-1 1 0 0,1 1-47 0 0,-1-1 0 0 0,1 1 0 0 0,-1-1 0 0 0,1 0 0 0 0,-1 1 0 0 0,1-1 0 0 0,0 0 0 0 0,-1 1 0 0 0,1-1 0 0 0,0 0 0 0 0,-1 1 0 0 0,1-1 0 0 0,0 0 0 0 0,0 0 0 0 0,0 0 0 0 0,0 1 0 0 0,0-1 0 0 0,0 0-1 0 0,0 0 1 0 0,0 1 0 0 0,0-1 0 0 0,0 0 0 0 0,0 0 0 0 0,0 1 0 0 0,0-1 0 0 0,1 0 0 0 0,-1 0 0 0 0,0 1 0 0 0,1-1 0 0 0,-1 0 0 0 0,0 1 0 0 0,1-1 0 0 0,0-1 0 0 0,17-22-517 0 0,-17 23 488 0 0,11-12-323 0 0,0 0-1 0 0,1 1 0 0 0,0 1 0 0 0,1 0 0 0 0,0 1 0 0 0,21-11 1 0 0,-25 16-909 0 0,0 0 1 0 0,0 1 0 0 0,0 0-1 0 0,1 1 1 0 0,0 0-1 0 0,18-3 1 0 0,-12 6-2816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0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35 6493 0 0,'0'0'5991'0'0,"9"13"-5983"0"0,37 54 45 0 0,-45-66-39 0 0,-1-1-1 0 0,1 0 1 0 0,0 0-1 0 0,-1 1 1 0 0,1-1-1 0 0,-1 0 1 0 0,1 0-1 0 0,-1 0 1 0 0,1 0-1 0 0,0 1 1 0 0,-1-1-1 0 0,1 0 1 0 0,0 0-1 0 0,-1 0 1 0 0,1 0-1 0 0,-1-1 1 0 0,1 1-1 0 0,0 0 1 0 0,-1 0-1 0 0,1 0 1 0 0,-1 0-1 0 0,1-1 1 0 0,-1 1-1 0 0,1 0 1 0 0,0-1-1 0 0,-1 1 1 0 0,1 0-1 0 0,-1-1 1 0 0,1 1-1 0 0,-1 0 1 0 0,0-1-1 0 0,1 1 1 0 0,-1-1 0 0 0,1 0-1 0 0,19-20 367 0 0,-17 18-381 0 0,16-19 92 0 0,20-21 98 0 0,-37 41-201 0 0,0 0-1 0 0,0 0 1 0 0,1 0-1 0 0,-1 0 1 0 0,1 1-1 0 0,-1-1 1 0 0,1 1-1 0 0,0-1 0 0 0,-1 1 1 0 0,1 0-1 0 0,0 0 1 0 0,0 0-1 0 0,0 1 1 0 0,4-1-1 0 0,-4 1 6 0 0,-1 1 0 0 0,0 0 0 0 0,1-1 0 0 0,-1 1 0 0 0,0 0-1 0 0,0 0 1 0 0,1 1 0 0 0,-1-1 0 0 0,0 0 0 0 0,0 1 0 0 0,0-1 0 0 0,-1 1 0 0 0,1 0-1 0 0,0 0 1 0 0,-1 0 0 0 0,1 0 0 0 0,-1 0 0 0 0,1 0 0 0 0,-1 0 0 0 0,0 0-1 0 0,0 0 1 0 0,0 1 0 0 0,1 3 0 0 0,4 9 80 0 0,-1 0-1 0 0,4 20 1 0 0,-8-34-75 0 0,3 25 37 0 0,-1 0-1 0 0,0 0 1 0 0,-2 0 0 0 0,-1 1-1 0 0,-1-1 1 0 0,-2 0 0 0 0,0 0-1 0 0,-2 0 1 0 0,-10 35 0 0 0,-8 8 5 0 0,-2-2 1 0 0,-39 75 0 0 0,51-111 21 0 0,-2-2 1 0 0,-2 0 0 0 0,0 0 0 0 0,-2-2-1 0 0,-1 0 1 0 0,-29 29 0 0 0,46-53-11 0 0,1-1 1 0 0,-1 1 0 0 0,0-1-1 0 0,-1 1 1 0 0,1-1-1 0 0,0 0 1 0 0,-1 0-1 0 0,1 0 1 0 0,-1-1-1 0 0,1 1 1 0 0,-1-1-1 0 0,0 0 1 0 0,0 0-1 0 0,0 0 1 0 0,1-1-1 0 0,-1 1 1 0 0,0-1-1 0 0,0 0 1 0 0,0 0-1 0 0,0 0 1 0 0,-4-1-1 0 0,5-1-23 0 0,0 1-1 0 0,0 0 1 0 0,0-1 0 0 0,0 0-1 0 0,0 1 1 0 0,0-1 0 0 0,0 0-1 0 0,1-1 1 0 0,-1 1 0 0 0,1 0-1 0 0,0-1 1 0 0,-1 1 0 0 0,1-1-1 0 0,0 0 1 0 0,0 0 0 0 0,1 0-1 0 0,-1 0 1 0 0,1 0 0 0 0,-1 0-1 0 0,1 0 1 0 0,0 0 0 0 0,0-1-1 0 0,0 1 1 0 0,0-4-1 0 0,-1-10-53 0 0,0-1-1 0 0,1 1 0 0 0,1-1 0 0 0,0 1 0 0 0,1-1 0 0 0,1 1 0 0 0,1 0 0 0 0,1 0 0 0 0,0 0 0 0 0,9-23 0 0 0,7-9-13 0 0,1 1-1 0 0,33-52 1 0 0,-46 86 74 0 0,0 1 0 0 0,1 0-1 0 0,1 0 1 0 0,1 1 0 0 0,15-16 0 0 0,-21 24-163 0 0,-1 0 0 0 0,1 0 1 0 0,0 1-1 0 0,0-1 0 0 0,0 1 1 0 0,1 0-1 0 0,-1 1 1 0 0,1-1-1 0 0,0 1 0 0 0,0 0 1 0 0,-1 0-1 0 0,1 1 0 0 0,0 0 1 0 0,0 0-1 0 0,0 0 1 0 0,1 1-1 0 0,5 0 0 0 0,0 5-4336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1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60 340 0 0,'-2'3'15248'0'0,"-4"8"-14240"0"0,17-25-722 0 0,-5 7-296 0 0,3-3 96 0 0,-1 0 0 0 0,0 0 1 0 0,6-13-1 0 0,-13 46-1807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3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372 94 4528 0 0,'0'0'5426'0'0,"2"-10"-5308"0"0,4-31-3 0 0,-6 40-102 0 0,0 0 0 0 0,0 0-1 0 0,-1 0 1 0 0,1-1 0 0 0,0 1 0 0 0,0 0-1 0 0,-1 0 1 0 0,1 0 0 0 0,0 0 0 0 0,-1 0 0 0 0,1 0-1 0 0,-1 0 1 0 0,1 0 0 0 0,-1 0 0 0 0,0 0-1 0 0,1 0 1 0 0,-1 0 0 0 0,0 1 0 0 0,0-1 0 0 0,0 0-1 0 0,0 0 1 0 0,0 1 0 0 0,1-1 0 0 0,-1 0 0 0 0,0 1-1 0 0,0-1 1 0 0,-2 0 0 0 0,-27-8 62 0 0,28 8-68 0 0,-14-1 207 0 0,1-1 0 0 0,0 2 0 0 0,0 0 0 0 0,-1 1 0 0 0,1 1 0 0 0,0 0 1 0 0,0 1-1 0 0,0 0 0 0 0,-27 9 0 0 0,33-8-141 0 0,0 0-1 0 0,0 1 1 0 0,0 0 0 0 0,0 0 0 0 0,0 1-1 0 0,1 0 1 0 0,0 0 0 0 0,0 1 0 0 0,1 0-1 0 0,-1 1 1 0 0,1-1 0 0 0,0 1 0 0 0,1 1-1 0 0,0-1 1 0 0,0 1 0 0 0,-6 13 0 0 0,10-18-65 0 0,0 1 0 0 0,0 0 0 0 0,0-1 0 0 0,1 1 1 0 0,0 0-1 0 0,0 0 0 0 0,0 0 0 0 0,0 0 0 0 0,1 1 1 0 0,-1-1-1 0 0,1 0 0 0 0,0 0 0 0 0,1 0 0 0 0,-1 0 1 0 0,0 0-1 0 0,1 0 0 0 0,0 0 0 0 0,0 0 0 0 0,1 0 0 0 0,-1 0 1 0 0,1 0-1 0 0,-1 0 0 0 0,1-1 0 0 0,0 1 0 0 0,1-1 1 0 0,-1 1-1 0 0,1-1 0 0 0,-1 0 0 0 0,1 0 0 0 0,0 0 1 0 0,0 0-1 0 0,0-1 0 0 0,1 1 0 0 0,-1-1 0 0 0,0 0 1 0 0,1 0-1 0 0,0 0 0 0 0,-1 0 0 0 0,1 0 0 0 0,0-1 1 0 0,0 0-1 0 0,0 0 0 0 0,0 0 0 0 0,7 0 0 0 0,-1 1-57 0 0,1-1 0 0 0,0 0 0 0 0,0-1-1 0 0,0-1 1 0 0,-1 1 0 0 0,1-2-1 0 0,0 1 1 0 0,0-2 0 0 0,-1 1 0 0 0,0-1-1 0 0,1-1 1 0 0,-1 0 0 0 0,0 0 0 0 0,13-9-1 0 0,6-7 112 0 0,0 0 0 0 0,-2-2 0 0 0,28-27 0 0 0,-21 18 206 0 0,-34 30-268 0 0,0 1 0 0 0,1 0 0 0 0,-1 0 0 0 0,0 0 0 0 0,0 0 0 0 0,0 0 0 0 0,1 0 0 0 0,-1 0 0 0 0,0 1 0 0 0,0-1 0 0 0,1 0 0 0 0,-1 0 0 0 0,0 0 0 0 0,0 0 0 0 0,0 0 0 0 0,0 0 0 0 0,1 0 0 0 0,-1 0 0 0 0,0 0 0 0 0,0 1 0 0 0,0-1 0 0 0,0 0 0 0 0,1 0 0 0 0,-1 0 0 0 0,0 0 0 0 0,0 0 0 0 0,0 1 0 0 0,0-1 0 0 0,0 0 0 0 0,0 0 0 0 0,0 0 0 0 0,1 1 0 0 0,-1-1 0 0 0,0 0 0 0 0,0 0 0 0 0,0 0 0 0 0,0 1 0 0 0,0-1 0 0 0,0 0 0 0 0,0 0 0 0 0,0 0 0 0 0,0 1 0 0 0,0-1 0 0 0,0 0 0 0 0,0 0 0 0 0,0 0 0 0 0,0 1 0 0 0,0-1 0 0 0,-1 0 0 0 0,1 1 0 0 0,2 24 124 0 0,-3 32 7 0 0,1-57-136 0 0,-2 42-103 0 0,-1 22-5089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3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70 8373 0 0,'0'0'5143'0'0,"0"13"-4876"0"0,1-1-241 0 0,0-3 6 0 0,0 1 1 0 0,-1 0-1 0 0,0 0 1 0 0,0 0-1 0 0,-1 0 1 0 0,0-1-1 0 0,-1 1 1 0 0,-1 0-1 0 0,1-1 0 0 0,-5 10 1 0 0,5-15-44 0 0,-1-1 0 0 0,1 0 0 0 0,-1 1 0 0 0,0-1 0 0 0,0-1 0 0 0,0 1 0 0 0,0 0 0 0 0,-6 3 0 0 0,8-5-17 0 0,0-1 1 0 0,0 1-1 0 0,-1 0 1 0 0,1-1 0 0 0,0 1-1 0 0,0 0 1 0 0,-1-1-1 0 0,1 1 1 0 0,0-1 0 0 0,0 0-1 0 0,-1 1 1 0 0,1-1 0 0 0,0 0-1 0 0,-1 0 1 0 0,1 0-1 0 0,-1 0 1 0 0,1 0 0 0 0,0 0-1 0 0,-1 0 1 0 0,1-1 0 0 0,0 1-1 0 0,-1 0 1 0 0,1-1-1 0 0,0 1 1 0 0,0-1 0 0 0,-1 1-1 0 0,1-1 1 0 0,0 0 0 0 0,-1 0-1 0 0,1-1 4 0 0,0 1-1 0 0,0-1 0 0 0,0 1 1 0 0,1-1-1 0 0,-1 1 1 0 0,1-1-1 0 0,-1 1 0 0 0,1-1 1 0 0,-1 1-1 0 0,1-1 1 0 0,0 0-1 0 0,0 1 0 0 0,0-1 1 0 0,0 0-1 0 0,0 1 1 0 0,0-1-1 0 0,0 0 0 0 0,1 1 1 0 0,-1-1-1 0 0,1 1 1 0 0,-1-1-1 0 0,1 0 0 0 0,-1 1 1 0 0,3-3-1 0 0,20-36-448 0 0,-8 22 333 0 0,1 0 0 0 0,0 0 1 0 0,1 2-1 0 0,1 0 0 0 0,1 1 0 0 0,0 1 0 0 0,36-21 0 0 0,-52 33 152 0 0,1 1 1 0 0,-1-1-1 0 0,1 1 0 0 0,-1 0 0 0 0,1 0 0 0 0,-1 0 0 0 0,1 1 0 0 0,0-1 0 0 0,-1 1 1 0 0,1 0-1 0 0,0 0 0 0 0,-1 0 0 0 0,7 1 0 0 0,-8 0 35 0 0,0-1 1 0 0,0 1-1 0 0,0 0 0 0 0,0 0 1 0 0,-1 0-1 0 0,1 0 0 0 0,0 0 0 0 0,-1 0 1 0 0,1 1-1 0 0,0-1 0 0 0,-1 1 1 0 0,0-1-1 0 0,1 1 0 0 0,-1-1 1 0 0,0 1-1 0 0,0 0 0 0 0,0-1 0 0 0,0 1 1 0 0,0 0-1 0 0,0 0 0 0 0,0 0 1 0 0,-1 0-1 0 0,1 0 0 0 0,0 4 0 0 0,2 13 223 0 0,0 0 0 0 0,-1 29 0 0 0,-2-10-2355 0 0,0-16-1387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4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1 836 0 0,'0'0'11130'0'0,"0"14"-10572"0"0,-19 334 876 0 0,6-208-1697 0 0,12-144-417 0 0,-9-51-1111 0 0,9 51 1746 0 0,-1 0 0 0 0,1 0 1 0 0,-1 0-1 0 0,1 0 0 0 0,-1 0 1 0 0,0 0-1 0 0,0 0 0 0 0,-1 1 0 0 0,1-1 1 0 0,-1 1-1 0 0,0 0 0 0 0,0-1 0 0 0,-4-2 1 0 0,1 3 69 0 0,-1-1 1 0 0,0 1-1 0 0,0 1 0 0 0,0-1 1 0 0,0 1-1 0 0,0 1 1 0 0,-1-1-1 0 0,1 1 1 0 0,0 0-1 0 0,-1 1 0 0 0,1 0 1 0 0,-1 0-1 0 0,1 0 1 0 0,-1 1-1 0 0,1 0 1 0 0,-1 1-1 0 0,1 0 1 0 0,-11 4-1 0 0,8-3 69 0 0,1 1-1 0 0,0 0 1 0 0,0 1 0 0 0,0 0-1 0 0,0 0 1 0 0,1 1 0 0 0,0 0-1 0 0,0 0 1 0 0,1 1 0 0 0,0 0-1 0 0,0 0 1 0 0,0 1 0 0 0,-7 11-1 0 0,13-17-83 0 0,-1 0 0 0 0,1 0 0 0 0,0-1 0 0 0,0 2-1 0 0,0-1 1 0 0,0 0 0 0 0,1 0 0 0 0,-1 0 0 0 0,1 0-1 0 0,-1 0 1 0 0,1 1 0 0 0,0-1 0 0 0,-1 0 0 0 0,1 0-1 0 0,0 1 1 0 0,1-1 0 0 0,-1 0 0 0 0,0 0 0 0 0,1 0 0 0 0,-1 1-1 0 0,1-1 1 0 0,-1 0 0 0 0,1 0 0 0 0,0 0 0 0 0,0 0-1 0 0,0 0 1 0 0,0 0 0 0 0,1 0 0 0 0,-1 0 0 0 0,0-1-1 0 0,1 1 1 0 0,-1 0 0 0 0,1-1 0 0 0,0 1 0 0 0,0-1-1 0 0,-1 0 1 0 0,1 1 0 0 0,0-1 0 0 0,0 0 0 0 0,0 0-1 0 0,4 1 1 0 0,8 4 88 0 0,-1-1 0 0 0,1 0-1 0 0,1-1 1 0 0,27 5 0 0 0,16-3 8 0 0,112-1 1 0 0,-124-5-255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5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115 149 3068 0 0,'0'0'5619'0'0,"2"-1"-6485"0"0,3-1 897 0 0,0 0 0 0 0,0 1 0 0 0,-1 0 0 0 0,1 0 1 0 0,0 0-1 0 0,0 1 0 0 0,0-1 0 0 0,8 2 0 0 0,-7-1 6 0 0,0 0 0 0 0,0 0 0 0 0,0-1 0 0 0,0 0 0 0 0,0 0 0 0 0,0 0 0 0 0,-1-1 0 0 0,12-4 0 0 0,-9 2 10 0 0,0-1 0 0 0,-1 0 0 0 0,1-1 1 0 0,-1 0-1 0 0,10-10 0 0 0,-15 14-28 0 0,0 0 0 0 0,-1 0 0 0 0,1 0 0 0 0,-1 0 0 0 0,1 0 0 0 0,-1 0 0 0 0,0 0 0 0 0,0 0 0 0 0,0 0 0 0 0,0-1 0 0 0,0 1 0 0 0,0 0 0 0 0,-1-1 0 0 0,1 1 0 0 0,-1 0 0 0 0,0-1 0 0 0,1 1 1 0 0,-1-1-1 0 0,0 1 0 0 0,-1-1 0 0 0,1 1 0 0 0,0-1 0 0 0,-1 1 0 0 0,1 0 0 0 0,-1-1 0 0 0,-1-3 0 0 0,1 5-22 0 0,-1-1 1 0 0,1 1 0 0 0,0-1-1 0 0,-1 1 1 0 0,1 0 0 0 0,-1-1-1 0 0,0 1 1 0 0,1 0-1 0 0,-1 0 1 0 0,0 0 0 0 0,0 0-1 0 0,0 0 1 0 0,0 1 0 0 0,0-1-1 0 0,1 1 1 0 0,-1-1-1 0 0,0 1 1 0 0,0-1 0 0 0,-3 1-1 0 0,-44-1-164 0 0,37 1 154 0 0,3 1 77 0 0,0 0 1 0 0,0 0-1 0 0,0 1 1 0 0,0 0-1 0 0,0 1 1 0 0,0 0-1 0 0,1 1 1 0 0,-1-1 0 0 0,1 2-1 0 0,0-1 1 0 0,0 1-1 0 0,1 0 1 0 0,-1 1-1 0 0,1 0 1 0 0,0 0-1 0 0,1 0 1 0 0,0 1-1 0 0,0 0 1 0 0,-7 10-1 0 0,8-10-60 0 0,0-1 0 0 0,1 1 0 0 0,0 0 0 0 0,0 0 0 0 0,1 1 0 0 0,0-1 0 0 0,0 1 0 0 0,1 0 0 0 0,0 0 0 0 0,0 0 0 0 0,1 0 0 0 0,0 0 0 0 0,0 0 0 0 0,1 0 0 0 0,0 0 0 0 0,1 0 0 0 0,-1 0 0 0 0,1 0-1 0 0,1 0 1 0 0,0 0 0 0 0,0 0 0 0 0,4 9 0 0 0,-3-11 30 0 0,1 0 0 0 0,0 0 0 0 0,0 0-1 0 0,0 0 1 0 0,1-1 0 0 0,-1 0 0 0 0,1 0-1 0 0,0 0 1 0 0,1-1 0 0 0,-1 0 0 0 0,1 0 0 0 0,0 0-1 0 0,0 0 1 0 0,0-1 0 0 0,1 0 0 0 0,-1-1-1 0 0,10 4 1 0 0,-4-3 15 0 0,0 0 0 0 0,0-1 0 0 0,1-1 0 0 0,-1 0 0 0 0,0 0 0 0 0,1-1-1 0 0,-1 0 1 0 0,1-1 0 0 0,11-3 0 0 0,-12 1-7 0 0,-1-1 0 0 0,0 1 0 0 0,0-2 0 0 0,-1 0-1 0 0,1 0 1 0 0,-1-1 0 0 0,0 0 0 0 0,11-10 0 0 0,7-6 47 0 0,34-37 0 0 0,-40 36-70 0 0,26-35-1 0 0,-40 47 67 0 0,-1 1-1 0 0,-1-1 1 0 0,1-1-1 0 0,-2 1 1 0 0,1-1 0 0 0,3-15-1 0 0,-21 55 444 0 0,1 1-1 0 0,-11 44 0 0 0,17-45-539 0 0,-1 5-1240 0 0,4-12-3738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6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7629 0 0,'0'0'5124'0'0,"-21"65"-10848"0"0,30-57 3027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16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30 168 0 0,'0'0'9523'0'0,"5"0"-9648"0"0,7-2-112 0 0,0 0 0 0 0,0-1 0 0 0,0 0 0 0 0,0-1 0 0 0,0 0 0 0 0,13-8 0 0 0,-127 42-7670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6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0 3724 0 0,'0'0'9826'0'0,"-2"12"-9382"0"0,-39 227 885 0 0,29-162-1338 0 0,-10 65-700 0 0,4-48-3069 0 0,16-86 1803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47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0 557 1240 0 0,'0'0'10115'0'0,"15"4"-9623"0"0,10 2-372 0 0,1-1 1 0 0,39 3-1 0 0,-49-7-82 0 0,0 0-1 0 0,-1-2 1 0 0,1 0-1 0 0,0 0 1 0 0,0-2-1 0 0,26-7 0 0 0,-19 1-19 0 0,0-1-1 0 0,-1-1 0 0 0,0-1 0 0 0,-1 0 0 0 0,0-2 0 0 0,-1-1 0 0 0,0-1 0 0 0,-2 0 0 0 0,0-1 0 0 0,17-21 0 0 0,-13 12-43 0 0,-2-1 1 0 0,-1-1-1 0 0,-2-1 1 0 0,0 0-1 0 0,-2-1 1 0 0,22-62-1 0 0,-31 73 72 0 0,0 0-1 0 0,-2 0 1 0 0,0-1-1 0 0,3-37 0 0 0,-27 93-1345 0 0,-17 32 2142 0 0,2 1 0 0 0,-39 115 0 0 0,55-121-820 0 0,9-25 72 0 0,-1-1-1 0 0,-24 49 1 0 0,39-101-48 0 0,-3 11-210 0 0,0 0 1 0 0,0 0-1 0 0,0 0 0 0 0,0 0 1 0 0,1 0-1 0 0,0 1 0 0 0,2-5 1 0 0,1 0-6 0 0,1 1 0 0 0,0-1-1 0 0,0 1 1 0 0,0 0 0 0 0,13-9 0 0 0,-18 15 167 0 0,0 0 0 0 0,1 0 0 0 0,-1 0-1 0 0,0 0 1 0 0,1 1 0 0 0,-1-1 0 0 0,1 0 0 0 0,0 1 0 0 0,-1-1 0 0 0,1 1 0 0 0,-1-1 0 0 0,1 1 0 0 0,0 0 0 0 0,-1 0 0 0 0,1 0 0 0 0,0 0-1 0 0,-1 0 1 0 0,1 0 0 0 0,0 0 0 0 0,-1 0 0 0 0,1 1 0 0 0,0-1 0 0 0,-1 1 0 0 0,1-1 0 0 0,-1 1 0 0 0,1 0 0 0 0,-1-1 0 0 0,1 1 0 0 0,-1 0-1 0 0,1 0 1 0 0,-1 0 0 0 0,0 0 0 0 0,1 0 0 0 0,-1 1 0 0 0,0-1 0 0 0,0 0 0 0 0,0 0 0 0 0,1 3 0 0 0,30 50 605 0 0,-27-43-593 0 0,1 1 1 0 0,0-1-1 0 0,15 18 0 0 0,-18-26 16 0 0,0 0 0 0 0,0 0 0 0 0,0-1 0 0 0,0 1-1 0 0,0-1 1 0 0,1 1 0 0 0,-1-1 0 0 0,1 0 0 0 0,0 0 0 0 0,0-1 0 0 0,0 1-1 0 0,0-1 1 0 0,0 0 0 0 0,0 0 0 0 0,7 1 0 0 0,-1-1 19 0 0,0-1 1 0 0,0-1-1 0 0,-1 0 1 0 0,1 0-1 0 0,0-1 1 0 0,-1 0-1 0 0,1 0 0 0 0,-1-1 1 0 0,0-1-1 0 0,0 1 1 0 0,0-1-1 0 0,0-1 1 0 0,-1 0-1 0 0,0 0 0 0 0,10-9 1 0 0,4-3-109 0 0,-2-2 1 0 0,0 0-1 0 0,-1-2 0 0 0,19-25 1 0 0,-36 43 76 0 0,-1 1 0 0 0,1-1 0 0 0,0 0 0 0 0,-1 0 1 0 0,1 0-1 0 0,-1 0 0 0 0,0 0 0 0 0,0 0 0 0 0,0 0 0 0 0,-1 0 0 0 0,1 0 0 0 0,-1 0 1 0 0,1-4-1 0 0,-1 6-26 0 0,0 0-1 0 0,-1-1 1 0 0,1 1 0 0 0,0 0 0 0 0,0 0 0 0 0,0 0 0 0 0,-1 0-1 0 0,1 0 1 0 0,-1 0 0 0 0,1 0 0 0 0,-1 0 0 0 0,1 0 0 0 0,-1 0 0 0 0,1 0-1 0 0,-1 0 1 0 0,0 0 0 0 0,0 0 0 0 0,1 1 0 0 0,-1-1 0 0 0,0 0-1 0 0,0 1 1 0 0,0-1 0 0 0,0 0 0 0 0,0 1 0 0 0,0-1 0 0 0,0 1 0 0 0,0-1-1 0 0,0 1 1 0 0,0 0 0 0 0,0-1 0 0 0,0 1 0 0 0,0 0 0 0 0,0 0-1 0 0,0 0 1 0 0,0 0 0 0 0,-1 0 0 0 0,0 0 0 0 0,-1 0-41 0 0,1 0 1 0 0,0 0-1 0 0,-1 0 1 0 0,1 1-1 0 0,0-1 1 0 0,0 1-1 0 0,-1-1 1 0 0,1 1-1 0 0,0 0 1 0 0,0 0-1 0 0,0 0 1 0 0,0 0 0 0 0,0 0-1 0 0,0 1 1 0 0,0-1-1 0 0,1 1 1 0 0,-4 2-1 0 0,2 0 70 0 0,0-1 0 0 0,1 1 0 0 0,0 0 0 0 0,0 0 0 0 0,0 0 0 0 0,0 0 0 0 0,0 0 0 0 0,-1 8 0 0 0,0 5 182 0 0,0 0 0 0 0,1 0 1 0 0,1 30-1 0 0,1-43-221 0 0,0 0 36 0 0,0 0 1 0 0,0-1-1 0 0,0 1 0 0 0,0 0 0 0 0,1 0 0 0 0,-1-1 0 0 0,1 1 1 0 0,0 0-1 0 0,0-1 0 0 0,1 1 0 0 0,-1-1 0 0 0,1 1 0 0 0,0-1 1 0 0,-1 0-1 0 0,1 0 0 0 0,1 0 0 0 0,-1 0 0 0 0,0 0 0 0 0,1 0 1 0 0,0 0-1 0 0,-1-1 0 0 0,1 0 0 0 0,0 1 0 0 0,0-1 0 0 0,1 0 1 0 0,-1 0-1 0 0,0-1 0 0 0,1 1 0 0 0,3 1 0 0 0,0-2 22 0 0,-1 1 0 0 0,1-2 0 0 0,0 1 0 0 0,-1 0 0 0 0,1-1 0 0 0,0-1 0 0 0,0 1 0 0 0,-1-1 0 0 0,1 0 0 0 0,-1 0 0 0 0,1-1 0 0 0,-1 0 0 0 0,1 0 0 0 0,-1-1 0 0 0,9-4 0 0 0,-5 2-18 0 0,-1 0 1 0 0,0 0-1 0 0,0-1 0 0 0,0 0 1 0 0,-1-1-1 0 0,0 0 0 0 0,0 0 1 0 0,-1-1-1 0 0,0 0 0 0 0,0 0 0 0 0,-1 0 1 0 0,0-1-1 0 0,0 0 0 0 0,-1 0 1 0 0,0-1-1 0 0,-1 1 0 0 0,0-1 1 0 0,0 0-1 0 0,-1 0 0 0 0,-1-1 1 0 0,1 1-1 0 0,0-21 0 0 0,-3 18-76 0 0,0 10 3 0 0,-1 1 1 0 0,1 0 0 0 0,0-1 0 0 0,0 1 0 0 0,1 0-1 0 0,-1 0 1 0 0,0-1 0 0 0,1 1 0 0 0,-1 0 0 0 0,2-4-1 0 0,-1 5 34 0 0,0 0-1 0 0,1 0 1 0 0,-1 0-1 0 0,0 0 1 0 0,0 0 0 0 0,0 1-1 0 0,1-1 1 0 0,-1 0-1 0 0,0 1 1 0 0,1-1-1 0 0,-1 1 1 0 0,0-1-1 0 0,1 1 1 0 0,-1 0-1 0 0,1-1 1 0 0,-1 1-1 0 0,0 0 1 0 0,1 0-1 0 0,-1 0 1 0 0,1 0-1 0 0,1 1 1 0 0,4-1 38 0 0,1 0 1 0 0,-1 0-1 0 0,0 1 1 0 0,0 0-1 0 0,0 1 1 0 0,0-1-1 0 0,0 1 1 0 0,11 5-1 0 0,-15-5 20 0 0,0 0-1 0 0,0 0 0 0 0,0 0 1 0 0,-1 0-1 0 0,1 0 0 0 0,0 0 0 0 0,-1 1 1 0 0,1 0-1 0 0,-1-1 0 0 0,0 1 0 0 0,0 0 1 0 0,0 0-1 0 0,0 0 0 0 0,-1 0 0 0 0,1 0 1 0 0,-1 1-1 0 0,0-1 0 0 0,0 0 0 0 0,2 7 1 0 0,-2-1 61 0 0,0-1 1 0 0,0 1 0 0 0,-1 0 0 0 0,0 0-1 0 0,0 0 1 0 0,-1-1 0 0 0,0 1-1 0 0,-1 0 1 0 0,-4 13 0 0 0,-3 3 265 0 0,-23 44 1 0 0,27-59-337 0 0,5-9-34 0 0,-1-1 1 0 0,1 1-1 0 0,0 0 1 0 0,-1 0-1 0 0,1 0 1 0 0,0 0-1 0 0,-1-1 1 0 0,1 1-1 0 0,0 0 1 0 0,0 0-1 0 0,0 0 1 0 0,0 0-1 0 0,0 0 1 0 0,0 0 0 0 0,0-1-1 0 0,0 1 1 0 0,0 0-1 0 0,0 0 1 0 0,1 0-1 0 0,-1 0 1 0 0,0 0-1 0 0,1-1 1 0 0,-1 1-1 0 0,0 0 1 0 0,1 0-1 0 0,-1 0 1 0 0,2 0-1 0 0,-1 1 22 0 0,1-1 1 0 0,0 1-1 0 0,0-1 0 0 0,0 0 0 0 0,0 1 0 0 0,0-1 0 0 0,0 0 1 0 0,0-1-1 0 0,0 1 0 0 0,4 1 0 0 0,7 1-311 0 0,0-1-1 0 0,26 0 1 0 0,-38-2 201 0 0,12 1-499 0 0,-5 0-217 0 0,1-1 0 0 0,-1 0 0 0 0,1-1 0 0 0,-1 0 1 0 0,10-2-1 0 0,9-6-3739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0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64 2752 0 0,'0'0'9672'0'0,"-7"-10"-9585"0"0,-19-32-182 0 0,25 41 96 0 0,-1 0 0 0 0,1-1-1 0 0,0 2 1 0 0,0-1-1 0 0,0 0 1 0 0,-1 0-1 0 0,1 0 1 0 0,0 1-1 0 0,-1-1 1 0 0,1 0-1 0 0,-1 1 1 0 0,1-1-1 0 0,-1 1 1 0 0,1 0 0 0 0,-1 0-1 0 0,1-1 1 0 0,-1 1-1 0 0,1 0 1 0 0,-1 0-1 0 0,1 0 1 0 0,-1 1-1 0 0,1-1 1 0 0,-1 0-1 0 0,1 0 1 0 0,-1 1-1 0 0,1-1 1 0 0,-1 1 0 0 0,1-1-1 0 0,0 1 1 0 0,-1 0-1 0 0,1 0 1 0 0,0 0-1 0 0,-1-1 1 0 0,1 1-1 0 0,-2 2 1 0 0,-2 0 1 0 0,-13 7 165 0 0,0 1-1 0 0,0 1 0 0 0,1 1 1 0 0,1 0-1 0 0,-16 16 0 0 0,23-19-141 0 0,0-1 0 0 0,1 1 0 0 0,0 1-1 0 0,0-1 1 0 0,1 1 0 0 0,1 1 0 0 0,0-1-1 0 0,0 1 1 0 0,-5 16 0 0 0,8 12 208 0 0,6-41-143 0 0,0-1 0 0 0,0 0 0 0 0,0 0 1 0 0,0 0-1 0 0,0 0 0 0 0,-1-1 0 0 0,1 1 1 0 0,-1-1-1 0 0,1 1 0 0 0,-1-1 0 0 0,3-5 1 0 0,4-3-20 0 0,-1 3-82 0 0,20-23-286 0 0,54-46 1 0 0,-74 70 237 0 0,1 0 0 0 0,0 1 0 0 0,0 1 0 0 0,0-1 0 0 0,0 1 1 0 0,1 1-1 0 0,0 0 0 0 0,0 0 0 0 0,0 1 0 0 0,1 0 1 0 0,-1 1-1 0 0,13-2 0 0 0,-21 4 46 0 0,1 0 1 0 0,-1 0-1 0 0,0 0 0 0 0,1 1 1 0 0,-1-1-1 0 0,0 0 0 0 0,1 1 1 0 0,-1 0-1 0 0,0-1 1 0 0,1 1-1 0 0,-1 0 0 0 0,0 0 1 0 0,0 1-1 0 0,0-1 0 0 0,0 0 1 0 0,0 1-1 0 0,0-1 0 0 0,2 3 1 0 0,-1 0 43 0 0,0 0 0 0 0,0 0 1 0 0,-1-1-1 0 0,0 1 0 0 0,0 1 0 0 0,0-1 1 0 0,0 0-1 0 0,-1 0 0 0 0,2 6 0 0 0,1 8 104 0 0,-2 0 0 0 0,0 0-1 0 0,0 33 1 0 0,-2-49-147 0 0,0 13 73 0 0,-1 35 8 0 0,1-47-41 0 0,0 0 1 0 0,-1 0-1 0 0,1 0 0 0 0,-1 0 1 0 0,0 0-1 0 0,0 0 0 0 0,0 0 0 0 0,0 0 1 0 0,0 0-1 0 0,-1-1 0 0 0,1 1 0 0 0,-4 4 1 0 0,-1-6 1671 0 0,5-10-1240 0 0,2-10-494 0 0,2 14-4 0 0,0 0 0 0 0,0 0 0 0 0,0 0 0 0 0,0 0 0 0 0,1 1 0 0 0,0 0 1 0 0,0-1-1 0 0,0 1 0 0 0,5-4 0 0 0,48-32-259 0 0,-43 30 218 0 0,-2 2-53 0 0,1 0-1 0 0,0 1 1 0 0,29-12-1 0 0,-35 17-488 0 0,1 0-1 0 0,-1 0 1 0 0,1 0-1 0 0,-1 1 1 0 0,14 0-1 0 0,-21 1 450 0 0,1 0 0 0 0,-1 0 0 0 0,1 0 1 0 0,-1 0-1 0 0,0 0 0 0 0,1 0 0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1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25 1212 0 0,'0'0'13168'0'0,"1"-5"-13015"0"0,3-15 211 0 0,-5 35 274 0 0,-7 47 134 0 0,-10 124-526 0 0,11-88-3178 0 0,5-131-7065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2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3756 0 0,'0'0'7345'0'0,"-7"68"-9481"0"0,12-41 1072 0 0,-3-3-784 0 0,6 4-849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2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8129 0 0,'0'0'2144'0'0,"-4"14"-2631"0"0,-13 49 341 0 0,16-57 140 0 0,0 1 1 0 0,0 0 0 0 0,1 0 0 0 0,0 0-1 0 0,0-1 1 0 0,0 1 0 0 0,1 0 0 0 0,0 0-1 0 0,1-1 1 0 0,-1 1 0 0 0,1-1 0 0 0,0 1-1 0 0,4 6 1 0 0,3 4 18 0 0,0 0-1 0 0,2-1 1 0 0,12 15-1 0 0,-4-4-80 0 0,-9-14 130 0 0,-5-7-110 0 0,0 1 1 0 0,-1-1-1 0 0,0 1 0 0 0,6 11 0 0 0,-10-17 100 0 0,1 1-1 0 0,-1-1 0 0 0,1 1 0 0 0,-1-1 0 0 0,0 1 0 0 0,1-1 0 0 0,-1 1 0 0 0,0-1 0 0 0,0 1 0 0 0,0-1 0 0 0,0 1 0 0 0,0-1 1 0 0,-1 1-1 0 0,1 0 0 0 0,0-1 0 0 0,-1 1 0 0 0,1-1 0 0 0,-1 0 0 0 0,1 1 0 0 0,-1-1 0 0 0,0 1 0 0 0,0-1 0 0 0,1 0 1 0 0,-1 0-1 0 0,0 1 0 0 0,0-1 0 0 0,0 0 0 0 0,-2 2 0 0 0,-22 15 560 0 0,-1-1 0 0 0,-37 20 1 0 0,54-32-631 0 0,-1 1-392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3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8429 0 0,'0'0'4253'0'0,"16"-3"-3196"0"0,49-9-301 0 0,-63 11-741 0 0,0 1 0 0 0,0 0 0 0 0,1 0-1 0 0,-1 0 1 0 0,0 0 0 0 0,0 0 0 0 0,0 0-1 0 0,0 0 1 0 0,0 1 0 0 0,0-1 0 0 0,0 1-1 0 0,0-1 1 0 0,0 1 0 0 0,0 0 0 0 0,0 0 0 0 0,0 0-1 0 0,-1 0 1 0 0,1 0 0 0 0,0 0 0 0 0,-1 1-1 0 0,1-1 1 0 0,-1 0 0 0 0,1 1 0 0 0,-1-1-1 0 0,1 1 1 0 0,-1 0 0 0 0,0-1 0 0 0,0 1-1 0 0,0 0 1 0 0,0 0 0 0 0,0 0 0 0 0,0 0-1 0 0,0 4 1 0 0,1 1 4 0 0,0 1 0 0 0,-1 0-1 0 0,-1-1 1 0 0,1 1 0 0 0,-1 0-1 0 0,-1 10 1 0 0,0-11 6 0 0,-1 1 0 0 0,0-1 0 0 0,0 0 0 0 0,-1 0 0 0 0,0 0 0 0 0,0 0 0 0 0,-1-1-1 0 0,1 1 1 0 0,-2-1 0 0 0,1 0 0 0 0,-1 0 0 0 0,1 0 0 0 0,-1 0 0 0 0,-1-1 0 0 0,1 0 0 0 0,-1 0 0 0 0,0-1 0 0 0,0 0 0 0 0,-1 0 0 0 0,-9 5-1 0 0,31-35-1348 0 0,26-30 714 0 0,-16 20 607 0 0,2 0 1 0 0,51-52-1 0 0,-77 87 38 0 0,0 0 0 0 0,0 0 0 0 0,0 0 0 0 0,0 0 0 0 0,0 0 1 0 0,1 0-1 0 0,-1 0 0 0 0,0 1 0 0 0,0-1 0 0 0,1 0 0 0 0,-1 1 0 0 0,0-1 0 0 0,1 1 0 0 0,-1-1 0 0 0,1 1 0 0 0,-1 0 0 0 0,1-1 0 0 0,-1 1 0 0 0,1 0 0 0 0,-1 0 0 0 0,1 0 0 0 0,2 0 0 0 0,-3 1-27 0 0,0 0 0 0 0,0 0 0 0 0,1 0-1 0 0,-1 0 1 0 0,0-1 0 0 0,0 2-1 0 0,0-1 1 0 0,0 0 0 0 0,0 0 0 0 0,0 0-1 0 0,0 0 1 0 0,0 1 0 0 0,0-1 0 0 0,-1 0-1 0 0,1 1 1 0 0,-1-1 0 0 0,2 3 0 0 0,0 6 14 0 0,1 0 0 0 0,-1 1 0 0 0,-1-1 0 0 0,0 21 0 0 0,-1 76-3585 0 0,0-106 3487 0 0,0-1 0 0 0,0 1 1 0 0,0-1-1 0 0,0 0 0 0 0,0 1 1 0 0,1-1-1 0 0,-1 1 0 0 0,0-1 1 0 0,0 0-1 0 0,0 1 0 0 0,0-1 1 0 0,0 0-1 0 0,1 1 0 0 0,-1-1 1 0 0,0 0-1 0 0,0 1 0 0 0,0-1 1 0 0,1 0-1 0 0,-1 1 0 0 0,0-1 1 0 0,0 0-1 0 0,1 0 0 0 0,-1 1 1 0 0,0-1-1 0 0,1 0 0 0 0,-1 0 1 0 0,0 0-1 0 0,1 0 0 0 0,-1 1 1 0 0,0-1-1 0 0,1 0 0 0 0,-1 0 1 0 0,1 0-1 0 0,-1 0 0 0 0,0 0 1 0 0,1 0-1 0 0,-1 0 0 0 0,0 0 1 0 0,1 0-1 0 0,-1 0 0 0 0,1 0 1 0 0,-1 0-1 0 0,0 0 0 0 0,1 0 1 0 0,-1 0-1 0 0,0 0 0 0 0,1-1 1 0 0,-1 1-1 0 0,1 0 0 0 0,-1 0 1 0 0,0 0-1 0 0,0-1 0 0 0,1 1 1 0 0,-1 0-1 0 0,0 0 0 0 0,1-1 1 0 0,21-14-1499 0 0,-21 14 1441 0 0,82-70-2646 0 0,-10 6 4161 0 0,-56 52 254 0 0,0 0 0 0 0,28-14 0 0 0,-44 26-1524 0 0,0 1 0 0 0,-1-1 0 0 0,1 1-1 0 0,0-1 1 0 0,0 1 0 0 0,-1-1-1 0 0,1 1 1 0 0,0-1 0 0 0,0 1-1 0 0,0 0 1 0 0,0 0 0 0 0,-1 0 0 0 0,1-1-1 0 0,0 1 1 0 0,0 0 0 0 0,0 0-1 0 0,0 0 1 0 0,0 0 0 0 0,0 0-1 0 0,-1 0 1 0 0,1 1 0 0 0,0-1 0 0 0,0 0-1 0 0,0 0 1 0 0,0 1 0 0 0,1 0-1 0 0,-1 0-36 0 0,-1 0-1 0 0,0 0 1 0 0,1 0-1 0 0,-1 0 0 0 0,0 0 1 0 0,0 0-1 0 0,1 0 1 0 0,-1 0-1 0 0,0 0 0 0 0,0 1 1 0 0,0-1-1 0 0,0 0 1 0 0,0 0-1 0 0,-1 0 0 0 0,1 0 1 0 0,0 0-1 0 0,-1 2 1 0 0,-24 57 444 0 0,22-54-374 0 0,-1 3-166 0 0,1 0 0 0 0,-1 0 0 0 0,1 0 0 0 0,1 0 0 0 0,0 0 0 0 0,0 1 0 0 0,0 17 0 0 0,2-26 14 0 0,0-1 1 0 0,0 1-1 0 0,0 0 0 0 0,0 0 0 0 0,0-1 1 0 0,0 1-1 0 0,1 0 0 0 0,-1-1 0 0 0,0 1 1 0 0,1 0-1 0 0,-1 0 0 0 0,0-1 0 0 0,1 1 1 0 0,-1-1-1 0 0,1 1 0 0 0,-1 0 0 0 0,1-1 1 0 0,-1 1-1 0 0,1-1 0 0 0,-1 1 0 0 0,1-1 1 0 0,0 1-1 0 0,-1-1 0 0 0,1 0 0 0 0,1 1 1 0 0,23 4 35 0 0,-17-5 24 0 0,0-1 0 0 0,0 0 0 0 0,1 0 0 0 0,8-3 0 0 0,-5-1 8 0 0,0 0 0 0 0,0 0 1 0 0,0-1-1 0 0,-1-1 0 0 0,0 0 0 0 0,0-1 0 0 0,0 0 0 0 0,-1 0 1 0 0,0-1-1 0 0,-1 0 0 0 0,0-1 0 0 0,-1 0 0 0 0,10-15 1 0 0,-16 23-7 0 0,-1 0 1 0 0,0 0 0 0 0,0 0 0 0 0,1-1 0 0 0,-2 1 0 0 0,1 0-1 0 0,0 0 1 0 0,0-1 0 0 0,-1 1 0 0 0,1-1 0 0 0,-1 1-1 0 0,0 0 1 0 0,0-1 0 0 0,0 1 0 0 0,0-1 0 0 0,0 1-1 0 0,0 0 1 0 0,-1-1 0 0 0,1 1 0 0 0,-2-3 0 0 0,1 3-21 0 0,0 0 1 0 0,0 1 0 0 0,-1-1-1 0 0,1 0 1 0 0,-1 1 0 0 0,1-1-1 0 0,-1 1 1 0 0,1 0 0 0 0,-1-1-1 0 0,0 1 1 0 0,0 0 0 0 0,0 0 0 0 0,0 0-1 0 0,0 0 1 0 0,0 1 0 0 0,0-1-1 0 0,0 0 1 0 0,-2 0 0 0 0,-3 0-88 0 0,-1 0 1 0 0,0 0-1 0 0,1 1 1 0 0,-1 0 0 0 0,0 0-1 0 0,1 1 1 0 0,-1-1 0 0 0,1 2-1 0 0,-1-1 1 0 0,1 1-1 0 0,-10 4 1 0 0,10-3-59 0 0,0 1 0 0 0,0 0 1 0 0,0 0-1 0 0,-9 7 0 0 0,14-10-122 0 0,1 1-1 0 0,-1 0 1 0 0,0 0 0 0 0,0-1 0 0 0,1 1 0 0 0,-1 0-1 0 0,1 0 1 0 0,-1 0 0 0 0,1 1 0 0 0,0-1 0 0 0,0 0-1 0 0,0 0 1 0 0,0 1 0 0 0,0-1 0 0 0,1 1 0 0 0,-1-1-1 0 0,1 1 1 0 0,-1 2 0 0 0,1-5 66 0 0,0 1-1 0 0,0 0 1 0 0,0-1-1 0 0,1 1 1 0 0,-1-1-1 0 0,0 1 1 0 0,0 0 0 0 0,1-1-1 0 0,-1 1 1 0 0,0-1-1 0 0,1 1 1 0 0,-1-1 0 0 0,0 1-1 0 0,1-1 1 0 0,-1 1-1 0 0,1-1 1 0 0,-1 1-1 0 0,1-1 1 0 0,-1 0 0 0 0,1 1-1 0 0,-1-1 1 0 0,1 1-1 0 0,-1-1 1 0 0,1 0-1 0 0,0 0 1 0 0,-1 1 0 0 0,1-1-1 0 0,-1 0 1 0 0,1 0-1 0 0,0 0 1 0 0,-1 0-1 0 0,1 0 1 0 0,0 0 0 0 0,-1 0-1 0 0,1 0 1 0 0,0 0-1 0 0,-1 0 1 0 0,1 0 0 0 0,-1 0-1 0 0,2-1 1 0 0,18 2-2916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3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1 716 0 0,'0'0'12673'0'0,"10"0"-12558"0"0,-9 3-4 0 0,-1 1 1 0 0,1-1-1 0 0,-1 0 1 0 0,0 1-1 0 0,0-1 1 0 0,0 1-1 0 0,0-1 1 0 0,-1 1-1 0 0,-1 6 1 0 0,0 0 76 0 0,-6 310-841 0 0,9-225-6046 0 0</inkml:trace>
  <inkml:trace contextRef="#ctx0" brushRef="#br0" timeOffset="1">29 244 1788 0 0,'0'0'13448'0'0,"14"-5"-13581"0"0,2-2 88 0 0,-9 3 26 0 0,0 1 1 0 0,1 0-1 0 0,0 0 0 0 0,0 1 0 0 0,0 0 0 0 0,0 1 0 0 0,0-1 0 0 0,0 2 0 0 0,12-1 0 0 0,3 1-86 0 0,145 0-1316 0 0,-53-2-3924 0 0,-70 1 1503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4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 8185 0 0,'0'0'8151'0'0,"2"13"-8010"0"0,1 24-9 0 0,-1 0-1 0 0,-1 1 1 0 0,-2-1 0 0 0,-8 45 0 0 0,8-76-137 0 0,-5 28-572 0 0,-2 0 0 0 0,-1-1-1 0 0,-2 0 1 0 0,-17 36 0 0 0,28-68 335 0 0,-1 1 1 0 0,0-1 0 0 0,0 1-1 0 0,0-1 1 0 0,0 1 0 0 0,-1-1 0 0 0,1 1-1 0 0,0-1 1 0 0,0 0 0 0 0,-1 0-1 0 0,-2 2 1 0 0,4-3 109 0 0,-1 0 0 0 0,1 0 0 0 0,-1 0 0 0 0,1 0 1 0 0,-1 0-1 0 0,0 0 0 0 0,1 0 0 0 0,-1 0 0 0 0,1 0 0 0 0,-1 0 0 0 0,0 0 0 0 0,1 0 0 0 0,-1 0 0 0 0,1 0 0 0 0,-1-1 0 0 0,1 1 1 0 0,-1 0-1 0 0,1 0 0 0 0,-1-1 0 0 0,1 1 0 0 0,-1 0 0 0 0,1-1 0 0 0,-1 1 0 0 0,1-1 0 0 0,-1 1 0 0 0,1 0 0 0 0,0-1 0 0 0,-1 1 1 0 0,1-1-1 0 0,0 1 0 0 0,-1-1 0 0 0,1 1 0 0 0,0-1 0 0 0,0 0 0 0 0,-1 1 0 0 0,1-1 0 0 0,0 1 0 0 0,0-1 0 0 0,0 1 0 0 0,0-2 1 0 0,-5-18-3550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4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0 227 704 0 0,'0'0'12543'0'0,"16"12"-11976"0"0,116 92 42 0 0,-118-92-529 0 0,0-1 0 0 0,1-1 0 0 0,31 17 0 0 0,-40-24-31 0 0,0 0 1 0 0,0-1-1 0 0,0 0 0 0 0,0 0 0 0 0,1 0 0 0 0,-1-1 0 0 0,0 0 1 0 0,1 0-1 0 0,-1-1 0 0 0,1 0 0 0 0,-1 0 0 0 0,1 0 0 0 0,-1-1 1 0 0,9-2-1 0 0,-10 1 35 0 0,0 0 1 0 0,0 0 0 0 0,0-1-1 0 0,0 0 1 0 0,-1 0 0 0 0,1 0 0 0 0,-1 0-1 0 0,0-1 1 0 0,0 0 0 0 0,0 0-1 0 0,-1 0 1 0 0,0 0 0 0 0,1 0-1 0 0,2-7 1 0 0,2-1 152 0 0,-1-1-1 0 0,-1 0 1 0 0,0 0 0 0 0,4-18-1 0 0,1-8-94 0 0,-2-1-1 0 0,-1-1 0 0 0,-3 1 1 0 0,1-68-1 0 0,-6 108-160 0 0,1 0 0 0 0,-1 0 0 0 0,0-1-1 0 0,0 1 1 0 0,0 0 0 0 0,0-1 0 0 0,0 1 0 0 0,0 0-1 0 0,0-1 1 0 0,0 1 0 0 0,0 0 0 0 0,0-1 0 0 0,0 1 0 0 0,0 0-1 0 0,-1-1 1 0 0,1 1 0 0 0,0 0 0 0 0,0-1 0 0 0,0 1 0 0 0,0 0-1 0 0,0-1 1 0 0,-1 1 0 0 0,1 0 0 0 0,0 0 0 0 0,0-1-1 0 0,-1 1 1 0 0,1 0 0 0 0,0 0 0 0 0,0 0 0 0 0,-1-1 0 0 0,1 1-1 0 0,0 0 1 0 0,0 0 0 0 0,-1 0 0 0 0,1 0 0 0 0,0-1 0 0 0,-1 1-1 0 0,1 0 1 0 0,0 0 0 0 0,-1 0 0 0 0,1 0 0 0 0,-16 9-900 0 0,-14 21-544 0 0,30-29 1412 0 0,-24 28-2916 0 0,1 1 0 0 0,-28 49-1 0 0,37-57-197 0 0</inkml:trace>
  <inkml:trace contextRef="#ctx0" brushRef="#br0" timeOffset="0.95">554 221 364 0 0,'0'0'12692'0'0,"1"9"-12363"0"0,0 2-249 0 0,0 0-1 0 0,-1 0 1 0 0,0 0 0 0 0,-1 0-1 0 0,-1-1 1 0 0,1 1-1 0 0,-5 14 1 0 0,1-13-102 0 0,2 1 0 0 0,-1 0 0 0 0,2 0-1 0 0,0 0 1 0 0,-1 22 0 0 0,3-33 19 0 0,0 1-1 0 0,0-1 1 0 0,0 1-1 0 0,1-1 1 0 0,-1 1-1 0 0,1-1 1 0 0,-1 1-1 0 0,1-1 1 0 0,0 1 0 0 0,0-1-1 0 0,0 0 1 0 0,1 0-1 0 0,-1 1 1 0 0,0-1-1 0 0,1 0 1 0 0,-1 0-1 0 0,1 0 1 0 0,0-1-1 0 0,0 1 1 0 0,0 0 0 0 0,0-1-1 0 0,0 1 1 0 0,0-1-1 0 0,0 1 1 0 0,0-1-1 0 0,0 0 1 0 0,1 0-1 0 0,-1 0 1 0 0,1 0 0 0 0,-1-1-1 0 0,0 1 1 0 0,1-1-1 0 0,-1 1 1 0 0,1-1-1 0 0,0 0 1 0 0,-1 0-1 0 0,3 0 1 0 0,3 0 62 0 0,1 0-1 0 0,-1-1 1 0 0,0 0-1 0 0,0-1 1 0 0,0 0 0 0 0,-1 0-1 0 0,1 0 1 0 0,0-1 0 0 0,-1 0-1 0 0,1-1 1 0 0,9-6-1 0 0,-11 7-9 0 0,-1 0-1 0 0,-1-1 0 0 0,1 0 1 0 0,0 0-1 0 0,-1 0 0 0 0,0 0 0 0 0,0-1 1 0 0,0 0-1 0 0,-1 1 0 0 0,1-1 0 0 0,-1-1 1 0 0,0 1-1 0 0,-1 0 0 0 0,1-1 1 0 0,-1 0-1 0 0,2-7 0 0 0,-4 11-81 0 0,1 1 0 0 0,-1-1 0 0 0,0 1 1 0 0,0-1-1 0 0,0 0 0 0 0,-1 1 0 0 0,1-1 0 0 0,0 1 0 0 0,0-1 0 0 0,-1 1 1 0 0,1-1-1 0 0,-1 1 0 0 0,0-1 0 0 0,1 1 0 0 0,-1-1 0 0 0,0 1 0 0 0,0 0 1 0 0,0-1-1 0 0,0 1 0 0 0,0 0 0 0 0,0 0 0 0 0,0-1 0 0 0,0 1 0 0 0,0 0 1 0 0,0 0-1 0 0,-1 1 0 0 0,1-1 0 0 0,0 0 0 0 0,-1 0 0 0 0,1 1 0 0 0,-1-1 1 0 0,1 0-1 0 0,-1 1 0 0 0,1 0 0 0 0,-1-1 0 0 0,1 1 0 0 0,-3 0 0 0 0,-9-3-1328 0 0,0 1-1 0 0,0 1 0 0 0,-21 1 1 0 0,17-1-1431 0 0,-5 0-2371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2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573 513 964 0 0,'0'0'2066'0'0,"-14"-15"-1528"0"0,-47-45 115 0 0,58 57-622 0 0,0 0-1 0 0,0 1 0 0 0,0-1 1 0 0,0 1-1 0 0,0-1 1 0 0,0 1-1 0 0,-1 0 1 0 0,1 0-1 0 0,-1 1 1 0 0,1-1-1 0 0,-1 1 0 0 0,0 0 1 0 0,0 0-1 0 0,1 0 1 0 0,-1 0-1 0 0,0 0 1 0 0,0 1-1 0 0,0 0 1 0 0,0 0-1 0 0,0 0 1 0 0,0 0-1 0 0,0 1 0 0 0,0 0 1 0 0,1-1-1 0 0,-1 1 1 0 0,0 1-1 0 0,0-1 1 0 0,1 0-1 0 0,-1 1 1 0 0,-6 4-1 0 0,0 1-7 0 0,0 1 0 0 0,1 0 1 0 0,-1 1-1 0 0,2 0 0 0 0,-1 0 0 0 0,2 1 0 0 0,-9 12 0 0 0,-9 17 313 0 0,2 0 0 0 0,1 2 0 0 0,-23 62 0 0 0,-31 140 191 0 0,47-116-258 0 0,6 2 0 0 0,6 0 0 0 0,5 1 0 0 0,5 134 0 0 0,-10 739 190 0 0,13-449 664 0 0,27-1-396 0 0,-23-551-730 0 0,18 187 76 0 0,55 243 1 0 0,-37-248-71 0 0,-23-110 28 0 0,4-1 0 0 0,43 119 1 0 0,-49-165 52 0 0,2 0 0 0 0,0 0 0 0 0,2-1 0 0 0,0-1 0 0 0,2-1 1 0 0,1 0-1 0 0,1-1 0 0 0,1-1 0 0 0,41 35 0 0 0,4-9 59 0 0,2-3 1 0 0,1-3-1 0 0,3-3 0 0 0,1-4 1 0 0,2-2-1 0 0,151 44 1 0 0,-147-58 41 0 0,1-3 0 0 0,1-4 0 0 0,0-4 0 0 0,0-3 0 0 0,94-6 0 0 0,-136-2-79 0 0,-1-1-1 0 0,1-3 1 0 0,-1-1 0 0 0,0-1 0 0 0,-1-3 0 0 0,70-30 0 0 0,-76 27-41 0 0,0-1 0 0 0,-1-2 0 0 0,-1 0 1 0 0,-1-2-1 0 0,0-1 0 0 0,-2-2 0 0 0,0 0 0 0 0,22-29 0 0 0,-29 29 42 0 0,-2-2-1 0 0,0 0 1 0 0,-2 0 0 0 0,13-34 0 0 0,37-113 161 0 0,-56 147-243 0 0,58-169 92 0 0,89-274 235 0 0,-109 326-274 0 0,-7-2 0 0 0,35-250 0 0 0,-67 255-105 0 0,-17-232 1 0 0,1 232 103 0 0,17-253 0 0 0,-1 325-80 0 0,10-78-8 0 0,-2-226 0 0 0,-19 320-39 0 0,-3 0 0 0 0,-1 1 0 0 0,-29-90 0 0 0,-66-137-64 0 0,79 220 110 0 0,-295-647-36 0 0,291 656-22 0 0,-2 1 0 0 0,-1 1 0 0 0,-3 2 0 0 0,-2 2 0 0 0,-1 1 0 0 0,-56-47 0 0 0,35 40-12 0 0,-1 3-1 0 0,-3 3 1 0 0,-2 2 0 0 0,-79-36 0 0 0,98 55-53 0 0,-1 2 0 0 0,0 2 0 0 0,-1 3 0 0 0,-1 1 0 0 0,0 3 0 0 0,-1 1-1 0 0,-69-2 1 0 0,78 10 15 0 0,1 2 0 0 0,0 1 0 0 0,0 3-1 0 0,0 1 1 0 0,1 2 0 0 0,0 1 0 0 0,0 2-1 0 0,1 2 1 0 0,-64 31 0 0 0,47-15 64 0 0,1 3 0 0 0,2 3 0 0 0,2 1 0 0 0,1 2 1 0 0,1 3-1 0 0,3 2 0 0 0,1 1 0 0 0,2 2 0 0 0,3 2 0 0 0,-61 100 0 0 0,82-119-127 0 0,-15 36-1 0 0,28-54 215 0 0,-1 0 0 0 0,2 1 0 0 0,0-1-1 0 0,0 1 1 0 0,1 0 0 0 0,-2 21 201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5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52 3332 0 0,'0'0'10229'0'0,"11"17"-10061"0"0,32 54-128 0 0,-42-69-25 0 0,1 2 0 0 0,0-1 0 0 0,-1 0 0 0 0,1 0 1 0 0,-1 0-1 0 0,0 1 0 0 0,0-1 0 0 0,0 1 1 0 0,-1-1-1 0 0,1 0 0 0 0,-1 1 0 0 0,0-1 0 0 0,0 1 1 0 0,0-1-1 0 0,0 1 0 0 0,-1-1 0 0 0,0 1 1 0 0,1-1-1 0 0,-1 1 0 0 0,0-1 0 0 0,-1 0 0 0 0,1 1 1 0 0,0-1-1 0 0,-1 0 0 0 0,0 0 0 0 0,0 0 1 0 0,0 0-1 0 0,0 0 0 0 0,-3 2 0 0 0,1-1 0 0 0,0-1 0 0 0,0 1-1 0 0,0-1 1 0 0,-1 0 0 0 0,0 0-1 0 0,1-1 1 0 0,-1 1 0 0 0,0-1-1 0 0,0 0 1 0 0,0-1 0 0 0,0 1-1 0 0,-1-1 1 0 0,1 0 0 0 0,0 0-1 0 0,-7 0 1 0 0,12-1-25 0 0,-1 0 0 0 0,1 0 0 0 0,0 0 0 0 0,-1 0-1 0 0,1 0 1 0 0,0 0 0 0 0,-1-1 0 0 0,1 1 0 0 0,0 0 0 0 0,0 0 0 0 0,-1 0 0 0 0,1 0-1 0 0,0 0 1 0 0,-1 0 0 0 0,1-1 0 0 0,0 1 0 0 0,0 0 0 0 0,-1 0 0 0 0,1 0 0 0 0,0-1-1 0 0,0 1 1 0 0,0 0 0 0 0,-1 0 0 0 0,1-1 0 0 0,0 1 0 0 0,0 0 0 0 0,0-1 0 0 0,0 1-1 0 0,0 0 1 0 0,-1 0 0 0 0,1-1 0 0 0,0 1 0 0 0,0 0 0 0 0,0-1 0 0 0,0 1 0 0 0,2-17-366 0 0,13-12-338 0 0,-7 20 603 0 0,1 1 0 0 0,0 0 0 0 0,0 0 0 0 0,1 0 0 0 0,0 1 0 0 0,1 1 0 0 0,-1 0 0 0 0,1 0-1 0 0,0 1 1 0 0,13-4 0 0 0,-18 7 110 0 0,1 0-1 0 0,0 0 1 0 0,0 1 0 0 0,0 0-1 0 0,0 1 1 0 0,0-1-1 0 0,0 1 1 0 0,0 1-1 0 0,1-1 1 0 0,-1 1-1 0 0,0 0 1 0 0,-1 1-1 0 0,1 0 1 0 0,0 0-1 0 0,0 0 1 0 0,-1 1-1 0 0,1 0 1 0 0,10 7-1 0 0,-5-2 95 0 0,1 0-1 0 0,0-1 1 0 0,0-1-1 0 0,1 0 1 0 0,0 0-1 0 0,0-1 1 0 0,16 3-1 0 0,-25-7-48 0 0,0 0 0 0 0,0-1 0 0 0,1 1-1 0 0,-1-1 1 0 0,0 0 0 0 0,0-1 0 0 0,0 1-1 0 0,1-1 1 0 0,-1 0 0 0 0,0 0 0 0 0,0 0-1 0 0,0-1 1 0 0,0 0 0 0 0,0 0 0 0 0,-1 0-1 0 0,1-1 1 0 0,-1 1 0 0 0,1-1 0 0 0,-1 0 0 0 0,0-1-1 0 0,0 1 1 0 0,0-1 0 0 0,5-6 0 0 0,-2 1-100 0 0,0-1 0 0 0,-1 1 1 0 0,0-1-1 0 0,-1 0 0 0 0,6-17 1 0 0,-9 22 79 0 0,0 0 1 0 0,0 0-1 0 0,-1-1 1 0 0,0 1-1 0 0,0 0 1 0 0,0-1-1 0 0,-1 1 0 0 0,0-1 1 0 0,0 1-1 0 0,0-1 1 0 0,-1 1-1 0 0,1-1 1 0 0,-4-8-1 0 0,4 13-21 0 0,0 1 1 0 0,0-1-1 0 0,-1 0 0 0 0,1 0 1 0 0,-1 1-1 0 0,1-1 0 0 0,-1 0 0 0 0,1 1 1 0 0,-1-1-1 0 0,1 1 0 0 0,-1-1 0 0 0,1 0 1 0 0,-1 1-1 0 0,0-1 0 0 0,1 1 0 0 0,-1 0 1 0 0,0-1-1 0 0,1 1 0 0 0,-1-1 0 0 0,0 1 1 0 0,0 0-1 0 0,1 0 0 0 0,-1-1 0 0 0,0 1 1 0 0,0 0-1 0 0,0 0 0 0 0,1 0 0 0 0,-1 0 1 0 0,0 0-1 0 0,0 0 0 0 0,0 0 0 0 0,1 0 1 0 0,-1 0-1 0 0,0 1 0 0 0,0-1 0 0 0,1 0 1 0 0,-1 0-1 0 0,0 1 0 0 0,0-1 0 0 0,1 0 1 0 0,-1 1-1 0 0,0-1 0 0 0,1 1 0 0 0,-1-1 1 0 0,0 1-1 0 0,1-1 0 0 0,-1 1 0 0 0,-32 29 229 0 0,31-28-130 0 0,-2 2-44 0 0,0 0 1 0 0,0 1-1 0 0,1-1 0 0 0,0 0 0 0 0,0 1 0 0 0,0 0 1 0 0,1 0-1 0 0,-1 0 0 0 0,1 0 0 0 0,0 0 0 0 0,1 0 0 0 0,-1 1 1 0 0,1-1-1 0 0,0 0 0 0 0,1 1 0 0 0,-1-1 0 0 0,1 1 0 0 0,0-1 1 0 0,0 1-1 0 0,1-1 0 0 0,-1 1 0 0 0,3 6 0 0 0,-1-5-29 0 0,1 0 0 0 0,0-1 0 0 0,0 1 0 0 0,0-1 0 0 0,1 0 0 0 0,0 0-1 0 0,0 0 1 0 0,0 0 0 0 0,1-1 0 0 0,0 0 0 0 0,0 0 0 0 0,0 0 0 0 0,1 0 0 0 0,-1-1-1 0 0,1 0 1 0 0,11 5 0 0 0,1 0-111 0 0,1-2 1 0 0,0 0-1 0 0,0-1 0 0 0,1-1 0 0 0,-1 0 1 0 0,1-2-1 0 0,23 2 0 0 0,-22-4-1327 0 0,0-1 0 0 0,-1-1 1 0 0,38-5-1 0 0,-34 0-1879 0 0,2-3-1521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5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9609 0 0,'0'0'7477'0'0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8.0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15 102 820 0 0,'0'0'12771'0'0,"-2"-5"-11749"0"0,0 3-758 0 0,1 0-174 0 0,0 1 0 0 0,0 0-1 0 0,0 0 1 0 0,0-1 0 0 0,0 1-1 0 0,0 0 1 0 0,1-1-1 0 0,-1 1 1 0 0,1 0 0 0 0,-1-1-1 0 0,1 1 1 0 0,-1-1 0 0 0,1-1-1 0 0,0 2-41 0 0,1-1-1 0 0,0 2 1 0 0,-1-1-1 0 0,1 0 1 0 0,0 0 0 0 0,-1 0-1 0 0,1 0 1 0 0,0 0-1 0 0,0 0 1 0 0,0 1 0 0 0,0-1-1 0 0,0 0 1 0 0,0 1-1 0 0,0-1 1 0 0,0 1 0 0 0,0-1-1 0 0,0 1 1 0 0,2-1-1 0 0,23-8-565 0 0,0 4 34 0 0,-1 1-1 0 0,44-1 0 0 0,6-1-2528 0 0,-61 4 1236 0 0,0-1-1 0 0,1 0 1 0 0,14-5-1 0 0,-3-5-3107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1:58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4 1528 0 0,'0'0'12433'0'0,"99"-2"-13321"0"0,-58 2 776 0 0,-1 0-196 0 0,2 0-900 0 0,-9 0-1064 0 0,-7 0-584 0 0,-3-1-2465 0 0</inkml:trace>
  <inkml:trace contextRef="#ctx0" brushRef="#br0" timeOffset="1">0 187 4852 0 0,'0'0'9797'0'0,"86"-16"-11065"0"0,-37 11 972 0 0,2-1-484 0 0,-1-2-556 0 0,-14 4-1120 0 0,14-11-1809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19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619 68 6369 0 0,'0'0'8833'0'0,"-10"-12"-8228"0"0,4 4-513 0 0,2 3-50 0 0,0 0 0 0 0,0 0-1 0 0,0 1 1 0 0,0-1 0 0 0,0 1-1 0 0,-6-4 1 0 0,8 7-27 0 0,-1-1 1 0 0,1 1-1 0 0,-1 0 1 0 0,1-1-1 0 0,-1 1 1 0 0,0 1 0 0 0,1-1-1 0 0,-1 0 1 0 0,0 1-1 0 0,0-1 1 0 0,1 1-1 0 0,-1 0 1 0 0,0 0-1 0 0,0 0 1 0 0,0 0-1 0 0,0 0 1 0 0,1 1-1 0 0,-1-1 1 0 0,-5 3 0 0 0,-34 13 66 0 0,1 1 0 0 0,0 3 1 0 0,1 2-1 0 0,2 1 1 0 0,0 1-1 0 0,2 3 0 0 0,-65 59 1 0 0,79-64-110 0 0,2 0-1 0 0,-20 26 1 0 0,33-39 2 0 0,1-1 0 0 0,1 2-1 0 0,-1-1 1 0 0,2 0 0 0 0,-1 1 0 0 0,1 0 0 0 0,1 0 0 0 0,0 0 0 0 0,-3 16 0 0 0,6-24 19 0 0,-1-1 1 0 0,1 1 0 0 0,0 0 0 0 0,-1 0-1 0 0,1 0 1 0 0,0-1 0 0 0,0 1 0 0 0,1 0-1 0 0,-1 0 1 0 0,0 0 0 0 0,0-1 0 0 0,1 1-1 0 0,-1 0 1 0 0,1-1 0 0 0,0 1 0 0 0,-1 0-1 0 0,1-1 1 0 0,0 1 0 0 0,0 0 0 0 0,0-1-1 0 0,0 0 1 0 0,0 1 0 0 0,1-1 0 0 0,-1 0 0 0 0,0 1-1 0 0,1-1 1 0 0,-1 0 0 0 0,0 0 0 0 0,1 0-1 0 0,0 0 1 0 0,-1 0 0 0 0,1 0 0 0 0,-1-1-1 0 0,1 1 1 0 0,0-1 0 0 0,0 1 0 0 0,-1-1-1 0 0,1 1 1 0 0,0-1 0 0 0,0 0 0 0 0,-1 0-1 0 0,3 0 1 0 0,3 0 19 0 0,0 0 0 0 0,0-1 0 0 0,0 0 0 0 0,-1-1 0 0 0,1 1 0 0 0,0-1 0 0 0,-1 0 0 0 0,0-1 0 0 0,12-5 0 0 0,12-12 106 0 0,-1-1 0 0 0,-1-1 1 0 0,-1-2-1 0 0,-1 0 0 0 0,-2-2 1 0 0,0 0-1 0 0,-1-2 1 0 0,32-53-1 0 0,-43 68 161 0 0,-10 26-863 0 0,-2 5 541 0 0,1-9-11 0 0,0 0 1 0 0,0 0-1 0 0,1 0 1 0 0,0 0-1 0 0,0 0 0 0 0,1 0 1 0 0,0-1-1 0 0,1 1 1 0 0,0-1-1 0 0,0 0 1 0 0,1 0-1 0 0,0 0 0 0 0,0-1 1 0 0,1 0-1 0 0,0 0 1 0 0,0 0-1 0 0,1-1 1 0 0,-1 1-1 0 0,1-2 0 0 0,1 1 1 0 0,-1-1-1 0 0,1 0 1 0 0,0-1-1 0 0,0 1 1 0 0,1-2-1 0 0,-1 1 0 0 0,17 3 1 0 0,-4 0-926 0 0,0-2 1 0 0,26 3-1 0 0,22-4-4477 0 0,5-6-921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51.5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28 4716 0 0,'0'0'8140'0'0,"0"-6"-8127"0"0,1-15 10 0 0,-1 40 662 0 0,-2 18-389 0 0,-2 1 1 0 0,-2-1 0 0 0,-2 0-1 0 0,-1 0 1 0 0,-15 39 0 0 0,-5 21-240 0 0,-18 36-1034 0 0,45-162-8074 0 0,6 3 4537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51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0 130 572 0 0,'0'0'10225'0'0,"6"1"-10210"0"0,-1 0 32 0 0,-1 0-1 0 0,1 1 1 0 0,-1 0-1 0 0,0 0 1 0 0,0 0-1 0 0,0 0 1 0 0,0 0-1 0 0,0 1 0 0 0,0 0 1 0 0,-1 0-1 0 0,5 4 1 0 0,39 46 355 0 0,-16-16-337 0 0,-8-13 78 0 0,0-1-1 0 0,1-1 1 0 0,1-1-1 0 0,1-1 1 0 0,1-2-1 0 0,0 0 1 0 0,2-2 0 0 0,0-1-1 0 0,0-1 1 0 0,38 11-1 0 0,-63-24-96 0 0,0 0 1 0 0,0 1-1 0 0,1-2 0 0 0,-1 1 0 0 0,0-1 0 0 0,0 1 1 0 0,0-1-1 0 0,8-1 0 0 0,-10 1-5 0 0,0-1 1 0 0,-1 1-1 0 0,1-1 0 0 0,-1 0 0 0 0,1 0 1 0 0,0 1-1 0 0,-1-1 0 0 0,0 0 0 0 0,1 0 1 0 0,-1-1-1 0 0,0 1 0 0 0,1 0 0 0 0,-1 0 1 0 0,0-1-1 0 0,0 1 0 0 0,0 0 1 0 0,0-1-1 0 0,0 1 0 0 0,0-1 0 0 0,-1 1 1 0 0,1-1-1 0 0,0 0 0 0 0,0-3 0 0 0,3-12 116 0 0,0 0 1 0 0,-1 0-1 0 0,0 0 0 0 0,-2-1 0 0 0,-1-27 0 0 0,-11-91 340 0 0,8 113-475 0 0,1 11-35 0 0,-9-63 140 0 0,10 69-150 0 0,-1 1 0 0 0,1-1 0 0 0,-1 0 0 0 0,0 1 0 0 0,-1 0 0 0 0,1 0 0 0 0,-1-1 0 0 0,0 2 0 0 0,0-1 0 0 0,-5-5 0 0 0,7 11-367 0 0,0 1 0 0 0,0-1 0 0 0,0 1 1 0 0,0-1-1 0 0,1 1 0 0 0,-1-1 0 0 0,0 1 0 0 0,1 0 0 0 0,-1-1 0 0 0,1 1 0 0 0,0 0 0 0 0,-1 3 1 0 0,-2 19-5535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52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3664 0 0,'0'0'9110'0'0,"8"-5"-9331"0"0,-1 1 238 0 0,0 0-1 0 0,1 1 0 0 0,-1-1 1 0 0,1 2-1 0 0,0-1 1 0 0,0 1-1 0 0,0 0 1 0 0,15-2-1 0 0,1 2 117 0 0,164-11-110 0 0,-197 29-5111 0 0,-15 1 979 0 0,5-6 1333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4:52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 3816 0 0,'0'0'9555'0'0,"12"-3"-9671"0"0,246-36 716 0 0,-171 29-516 0 0,-86 10-196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19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1 8597 0 0,'0'0'7905'0'0,"-19"20"-7509"0"0,0 0-271 0 0,-104 116 518 0 0,31-17-792 0 0,-128 222 1 0 0,304-400 169 0 0,-52 37-154 0 0,1 2 0 0 0,67-31-1 0 0,-83 44 79 0 0,0 1-1 0 0,0 0 1 0 0,1 2-1 0 0,0 0 1 0 0,0 1-1 0 0,0 0 1 0 0,0 1-1 0 0,26 2 1 0 0,-40 0 37 0 0,0 0 0 0 0,0 1 0 0 0,0 0 1 0 0,0 0-1 0 0,0 0 0 0 0,0 0 0 0 0,-1 1 0 0 0,1-1 0 0 0,0 1 1 0 0,-1 0-1 0 0,1 0 0 0 0,-1 0 0 0 0,0 0 0 0 0,0 1 1 0 0,0 0-1 0 0,0-1 0 0 0,0 1 0 0 0,0 0 0 0 0,-1 0 0 0 0,1 1 1 0 0,1 3-1 0 0,-2-4 47 0 0,-1 0 0 0 0,0 0-1 0 0,0 0 1 0 0,0 1 0 0 0,0-1 0 0 0,0 0 0 0 0,-1 0 0 0 0,1 1 0 0 0,-1-1 0 0 0,0 0-1 0 0,0 1 1 0 0,0-1 0 0 0,-1 0 0 0 0,1 0 0 0 0,-1 1 0 0 0,0-1 0 0 0,0 0 0 0 0,0 0-1 0 0,0 0 1 0 0,0 0 0 0 0,-1 0 0 0 0,1 0 0 0 0,-1 0 0 0 0,0 0 0 0 0,-4 5 0 0 0,-4 2 70 0 0,-1 1 0 0 0,0-2 0 0 0,0 1 1 0 0,-1-2-1 0 0,0 1 0 0 0,-1-2 1 0 0,1 1-1 0 0,-1-2 0 0 0,-1 0 0 0 0,-22 7 1 0 0,-6 0-12 0 0,-1-3 1 0 0,-54 7-1 0 0,27-9-1735 0 0,-83-1 0 0 0,128-10-1705 0 0,3-12-3021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1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605 43 64 0 0,'0'0'2809'0'0,"0"-5"-2162"0"0,0 4-550 0 0,0-1 0 0 0,0 0-1 0 0,0 0 1 0 0,0 0 0 0 0,0 1-1 0 0,-1-1 1 0 0,1 0 0 0 0,-1 0-1 0 0,1 1 1 0 0,-1-1 0 0 0,1 0-1 0 0,-1 0 1 0 0,0 1 0 0 0,-2-4-1 0 0,2 4-91 0 0,-1 0-1 0 0,1 0 0 0 0,-1 0 1 0 0,0 0-1 0 0,1 1 0 0 0,-1-1 0 0 0,0 0 1 0 0,1 1-1 0 0,-1-1 0 0 0,0 1 1 0 0,0 0-1 0 0,0-1 0 0 0,0 1 0 0 0,1 0 1 0 0,-1 0-1 0 0,0 0 0 0 0,0 0 1 0 0,-2 1-1 0 0,-6 0 5 0 0,1 1 0 0 0,0 0 1 0 0,0 1-1 0 0,0 0 1 0 0,0 0-1 0 0,-11 7 0 0 0,-50 29 677 0 0,52-25-516 0 0,0 1 1 0 0,0 0-1 0 0,1 2 0 0 0,1 0 0 0 0,1 0 1 0 0,-14 21-1 0 0,9-11 440 0 0,-41 40 0 0 0,38-43-368 0 0,1 1-1 0 0,1 1 1 0 0,1 1 0 0 0,-21 39 0 0 0,12-19-134 0 0,22-35-22 0 0,0 1 0 0 0,1 1 0 0 0,0-1 1 0 0,1 1-1 0 0,1 0 0 0 0,0 0 1 0 0,1 1-1 0 0,0-1 0 0 0,1 1 1 0 0,1 0-1 0 0,0-1 0 0 0,2 21 1 0 0,-1-27-25 0 0,0 5 36 0 0,-1 0-1 0 0,1 0 0 0 0,1 0 1 0 0,0 0-1 0 0,1 0 0 0 0,1 0 1 0 0,0 0-1 0 0,0-1 0 0 0,1 1 1 0 0,10 19-1 0 0,-1-11 48 0 0,0-1 0 0 0,1-1 0 0 0,1 0 0 0 0,18 18 0 0 0,74 62 383 0 0,-90-85-443 0 0,3 5-89 0 0,-12-11 61 0 0,0-1-1 0 0,0 1 1 0 0,1-2 0 0 0,0 1-1 0 0,0-1 1 0 0,1 0 0 0 0,-1-1 0 0 0,1 0-1 0 0,20 6 1 0 0,62 9 523 0 0,32 10-498 0 0,-124-30-71 0 0,0 0-1 0 0,0 0 1 0 0,0 0 0 0 0,0 0-1 0 0,0 1 1 0 0,0-1 0 0 0,0 0-1 0 0,0 0 1 0 0,1 0 0 0 0,-1 1-1 0 0,0-1 1 0 0,0 0 0 0 0,0 0 0 0 0,0 0-1 0 0,0 1 1 0 0,0-1 0 0 0,0 0-1 0 0,0 0 1 0 0,0 0 0 0 0,0 1-1 0 0,0-1 1 0 0,-1 0 0 0 0,1 0-1 0 0,0 0 1 0 0,0 1 0 0 0,0-1-1 0 0,0 0 1 0 0,0 0 0 0 0,0 0-1 0 0,0 0 1 0 0,0 1 0 0 0,0-1 0 0 0,-1 0-1 0 0,1 0 1 0 0,0 0 0 0 0,0 0-1 0 0,0 0 1 0 0,0 0 0 0 0,-1 1-1 0 0,1-1 1 0 0,0 0 0 0 0,0 0-1 0 0,0 0 1 0 0,0 0 0 0 0,-1 0-1 0 0,1 0 1 0 0,0 0 0 0 0,-1 0-1 0 0,-8 7-1594 0 0,-9-1-1208 0 0,11-6 1136 0 0,46-18-7185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3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65 56 0 0,'0'0'6570'0'0,"3"-4"-6100"0"0,4-10-502 0 0,-15 25-185 0 0,-1 0 205 0 0,7-9 12 0 0,1 0-1 0 0,-1-1 0 0 0,1 1 0 0 0,-1 0 1 0 0,1 0-1 0 0,0 0 0 0 0,0 0 1 0 0,0 0-1 0 0,0 0 0 0 0,0 0 0 0 0,0 0 1 0 0,0 1-1 0 0,0 1 0 0 0,1-4 97 0 0,2-1-51 0 0,0-1 0 0 0,0 1-1 0 0,0-1 1 0 0,0 0-1 0 0,-1 0 1 0 0,1 0 0 0 0,-1 0-1 0 0,1 0 1 0 0,-1 0-1 0 0,0 0 1 0 0,1-1 0 0 0,0-3-1 0 0,0 2-20 0 0,1-1 6 0 0,0 0 0 0 0,-1-1 0 0 0,0 1 0 0 0,0-1 0 0 0,0 1 1 0 0,0-1-1 0 0,-1 0 0 0 0,0 1 0 0 0,0-8 0 0 0,-5 10-498 0 0,-4 8-664 0 0,-8 9-1474 0 0,6 2 214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67 6317 0 0,'0'0'5138'0'0,"-1"9"-6609"0"0,-2 26 1632 0 0,-13 56 0 0 0,13-79-86 0 0,0 1 1 0 0,-1-1 0 0 0,-1 0-1 0 0,0-1 1 0 0,0 1-1 0 0,-1-1 1 0 0,0 0-1 0 0,-16 19 1 0 0,22-29-48 0 0,0 0 1 0 0,-1-1-1 0 0,1 1 1 0 0,-1 0 0 0 0,0-1-1 0 0,1 1 1 0 0,-1 0-1 0 0,0-1 1 0 0,1 1 0 0 0,-1-1-1 0 0,0 1 1 0 0,1-1-1 0 0,-1 1 1 0 0,0-1-1 0 0,0 0 1 0 0,0 1 0 0 0,1-1-1 0 0,-1 0 1 0 0,0 0-1 0 0,0 1 1 0 0,0-1 0 0 0,0 0-1 0 0,0 0 1 0 0,0 0-1 0 0,1 0 1 0 0,-1 0-1 0 0,0 0 1 0 0,0 0 0 0 0,0 0-1 0 0,0-1 1 0 0,0 1-1 0 0,0 0 1 0 0,1-1 0 0 0,-1 1-1 0 0,0 0 1 0 0,0-1-1 0 0,0 1 1 0 0,1-1 0 0 0,-1 1-1 0 0,0-1 1 0 0,1 1-1 0 0,-1-1 1 0 0,0 0-1 0 0,1 1 1 0 0,-1-1 0 0 0,1 0-1 0 0,-1 1 1 0 0,1-1-1 0 0,-1-1 1 0 0,-1-2 23 0 0,0 0 1 0 0,0 0-1 0 0,0 0 0 0 0,1 0 1 0 0,-1-1-1 0 0,1 1 0 0 0,0 0 1 0 0,0-7-1 0 0,2 0-68 0 0,0 1 1 0 0,0-1 0 0 0,1 1-1 0 0,0 0 1 0 0,1-1-1 0 0,0 1 1 0 0,1 0-1 0 0,0 1 1 0 0,0-1 0 0 0,1 1-1 0 0,1 0 1 0 0,-1 0-1 0 0,2 0 1 0 0,7-8-1 0 0,-3 3-61 0 0,2 1 0 0 0,-1 0 0 0 0,2 0 0 0 0,0 2 0 0 0,0-1-1 0 0,1 2 1 0 0,24-13 0 0 0,-34 20-9 0 0,1 1-1 0 0,-1-1 1 0 0,1 1-1 0 0,-1 1 1 0 0,1-1-1 0 0,0 1 0 0 0,0 0 1 0 0,0 0-1 0 0,0 1 1 0 0,-1 0-1 0 0,7 0 1 0 0,-8 1-155 0 0,-1-1 1 0 0,1 1-1 0 0,-1 0 0 0 0,0 0 1 0 0,0 0-1 0 0,1 0 0 0 0,-1 1 1 0 0,0-1-1 0 0,0 1 0 0 0,0 0 1 0 0,-1 0-1 0 0,1 0 0 0 0,0 0 1 0 0,-1 0-1 0 0,1 1 0 0 0,-1-1 1 0 0,0 1-1 0 0,0 0 1 0 0,0 0-1 0 0,2 3 0 0 0,14 23-2746 0 0,-12-17 1341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4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83 404 0 0,'0'0'5161'0'0,"4"1"-4904"0"0,-2-1-215 0 0,1 1 1 0 0,-1-1 0 0 0,1 0-1 0 0,-1 1 1 0 0,0-1-1 0 0,1 0 1 0 0,-1-1-1 0 0,1 1 1 0 0,-1 0-1 0 0,1-1 1 0 0,2 0 0 0 0,-4 0-20 0 0,0 1 1 0 0,0-1 0 0 0,0 0-1 0 0,0 0 1 0 0,0 1 0 0 0,0-1-1 0 0,0 0 1 0 0,0 0 0 0 0,0 0-1 0 0,0 0 1 0 0,0 0 0 0 0,-1 0-1 0 0,1 0 1 0 0,0-1 0 0 0,-1 1-1 0 0,1 0 1 0 0,-1 0 0 0 0,1 0-1 0 0,-1-1 1 0 0,0 1 0 0 0,1 0-1 0 0,-1-1 1 0 0,0 1 0 0 0,0 0-1 0 0,0 0 1 0 0,0-1 0 0 0,0-1-1 0 0,0 1-17 0 0,0 0-1 0 0,-1 0 1 0 0,1 0 0 0 0,0 0-1 0 0,-1 0 1 0 0,1 0-1 0 0,-1-1 1 0 0,0 1-1 0 0,0 0 1 0 0,0 0 0 0 0,0 1-1 0 0,0-1 1 0 0,0 0-1 0 0,0 0 1 0 0,0 0-1 0 0,-1 1 1 0 0,1-1 0 0 0,-1 1-1 0 0,0-1 1 0 0,1 1-1 0 0,-1-1 1 0 0,0 1 0 0 0,0 0-1 0 0,1 0 1 0 0,-1 0-1 0 0,0 0 1 0 0,0 0-1 0 0,0 1 1 0 0,0-1 0 0 0,-1 0-1 0 0,1 1 1 0 0,0 0-1 0 0,0-1 1 0 0,0 1-1 0 0,-4 0 1 0 0,1 0 15 0 0,-1 0-1 0 0,1 0 1 0 0,-1 0-1 0 0,1 1 1 0 0,0 0-1 0 0,-1 0 1 0 0,1 0 0 0 0,0 1-1 0 0,-1 0 1 0 0,1 0-1 0 0,0 0 1 0 0,0 0-1 0 0,-5 5 1 0 0,3-2-30 0 0,0 1-1 0 0,1 0 0 0 0,0 1 1 0 0,0 0-1 0 0,0 0 1 0 0,1 0-1 0 0,0 1 1 0 0,0-1-1 0 0,1 1 1 0 0,0 0-1 0 0,-3 11 1 0 0,4-13 22 0 0,2 1 0 0 0,-1-1 0 0 0,0 1 0 0 0,1-1 0 0 0,1 1 0 0 0,-1-1 1 0 0,1 1-1 0 0,0 0 0 0 0,0-1 0 0 0,1 1 0 0 0,0-1 0 0 0,0 1 0 0 0,0-1 0 0 0,1 1 0 0 0,5 11 0 0 0,-5-14 16 0 0,1 0 0 0 0,0 0 0 0 0,0 0-1 0 0,0-1 1 0 0,1 1 0 0 0,-1-1-1 0 0,1 0 1 0 0,0 0 0 0 0,0 0 0 0 0,0 0-1 0 0,0-1 1 0 0,0 1 0 0 0,1-1-1 0 0,-1 0 1 0 0,1 0 0 0 0,0-1 0 0 0,-1 0-1 0 0,1 1 1 0 0,0-2 0 0 0,7 2-1 0 0,10 0-169 0 0,0-1-1 0 0,0 0 0 0 0,25-4 0 0 0,-38 2-283 0 0,0 1-1 0 0,0-2 1 0 0,0 1-1 0 0,0-1 0 0 0,-1-1 1 0 0,1 0-1 0 0,-1 0 1 0 0,10-5-1 0 0,9-9-1479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5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32 220 0 0,'0'0'10916'0'0,"1"-7"-11846"0"0,2-17 822 0 0,-5 47 428 0 0,-10 63 289 0 0,-26 94-190 0 0,-13 52-2706 0 0,44-197-2553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5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56 836 0 0,'0'0'6445'0'0,"14"-6"-6579"0"0,-3 1 97 0 0,-3 1 22 0 0,0 0 0 0 0,1 1 0 0 0,-1 0 0 0 0,1 0 0 0 0,0 1-1 0 0,-1 0 1 0 0,1 1 0 0 0,15-1 0 0 0,240-12-1693 0 0,-264 14 1752 0 0,0 0 0 0 0,0 0 0 0 0,1 0 0 0 0,-1 0 0 0 0,0 0 0 0 0,0 0 0 0 0,1 0 0 0 0,-1 0-1 0 0,0 0 1 0 0,1 0 0 0 0,-1 0 0 0 0,0 0 0 0 0,0 0 0 0 0,1 0 0 0 0,-1 0 0 0 0,0 0 0 0 0,0 0-1 0 0,1 0 1 0 0,-1 0 0 0 0,0 0 0 0 0,0 1 0 0 0,1-1 0 0 0,-1 0 0 0 0,0 0 0 0 0,0 0-1 0 0,0 0 1 0 0,1 1 0 0 0,-1-1 0 0 0,0 0 0 0 0,0 0 0 0 0,0 1 0 0 0,0-1 0 0 0,0 0 0 0 0,1 0-1 0 0,-1 0 1 0 0,0 1 0 0 0,0-1 0 0 0,0 0 0 0 0,0 1 0 0 0,0-1 0 0 0,0 0 0 0 0,0 0 0 0 0,0 1-1 0 0,0-1 1 0 0,0 0 0 0 0,0 1 0 0 0,-7 17 557 0 0,-22 23-622 0 0,25-36 269 0 0,-4 3-125 0 0,7-13-361 0 0,10-16-1588 0 0,31-19-2694 0 0,-18 20 2824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5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0 496 0 0,'0'0'5645'0'0,"-3"15"-5444"0"0,-13 46-50 0 0,15-57-124 0 0,0 0 1 0 0,0 0 0 0 0,0 0 0 0 0,-1-1 0 0 0,0 1 0 0 0,0 0 0 0 0,0-1 0 0 0,0 1-1 0 0,-1-1 1 0 0,1 0 0 0 0,-1 1 0 0 0,0-1 0 0 0,0-1 0 0 0,0 1 0 0 0,0 0 0 0 0,-1-1-1 0 0,1 1 1 0 0,-1-1 0 0 0,-3 2 0 0 0,7-4-36 0 0,-1 0 0 0 0,1 0 0 0 0,0 0 0 0 0,-1-1 0 0 0,1 1 0 0 0,0 0 0 0 0,-1 0 0 0 0,1 0 0 0 0,0 0 0 0 0,-1 0 0 0 0,1 0 0 0 0,0 0 0 0 0,-1 0 0 0 0,1-1 0 0 0,0 1 0 0 0,0 0 0 0 0,-1 0 0 0 0,1-1 0 0 0,0 1 0 0 0,0 0 0 0 0,-1 0 0 0 0,1 0 0 0 0,0-1 0 0 0,0 1 0 0 0,0 0 0 0 0,0-1 0 0 0,-1 1 0 0 0,1 0 0 0 0,0-1 0 0 0,0 1 0 0 0,0 0 0 0 0,0-1 0 0 0,0 1 0 0 0,0 0 0 0 0,0-1 1 0 0,0 1-1 0 0,0 0 0 0 0,0-1 0 0 0,0 1 0 0 0,0 0 0 0 0,0-1 0 0 0,0 1 0 0 0,0 0 0 0 0,0 0 0 0 0,0-1 0 0 0,0 1 0 0 0,0 0 0 0 0,1-1 0 0 0,-1 1 0 0 0,0 0 0 0 0,0-1 0 0 0,6-18-668 0 0,2 10 492 0 0,0 0 0 0 0,0 1-1 0 0,1 0 1 0 0,0 0 0 0 0,18-11-1 0 0,-21 15 257 0 0,0 0-1 0 0,1 0 1 0 0,0 1-1 0 0,-1 0 1 0 0,1 0-1 0 0,0 0 0 0 0,0 1 1 0 0,1 0-1 0 0,-1 1 1 0 0,10-2-1 0 0,-16 4-29 0 0,1-1 0 0 0,-1 1 1 0 0,0-1-1 0 0,1 1 0 0 0,-1-1 0 0 0,1 1 0 0 0,-1 0 0 0 0,0-1 0 0 0,0 1 0 0 0,1 0 1 0 0,-1 0-1 0 0,0 0 0 0 0,0 0 0 0 0,0 0 0 0 0,0 0 0 0 0,0 0 0 0 0,0 1 0 0 0,0-1 1 0 0,-1 0-1 0 0,1 0 0 0 0,0 1 0 0 0,-1-1 0 0 0,1 1 0 0 0,-1-1 0 0 0,1 0 1 0 0,-1 1-1 0 0,0-1 0 0 0,1 1 0 0 0,-1-1 0 0 0,0 1 0 0 0,0-1 0 0 0,0 1 0 0 0,-1 2 1 0 0,2-1 2 0 0,-1 0 1 0 0,0 0-1 0 0,0 0 1 0 0,-1 0-1 0 0,1-1 1 0 0,-1 1-1 0 0,1 0 1 0 0,-1 0 0 0 0,0 0-1 0 0,0-1 1 0 0,0 1-1 0 0,0 0 1 0 0,0-1-1 0 0,-1 1 1 0 0,1-1-1 0 0,-4 4 1 0 0,3-4-33 0 0,1-1 0 0 0,-1 1 0 0 0,0-1 1 0 0,0 0-1 0 0,0 0 0 0 0,0 0 0 0 0,-1 0 0 0 0,1 0 0 0 0,0-1 0 0 0,0 1 0 0 0,-1-1 1 0 0,-2 1-1 0 0,5-2-13 0 0,0-1 0 0 0,0 1 0 0 0,0-1 0 0 0,0 1-1 0 0,0-1 1 0 0,1 1 0 0 0,-1 0 0 0 0,0-1 0 0 0,1 1 0 0 0,-1 0 0 0 0,2-3 0 0 0,1-2-31 0 0,1 1 0 0 0,0 0 0 0 0,0 0 0 0 0,0 0-1 0 0,1 1 1 0 0,0-1 0 0 0,0 1 0 0 0,0 0 0 0 0,10-6 0 0 0,-14 10 56 0 0,0 0 0 0 0,-1 1 0 0 0,1-1 0 0 0,-1 0 0 0 0,1 1 0 0 0,-1-1 0 0 0,1 0 0 0 0,-1 1 0 0 0,1-1 0 0 0,-1 1 0 0 0,1-1 0 0 0,-1 1 0 0 0,1-1 0 0 0,-1 1 0 0 0,0-1 1 0 0,1 1-1 0 0,-1 0 0 0 0,0-1 0 0 0,0 1 0 0 0,1-1 0 0 0,-1 1 0 0 0,0 0 0 0 0,0-1 0 0 0,0 1 0 0 0,0 0 0 0 0,0-1 0 0 0,0 1 0 0 0,0 0 0 0 0,0-1 0 0 0,0 1 0 0 0,0 0 0 0 0,0-1 0 0 0,0 2 0 0 0,0 32 545 0 0,0-29-498 0 0,0 3-42 0 0,1 0 1 0 0,-1 0 0 0 0,1-1 0 0 0,1 1 0 0 0,-1 0-1 0 0,1-1 1 0 0,1 1 0 0 0,-1-1 0 0 0,1 1 0 0 0,6 9-1 0 0,-6-13-301 0 0,0 1 0 0 0,0-1 0 0 0,1 0 0 0 0,-1 0 0 0 0,1-1-1 0 0,0 1 1 0 0,0-1 0 0 0,0 0 0 0 0,0 0 0 0 0,1 0 0 0 0,-1 0 0 0 0,1-1-1 0 0,-1 0 1 0 0,1 0 0 0 0,0 0 0 0 0,0 0 0 0 0,9 1 0 0 0,34 1-3913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6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145 124 144 0 0,'0'0'5250'0'0,"4"-12"-5187"0"0,4-11 942 0 0,0 0 1 0 0,4-32-1 0 0,-11 44 861 0 0,-2 15-559 0 0,-9 17-754 0 0,-4 0-364 0 0,1 1 0 0 0,1 0 0 0 0,-16 38 0 0 0,-19 76-779 0 0,35-97-65 0 0,10-33-43 0 0,0 0-1 0 0,0 0 0 0 0,-1-1 0 0 0,1 1 0 0 0,-1-1 1 0 0,0 0-1 0 0,-1 0 0 0 0,-7 8 0 0 0,2-6-2022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7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0 290 2784 0 0,'0'0'3517'0'0,"15"2"-3344"0"0,-10-1-168 0 0,39 6 51 0 0,0-2 1 0 0,0-2-1 0 0,0-1 1 0 0,46-5-1 0 0,-76 1-22 0 0,1-1 1 0 0,0 0-1 0 0,-1-1 0 0 0,0 0 0 0 0,0-1 1 0 0,0-1-1 0 0,14-8 0 0 0,-18 9 2 0 0,-2-1 1 0 0,1 0-1 0 0,-1-1 0 0 0,0 0 1 0 0,0 0-1 0 0,-1-1 0 0 0,0 0 1 0 0,0 0-1 0 0,0-1 0 0 0,-2 0 0 0 0,7-12 1 0 0,-3 6-9 0 0,-2 0 0 0 0,0-1 0 0 0,-1 0 1 0 0,-1-1-1 0 0,0 1 0 0 0,-1-1 0 0 0,-1 0 0 0 0,2-19 1 0 0,-12 59-1450 0 0,-79 168 3721 0 0,0 0-1571 0 0,82-183-637 0 0,-8 17-144 0 0,8-22 372 0 0,4-16 557 0 0,2 6-983 0 0,0-1-1 0 0,0 1 1 0 0,0-1-1 0 0,1 1 0 0 0,0 0 1 0 0,8-13-1 0 0,31-43-382 0 0,-28 44 359 0 0,-5 5 37 0 0,-3 4 62 0 0,1 1 1 0 0,0-1-1 0 0,1 1 0 0 0,10-10 0 0 0,-18 19 15 0 0,0-1 0 0 0,1 1 0 0 0,-1 0 0 0 0,0 0 1 0 0,1 0-1 0 0,-1-1 0 0 0,0 1 0 0 0,0 0 0 0 0,1 0 0 0 0,-1 0 0 0 0,0 0 0 0 0,1 0 0 0 0,-1 0 0 0 0,0 0 0 0 0,1-1 0 0 0,-1 1 0 0 0,0 0 1 0 0,1 0-1 0 0,-1 0 0 0 0,0 0 0 0 0,0 0 0 0 0,1 1 0 0 0,-1-1 0 0 0,0 0 0 0 0,1 0 0 0 0,-1 0 0 0 0,0 0 0 0 0,1 0 0 0 0,-1 0 0 0 0,0 0 0 0 0,1 1 1 0 0,-1-1-1 0 0,0 0 0 0 0,8 13 100 0 0,0 25 702 0 0,-6-29-685 0 0,4 24 286 0 0,-4-18-304 0 0,1 0 0 0 0,0 0 1 0 0,1-1-1 0 0,8 18 0 0 0,-10-28-68 0 0,-1-1-1 0 0,1 1 0 0 0,0-1 1 0 0,1 1-1 0 0,-1-1 1 0 0,1 0-1 0 0,-1 0 0 0 0,1 0 1 0 0,0 0-1 0 0,0-1 0 0 0,0 1 1 0 0,0-1-1 0 0,1 0 1 0 0,-1 0-1 0 0,1 0 0 0 0,-1 0 1 0 0,1 0-1 0 0,0-1 0 0 0,-1 0 1 0 0,1 1-1 0 0,4-1 1 0 0,13 2-158 0 0,-1-1 1 0 0,1-1-1 0 0,-1-1 0 0 0,1 0 1 0 0,25-5-1 0 0,-18 0-2160 0 0,44-13 0 0 0,-22 1-1607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8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27 1032 0 0,'0'0'7277'0'0,"-2"2"-8147"0"0,-1 1 900 0 0,1 0-1 0 0,0 0 1 0 0,1 0-1 0 0,-1 0 1 0 0,0 0-1 0 0,1 1 1 0 0,0-1-1 0 0,0 0 1 0 0,0 1-1 0 0,0-1 1 0 0,0 1-1 0 0,1-1 1 0 0,-1 7-1 0 0,0-3 47 0 0,1 0 0 0 0,0 0 0 0 0,0 0 0 0 0,1 1 1 0 0,-1-1-1 0 0,4 11 0 0 0,-4-17-64 0 0,1 0 1 0 0,-1 1-1 0 0,0-1 1 0 0,1 0-1 0 0,-1 0 1 0 0,0 0-1 0 0,1 0 1 0 0,0 0-1 0 0,-1 0 1 0 0,1 0-1 0 0,0 0 0 0 0,-1 0 1 0 0,1 0-1 0 0,0 0 1 0 0,0 0-1 0 0,0-1 1 0 0,0 1-1 0 0,0 0 1 0 0,0-1-1 0 0,0 1 1 0 0,0 0-1 0 0,0-1 1 0 0,0 1-1 0 0,0-1 1 0 0,0 0-1 0 0,0 1 1 0 0,0-1-1 0 0,1 0 1 0 0,-1 0-1 0 0,0 1 0 0 0,0-1 1 0 0,0 0-1 0 0,1 0 1 0 0,-1 0-1 0 0,0-1 1 0 0,0 1-1 0 0,0 0 1 0 0,0 0-1 0 0,1-1 1 0 0,-1 1-1 0 0,0-1 1 0 0,0 1-1 0 0,0-1 1 0 0,0 1-1 0 0,0-1 1 0 0,0 1-1 0 0,0-1 1 0 0,0 0-1 0 0,0 0 1 0 0,1-1-1 0 0,3-2 57 0 0,0 0 0 0 0,-1 0 1 0 0,1-1-1 0 0,-1 1 0 0 0,0-1 0 0 0,0 0 1 0 0,0-1-1 0 0,3-5 0 0 0,-5 7-139 0 0,-1 0-1 0 0,1 1 0 0 0,-1-1 0 0 0,1 0 1 0 0,-1 0-1 0 0,0 0 0 0 0,0 0 1 0 0,-1 0-1 0 0,0 0 0 0 0,1 0 0 0 0,-1 0 1 0 0,0 0-1 0 0,-1 0 0 0 0,1 0 1 0 0,-1 0-1 0 0,-1-7 0 0 0,0 9 49 0 0,1-1-1 0 0,0 1 1 0 0,-1 0-1 0 0,0 0 1 0 0,1 0-1 0 0,-1 0 1 0 0,0 0 0 0 0,0 0-1 0 0,0 0 1 0 0,0 1-1 0 0,0-1 1 0 0,-1 1-1 0 0,1 0 1 0 0,0-1-1 0 0,-1 1 1 0 0,1 0 0 0 0,-1 0-1 0 0,1 1 1 0 0,-1-1-1 0 0,1 0 1 0 0,-1 1-1 0 0,1-1 1 0 0,-1 1-1 0 0,0 0 1 0 0,1 0 0 0 0,-5 1-1 0 0,-2-1 13 0 0,0 2-1 0 0,1-1 0 0 0,-1 1 1 0 0,0 1-1 0 0,1-1 1 0 0,0 1-1 0 0,-1 1 1 0 0,1 0-1 0 0,0 0 1 0 0,1 0-1 0 0,-1 1 1 0 0,1 0-1 0 0,-9 8 1 0 0,7-5 36 0 0,-1 1 0 0 0,1 0 0 0 0,0 1-1 0 0,1 0 1 0 0,0 0 0 0 0,1 1 0 0 0,0 0 0 0 0,-10 20 0 0 0,16-29-22 0 0,0 1 0 0 0,0 0-1 0 0,0 0 1 0 0,0 0 0 0 0,0-1 0 0 0,1 1-1 0 0,-1 0 1 0 0,1 0 0 0 0,-1 0 0 0 0,1 0-1 0 0,0 0 1 0 0,1 1 0 0 0,-1-1 0 0 0,0 0 0 0 0,1-1-1 0 0,0 1 1 0 0,-1 0 0 0 0,3 5 0 0 0,-1-5 19 0 0,0-1-1 0 0,0 1 1 0 0,1 0 0 0 0,-1-1 0 0 0,0 0 0 0 0,1 1 0 0 0,0-1 0 0 0,-1 0 0 0 0,1 0 0 0 0,0-1 0 0 0,0 1 0 0 0,0-1 0 0 0,0 1 0 0 0,1-1 0 0 0,-1 0 0 0 0,4 1-1 0 0,155 36 447 0 0,-54-25-3683 0 0,-87-12 1346 0 0,-1-1-654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8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331 21 5052 0 0,'0'0'2771'0'0,"-14"18"-2417"0"0,-103 131 707 0 0,102-131-892 0 0,-2-1 1 0 0,-34 28 0 0 0,45-40-94 0 0,-1 0 0 0 0,1-1 1 0 0,-1 0-1 0 0,0 0 0 0 0,0-1 0 0 0,0 0 1 0 0,0 0-1 0 0,-1-1 0 0 0,1 0 1 0 0,-1 0-1 0 0,1-1 0 0 0,-13 2 0 0 0,19-4-65 0 0,1 1 0 0 0,-1 0 1 0 0,1 0-1 0 0,-1 0 0 0 0,1 0 0 0 0,-1-1 0 0 0,0 1 0 0 0,1 0 0 0 0,-1 0 0 0 0,1-1 0 0 0,-1 1 0 0 0,1 0 0 0 0,-1-1 0 0 0,1 1 0 0 0,0-1 0 0 0,-1 1 0 0 0,1-1 0 0 0,-1 1 1 0 0,1-1-1 0 0,0 1 0 0 0,0-1 0 0 0,-1 1 0 0 0,1-1 0 0 0,0 1 0 0 0,0-1 0 0 0,-1 1 0 0 0,1-1 0 0 0,0 0 0 0 0,0 1 0 0 0,0-1 0 0 0,0 1 0 0 0,0-1 0 0 0,0 1 0 0 0,0-1 1 0 0,0 0-1 0 0,0 1 0 0 0,0-1 0 0 0,0 1 0 0 0,0-1 0 0 0,1 0 0 0 0,-1 1 0 0 0,0-1 0 0 0,0 1 0 0 0,1-1 0 0 0,-1 1 0 0 0,0-1 0 0 0,1 1 0 0 0,0-1 0 0 0,15-30-343 0 0,21-8-18 0 0,1 1 0 0 0,2 2-1 0 0,47-32 1 0 0,-39 31 81 0 0,-43 32 251 0 0,1 1-1 0 0,0 0 0 0 0,0 0 1 0 0,0 0-1 0 0,1 1 0 0 0,-1 0 1 0 0,1 0-1 0 0,7-1 1 0 0,-12 3 39 0 0,0 1 1 0 0,0-1-1 0 0,1 1 1 0 0,-1 0 0 0 0,0 0-1 0 0,0 0 1 0 0,0 0 0 0 0,0 0-1 0 0,0 1 1 0 0,0-1 0 0 0,0 1-1 0 0,0-1 1 0 0,0 1-1 0 0,0 0 1 0 0,0 0 0 0 0,0 0-1 0 0,-1 0 1 0 0,1 0 0 0 0,0 0-1 0 0,0 0 1 0 0,-1 0 0 0 0,1 1-1 0 0,-1-1 1 0 0,1 1-1 0 0,-1-1 1 0 0,0 1 0 0 0,1 0-1 0 0,-1-1 1 0 0,0 1 0 0 0,0 0-1 0 0,1 2 1 0 0,12 27 501 0 0,14 51-1 0 0,-21-60-587 0 0,0 1 0 0 0,2-1-1 0 0,0-1 1 0 0,1 1 0 0 0,18 25-1 0 0,-27-46-20 0 0,0 0 0 0 0,0 0 0 0 0,0 0 0 0 0,0 0-1 0 0,1 0 1 0 0,-1 0 0 0 0,0-1 0 0 0,0 1 0 0 0,0 0 0 0 0,1-1-1 0 0,-1 1 1 0 0,0-1 0 0 0,1 1 0 0 0,-1-1 0 0 0,0 0-1 0 0,1 0 1 0 0,-1 0 0 0 0,1 1 0 0 0,-1-1 0 0 0,0-1 0 0 0,1 1-1 0 0,-1 0 1 0 0,1 0 0 0 0,-1 0 0 0 0,0-1 0 0 0,1 1 0 0 0,-1-1-1 0 0,3 0 1 0 0,34-21-1380 0 0,102-83-2415 0 0,-121 89 3783 0 0,0-2 0 0 0,-2 0 1 0 0,0-1-1 0 0,27-40 0 0 0,-43 58 381 0 0,1-1 1 0 0,-1 0 0 0 0,0-1-1 0 0,0 1 1 0 0,0 0 0 0 0,0 0-1 0 0,0 0 1 0 0,0-1 0 0 0,-1 1-1 0 0,1 0 1 0 0,-1-1-1 0 0,1 1 1 0 0,-1-1 0 0 0,0 1-1 0 0,0 0 1 0 0,0-1 0 0 0,-1-2-1 0 0,1 4-187 0 0,0 1 0 0 0,-1-1 0 0 0,1 1 0 0 0,0-1 0 0 0,-1 1 0 0 0,1-1 0 0 0,-1 1 0 0 0,1-1 0 0 0,-1 1 0 0 0,1 0 0 0 0,-1-1 0 0 0,1 1 0 0 0,-1-1 0 0 0,1 1 0 0 0,-1 0 0 0 0,1 0 0 0 0,-1-1 0 0 0,0 1 0 0 0,1 0 0 0 0,-1 0 0 0 0,1 0 0 0 0,-1-1 0 0 0,-1 1 0 0 0,-26 5-127 0 0,13 2 97 0 0,-1 0 0 0 0,1 0 0 0 0,1 2 1 0 0,0 0-1 0 0,0 0 0 0 0,0 1 0 0 0,1 1 0 0 0,1 0 0 0 0,0 1 0 0 0,1 0 1 0 0,0 1-1 0 0,-15 23 0 0 0,23-31-90 0 0,1-1 0 0 0,0 1-1 0 0,0 0 1 0 0,0 0 0 0 0,1 0 0 0 0,0 0 0 0 0,0 0-1 0 0,0 0 1 0 0,0 0 0 0 0,1 0 0 0 0,0 0 0 0 0,1 9-1 0 0,-1-12 33 0 0,0 0-1 0 0,1 0 0 0 0,-1 0 1 0 0,1 0-1 0 0,0 0 1 0 0,0 0-1 0 0,-1-1 0 0 0,1 1 1 0 0,0 0-1 0 0,1 0 0 0 0,-1-1 1 0 0,0 1-1 0 0,0-1 0 0 0,1 1 1 0 0,-1-1-1 0 0,1 0 0 0 0,-1 1 1 0 0,1-1-1 0 0,0 0 0 0 0,-1 0 1 0 0,1 0-1 0 0,0 0 0 0 0,0 0 1 0 0,0-1-1 0 0,-1 1 0 0 0,1-1 1 0 0,0 1-1 0 0,0-1 1 0 0,0 1-1 0 0,0-1 0 0 0,0 0 1 0 0,0 0-1 0 0,3 0 0 0 0,2-1 55 0 0,1 0 0 0 0,-1-1 0 0 0,0 1-1 0 0,0-1 1 0 0,0-1 0 0 0,0 1 0 0 0,-1-1-1 0 0,1 0 1 0 0,-1-1 0 0 0,1 0 0 0 0,-1 0-1 0 0,-1 0 1 0 0,1 0 0 0 0,0-1 0 0 0,-1 0-1 0 0,7-9 1 0 0,-7 9-36 0 0,0-1 1 0 0,-1 1-1 0 0,1-1 0 0 0,-1 0 0 0 0,-1 0 1 0 0,1-1-1 0 0,-1 1 0 0 0,0-1 0 0 0,-1 0 1 0 0,1 0-1 0 0,-1 0 0 0 0,-1 0 0 0 0,1 0 1 0 0,-1 0-1 0 0,0 0 0 0 0,-1-13 0 0 0,-1 18-104 0 0,0-1-1 0 0,0 1 1 0 0,-1-1-1 0 0,1 1 0 0 0,-1 0 1 0 0,1 0-1 0 0,-1 0 0 0 0,0 0 1 0 0,0 0-1 0 0,0 0 0 0 0,0 0 1 0 0,0 0-1 0 0,0 1 1 0 0,-1-1-1 0 0,1 1 0 0 0,0-1 1 0 0,-1 1-1 0 0,1 0 0 0 0,-1 0 1 0 0,0 0-1 0 0,1 1 0 0 0,-1-1 1 0 0,0 0-1 0 0,1 1 1 0 0,-1 0-1 0 0,0 0 0 0 0,1 0 1 0 0,-1 0-1 0 0,0 0 0 0 0,0 0 1 0 0,1 1-1 0 0,-1-1 0 0 0,-3 2 1 0 0,5-2-68 0 0,1 1-1 0 0,0-1 1 0 0,-1 0 0 0 0,1 1 0 0 0,-1-1-1 0 0,1 0 1 0 0,0 1 0 0 0,-1-1 0 0 0,1 1-1 0 0,0-1 1 0 0,-1 0 0 0 0,1 1-1 0 0,0-1 1 0 0,0 1 0 0 0,-1-1 0 0 0,1 1-1 0 0,0-1 1 0 0,0 1 0 0 0,0-1 0 0 0,0 1-1 0 0,0-1 1 0 0,0 1 0 0 0,0 0 0 0 0,0-1-1 0 0,0 1 1 0 0,0-1 0 0 0,0 1 0 0 0,0-1-1 0 0,0 1 1 0 0,0-1 0 0 0,0 1 0 0 0,1-1-1 0 0,-1 1 1 0 0,0-1 0 0 0,0 1 0 0 0,1-1-1 0 0,-1 1 1 0 0,0-1 0 0 0,0 0 0 0 0,1 1-1 0 0,13 1-2157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56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1684 4012 0 0,'0'0'2717'0'0,"-1"-17"-2477"0"0,1 2-213 0 0,-2-24 115 0 0,5-50-1 0 0,0 61 239 0 0,2 1 0 0 0,1-1-1 0 0,1 1 1 0 0,1 1-1 0 0,1-1 1 0 0,26-49-1 0 0,-17 45-318 0 0,1 1-1 0 0,2 0 0 0 0,1 1 0 0 0,2 2 0 0 0,28-28 0 0 0,60-45-79 0 0,3 4 1 0 0,248-155-1 0 0,-274 200 77 0 0,3 4 0 0 0,2 4 0 0 0,2 5 0 0 0,133-37 0 0 0,-30 27-172 0 0,237-28 1 0 0,-290 57 85 0 0,0 6 1 0 0,0 7-1 0 0,171 14 1 0 0,-266-3-2 0 0,0 3 1 0 0,-1 1 0 0 0,78 26-1 0 0,-101-25-36 0 0,-1 1-1 0 0,0 1 1 0 0,0 1-1 0 0,-1 1 1 0 0,-1 2-1 0 0,0 0 1 0 0,-1 1-1 0 0,20 21 1 0 0,-15-10 27 0 0,-1 1 0 0 0,-2 1 0 0 0,-1 1 0 0 0,-2 1 0 0 0,27 51 0 0 0,-36-57 165 0 0,-1 1 1 0 0,-1 0-1 0 0,-2 1 0 0 0,-1 0 0 0 0,-1 0 1 0 0,-1 1-1 0 0,-2 0 0 0 0,1 30 0 0 0,-4-17 28 0 0,-3-1-1 0 0,-1 1 1 0 0,-2-1-1 0 0,-2 0 1 0 0,-2 0-1 0 0,-1-1 1 0 0,-2 0-1 0 0,-2-1 1 0 0,-2 0-1 0 0,-1-1 1 0 0,-2-1-1 0 0,-1-1 1 0 0,-2 0-1 0 0,-2-2 1 0 0,-50 57 0 0 0,34-48-58 0 0,-2-2 1 0 0,-2-1 0 0 0,-2-3 0 0 0,-1-1-1 0 0,-2-2 1 0 0,-1-3 0 0 0,-1-2 0 0 0,-2-2-1 0 0,-1-3 1 0 0,-1-1 0 0 0,0-4 0 0 0,-2-1 0 0 0,-81 13-1 0 0,-22-4-10 0 0,-2-7-1 0 0,0-6 0 0 0,-1-8 1 0 0,0-7-1 0 0,1-7 0 0 0,0-8 1 0 0,-278-61-1 0 0,378 60-71 0 0,-1-2 0 0 0,2-3-1 0 0,1-3 1 0 0,1-2 0 0 0,1-3 0 0 0,-97-67-1 0 0,127 76-29 0 0,1-1-1 0 0,1-1 0 0 0,1-1 1 0 0,1-2-1 0 0,-32-42 0 0 0,45 51-22 0 0,0 0 0 0 0,1 0 0 0 0,2-1 0 0 0,-1 0 0 0 0,2 0-1 0 0,0-1 1 0 0,2 0 0 0 0,0 0 0 0 0,1 0 0 0 0,1-1 0 0 0,-2-25-1 0 0,4 23 2 0 0,1 0 1 0 0,1 0-1 0 0,1 0 0 0 0,0 0 0 0 0,2 1 0 0 0,1-1 0 0 0,0 1 0 0 0,2 0 0 0 0,0 0 1 0 0,2 0-1 0 0,0 1 0 0 0,1 1 0 0 0,1 0 0 0 0,0 0 0 0 0,17-19 0 0 0,3 1-62 0 0,1 3-1 0 0,2 0 1 0 0,48-36-1 0 0,123-79-121 0 0,-47 38 181 0 0,-141 98 53 0 0,284-203-56 0 0,-231 171-32 0 0,3 3-1 0 0,110-47 0 0 0,-87 53-25 0 0,1 4-1 0 0,2 4 1 0 0,182-26-1 0 0,-208 46-13 0 0,2 4-1 0 0,102 6 0 0 0,-152 1 75 0 0,0 2-1 0 0,0 0 1 0 0,-1 1-1 0 0,1 1 1 0 0,-1 2-1 0 0,-1 0 1 0 0,0 1-1 0 0,0 2 0 0 0,-1 0 1 0 0,31 24-1 0 0,7 9-101 0 0,-2 4-1 0 0,62 67 1 0 0,-92-85 182 0 0,-1 1 0 0 0,-2 1 0 0 0,-1 1 1 0 0,31 60-1 0 0,-21-24 60 0 0,40 114-1 0 0,-66-157-6 0 0,-2 0-1 0 0,0 0 0 0 0,-2 1 0 0 0,-1-1 0 0 0,-1 1 0 0 0,-1 0 0 0 0,-2 0 1 0 0,-5 40-1 0 0,-5-4 200 0 0,-2 1 1 0 0,-32 89 0 0 0,36-130-218 0 0,-1-1-1 0 0,-1 1 1 0 0,-1-2 0 0 0,-1 0 0 0 0,-1 0 0 0 0,0-2-1 0 0,-2 1 1 0 0,-27 26 0 0 0,-16 8 115 0 0,-90 66 0 0 0,147-119-187 0 0,-226 178 247 0 0,-53 41-3240 0 0,180-151-780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39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0 588 0 0,'0'0'10892'0'0,"-9"12"-10434"0"0,-13 22-233 0 0,2 0 0 0 0,2 2 1 0 0,1 0-1 0 0,-15 46 1 0 0,-28 138-136 0 0,19-57-871 0 0,33-142 2 0 0,0 3-684 0 0,6-9-3791 0 0</inkml:trace>
  <inkml:trace contextRef="#ctx0" brushRef="#br0" timeOffset="1">49 424 1760 0 0,'0'0'8453'0'0,"15"-8"-8670"0"0,47-26 12 0 0,-58 32 198 0 0,1 1-1 0 0,0-1 1 0 0,0 2 0 0 0,0-1 0 0 0,0 0-1 0 0,0 1 1 0 0,-1 0 0 0 0,1 0-1 0 0,0 0 1 0 0,0 1 0 0 0,0 0 0 0 0,0 0-1 0 0,0 0 1 0 0,-1 0 0 0 0,1 1-1 0 0,7 3 1 0 0,7 1-27 0 0,58 17-934 0 0,-30-8-2230 0 0,61 11 0 0 0,-66-21 1141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0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147 149 808 0 0,'0'0'9777'0'0,"7"-13"-9051"0"0,21-42-113 0 0,-108 218 360 0 0,57-109-991 0 0,19-42 42 0 0,0 0-1 0 0,-1 0 0 0 0,-1-1 1 0 0,0 1-1 0 0,0-1 1 0 0,-1-1-1 0 0,0 1 0 0 0,-1-1 1 0 0,-13 13-1 0 0,21-23 1 0 0,0 0-1 0 0,0 0 1 0 0,0 0 0 0 0,0 0-1 0 0,0 0 1 0 0,0 0-1 0 0,0 1 1 0 0,0-1-1 0 0,0 0 1 0 0,0 0 0 0 0,0 0-1 0 0,0 0 1 0 0,0 0-1 0 0,-1 0 1 0 0,1 0 0 0 0,0 0-1 0 0,0 0 1 0 0,0 0-1 0 0,0 0 1 0 0,0 1-1 0 0,0-1 1 0 0,0 0 0 0 0,-1 0-1 0 0,1 0 1 0 0,0 0-1 0 0,0 0 1 0 0,0 0 0 0 0,0 0-1 0 0,0 0 1 0 0,0 0-1 0 0,0 0 1 0 0,-1 0-1 0 0,1 0 1 0 0,0 0 0 0 0,0 0-1 0 0,0 0 1 0 0,0 0-1 0 0,0 0 1 0 0,0 0-1 0 0,0-1 1 0 0,-1 1 0 0 0,1 0-1 0 0,0 0 1 0 0,0 0-1 0 0,0 0 1 0 0,0 0 0 0 0,0 0-1 0 0,0 0 1 0 0,0 0-1 0 0,0 0 1 0 0,0 0-1 0 0,0 0 1 0 0,0-1 0 0 0,-1 1-1 0 0,1 0 1 0 0,0 0-1 0 0,0 0 1 0 0,0 0 0 0 0,2-12 251 0 0,8-18-686 0 0,-8 26 515 0 0,14-30-342 0 0,1 0 1 0 0,1 2-1 0 0,2 0 0 0 0,2 1 0 0 0,0 1 0 0 0,2 1 0 0 0,52-47 0 0 0,-63 63 139 0 0,2 1-1 0 0,30-21 0 0 0,-41 31 58 0 0,0-1 0 0 0,0 1 0 0 0,1 0 0 0 0,-1 0 0 0 0,1 0-1 0 0,0 0 1 0 0,-1 1 0 0 0,1 0 0 0 0,0 0 0 0 0,0 0 0 0 0,0 0 0 0 0,0 1 0 0 0,0 0-1 0 0,0 0 1 0 0,-1 0 0 0 0,8 2 0 0 0,-10-1 22 0 0,0 0 1 0 0,0 0-1 0 0,0 0 0 0 0,0 1 0 0 0,0-1 1 0 0,0 0-1 0 0,-1 1 0 0 0,1-1 0 0 0,0 1 1 0 0,-1 0-1 0 0,1-1 0 0 0,-1 1 0 0 0,0 0 1 0 0,0 0-1 0 0,1 0 0 0 0,-1 0 0 0 0,0 0 1 0 0,-1 0-1 0 0,1 0 0 0 0,0 1 0 0 0,-1-1 1 0 0,1 0-1 0 0,-1 0 0 0 0,0 1 0 0 0,1 3 1 0 0,-1 7 37 0 0,1 0 1 0 0,-2 0-1 0 0,-2 14 1 0 0,3-26-19 0 0,-6 29 159 0 0,-1 1-1 0 0,-1-1 1 0 0,-15 32 0 0 0,9-22-100 0 0,10-30-212 0 0,0 0-142 0 0,1 1-1 0 0,-1 0 0 0 0,2 0 0 0 0,-1 0 1 0 0,0 19-1 0 0,3-30 107 0 0,1 1-1 0 0,-1-1 1 0 0,1 1 0 0 0,-1-1-1 0 0,1 1 1 0 0,0-1 0 0 0,-1 0-1 0 0,1 0 1 0 0,0 1 0 0 0,-1-1-1 0 0,1 0 1 0 0,0 0 0 0 0,-1 0-1 0 0,1 0 1 0 0,0 1 0 0 0,-1-1-1 0 0,1 0 1 0 0,0 0 0 0 0,0 0-1 0 0,-1-1 1 0 0,1 1 0 0 0,0 0-1 0 0,-1 0 1 0 0,1 0 0 0 0,0 0-1 0 0,-1-1 1 0 0,1 1 0 0 0,0 0-1 0 0,-1-1 1 0 0,1 1 0 0 0,17-11-1793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0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278 11 92 0 0,'0'0'7934'0'0,"-16"2"-7420"0"0,-2 1-327 0 0,10-3-96 0 0,1 1-1 0 0,0 0 1 0 0,0 0-1 0 0,0 1 1 0 0,0 0-1 0 0,0 0 1 0 0,0 1-1 0 0,0 0 1 0 0,0 0 0 0 0,1 0-1 0 0,-11 8 1 0 0,1 1-25 0 0,1 0 0 0 0,1 0 1 0 0,0 2-1 0 0,1 0 1 0 0,0 0-1 0 0,-16 25 0 0 0,24-32-58 0 0,1 0-1 0 0,0 1 0 0 0,0-1 1 0 0,1 1-1 0 0,-1-1 0 0 0,2 1 1 0 0,-1 0-1 0 0,1 0 0 0 0,1 1 1 0 0,-1-1-1 0 0,1 0 0 0 0,1 0 1 0 0,-1 1-1 0 0,2-1 0 0 0,-1 0 1 0 0,1 1-1 0 0,3 13 0 0 0,-4-20 1 0 0,1 0 0 0 0,-1-1 0 0 0,1 1 0 0 0,0 0 0 0 0,-1-1 0 0 0,1 1 0 0 0,0-1 0 0 0,0 1 0 0 0,0-1 0 0 0,0 1 0 0 0,0-1 0 0 0,0 1 0 0 0,0-1 0 0 0,1 0 0 0 0,-1 0 0 0 0,0 0-1 0 0,1 0 1 0 0,-1 0 0 0 0,1 0 0 0 0,-1 0 0 0 0,1 0 0 0 0,0 0 0 0 0,2 0 0 0 0,-1 0 27 0 0,1-1 1 0 0,-1 0-1 0 0,0 0 0 0 0,1 0 1 0 0,-1 0-1 0 0,0-1 0 0 0,0 1 0 0 0,1-1 1 0 0,-1 0-1 0 0,0 0 0 0 0,6-2 1 0 0,4-4 94 0 0,-1 1 1 0 0,0-2-1 0 0,0 1 1 0 0,18-17-1 0 0,-15 12-82 0 0,-2-1 0 0 0,0-1-1 0 0,0 0 1 0 0,-1 0 0 0 0,14-23 0 0 0,-22 29-22 0 0,0 1-1 0 0,0-1 1 0 0,-1 0 0 0 0,1 0 0 0 0,-2 0-1 0 0,1 0 1 0 0,-1 0 0 0 0,-1-1 0 0 0,1 1-1 0 0,-1-1 1 0 0,-1 1 0 0 0,0-1 0 0 0,-1-16-1 0 0,0 21-131 0 0,0 1 0 0 0,-1-1-1 0 0,1 1 1 0 0,-1 0 0 0 0,0 0-1 0 0,0 0 1 0 0,0 0 0 0 0,0 0-1 0 0,0 0 1 0 0,-1 0-1 0 0,1 1 1 0 0,-1-1 0 0 0,0 1-1 0 0,0 0 1 0 0,0 0 0 0 0,0 0-1 0 0,0 0 1 0 0,0 0-1 0 0,0 1 1 0 0,-1-1 0 0 0,1 1-1 0 0,-1 0 1 0 0,1 0 0 0 0,-1 0-1 0 0,1 1 1 0 0,-1-1-1 0 0,1 1 1 0 0,-1 0 0 0 0,0 0-1 0 0,1 0 1 0 0,-1 0 0 0 0,0 0-1 0 0,1 1 1 0 0,-1 0-1 0 0,1 0 1 0 0,-5 2 0 0 0,7-3-116 0 0,0 1 1 0 0,0-1-1 0 0,0 1 1 0 0,0-1-1 0 0,0 1 1 0 0,0 0-1 0 0,0-1 1 0 0,0 1-1 0 0,0 0 0 0 0,1 0 1 0 0,-1 0-1 0 0,0 0 1 0 0,1 0-1 0 0,-1 0 1 0 0,0 0-1 0 0,1 0 1 0 0,-1 0-1 0 0,1 0 1 0 0,0 0-1 0 0,-1 0 1 0 0,1 0-1 0 0,0 2 1 0 0,1 5-1513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1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16 196 132 0 0,'0'0'8958'0'0,"13"8"-8634"0"0,41 30 154 0 0,-52-36-426 0 0,0 0 1 0 0,-1 0-1 0 0,1 1 1 0 0,-1-1-1 0 0,1 0 0 0 0,-1 1 1 0 0,0-1-1 0 0,0 1 1 0 0,0-1-1 0 0,0 1 1 0 0,-1-1-1 0 0,1 1 1 0 0,-1 0-1 0 0,1-1 1 0 0,-1 1-1 0 0,0 0 1 0 0,0 0-1 0 0,0-1 1 0 0,0 1-1 0 0,-1 0 1 0 0,1-1-1 0 0,-1 1 1 0 0,0-1-1 0 0,-1 5 1 0 0,1-2 31 0 0,-3 10 93 0 0,0-1-1 0 0,-1 0 1 0 0,-13 27-1 0 0,15-37-123 0 0,1 1-1 0 0,-1 0 0 0 0,0-1 0 0 0,0 0 0 0 0,0 1 0 0 0,0-1 0 0 0,-1 0 1 0 0,0-1-1 0 0,0 1 0 0 0,0-1 0 0 0,0 1 0 0 0,-1-1 0 0 0,1-1 0 0 0,-8 5 1 0 0,11-9 16 0 0,1 0 0 0 0,-1 0 1 0 0,1 0-1 0 0,0 1 0 0 0,0-1 1 0 0,0 0-1 0 0,0 0 0 0 0,0 0 1 0 0,1 0-1 0 0,-1 0 0 0 0,2-3 1 0 0,3-3-205 0 0,1 1 1 0 0,0-1-1 0 0,0 1 1 0 0,1 0 0 0 0,0 0-1 0 0,0 1 1 0 0,0 0-1 0 0,1 0 1 0 0,11-6-1 0 0,4-4-215 0 0,116-80-572 0 0,-139 95 896 0 0,1 1 1 0 0,0-1-1 0 0,0 1 0 0 0,0 0 1 0 0,0-1-1 0 0,0 1 1 0 0,0 0-1 0 0,-1-1 1 0 0,1 1-1 0 0,0 0 0 0 0,0 0 1 0 0,0 0-1 0 0,0 0 1 0 0,0 0-1 0 0,0 0 1 0 0,0 0-1 0 0,0 0 0 0 0,0 1 1 0 0,0-1-1 0 0,0 0 1 0 0,0 0-1 0 0,0 1 1 0 0,-1-1-1 0 0,1 1 1 0 0,0-1-1 0 0,0 1 0 0 0,0-1 1 0 0,-1 1-1 0 0,1-1 1 0 0,0 1-1 0 0,-1 0 1 0 0,1-1-1 0 0,0 1 0 0 0,-1 0 1 0 0,1 0-1 0 0,-1-1 1 0 0,1 1-1 0 0,-1 0 1 0 0,1 1-1 0 0,21 47 848 0 0,-12-22-476 0 0,-4-17-305 0 0,0-1-1 0 0,0-1 0 0 0,1 1 1 0 0,0-1-1 0 0,0-1 1 0 0,1 1-1 0 0,0-1 1 0 0,0 0-1 0 0,1-1 1 0 0,0 0-1 0 0,0-1 1 0 0,1 1-1 0 0,-1-2 1 0 0,1 1-1 0 0,0-1 1 0 0,0-1-1 0 0,0 0 1 0 0,1 0-1 0 0,-1-1 1 0 0,1-1-1 0 0,0 1 1 0 0,-1-2-1 0 0,1 0 1 0 0,0 0-1 0 0,-1 0 1 0 0,1-2-1 0 0,0 1 1 0 0,-1-1-1 0 0,1-1 1 0 0,-1 0-1 0 0,0 0 1 0 0,0-1-1 0 0,0 0 1 0 0,-1-1-1 0 0,10-6 0 0 0,4-4-152 0 0,-2-2-1 0 0,0 0 1 0 0,0-1-1 0 0,-2-2 1 0 0,0 1-1 0 0,-1-2 1 0 0,-1-1-1 0 0,-1 0 1 0 0,-2-1-1 0 0,0 0 1 0 0,-1-2-1 0 0,-1 1 0 0 0,-1-1 1 0 0,8-31-1 0 0,-18 51 145 0 0,1 1-1 0 0,-1-1 1 0 0,-1 0-1 0 0,1 1 0 0 0,-1-1 1 0 0,0 1-1 0 0,0-1 1 0 0,-1-7-1 0 0,1 11-36 0 0,-1-1 0 0 0,1 1 1 0 0,-1 0-1 0 0,1 0 0 0 0,-1 0 0 0 0,0 0 1 0 0,1 0-1 0 0,-1 0 0 0 0,0 0 0 0 0,0 0 1 0 0,0 0-1 0 0,0 0 0 0 0,0 0 0 0 0,0 0 1 0 0,0 1-1 0 0,0-1 0 0 0,0 0 0 0 0,0 1 0 0 0,0-1 1 0 0,-1 1-1 0 0,1-1 0 0 0,0 1 0 0 0,0 0 1 0 0,0-1-1 0 0,-1 1 0 0 0,1 0 0 0 0,0 0 1 0 0,-1 0-1 0 0,1 0 0 0 0,0 0 0 0 0,0 0 1 0 0,-1 0-1 0 0,1 1 0 0 0,-2-1 0 0 0,-7 2 27 0 0,1 1-1 0 0,-1-1 0 0 0,1 2 1 0 0,0-1-1 0 0,0 1 0 0 0,0 1 1 0 0,0-1-1 0 0,1 1 0 0 0,0 1 1 0 0,0 0-1 0 0,0 0 0 0 0,1 0 1 0 0,-10 11-1 0 0,5-4 134 0 0,0 1 1 0 0,0 1-1 0 0,1 0 1 0 0,1 1-1 0 0,1-1 1 0 0,-10 24-1 0 0,14-27-123 0 0,1-1 0 0 0,0 2 0 0 0,1-1 1 0 0,0 0-1 0 0,1 1 0 0 0,0-1 0 0 0,1 1 0 0 0,1 0 0 0 0,0 0 0 0 0,0-1 0 0 0,1 1 0 0 0,4 14 1 0 0,-3-21-16 0 0,0-1 1 0 0,1 0 0 0 0,0 0 0 0 0,0 0 0 0 0,1 0 0 0 0,-1-1 0 0 0,1 1 0 0 0,0-1 0 0 0,0 0 0 0 0,0 0 0 0 0,1 0 0 0 0,-1-1 0 0 0,1 0 0 0 0,0 1 0 0 0,0-2 0 0 0,0 1 0 0 0,8 3 0 0 0,8 2-131 0 0,1 0-1 0 0,44 10 0 0 0,-42-13-974 0 0,1-1 0 0 0,-1-2 0 0 0,38 1 0 0 0,-8-4-1925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1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2964 0 0,'0'0'7292'0'0,"1"10"-7770"0"0,8 221 1930 0 0,4-250 1507 0 0,7-5-2972 0 0,2 2-1 0 0,0 0 1 0 0,34-25-1 0 0,82-50-1668 0 0,-131 92 1453 0 0,2-1-248 0 0,36-22-1713 0 0,-11 16-2369 0 0,-21 10 1881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2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398 70 600 0 0,'0'0'8331'0'0,"-17"-13"-8523"0"0,-4-2 151 0 0,-36-19 0 0 0,51 32 52 0 0,0 0 0 0 0,1 1 0 0 0,-1 0 0 0 0,0 0-1 0 0,0 1 1 0 0,0-1 0 0 0,0 1 0 0 0,0 0 0 0 0,0 1-1 0 0,1 0 1 0 0,-1-1 0 0 0,0 2 0 0 0,0-1-1 0 0,1 1 1 0 0,-1 0 0 0 0,1 0 0 0 0,-9 4 0 0 0,-7 2 90 0 0,3-2-119 0 0,0 0 0 0 0,1 0 0 0 0,-1 2 0 0 0,1 0 1 0 0,1 1-1 0 0,-1 1 0 0 0,-18 15 0 0 0,34-25 13 0 0,0 1-1 0 0,0 0 1 0 0,0 0-1 0 0,0 0 1 0 0,0 0 0 0 0,0 0-1 0 0,0 0 1 0 0,0 1-1 0 0,1-1 1 0 0,-1 0 0 0 0,0 0-1 0 0,1 1 1 0 0,-1-1-1 0 0,1 0 1 0 0,-1 1 0 0 0,1-1-1 0 0,0 0 1 0 0,0 1-1 0 0,-1-1 1 0 0,1 1 0 0 0,0-1-1 0 0,0 2 1 0 0,1-2 17 0 0,-1 0 1 0 0,1 0-1 0 0,-1 0 1 0 0,1 0-1 0 0,0 0 1 0 0,-1-1-1 0 0,1 1 0 0 0,0 0 1 0 0,0 0-1 0 0,-1-1 1 0 0,1 1-1 0 0,0 0 1 0 0,0-1-1 0 0,0 1 1 0 0,0-1-1 0 0,0 1 1 0 0,0-1-1 0 0,0 0 1 0 0,0 1-1 0 0,0-1 1 0 0,0 0-1 0 0,0 1 0 0 0,0-1 1 0 0,0 0-1 0 0,0 0 1 0 0,0 0-1 0 0,2 0 1 0 0,64-2 253 0 0,-52 1-324 0 0,-1 0 0 0 0,1 0 0 0 0,-1 2 0 0 0,1 0 0 0 0,-1 1 0 0 0,19 4 0 0 0,-25-2 55 0 0,0 0 0 0 0,0 0 1 0 0,-1 1-1 0 0,1 0 0 0 0,-1 1 0 0 0,-1 0 1 0 0,1 0-1 0 0,-1 0 0 0 0,0 1 0 0 0,0 0 1 0 0,-1 0-1 0 0,0 0 0 0 0,6 11 0 0 0,-3-5-125 0 0,1-1 0 0 0,1 1 0 0 0,11 10 0 0 0,-18-19-265 0 0,1-1 1 0 0,0 0-1 0 0,0 0 0 0 0,0-1 1 0 0,1 1-1 0 0,-1-1 0 0 0,0 1 0 0 0,1-2 1 0 0,0 1-1 0 0,-1 0 0 0 0,1-1 1 0 0,0 0-1 0 0,8 1 0 0 0,5-1-2365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2:42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0 4500 0 0,'0'0'5420'0'0,"-12"14"-5110"0"0,4-5-248 0 0,-4 3 38 0 0,1 1 0 0 0,1 0-1 0 0,1 0 1 0 0,-1 1 0 0 0,-9 23 0 0 0,-12 36 203 0 0,4 2 0 0 0,4 0 0 0 0,-21 116 0 0 0,44-190-297 0 0,0-1 0 0 0,0 0 0 0 0,0 0 0 0 0,0 0 0 0 0,0 1 0 0 0,0-1 0 0 0,1 0 0 0 0,-1 0 0 0 0,0 0-1 0 0,0 0 1 0 0,0 0 0 0 0,0 1 0 0 0,1-1 0 0 0,-1 0 0 0 0,0 0 0 0 0,0 0 0 0 0,0 0 0 0 0,1 0 0 0 0,-1 0 0 0 0,0 0 0 0 0,0 0 0 0 0,0 0 0 0 0,1 0 0 0 0,-1 0 0 0 0,0 0-1 0 0,0 0 1 0 0,1 0 0 0 0,-1 0 0 0 0,0 0 0 0 0,0 0 0 0 0,0 0 0 0 0,1 0 0 0 0,-1 0 0 0 0,0 0 0 0 0,0 0 0 0 0,0 0 0 0 0,1 0 0 0 0,-1 0 0 0 0,0 0 0 0 0,0-1 0 0 0,0 1-1 0 0,1 0 1 0 0,8-3 77 0 0,26-16-247 0 0,0-1 1 0 0,-2-2-1 0 0,0-1 0 0 0,37-34 0 0 0,-43 33 315 0 0,-20 43-1442 0 0,-5-13 1324 0 0,0 0 0 0 0,0 0 0 0 0,1 0 0 0 0,0-1 0 0 0,0 1 0 0 0,0-1-1 0 0,0 0 1 0 0,1 0 0 0 0,0 0 0 0 0,0 0 0 0 0,1 0 0 0 0,-1-1 0 0 0,9 6 0 0 0,-6-5 12 0 0,1 0 1 0 0,0-1 0 0 0,0 0 0 0 0,1-1-1 0 0,-1 1 1 0 0,1-1 0 0 0,-1-1 0 0 0,15 3 0 0 0,1-3 20 0 0,0 0 1 0 0,1-2 0 0 0,-1-1 0 0 0,0 0 0 0 0,0-2 0 0 0,28-6-1 0 0,-15 1-101 0 0,1-1 0 0 0,68-28 0 0 0,-91 30-115 0 0,0 0-1 0 0,-1-1 1 0 0,0-1 0 0 0,-1 0-1 0 0,0-1 1 0 0,0 0 0 0 0,-1-1-1 0 0,-1 0 1 0 0,18-22 0 0 0,-25 27 89 0 0,0 1 1 0 0,1-1 0 0 0,-2 0 0 0 0,1-1 0 0 0,-1 1 0 0 0,0 0-1 0 0,0-1 1 0 0,-1 0 0 0 0,1 0 0 0 0,-2 0 0 0 0,1 0-1 0 0,-1 0 1 0 0,0 0 0 0 0,0-9 0 0 0,-2 15 52 0 0,1-1-1 0 0,0 1 1 0 0,-1 0-1 0 0,0 0 1 0 0,1 0 0 0 0,-1 0-1 0 0,0 0 1 0 0,1 0 0 0 0,-1-1-1 0 0,0 1 1 0 0,0 1 0 0 0,0-1-1 0 0,0 0 1 0 0,0 0 0 0 0,0 0-1 0 0,0 0 1 0 0,0 1 0 0 0,0-1-1 0 0,0 1 1 0 0,-1-1 0 0 0,1 1-1 0 0,0-1 1 0 0,0 1 0 0 0,-1-1-1 0 0,1 1 1 0 0,0 0-1 0 0,0 0 1 0 0,-1 0 0 0 0,1 0-1 0 0,0 0 1 0 0,-2 0 0 0 0,-48 1-332 0 0,45 0 319 0 0,-11 1 129 0 0,1 1 0 0 0,0 0 0 0 0,1 2 0 0 0,-1-1 0 0 0,1 2 0 0 0,0 0 0 0 0,0 1 0 0 0,-26 16 0 0 0,32-17 41 0 0,-1 1-1 0 0,1-1 1 0 0,1 2 0 0 0,-1-1-1 0 0,1 1 1 0 0,0 1-1 0 0,1-1 1 0 0,0 1-1 0 0,0 1 1 0 0,1-1-1 0 0,1 1 1 0 0,-1 0 0 0 0,-5 17-1 0 0,9-22-108 0 0,1 1 0 0 0,-1 0 0 0 0,1 0 0 0 0,1 0 0 0 0,-1 0 0 0 0,1 0 0 0 0,0 0 0 0 0,0 0 0 0 0,1 0 0 0 0,0 0 0 0 0,0 0-1 0 0,0 0 1 0 0,1 0 0 0 0,0-1 0 0 0,0 1 0 0 0,0 0 0 0 0,1-1 0 0 0,0 0 0 0 0,0 1 0 0 0,0-1 0 0 0,1-1 0 0 0,-1 1 0 0 0,1 0 0 0 0,9 7 0 0 0,7 5 25 0 0,0-1 1 0 0,2 0 0 0 0,0-2-1 0 0,33 16 1 0 0,-35-19-43 0 0,160 71-1362 0 0,-125-64-1347 0 0,15-11-2526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4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4180 0 0,'0'0'5201'0'0,"23"-16"-5729"0"0,-9 11 344 0 0,7 2 80 0 0,-2-2 16 0 0,2 2-680 0 0,-1-2-336 0 0,1 1-549 0 0,-7-1-159 0 0,9-8-668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4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1 709 4312 0 0,'0'0'2629'0'0,"60"-27"-5338"0"0,-45 22 925 0 0,7-9-592 0 0</inkml:trace>
  <inkml:trace contextRef="#ctx0" brushRef="#br0" timeOffset="1">241 509 1120 0 0,'0'0'3588'0'0,"91"-92"-7344"0"0</inkml:trace>
  <inkml:trace contextRef="#ctx0" brushRef="#br0" timeOffset="2">540 135 2568 0 0,'0'0'4041'0'0,"29"-96"-6570"0"0,-19 81 469 0 0,10-8 40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5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430 931 704 0 0,'0'0'5649'0'0,"-44"-89"-5649"0"0,44 80-52 0 0,0 0-24 0 0,1-1-380 0 0,4 2-733 0 0,12-9-1443 0 0</inkml:trace>
  <inkml:trace contextRef="#ctx0" brushRef="#br0" timeOffset="1">343 505 4104 0 0,'0'0'4201'0'0,"-59"-82"-4201"0"0,59 77 0 0 0,0 4-208 0 0,0-1 40 0 0,0-3-260 0 0,6 2-288 0 0,2-2-897 0 0,5-10-3251 0 0</inkml:trace>
  <inkml:trace contextRef="#ctx0" brushRef="#br0" timeOffset="2">88 128 2948 0 0,'0'0'3965'0'0,"-64"-84"-3965"0"0,59 79-56 0 0,4-1-36 0 0,-1 1-24 0 0,1 1-536 0 0,-2-4-649 0 0,1 3-747 0 0,-8-6-404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9069 0 0,'0'0'2435'0'0,"-5"15"-2053"0"0,-75 257 1593 0 0,27 0-1575 0 0,25-121-250 0 0,23-128-185 0 0,2-12-677 0 0,1 0 0 0 0,0 1 0 0 0,0 14 0 0 0,26-37-8928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2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483 101 704 0 0,'0'0'4420'0'0,"6"-14"-4120"0"0,17-42 272 0 0,-20 36 1049 0 0,-10 11-1092 0 0,4 8-557 0 0,0 1 0 0 0,1 0 0 0 0,-1-1 0 0 0,0 1 1 0 0,1 0-1 0 0,-1 0 0 0 0,1 1 0 0 0,-6 0 1 0 0,0 0 144 0 0,-2-1-132 0 0,1 1-1 0 0,-1 1 1 0 0,1 0-1 0 0,-1 0 1 0 0,1 1-1 0 0,-15 6 1 0 0,-55 29-48 0 0,55-25 50 0 0,-16 8-49 0 0,-44 30 0 0 0,71-42 13 0 0,0 1 0 0 0,1 0 0 0 0,0 1 0 0 0,0 0 0 0 0,1 1 0 0 0,-17 24 0 0 0,26-32 21 0 0,0-1-1 0 0,0 1 1 0 0,0 0 0 0 0,1 0-1 0 0,-1 0 1 0 0,1 0 0 0 0,0 1 0 0 0,0-1-1 0 0,1 0 1 0 0,-1 0 0 0 0,1 1-1 0 0,0-1 1 0 0,0 0 0 0 0,0 1-1 0 0,1-1 1 0 0,-1 0 0 0 0,1 0-1 0 0,0 1 1 0 0,0-1 0 0 0,1 0 0 0 0,-1 0-1 0 0,1 0 1 0 0,0 0 0 0 0,0-1-1 0 0,0 1 1 0 0,1 0 0 0 0,3 3-1 0 0,8 11 14 0 0,0-2-1 0 0,2 0 1 0 0,0-1-1 0 0,21 16 0 0 0,-7-7-36 0 0,-16-11 26 0 0,40 37-180 0 0,-52-47 202 0 0,1 0-1 0 0,0 0 0 0 0,-1 1 1 0 0,1-1-1 0 0,-1 1 1 0 0,0-1-1 0 0,0 1 0 0 0,0 0 1 0 0,-1 0-1 0 0,0 0 0 0 0,1 0 1 0 0,-1 0-1 0 0,0 9 1 0 0,-1-12 93 0 0,0 0 0 0 0,-1 1 0 0 0,1-1 1 0 0,-1 0-1 0 0,1 0 0 0 0,-1 1 0 0 0,0-1 1 0 0,0 0-1 0 0,1 0 0 0 0,-1 0 0 0 0,0 0 1 0 0,0 0-1 0 0,0 0 0 0 0,0 0 0 0 0,0 0 1 0 0,0 0-1 0 0,0-1 0 0 0,-1 1 0 0 0,1 0 1 0 0,0-1-1 0 0,0 1 0 0 0,-3 0 0 0 0,-34 12 1052 0 0,28-10-1035 0 0,-207 58-593 0 0,211-59-30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5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628 1 1252 0 0,'0'0'3657'0'0,"-6"19"-3237"0"0,1 5-149 0 0,-3 8 288 0 0,-20 53 1 0 0,-31 55 146 0 0,-7-3 0 0 0,-5-3 0 0 0,-115 162 0 0 0,159-257-248 0 0,-1-1 0 0 0,-2-1 0 0 0,-68 64 0 0 0,88-88-96 0 0,38-12-11264 0 0,-62 1 10067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5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789 372 3764 0 0,'0'0'2513'0'0,"-59"-56"-6686"0"0</inkml:trace>
  <inkml:trace contextRef="#ctx0" brushRef="#br0" timeOffset="1">489 241 1472 0 0,'0'0'4969'0'0,"-86"-55"-4957"0"0,78 51 0 0 0,5 3-12 0 0,2-1-92 0 0</inkml:trace>
  <inkml:trace contextRef="#ctx0" brushRef="#br0" timeOffset="2">101 69 612 0 0,'0'0'5893'0'0,"-86"-57"-5689"0"0,80 52-204 0 0,1 2-8 0 0,3 2 0 0 0,1 1-188 0 0,1-2-312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6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1364 280 768 0 0,'0'0'3848'0'0,"-92"-35"-3768"0"0,78 30-40 0 0,1 2-40 0 0,3 2-88 0 0,-1-1-4 0 0,2 0-132 0 0,2 2-688 0 0,-10-3-1264 0 0</inkml:trace>
  <inkml:trace contextRef="#ctx0" brushRef="#br0" timeOffset="1">664 144 3040 0 0,'0'0'2829'0'0,"-91"-47"-2825"0"0,75 39 60 0 0,2 2-64 0 0,6 1 0 0 0,0 2-248 0 0,-1 0-481 0 0,4 1-1031 0 0,-8-3-1440 0 0</inkml:trace>
  <inkml:trace contextRef="#ctx0" brushRef="#br0" timeOffset="2">0 1 1720 0 0,'0'0'3592'0'0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3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0 236 0 0,'0'0'10548'0'0,"-2"30"-12641"0"0,2-6 1100 0 0,-2 1-1 0 0,0-1 1 0 0,-2 0 0 0 0,0 0 0 0 0,-9 25 0 0 0,3-17-843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19:34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1 132 0 0,'0'0'6939'0'0,"-2"8"-6799"0"0,-2 18-177 0 0,1 1 0 0 0,1 47 0 0 0,2-52-412 0 0,0 1 1 0 0,-1 0-1 0 0,-1-1 1 0 0,-2 0-1 0 0,0 1 0 0 0,-11 32 1 0 0,2-24 532 0 0,-2-1 1 0 0,-36 55-1 0 0,33-53 160 0 0,1 1-1 0 0,2 0 0 0 0,1 1 1 0 0,-12 44-1 0 0,-18 43-60 0 0,-58 122 160 0 0,43-134-375 0 0,30-63-2819 0 0,17-28 658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137 514 92 0 0,'0'0'2772'0'0,"0"-17"-964"0"0,-1 4-1457 0 0,0-2 96 0 0,0-1-1 0 0,1 1 0 0 0,1-1 1 0 0,1 1-1 0 0,0 0 1 0 0,7-25-1 0 0,-2 25-335 0 0,0 0-1 0 0,1 1 1 0 0,1 0 0 0 0,1 0 0 0 0,0 1-1 0 0,0 0 1 0 0,2 1 0 0 0,-1 0-1 0 0,1 1 1 0 0,1 0 0 0 0,0 1-1 0 0,1 0 1 0 0,21-11 0 0 0,4 0-121 0 0,2 2 1 0 0,0 2 0 0 0,78-22-1 0 0,-34 18 7 0 0,1 4-1 0 0,0 3 1 0 0,0 4 0 0 0,1 4-1 0 0,1 4 1 0 0,-1 4-1 0 0,149 21 1 0 0,-166-11-111 0 0,66 22 0 0 0,-110-26 57 0 0,0 1 1 0 0,-1 1-1 0 0,-1 2 1 0 0,1 0 0 0 0,41 30-1 0 0,-46-26-46 0 0,-1 1-1 0 0,-1 1 0 0 0,0 1 1 0 0,-2 0-1 0 0,0 1 0 0 0,-1 1 1 0 0,21 41-1 0 0,-17-24-36 0 0,-2 0-1 0 0,-1 2 1 0 0,18 74-1 0 0,-24-66 106 0 0,-3 0 0 0 0,-2 1 0 0 0,-2 0 0 0 0,-2 0 0 0 0,-2 1 0 0 0,-3-1 0 0 0,-17 86 0 0 0,0-42 398 0 0,-4-2 0 0 0,-4-1 0 0 0,-45 94 0 0 0,56-147-57 0 0,-2-1 0 0 0,-1 0 0 0 0,-2-2 0 0 0,-1 0 0 0 0,-2-2 0 0 0,-1 0 0 0 0,-1-2 0 0 0,-2-2 0 0 0,-57 44-1 0 0,57-52-92 0 0,0-1 0 0 0,-2-2 0 0 0,0-1 0 0 0,0-2-1 0 0,-2-1 1 0 0,1-2 0 0 0,-71 14 0 0 0,46-15 43 0 0,-1-3 0 0 0,1-3 0 0 0,-1-3 0 0 0,-60-5 0 0 0,76-1-36 0 0,0-1 0 0 0,0-2 0 0 0,0-2-1 0 0,1-2 1 0 0,1-2 0 0 0,0-1 0 0 0,1-2 0 0 0,1-2-1 0 0,1-2 1 0 0,-43-30 0 0 0,47 25-92 0 0,2-1-1 0 0,1-1 1 0 0,1-2 0 0 0,2-1-1 0 0,1-1 1 0 0,1-2 0 0 0,2 0-1 0 0,2-1 1 0 0,-31-65 0 0 0,32 52-103 0 0,3 1 0 0 0,2-2 1 0 0,2 0-1 0 0,2-1 0 0 0,2-1 1 0 0,3 1-1 0 0,-3-81 0 0 0,15-59-398 0 0,-2 163 220 0 0,1 0 0 0 0,1 1 1 0 0,2 0-1 0 0,0 0 1 0 0,13-29-1 0 0,-12 36-273 0 0,1 0 0 0 0,0 0-1 0 0,1 1 1 0 0,1 0 0 0 0,1 1 0 0 0,0 0 0 0 0,2 1 0 0 0,-1 0-1 0 0,2 1 1 0 0,20-17 0 0 0,99-52-6153 0 0,-48 36 645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3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3 964 0 0,'0'0'7989'0'0,"33"-1"-9129"0"0,-9-1 944 0 0,3 2 192 0 0,2 0-436 0 0,0 0-1096 0 0,-9 0-653 0 0,3 0-943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36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3788 0 0,'0'0'5397'0'0,"86"-5"-7257"0"0,-54 8 684 0 0,20-3-1337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1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0 1148 0 0,'0'0'7453'0'0,"-4"17"-8167"0"0,-5 16 723 0 0,2 0-1 0 0,2 1 1 0 0,-3 36 0 0 0,8-57-22 0 0,0 1 0 0 0,1-1 0 0 0,0 1 0 0 0,1-1 0 0 0,6 19-1 0 0,-6-26 3 0 0,0 1 0 0 0,0-1 0 0 0,1-1 0 0 0,0 1-1 0 0,0 0 1 0 0,0-1 0 0 0,1 1 0 0 0,0-1-1 0 0,0 0 1 0 0,0-1 0 0 0,1 1 0 0 0,8 7-1 0 0,-9-10 30 0 0,0 1 1 0 0,1-1-1 0 0,-1 1 0 0 0,1-1 0 0 0,0-1 0 0 0,0 1 0 0 0,0-1 0 0 0,0 1 0 0 0,0-2 0 0 0,0 1 0 0 0,0 0 1 0 0,0-1-1 0 0,0 0 0 0 0,0 0 0 0 0,0-1 0 0 0,0 1 0 0 0,0-1 0 0 0,0 0 0 0 0,0 0 0 0 0,0-1 0 0 0,0 1 0 0 0,0-1 1 0 0,5-3-1 0 0,1-1 85 0 0,-1 0 0 0 0,1 0 1 0 0,-1-1-1 0 0,0 0 0 0 0,-1-1 1 0 0,0 0-1 0 0,0 0 0 0 0,12-16 0 0 0,-10 10 150 0 0,-2-1 0 0 0,0 0 0 0 0,0 0 0 0 0,-1-1-1 0 0,-1 0 1 0 0,-1 0 0 0 0,0-1 0 0 0,-1 0 0 0 0,-1 0-1 0 0,-1 0 1 0 0,0 0 0 0 0,0-22 576 0 0,-3 47-1386 0 0,-38 242-1028 0 0,9-80 1606 0 0,-9 139-2307 0 0,37-278 453 0 0,1-19-3477 0 0,0-21 3956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1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11909 0 0,'0'0'5177'0'0,"-3"19"-7190"0"0,-5-9-247 0 0,-12 2-6733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2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7505 0 0,'0'0'2680'0'0,"6"16"-4252"0"0,-1-6 1602 0 0,1 3 30 0 0,-1 0 1 0 0,0 0-1 0 0,-1 0 0 0 0,-1 0 0 0 0,0 1 1 0 0,2 25-1 0 0,-4 7 45 0 0,-3 0 1 0 0,-1 0-1 0 0,-3 0 1 0 0,-2 0-1 0 0,-1-1 1 0 0,-3 0-1 0 0,-1-1 1 0 0,-20 43-1 0 0,22-69 139 0 0,11-18-226 0 0,0 0 0 0 0,-1 0 0 0 0,1 0-1 0 0,0 0 1 0 0,0 0 0 0 0,0 0 0 0 0,-1 0 0 0 0,1 0 0 0 0,0 0 0 0 0,0 0 0 0 0,-1 0 0 0 0,1 0-1 0 0,0-1 1 0 0,0 1 0 0 0,0 0 0 0 0,0 0 0 0 0,-1 0 0 0 0,1 0 0 0 0,0 0 0 0 0,0-1 0 0 0,0 1-1 0 0,0 0 1 0 0,0 0 0 0 0,-1 0 0 0 0,1-1 0 0 0,0 1 0 0 0,0 0 0 0 0,0 0 0 0 0,0 0 0 0 0,0-1-1 0 0,0 1 1 0 0,0 0 0 0 0,0 0 0 0 0,0-1 0 0 0,0 1 0 0 0,0 0 0 0 0,0 0 0 0 0,0 0 0 0 0,0-1-1 0 0,0 1 1 0 0,0 0 0 0 0,0-45 924 0 0,0 33-1447 0 0,1-11 375 0 0,1 0 0 0 0,1 1-1 0 0,1-1 1 0 0,1 1 0 0 0,8-22 0 0 0,47-104-133 0 0,-56 139 182 0 0,0 1 1 0 0,0 0 0 0 0,1 1 0 0 0,0-1 0 0 0,0 1 0 0 0,1 0-1 0 0,10-10 1 0 0,-15 16 62 0 0,0 0-1 0 0,1-1 1 0 0,0 1-1 0 0,-1 0 1 0 0,1 0 0 0 0,0 0-1 0 0,0 0 1 0 0,-1 1-1 0 0,1-1 1 0 0,0 0-1 0 0,0 1 1 0 0,0-1 0 0 0,0 1-1 0 0,0-1 1 0 0,0 1-1 0 0,0 0 1 0 0,0 0-1 0 0,0 0 1 0 0,0 0-1 0 0,0 0 1 0 0,0 1 0 0 0,0-1-1 0 0,0 1 1 0 0,0-1-1 0 0,0 1 1 0 0,-1 0-1 0 0,1-1 1 0 0,0 1 0 0 0,0 0-1 0 0,0 0 1 0 0,-1 0-1 0 0,1 1 1 0 0,-1-1-1 0 0,1 0 1 0 0,-1 1 0 0 0,1-1-1 0 0,-1 1 1 0 0,0-1-1 0 0,2 3 1 0 0,6 7 88 0 0,-1 1-1 0 0,0 1 1 0 0,0 0 0 0 0,-1 0-1 0 0,-1 0 1 0 0,0 1 0 0 0,-1 0-1 0 0,0 0 1 0 0,4 28 0 0 0,-3-2-359 0 0,-1 0 1 0 0,-2 56-1 0 0,-5-56-1802 0 0,-6-18-2172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1838 1644 0 0,'0'0'3574'0'0,"-14"-9"-2799"0"0,-107-69 197 0 0,74 49-426 0 0,1-1 0 0 0,-71-63 1 0 0,102 79-450 0 0,0-2 1 0 0,0 0 0 0 0,2-1-1 0 0,0 0 1 0 0,0-1 0 0 0,2 0 0 0 0,1-1-1 0 0,0 0 1 0 0,-14-41 0 0 0,17 35 96 0 0,1 0-1 0 0,1 0 1 0 0,1 0 0 0 0,1-1 0 0 0,2 0-1 0 0,0 1 1 0 0,2-1 0 0 0,1 0 0 0 0,1 1-1 0 0,1 0 1 0 0,1-1 0 0 0,11-32 0 0 0,-6 30-175 0 0,2 0 0 0 0,0 1 0 0 0,2 0 0 0 0,2 1 0 0 0,0 1 0 0 0,1 0 0 0 0,1 1 0 0 0,2 1 0 0 0,0 1 0 0 0,28-24 0 0 0,4 4 145 0 0,2 1 0 0 0,105-59 1 0 0,133-38 110 0 0,-185 98-213 0 0,2 5 1 0 0,162-30-1 0 0,230-9-5 0 0,-2 34-187 0 0,1 26 64 0 0,443-34 156 0 0,-704 18 777 0 0,256-20-190 0 0,-289 46-760 0 0,370 43 0 0 0,-240 0 105 0 0,180 27-145 0 0,-346-37 70 0 0,170 53-1 0 0,-301-71 54 0 0,294 92 26 0 0,-9 26-66 0 0,-221-75-31 0 0,-2 4 0 0 0,-3 5 0 0 0,-3 5 0 0 0,-2 3 0 0 0,85 87 0 0 0,-162-144 56 0 0,-1 1 0 0 0,-1 0 0 0 0,-1 1 0 0 0,0 1 0 0 0,-1 0 0 0 0,0 1 0 0 0,-2 0 0 0 0,0 1 0 0 0,-1 0 0 0 0,-1 0 0 0 0,11 39 0 0 0,-13-30 28 0 0,-1 1 1 0 0,-1 0-1 0 0,-2 0 1 0 0,0 0-1 0 0,-5 44 1 0 0,1-52 23 0 0,-1-1 1 0 0,-2 1 0 0 0,0-1-1 0 0,-1 0 1 0 0,-1-1-1 0 0,0 1 1 0 0,-2-1-1 0 0,-16 26 1 0 0,14-27 15 0 0,-1-1 0 0 0,-1-1 0 0 0,-1 0 0 0 0,0-1 0 0 0,-1 0 0 0 0,0-1 0 0 0,-1 0-1 0 0,-34 20 1 0 0,16-15 27 0 0,-2-1-1 0 0,-1-2 1 0 0,-64 20-1 0 0,-215 54 44 0 0,3-2-139 0 0,252-71 75 0 0,-107 16-1 0 0,-67-8 26 0 0,81-9-99 0 0,-10-1-132 0 0,-1-7-1 0 0,0-7 0 0 0,-199-24 0 0 0,-342-22 163 0 0,-3 39 27 0 0,521 7 16 0 0,-529-17-24 0 0,-82 52-104 0 0,656-26 104 0 0,88-6-36 0 0,-1087 54 140 0 0,1106-56-61 0 0,0-2 0 0 0,0-1 0 0 0,0-3 0 0 0,1 0 0 0 0,-55-15 0 0 0,0-9 111 0 0,1-3 0 0 0,-147-74 0 0 0,210 88-126 0 0,-40-31 1 0 0,37 24-58 0 0,3 4 56 0 0,2-1 1 0 0,0-1-1 0 0,2-1 1 0 0,0-2-1 0 0,2 0 1 0 0,1-1-1 0 0,1 0 1 0 0,-20-39-1 0 0,29 41 81 0 0,0 0-1 0 0,-6-29 0 0 0,10 33-72 0 0,0 0 0 0 0,-2 0 0 0 0,-17-35 0 0 0,16 38-61 0 0,1 0 0 0 0,1 0 1 0 0,0 0-1 0 0,-4-23 1 0 0,1-6-7881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2.6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2 152 7989 0 0,'0'0'5613'0'0,"0"-20"-5344"0"0,4-111-748 0 0,-5 155-3859 0 0,-3 52-678 0 0,4-46 1106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3.1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1644 0 0,'0'0'9945'0'0,"3"16"-12583"0"0,22 127 2646 0 0,-18-85 91 0 0,-3-22 138 0 0,13 40 2363 0 0,-13-85-1262 0 0,2-12-622 0 0,11-62-1063 0 0,45-134 0 0 0,-62 217 233 0 0,0-1 0 0 0,0 1 0 0 0,0 0 0 0 0,0-1 0 0 0,0 1-1 0 0,0 0 1 0 0,1-1 0 0 0,-1 1 0 0 0,0 0 0 0 0,0-1 0 0 0,0 1 0 0 0,0 0-1 0 0,0 0 1 0 0,1-1 0 0 0,-1 1 0 0 0,2-2-1027 0 0,-1 2 1027 0 0,-1 0-1 0 0,0 0 1 0 0,1-1 0 0 0,-1 1 0 0 0,0 0 0 0 0,1 0 0 0 0,-1 0 0 0 0,0 0-1 0 0,1 0 1 0 0,-1 0 0 0 0,0 0 0 0 0,1 0 0 0 0,-1 0 0 0 0,0 0 0 0 0,1 0 0 0 0,-1 0-1 0 0,0 1 1 0 0,1-1 0 0 0,-1 0 0 0 0,1 0 0 0 0,11 13-5237 0 0,-10-11 5306 0 0,6 10-2450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3.6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302 397 64 0 0,'0'0'11325'0'0,"-17"-2"-11418"0"0,5 0 59 0 0,5 1 27 0 0,0 0 0 0 0,0 0 0 0 0,0 0 0 0 0,1 1 0 0 0,-1 0 0 0 0,0 0 0 0 0,0 1 0 0 0,0-1 0 0 0,0 2 0 0 0,1-1 0 0 0,-1 1 0 0 0,1 0 0 0 0,-12 5 0 0 0,-4 5-41 0 0,1 0 0 0 0,1 1-1 0 0,-25 22 1 0 0,40-31-29 0 0,0 0 1 0 0,0 1-1 0 0,1 0 0 0 0,-1 0 0 0 0,1 0 0 0 0,0 0 1 0 0,1 0-1 0 0,-1 1 0 0 0,1 0 0 0 0,0 0 0 0 0,1 0 1 0 0,-1 0-1 0 0,1 0 0 0 0,0 0 0 0 0,1 0 0 0 0,0 1 1 0 0,-1 8-1 0 0,2-14-5 0 0,0 0 1 0 0,0-1-1 0 0,0 1 0 0 0,0 0 1 0 0,0 0-1 0 0,0 0 1 0 0,0 0-1 0 0,0-1 0 0 0,1 1 1 0 0,-1 0-1 0 0,0 0 1 0 0,1-1-1 0 0,-1 1 0 0 0,1 0 1 0 0,-1 0-1 0 0,0-1 1 0 0,1 1-1 0 0,0 0 0 0 0,-1-1 1 0 0,1 1-1 0 0,-1-1 1 0 0,1 1-1 0 0,0-1 0 0 0,-1 1 1 0 0,1-1-1 0 0,0 1 0 0 0,0-1 1 0 0,-1 0-1 0 0,1 1 1 0 0,1-1-1 0 0,31 2-341 0 0,-29-2 551 0 0,0 0 0 0 0,0 0-1 0 0,-1 0 1 0 0,1 0-1 0 0,0 1 1 0 0,0 0 0 0 0,5 1-1 0 0,21 12 56 0 0,-14-5-93 0 0,1-1-1 0 0,1-1 0 0 0,-1 0 1 0 0,1-1-1 0 0,0-1 0 0 0,0-1 1 0 0,1 0-1 0 0,36 1 0 0 0,-40-6-16 0 0,0 0 0 0 0,0-1-1 0 0,0-1 1 0 0,-1-1 0 0 0,1 0-1 0 0,-1-1 1 0 0,0-1 0 0 0,0 0 0 0 0,0 0-1 0 0,-1-2 1 0 0,0 1 0 0 0,0-2 0 0 0,-1 0-1 0 0,0 0 1 0 0,19-21 0 0 0,-9 8-11 0 0,-2-2 1 0 0,0-1 0 0 0,-2 0 0 0 0,0-1-1 0 0,-2-1 1 0 0,21-49 0 0 0,-26 53-97 0 0,-2-1-1 0 0,0-1 1 0 0,-2 0 0 0 0,-1 0-1 0 0,-1 0 1 0 0,-1-1 0 0 0,-1 1-1 0 0,-1-1 1 0 0,-4-49 0 0 0,2 73 77 0 0,0-1 1 0 0,-1 0 0 0 0,1 1 0 0 0,-1-1 0 0 0,0 1 0 0 0,0-1 0 0 0,0 1 0 0 0,0 0 0 0 0,0-1 0 0 0,0 1 0 0 0,-1 0 0 0 0,1 0 0 0 0,-1 0-1 0 0,1 0 1 0 0,-1 0 0 0 0,-2-2 0 0 0,3 3-39 0 0,1 1-1 0 0,-1-1 1 0 0,0 1-1 0 0,1 0 1 0 0,-1-1-1 0 0,0 1 1 0 0,0 0-1 0 0,0 0 1 0 0,1-1 0 0 0,-1 1-1 0 0,0 0 1 0 0,0 0-1 0 0,0 0 1 0 0,0 0-1 0 0,1 0 1 0 0,-1 0-1 0 0,0 0 1 0 0,0 0-1 0 0,0 1 1 0 0,0-1-1 0 0,-1 1-54 0 0,0 0-1 0 0,1 0 0 0 0,-1 0 0 0 0,1 0 1 0 0,-1 0-1 0 0,1 0 0 0 0,-1 0 0 0 0,1 1 1 0 0,0-1-1 0 0,0 0 0 0 0,-1 1 0 0 0,0 2 1 0 0,-16 25 6 0 0,1 1 0 0 0,2 1 0 0 0,1 0-1 0 0,2 1 1 0 0,0 1 0 0 0,-9 48 0 0 0,9-19 30 0 0,3 0 0 0 0,-2 104-1 0 0,11-95 333 0 0,10 87 0 0 0,-10-157-319 0 0,0-1 0 0 0,0 1 0 0 0,0-1 0 0 0,0 1-1 0 0,0 0 1 0 0,1-1 0 0 0,-1 1 0 0 0,0-1 0 0 0,0 1 0 0 0,1-1 0 0 0,-1 1 0 0 0,0-1 0 0 0,0 1 0 0 0,1-1 0 0 0,-1 1 0 0 0,1-1 0 0 0,-1 0 0 0 0,0 1 0 0 0,1-1 0 0 0,-1 1 0 0 0,1-1 0 0 0,-1 0 0 0 0,1 0 0 0 0,-1 1 0 0 0,1-1 0 0 0,-1 0 0 0 0,1 0 0 0 0,-1 1 0 0 0,1-1 0 0 0,-1 0 0 0 0,1 0 0 0 0,0 0 0 0 0,-1 0 0 0 0,1 0 0 0 0,-1 0 0 0 0,1 0 0 0 0,-1 0 0 0 0,1 0 0 0 0,0 0 0 0 0,-1 0 0 0 0,2-1 0 0 0,0 1-321 0 0,0-1 0 0 0,1 0 0 0 0,-1 0 0 0 0,0 0 0 0 0,1 0 0 0 0,-1 0 0 0 0,0-1 0 0 0,0 1 0 0 0,0-1 0 0 0,2-2 0 0 0,22-22-4227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5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 12 0 0,'0'0'9497'0'0,"8"7"-10095"0"0,-8-7 598 0 0,5 4 4 0 0,1 0-1 0 0,-1 1 1 0 0,-1 0-1 0 0,1 0 1 0 0,-1 0-1 0 0,0 0 0 0 0,0 1 1 0 0,0 0-1 0 0,-1 0 1 0 0,0 0-1 0 0,4 11 1 0 0,9 30 189 0 0,-3 0 0 0 0,-1 1 0 0 0,-3 1 0 0 0,-2 0 0 0 0,2 94 1 0 0,-9-141-168 0 0,0-1 1 0 0,0 1 0 0 0,0 0 0 0 0,-1-1 0 0 0,1 1 0 0 0,-1 0 0 0 0,1-1 0 0 0,-1 1 0 0 0,0-1 0 0 0,1 1-1 0 0,-1-1 1 0 0,0 1 0 0 0,0-1 0 0 0,0 0 0 0 0,0 1 0 0 0,0-1 0 0 0,0 0 0 0 0,0 0 0 0 0,-1 0 0 0 0,1 1-1 0 0,0-2 1 0 0,-1 1 0 0 0,1 0 0 0 0,-1 0 0 0 0,1 0 0 0 0,-1-1 0 0 0,1 1 0 0 0,-1 0 0 0 0,0-1 0 0 0,1 0-1 0 0,-1 1 1 0 0,0-1 0 0 0,1 0 0 0 0,-1 0 0 0 0,0 0 0 0 0,1 0 0 0 0,-1 0 0 0 0,0 0 0 0 0,1 0-1 0 0,-1-1 1 0 0,-1 0 0 0 0,-8 0 13 0 0,1-1-1 0 0,0-1 1 0 0,0 0-1 0 0,0 0 0 0 0,-12-7 1 0 0,-28-15-144 0 0,23 11 31 0 0,-49-18 0 0 0,67 28 48 0 0,-1 2 0 0 0,0-1 0 0 0,0 1 0 0 0,0 1 0 0 0,0 0 0 0 0,0 0 0 0 0,0 1 0 0 0,0 0 0 0 0,-13 3 0 0 0,18-2-36 0 0,0 0 1 0 0,1 0 0 0 0,-1 1-1 0 0,0 0 1 0 0,1 0-1 0 0,-1 0 1 0 0,1 0 0 0 0,0 1-1 0 0,-1-1 1 0 0,1 1-1 0 0,1 0 1 0 0,-1 1 0 0 0,0-1-1 0 0,1 1 1 0 0,-1-1 0 0 0,1 1-1 0 0,0 0 1 0 0,1 0-1 0 0,-1 1 1 0 0,1-1 0 0 0,-1 1-1 0 0,1-1 1 0 0,1 1-1 0 0,-1-1 1 0 0,-1 8 0 0 0,2-7 26 0 0,0 1 0 0 0,0-1 0 0 0,0 1 0 0 0,1 0 0 0 0,0-1 0 0 0,0 1 0 0 0,0-1 0 0 0,1 1 0 0 0,0 0 0 0 0,0-1 0 0 0,0 1 0 0 0,1-1 0 0 0,0 0 0 0 0,0 1 0 0 0,0-1 0 0 0,1 0 0 0 0,-1 0 0 0 0,1 0 0 0 0,1-1 0 0 0,-1 1 0 0 0,0-1 0 0 0,6 5 0 0 0,0-1 63 0 0,2-1 0 0 0,-1 0-1 0 0,1-1 1 0 0,0 0 0 0 0,1 0 0 0 0,-1-1-1 0 0,1-1 1 0 0,0 0 0 0 0,0 0 0 0 0,0-1-1 0 0,1-1 1 0 0,-1 0 0 0 0,22 0 0 0 0,-4-2-69 0 0,-1 0-1 0 0,1-2 1 0 0,-1-1 0 0 0,53-13-1 0 0,-43 4-77 0 0,-1-1 0 0 0,0-2 0 0 0,-1-1 0 0 0,-1-3-1 0 0,-1 0 1 0 0,0-2 0 0 0,44-37 0 0 0,-46 32 585 0 0,-2-2 0 0 0,-1-2 0 0 0,-2 0 0 0 0,26-35 0 0 0,-33 34 1278 0 0,-31 47-1881 0 0,0 0 0 0 0,1 0 0 0 0,0 1 0 0 0,2 0 0 0 0,0 0 0 0 0,1 1 0 0 0,0 0 0 0 0,2 0 0 0 0,0 0 0 0 0,1 1 0 0 0,1 0 0 0 0,1-1 0 0 0,1 23 0 0 0,1-35 134 0 0,0 0 1 0 0,1-1-1 0 0,-1 1 0 0 0,1-1 0 0 0,1 0 0 0 0,-1 1 1 0 0,4 4-1 0 0,-6-8 23 0 0,1-1-1 0 0,0 0 1 0 0,-1 1 0 0 0,1-1-1 0 0,0 0 1 0 0,0 0 0 0 0,0 0-1 0 0,-1 0 1 0 0,1 0 0 0 0,0 0-1 0 0,1 0 1 0 0,-1 0 0 0 0,0 0-1 0 0,0 0 1 0 0,0 0 0 0 0,1-1-1 0 0,-1 1 1 0 0,0 0 0 0 0,0-1-1 0 0,1 1 1 0 0,-1-1 0 0 0,1 0 0 0 0,-1 1-1 0 0,0-1 1 0 0,1 0 0 0 0,-1 0-1 0 0,1 0 1 0 0,-1 0 0 0 0,1 0-1 0 0,-1 0 1 0 0,0 0 0 0 0,1-1-1 0 0,-1 1 1 0 0,2-1 0 0 0,1-3 75 0 0,1 0 0 0 0,-1 0 0 0 0,0-1 0 0 0,-1 0 0 0 0,1 0 1 0 0,-1 0-1 0 0,0 0 0 0 0,0 0 0 0 0,0 0 0 0 0,-1-1 0 0 0,0 0 0 0 0,0 1 1 0 0,1-10-1 0 0,-1 9-144 0 0,-1 1 0 0 0,0-1 0 0 0,-1 0 1 0 0,1 1-1 0 0,-1-1 0 0 0,0 0 0 0 0,-1 1 1 0 0,1-1-1 0 0,-1 0 0 0 0,0 1 0 0 0,-1-1 0 0 0,1 1 1 0 0,-1 0-1 0 0,0-1 0 0 0,0 1 0 0 0,-1 0 0 0 0,-3-5 1 0 0,1 3-94 0 0,-1 0 0 0 0,0 0 0 0 0,-1 1 0 0 0,1 0 0 0 0,-1 0 1 0 0,0 0-1 0 0,-1 1 0 0 0,1 0 0 0 0,-1 1 0 0 0,-9-5 0 0 0,14 7 98 0 0,-5-2 0 0 0,0 0 1 0 0,0 0-1 0 0,-1 1 0 0 0,1 0 1 0 0,-1 1-1 0 0,1-1 0 0 0,-15-1 1 0 0,45 20-1695 0 0,-2-8 1761 0 0,-1-2 0 0 0,1 0 0 0 0,1-1 0 0 0,-1-1 0 0 0,30 2 0 0 0,106-1 180 0 0,-131-5-106 0 0,0 0 0 0 0,0-1 0 0 0,0-2 0 0 0,0 0 0 0 0,0-2 0 0 0,-1-1 0 0 0,0-1 0 0 0,0-1 0 0 0,45-21 0 0 0,-68 28-57 0 0,1 1 1 0 0,-1-1 0 0 0,0 0-1 0 0,1 1 1 0 0,-1-1-1 0 0,0 0 1 0 0,0 0-1 0 0,0 0 1 0 0,0 0 0 0 0,0 0-1 0 0,0 0 1 0 0,0 0-1 0 0,0 0 1 0 0,0 0-1 0 0,0 0 1 0 0,-1-1 0 0 0,1 1-1 0 0,0 0 1 0 0,-1-1-1 0 0,1 1 1 0 0,-1 0-1 0 0,1-3 1 0 0,-1 3-20 0 0,0 1 0 0 0,0-1 0 0 0,-1 1 0 0 0,1 0-1 0 0,0-1 1 0 0,0 1 0 0 0,-1-1 0 0 0,1 1 0 0 0,0 0 0 0 0,0-1 0 0 0,-1 1 0 0 0,1 0 0 0 0,-1-1 0 0 0,1 1-1 0 0,0 0 1 0 0,-1 0 0 0 0,1-1 0 0 0,0 1 0 0 0,-1 0 0 0 0,1 0 0 0 0,-1 0 0 0 0,1 0 0 0 0,-1-1 0 0 0,0 1-1 0 0,-22 0-405 0 0,17 2 311 0 0,0 0 1 0 0,-1 0-1 0 0,1 0 1 0 0,1 1-1 0 0,-1 0 1 0 0,0 0-1 0 0,1 0 1 0 0,0 1-1 0 0,-1-1 1 0 0,1 1-1 0 0,1 1 1 0 0,-1-1-1 0 0,1 1 1 0 0,-1 0 0 0 0,-3 6-1 0 0,2-4 31 0 0,1 1 0 0 0,1 0 0 0 0,-1-1 0 0 0,1 1 0 0 0,1 1 0 0 0,-1-1 0 0 0,2 1 1 0 0,-1-1-1 0 0,1 1 0 0 0,-2 13 0 0 0,3-17 43 0 0,1 1 0 0 0,0-1 0 0 0,0 1 0 0 0,0 0 0 0 0,1-1 0 0 0,-1 1 0 0 0,2-1 1 0 0,-1 1-1 0 0,0-1 0 0 0,1 0 0 0 0,0 1 0 0 0,0-1 0 0 0,1 0 0 0 0,-1 0 0 0 0,1 0 0 0 0,0-1 0 0 0,0 1 0 0 0,1-1 1 0 0,0 1-1 0 0,-1-1 0 0 0,1 0 0 0 0,1-1 0 0 0,-1 1 0 0 0,0-1 0 0 0,1 0 0 0 0,0 0 0 0 0,0 0 0 0 0,0 0 0 0 0,0-1 1 0 0,0 0-1 0 0,0 0 0 0 0,1 0 0 0 0,-1-1 0 0 0,0 0 0 0 0,12 1 0 0 0,4 0 114 0 0,0-1 0 0 0,1-1 0 0 0,-1-1 0 0 0,0-1 0 0 0,0 0 0 0 0,0-2 0 0 0,0-1 0 0 0,0 0 0 0 0,-1-1 0 0 0,33-16 0 0 0,-32 12-189 0 0,0-1 1 0 0,0-1-1 0 0,-2-1 1 0 0,1-1-1 0 0,-2-1 0 0 0,0 0 1 0 0,0-1-1 0 0,-2-1 0 0 0,21-27 1 0 0,-28 32 86 0 0,-2 1 1 0 0,0-1 0 0 0,0-1-1 0 0,8-21 1 0 0,-14 32 25 0 0,0-1 1 0 0,0 0-1 0 0,0 0 0 0 0,0 0 1 0 0,0 0-1 0 0,0-1 1 0 0,-1 1-1 0 0,1 0 0 0 0,-1 0 1 0 0,0 0-1 0 0,0 0 0 0 0,-1-1 1 0 0,1 1-1 0 0,0 0 0 0 0,-1 0 1 0 0,0 0-1 0 0,0 0 0 0 0,0 0 1 0 0,0 0-1 0 0,0 0 0 0 0,-1 0 1 0 0,1 0-1 0 0,-1 1 1 0 0,0-1-1 0 0,1 0 0 0 0,-4-2 1 0 0,2 3-75 0 0,1 1 1 0 0,-1-1-1 0 0,1 1 1 0 0,-1 0 0 0 0,0 0-1 0 0,1 0 1 0 0,-1 0-1 0 0,0 0 1 0 0,0 0 0 0 0,0 1-1 0 0,0-1 1 0 0,0 1 0 0 0,0 0-1 0 0,0 0 1 0 0,0 0-1 0 0,0 0 1 0 0,1 1 0 0 0,-1-1-1 0 0,0 1 1 0 0,0 0-1 0 0,0 0 1 0 0,0 0 0 0 0,1 0-1 0 0,-1 0 1 0 0,0 1 0 0 0,1-1-1 0 0,-1 1 1 0 0,1-1-1 0 0,-4 4 1 0 0,2-2-30 0 0,0 0 1 0 0,0 1-1 0 0,0 0 0 0 0,0-1 0 0 0,0 1 1 0 0,1 1-1 0 0,-1-1 0 0 0,1 0 1 0 0,0 1-1 0 0,1 0 0 0 0,-1 0 1 0 0,1 0-1 0 0,0 0 0 0 0,0 0 0 0 0,-1 6 1 0 0,2-2 12 0 0,0-1 1 0 0,1 1 0 0 0,0 0 0 0 0,1-1-1 0 0,0 1 1 0 0,0-1 0 0 0,1 1-1 0 0,0-1 1 0 0,5 16 0 0 0,3-3-24 0 0,1 0 0 0 0,15 24 0 0 0,16 28-63 0 0,-41-71 178 0 0,0 1-1 0 0,0-1 1 0 0,0 0-1 0 0,0 1 1 0 0,0-1-1 0 0,0 1 1 0 0,0-1-1 0 0,-1 1 0 0 0,0 0 1 0 0,1-1-1 0 0,-1 1 1 0 0,0-1-1 0 0,0 1 1 0 0,0 0-1 0 0,-1-1 1 0 0,1 1-1 0 0,-1-1 1 0 0,1 1-1 0 0,-1 0 1 0 0,0-1-1 0 0,0 0 0 0 0,0 1 1 0 0,0-1-1 0 0,-1 1 1 0 0,1-1-1 0 0,-1 0 1 0 0,1 0-1 0 0,-1 0 1 0 0,0 0-1 0 0,1 0 1 0 0,-1 0-1 0 0,0-1 1 0 0,0 1-1 0 0,-4 2 0 0 0,-6 2 156 0 0,0 0-1 0 0,-1 0 0 0 0,1-1 1 0 0,-1-1-1 0 0,-19 5 0 0 0,18-6-396 0 0,-2 2-13 0 0,-31 4-3336 0 0,33-8-356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6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64 316 4788 0 0,'0'0'5381'0'0,"3"18"-6949"0"0,8 56 1777 0 0,-10-62-106 0 0,0 1 0 0 0,-2 0-1 0 0,0-1 1 0 0,0 1 0 0 0,-1-1 0 0 0,0 1 0 0 0,-1-1-1 0 0,-1 0 1 0 0,0 0 0 0 0,0 0 0 0 0,-1 0-1 0 0,-10 15 1 0 0,12-20-65 0 0,-24 38 855 0 0,20-39 410 0 0,15-32-1043 0 0,10-15-692 0 0,2 1-1 0 0,2 1 0 0 0,1 1 1 0 0,2 1-1 0 0,38-44 0 0 0,-63 81 390 0 0,0-1 0 0 0,1 1 0 0 0,-1-1 0 0 0,0 1 0 0 0,1-1-1 0 0,-1 1 1 0 0,0-1 0 0 0,1 1 0 0 0,-1-1 0 0 0,1 1 0 0 0,-1 0 0 0 0,1-1 0 0 0,-1 1-1 0 0,1 0 1 0 0,-1-1 0 0 0,1 1 0 0 0,-1 0 0 0 0,1-1 0 0 0,-1 1 0 0 0,1 0 0 0 0,0 0-1 0 0,-1 0 1 0 0,1 0 0 0 0,-1 0 0 0 0,1 0 0 0 0,0 0 0 0 0,-1 0 0 0 0,1 0 0 0 0,0 0-1 0 0,-1 0 1 0 0,1 0 0 0 0,-1 0 0 0 0,1 0 0 0 0,0 0 0 0 0,-1 1 0 0 0,2-1-1 0 0,-1 2 12 0 0,0 0-1 0 0,1-1 0 0 0,-1 1 1 0 0,0 0-1 0 0,0 0 0 0 0,0-1 1 0 0,0 1-1 0 0,-1 0 0 0 0,1 0 0 0 0,-1 0 1 0 0,1 3-1 0 0,7 66 396 0 0,-7-66-404 0 0,-1 2 46 0 0,1 7 30 0 0,0 0-1 0 0,0 0 1 0 0,2 0-1 0 0,6 26 1 0 0,-8-37-23 0 0,0 0-1 0 0,1 0 1 0 0,-1-1 0 0 0,1 1-1 0 0,-1 0 1 0 0,1 0 0 0 0,0-1 0 0 0,0 1-1 0 0,0-1 1 0 0,0 1 0 0 0,1-1 0 0 0,-1 0-1 0 0,0 0 1 0 0,1 0 0 0 0,0 0-1 0 0,-1-1 1 0 0,1 1 0 0 0,0-1 0 0 0,0 1-1 0 0,0-1 1 0 0,0 0 0 0 0,0 0 0 0 0,0 0-1 0 0,0-1 1 0 0,1 1 0 0 0,-1-1-1 0 0,4 0 1 0 0,1 0 16 0 0,0-1 1 0 0,0-1-1 0 0,0 1 0 0 0,0-1 0 0 0,0-1 1 0 0,-1 0-1 0 0,1 0 0 0 0,-1 0 0 0 0,1-1 1 0 0,-1 0-1 0 0,0 0 0 0 0,-1-1 1 0 0,1 0-1 0 0,-1 0 0 0 0,9-10 0 0 0,5-5 91 0 0,-1-1-1 0 0,0-1 1 0 0,15-27-1 0 0,-24 35 116 0 0,-7 9-274 0 0,-4 7-155 0 0,-27 48-449 0 0,26-44 632 0 0,0 1 0 0 0,0 0 0 0 0,1 0 0 0 0,0 0 0 0 0,0 0 0 0 0,0 0 0 0 0,1 0 0 0 0,0 0 0 0 0,0 0 0 0 0,1 0 0 0 0,0 0 0 0 0,0 0 1 0 0,1 0-1 0 0,0 0 0 0 0,0 0 0 0 0,0-1 0 0 0,1 1 0 0 0,0-1 0 0 0,1 0 0 0 0,-1 0 0 0 0,1 0 0 0 0,0 0 0 0 0,9 10 0 0 0,-6-9 24 0 0,0-1 0 0 0,1 1 1 0 0,0-1-1 0 0,0 0 0 0 0,0-1 0 0 0,1 0 0 0 0,-1 0 0 0 0,1-1 1 0 0,0 0-1 0 0,1-1 0 0 0,-1 0 0 0 0,1 0 0 0 0,-1-1 0 0 0,1 0 1 0 0,0-1-1 0 0,15 1 0 0 0,-21-2-19 0 0,0 0-1 0 0,-1 0 1 0 0,1-1 0 0 0,0 1 0 0 0,-1-1-1 0 0,1 0 1 0 0,-1 0 0 0 0,1 0 0 0 0,-1 0 0 0 0,0-1-1 0 0,1 1 1 0 0,-1-1 0 0 0,0 0 0 0 0,0 0-1 0 0,0 0 1 0 0,0 0 0 0 0,0-1 0 0 0,-1 1 0 0 0,1-1-1 0 0,-1 0 1 0 0,1 1 0 0 0,-1-1 0 0 0,0 0-1 0 0,0 0 1 0 0,0-1 0 0 0,-1 1 0 0 0,1 0 0 0 0,-1-1-1 0 0,2-5 1 0 0,-1 2-22 0 0,-1 1-1 0 0,0 0 1 0 0,-1-1-1 0 0,1 1 1 0 0,-1 0 0 0 0,0-1-1 0 0,-1 1 1 0 0,0 0-1 0 0,0-1 1 0 0,0 1 0 0 0,-1 0-1 0 0,1 0 1 0 0,-2 0-1 0 0,1 0 1 0 0,0 0 0 0 0,-6-8-1 0 0,-6-5-9 0 0,0 1 1 0 0,-2 0-1 0 0,-24-22 0 0 0,28 30 171 0 0,0-1-1 0 0,0-1 0 0 0,2 0 0 0 0,-1 0 0 0 0,2-1 0 0 0,-1 0 0 0 0,2-1 1 0 0,0 0-1 0 0,-8-19 0 0 0,15 30-146 0 0,0-1 1 0 0,0 0-1 0 0,0 0 1 0 0,1 0-1 0 0,0 1 1 0 0,-1-1-1 0 0,1 0 1 0 0,1 0-1 0 0,-1 0 1 0 0,0 0-1 0 0,1 0 1 0 0,0 0-1 0 0,0 1 1 0 0,0-1 0 0 0,3-6-1 0 0,-1 4-39 0 0,1 0 1 0 0,0 0-1 0 0,0 0 1 0 0,0 1-1 0 0,1 0 0 0 0,-1 0 1 0 0,1 0-1 0 0,7-6 0 0 0,9-3-270 0 0,1 0 0 0 0,-1 1-1 0 0,42-17 1 0 0,-60 29 290 0 0,38-16-391 0 0,0 1 0 0 0,50-12 0 0 0,-70 23 378 0 0,0 1 0 0 0,1 1 0 0 0,-1 0 0 0 0,1 2 0 0 0,0 1 0 0 0,32 3 0 0 0,-50-3 90 0 0,0 1 0 0 0,0 1 0 0 0,0-1 0 0 0,-1 0 1 0 0,1 1-1 0 0,0 0 0 0 0,0 0 0 0 0,-1 0 0 0 0,1 0 1 0 0,-1 0-1 0 0,0 1 0 0 0,0 0 0 0 0,0 0 0 0 0,0 0 1 0 0,0 0-1 0 0,0 0 0 0 0,-1 0 0 0 0,1 1 0 0 0,-1-1 1 0 0,0 1-1 0 0,0-1 0 0 0,-1 1 0 0 0,1 0 0 0 0,-1 0 1 0 0,1 0-1 0 0,-1 0 0 0 0,0 6 0 0 0,3 12 493 0 0,-1 0-1 0 0,-1 1 0 0 0,-2 42 1 0 0,-1-36-380 0 0,-28 298 921 0 0,24-284-893 0 0,-1-4-1533 0 0,-21 73 0 0 0,19-90-1224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6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0 143 7233 0 0,'0'0'4400'0'0,"111"-92"-6024"0"0,-64 84 1388 0 0,7 0 136 0 0,3 2 48 0 0,5 0-624 0 0,-13 1-1140 0 0,23-12-1453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7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53 496 2552 0 0,'0'0'2312'0'0,"-3"16"-1596"0"0,-19 127 661 0 0,19-118-953 0 0,-1 1 1 0 0,-1-1 0 0 0,-10 30-1 0 0,25-81-46 0 0,1 1 0 0 0,2 0 0 0 0,1 1-1 0 0,24-33 1 0 0,78-89-711 0 0,-107 134 303 0 0,29-29 29 0 0,-35 39-49 0 0,-1 0 1 0 0,0 0-1 0 0,1 0 1 0 0,-1 0-1 0 0,1 1 1 0 0,0-1-1 0 0,0 1 1 0 0,-1 0-1 0 0,1-1 1 0 0,0 1-1 0 0,0 1 1 0 0,0-1-1 0 0,0 0 0 0 0,4 0 1 0 0,-5 2 37 0 0,-1-1-1 0 0,1 0 1 0 0,-1 1-1 0 0,0-1 1 0 0,1 1 0 0 0,-1 0-1 0 0,0-1 1 0 0,0 1 0 0 0,1 0-1 0 0,-1 0 1 0 0,0 0 0 0 0,0 0-1 0 0,0 0 1 0 0,0 0-1 0 0,0 0 1 0 0,0 0 0 0 0,0 0-1 0 0,-1 0 1 0 0,1 1 0 0 0,0-1-1 0 0,-1 0 1 0 0,1 1 0 0 0,-1-1-1 0 0,1 0 1 0 0,0 2-1 0 0,10 42 203 0 0,-9-36-200 0 0,0 9 62 0 0,0 1 0 0 0,-2 36 1 0 0,0-41 23 0 0,-1 0 1 0 0,2 1-1 0 0,0-1 1 0 0,0 0-1 0 0,1 0 0 0 0,7 21 1 0 0,-9-35-54 0 0,0 0-1 0 0,0 1 1 0 0,0-1 0 0 0,1 1-1 0 0,-1-1 1 0 0,0 0 0 0 0,0 1-1 0 0,1-1 1 0 0,-1 0 0 0 0,0 1-1 0 0,1-1 1 0 0,-1 0-1 0 0,1 1 1 0 0,-1-1 0 0 0,0 0-1 0 0,1 0 1 0 0,-1 1 0 0 0,1-1-1 0 0,-1 0 1 0 0,0 0 0 0 0,1 0-1 0 0,-1 0 1 0 0,1 0 0 0 0,-1 0-1 0 0,1 0 1 0 0,-1 0 0 0 0,1 0-1 0 0,-1 0 1 0 0,1 0 0 0 0,-1 0-1 0 0,0 0 1 0 0,1 0 0 0 0,-1 0-1 0 0,1 0 1 0 0,-1 0 0 0 0,1 0-1 0 0,-1-1 1 0 0,1 1 0 0 0,-1 0-1 0 0,0 0 1 0 0,1 0 0 0 0,-1-1-1 0 0,0 1 1 0 0,1 0 0 0 0,-1-1-1 0 0,0 1 1 0 0,1-1 0 0 0,19-18 679 0 0,-18 16-775 0 0,146-174-34 0 0,-147 176 57 0 0,0 0 0 0 0,0 0 0 0 0,0 0 0 0 0,0 0 0 0 0,1 0 0 0 0,-1 0 0 0 0,0 0 0 0 0,0 0 0 0 0,1 0 0 0 0,-1 1 0 0 0,0-1 0 0 0,1 0 0 0 0,-1 1 0 0 0,0-1 0 0 0,1 1 0 0 0,-1 0 0 0 0,1-1 0 0 0,-1 1 0 0 0,1 0 0 0 0,-1 0 0 0 0,1 0 0 0 0,-1 0 0 0 0,1 0 0 0 0,-1 0 0 0 0,1 0 0 0 0,-1 1 0 0 0,1-1 0 0 0,-1 0 0 0 0,1 1 0 0 0,-1-1 0 0 0,1 1 0 0 0,-1 0 0 0 0,0-1 0 0 0,1 1 0 0 0,-1 0 0 0 0,2 1 0 0 0,3 5-51 0 0,1-1 1 0 0,-1 1 0 0 0,0 0 0 0 0,0 0 0 0 0,5 10 0 0 0,5 6 136 0 0,-7-13 15 0 0,0 0-1 0 0,0 0 1 0 0,1-1-1 0 0,0 0 1 0 0,0-1-1 0 0,1 0 1 0 0,0-1-1 0 0,0 0 1 0 0,1-1-1 0 0,0 0 1 0 0,13 3-1 0 0,-17-6 21 0 0,0-1 0 0 0,0 0 0 0 0,0-1 0 0 0,0 0-1 0 0,0 0 1 0 0,0-1 0 0 0,1 0 0 0 0,-1 0 0 0 0,0-1 0 0 0,0 0 0 0 0,0 0-1 0 0,0-1 1 0 0,0 0 0 0 0,0 0 0 0 0,0-1 0 0 0,0 0 0 0 0,-1-1 0 0 0,13-7-1 0 0,-5 1-40 0 0,0-1-1 0 0,-1 0 0 0 0,-1-1 1 0 0,15-16-1 0 0,-23 23-23 0 0,-1 0 0 0 0,1 0 0 0 0,-2 0 0 0 0,1-1-1 0 0,0 1 1 0 0,-1-1 0 0 0,0 0 0 0 0,-1 0 0 0 0,1 0 0 0 0,-1-1 0 0 0,0 1-1 0 0,-1 0 1 0 0,1-1 0 0 0,-1-8 0 0 0,-1 14 5 0 0,0 0 1 0 0,0 0-1 0 0,0 0 0 0 0,0 0 0 0 0,0 0 1 0 0,0 0-1 0 0,-1 0 0 0 0,1 0 0 0 0,0 0 1 0 0,-1 0-1 0 0,1 0 0 0 0,-1 0 1 0 0,1 0-1 0 0,-1 0 0 0 0,1 1 0 0 0,-1-1 1 0 0,0 0-1 0 0,1 0 0 0 0,-1 1 0 0 0,0-1 1 0 0,0 0-1 0 0,0 1 0 0 0,1-1 1 0 0,-2 0-1 0 0,-1 0-57 0 0,1 0 0 0 0,-1 0 0 0 0,0 0 0 0 0,0 0 0 0 0,1 1 0 0 0,-1-1 0 0 0,0 1 0 0 0,-5 0 0 0 0,-2 0-168 0 0,0 1-1 0 0,0 0 1 0 0,1 1-1 0 0,-13 3 1 0 0,5 0 144 0 0,0 2-1 0 0,0 0 1 0 0,0 1 0 0 0,-23 15 0 0 0,35-20 10 0 0,0 0-1 0 0,1 0 1 0 0,-1 0 0 0 0,1 1 0 0 0,-1 0 0 0 0,1 0-1 0 0,0 0 1 0 0,0 1 0 0 0,1-1 0 0 0,-1 1 0 0 0,1 0-1 0 0,0 0 1 0 0,1 0 0 0 0,-1 0 0 0 0,1 1 0 0 0,0-1 0 0 0,0 1-1 0 0,-1 5 1 0 0,3-10-9 0 0,0 0 0 0 0,1 0 0 0 0,-1 0 0 0 0,0 0 0 0 0,1 0 1 0 0,-1 0-1 0 0,0-1 0 0 0,1 1 0 0 0,-1 0 0 0 0,1 0 0 0 0,-1 0 0 0 0,1-1 0 0 0,0 1 0 0 0,-1 0 0 0 0,1-1 0 0 0,0 1 0 0 0,-1 0 0 0 0,1-1 0 0 0,0 1 0 0 0,0-1 0 0 0,0 1 1 0 0,-1-1-1 0 0,1 0 0 0 0,0 1 0 0 0,0-1 0 0 0,0 0 0 0 0,0 0 0 0 0,0 1 0 0 0,0-1 0 0 0,0 0 0 0 0,0 0 0 0 0,0 0 0 0 0,0 0 0 0 0,1 0 0 0 0,43 0 297 0 0,-33-1-174 0 0,13 3 298 0 0,1 0 1 0 0,-1 2-1 0 0,26 7 1 0 0,-21-4-181 0 0,49 5 1 0 0,-30-8-20 0 0,0-3 0 0 0,90-8 0 0 0,-123 5-91 0 0,0-1 0 0 0,-1-1 0 0 0,1 0 0 0 0,-1-1 1 0 0,0-1-1 0 0,0 0 0 0 0,-1-1 0 0 0,0-1 0 0 0,0 0 0 0 0,-1-1 1 0 0,0 0-1 0 0,22-21 0 0 0,5-13-152 0 0,-2-1 0 0 0,-2-2-1 0 0,-2-2 1 0 0,-2-1 0 0 0,-2-1 0 0 0,-2-2 0 0 0,20-54-1 0 0,-42 90 300 0 0,15-42 297 0 0,-16 13 2580 0 0,-27 68-5135 0 0,-8 20 2156 0 0,2 2-1 0 0,2 1 1 0 0,2 1-1 0 0,1 1 1 0 0,-20 68 0 0 0,31-74-669 0 0,1-1 1 0 0,2 2 0 0 0,2-1 0 0 0,2 1-1 0 0,2 0 1 0 0,4 86 0 0 0,5-100-2271 0 0,4-7-1570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8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1 681 6625 0 0,'0'0'4096'0'0,"16"-12"-4859"0"0,56-39 503 0 0,-64 47 230 0 0,0 0 0 0 0,0 0 0 0 0,1 1-1 0 0,-1 0 1 0 0,1 0 0 0 0,0 1 0 0 0,-1 0 0 0 0,1 1-1 0 0,0 0 1 0 0,0 0 0 0 0,10 1 0 0 0,9-1-35 0 0,124-5-211 0 0,-128 7 211 0 0,-1 1 0 0 0,0 1 0 0 0,0 1 0 0 0,33 10 0 0 0,-51-11 1637 0 0,-4-3-1565 0 0,-1 0 0 0 0,0 0 0 0 0,1 0 0 0 0,-1 0 0 0 0,1 1 0 0 0,-1-1 1 0 0,1 0-1 0 0,-1 0 0 0 0,0 0 0 0 0,1 0 0 0 0,-1 0 0 0 0,1 0 0 0 0,-1 0 0 0 0,1 0 1 0 0,-1 0-1 0 0,1 0 0 0 0,-1 0 0 0 0,1 0 0 0 0,-1-1 0 0 0,0 1 0 0 0,1 0 0 0 0,-1 0 0 0 0,1 0 1 0 0,-1 0-1 0 0,0-1 0 0 0,1 1 0 0 0,-1 0 0 0 0,0-1 0 0 0,1 1 0 0 0,-1 0 0 0 0,0 0 1 0 0,1-1-1 0 0,-1 1 0 0 0,0-1 0 0 0,0 1 0 0 0,1 0 0 0 0,-1-1 0 0 0,0 1 0 0 0,0-1 0 0 0,0 1 1 0 0,1 0-1 0 0,-1-1 0 0 0,0 0 0 0 0,3-3 55 0 0,-1-1 0 0 0,1 1 0 0 0,-1-1 0 0 0,0 1 0 0 0,0-1 0 0 0,0 0 1 0 0,-1 0-1 0 0,0 0 0 0 0,0 0 0 0 0,0 0 0 0 0,-1-1 0 0 0,1 1 0 0 0,-1 0 0 0 0,-1-10 0 0 0,1 13-84 0 0,-1 0 1 0 0,1 0-1 0 0,-1-1 0 0 0,1 1 0 0 0,-1 0 1 0 0,0 0-1 0 0,0 0 0 0 0,0 0 0 0 0,0 0 1 0 0,0 0-1 0 0,0 0 0 0 0,-1 0 1 0 0,1 0-1 0 0,-1 0 0 0 0,1 1 0 0 0,-1-1 1 0 0,0 1-1 0 0,1-1 0 0 0,-1 1 0 0 0,0 0 1 0 0,0-1-1 0 0,0 1 0 0 0,0 0 0 0 0,0 0 1 0 0,0 1-1 0 0,0-1 0 0 0,-1 0 1 0 0,1 1-1 0 0,0-1 0 0 0,0 1 0 0 0,-1-1 1 0 0,1 1-1 0 0,0 0 0 0 0,0 0 0 0 0,-4 1 1 0 0,2-1-14 0 0,1 1-1 0 0,-1 0 1 0 0,1 0 0 0 0,0 0 0 0 0,-1 1 0 0 0,1-1 0 0 0,0 1 0 0 0,0 0-1 0 0,0 0 1 0 0,0 0 0 0 0,0 0 0 0 0,0 0 0 0 0,0 1 0 0 0,1-1 0 0 0,-1 1 0 0 0,1 0-1 0 0,0 0 1 0 0,0 0 0 0 0,0 0 0 0 0,0 0 0 0 0,0 0 0 0 0,-1 5 0 0 0,-1 0-70 0 0,1 0 0 0 0,0 1 0 0 0,0 0 0 0 0,0-1 0 0 0,1 1 0 0 0,1 0 0 0 0,-1 18-1 0 0,2-19 102 0 0,1-1 0 0 0,0 0 0 0 0,0 1 0 0 0,1-1 0 0 0,0 0 0 0 0,0 0 0 0 0,0 0 0 0 0,1 0 0 0 0,1 0 0 0 0,-1-1 0 0 0,1 1-1 0 0,0-1 1 0 0,0 0 0 0 0,1 0 0 0 0,-1-1 0 0 0,1 1 0 0 0,1-1 0 0 0,7 7 0 0 0,-4-6 113 0 0,-1 0 1 0 0,1 0-1 0 0,-1-1 0 0 0,2 0 0 0 0,-1-1 1 0 0,0 0-1 0 0,1 0 0 0 0,0-1 1 0 0,0 0-1 0 0,0-1 0 0 0,0 0 1 0 0,19 1-1 0 0,-11-3 62 0 0,0-1 0 0 0,0-1 0 0 0,0 0 0 0 0,0-1 0 0 0,-1-2-1 0 0,1 1 1 0 0,-1-2 0 0 0,0 0 0 0 0,0-1 0 0 0,-1-1 0 0 0,0-1 0 0 0,0 0 0 0 0,26-21 0 0 0,-7 2-178 0 0,-1-1 1 0 0,-2-3-1 0 0,0 0 1 0 0,-3-2-1 0 0,0-1 1 0 0,37-62-1 0 0,-32 38-222 0 0,-2-1 0 0 0,-3-1 0 0 0,36-110 0 0 0,-63 162 296 0 0,0 5-12 0 0,0 1 0 0 0,-1-1 1 0 0,0 0-1 0 0,0 0 0 0 0,0 0 0 0 0,0 0 0 0 0,-1 1 0 0 0,1-1 0 0 0,-1 0 0 0 0,0 0 1 0 0,-1 0-1 0 0,0-7 0 0 0,-25 36-2273 0 0,-19 34 2414 0 0,3 1 1 0 0,2 3 0 0 0,3 1 0 0 0,-42 101 0 0 0,66-137-173 0 0,1 1-1 0 0,1 0 1 0 0,-13 62 0 0 0,25-90-46 0 0,-1 1 1 0 0,1-1-1 0 0,0 0 1 0 0,0 1-1 0 0,0-1 1 0 0,-1 0-1 0 0,1 0 1 0 0,0 0-1 0 0,1 0 0 0 0,-1 1 1 0 0,0-1-1 0 0,0-1 1 0 0,0 1-1 0 0,1 0 1 0 0,-1 0-1 0 0,0 0 0 0 0,2 0 1 0 0,26 14 1126 0 0,-11-10-919 0 0,0-2 0 0 0,0 1 1 0 0,0-2-1 0 0,0-1 0 0 0,0 0 1 0 0,0-1-1 0 0,19-3 0 0 0,-12 2-149 0 0,8 0 123 0 0,0-3-1 0 0,45-9 1 0 0,-60 9-29 0 0,0-2 0 0 0,-1 1 1 0 0,1-2-1 0 0,-2 0 0 0 0,30-18 0 0 0,-41 22-134 0 0,0-1 1 0 0,0 0 0 0 0,0 1 0 0 0,-1-2 0 0 0,0 1-1 0 0,0 0 1 0 0,0-1 0 0 0,-1 0 0 0 0,1 0-1 0 0,-1 0 1 0 0,0 0 0 0 0,4-10 0 0 0,-6 12-198 0 0,0 0 1 0 0,-1 0 0 0 0,1-1 0 0 0,0 1 0 0 0,-1 0 0 0 0,0-1 0 0 0,0 1 0 0 0,0 0-1 0 0,0-1 1 0 0,-1-4 0 0 0,0 5-264 0 0,0-1-1 0 0,0 1 1 0 0,-1 0-1 0 0,1 0 1 0 0,-1-1-1 0 0,1 1 1 0 0,-1 0-1 0 0,0 0 1 0 0,0 1-1 0 0,-1-1 1 0 0,-3-3-1 0 0,-23-21-5887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09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0 4332 0 0,'0'0'7040'0'0,"-7"8"-8660"0"0,-1 2 1582 0 0,0 1 0 0 0,1 0 0 0 0,0 0 0 0 0,0 1 0 0 0,1 0 0 0 0,1 0 0 0 0,0 1 0 0 0,1-1 0 0 0,1 1 0 0 0,-4 21 0 0 0,6-25 31 0 0,0 0-1 0 0,1 0 1 0 0,0 0 0 0 0,1 0-1 0 0,2 14 1 0 0,-2-21-5 0 0,-1-1 0 0 0,0 1 0 0 0,0-1 1 0 0,1 0-1 0 0,-1 1 0 0 0,0-1 0 0 0,1 0 0 0 0,-1 1 0 0 0,1-1 0 0 0,0 0 1 0 0,0 0-1 0 0,-1 1 0 0 0,1-1 0 0 0,0 0 0 0 0,0 0 0 0 0,0 0 0 0 0,0 0 1 0 0,0 0-1 0 0,0 0 0 0 0,0-1 0 0 0,0 1 0 0 0,1 0 0 0 0,-1 0 0 0 0,0-1 1 0 0,0 1-1 0 0,1-1 0 0 0,-1 1 0 0 0,0-1 0 0 0,1 0 0 0 0,-1 1 0 0 0,0-1 1 0 0,1 0-1 0 0,-1 0 0 0 0,1 0 0 0 0,-1 0 0 0 0,0 0 0 0 0,1 0 0 0 0,-1 0 1 0 0,1-1-1 0 0,-1 1 0 0 0,0 0 0 0 0,1-1 0 0 0,-1 1 0 0 0,0-1 1 0 0,0 1-1 0 0,2-2 0 0 0,3-2 131 0 0,-1 0 0 0 0,1 0 0 0 0,-1 0 0 0 0,0-1 0 0 0,0 1 0 0 0,-1-1 0 0 0,0-1 0 0 0,7-9 0 0 0,15-17 595 0 0,-25 32-768 0 0,-1 0 0 0 0,1 0-1 0 0,-1 0 1 0 0,1 0 0 0 0,-1 0 0 0 0,1 0-1 0 0,-1 0 1 0 0,1 0 0 0 0,-1 0-1 0 0,1 0 1 0 0,-1 0 0 0 0,1 0-1 0 0,-1 0 1 0 0,1 1 0 0 0,-1-1 0 0 0,1 0-1 0 0,-1 0 1 0 0,1 1 0 0 0,-1-1-1 0 0,0 0 1 0 0,1 1 0 0 0,-1-1-1 0 0,1 0 1 0 0,-1 1 0 0 0,0-1 0 0 0,1 1-1 0 0,-1 0 1 0 0,13 14 46 0 0,-11-13-57 0 0,10 10 146 0 0,0 0-1 0 0,1 0 0 0 0,1-1 0 0 0,0-1 0 0 0,1 0 0 0 0,-1-1 0 0 0,2-1 0 0 0,-1 0 0 0 0,1-1 0 0 0,1-1 0 0 0,-1 0 0 0 0,1-1 0 0 0,0-1 0 0 0,0-1 0 0 0,0 0 0 0 0,0-1 0 0 0,1-1 0 0 0,-1 0 0 0 0,1-2 0 0 0,34-5 0 0 0,-48 6 10 0 0,1-1 0 0 0,0-1 0 0 0,-1 1 0 0 0,1-1-1 0 0,-1 0 1 0 0,1 0 0 0 0,-1 0 0 0 0,0-1 0 0 0,0 1 0 0 0,0-1-1 0 0,0 0 1 0 0,0 0 0 0 0,-1 0 0 0 0,1-1 0 0 0,-1 1 0 0 0,0-1-1 0 0,0 0 1 0 0,2-4 0 0 0,-2 2 54 0 0,0 1 0 0 0,-1-1 0 0 0,0 0 0 0 0,0 0 0 0 0,0 0 0 0 0,-1 0 0 0 0,0-1-1 0 0,0 1 1 0 0,0 0 0 0 0,-1-1 0 0 0,0 1 0 0 0,0 0 0 0 0,-2-8 0 0 0,2 11-253 0 0,-1 0 1 0 0,0 0-1 0 0,0 0 1 0 0,0 0-1 0 0,-1 0 0 0 0,1 1 1 0 0,-1-1-1 0 0,1 0 1 0 0,-1 0-1 0 0,0 1 0 0 0,0-1 1 0 0,0 1-1 0 0,0 0 1 0 0,-1 0-1 0 0,1 0 0 0 0,-5-3 1 0 0,43 17-12026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0.0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1 354 80 0 0,'0'0'11247'0'0,"3"-2"-12217"0"0,-3 1 951 0 0,0 1-1 0 0,0 0 1 0 0,0-1-1 0 0,1 1 1 0 0,-1 0-1 0 0,0 0 1 0 0,1-1-1 0 0,-1 1 1 0 0,0 0-1 0 0,0 0 1 0 0,1 0 0 0 0,-1-1-1 0 0,0 1 1 0 0,1 0-1 0 0,-1 0 1 0 0,0 0-1 0 0,1 0 1 0 0,-1 0-1 0 0,1 0 1 0 0,-1-1 0 0 0,0 1-1 0 0,1 0 1 0 0,-1 0-1 0 0,0 0 1 0 0,1 0-1 0 0,-1 0 1 0 0,1 1-1 0 0,-1-1 1 0 0,0 0 0 0 0,1 0-1 0 0,-1 0 1 0 0,0 0-1 0 0,1 0 1 0 0,-1 0-1 0 0,0 1 1 0 0,1-1-1 0 0,-1 0 1 0 0,1 1 0 0 0,2 17 30 0 0,-2-4 82 0 0,6 70 191 0 0,-7-77-957 0 0,0 1 0 0 0,0-1 0 0 0,-1 0 0 0 0,0 1 0 0 0,-1-1 0 0 0,1 0 0 0 0,-1 1 0 0 0,-6 12 0 0 0</inkml:trace>
  <inkml:trace contextRef="#ctx0" brushRef="#br0" timeOffset="1">185 123 4092 0 0,'0'0'6557'0'0,"-6"-29"-8861"0"0,8 35 1472 0 0,6 0 612 0 0,3 0 64 0 0,1-1-908 0 0,8-2 47 0 0,-8-3-403 0 0,15 0-852 0 0</inkml:trace>
  <inkml:trace contextRef="#ctx0" brushRef="#br0" timeOffset="2">453 0 184 0 0,'0'0'9490'0'0,"-1"16"-10584"0"0,-25 197 2350 0 0,16-135-1218 0 0,-9 54 285 0 0,-9 70-900 0 0,21-66-5451 0 0,7-129 3688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44 1016 0 0,'0'0'1599'0'0,"-11"-3"-1476"0"0,4 0 38 0 0,0 2 140 0 0,0-2 0 0 0,0 1 0 0 0,0-1 0 0 0,1 0 0 0 0,-1 0 1 0 0,1-1-1 0 0,-12-8 0 0 0,68 12-23 0 0,642 7 2391 0 0,-595-21-3201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0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0 598 656 0 0,'0'0'1909'0'0,"6"-17"-104"0"0,100-241 1240 0 0,21 31-2927 0 0,-65 133 3221 0 0,-61 94-3333 0 0,-1 0 0 0 0,0 0-1 0 0,0 0 1 0 0,0-1 0 0 0,0 1-1 0 0,0 0 1 0 0,0 0-1 0 0,0 0 1 0 0,0 0 0 0 0,0 0-1 0 0,1 0 1 0 0,-1 0 0 0 0,0 0-1 0 0,0 0 1 0 0,0 0 0 0 0,0 0-1 0 0,0 0 1 0 0,0 0 0 0 0,0 0-1 0 0,0 0 1 0 0,1 0-1 0 0,-1 0 1 0 0,0 0 0 0 0,0 0-1 0 0,0 0 1 0 0,0 0 0 0 0,0 0-1 0 0,0 0 1 0 0,0 0 0 0 0,0 0-1 0 0,1 0 1 0 0,-1 0-1 0 0,0 0 1 0 0,0 1 0 0 0,0-1-1 0 0,0 0 1 0 0,0 0 0 0 0,0 0-1 0 0,0 0 1 0 0,0 0 0 0 0,0 0-1 0 0,0 0 1 0 0,0 0 0 0 0,1 0-1 0 0,-1 0 1 0 0,0 1-1 0 0,0-1 1 0 0,0 0 0 0 0,0 0-1 0 0,0 0 1 0 0,0 0 0 0 0,0 0-1 0 0,0 0 1 0 0,0 0 0 0 0,0 0-1 0 0,0 1 1 0 0,0-1 0 0 0,0 0-1 0 0,0 0 1 0 0,0 0-1 0 0,0 0 1 0 0,0 0 0 0 0,0 0-1 0 0,0 0 1 0 0,0 0 0 0 0,-1 1-1 0 0,1-1 1 0 0,0 0 0 0 0,2 17-145 0 0,-2 23 282 0 0,-13 95 176 0 0,0 48-60 0 0,12-170-175 0 0,1-6-68 0 0,-1 0-1 0 0,1 0 1 0 0,1 0-1 0 0,-1 0 0 0 0,3 10 1 0 0,-2-16-8 0 0,-1 0 1 0 0,0 0 0 0 0,1 0-1 0 0,-1 0 1 0 0,1 0 0 0 0,-1 0-1 0 0,1 0 1 0 0,-1 0 0 0 0,1-1-1 0 0,-1 1 1 0 0,1 0-1 0 0,0 0 1 0 0,0-1 0 0 0,0 1-1 0 0,-1 0 1 0 0,1-1 0 0 0,0 1-1 0 0,0-1 1 0 0,0 1 0 0 0,0-1-1 0 0,0 1 1 0 0,0-1 0 0 0,0 0-1 0 0,0 1 1 0 0,0-1 0 0 0,0 0-1 0 0,0 0 1 0 0,0 0-1 0 0,0 0 1 0 0,0 0 0 0 0,0 0-1 0 0,0 0 1 0 0,0 0 0 0 0,0 0-1 0 0,0 0 1 0 0,0 0 0 0 0,0-1-1 0 0,0 1 1 0 0,0-1 0 0 0,0 1-1 0 0,0 0 1 0 0,0-1-1 0 0,1 0 1 0 0,11-6 238 0 0,-1 0 0 0 0,0 0-1 0 0,0-1 1 0 0,19-17 0 0 0,-19 14-224 0 0,0 1 1 0 0,1 1 0 0 0,18-10-1 0 0,-29 19-76 0 0,0 1 0 0 0,-1-1 0 0 0,1 0 0 0 0,-1 1 0 0 0,1-1 1 0 0,-1 1-1 0 0,0 0 0 0 0,1-1 0 0 0,-1 1 0 0 0,1 0 0 0 0,-1 0 0 0 0,0 0 0 0 0,0 0 0 0 0,0 0 0 0 0,1 0 0 0 0,-1 0 0 0 0,0 0 0 0 0,0 1 0 0 0,0 0 0 0 0,4 3-27 0 0,42 45-41 0 0,-39-40 18 0 0,0 0-1 0 0,1 0 0 0 0,0-1 1 0 0,1-1-1 0 0,0 1 0 0 0,0-1 1 0 0,1-1-1 0 0,0 0 0 0 0,0-1 1 0 0,12 6-1 0 0,-7-6-626 0 0,0-1-1 0 0,1-1 1 0 0,-1 0 0 0 0,1-1-1 0 0,0 0 1 0 0,0-2-1 0 0,-1 0 1 0 0,34-2 0 0 0,8-7-3238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0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460 3 640 0 0,'0'0'7215'0'0,"1"-1"-7115"0"0,5 0 1315 0 0,-25 22-77 0 0,-9 13-766 0 0,1 1 0 0 0,2 1 0 0 0,-27 55 1 0 0,24-42-375 0 0,-46 62 1 0 0,59-93-173 0 0,-2 5-329 0 0,-38 38-1 0 0,50-56-69 0 0,0-1 0 0 0,0 1 0 0 0,0-1 0 0 0,-1-1 0 0 0,1 1 0 0 0,-1-1 0 0 0,0 0 0 0 0,0 0 0 0 0,0 0 0 0 0,0-1 0 0 0,0 0 0 0 0,-1 0 0 0 0,-11 1 0 0 0,3-5-2476 0 0,-5-8-1653 0 0</inkml:trace>
  <inkml:trace contextRef="#ctx0" brushRef="#br0" timeOffset="1">0 165 3284 0 0,'0'0'8022'0'0,"15"7"-8784"0"0,17 10 744 0 0,-1 1 0 0 0,35 27 0 0 0,83 86 444 0 0,-77-67-1377 0 0,-68-59 437 0 0,2 0 0 0 0,-1 0-1 0 0,1-1 1 0 0,-1 0 0 0 0,1 0 0 0 0,0 0 0 0 0,1-1-1 0 0,-1 0 1 0 0,1 0 0 0 0,-1 0 0 0 0,1-1 0 0 0,7 2-1 0 0,9-4-2269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3 80 0 0,'0'0'11098'0'0,"-3"-1"-11883"0"0,2 1 790 0 0,0-1-1 0 0,-1 1 1 0 0,1 0 0 0 0,0 0-1 0 0,-1 0 1 0 0,1 0 0 0 0,-1 0-1 0 0,1 0 1 0 0,0 0 0 0 0,-1 1 0 0 0,1-1-1 0 0,0 0 1 0 0,-1 1 0 0 0,1-1-1 0 0,0 1 1 0 0,0-1 0 0 0,-1 1-1 0 0,1 0 1 0 0,0 0 0 0 0,0-1 0 0 0,-1 2-1 0 0,-3 2-8 0 0,1 0 1 0 0,-1 1-1 0 0,1-1 0 0 0,1 1 0 0 0,-5 6 1 0 0,2-2-53 0 0,0 1 0 0 0,1-1 0 0 0,1 1 0 0 0,-1 0 1 0 0,2 0-1 0 0,-4 11 0 0 0,6-4 176 0 0,4-12 652 0 0,15-18 495 0 0,-11 6-1516 0 0,18-17 198 0 0,-17 15 16 0 0,0 1-1 0 0,1 0 1 0 0,0 1-1 0 0,0 0 1 0 0,12-7-1 0 0,-20 14-35 0 0,0 0 0 0 0,1 0 0 0 0,-1 0 0 0 0,0 0 0 0 0,0 0-1 0 0,0 1 1 0 0,1-1 0 0 0,-1 0 0 0 0,0 1 0 0 0,0-1 0 0 0,0 1 0 0 0,0-1 0 0 0,0 1 0 0 0,0 0-1 0 0,0-1 1 0 0,0 1 0 0 0,0 0 0 0 0,0 0 0 0 0,0-1 0 0 0,0 1 0 0 0,0 0 0 0 0,0 0 0 0 0,-1 0-1 0 0,1 0 1 0 0,0 0 0 0 0,-1 0 0 0 0,1 1 0 0 0,-1-1 0 0 0,1 0 0 0 0,0 2 0 0 0,17 39 23 0 0,-18-41 37 0 0,5 13 39 0 0,-1-4 32 0 0,0 0-1 0 0,-1 0 1 0 0,0 0-1 0 0,-1 0 0 0 0,6 21 4637 0 0,-8-31-4626 0 0,7-7 1340 0 0,5-11-1476 0 0,-7 9-92 0 0,0 1 0 0 0,1 0 0 0 0,0 0 0 0 0,0 1 0 0 0,1 0 0 0 0,0 0 0 0 0,0 0 0 0 0,1 1 0 0 0,0 0 0 0 0,0 0 0 0 0,0 1 0 0 0,1 0 0 0 0,-1 1 0 0 0,14-6 0 0 0,10 0-2107 0 0,0 0-1 0 0,63-9 1 0 0,-73 15 800 0 0,13-3-1401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2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1 404 0 0,'0'0'10314'0'0,"0"4"-11387"0"0,1 20 1216 0 0,-1-17-158 0 0,0 1 1 0 0,0-1-1 0 0,0 0 0 0 0,1 0 0 0 0,3 9 0 0 0,-4-14 51 0 0,1-1-1 0 0,-1 1 0 0 0,1-1 1 0 0,0 1-1 0 0,-1-1 0 0 0,1 1 1 0 0,0-1-1 0 0,0 0 0 0 0,0 0 0 0 0,0 1 1 0 0,0-1-1 0 0,0 0 0 0 0,1 0 1 0 0,-1 0-1 0 0,0 0 0 0 0,0 0 1 0 0,1-1-1 0 0,-1 1 0 0 0,1 0 1 0 0,-1 0-1 0 0,1-1 0 0 0,-1 1 1 0 0,1-1-1 0 0,-1 0 0 0 0,1 1 1 0 0,-1-1-1 0 0,1 0 0 0 0,-1 0 1 0 0,4 0-1 0 0,16-1 545 0 0,37-7 1 0 0,-42 5-665 0 0,0 1 0 0 0,0 0 0 0 0,0 1 1 0 0,17 1-1 0 0,-27 1 28 0 0,0-1 1 0 0,-1 2 0 0 0,1-1-1 0 0,-1 0 1 0 0,1 1 0 0 0,-1 0-1 0 0,0 1 1 0 0,1-1-1 0 0,-1 1 1 0 0,-1 0 0 0 0,1 0-1 0 0,0 0 1 0 0,-1 1 0 0 0,1 0-1 0 0,5 6 1 0 0,-1 2 57 0 0,-1-1-1 0 0,0 2 1 0 0,-1-1 0 0 0,0 1-1 0 0,-1 0 1 0 0,0 0 0 0 0,-1 1-1 0 0,0-1 1 0 0,-2 1 0 0 0,1 1-1 0 0,-2-1 1 0 0,0 0 0 0 0,0 21 0 0 0,-1 11 146 0 0,-2-1 0 0 0,-13 85 0 0 0,2-52 3 0 0,-29 94 0 0 0,31-139-25 0 0,-1-1-1 0 0,-2-1 0 0 0,-1 0 1 0 0,-1 0-1 0 0,-32 46 0 0 0,42-71-32 0 0,1 0-1 0 0,-1 0 1 0 0,0-1-1 0 0,-1 1 0 0 0,1-1 1 0 0,-1-1-1 0 0,0 1 1 0 0,-1-1-1 0 0,1 0 1 0 0,-1 0-1 0 0,1-1 1 0 0,-15 5-1 0 0,16-7 9 0 0,0 1-1 0 0,-1-1 1 0 0,1-1-1 0 0,-1 1 1 0 0,1-1-1 0 0,-1 0 0 0 0,1 0 1 0 0,0-1-1 0 0,-1 0 1 0 0,1 0-1 0 0,-1 0 1 0 0,1 0-1 0 0,0-1 1 0 0,0 0-1 0 0,0 0 1 0 0,0 0-1 0 0,0-1 1 0 0,-7-5-1 0 0,4 3 48 0 0,0-1 1 0 0,1 0-1 0 0,0-1 1 0 0,0 0-1 0 0,1 0 1 0 0,-1 0-1 0 0,2 0 0 0 0,-1-1 1 0 0,1 0-1 0 0,0-1 1 0 0,-7-16-1 0 0,8 13-74 0 0,0 0 0 0 0,1-1 0 0 0,0 1 0 0 0,1-1 0 0 0,0 0 0 0 0,1 0 0 0 0,1 0 0 0 0,1-14 0 0 0,1 5-106 0 0,2-1 1 0 0,0 1-1 0 0,1 1 0 0 0,1-1 0 0 0,1 1 0 0 0,1 0 1 0 0,1 0-1 0 0,1 1 0 0 0,1 1 0 0 0,13-20 1 0 0,-2 10-101 0 0,1 1 1 0 0,1 1-1 0 0,2 1 1 0 0,1 1-1 0 0,0 2 1 0 0,2 0-1 0 0,1 2 1 0 0,43-24-1 0 0,-20 18-18 0 0,1 2-1 0 0,1 3 1 0 0,0 2-1 0 0,77-17 1 0 0,-82 26-35 0 0,1 3 0 0 0,0 3 0 0 0,66 0-1 0 0,-115 5-40 0 0,-29 2-5152 0 0,1 1 1565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4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330 107 4516 0 0,'0'0'5551'0'0,"9"-15"-4704"0"0,28-47 90 0 0,-36 62-799 0 0,0-1 1 0 0,-1 0-1 0 0,1 0 0 0 0,0 0 1 0 0,-1 0-1 0 0,1 0 0 0 0,-1 0 1 0 0,0 0-1 0 0,1 0 0 0 0,-1 0 1 0 0,0 0-1 0 0,0 0 0 0 0,1 0 0 0 0,-1 0 1 0 0,0 0-1 0 0,0 0 0 0 0,0 0 1 0 0,0 0-1 0 0,0 0 0 0 0,-1 0 1 0 0,1 0-1 0 0,-1-2 0 0 0,1 2-90 0 0,-1 1-1 0 0,0-1 0 0 0,1 1 1 0 0,-1-1-1 0 0,0 1 1 0 0,0-1-1 0 0,0 1 0 0 0,1 0 1 0 0,-1-1-1 0 0,0 1 0 0 0,0 0 1 0 0,0 0-1 0 0,0 0 1 0 0,1 0-1 0 0,-1 0 0 0 0,0 0 1 0 0,0 0-1 0 0,0 0 1 0 0,0 0-1 0 0,-1 0 0 0 0,-39 12-110 0 0,8 5 64 0 0,1 1-1 0 0,0 1 0 0 0,1 2 1 0 0,2 1-1 0 0,0 1 0 0 0,-36 39 1 0 0,53-50-85 0 0,1 0 0 0 0,-15 24 0 0 0,23-31 18 0 0,0 0-1 0 0,1-1 1 0 0,-1 1 0 0 0,1 1-1 0 0,0-1 1 0 0,1 0 0 0 0,-1 0 0 0 0,1 1-1 0 0,0-1 1 0 0,0 1 0 0 0,1 9-1 0 0,0-14 14 0 0,0 0-1 0 0,0 0 1 0 0,0 1-1 0 0,1-1 1 0 0,-1 0-1 0 0,0 0 1 0 0,1 0-1 0 0,-1 1 1 0 0,1-1-1 0 0,-1 0 1 0 0,1 0-1 0 0,0 0 1 0 0,-1 0 0 0 0,1 0-1 0 0,0 0 1 0 0,0 0-1 0 0,0-1 1 0 0,-1 1-1 0 0,1 0 1 0 0,0 0-1 0 0,0 0 1 0 0,2 0-1 0 0,0 0 9 0 0,0 1-1 0 0,0-1 0 0 0,0 0 1 0 0,1 0-1 0 0,-1 0 0 0 0,0-1 1 0 0,1 1-1 0 0,3-1 1 0 0,4 1 97 0 0,1-2 1 0 0,-1 1 0 0 0,1-2 0 0 0,10-2 0 0 0,-2-1 90 0 0,-1-1 0 0 0,20-11 0 0 0,-26 11-172 0 0,-1 1 0 0 0,1 0 0 0 0,1 0 0 0 0,-1 2 0 0 0,0-1 0 0 0,28-2 0 0 0,-39 7-24 0 0,1-1-1 0 0,-1 0 0 0 0,1 1 0 0 0,0 0 1 0 0,-1 0-1 0 0,1 0 0 0 0,-1 0 0 0 0,0 0 1 0 0,1 0-1 0 0,-1 1 0 0 0,0-1 1 0 0,1 1-1 0 0,-1-1 0 0 0,0 1 0 0 0,0 0 1 0 0,-1 0-1 0 0,4 3 0 0 0,29 45-1590 0 0,-16-21-1051 0 0,-5-15 276 0 0,4-5-721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4.8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1 10377 0 0,'0'0'3580'0'0,"0"11"-5236"0"0,0-8 1666 0 0,2 23 84 0 0,-2 0 0 0 0,0 1 0 0 0,-2-1 0 0 0,-10 50 0 0 0,8-61 57 0 0,2-5-17 0 0,-1-1 1 0 0,0 0-1 0 0,0 0 1 0 0,-1 0-1 0 0,0 0 1 0 0,-1 0 0 0 0,0-1-1 0 0,-8 11 307 0 0,33-42 614 0 0,38-54-1357 0 0,-37 46 57 0 0,2 0 0 0 0,1 2 0 0 0,1 1 1 0 0,47-41-1 0 0,-72 68 231 0 0,1 0 1 0 0,0 0-1 0 0,0 0 1 0 0,0 0-1 0 0,0 0 1 0 0,0 0-1 0 0,0 0 1 0 0,1 1-1 0 0,-1-1 1 0 0,0 0-1 0 0,0 1 1 0 0,0-1-1 0 0,1 1 0 0 0,-1 0 1 0 0,0-1-1 0 0,1 1 1 0 0,-1 0-1 0 0,0 0 1 0 0,0 0-1 0 0,1-1 1 0 0,-1 1-1 0 0,0 1 1 0 0,1-1-1 0 0,-1 0 1 0 0,0 0-1 0 0,1 0 0 0 0,-1 1 1 0 0,0-1-1 0 0,1 1 1 0 0,-1-1-1 0 0,0 1 1 0 0,0-1-1 0 0,0 1 1 0 0,0 0-1 0 0,0 0 1 0 0,1-1-1 0 0,-1 1 1 0 0,0 0-1 0 0,-1 0 0 0 0,1 0 1 0 0,0 0-1 0 0,0 0 1 0 0,0 0-1 0 0,-1 0 1 0 0,1 1-1 0 0,0-1 1 0 0,-1 0-1 0 0,1 0 1 0 0,-1 1-1 0 0,1 0 1 0 0,3 10-31 0 0,-1 1 1 0 0,0-1-1 0 0,0 1 1 0 0,0 18 0 0 0,-1-12 149 0 0,10 94 190 0 0,2 11-1421 0 0,-14-123 956 0 0,5 17-1917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5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496 1 7881 0 0,'0'0'667'0'0,"-2"19"-264"0"0,-48 297 2654 0 0,17-112-2000 0 0,32-201-1040 0 0,0-7-4 0 0,0 0 0 0 0,0 0-1 0 0,-1 0 1 0 0,1 0 0 0 0,-1 1 0 0 0,-4-7 0 0 0,0-1-218 0 0,2 4 154 0 0,1 0 1 0 0,-2 0 0 0 0,1 0 0 0 0,-1 1 0 0 0,0-1 0 0 0,0 1-1 0 0,0 0 1 0 0,-1 1 0 0 0,0-1 0 0 0,0 1 0 0 0,-1 0 0 0 0,1 1 0 0 0,-1 0-1 0 0,-9-5 1 0 0,10 7 24 0 0,-1-1-1 0 0,1 1 0 0 0,-1 1 0 0 0,0-1 1 0 0,0 1-1 0 0,0 0 0 0 0,0 1 1 0 0,0 0-1 0 0,0 0 0 0 0,0 0 1 0 0,1 1-1 0 0,-1 0 0 0 0,0 0 0 0 0,0 1 1 0 0,0-1-1 0 0,-11 6 0 0 0,4 0 13 0 0,0 0 0 0 0,0 0 0 0 0,1 1 0 0 0,1 1 0 0 0,-1 0 0 0 0,1 1 0 0 0,1 0 0 0 0,-15 17 0 0 0,21-22-11 0 0,1 0 0 0 0,0 0 0 0 0,0 0 0 0 0,0 1 0 0 0,1-1 0 0 0,0 1 0 0 0,0 0 0 0 0,1 0 0 0 0,-1 0 0 0 0,1 0 0 0 0,1 0 0 0 0,-1 0 0 0 0,1 1 0 0 0,0-1 0 0 0,0 0 0 0 0,1 1 0 0 0,0-1 0 0 0,0 1 0 0 0,0-1 0 0 0,1 1 0 0 0,0-1 0 0 0,4 12 0 0 0,-3-13 50 0 0,0-1 0 0 0,1 1 0 0 0,0-1-1 0 0,0 0 1 0 0,0 0 0 0 0,1 0 0 0 0,-1-1 0 0 0,1 1 0 0 0,0-1-1 0 0,0 0 1 0 0,0 0 0 0 0,0 0 0 0 0,1 0 0 0 0,-1-1 0 0 0,1 0-1 0 0,-1 0 1 0 0,1 0 0 0 0,0 0 0 0 0,0-1 0 0 0,0 0-1 0 0,10 1 1 0 0,10 2 255 0 0,1-2-1 0 0,50-2 0 0 0,-71 0-260 0 0,18 0-424 0 0,1-2 1 0 0,0-1 0 0 0,-1-1-1 0 0,1 0 1 0 0,-1-2 0 0 0,0-1-1 0 0,24-10 1 0 0,9-12-3983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6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79 262 520 0 0,'0'0'5261'0'0,"15"-13"-5278"0"0,-3 4 39 0 0,97-87 768 0 0,-103 90-520 0 0,11-11 774 0 0,22-28-1 0 0,-36 41-710 0 0,1-1-1 0 0,-1 1 0 0 0,0-1 1 0 0,-1 0-1 0 0,1 0 0 0 0,-1 0 0 0 0,0 0 1 0 0,0 0-1 0 0,0-1 0 0 0,-1 1 1 0 0,0-1-1 0 0,1-7 0 0 0,-3 13-286 0 0,1 0 0 0 0,0 0 0 0 0,-1-1-1 0 0,1 1 1 0 0,0 0 0 0 0,-1 0 0 0 0,1-1-1 0 0,-1 1 1 0 0,1 0 0 0 0,0 0 0 0 0,-1 0-1 0 0,1 0 1 0 0,-1 0 0 0 0,1-1 0 0 0,-1 1 0 0 0,1 0-1 0 0,-1 0 1 0 0,1 0 0 0 0,0 0 0 0 0,-1 0-1 0 0,1 1 1 0 0,-1-1 0 0 0,1 0 0 0 0,-1 0-1 0 0,1 0 1 0 0,-1 0 0 0 0,1 0 0 0 0,0 0-1 0 0,-1 1 1 0 0,1-1 0 0 0,0 0 0 0 0,-1 0 0 0 0,0 1-1 0 0,-16 6-96 0 0,-15 13-68 0 0,0 1-1 0 0,-55 48 1 0 0,72-56 88 0 0,1 2 0 0 0,0 0 0 0 0,1 0-1 0 0,1 1 1 0 0,0 1 0 0 0,2 0 0 0 0,-12 22 0 0 0,20-34-16 0 0,0 0 1 0 0,0 0 0 0 0,1 0-1 0 0,-1 0 1 0 0,1 0 0 0 0,1 0-1 0 0,-1 0 1 0 0,1 9 0 0 0,0-13 21 0 0,0 1 1 0 0,0-1 0 0 0,0 1-1 0 0,0-1 1 0 0,1 1 0 0 0,-1-1-1 0 0,1 0 1 0 0,-1 1-1 0 0,1-1 1 0 0,-1 0 0 0 0,1 1-1 0 0,0-1 1 0 0,0 0 0 0 0,-1 0-1 0 0,1 0 1 0 0,0 0 0 0 0,0 0-1 0 0,0 1 1 0 0,1-2 0 0 0,-1 1-1 0 0,0 0 1 0 0,0 0-1 0 0,0 0 1 0 0,1-1 0 0 0,-1 1-1 0 0,0 0 1 0 0,1-1 0 0 0,-1 1-1 0 0,0-1 1 0 0,1 0 0 0 0,-1 1-1 0 0,1-1 1 0 0,-1 0 0 0 0,2 0-1 0 0,5 1-2 0 0,-1-1 0 0 0,1 0-1 0 0,-1-1 1 0 0,1 0 0 0 0,-1 0-1 0 0,1 0 1 0 0,-1-1 0 0 0,0 0-1 0 0,14-6 1 0 0,-3-1 9 0 0,0-2 0 0 0,20-14-1 0 0,18-12 593 0 0,-56 37-549 0 0,1 0 0 0 0,-1 0 0 0 0,0 0 0 0 0,1 0 0 0 0,-1 0 0 0 0,1 0 0 0 0,-1 0 0 0 0,0 0 0 0 0,1 0 0 0 0,-1 0 0 0 0,1 1 0 0 0,-1-1 0 0 0,0 0 1 0 0,1 0-1 0 0,-1 0 0 0 0,0 0 0 0 0,1 1 0 0 0,-1-1 0 0 0,0 0 0 0 0,1 0 0 0 0,-1 1 0 0 0,0-1 0 0 0,1 0 0 0 0,-1 0 0 0 0,0 1 0 0 0,0-1 0 0 0,1 0 1 0 0,-1 1-1 0 0,0-1 0 0 0,0 0 0 0 0,0 1 0 0 0,1 0 0 0 0,8 18-188 0 0,-4-10 312 0 0,4 6-136 0 0,1 0 0 0 0,1-1 0 0 0,0 0 0 0 0,21 20 0 0 0,-24-27-489 0 0,0-1-1 0 0,0 0 1 0 0,0 0-1 0 0,1-1 1 0 0,-1 0-1 0 0,1 0 1 0 0,1-1-1 0 0,-1-1 1 0 0,16 5-1 0 0,-5-4-2610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7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336 2 4072 0 0,'0'0'11363'0'0,"-13"0"-11194"0"0,4-1-159 0 0,2 1-7 0 0,0-1 0 0 0,-1 2 0 0 0,1-1 1 0 0,0 1-1 0 0,-1 0 0 0 0,1 0 0 0 0,0 1 1 0 0,0 0-1 0 0,0 0 0 0 0,0 0 1 0 0,-8 5-1 0 0,-6 6 24 0 0,0 0 1 0 0,1 1-1 0 0,1 1 1 0 0,-29 29 0 0 0,37-33-78 0 0,1 1 1 0 0,0 0-1 0 0,1 1 0 0 0,0 0 1 0 0,1 0-1 0 0,1 1 1 0 0,0 0-1 0 0,-6 19 1 0 0,12-31 0 0 0,0 0 1 0 0,0 0-1 0 0,0 1 1 0 0,0-1-1 0 0,1 0 1 0 0,-1 0-1 0 0,1 1 0 0 0,0-1 1 0 0,0 0-1 0 0,-1 1 1 0 0,1-1-1 0 0,1 0 1 0 0,-1 1-1 0 0,0-1 1 0 0,1 0-1 0 0,-1 1 1 0 0,1-1-1 0 0,-1 0 1 0 0,1 0-1 0 0,0 0 0 0 0,0 0 1 0 0,0 0-1 0 0,0 0 1 0 0,1 0-1 0 0,-1 0 1 0 0,0 0-1 0 0,1 0 1 0 0,0 0-1 0 0,-1-1 1 0 0,1 1-1 0 0,0-1 1 0 0,2 3-1 0 0,1-3-29 0 0,-1 1 0 0 0,1-1 0 0 0,-1 1 0 0 0,1-1 0 0 0,-1 0 0 0 0,1-1 0 0 0,0 1 0 0 0,-1-1 0 0 0,1 0 0 0 0,0 0 0 0 0,0-1 0 0 0,-1 1 0 0 0,1-1 0 0 0,0 0 0 0 0,5-2-1 0 0,9-4 35 0 0,-1 0-1 0 0,0-2 1 0 0,22-12-1 0 0,5-4 115 0 0,-43 24-68 0 0,0 0-1 0 0,-1 1 1 0 0,1-1-1 0 0,0 0 1 0 0,-1 1-1 0 0,1 0 1 0 0,0-1-1 0 0,0 1 1 0 0,-1 0-1 0 0,1 0 1 0 0,0 0-1 0 0,0 0 1 0 0,0 0-1 0 0,-1 0 1 0 0,1 0-1 0 0,0 1 1 0 0,0-1-1 0 0,-1 1 1 0 0,1-1-1 0 0,0 1 0 0 0,-1 0 1 0 0,1 0-1 0 0,-1 0 1 0 0,1 0-1 0 0,-1 0 1 0 0,1 0-1 0 0,-1 0 1 0 0,0 0-1 0 0,3 2 1 0 0,2 5-204 0 0,0 0-1 0 0,-1 0 1 0 0,1 0 0 0 0,5 14 0 0 0,10 12-4706 0 0,-8-21 312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7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10001 0 0,'0'0'3260'0'0,"6"17"-3031"0"0,20 55-110 0 0,-23-63-90 0 0,-1-1-1 0 0,0 1 1 0 0,-1 0 0 0 0,0 0-1 0 0,0 0 1 0 0,-1 0-1 0 0,0 0 1 0 0,0 0-1 0 0,-1-1 1 0 0,0 1-1 0 0,-3 11 1 0 0,1-4 116 0 0,1-6-205 0 0,1-3-261 0 0,4-11-13 0 0,6-10 291 0 0,12-13-533 0 0,-13 13 518 0 0,2 1 0 0 0,-1 0 0 0 0,2 1 1 0 0,0 0-1 0 0,0 1 0 0 0,1 0 1 0 0,0 0-1 0 0,22-13 0 0 0,-33 24 60 0 0,0-1-1 0 0,0 1 1 0 0,0-1-1 0 0,1 1 0 0 0,-1-1 1 0 0,0 1-1 0 0,0 0 1 0 0,1-1-1 0 0,-1 1 1 0 0,0 0-1 0 0,1 0 1 0 0,-1 0-1 0 0,0 0 1 0 0,1 0-1 0 0,-1 1 1 0 0,0-1-1 0 0,0 0 1 0 0,1 0-1 0 0,-1 1 1 0 0,0-1-1 0 0,0 1 1 0 0,2 0-1 0 0,-1 1 14 0 0,0-1-1 0 0,0 1 1 0 0,0 0-1 0 0,0 0 1 0 0,-1 0 0 0 0,1 0-1 0 0,0 0 1 0 0,-1 0 0 0 0,1 0-1 0 0,1 4 1 0 0,2 7 66 0 0,0 0 0 0 0,0 0 0 0 0,3 21 0 0 0,-5-21-70 0 0,2 9-171 0 0,9 31 314 0 0,-13-51-450 0 0,0 1 0 0 0,1 0 0 0 0,-1-1 0 0 0,0 1 0 0 0,1-1 0 0 0,-1 0 0 0 0,1 1 0 0 0,0-1 0 0 0,0 0 0 0 0,0 0 0 0 0,0 0-1 0 0,0 0 1 0 0,0 0 0 0 0,1-1 0 0 0,2 3 0 0 0,5-3-2869 0 0,6-8-1460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3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1 612 0 0,'0'0'3712'0'0,"6"5"-5474"0"0,16 9 1830 0 0,-1-1 1 0 0,2-1 0 0 0,32 13 0 0 0,-19-12 14 0 0,-1 1-1 0 0,-1 1 1 0 0,-1 2 0 0 0,42 28-1 0 0,-71-41-101 0 0,-1-1-1 0 0,1 1 1 0 0,0 0-1 0 0,-1 1 1 0 0,0-1-1 0 0,0 1 1 0 0,0-1-1 0 0,-1 1 1 0 0,1 0-1 0 0,-1 0 0 0 0,0 0 1 0 0,-1 0-1 0 0,1 0 1 0 0,-1 0-1 0 0,1 10 1 0 0,0 8 78 0 0,0 1 1 0 0,-4 31-1 0 0,1-24 29 0 0,-1 12 5 0 0,-2 0 0 0 0,-2 1 1 0 0,-2-2-1 0 0,-17 54 0 0 0,3-31 1321 0 0,-58 122 0 0 0,67-168-1055 0 0,-2 10-34 0 0,34-41-7507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1 4376 0 0,'0'0'7976'0'0,"1"15"-7802"0"0,7 389 2913 0 0,-9-264-3102 0 0,1-133-47 0 0,0-5 20 0 0,1 0-1 0 0,-1 0 0 0 0,0 0 1 0 0,0 1-1 0 0,0-1 1 0 0,0 0-1 0 0,0 0 0 0 0,-1 0 1 0 0,1 0-1 0 0,0 0 1 0 0,-1 0-1 0 0,0 0 1 0 0,0 0-1 0 0,-1 3 0 0 0,-14-26-243 0 0,6 7-62 0 0,-1-1-31 0 0,-1 0 0 0 0,0 0 0 0 0,-15-14 0 0 0,22 25 311 0 0,0 0 0 0 0,1 1 0 0 0,-1-1 0 0 0,0 1-1 0 0,-1 0 1 0 0,1 0 0 0 0,0 1 0 0 0,-1 0 0 0 0,0 0-1 0 0,1 0 1 0 0,-1 1 0 0 0,0-1 0 0 0,0 1 0 0 0,-7 0-1 0 0,7 1 106 0 0,0 0-1 0 0,1 0 1 0 0,-1 0-1 0 0,0 1 1 0 0,0 0-1 0 0,1 0 1 0 0,-1 0-1 0 0,1 1 1 0 0,-1 0-1 0 0,1 0 1 0 0,0 0-1 0 0,-8 5 1 0 0,10-5 33 0 0,0 0 0 0 0,1 1 0 0 0,-1-1 0 0 0,0 1 0 0 0,1 0 0 0 0,0 0 0 0 0,0 0 0 0 0,0 0 0 0 0,0 0 0 0 0,0 0 0 0 0,0 1 0 0 0,1-1 0 0 0,0 1 0 0 0,-1-1 0 0 0,1 1 0 0 0,1 0 0 0 0,-1-1 0 0 0,0 1 0 0 0,1 0 0 0 0,0 4 0 0 0,0-2-72 0 0,-1-1-1 0 0,2 1 1 0 0,-1-1 0 0 0,1 1 0 0 0,0-1 0 0 0,0 1 0 0 0,0-1 0 0 0,1 0 0 0 0,0 0 0 0 0,0 1 0 0 0,0-1 0 0 0,0 0 0 0 0,1-1 0 0 0,0 1 0 0 0,0 0 0 0 0,7 7-1 0 0,-3-6 18 0 0,-1 0-1 0 0,1-1 0 0 0,0 0 0 0 0,1 0 0 0 0,-1 0 0 0 0,1-1 0 0 0,0-1 0 0 0,0 1 0 0 0,15 4 0 0 0,4-2-734 0 0,0-1-1 0 0,-1-1 1 0 0,1-2-1 0 0,0 0 1 0 0,52-5 0 0 0,-40-3-2724 0 0,7-11-2564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8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52 7585 0 0,'0'0'10743'0'0,"4"-12"-10712"0"0,0 0-31 0 0,8-15-196 0 0,-12 27 194 0 0,0 0 1 0 0,0 0-1 0 0,0 0 1 0 0,0 0-1 0 0,0 0 1 0 0,1-1-1 0 0,-1 1 1 0 0,0 0-1 0 0,0 0 1 0 0,0 0-1 0 0,0 0 0 0 0,0 0 1 0 0,0 0-1 0 0,1 0 1 0 0,-1 1-1 0 0,0-1 1 0 0,0 0-1 0 0,0 0 1 0 0,0 0-1 0 0,0 0 1 0 0,1 0-1 0 0,-1 0 1 0 0,0 0-1 0 0,0 0 1 0 0,0 0-1 0 0,0 0 0 0 0,0 0 1 0 0,0 0-1 0 0,0 1 1 0 0,0-1-1 0 0,1 0 1 0 0,-1 0-1 0 0,0 0 1 0 0,0 0-1 0 0,0 0 1 0 0,0 0-1 0 0,0 0 1 0 0,0 1-1 0 0,0-1 0 0 0,0 0 1 0 0,0 0-1 0 0,0 0 1 0 0,0 0-1 0 0,0 0 1 0 0,0 1-1 0 0,0-1 1 0 0,0 0-1 0 0,0 0 1 0 0,0 0-1 0 0,0 0 1 0 0,0 0-1 0 0,0 0 0 0 0,0 1 1 0 0,0-1-1 0 0,0 0 1 0 0,0 0-1 0 0,1 28 2 0 0,-3 42 100 0 0,-4 0 0 0 0,-2-1 1 0 0,-4-1-1 0 0,-3 0 0 0 0,-2 0 0 0 0,-41 99 0 0 0,55-150-1023 0 0,14-22 560 0 0,27-32 313 0 0,-25 24-123 0 0,17-16-18 0 0,65-56-240 0 0,-84 77 338 0 0,0 0 0 0 0,0 0 0 0 0,1 1 0 0 0,0 0 1 0 0,1 1-1 0 0,24-8 0 0 0,-35 13 66 0 0,0 0 1 0 0,0 1 0 0 0,0-1 0 0 0,0 1-1 0 0,1-1 1 0 0,-1 1 0 0 0,0 0-1 0 0,0 0 1 0 0,0 0 0 0 0,0 0-1 0 0,1 0 1 0 0,-1 0 0 0 0,0 0-1 0 0,0 1 1 0 0,0-1 0 0 0,0 1-1 0 0,0 0 1 0 0,0 0 0 0 0,0-1-1 0 0,0 1 1 0 0,0 1 0 0 0,0-1-1 0 0,0 0 1 0 0,-1 0 0 0 0,1 1-1 0 0,0-1 1 0 0,-1 1 0 0 0,2 1-1 0 0,0 2 27 0 0,-1-1 0 0 0,0 1 0 0 0,0-1-1 0 0,-1 1 1 0 0,1 0 0 0 0,-1-1-1 0 0,0 1 1 0 0,-1 0 0 0 0,1 0 0 0 0,-1 0-1 0 0,0 7 1 0 0,-1-4 66 0 0,0-1 0 0 0,0 1 0 0 0,-1-1-1 0 0,0 1 1 0 0,0-1 0 0 0,-1 0 0 0 0,0 0 0 0 0,0 0 0 0 0,-1 0 0 0 0,0 0-1 0 0,0-1 1 0 0,-1 0 0 0 0,1 1 0 0 0,-1-2 0 0 0,-1 1 0 0 0,1-1-1 0 0,-10 8 1 0 0,-8 6 210 0 0,-2-2-1 0 0,0 0 1 0 0,-30 14 0 0 0,20-12-516 0 0,-1-2 0 0 0,0-1 0 0 0,-1-2 0 0 0,-1-2 0 0 0,0-1 0 0 0,-51 7 0 0 0,65-16-2245 0 0,-5-3-2029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9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4 1840 0 0,'0'0'13421'0'0,"-10"-1"-13143"0"0,7 1-266 0 0,0-1-18 0 0,1 1 1 0 0,-1-1 0 0 0,1 1-1 0 0,-1 0 1 0 0,1 0 0 0 0,-1 0-1 0 0,1 0 1 0 0,-1 0 0 0 0,1 1-1 0 0,-1-1 1 0 0,1 1 0 0 0,0-1-1 0 0,-1 1 1 0 0,1 0-1 0 0,0 0 1 0 0,-1 0 0 0 0,1 0-1 0 0,0 1 1 0 0,0-1 0 0 0,0 0-1 0 0,0 1 1 0 0,0 0 0 0 0,0-1-1 0 0,0 1 1 0 0,1 0-1 0 0,-1 0 1 0 0,-1 3 0 0 0,-19 29 10 0 0,2 0 0 0 0,2 1 0 0 0,-15 41 0 0 0,26-57-96 0 0,0 1-1 0 0,1 1 1 0 0,2-1 0 0 0,0 1 0 0 0,1-1 0 0 0,1 1 0 0 0,1 35-1 0 0,1-54 73 0 0,0 0 1 0 0,0 0-1 0 0,0 0 0 0 0,0 0 0 0 0,0 0 0 0 0,1 0 0 0 0,-1 0 1 0 0,0 0-1 0 0,1-1 0 0 0,-1 1 0 0 0,1 0 0 0 0,0 0 0 0 0,0 0 0 0 0,0-1 1 0 0,0 1-1 0 0,0-1 0 0 0,0 1 0 0 0,0 0 0 0 0,0-1 0 0 0,1 0 0 0 0,-1 1 1 0 0,0-1-1 0 0,1 0 0 0 0,-1 0 0 0 0,1 0 0 0 0,0 0 0 0 0,-1 0 0 0 0,1 0 1 0 0,0 0-1 0 0,0 0 0 0 0,-1-1 0 0 0,1 1 0 0 0,0-1 0 0 0,0 1 0 0 0,0-1 1 0 0,0 0-1 0 0,0 0 0 0 0,0 0 0 0 0,2 0 0 0 0,1-1 0 0 0,1 0 0 0 0,-1 0 0 0 0,0 0 0 0 0,1-1 0 0 0,-1 0 0 0 0,0 0 0 0 0,0-1 0 0 0,0 1 0 0 0,-1-1 0 0 0,1 0 1 0 0,-1-1-1 0 0,7-4 0 0 0,0-4 316 0 0,0 0 1 0 0,-1 0-1 0 0,-1-1 1 0 0,0-1-1 0 0,-1 1 1 0 0,0-1-1 0 0,-1-1 1 0 0,0 1-1 0 0,-2-1 1 0 0,7-24 462 0 0,-11 60-2641 0 0,18 102-102 0 0,-7-47-3118 0 0,-7-50 1400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19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1 133 6597 0 0,'0'0'4538'0'0,"1"16"-4861"0"0,3 140 1660 0 0,-4-146-908 0 0,1 30 3439 0 0,9-61-3945 0 0,0 0 0 0 0,2 1 0 0 0,0 1 0 0 0,1 0 0 0 0,2 1 0 0 0,22-24 0 0 0,-24 30-899 0 0,1-1 1 0 0,1 2-1 0 0,0 0 0 0 0,0 1 1 0 0,18-8-1 0 0,-8 6-3328 0 0</inkml:trace>
  <inkml:trace contextRef="#ctx0" brushRef="#br0" timeOffset="1">365 281 340 0 0,'0'0'8700'0'0,"14"-9"-8665"0"0,-7 5-31 0 0,16-11 11 0 0,-1-1 1 0 0,0-1-1 0 0,22-22 1 0 0,-22 17 129 0 0,-1-2 1 0 0,-2 0-1 0 0,0-1 1 0 0,27-48-1 0 0,-43 60 1224 0 0,-9 17 567 0 0,-13 16-876 0 0,9-5-1043 0 0,0 0 0 0 0,1 1 0 0 0,1 0 0 0 0,1 1 0 0 0,0-1 0 0 0,1 2 1 0 0,1-1-1 0 0,0 0 0 0 0,2 1 0 0 0,0 0 0 0 0,0 0 0 0 0,2 0 0 0 0,0 0 0 0 0,2 0 1 0 0,2 22-1 0 0,-1-30-87 0 0,0-1 0 0 0,0 0 0 0 0,1 0 0 0 0,1 0 0 0 0,-1-1 0 0 0,1 1 1 0 0,1-1-1 0 0,0 1 0 0 0,0-2 0 0 0,0 1 0 0 0,1 0 0 0 0,0-1 0 0 0,1 0 1 0 0,-1-1-1 0 0,1 1 0 0 0,15 9 0 0 0,-13-10-460 0 0,0-1 1 0 0,0 0-1 0 0,0 0 0 0 0,1-1 1 0 0,-1 0-1 0 0,1-1 0 0 0,0 0 0 0 0,0-1 1 0 0,19 3-1 0 0,22-4-4024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1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8277 0 0,'0'0'6182'0'0,"6"7"-6526"0"0,-2 3 447 0 0,0-1 0 0 0,0 0 1 0 0,-1 1-1 0 0,-1 0 1 0 0,1 0-1 0 0,-2 0 0 0 0,2 12 1 0 0,0 74 503 0 0,-3-88-603 0 0,0 49 166 0 0,-14 108 0 0 0,17-172-216 0 0,-1 0-1 0 0,1 0 1 0 0,1 0-1 0 0,-1 1 0 0 0,1-1 1 0 0,0 1-1 0 0,10-12 0 0 0,-1 3-202 0 0,1-1 0 0 0,16-12 0 0 0,-20 19 147 0 0,0 2 0 0 0,0 0 0 0 0,1 0-1 0 0,0 1 1 0 0,0 0 0 0 0,1 1 0 0 0,0 0-1 0 0,0 1 1 0 0,0 0 0 0 0,17-3 0 0 0,-25 7 87 0 0,0-1 1 0 0,0 1-1 0 0,0-1 1 0 0,0 1-1 0 0,0 0 1 0 0,1 1-1 0 0,-1-1 0 0 0,0 1 1 0 0,-1 0-1 0 0,1 0 1 0 0,0 0-1 0 0,0 0 1 0 0,0 1-1 0 0,-1-1 1 0 0,1 1-1 0 0,0 0 1 0 0,-1 0-1 0 0,0 0 0 0 0,1 1 1 0 0,-1-1-1 0 0,0 1 1 0 0,0 0-1 0 0,-1 0 1 0 0,1 0-1 0 0,0 0 1 0 0,-1 0-1 0 0,0 0 1 0 0,0 1-1 0 0,0-1 0 0 0,0 1 1 0 0,-1 0-1 0 0,1 0 1 0 0,-1-1-1 0 0,0 1 1 0 0,1 7-1 0 0,0-5 59 0 0,-1-1 0 0 0,0 1 0 0 0,-1-1 0 0 0,1 1 0 0 0,-1-1-1 0 0,0 1 1 0 0,-1-1 0 0 0,1 1 0 0 0,-1-1 0 0 0,0 0 0 0 0,0 1 0 0 0,-1-1 0 0 0,0 0 0 0 0,0 1-1 0 0,0-1 1 0 0,-4 7 0 0 0,1-5 69 0 0,-1 0-1 0 0,1 0 1 0 0,-1-1 0 0 0,0 0-1 0 0,0 0 1 0 0,-1-1 0 0 0,0 1-1 0 0,0-1 1 0 0,-13 6 0 0 0,-5 1 260 0 0,0-1-1 0 0,-1-2 1 0 0,0-1 0 0 0,-1-1 0 0 0,-44 7 0 0 0,-8-9-231 0 0,102-5-6147 0 0,16-2 450 0 0,-3-7 326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2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65 6341 0 0,'0'0'10083'0'0,"-15"12"-10095"0"0,-48 42-179 0 0,60-52 157 0 0,0 0-1 0 0,1 0 1 0 0,0 0-1 0 0,0 0 0 0 0,0 1 1 0 0,0-1-1 0 0,0 1 0 0 0,0 0 1 0 0,0-1-1 0 0,1 1 1 0 0,-1 0-1 0 0,1 0 0 0 0,0 0 1 0 0,0 0-1 0 0,0 0 0 0 0,0 6 1 0 0,1-7 2 0 0,0 0 1 0 0,0 0-1 0 0,1 0 1 0 0,-1-1-1 0 0,1 1 1 0 0,-1 0-1 0 0,1 0 0 0 0,0 0 1 0 0,0 0-1 0 0,0 0 1 0 0,0-1-1 0 0,0 1 1 0 0,0 0-1 0 0,0-1 1 0 0,0 1-1 0 0,1-1 1 0 0,-1 1-1 0 0,1-1 0 0 0,1 2 1 0 0,3 1-121 0 0,1 0 1 0 0,-1 0 0 0 0,1-1-1 0 0,0 0 1 0 0,0 0-1 0 0,0 0 1 0 0,0-1-1 0 0,1 0 1 0 0,-1-1-1 0 0,9 1 1 0 0,-4-1-94 0 0,-1 0 0 0 0,1-2 0 0 0,0 1 0 0 0,0-1 0 0 0,0-1-1 0 0,-1 0 1 0 0,1-1 0 0 0,-1 0 0 0 0,0-1 0 0 0,0 0 0 0 0,14-8 0 0 0,-19 9 322 0 0,-1-1 0 0 0,1 1 0 0 0,-1-1 0 0 0,0 0 0 0 0,0-1 0 0 0,-1 1 0 0 0,1-1 0 0 0,-1 0 0 0 0,0 0 1 0 0,0 0-1 0 0,-1-1 0 0 0,0 1 0 0 0,0-1 0 0 0,0 0 0 0 0,0 0 0 0 0,-1 0 0 0 0,0 0 0 0 0,0 0 0 0 0,-1 0 0 0 0,0-1 0 0 0,0 1 0 0 0,0-9 0 0 0,0 11 5 0 0,-1 1 0 0 0,0 0 1 0 0,0-1-1 0 0,0 1 0 0 0,0 0 0 0 0,-1 0 0 0 0,1-1 0 0 0,-1 1 0 0 0,0 0 0 0 0,0 0 1 0 0,0 0-1 0 0,0 0 0 0 0,-1 0 0 0 0,1 0 0 0 0,-1 0 0 0 0,0 0 0 0 0,0 0 1 0 0,0 1-1 0 0,0-1 0 0 0,0 1 0 0 0,0-1 0 0 0,-1 1 0 0 0,1 0 0 0 0,-1 0 0 0 0,0 0 1 0 0,1 0-1 0 0,-1 1 0 0 0,0-1 0 0 0,0 1 0 0 0,0-1 0 0 0,0 1 0 0 0,0 0 1 0 0,-1 0-1 0 0,1 1 0 0 0,0-1 0 0 0,-4 0 0 0 0,-3 0-120 0 0,-1 1 0 0 0,1 0-1 0 0,0 0 1 0 0,0 1 0 0 0,0 0 0 0 0,0 0-1 0 0,0 1 1 0 0,0 1 0 0 0,-18 7 0 0 0,22-8-172 0 0,0 0 1 0 0,1 1 0 0 0,-1 0-1 0 0,1 0 1 0 0,0 0-1 0 0,0 1 1 0 0,0-1 0 0 0,0 1-1 0 0,0 1 1 0 0,1-1 0 0 0,0 0-1 0 0,0 1 1 0 0,0 0 0 0 0,1 0-1 0 0,0 0 1 0 0,-1 1-1 0 0,-2 7 1 0 0,5-2-2208 0 0,9-5-704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2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4772 0 0,'0'0'13803'0'0,"-5"5"-13800"0"0,-8 14-18 0 0,1-1 0 0 0,1 2 1 0 0,1-1-1 0 0,0 2 0 0 0,2-1 1 0 0,0 1-1 0 0,2 0 0 0 0,0 1 1 0 0,-4 28-1 0 0,1 13-1532 0 0,2 1 0 0 0,3 70 1 0 0,3-119 541 0 0,3 22-4535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3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0 306 10645 0 0,'0'0'3785'0'0,"15"-3"-4748"0"0,32-7 966 0 0,1-3 1 0 0,88-35 0 0 0,-110 34 101 0 0,-1 0 0 0 0,-1-2 1 0 0,0-1-1 0 0,-1-1 0 0 0,-1 0 0 0 0,-1-2 0 0 0,0 0 1 0 0,-2-2-1 0 0,22-30 0 0 0,-29 32 3627 0 0,-14 28-3280 0 0,0-4-722 0 0,-72 252 234 0 0,69-240-32 0 0,0-1-245 0 0,0 1 1 0 0,2 0-1 0 0,0 0 0 0 0,-2 22 1 0 0,6-38 296 0 0,1 0 0 0 0,-1-1 0 0 0,0 1 0 0 0,0-1 0 0 0,0 1 0 0 0,1-1 0 0 0,-1 1 0 0 0,0-1 0 0 0,0 1 0 0 0,0-1 0 0 0,0 0 0 0 0,2-2 1 0 0,22-22 3 0 0,-12 10-22 0 0,2 0 0 0 0,0 2 0 0 0,0 0 0 0 0,1 0 0 0 0,30-17 0 0 0,-43 28 6 0 0,0 1 0 0 0,0 0-1 0 0,0 0 1 0 0,0 0 0 0 0,0 0-1 0 0,0 0 1 0 0,0 1 0 0 0,0-1 0 0 0,0 1-1 0 0,0 0 1 0 0,0 0 0 0 0,0 0 0 0 0,1 0-1 0 0,-1 1 1 0 0,0-1 0 0 0,0 1-1 0 0,0 0 1 0 0,0 0 0 0 0,3 1 0 0 0,3 3 198 0 0,-1 0 1 0 0,0 0 0 0 0,0 1 0 0 0,13 11-1 0 0,-15-11-54 0 0,0 0-1 0 0,0-1 0 0 0,1 0 1 0 0,0-1-1 0 0,0 1 0 0 0,0-1 1 0 0,0-1-1 0 0,11 5 0 0 0,-6-6-8 0 0,0 0-1 0 0,0-1 0 0 0,1 0 1 0 0,-1-1-1 0 0,0-1 1 0 0,0 1-1 0 0,1-2 0 0 0,-1 0 1 0 0,0 0-1 0 0,0-1 1 0 0,0-1-1 0 0,11-5 0 0 0,-15 6-278 0 0,0 0 0 0 0,-1 0 0 0 0,1-1 0 0 0,-1 0 0 0 0,0-1 0 0 0,0 0 0 0 0,-1 0 0 0 0,1 0 0 0 0,-1-1 0 0 0,0 0 0 0 0,-1 0 0 0 0,0 0-1 0 0,1-1 1 0 0,-2 0 0 0 0,1 0 0 0 0,-1 0 0 0 0,0 0 0 0 0,4-13 0 0 0,-4-2-2911 0 0,-3-12-2795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3.5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1148 0 0,'0'0'12752'0'0,"-2"17"-12344"0"0,-17 304 27 0 0,12-222-276 0 0,2-18-2432 0 0,4-35-5902 0 0,0-72 4133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3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0 168 3100 0 0,'0'0'4814'0'0,"17"18"-4401"0"0,53 60-229 0 0,-54-61-153 0 0,0-2 1 0 0,0 1 0 0 0,2-2-1 0 0,0 0 1 0 0,0-2 0 0 0,2 0-1 0 0,35 17 1 0 0,-42-24 1 0 0,1 0 0 0 0,0-1 0 0 0,-1 0 0 0 0,1-1 0 0 0,0-1 0 0 0,0 0-1 0 0,1-1 1 0 0,-1 0 0 0 0,0-2 0 0 0,0 1 0 0 0,0-2 0 0 0,16-3 0 0 0,-23 4 29 0 0,-1-1 1 0 0,1 0-1 0 0,-1 0 0 0 0,0-1 0 0 0,1 1 0 0 0,-1-1 1 0 0,0-1-1 0 0,-1 1 0 0 0,1-1 0 0 0,-1 0 0 0 0,1-1 0 0 0,-1 1 1 0 0,-1-1-1 0 0,9-10 0 0 0,-7 7 144 0 0,-1 0-1 0 0,-1 0 1 0 0,0-1-1 0 0,0 1 1 0 0,-1-1 0 0 0,0 0-1 0 0,0 0 1 0 0,-1 0-1 0 0,0 0 1 0 0,0-10 0 0 0,0 3 22 0 0,-2 0 1 0 0,0 0 0 0 0,-1 0 0 0 0,-1 0 0 0 0,0 0 0 0 0,-1 0-1 0 0,0 1 1 0 0,-2-1 0 0 0,0 1 0 0 0,0 0 0 0 0,-2 0 0 0 0,-11-20-1 0 0,17 34-232 0 0,0-1-1 0 0,0 0 1 0 0,0 0-1 0 0,-1 0 1 0 0,1 1-1 0 0,-1-1 1 0 0,1 1-1 0 0,-1-1 1 0 0,1 1-1 0 0,-1 0 1 0 0,0-1-1 0 0,0 1 0 0 0,1 0 1 0 0,-1 0-1 0 0,-4-1 1 0 0,5 2-52 0 0,0 0 0 0 0,0 0 0 0 0,0 0 0 0 0,0 0 1 0 0,0 1-1 0 0,0-1 0 0 0,0 0 0 0 0,0 1 0 0 0,0-1 0 0 0,0 1 0 0 0,0-1 1 0 0,0 1-1 0 0,1-1 0 0 0,-1 1 0 0 0,0-1 0 0 0,0 1 0 0 0,1 0 1 0 0,-1 0-1 0 0,0-1 0 0 0,1 1 0 0 0,-1 0 0 0 0,0 0 0 0 0,1 0 0 0 0,-1 0 1 0 0,1 0-1 0 0,0-1 0 0 0,-1 1 0 0 0,1 0 0 0 0,0 0 0 0 0,-1 0 0 0 0,1 0 1 0 0,0 0-1 0 0,0 2 0 0 0,-5 17-1523 0 0,1 1 0 0 0,2 0 0 0 0,0-1 1 0 0,1 32-1 0 0,1-15-3685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5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990 108 612 0 0,'0'0'7216'0'0,"2"-11"-6866"0"0,5-34-104 0 0,-7 43-241 0 0,-1 1 0 0 0,1-1-1 0 0,0 0 1 0 0,-1 1 0 0 0,1-1-1 0 0,-1 0 1 0 0,1 1 0 0 0,-1-1-1 0 0,0 1 1 0 0,0-1 0 0 0,0 1 0 0 0,0-1-1 0 0,0 1 1 0 0,0-1 0 0 0,0 1-1 0 0,0 0 1 0 0,0 0 0 0 0,-1 0 0 0 0,1 0-1 0 0,0 0 1 0 0,-1 0 0 0 0,1 0-1 0 0,-1 0 1 0 0,1 0 0 0 0,-1 0-1 0 0,0 1 1 0 0,1-1 0 0 0,-1 1 0 0 0,0-1-1 0 0,-2 1 1 0 0,-1-2-71 0 0,-13-2-8 0 0,0 1 0 0 0,-1 0 0 0 0,0 1 0 0 0,0 1 0 0 0,0 1 0 0 0,-27 3 0 0 0,16-1 82 0 0,-172 15 319 0 0,178-13-308 0 0,1 1 0 0 0,-1 1-1 0 0,1 1 1 0 0,0 1 0 0 0,0 1-1 0 0,-27 15 1 0 0,30-10-4 0 0,0 0-1 0 0,2 1 1 0 0,0 1-1 0 0,0 1 1 0 0,2 0-1 0 0,0 1 1 0 0,1 1-1 0 0,1 1 1 0 0,0 0-1 0 0,-13 28 1 0 0,-10 29 290 0 0,-43 122 0 0 0,73-180-253 0 0,-8 25 63 0 0,-16 72 0 0 0,27-92-30 0 0,0 0 0 0 0,2 1 0 0 0,1-1 0 0 0,3 45 1 0 0,1-52-11 0 0,2 0 1 0 0,0 0-1 0 0,1 0 1 0 0,1-1 0 0 0,1 1-1 0 0,0-2 1 0 0,1 1 0 0 0,13 17-1 0 0,-9-18 106 0 0,-1-1-1 0 0,2 0 0 0 0,0-1 0 0 0,0 0 1 0 0,1-1-1 0 0,1-1 0 0 0,0 0 0 0 0,1-2 1 0 0,-1 1-1 0 0,2-2 0 0 0,20 7 0 0 0,14 3 194 0 0,1-2 1 0 0,87 14-1 0 0,-82-22-196 0 0,1-2 0 0 0,0-3 1 0 0,73-5-1 0 0,-44-5 235 0 0,130-28 0 0 0,-205 32-328 0 0,0-1 0 0 0,-1-1 0 0 0,1 0 0 0 0,-1-1 0 0 0,0 0 0 0 0,0 0 0 0 0,-1-1 0 0 0,20-16 0 0 0,-8 2 28 0 0,0-1 0 0 0,32-40-1 0 0,-31 30 0 0 0,-2-2-1 0 0,32-64 1 0 0,-18 31-57 0 0,-32 58-8 0 0,0-1 0 0 0,0 0 0 0 0,-1 0 0 0 0,0 0-1 0 0,-1 0 1 0 0,0-1 0 0 0,-1 1 0 0 0,0-1 0 0 0,-1-16 0 0 0,-1-5-38 0 0,-10-58 0 0 0,7 74-28 0 0,0-1-1 0 0,-1 1 1 0 0,-1 0 0 0 0,0 0 0 0 0,-1 0-1 0 0,-1 1 1 0 0,-1 0 0 0 0,-15-22 0 0 0,0 8-34 0 0,0 1 0 0 0,-53-47 1 0 0,67 68-16 0 0,0 0 0 0 0,0 0 0 0 0,0 1 0 0 0,-23-9 0 0 0,21 10 134 0 0,1 0 0 0 0,0 0 0 0 0,1-2 1 0 0,-1 1-1 0 0,-11-11 0 0 0,-1-4 81 0 0,14 12-179 0 0,0 0 0 0 0,0 1 1 0 0,-1 0-1 0 0,-14-8 0 0 0,19 14-19 0 0,-1-1 0 0 0,1 1-1 0 0,-1 0 1 0 0,0 0 0 0 0,0 1 0 0 0,0 0-1 0 0,0 0 1 0 0,0 0 0 0 0,0 1 0 0 0,0 0-1 0 0,0 0 1 0 0,-8 1 0 0 0,-19 4-503 0 0,-47 13 0 0 0,44-9-1217 0 0,-50 6 0 0 0,-20-10-4301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4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85 506 12285 0 0,'0'0'2846'0'0,"-12"15"-3065"0"0,-39 50 94 0 0,48-62 90 0 0,1 1 1 0 0,0-1-1 0 0,0 1 0 0 0,0 0 1 0 0,0-1-1 0 0,0 1 1 0 0,1 0-1 0 0,0 0 1 0 0,0 0-1 0 0,0 0 1 0 0,0 1-1 0 0,0-1 0 0 0,1 7 1 0 0,0-8-14 0 0,1 0-1 0 0,-1 0 1 0 0,1 0 0 0 0,0 0 0 0 0,0 0 0 0 0,0-1-1 0 0,0 1 1 0 0,0 0 0 0 0,0-1 0 0 0,1 1 0 0 0,0 0-1 0 0,-1-1 1 0 0,1 0 0 0 0,4 5 0 0 0,-1-3-25 0 0,0 0-1 0 0,0 0 1 0 0,1-1 0 0 0,-1 0 0 0 0,1 0-1 0 0,0 0 1 0 0,0 0 0 0 0,0-1 0 0 0,0 0-1 0 0,0 0 1 0 0,0-1 0 0 0,1 0 0 0 0,-1 0-1 0 0,7 0 1 0 0,-2 0 2 0 0,0-2 0 0 0,0 0 0 0 0,-1 0 0 0 0,1 0 0 0 0,0-2 0 0 0,-1 1 0 0 0,0-1 0 0 0,1-1 0 0 0,-1 0 0 0 0,0 0 0 0 0,-1-1 0 0 0,1 0 0 0 0,-1-1 0 0 0,0 0 0 0 0,-1 0 0 0 0,1-1 0 0 0,10-12 0 0 0,-10 10 270 0 0,-1-1 1 0 0,-1 0-1 0 0,0-1 0 0 0,0 1 0 0 0,-1-1 0 0 0,-1-1 0 0 0,0 1 0 0 0,0-1 1 0 0,-1 0-1 0 0,-1 0 0 0 0,0 0 0 0 0,0 0 0 0 0,-1-1 0 0 0,0-22 1 0 0,-1 28-163 0 0,-1 0 1 0 0,0 0 0 0 0,-1-1 0 0 0,0 1 0 0 0,0 0 0 0 0,0 0-1 0 0,-1 0 1 0 0,-5-13 0 0 0,6 17-42 0 0,-1 0-1 0 0,0 0 1 0 0,0 0 0 0 0,0 0 0 0 0,-1 1-1 0 0,1-1 1 0 0,-1 1 0 0 0,1 0 0 0 0,-1 0-1 0 0,0 0 1 0 0,0 0 0 0 0,0 0-1 0 0,0 0 1 0 0,0 1 0 0 0,0-1 0 0 0,0 1-1 0 0,-1 0 1 0 0,1 0 0 0 0,0 0 0 0 0,-7 0-1 0 0,-1 0-274 0 0,1 0 0 0 0,-1 0 0 0 0,1 1 0 0 0,-1 1 0 0 0,1 0 0 0 0,-19 4 0 0 0,-30 12-3846 0 0,37-11 314 0 0</inkml:trace>
  <inkml:trace contextRef="#ctx0" brushRef="#br0" timeOffset="1">662 135 7841 0 0,'0'0'6384'0'0,"103"-88"-6260"0"0,-66 72-8 0 0,1 2-104 0 0,0 4-12 0 0,2 4-148 0 0,-7 6 8 0 0,-3 0-468 0 0,-6 5-608 0 0,-8 6-608 0 0,-8 1-752 0 0,-8 4-2073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4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0 5092 0 0,'0'0'10324'0'0,"-7"14"-9997"0"0,-68 225 57 0 0,73-232-433 0 0,-32 147-628 0 0,26-76-1676 0 0,11 1-3282 0 0,2-54 478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5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80 6657 0 0,'0'0'9672'0'0,"-3"15"-9680"0"0,-5 53 184 0 0,-1 112 0 0 0,14-59-816 0 0,5-42-3469 0 0,-10-93-2043 0 0,0-13 4496 0 0,-1-61 4082 0 0,-4 6 1892 0 0,5 82-4322 0 0,0-1 1 0 0,0 1-1 0 0,0 0 0 0 0,0 0 1 0 0,0 0-1 0 0,0-1 1 0 0,0 1-1 0 0,0 0 1 0 0,0 0-1 0 0,0 0 1 0 0,0 0-1 0 0,0-1 1 0 0,0 1-1 0 0,1 0 1 0 0,-1 0-1 0 0,0 0 0 0 0,0 0 1 0 0,0-1-1 0 0,0 1 1 0 0,0 0-1 0 0,0 0 1 0 0,1 0-1 0 0,-1 0 1 0 0,0 0-1 0 0,0-1 1 0 0,0 1-1 0 0,0 0 0 0 0,0 0 1 0 0,1 0-1 0 0,-1 0 1 0 0,0 0-1 0 0,0 0 1 0 0,0 0-1 0 0,1 0 1 0 0,-1 0-1 0 0,0 0 1 0 0,0 0-1 0 0,0 0 0 0 0,0 0 1 0 0,1 0-1 0 0,-1 0 1 0 0,0 0-1 0 0,0 0 1 0 0,0 0-1 0 0,1 0 1 0 0,-1 0-1 0 0,0 0 1 0 0,0 0-1 0 0,0 0 1 0 0,1 0-1 0 0,-1 0 0 0 0,0 0 1 0 0,0 1-1 0 0,0-1 1 0 0,10 5-405 0 0,-10-4 392 0 0,29 20-69 0 0,1-1 0 0 0,1-1 0 0 0,48 21 0 0 0,-67-34-64 0 0,1-2 0 0 0,-1 0-1 0 0,1 0 1 0 0,0-1 0 0 0,0-1-1 0 0,0 0 1 0 0,0 0 0 0 0,0-2-1 0 0,0 0 1 0 0,0 0 0 0 0,1-1-1 0 0,24-5 1 0 0,-31 3 322 0 0,0 1 1 0 0,-1 0-1 0 0,1-1 0 0 0,-1 0 0 0 0,0-1 1 0 0,0 0-1 0 0,0 0 0 0 0,0 0 0 0 0,-1 0 1 0 0,1-1-1 0 0,-1 0 0 0 0,-1 0 0 0 0,1 0 1 0 0,-1-1-1 0 0,1 1 0 0 0,-2-1 0 0 0,1 0 1 0 0,-1-1-1 0 0,1 1 0 0 0,-2 0 0 0 0,1-1 1 0 0,-1 0-1 0 0,0 0 0 0 0,2-10 0 0 0,0-13 878 0 0,0-1-1 0 0,-2 0 1 0 0,-1 0-1 0 0,-3-35 1 0 0,2 65-1061 0 0,0-10 79 0 0,-1 0-1 0 0,0 0 0 0 0,-1 0 1 0 0,0 1-1 0 0,0-1 0 0 0,-1 1 1 0 0,-1-1-1 0 0,1 1 0 0 0,-10-17 1 0 0,12 27-87 0 0,1-1 0 0 0,0 0 0 0 0,-1 1 0 0 0,1-1 1 0 0,-1 1-1 0 0,1-1 0 0 0,-1 1 0 0 0,1 0 0 0 0,-1-1 1 0 0,1 1-1 0 0,-1-1 0 0 0,1 1 0 0 0,-1 0 0 0 0,1 0 0 0 0,-1-1 1 0 0,0 1-1 0 0,1 0 0 0 0,-1 0 0 0 0,0 0 0 0 0,1-1 1 0 0,-1 1-1 0 0,0 0 0 0 0,1 0 0 0 0,-1 0 0 0 0,1 0 1 0 0,-1 0-1 0 0,0 0 0 0 0,1 1 0 0 0,-1-1 0 0 0,0 0 0 0 0,1 0 1 0 0,-1 0-1 0 0,0 1 0 0 0,1-1 0 0 0,-1 0 0 0 0,1 0 1 0 0,-1 1-1 0 0,1-1 0 0 0,-1 1 0 0 0,1-1 0 0 0,-1 0 0 0 0,1 1 1 0 0,-1-1-1 0 0,1 1 0 0 0,-1-1 0 0 0,1 1 0 0 0,0 0 1 0 0,-1-1-1 0 0,1 1 0 0 0,0-1 0 0 0,0 1 0 0 0,-1 0 1 0 0,-17 39-1436 0 0,15-34 1260 0 0,-2 9-521 0 0,0 1 0 0 0,0-1 0 0 0,2 1 0 0 0,-4 32-1 0 0,6-33-594 0 0,1-1-1 0 0,1 0 0 0 0,3 21 0 0 0,5 0-2696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5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237 205 11249 0 0,'0'0'4959'0'0,"-17"9"-4832"0"0,-59 31 17 0 0,67-34-135 0 0,1 0 0 0 0,-1 0 0 0 0,1 1 0 0 0,1 0 0 0 0,-1 0 0 0 0,1 1 0 0 0,1 0 1 0 0,-10 15-1 0 0,5-4-78 0 0,1 0 0 0 0,-11 30 1 0 0,17-39-37 0 0,0 1 1 0 0,0-1 0 0 0,1 1-1 0 0,1 0 1 0 0,0 0 0 0 0,0 0-1 0 0,1 0 1 0 0,0 0 0 0 0,1 0-1 0 0,0 0 1 0 0,1 0-1 0 0,2 12 1 0 0,-3-22 75 0 0,1 0-1 0 0,-1 0 1 0 0,0 1-1 0 0,1-1 1 0 0,-1 0-1 0 0,0 0 1 0 0,1 0-1 0 0,0 0 1 0 0,-1 0-1 0 0,1 0 1 0 0,0 0-1 0 0,-1 0 1 0 0,1 0 0 0 0,0 0-1 0 0,0 0 1 0 0,0 0-1 0 0,0 0 1 0 0,0-1-1 0 0,0 1 1 0 0,1 1-1 0 0,-1-2 54 0 0,0-1 0 0 0,0 1 0 0 0,-1 0 0 0 0,1 0 0 0 0,0 0 1 0 0,0 0-1 0 0,0 0 0 0 0,-1-1 0 0 0,1 1 0 0 0,0 0 0 0 0,-1-1 0 0 0,1 1 0 0 0,0-1 0 0 0,-1 1 0 0 0,1 0 0 0 0,0-1 0 0 0,-1 1 0 0 0,1-1 0 0 0,-1 0 0 0 0,1 1 0 0 0,-1-1 0 0 0,2-1 0 0 0,2-5 166 0 0,1 0 0 0 0,-1 0-1 0 0,0-1 1 0 0,3-9 0 0 0,23-65 74 0 0,14-35-263 0 0,-37 103-84 0 0,0-1-1 0 0,1 1 1 0 0,1 1 0 0 0,0-1-1 0 0,17-18 1 0 0,-25 31 67 0 0,0-1-1 0 0,1 1 1 0 0,-1-1 0 0 0,1 1 0 0 0,-1 0-1 0 0,1-1 1 0 0,0 1 0 0 0,-1 0-1 0 0,1 0 1 0 0,0 0 0 0 0,0 0-1 0 0,0 1 1 0 0,-1-1 0 0 0,1 0-1 0 0,0 1 1 0 0,0-1 0 0 0,0 1-1 0 0,0 0 1 0 0,0 0 0 0 0,0-1-1 0 0,0 1 1 0 0,4 1 0 0 0,-3 0 7 0 0,0 0 1 0 0,-1 0-1 0 0,1 1 1 0 0,-1-1-1 0 0,1 1 1 0 0,-1-1-1 0 0,1 1 1 0 0,-1 0-1 0 0,0 0 1 0 0,0 0-1 0 0,0 0 1 0 0,0 0-1 0 0,3 5 0 0 0,4 7 118 0 0,-2 0 0 0 0,1 0-1 0 0,-2 0 1 0 0,8 23 0 0 0,22-63-1507 0 0,-31 27 1385 0 0,0 0 0 0 0,-1 1 0 0 0,0 0 0 0 0,1 0 0 0 0,-1 0 1 0 0,0 1-1 0 0,0-1 0 0 0,0 1 0 0 0,0 0 0 0 0,6 6 0 0 0,18 12 277 0 0,-21-17-224 0 0,0-1 0 0 0,1 0-1 0 0,-1 0 1 0 0,0-1-1 0 0,1 0 1 0 0,0 0 0 0 0,-1-1-1 0 0,1 0 1 0 0,0 0 0 0 0,0-1-1 0 0,0 0 1 0 0,8-1 0 0 0,-4-1 22 0 0,0 0 1 0 0,-1-1 0 0 0,1-1 0 0 0,0 1 0 0 0,-1-2 0 0 0,0 0 0 0 0,13-7 0 0 0,-4-1 39 0 0,1 0 1 0 0,-2-2-1 0 0,0 0 0 0 0,0-2 1 0 0,-2 0-1 0 0,0-1 0 0 0,17-23 1 0 0,-30 36-86 0 0,15-21 52 0 0,20-33-1 0 0,-35 51 5 0 0,0 0-1 0 0,0 0 0 0 0,-1 0 0 0 0,0 0 1 0 0,0-1-1 0 0,-1 1 0 0 0,0-1 0 0 0,-1 0 0 0 0,2-12 1 0 0,-3 20-61 0 0,-1 1 1 0 0,1-1-1 0 0,0 0 1 0 0,0 1-1 0 0,0-1 1 0 0,0 0-1 0 0,-1 1 1 0 0,1-1-1 0 0,0 0 1 0 0,-1 1-1 0 0,1-1 1 0 0,0 1-1 0 0,-1-1 1 0 0,1 1-1 0 0,-1-1 1 0 0,1 1-1 0 0,-1-1 1 0 0,1 1-1 0 0,-1-1 1 0 0,1 1-1 0 0,-1 0 1 0 0,1-1-1 0 0,-1 1 1 0 0,0 0-1 0 0,1 0 1 0 0,-1-1-1 0 0,1 1 1 0 0,-1 0-1 0 0,0 0 1 0 0,1 0-1 0 0,-1 0 1 0 0,0 0-1 0 0,1 0 1 0 0,-1 0-1 0 0,0 0 1 0 0,1 0-1 0 0,-1 0 1 0 0,0 0-1 0 0,1 0 1 0 0,-1 0-1 0 0,0 0 1 0 0,1 1-1 0 0,-1-1 1 0 0,0 0-1 0 0,-31 13-19 0 0,21-5 47 0 0,0 1 1 0 0,0 0 0 0 0,1 0-1 0 0,0 1 1 0 0,1 0-1 0 0,0 1 1 0 0,1 0-1 0 0,0 1 1 0 0,0-1-1 0 0,1 2 1 0 0,1-1-1 0 0,0 1 1 0 0,1 0 0 0 0,0 0-1 0 0,1 0 1 0 0,1 0-1 0 0,0 1 1 0 0,1 0-1 0 0,0 0 1 0 0,0 25-1 0 0,2-35-55 0 0,1 0 0 0 0,-1 0 0 0 0,1 0-1 0 0,-1 0 1 0 0,1 0 0 0 0,0 0 0 0 0,1 0 0 0 0,-1 0-1 0 0,1 0 1 0 0,-1-1 0 0 0,1 1 0 0 0,0-1 0 0 0,1 1-1 0 0,-1-1 1 0 0,1 0 0 0 0,-1 0 0 0 0,1 0-1 0 0,0 0 1 0 0,0 0 0 0 0,0 0 0 0 0,0-1 0 0 0,1 0-1 0 0,-1 1 1 0 0,1-1 0 0 0,-1-1 0 0 0,1 1-1 0 0,0 0 1 0 0,0-1 0 0 0,0 0 0 0 0,4 1 0 0 0,10 2-492 0 0,0-1 1 0 0,0 0 0 0 0,0-2 0 0 0,1 0 0 0 0,23-2-1 0 0,-27 1-1230 0 0,0-1-1 0 0,0-1 1 0 0,21-5-1 0 0,11-7-5755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26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10045 0 0,'0'0'13781'0'0,"-24"0"-17493"0"0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3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625 1964 2648 0 0,'0'0'4513'0'0,"4"2"-4369"0"0,9 6 314 0 0,0-1-1 0 0,1 0 1 0 0,0-1-1 0 0,0 0 0 0 0,1-1 1 0 0,-1-1-1 0 0,1-1 1 0 0,30 4-1 0 0,129 1 17 0 0,-170-8-426 0 0,42 0 149 0 0,0-2 0 0 0,0-2 0 0 0,70-15 0 0 0,-13-3-60 0 0,-43 11 54 0 0,65-23 0 0 0,-117 31-84 0 0,1-1 0 0 0,-2 0 0 0 0,1 0 0 0 0,0-1 0 0 0,-1 0 0 0 0,0 0 0 0 0,0-1 0 0 0,9-9 0 0 0,5-8 194 0 0,20-28 0 0 0,17-19-399 0 0,-31 41 285 0 0,0-1 0 0 0,-2-2 0 0 0,-1 0 0 0 0,32-60 0 0 0,-18 23 41 0 0,-3-2 0 0 0,28-82 0 0 0,-50 112-129 0 0,-1 1 0 0 0,-2-2-1 0 0,-2 1 1 0 0,-2-1 0 0 0,1-70 0 0 0,-5 28-222 0 0,0 25 167 0 0,-6-61 1 0 0,-1 97-19 0 0,0 0 0 0 0,-1 0 0 0 0,-1 0 0 0 0,-13-26 0 0 0,4 9-100 0 0,8 17 56 0 0,-1 0 1 0 0,-1 1-1 0 0,-1 0 1 0 0,-1 0-1 0 0,-1 2 1 0 0,-1-1-1 0 0,-1 2 1 0 0,0 0-1 0 0,-35-32 1 0 0,27 32-96 0 0,0 0-1 0 0,-2 2 1 0 0,0 0-1 0 0,-1 2 1 0 0,0 1 0 0 0,-30-11-1 0 0,3 4 156 0 0,9 3-138 0 0,-2 2 0 0 0,0 1-1 0 0,-48-8 1 0 0,60 19-43 0 0,0 1 0 0 0,0 1 0 0 0,-46 5-1 0 0,-103 19 336 0 0,115-13-88 0 0,32-3-67 0 0,1 1 1 0 0,0 1 0 0 0,0 2-1 0 0,0 2 1 0 0,-56 27 0 0 0,28-7-60 0 0,1 2 0 0 0,-76 55 0 0 0,104-61-54 0 0,2 1-1 0 0,-56 65 0 0 0,-43 76 18 0 0,120-156 64 0 0,0 3 43 0 0,1 0-1 0 0,0 0 1 0 0,2 1 0 0 0,0 0-1 0 0,0 1 1 0 0,2 0-1 0 0,0 0 1 0 0,-5 36-1 0 0,4 3 244 0 0,1 101 0 0 0,6-115-148 0 0,1 1-1 0 0,2-1 1 0 0,15 73 0 0 0,-7-75-17 0 0,1-2 0 0 0,1 0 0 0 0,3 0 0 0 0,35 64 0 0 0,-39-83-25 0 0,2 0 0 0 0,1-1-1 0 0,0-1 1 0 0,1-1-1 0 0,1 0 1 0 0,1-1 0 0 0,1-1-1 0 0,0 0 1 0 0,34 20-1 0 0,19 2 121 0 0,2-3 0 0 0,128 42-1 0 0,-136-54-107 0 0,-38-9 59 0 0,-26-13-161 0 0,-1 0 1 0 0,0-1 0 0 0,1 1-1 0 0,-1 0 1 0 0,0 0 0 0 0,0 0-1 0 0,1 0 1 0 0,-1 0 0 0 0,0 0-1 0 0,0 0 1 0 0,0 1 0 0 0,-1-1-1 0 0,1 0 1 0 0,0 0 0 0 0,0 1-1 0 0,1 3 1931 0 0,-17-20-7130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3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78 152 4376 0 0,'0'0'5190'0'0,"-2"17"-5349"0"0,2-17 157 0 0,-19 120 36 0 0,14-94 117 0 0,-1 0 0 0 0,-1-1 1 0 0,-15 33-1 0 0,10-38 1064 0 0,12-20-1183 0 0,0 0 1 0 0,0 1 0 0 0,0-1-1 0 0,0 0 1 0 0,0 0-1 0 0,-1 0 1 0 0,1 0-1 0 0,0 0 1 0 0,0 0 0 0 0,0 0-1 0 0,0 0 1 0 0,0 0-1 0 0,0 0 1 0 0,-1 0 0 0 0,1 0-1 0 0,0 0 1 0 0,0 0-1 0 0,0 0 1 0 0,0 0-1 0 0,0 0 1 0 0,0 0 0 0 0,-1 0-1 0 0,1 0 1 0 0,0 0-1 0 0,0 0 1 0 0,0 0-1 0 0,0 0 1 0 0,0 0 0 0 0,0 0-1 0 0,-1 0 1 0 0,1 0-1 0 0,0 0 1 0 0,0-1 0 0 0,0 1-1 0 0,0 0 1 0 0,0 0-1 0 0,0 0 1 0 0,0 0-1 0 0,0 0 1 0 0,-1 0 0 0 0,1 0-1 0 0,0-1 1 0 0,0 1-1 0 0,0 0 1 0 0,0 0-1 0 0,0 0 1 0 0,0 0 0 0 0,0 0-1 0 0,0 0 1 0 0,0-1-1 0 0,0 1 1 0 0,0 0 0 0 0,0 0-1 0 0,0 0 1 0 0,0 0-1 0 0,0 0 1 0 0,0 0-1 0 0,0-1 1 0 0,0 1 0 0 0,0 0-1 0 0,2-42 2855 0 0,-1 20-3888 0 0,1-11 719 0 0,0 0 0 0 0,2 0 1 0 0,14-54-1 0 0,-13 71-418 0 0,0 0 0 0 0,1 0 1 0 0,0 1-1 0 0,1 0 0 0 0,1 0 0 0 0,1 1 1 0 0,0 0-1 0 0,1 0 0 0 0,13-15 0 0 0,-4 13-1693 0 0,2 6-313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4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54 333 40 0 0,'0'0'7103'0'0,"16"2"-6687"0"0,50 3-116 0 0,-64-5-284 0 0,0 0 0 0 0,0 0 0 0 0,0 0 0 0 0,-1 0 0 0 0,1 0 0 0 0,0-1 0 0 0,0 1 0 0 0,-1-1 0 0 0,1 1 0 0 0,0-1 1 0 0,-1 1-1 0 0,1-1 0 0 0,0 0 0 0 0,-1 0 0 0 0,1 0 0 0 0,-1 0 0 0 0,1 0 0 0 0,-1 0 0 0 0,0 0 0 0 0,1-1 0 0 0,-1 1 0 0 0,0 0 0 0 0,0-1 1 0 0,2-2-1 0 0,3-4 48 0 0,1-1-94 0 0,1-1 0 0 0,-1 0 0 0 0,0-1-1 0 0,-1 1 1 0 0,-1-1 0 0 0,0-1 0 0 0,0 1-1 0 0,-1-1 1 0 0,0 1 0 0 0,-1-1-1 0 0,0 0 1 0 0,-1-1 0 0 0,-1 1 0 0 0,0 0-1 0 0,0-1 1 0 0,-1 1 0 0 0,-1 0 0 0 0,0-1-1 0 0,-4-14 1 0 0,4 23 49 0 0,-1 0 0 0 0,0 0 0 0 0,0 0 0 0 0,0 0 0 0 0,0 1 0 0 0,-1-1 0 0 0,0 1 0 0 0,1 0 0 0 0,-1 0 0 0 0,0 0 0 0 0,0 0 0 0 0,-1 0 0 0 0,1 0 0 0 0,-1 1 0 0 0,1 0 0 0 0,-1 0 0 0 0,0 0 0 0 0,0 0 0 0 0,0 0 1 0 0,0 1-1 0 0,0 0 0 0 0,0 0 0 0 0,0 0 0 0 0,0 0 0 0 0,-1 1 0 0 0,1-1 0 0 0,0 1 0 0 0,0 0 0 0 0,-1 0 0 0 0,1 1 0 0 0,0 0 0 0 0,0-1 0 0 0,0 1 0 0 0,-1 0 0 0 0,1 1 0 0 0,0-1 0 0 0,0 1 0 0 0,1 0 0 0 0,-1 0 0 0 0,0 0 0 0 0,1 0 0 0 0,-1 1 0 0 0,1-1 0 0 0,-6 7 0 0 0,0 1 40 0 0,0 1-1 0 0,2 0 0 0 0,-1 0 1 0 0,1 1-1 0 0,1-1 0 0 0,0 2 1 0 0,0-1-1 0 0,2 1 1 0 0,-1-1-1 0 0,2 1 0 0 0,0 1 1 0 0,0-1-1 0 0,1 0 1 0 0,0 21-1 0 0,1-18 7 0 0,1 0 0 0 0,0 0 0 0 0,2 0 0 0 0,0 0 0 0 0,0 0 0 0 0,2 0 1 0 0,0-1-1 0 0,0 1 0 0 0,2-1 0 0 0,0 0 0 0 0,15 27 0 0 0,-12-30-204 0 0,0-1-1 0 0,1 0 1 0 0,0 0 0 0 0,0-1 0 0 0,1 0 0 0 0,1-1-1 0 0,0 0 1 0 0,0-1 0 0 0,0 0 0 0 0,1-1-1 0 0,0 0 1 0 0,1-1 0 0 0,-1-1 0 0 0,1 0-1 0 0,22 4 1 0 0,-25-6-30 0 0,0-1 0 0 0,0-1 0 0 0,0 0 0 0 0,0 0 0 0 0,1-1 0 0 0,-1-1 0 0 0,0 0 0 0 0,0 0 0 0 0,0-1 0 0 0,0 0 0 0 0,0-1 0 0 0,-1 0 0 0 0,1-1 0 0 0,-1 0 0 0 0,1-1 0 0 0,-2 0 0 0 0,1-1 0 0 0,0 0 0 0 0,-1 0-1 0 0,0-1 1 0 0,10-10 0 0 0,22-30-3473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4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0 7293 0 0,'0'0'5373'0'0,"-4"15"-5280"0"0,1-2 3 0 0,-3 6 95 0 0,2 0 0 0 0,0 0 0 0 0,-2 30 0 0 0,4 59 385 0 0,12 125 1 0 0,8-63-1768 0 0,4 0-4168 0 0,-18-136 3560 0 0,1 10-3484 0 0</inkml:trace>
  <inkml:trace contextRef="#ctx0" brushRef="#br0" timeOffset="1">1 803 8309 0 0,'0'0'4620'0'0,"13"-10"-6382"0"0,0 1 1691 0 0,0-1 9 0 0,0 0 0 0 0,1 2 0 0 0,0 0 0 0 0,26-11 0 0 0,18-5-3 0 0,0 2 128 0 0,-1-3-1 0 0,96-56 0 0 0,-153 81 20 0 0,1 0-1 0 0,-1 1 1 0 0,1-1-1 0 0,-1 0 0 0 0,1 1 1 0 0,-1-1-1 0 0,0 1 1 0 0,1-1-1 0 0,-1 1 1 0 0,0-1-1 0 0,0 1 0 0 0,1-1 1 0 0,-1 1-1 0 0,0-1 1 0 0,0 1-1 0 0,0-1 1 0 0,1 1-1 0 0,-1-1 0 0 0,0 1 1 0 0,0 0-1 0 0,0-1 1 0 0,0 1-1 0 0,0-1 1 0 0,0 1-1 0 0,0-1 0 0 0,0 1 1 0 0,-1 0-1 0 0,1 0 1 0 0,1 33-972 0 0,-1-19 1150 0 0,0-10-278 0 0,1-1-1 0 0,0 1 1 0 0,0 0 0 0 0,0-1-1 0 0,1 1 1 0 0,-1-1 0 0 0,1 1 0 0 0,0-1-1 0 0,0 0 1 0 0,1 1 0 0 0,-1-1-1 0 0,1-1 1 0 0,4 6 0 0 0,-6-8 34 0 0,1 1 0 0 0,0 0 1 0 0,-1-1-1 0 0,1 1 0 0 0,0-1 1 0 0,0 1-1 0 0,0-1 0 0 0,0 0 1 0 0,0 0-1 0 0,0 0 0 0 0,1 0 1 0 0,-1 0-1 0 0,0 0 0 0 0,0-1 1 0 0,1 1-1 0 0,-1-1 0 0 0,0 0 1 0 0,1 1-1 0 0,-1-1 0 0 0,0 0 1 0 0,1-1-1 0 0,-1 1 0 0 0,0 0 1 0 0,1 0-1 0 0,-1-1 1 0 0,0 0-1 0 0,1 1 0 0 0,-1-1 1 0 0,3-2-1 0 0,-2 2 60 0 0,-1-1 1 0 0,1 1-1 0 0,-1-1 0 0 0,0 0 1 0 0,1 0-1 0 0,-1 0 1 0 0,0 0-1 0 0,0 0 1 0 0,0 0-1 0 0,-1-1 0 0 0,1 1 1 0 0,-1-1-1 0 0,1 1 1 0 0,-1-1-1 0 0,2-3 0 0 0,10-46 320 0 0,-6 14-2651 0 0,-5 34 1519 0 0,-1 0-1 0 0,0 1 0 0 0,1-1 0 0 0,-1 1 1 0 0,1-1-1 0 0,0 1 0 0 0,3-4 0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1472 0 0,'0'0'9954'0'0,"10"14"-9638"0"0,32 44 20 0 0,-40-54-275 0 0,0 0-1 0 0,0-1 0 0 0,-1 1 0 0 0,1 0 1 0 0,-1 0-1 0 0,0 1 0 0 0,0-1 0 0 0,0 0 1 0 0,-1 0-1 0 0,1 5 0 0 0,-2 5 256 0 0,-1-17 338 0 0,-1-36-1663 0 0,-2-66-791 0 0,5 94 906 0 0,1-1 0 0 0,0 1 1 0 0,1 0-1 0 0,0 0 0 0 0,0 0 0 0 0,1 1 0 0 0,6-13 0 0 0,-5 15-1761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7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64 0 0,'0'0'248'0'0,"-59"11"-252"0"0,55-7-4 0 0,1 2-4 0 0,0-1-80 0 0,2-2-104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5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4468 0 0,'0'0'9372'0'0,"1"8"-9278"0"0,1 137-136 0 0,-1-152-70 0 0,0 1 1 0 0,1 0-1 0 0,-1-1 0 0 0,1 1 1 0 0,5-10-1 0 0,1-5-368 0 0,-7 17 400 0 0,19-55-533 0 0,-18 55 628 0 0,0 0 1 0 0,0 0 0 0 0,0 0-1 0 0,0 0 1 0 0,1 0 0 0 0,-1 1-1 0 0,1-1 1 0 0,0 1 0 0 0,0-1-1 0 0,0 1 1 0 0,5-3-1 0 0,-5 5 37 0 0,-1 0 1 0 0,1 0-1 0 0,-1 0 0 0 0,0 0 0 0 0,1 1 0 0 0,-1-1 0 0 0,1 1 0 0 0,0 0 0 0 0,-1 0 0 0 0,1 0 0 0 0,-1 0 0 0 0,1 0 0 0 0,-1 0 0 0 0,1 1 0 0 0,-1-1 0 0 0,1 1 0 0 0,-1 0 0 0 0,1 0 0 0 0,-1 0 0 0 0,0 0 0 0 0,0 0 0 0 0,1 0 0 0 0,-1 1 0 0 0,0-1 0 0 0,0 1 0 0 0,0-1 0 0 0,3 4 0 0 0,6 5 100 0 0,-1 1 0 0 0,0 0 0 0 0,12 18 0 0 0,-18-23-132 0 0,14 27-48 0 0,-15-27-716 0 0,-1-1-1 0 0,1 0 1 0 0,0 1-1 0 0,0-1 1 0 0,1 0 0 0 0,5 6-1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6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8477 0 0,'0'0'7328'0'0,"1"19"-7061"0"0,4 334 567 0 0,-3-103-626 0 0,17-441 178 0 0,-12 142-390 0 0,-2 19-104 0 0,0 0 0 0 0,17-49 0 0 0,-18 67 31 0 0,0 1-1 0 0,1-1 1 0 0,1 1 0 0 0,0 0-1 0 0,0 0 1 0 0,1 1-1 0 0,1-1 1 0 0,0 2 0 0 0,10-12-1 0 0,-16 20 70 0 0,0-1 1 0 0,1 1-1 0 0,-1 0 0 0 0,0 0 0 0 0,0 0 1 0 0,0 0-1 0 0,1 0 0 0 0,-1 1 0 0 0,1-1 0 0 0,-1 1 1 0 0,0 0-1 0 0,1-1 0 0 0,-1 1 0 0 0,1 0 1 0 0,-1 0-1 0 0,0 1 0 0 0,1-1 0 0 0,-1 0 1 0 0,1 1-1 0 0,-1-1 0 0 0,0 1 0 0 0,1 0 0 0 0,-1 0 1 0 0,0 0-1 0 0,0 0 0 0 0,0 0 0 0 0,0 0 1 0 0,3 3-1 0 0,6 3 104 0 0,-1 0 0 0 0,0 1 0 0 0,16 16 0 0 0,30 38 653 0 0,15 14 183 0 0,-62-68-841 0 0,0 0 0 0 0,0-1 0 0 0,1 0 0 0 0,0-1 0 0 0,1 0 1 0 0,16 8-1 0 0,-21-12-62 0 0,-1-1 0 0 0,1 1 0 0 0,0-1 0 0 0,-1 0 0 0 0,1 0 0 0 0,0-1 0 0 0,-1 0 0 0 0,1 0 0 0 0,0 0 0 0 0,0-1 1 0 0,-1 1-1 0 0,11-4 0 0 0,-5 1 14 0 0,-1-1-1 0 0,0 0 1 0 0,0-1 0 0 0,-1 0 0 0 0,1-1 0 0 0,10-8 0 0 0,2-4-592 0 0,-1 0 1 0 0,-1-2-1 0 0,0 0 0 0 0,20-30 1 0 0,-10 4-3148 0 0,-3-26-4163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19.7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13 1136 0 0,'0'0'6237'0'0,"-4"-2"-5522"0"0,-11-6-212 0 0,11 6-162 0 0,26 2 733 0 0,29-1-1327 0 0,74 2-628 0 0,-44 6-2592 0 0,-57-4 1335 0 0,-2-2-231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20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0 288 0 0,'0'0'8599'0'0,"19"16"-9456"0"0,146 32 457 0 0,-150-44-259 0 0,16 4-1800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36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1852 0 0,'0'0'12561'0'0,"4"-5"-12758"0"0,3 0 152 0 0,0 1-1 0 0,0 0 1 0 0,0 0 0 0 0,0 0 0 0 0,1 1-1 0 0,-1 0 1 0 0,1 1 0 0 0,0 0 0 0 0,0 0-1 0 0,-1 1 1 0 0,1-1 0 0 0,1 2 0 0 0,-1-1-1 0 0,10 2 1 0 0,24-3-47 0 0,32 0-177 0 0,-68 3-242 0 0,0 0 1 0 0,-1 0-1 0 0,1 0 1 0 0,0 0-1 0 0,8 4 1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36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4772 0 0,'0'0'9192'0'0,"15"1"-8969"0"0,35 1-229 0 0,139 14-2818 0 0,-161-13-1301 0 0,-17-3 493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21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60 1800 0 0,'0'0'7329'0'0,"100"-47"-8629"0"0,-68 43 1212 0 0,0 3 88 0 0,5-1-4 0 0,-4 2-344 0 0,2 0-368 0 0,0 0-613 0 0,-13 0-427 0 0,5-6-1244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21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 2568 0 0,'0'0'7797'0'0,"76"-22"-9621"0"0,-43 19 1732 0 0,6-2-232 0 0,-8 2-652 0 0,-7 1-1601 0 0,3-6-31 0 0</inkml:trace>
  <inkml:trace contextRef="#ctx0" brushRef="#br0" timeOffset="1">63 0 208 0 0,'0'0'3612'0'0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23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82 5320 0 0,'0'0'8297'0'0,"-30"-82"-9113"0"0,43 82 112 0 0,7 0 100 0 0,11 0-64 0 0,7 3-132 0 0,5 2-496 0 0,-10-2-832 0 0,4 0-1917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5:23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 4852 0 0,'0'0'6045'0'0,"93"-45"-11069"0"0,-57 45 3275 0 0,27-3-1091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8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71 132 0 0,'0'0'10831'0'0,"1"8"-8391"0"0,24-10-2271 0 0,-1 0 1 0 0,0-2 0 0 0,37-11-1 0 0,9-1-52 0 0,-1 2-87 0 0,-33 5-38 0 0,0 3 0 0 0,68-5 0 0 0,-104 11-100 0 0,-7 27-8676 0 0,5-26 8413 0 0,-8 5-1094 0 0,29-40-2011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6:06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3344 0 0,'0'0'8165'0'0,"32"-27"-9237"0"0,-8 23 620 0 0,8 0 28 0 0,3 1-264 0 0,6 2-260 0 0,-1-1-324 0 0,-8 2-681 0 0,5-1-707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6:06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4316 0 0,'0'0'6625'0'0,"6"-2"-8057"0"0,13 2 200 0 0,8 0 584 0 0,8 0-460 0 0,-6 0-1029 0 0,22-8-859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6:13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21 404 0 0,'0'0'3092'0'0,"5"-2"-2647"0"0,15-16 3659 0 0,-23 19-4053 0 0,0 0 0 0 0,-1 0-1 0 0,1 1 1 0 0,0 0-1 0 0,-1-1 1 0 0,1 1-1 0 0,0 0 1 0 0,0 1-1 0 0,1-1 1 0 0,-6 5 0 0 0,-5 4 231 0 0,-13 5-39 0 0,1 2-1 0 0,1 1 0 0 0,0 1 1 0 0,2 0-1 0 0,0 2 1 0 0,-21 28-1 0 0,36-33-620 0 0,7-17 296 0 0,0 1-1 0 0,0-1 1 0 0,0 1 0 0 0,0-1 0 0 0,0 0-1 0 0,1 1 1 0 0,-1-1 0 0 0,0 1 0 0 0,0-1-1 0 0,0 0 1 0 0,1 1 0 0 0,-1-1-1 0 0,0 1 1 0 0,0-1 0 0 0,1 0 0 0 0,-1 1-1 0 0,0-1 1 0 0,1 0 0 0 0,-1 0 0 0 0,0 1-1 0 0,1-1 1 0 0,-1 0 0 0 0,0 0-1 0 0,1 1 1 0 0,3 0-637 0 0,0 0-1 0 0,1 0 1 0 0,-1 0 0 0 0,0-1-1 0 0,0 0 1 0 0,8 0-1 0 0,-5 0-307 0 0,-9-1 116 0 0,-50-6-261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6:13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1 312 0 0,'0'0'11468'0'0,"-2"0"-11096"0"0,-3 2-278 0 0,0 1-1 0 0,0-1 0 0 0,0 1 0 0 0,0 0 0 0 0,1 0 0 0 0,-1 0 0 0 0,1 0 0 0 0,0 1 1 0 0,-4 4-1 0 0,-37 45-178 0 0,11-12-186 0 0,27-34 81 0 0,-1 2-659 0 0,-1 0 1 0 0,0-1-1 0 0,0 0 1 0 0,-14 8-1 0 0,-31 13-6098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 1656 0 0,'0'0'9371'0'0,"35"-6"-10758"0"0,0-13-1862 0 0,-21 10 411 0 0,-87 43-715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0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0 457 416 0 0,'0'0'4048'0'0,"40"-19"-4048"0"0,-32 13-24 0 0,2-2-1048 0 0,-6 0-908 0 0,8-6 592 0 0</inkml:trace>
  <inkml:trace contextRef="#ctx0" brushRef="#br0" timeOffset="1">226 274 1620 0 0,'0'0'6381'0'0,"24"-19"-6605"0"0,-17 11 136 0 0,4-3-68 0 0,-2-2-376 0 0,-1-1-536 0 0,7-3-821 0 0,-9 1-683 0 0</inkml:trace>
  <inkml:trace contextRef="#ctx0" brushRef="#br0" timeOffset="2">370 59 664 0 0,'0'0'6741'0'0,"16"-9"-7900"0"0,1-15-125 0 0,-3 3-865 0 0,-11 16 946 0 0,-53 64-407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1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0 387 628 0 0,'0'0'6633'0'0,"7"-6"-6633"0"0,-4 1-208 0 0,3-5-80 0 0,0-1-24 0 0,6-6-144 0 0,-4-2-533 0 0,4-1-575 0 0,-4 4-760 0 0</inkml:trace>
  <inkml:trace contextRef="#ctx0" brushRef="#br0" timeOffset="1">110 155 248 0 0,'0'0'7503'0'0,"-3"-4"-7523"0"0,1 1-60 0 0,0 1 0 0 0,1-1 0 0 0,-1 0 0 0 0,1 1 1 0 0,-1-1-1 0 0,1 0 0 0 0,0 0 0 0 0,0 0 0 0 0,1 0 1 0 0,-1 0-1 0 0,0-1 0 0 0,1 1 0 0 0,0 0 0 0 0,0 0 0 0 0,0 0 1 0 0,0 0-1 0 0,0 0 0 0 0,1-1 0 0 0,0 1 0 0 0,1-4 1 0 0,12-58-2965 0 0,-11 46 1089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1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260 734 52 0 0,'0'0'7083'0'0,"-4"-8"-7007"0"0,-13-24-63 0 0,15 28-70 0 0,1 0 0 0 0,0 1-1 0 0,0-1 1 0 0,0 0 0 0 0,0 0 0 0 0,1 0 0 0 0,0 0 0 0 0,-1 0 0 0 0,1 0-1 0 0,1 0 1 0 0,-1 0 0 0 0,1 0 0 0 0,-1 0 0 0 0,3-7 0 0 0,2-13-474 0 0,-3-19-1457 0 0,1-8 2830 0 0,-5-61 0 0 0,0 51 369 0 0,2 43-1764 0 0,0 1 0 0 0,-1-1 0 0 0,-1 0 1 0 0,-1 1-1 0 0,-6-20 0 0 0,-6-15 885 0 0,10 32 555 0 0,0 1-1 0 0,-16-34 1 0 0,0 6-597 0 0,19 42-282 0 0,2 4 23 0 0,0 0 0 0 0,-1 0-1 0 0,1 0 1 0 0,0 1 0 0 0,0-1 0 0 0,-1 0 0 0 0,1 1 0 0 0,0-1-1 0 0,-1 0 1 0 0,1 1 0 0 0,-1-1 0 0 0,1 0 0 0 0,-1 1 0 0 0,1-1-1 0 0,-1 1 1 0 0,0-1 0 0 0,1 1 0 0 0,-1-1 0 0 0,0 1-1 0 0,1-1 1 0 0,-1 1 0 0 0,0 0 0 0 0,1-1 0 0 0,-1 1 0 0 0,-1-1 224 0 0,1 4-203 0 0,-1 0-1 0 0,1 0 1 0 0,-1 0-1 0 0,1 0 1 0 0,-1 0-1 0 0,0-1 1 0 0,0 1 0 0 0,0-1-1 0 0,-1 1 1 0 0,-2 2-1 0 0,-3 4-87 0 0,-10 17 128 0 0,1 1 0 0 0,-18 40 0 0 0,3-5-208 0 0,31-59-108 0 0,-1 0-1 0 0,1-1 0 0 0,-1 1 0 0 0,1 0 0 0 0,0 0 0 0 0,1 1 1 0 0,-1-1-1 0 0,0 6 0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2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1420 0 0,'0'0'6957'0'0,"86"18"-6505"0"0,-60-9-24 0 0,-1 4-40 0 0,2-1-92 0 0,0 2-76 0 0,-1 1-156 0 0,1 0 4 0 0,-3 1-68 0 0,1 0-4 0 0,-2-2-876 0 0,-4-3-508 0 0,-3-3-704 0 0,6-5-1205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0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2704 0 0,'0'0'7035'0'0,"44"22"-10517"0"0,-25-17 2499 0 0,1-1 0 0 0,0-1 0 0 0,36 2 1 0 0,-28-5-740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8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19 101 40 0 0,'0'0'9144'0'0,"-5"4"-8979"0"0,1-1-171 0 0,-5 6 412 0 0,9-8-372 0 0,0-1 0 0 0,1 1-1 0 0,-1-1 1 0 0,0 0 0 0 0,1 1-1 0 0,-1-1 1 0 0,0 0-1 0 0,1 1 1 0 0,-1-1 0 0 0,1 0-1 0 0,-1 1 1 0 0,1-1 0 0 0,-1 0-1 0 0,1 0 1 0 0,-1 0 0 0 0,1 0-1 0 0,-1 1 1 0 0,1-1-1 0 0,-1 0 1 0 0,1 0 0 0 0,-1 0-1 0 0,1 0 1 0 0,-1 0 0 0 0,1 0-1 0 0,-1 0 1 0 0,1 0 0 0 0,-1 0-1 0 0,1 0 1 0 0,-1-1-1 0 0,1 1 1 0 0,0 0 0 0 0,20-2 377 0 0,0-1 1 0 0,0-1-1 0 0,0-1 1 0 0,-1-1 0 0 0,39-16-1 0 0,1 1-167 0 0,-17 7-109 0 0,-21 5-88 0 0,1 1-1 0 0,0 2 1 0 0,0 0 0 0 0,1 2-1 0 0,37-3 1 0 0,-115 2-9432 0 0,22 5 4968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0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4 116 0 0,'0'0'9349'0'0,"43"-3"-12037"0"0,-11 3 2612 0 0,6 3-252 0 0,9 2-661 0 0,5-2-275 0 0,-11 0-924 0 0</inkml:trace>
  <inkml:trace contextRef="#ctx0" brushRef="#br0" timeOffset="1">594 80 1240 0 0,'0'0'6277'0'0,"62"-18"-9738"0"0,-30 21 2429 0 0,30 0-1040 0 0</inkml:trace>
  <inkml:trace contextRef="#ctx0" brushRef="#br0" timeOffset="2">1399 261 3332 0 0,'0'0'6901'0'0,"101"-27"-10389"0"0,-53 35 1963 0 0,-5-2-403 0 0,22 5-680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1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2552 0 0,'0'0'6685'0'0,"128"-62"-11394"0"0,-68 70 3341 0 0,28 2-824 0 0</inkml:trace>
  <inkml:trace contextRef="#ctx0" brushRef="#br0" timeOffset="1">844 136 2812 0 0,'0'0'6633'0'0,"106"-71"-11062"0"0,-56 76 2097 0 0,28 0-352 0 0</inkml:trace>
  <inkml:trace contextRef="#ctx0" brushRef="#br0" timeOffset="2">1570 161 4288 0 0,'0'0'5713'0'0,"11"-82"-6397"0"0,25 82-404 0 0,12 0 360 0 0,11 4-352 0 0,5 3-249 0 0,-12 1-427 0 0,28 5-816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1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1840 0 0,'0'0'7531'0'0,"15"-11"-8302"0"0,-3 0 641 0 0,-7 7 96 0 0,0-1-1 0 0,0 1 0 0 0,0 0 1 0 0,1 1-1 0 0,0-1 0 0 0,-1 1 1 0 0,1 0-1 0 0,0 0 0 0 0,1 1 1 0 0,-1 0-1 0 0,0 0 0 0 0,1 0 0 0 0,-1 1 1 0 0,1 0-1 0 0,11-1 0 0 0,51 5-114 0 0,94 16 0 0 0,-30-1 411 0 0,-133-18-257 0 0,0-1 0 0 0,0 1 1 0 0,0 0-1 0 0,0 0 0 0 0,0 0 1 0 0,1 0-1 0 0,-1 0 0 0 0,0 0 1 0 0,0 0-1 0 0,0 0 0 0 0,0 0 0 0 0,0 0 1 0 0,1 0-1 0 0,-1 0 0 0 0,0 0 1 0 0,0 0-1 0 0,0 0 0 0 0,0 0 1 0 0,0 0-1 0 0,0 0 0 0 0,1 0 1 0 0,-1 0-1 0 0,0 1 0 0 0,0-1 0 0 0,0 0 1 0 0,0 0-1 0 0,0 0 0 0 0,0 0 1 0 0,1 0-1 0 0,-1 0 0 0 0,0 0 1 0 0,0 0-1 0 0,0 0 0 0 0,0 1 1 0 0,0-1-1 0 0,0 0 0 0 0,0 0 1 0 0,0 0-1 0 0,0 0 0 0 0,0 0 0 0 0,0 0 1 0 0,1 1-1 0 0,-1-1 0 0 0,0 0 1 0 0,0 0-1 0 0,0 0 0 0 0,0 0 1 0 0,0 0-1 0 0,0 1 0 0 0,0-1 1 0 0,0 0-1 0 0,0 0 0 0 0,-16 4-2124 0 0,-19-3-1562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2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1119 1096 0 0,'0'0'1604'0'0,"12"-87"-2960"0"0,2 46 12 0 0</inkml:trace>
  <inkml:trace contextRef="#ctx0" brushRef="#br0" timeOffset="1">193 426 704 0 0,'0'0'5021'0'0,"-16"-114"-4305"0"0,13 80-468 0 0,3 1-120 0 0,0 1-128 0 0,5 1-144 0 0,4-1-24 0 0,4-3-132 0 0,6 1-156 0 0,-3 7-1213 0 0,13-27-767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2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1958 952 0 0,'0'0'924'0'0,"-4"-14"722"0"0,-23-115 534 0 0,23 107-2075 0 0,2 0 1 0 0,0 0 0 0 0,2 0-1 0 0,4-42 1 0 0,2 39-359 0 0,1 0 0 0 0,1 1 1 0 0,2 0-1 0 0,17-33 0 0 0,-13 30-847 0 0,-2-1 0 0 0,16-48-1 0 0,-22 46 325 0 0,5-48 0 0 0,-6-86 3608 0 0,3-24-560 0 0,-7 183-2187 0 0,13-115-179 0 0,-1-149 0 0 0,-14 245-61 0 0,-3-1 0 0 0,-8-36 0 0 0,6 37 182 0 0,1-1 0 0 0,-2-34 0 0 0,-6-91 724 0 0,3 51-793 0 0,10 98 22 0 0,0 0-1 0 0,0-1 1 0 0,0 1-1 0 0,0 0 1 0 0,0 0-1 0 0,0-1 1 0 0,0 1-1 0 0,0 0 1 0 0,0 0-1 0 0,1 0 1 0 0,-1 0-1 0 0,1-1 1 0 0,-1 1 0 0 0,1 0-1 0 0,-1 0 1 0 0,1 0-1 0 0,-1 0 1 0 0,1 0-1 0 0,0 0 1 0 0,0 0-1 0 0,-1 0 1 0 0,1 0-1 0 0,1 0 1 0 0,27-10-1560 0 0,-7 5-146 0 0,8-6 84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22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78 784 0 0,'0'0'4548'0'0,"89"-54"-4716"0"0,-47 46 208 0 0,10 4-40 0 0,13 2-12 0 0,17 2-144 0 0,21 0-468 0 0,18 6-196 0 0,8 2-444 0 0,-33-1-380 0 0</inkml:trace>
  <inkml:trace contextRef="#ctx0" brushRef="#br0" timeOffset="1">1364 48 704 0 0,'0'0'7705'0'0,"107"-47"-10878"0"0,-26 48 2653 0 0,24 9 156 0 0,-14-2-1004 0 0,-7 0-536 0 0</inkml:trace>
  <inkml:trace contextRef="#ctx0" brushRef="#br0" timeOffset="2">2342 81 5581 0 0,'0'0'2564'0'0,"4"-71"-5176"0"0,17 82 2507 0 0,3 3-115 0 0,3 4-148 0 0,-2-6-828 0 0,2 6-812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38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81 40 0 0,'5'-4'15875'0'0,"21"-15"-16238"0"0,-16 12 334 0 0,0 0-1 0 0,1 0 0 0 0,0 2 1 0 0,0-1-1 0 0,0 1 1 0 0,1 1-1 0 0,-1 0 1 0 0,1 0-1 0 0,0 2 1 0 0,0-1-1 0 0,18 0 0 0 0,-22 3-611 0 0,6 0-2596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39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74 12 0 0,'2'8'13605'0'0,"4"-9"-13311"0"0,0 0-1 0 0,0 0 1 0 0,0 0-1 0 0,0-1 0 0 0,0 0 1 0 0,0-1-1 0 0,8-4 1 0 0,15-5-246 0 0,135-40 488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1396 0 0,'5'0'15096'0'0,"21"-4"-14796"0"0,113-50 1719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0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0 139 6073 0 0,'0'0'8622'0'0,"4"0"-8580"0"0,27 0 95 0 0,0-2 1 0 0,53-9-1 0 0,-18 2-131 0 0,-41 7 33 0 0,-17 2 13 0 0,0 0 0 0 0,0-1 0 0 0,0 0 1 0 0,-1 0-1 0 0,1-1 0 0 0,10-4 0 0 0,-19 7 241 0 0,-1-1 0 0 0,1 0-1 0 0,0 0 1 0 0,0 0 0 0 0,-1 0 0 0 0,1-1-1 0 0,0 1 1 0 0,0 0 0 0 0,0 0-1 0 0,-1-1 1 0 0,1 1 0 0 0,0-1-1 0 0,0 1 1 0 0,0-1 0 0 0,0 1-1 0 0,0-1 1 0 0,-2-1 0 0 0,-26-19-2137 0 0,6 5 427 0 0,14 12 620 0 0,-21-13-2846 0 0,12 1-1973 0 0,0-8-1779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9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1 171 3648 0 0,'0'0'8914'0'0,"6"-7"-9074"0"0,-2 2 138 0 0,-2 2 25 0 0,0 0 0 0 0,0 1 1 0 0,1-1-1 0 0,-1 0 0 0 0,1 1 0 0 0,0 0 1 0 0,-1 0-1 0 0,1 0 0 0 0,0 0 0 0 0,1 0 1 0 0,-1 0-1 0 0,0 1 0 0 0,0-1 0 0 0,1 1 1 0 0,3-1-1 0 0,100-24 219 0 0,51-9-162 0 0,-157 35 233 0 0,12-2 64 0 0,2 0-4086 0 0,-51 21-4870 0 0</inkml:trace>
  <inkml:trace contextRef="#ctx0" brushRef="#br0" timeOffset="1">36 144 184 0 0,'0'0'11062'0'0,"4"-10"-11013"0"0,-1 5-40 0 0,-1-1 1 0 0,1 1-1 0 0,0 0 1 0 0,0 0-1 0 0,0 1 0 0 0,1-1 1 0 0,-1 0-1 0 0,1 1 0 0 0,0 0 1 0 0,1 0-1 0 0,-1 0 1 0 0,1 1-1 0 0,-1-1 0 0 0,1 1 1 0 0,0 0-1 0 0,9-3 0 0 0,19-8 56 0 0,0 2 1 0 0,63-13-1 0 0,-31 18-4164 0 0,-120 13-770 0 0,21-3 2251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3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0 300 0 0,'0'0'260'0'0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4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38 292 468 0 0,'-38'-78'14476'0'0,"59"68"-14591"0"0,-21 10 280 0 0,21-10-172 0 0,147-82 398 0 0,-140 76-244 0 0,47-21 0 0 0,18-10-194 0 0,-93 47 33 0 0,0 0-1 0 0,0 0 1 0 0,1 0-1 0 0,-1 0 0 0 0,0-1 1 0 0,0 1-1 0 0,0 0 1 0 0,1 0-1 0 0,-1 0 0 0 0,0 0 1 0 0,0 0-1 0 0,0 0 1 0 0,1 0-1 0 0,-1 0 0 0 0,0 0 1 0 0,0 0-1 0 0,0 0 1 0 0,1-1-1 0 0,-1 1 0 0 0,0 0 1 0 0,0 1-1 0 0,0-1 1 0 0,1 0-1 0 0,-1 0 0 0 0,0 0 1 0 0,0 0-1 0 0,1 0 1 0 0,-1 0-1 0 0,0 0 0 0 0,0 0 1 0 0,0 0-1 0 0,0 0 0 0 0,1 0 1 0 0,-1 0-1 0 0,0 1 1 0 0,0-1-1 0 0,0 0 0 0 0,0 0 1 0 0,1 0-1 0 0,-1 0 1 0 0,0 1-1 0 0,0-1 0 0 0,0 0 1 0 0,0 0-1 0 0,0 0 1 0 0,0 1-1 0 0,1-1 0 0 0,-1 0 1 0 0,0 0-1 0 0,0 0 1 0 0,0 1-1 0 0,0-1 0 0 0,-1 21-191 0 0,-13 40 424 0 0,9-41-306 0 0,-62 214 217 0 0,52-188 17 0 0,-10 28-40 0 0,10-33-31 0 0,-18 82 1 0 0,29-102 441 0 0,2-16 84 0 0,4-14-1536 0 0,0 4 334 0 0,-1 0-1 0 0,1 1 1 0 0,0-1-1 0 0,0 0 1 0 0,5-6-1 0 0,7-16-4107 0 0,-1 1 433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5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189 81 1316 0 0,'0'0'9010'0'0,"1"-13"-8584"0"0,1-38-106 0 0,-2 51-296 0 0,0-1 0 0 0,0 1 0 0 0,0-1 0 0 0,0 0 0 0 0,0 1 0 0 0,0-1 0 0 0,0 0 0 0 0,-1 1 0 0 0,1-1 0 0 0,0 0 0 0 0,0 1 0 0 0,0-1 0 0 0,0 1 0 0 0,-1-1 0 0 0,1 1 0 0 0,0-1 0 0 0,-1 0 0 0 0,1 1 0 0 0,0-1 0 0 0,-1 1 0 0 0,1 0 1 0 0,-1-1-1 0 0,1 1 0 0 0,-1-1 0 0 0,1 1 0 0 0,-1-1 0 0 0,1 1 0 0 0,-1 0 0 0 0,1 0 0 0 0,-1-1 0 0 0,0 1 0 0 0,1 0 0 0 0,-1 0 0 0 0,1-1 0 0 0,-1 1 0 0 0,0 0 0 0 0,1 0 0 0 0,-1 0 0 0 0,0 0 0 0 0,0 0 0 0 0,-18 5-312 0 0,11-1 273 0 0,0 1 0 0 0,1 0 0 0 0,0 1 0 0 0,-1 0 0 0 0,2 0 0 0 0,-1 0 0 0 0,1 1 0 0 0,0 0 0 0 0,-8 12 0 0 0,1 1-5 0 0,1 1-1 0 0,-15 33 1 0 0,22-43-19 0 0,0 1 0 0 0,1-1 0 0 0,0 1 0 0 0,1 0 0 0 0,1 0 1 0 0,0 1-1 0 0,0-1 0 0 0,1 1 0 0 0,2 20 0 0 0,-1-30 31 0 0,1 0 0 0 0,0-1 1 0 0,0 1-1 0 0,0 0 0 0 0,0-1 0 0 0,1 1 0 0 0,-1-1 0 0 0,1 1 1 0 0,0-1-1 0 0,-1 1 0 0 0,1-1 0 0 0,0 0 0 0 0,0 0 1 0 0,1 0-1 0 0,-1 0 0 0 0,0-1 0 0 0,1 1 0 0 0,-1 0 0 0 0,1-1 1 0 0,-1 0-1 0 0,4 2 0 0 0,9 3 65 0 0,0 0-1 0 0,26 6 1 0 0,-23-7-20 0 0,4 1-24 0 0,29 9-12 0 0,-48-13-37 0 0,1-1 0 0 0,-1 0-1 0 0,0 1 1 0 0,0 0 0 0 0,0-1 0 0 0,0 1 0 0 0,0 1 0 0 0,0-1 0 0 0,-1 0 0 0 0,1 1-1 0 0,2 2 1 0 0,-4-2 63 0 0,0-1-1 0 0,0 1 1 0 0,0-1 0 0 0,0 1-1 0 0,0-1 1 0 0,-1 1-1 0 0,1-1 1 0 0,-1 1-1 0 0,0 0 1 0 0,0-1-1 0 0,0 1 1 0 0,0-1-1 0 0,0 1 1 0 0,-1 0 0 0 0,1-1-1 0 0,-1 1 1 0 0,1-1-1 0 0,-1 1 1 0 0,0-1-1 0 0,0 1 1 0 0,0-1-1 0 0,0 1 1 0 0,-3 2-1 0 0,2-1 21 0 0,0-1 0 0 0,-1 1 0 0 0,1-1 0 0 0,-1 0-1 0 0,1 0 1 0 0,-1 0 0 0 0,0 0 0 0 0,-1 0 0 0 0,1 0-1 0 0,0-1 1 0 0,-1 0 0 0 0,1 0 0 0 0,-7 3-1 0 0,4-3 15 0 0,1 0-1 0 0,-1-1 1 0 0,1 0-1 0 0,-1 0 1 0 0,1-1-1 0 0,-1 1 0 0 0,1-1 1 0 0,-1-1-1 0 0,0 1 1 0 0,1-1-1 0 0,-9-2 0 0 0,11 3-32 0 0,1-1-1 0 0,-1-1 0 0 0,1 1 0 0 0,-1 0 1 0 0,1-1-1 0 0,0 1 0 0 0,0-1 0 0 0,0 0 0 0 0,0 1 1 0 0,0-1-1 0 0,0 0 0 0 0,0 0 0 0 0,1-1 1 0 0,-1 1-1 0 0,1 0 0 0 0,-1 0 0 0 0,1-1 0 0 0,0 1 1 0 0,0-1-1 0 0,0 1 0 0 0,0-1 0 0 0,0 1 1 0 0,1-1-1 0 0,-1 0 0 0 0,1-2 0 0 0,-1-1-67 0 0,1 0 1 0 0,0 1-1 0 0,0-1 0 0 0,1 0 0 0 0,0 1 0 0 0,0-1 0 0 0,0 1 0 0 0,1-1 1 0 0,-1 1-1 0 0,1 0 0 0 0,0 0 0 0 0,1 0 0 0 0,-1 0 0 0 0,1 0 0 0 0,6-8 1 0 0,6-5-24 0 0,0 0 0 0 0,28-24 0 0 0,-6 6 199 0 0,-25 22 3 0 0,0 0 1 0 0,0 0 0 0 0,-1-1 0 0 0,11-22-1 0 0,-18 30-115 0 0,-1-1-1 0 0,0 1 0 0 0,0-1 0 0 0,-1 0 0 0 0,1 1 0 0 0,-2-1 0 0 0,1 0 0 0 0,-1 0 0 0 0,-1-1 1 0 0,1 1-1 0 0,-2 0 0 0 0,0-11 0 0 0,1 18-93 0 0,0 0-1 0 0,-1 0 1 0 0,1 0 0 0 0,0 0-1 0 0,0 0 1 0 0,-1 0 0 0 0,1 0-1 0 0,-1 0 1 0 0,1 0 0 0 0,-1 0-1 0 0,1 0 1 0 0,-1 0 0 0 0,0 1-1 0 0,1-1 1 0 0,-1 0 0 0 0,0 0-1 0 0,1 1 1 0 0,-1-1 0 0 0,0 0-1 0 0,0 1 1 0 0,0-1 0 0 0,0 1-1 0 0,0-1 1 0 0,-1 0 0 0 0,0 1-614 0 0,-1-1 0 0 0,0 1 0 0 0,1-1 0 0 0,-1 1-1 0 0,1 0 1 0 0,-1 0 0 0 0,1 0 0 0 0,-1 0 0 0 0,-4 1 0 0 0,-10 3-4227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28:27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637 1194 468 0 0,'0'0'7151'0'0,"9"2"-6663"0"0,28 4 151 0 0,1-1-1 0 0,0-2 0 0 0,38-2 0 0 0,-43-3-505 0 0,0-2 1 0 0,0-1-1 0 0,-1-2 0 0 0,0-1 0 0 0,0-1 0 0 0,-1-2 0 0 0,-1-1 0 0 0,0-1 0 0 0,0-2 1 0 0,-1-1-1 0 0,-1-1 0 0 0,-1-2 0 0 0,0 0 0 0 0,38-39 0 0 0,-51 43-40 0 0,-2 0 1 0 0,0-1-1 0 0,0-1 0 0 0,-2 0 1 0 0,0-1-1 0 0,-1 0 0 0 0,-1 0 1 0 0,9-29-1 0 0,1-18 174 0 0,11-78 0 0 0,-21 99-187 0 0,-5 28-6 0 0,-1 0 0 0 0,-1 1 0 0 0,0-1 1 0 0,-1 0-1 0 0,-1 0 0 0 0,-1 0 0 0 0,0 0 0 0 0,-1 0 0 0 0,0 1 0 0 0,-8-20 0 0 0,4 16-37 0 0,-2 0 0 0 0,0 1 1 0 0,-1 0-1 0 0,-1 1 0 0 0,0 0 0 0 0,-1 1 0 0 0,-22-23 0 0 0,23 27-74 0 0,-1 1 0 0 0,0 0 0 0 0,-1 0 0 0 0,1 1-1 0 0,-2 1 1 0 0,0 0 0 0 0,0 1 0 0 0,0 1 0 0 0,-1 0 0 0 0,0 1-1 0 0,0 0 1 0 0,-30-6 0 0 0,-24-3 172 0 0,-252-51-214 0 0,312 64 31 0 0,0 0 0 0 0,0 1 1 0 0,-1 0-1 0 0,1 0 0 0 0,0 1 0 0 0,-1 0 1 0 0,1 1-1 0 0,-1 0 0 0 0,1 1 0 0 0,0-1 0 0 0,0 2 1 0 0,0-1-1 0 0,0 1 0 0 0,-14 7 0 0 0,-2 2 137 0 0,-1-2-1 0 0,0 0 0 0 0,-29 5 0 0 0,-44 16-193 0 0,88-26 9 0 0,-1 0 0 0 0,1 1 0 0 0,0 0 0 0 0,1 1 0 0 0,-1 0 0 0 0,-11 12 0 0 0,-146 131 97 0 0,159-142-42 0 0,0 1-1 0 0,0 0 1 0 0,0 0 0 0 0,1 1 0 0 0,1 0-1 0 0,0 1 1 0 0,0-1 0 0 0,1 1 0 0 0,0 1-1 0 0,1-1 1 0 0,0 1 0 0 0,1 0-1 0 0,1 0 1 0 0,0 0 0 0 0,0 0 0 0 0,1 1-1 0 0,-1 22 1 0 0,0-2 111 0 0,-8 36-1 0 0,7-51-43 0 0,0 1-1 0 0,2 0 0 0 0,0 0 0 0 0,1 1 1 0 0,1-1-1 0 0,4 34 0 0 0,50 162 323 0 0,-49-204-325 0 0,-1 0-1 0 0,2 0 1 0 0,-1 0-1 0 0,1 0 1 0 0,1-1-1 0 0,0 0 1 0 0,11 11-1 0 0,63 61 183 0 0,-78-79-203 0 0,7 5 47 0 0,0 0-1 0 0,0-1 1 0 0,1 0 0 0 0,0-1-1 0 0,0 0 1 0 0,0-1 0 0 0,16 6-1 0 0,91 21 212 0 0,-65-20-221 0 0,1-2 256 0 0,1-2 1 0 0,-1-3-1 0 0,94-2 0 0 0,-134-3-252 0 0,-13 0-83 0 0,0 0-1 0 0,0 0 1 0 0,0 0-1 0 0,0 0 1 0 0,0 0 0 0 0,0 0-1 0 0,0 0 1 0 0,0 0-1 0 0,0 0 1 0 0,0-1-1 0 0,0 1 1 0 0,0 0 0 0 0,0-1-1 0 0,0 1 1 0 0,0-1-1 0 0,0 1 1 0 0,1-2 0 0 0,-1 0-394 0 0,0 1 1 0 0,-1-1 0 0 0,1 0 0 0 0,-1 1 0 0 0,1-1 0 0 0,-1 0 0 0 0,0 0-1 0 0,0 0 1 0 0,1 1 0 0 0,-1-1 0 0 0,-1-3 0 0 0,1-13-4618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2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1 588 0 0,'0'0'5345'0'0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3.5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1 640 0 0,'0'0'6981'0'0,"-8"3"-8853"0"0,10 5 1872 0 0,-1 3 0 0 0,4 1-833 0 0,-2-2-1083 0 0,2 4-980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6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1654 7 4664 0 0,'0'0'572'0'0,"-86"-6"-1404"0"0,69 6 168 0 0,2 0-864 0 0</inkml:trace>
  <inkml:trace contextRef="#ctx0" brushRef="#br0" timeOffset="1">935 26 2412 0 0,'0'0'1668'0'0,"-89"-6"-1420"0"0,49 4-196 0 0,6 2-52 0 0,4 0-64 0 0,3 3-28 0 0,0 4-52 0 0,5-1-88 0 0,3 2-344 0 0,3-3-780 0 0,-8-1-560 0 0</inkml:trace>
  <inkml:trace contextRef="#ctx0" brushRef="#br0" timeOffset="2">191 94 796 0 0,'0'0'3676'0'0,"-81"-3"-3532"0"0,62 3-144 0 0,3 0-56 0 0,4 3-100 0 0,2 5-80 0 0,-3 1 68 0 0,7 2-4 0 0,-2 0-204 0 0,-2 0-392 0 0,4-4-552 0 0,-4 4 4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6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1 156 0 0,'0'0'247'0'0,"-13"5"-134"0"0,-113 45-182 0 0,72-35 514 0 0,-101 14 0 0 0,94-19 898 0 0,-65 18 0 0 0,123-27-1347 0 0,1 0 0 0 0,0 0-1 0 0,0 0 1 0 0,0 0 0 0 0,0 0-1 0 0,0 1 1 0 0,0-1 0 0 0,0 1 0 0 0,1-1-1 0 0,-4 4 1 0 0,-11 8-1253 0 0,11-11-662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07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1 1788 0 0,'0'0'2519'0'0,"-17"4"-2562"0"0,-54 14-195 0 0,65-16 209 0 0,0 1 1 0 0,0-1-1 0 0,1 1 0 0 0,0 0 1 0 0,-1 0-1 0 0,1 0 1 0 0,0 1-1 0 0,0 0 1 0 0,1 0-1 0 0,-1 0 1 0 0,1 0-1 0 0,-5 7 0 0 0,1 0-78 0 0,1 1-1 0 0,0 0 0 0 0,-7 18 1 0 0,9-19 105 0 0,0 0 0 0 0,1 1 0 0 0,0-1 0 0 0,1 0 0 0 0,0 1 0 0 0,1 0 0 0 0,1 0 0 0 0,0 0 0 0 0,0 0 0 0 0,1 0 0 0 0,0-1 0 0 0,1 1 0 0 0,1 0 0 0 0,0 0 0 0 0,0 0 0 0 0,1-1 0 0 0,1 1 0 0 0,0-1 0 0 0,0 0 0 0 0,1 0 0 0 0,1 0 0 0 0,10 16 0 0 0,21 19 339 0 0,-24-30-152 0 0,0-1 0 0 0,-1 2 0 0 0,10 18 0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11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39 102 32 0 0,'-8'-1'14817'0'0,"-22"0"-14766"0"0,75-34-1244 0 0,-29 26 1115 0 0,1 0 0 0 0,0 1 0 0 0,0 0 0 0 0,1 2 0 0 0,0 0 0 0 0,1 1 0 0 0,-1 0 0 0 0,1 2 0 0 0,35-2 0 0 0,-51 5 76 0 0,0 1 1 0 0,0-1 0 0 0,0 1 0 0 0,0 0 0 0 0,0 0-1 0 0,0 0 1 0 0,-1 0 0 0 0,1 1 0 0 0,0-1 0 0 0,-1 1-1 0 0,1 0 1 0 0,0 0 0 0 0,-1 0 0 0 0,0 0 0 0 0,0 0-1 0 0,1 0 1 0 0,-1 0 0 0 0,-1 1 0 0 0,1-1 0 0 0,0 1-1 0 0,-1 0 1 0 0,1-1 0 0 0,-1 1 0 0 0,0 0 0 0 0,2 3-1 0 0,1 7 47 0 0,1-1 0 0 0,-2 1-1 0 0,0 0 1 0 0,3 21 0 0 0,-4-3 59 0 0,-1 1 1 0 0,-2 0 0 0 0,-1-1 0 0 0,-1 1 0 0 0,-2-1 0 0 0,-1 0 0 0 0,-1 0 0 0 0,-2-1 0 0 0,-1 0 0 0 0,-1 0 0 0 0,-28 50 0 0 0,29-68 68 0 0,9-10-147 0 0,-1-1-1 0 0,1 1 1 0 0,-1-1-1 0 0,1 1 1 0 0,0 0-1 0 0,0-1 1 0 0,0 1-1 0 0,0 0 1 0 0,0 0-1 0 0,0 0 1 0 0,0-1-1 0 0,-1 5 1 0 0,2-6-110 0 0,23 13-528 0 0,-13-10 684 0 0,0 0 0 0 0,0 0 1 0 0,1-1-1 0 0,-1-1 0 0 0,1 0 1 0 0,0 0-1 0 0,-1-1 0 0 0,1-1 1 0 0,15-2-1 0 0,-2 0 85 0 0,-1-2 0 0 0,0-1 0 0 0,25-10 0 0 0,38-21 144 0 0,24-8-638 0 0,-79 43 552 0 0,-18 1-1309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10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1 140 548 0 0,'0'0'9191'0'0,"15"-9"-9074"0"0,13-7 82 0 0,0 2 1 0 0,1 1 0 0 0,39-13 0 0 0,-55 23-152 0 0,35-12-31 0 0,0 2 0 0 0,1 2 1 0 0,0 3-1 0 0,61-3 0 0 0,-134 22-892 0 0,14-6 773 0 0,-113 48-1860 0 0,-14 5 891 0 0,183-57 1456 0 0,-24 0-237 0 0,-5-1-133 0 0,-11-1-10 0 0,0 1-1 0 0,-1 0 0 0 0,1 0 0 0 0,0 0 0 0 0,-1 1 0 0 0,1-1 0 0 0,0 2 0 0 0,-1-1 0 0 0,1 0 0 0 0,-1 1 1 0 0,9 5 1015 0 0,-34-2-1287 0 0,20-4 416 0 0,0-1 1 0 0,-1 0-1 0 0,1 0 1 0 0,-1 0-1 0 0,1 1 1 0 0,0-1-1 0 0,-1 0 1 0 0,1 0-1 0 0,-1 0 1 0 0,1 0-1 0 0,-1 0 1 0 0,1 0-1 0 0,-1 0 1 0 0,1 0-1 0 0,0 0 1 0 0,-1 0-1 0 0,1 0 1 0 0,-1 0-1 0 0,1 0 1 0 0,-1 0-1 0 0,1-1 1 0 0,0 1-1 0 0,-1 0 1 0 0,1 0-1 0 0,-3-2 1047 0 0,2 1-1046 0 0,1 0-176 0 0,0 0 0 0 0,0 0 0 0 0,0 1 1 0 0,0-1-1 0 0,0 0 0 0 0,0 0 1 0 0,-1 1-1 0 0,1-1 0 0 0,0 0 0 0 0,0 1 1 0 0,-1-1-1 0 0,1 0 0 0 0,0 1 1 0 0,-1-1-1 0 0,1 1 0 0 0,-1-1 0 0 0,1 0 1 0 0,-1 1-1 0 0,1-1 0 0 0,-1 1 1 0 0,1-1-1 0 0,-1 1 0 0 0,0 0 1 0 0,0-1-1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12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82 3440 0 0,'0'0'3400'0'0,"14"0"-3360"0"0,4-2 46 0 0,0-2 0 0 0,0 0 0 0 0,25-9 1 0 0,2 0-84 0 0,114-20 113 0 0,-95 20-139 0 0,-61 13 1296 0 0,-4 36-1308 0 0,-41 281 2064 0 0,24-202-1664 0 0,13-75-178 0 0,-5 22 219 0 0,-1 89-1 0 0,0-178-5194 0 0,5 14 1942 0 0,23 53-1468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12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3512 0 0,'0'0'6040'0'0,"18"6"-5952"0"0,22 1 678 0 0,1-2 1 0 0,-1-1 0 0 0,57-3 0 0 0,123-17 579 0 0,-87 4-1214 0 0,-133 12-108 0 0,29 0-946 0 0,-23 7-1256 0 0,-13 7-218 0 0,-17 6-910 0 0,4-6 791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3:15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824 1377 352 0 0,'0'0'4831'0'0,"14"3"-4267"0"0,195 54 1122 0 0,-167-43-1170 0 0,2-2 0 0 0,-1-1 0 0 0,1-3 0 0 0,1-1 0 0 0,-1-3 0 0 0,1-1 0 0 0,0-3 0 0 0,55-6 0 0 0,-68 2-286 0 0,-1-1-1 0 0,0-2 1 0 0,-1-2-1 0 0,1 0 0 0 0,51-26 1 0 0,-44 17-2 0 0,-2-3 0 0 0,0-1-1 0 0,62-51 1 0 0,-81 58-162 0 0,-1 0 0 0 0,-1 0-1 0 0,-1-2 1 0 0,0 1 0 0 0,-1-2 0 0 0,-1 0-1 0 0,0-1 1 0 0,-2 0 0 0 0,0 0-1 0 0,10-30 1 0 0,-13 27 8 0 0,-1 1-1 0 0,-1-1 1 0 0,0 0 0 0 0,-2 0 0 0 0,-1 0-1 0 0,-1 0 1 0 0,-1 0 0 0 0,-4-41-1 0 0,-2 25-7 0 0,-1 1 1 0 0,-2 0-1 0 0,-2 0 0 0 0,-19-45 0 0 0,15 51-77 0 0,-2 1 0 0 0,-1 0 0 0 0,-40-50 0 0 0,7 12 112 0 0,36 48-126 0 0,-1 1-1 0 0,-1 1 0 0 0,0 0 0 0 0,-2 1 0 0 0,-28-21 1 0 0,-111-64-176 0 0,109 73 225 0 0,23 15-103 0 0,0 1 0 0 0,-1 1 0 0 0,-1 1 0 0 0,0 2 0 0 0,0 1 0 0 0,-1 1 0 0 0,-55-7 0 0 0,-214 5-182 0 0,216 10 164 0 0,-34 6 111 0 0,30 0 97 0 0,-202 26-382 0 0,259-29 201 0 0,0 2-1 0 0,1 2 1 0 0,-38 13-1 0 0,55-16-40 0 0,-1 1-1 0 0,1-1 0 0 0,1 2 1 0 0,-1-1-1 0 0,1 2 0 0 0,0-1 1 0 0,1 1-1 0 0,0 1 0 0 0,0-1 1 0 0,-11 17-1 0 0,-53 83-333 0 0,66-95 357 0 0,0 1-1 0 0,1-1 1 0 0,1 1-1 0 0,0 0 1 0 0,1 1-1 0 0,-4 25 1 0 0,0 21 46 0 0,-8 79 73 0 0,14-120-36 0 0,1 1 0 0 0,2 0 0 0 0,0 0 0 0 0,1 0 0 0 0,1 0 0 0 0,0-1 0 0 0,2 1 0 0 0,1-1 0 0 0,0 0 0 0 0,1-1 0 0 0,2 1 0 0 0,0-1 0 0 0,17 26 0 0 0,-4-12 42 0 0,2-2 0 0 0,1 0 0 0 0,2-2-1 0 0,58 51 1 0 0,-57-57 131 0 0,1-1-1 0 0,56 33 1 0 0,27-3 461 0 0,-32-17-136 0 0,19 11-214 0 0,-83-39-276 0 0,-1 1 0 0 0,-1 1 0 0 0,0 0 0 0 0,16 13 0 0 0,12 7 24 0 0,-21-17-352 0 0,1-1 0 0 0,36 13-1 0 0,-41-18-1417 0 0,3-4-3182 0 0,-120-40-1578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2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12 0 0,'0'0'8005'0'0,"-3"0"-8237"0"0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3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3312 0 0,'0'0'5257'0'0,"0"-31"-11546"0"0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4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47 1580 0 0,'0'0'11956'0'0,"10"-31"-12278"0"0,-2 16-3563 0 0,-27 61-5444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48.1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960 2041 3608 0 0,'0'0'6325'0'0,"5"1"-6392"0"0,62 4 714 0 0,1-3-1 0 0,73-7 0 0 0,-99 0-224 0 0,1-1 1 0 0,-1-2-1 0 0,-1-2 0 0 0,65-24 0 0 0,-77 23-167 0 0,-1-1 1 0 0,0-1 0 0 0,-1-2-1 0 0,-1-1 1 0 0,0-1-1 0 0,-1-1 1 0 0,38-36-1 0 0,-41 25-88 0 0,0 0-1 0 0,-2-2 1 0 0,-1 0-1 0 0,23-56 1 0 0,-30 64-118 0 0,21-50 80 0 0,37-125 0 0 0,-68 193-126 0 0,5-17 19 0 0,0 0-1 0 0,-2 0 1 0 0,0-1 0 0 0,-2 1-1 0 0,1-26 1 0 0,-3-28 12 0 0,0-34-8 0 0,-20-173 0 0 0,13 255-59 0 0,0 0 0 0 0,-1 1 0 0 0,-2 0-1 0 0,-21-46 1 0 0,20 54 14 0 0,0 1-1 0 0,0 0 1 0 0,-2 1-1 0 0,0 0 1 0 0,-1 1-1 0 0,0 1 1 0 0,-21-18 0 0 0,-9-7-142 0 0,25 22 171 0 0,-32-24-1 0 0,27 24 28 0 0,1-1 0 0 0,-25-28 0 0 0,-24-20-174 0 0,60 57 71 0 0,-1 0 0 0 0,-1 1 0 0 0,0 0 0 0 0,0 1 1 0 0,0 1-1 0 0,-1 0 0 0 0,0 0 0 0 0,-1 2 1 0 0,1 0-1 0 0,-1 0 0 0 0,0 2 0 0 0,0 0 1 0 0,-28-2-1 0 0,-47-1-56 0 0,23 1 17 0 0,-73 5 0 0 0,93 4-53 0 0,0 3-1 0 0,1 1 1 0 0,-52 17-1 0 0,66-13 3 0 0,1 2-1 0 0,-50 28 0 0 0,-2 2 300 0 0,5-10-43 0 0,-33 17-223 0 0,110-51 123 0 0,-19 10-46 0 0,1 0 1 0 0,0 1-1 0 0,1 1 0 0 0,0 1 1 0 0,0 1-1 0 0,-15 16 0 0 0,2 5-67 0 0,1 2-1 0 0,3 0 1 0 0,0 2-1 0 0,3 1 0 0 0,1 1 1 0 0,2 1-1 0 0,-19 57 1 0 0,31-71 25 0 0,1 1 0 0 0,2 0 1 0 0,1 0-1 0 0,-3 44 1 0 0,8 121 227 0 0,2-90-134 0 0,-2-81-143 0 0,4 39 0 0 0,-2-53 130 0 0,0 0 0 0 0,0 0 0 0 0,1 0 1 0 0,0-1-1 0 0,1 1 0 0 0,0-1 0 0 0,6 10 0 0 0,142 211 176 0 0,-141-218-99 0 0,0 0 0 0 0,0-1 0 0 0,1 0 0 0 0,0-1 0 0 0,0 0 0 0 0,1-1 1 0 0,25 12-1 0 0,-1 1-95 0 0,52 37 83 0 0,-47-29-89 0 0,54 27 0 0 0,-90-53 116 0 0,1 0 1 0 0,0 0-1 0 0,0-1 0 0 0,0 1 1 0 0,0-2-1 0 0,1 1 0 0 0,11 0 0 0 0,-19-2-61 0 0,8 3 142 0 0,0 0 0 0 0,1-1 0 0 0,-1 0 0 0 0,16 2 0 0 0,6 1-222 0 0,144 36-468 0 0,-160-37 371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0.6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4224 0 0,'0'0'1733'0'0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4:51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4164 0 0,'0'0'7901'0'0,"5"-12"-10765"0"0,11 17-2561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05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38 756 0 0,'0'0'7439'0'0,"-3"-6"-7059"0"0,0 2-300 0 0,2 2-60 0 0,0 1-1 0 0,0-1 1 0 0,0 0 0 0 0,0 1 0 0 0,0-1-1 0 0,0 0 1 0 0,0 0 0 0 0,1 0 0 0 0,-1 0-1 0 0,1 1 1 0 0,-1-1 0 0 0,1-3-1 0 0,28 7 1076 0 0,220 3-26 0 0,-160-5-963 0 0,-80 0-92 0 0,-4 0 0 0 0,0 1 0 0 0,-1-1 0 0 0,1 0 0 0 0,0 0 0 0 0,-1-1 0 0 0,1 1 0 0 0,-1-1 0 0 0,1 0 0 0 0,-1 1 0 0 0,1-2 0 0 0,-1 1 0 0 0,5-2 136 0 0,-7 28-10971 0 0,-2-50 10129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3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1 101 8613 0 0,'0'0'2378'0'0,"18"-11"-3374"0"0,63-36 885 0 0,-71 42 131 0 0,1 0 1 0 0,0 1-1 0 0,0 0 0 0 0,0 0 0 0 0,0 1 0 0 0,0 1 1 0 0,1 0-1 0 0,16-1 0 0 0,0 1 26 0 0,19-4-82 0 0,-1 3-1 0 0,76 4 0 0 0,-86 7-799 0 0,-34-8 601 0 0,-1 0-1 0 0,0 1 0 0 0,0-1 0 0 0,1 0 0 0 0,-1 1 0 0 0,0 0 0 0 0,0-1 0 0 0,0 1 0 0 0,0 0 0 0 0,0-1 1 0 0,0 1-1 0 0,0 0 0 0 0,0 0 0 0 0,0 0 0 0 0,0 0 0 0 0,-1 0 0 0 0,1 0 0 0 0,0 0 0 0 0,0 0 0 0 0,-1 0 0 0 0,1 0 1 0 0,-1 0-1 0 0,1 1 0 0 0,-1-1 0 0 0,1 2 0 0 0,-2 3-2345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2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551 121 4152 0 0,'0'0'2343'0'0,"-4"-5"-2537"0"0,-12-19 164 0 0,15 24 55 0 0,-1-1 0 0 0,1 0 0 0 0,-1 0-1 0 0,1 1 1 0 0,-1-1 0 0 0,0 1 0 0 0,1-1-1 0 0,-1 1 1 0 0,1 0 0 0 0,-1 0 0 0 0,0-1-1 0 0,1 1 1 0 0,-1 0 0 0 0,0 1 0 0 0,1-1-1 0 0,-1 0 1 0 0,0 0 0 0 0,1 1 0 0 0,-1-1-1 0 0,1 1 1 0 0,-1-1 0 0 0,0 1 0 0 0,1 0 0 0 0,-3 1-1 0 0,-2 0-28 0 0,-19 7 150 0 0,1 0-1 0 0,0 2 1 0 0,0 0-1 0 0,1 2 1 0 0,1 1 0 0 0,0 0-1 0 0,1 2 1 0 0,1 0 0 0 0,0 1-1 0 0,1 2 1 0 0,1-1 0 0 0,-25 36-1 0 0,18-20-35 0 0,2 1 1 0 0,2 0-1 0 0,1 2 0 0 0,2 1 0 0 0,1 0 0 0 0,2 1 1 0 0,-12 52-1 0 0,24-78-93 0 0,0 0-1 0 0,1 0 1 0 0,0 1 0 0 0,1-1 0 0 0,1 0-1 0 0,0 1 1 0 0,1-1 0 0 0,3 23 0 0 0,-2-28 30 0 0,1 0 0 0 0,-1-1 0 0 0,1 1 1 0 0,0-1-1 0 0,1 0 0 0 0,0 0 0 0 0,0 0 1 0 0,1 0-1 0 0,-1-1 0 0 0,1 0 0 0 0,1 0 1 0 0,-1 0-1 0 0,1 0 0 0 0,0-1 0 0 0,12 8 1 0 0,-3-4 46 0 0,0-2 0 0 0,0 0 0 0 0,0 0 0 0 0,1-2 0 0 0,0 0 0 0 0,0-1 0 0 0,1 0 0 0 0,-1-1 0 0 0,1-1 0 0 0,-1-1 0 0 0,27 0 0 0 0,-2-3 36 0 0,1-2 1 0 0,-1-1-1 0 0,60-17 1 0 0,-70 14-43 0 0,-1-1-1 0 0,0-1 1 0 0,0-2 0 0 0,-1-1 0 0 0,49-31-1 0 0,-67 37-23 0 0,0-1 0 0 0,-1 0 0 0 0,0-1-1 0 0,0 0 1 0 0,-1 0 0 0 0,0-1 0 0 0,-1-1-1 0 0,0 1 1 0 0,0-1 0 0 0,-1-1 0 0 0,-1 1-1 0 0,0-1 1 0 0,0 0 0 0 0,-1-1-1 0 0,-1 1 1 0 0,5-20 0 0 0,-5 2 20 0 0,-1 0 1 0 0,-1 0 0 0 0,-2 0-1 0 0,-1-1 1 0 0,-1 1-1 0 0,-1 0 1 0 0,-12-44-1 0 0,5 36-91 0 0,-2 0-1 0 0,-1 0 1 0 0,-2 1-1 0 0,-2 1 1 0 0,-26-43-1 0 0,35 66-6 0 0,0 0 0 0 0,-1 1 0 0 0,-1 0 0 0 0,-12-12 0 0 0,20 22-27 0 0,0 0 1 0 0,1 0-1 0 0,-1 0 1 0 0,0 0-1 0 0,0 1 1 0 0,-1-1-1 0 0,1 1 1 0 0,0-1-1 0 0,-1 1 1 0 0,1 0-1 0 0,0 0 1 0 0,-1 0-1 0 0,1 0 1 0 0,-1 1-1 0 0,0-1 1 0 0,1 1-1 0 0,-1-1 1 0 0,0 1-1 0 0,1 0 1 0 0,-1 0-1 0 0,0 0 1 0 0,1 0-1 0 0,-1 0 1 0 0,0 1-1 0 0,1-1 1 0 0,-1 1-1 0 0,1 0 1 0 0,-1 0 0 0 0,1 0-1 0 0,-1 0 1 0 0,1 0-1 0 0,-3 2 1 0 0,-4 4-365 0 0,1 0 0 0 0,1 1 0 0 0,-1 0 1 0 0,1 0-1 0 0,-10 16 0 0 0,11-15-735 0 0,0 1 0 0 0,1 0-1 0 0,-5 12 1 0 0,2 15-3575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06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0 220 0 0,'0'0'7203'0'0,"-2"0"-6908"0"0,-4 0-192 0 0,4 0-124 0 0,-9 24 655 0 0,11-24-595 0 0,0 1 0 0 0,0-1 0 0 0,0 0 0 0 0,0 1 0 0 0,-1-1 0 0 0,1 0 0 0 0,0 1 0 0 0,0-1 0 0 0,0 1 0 0 0,0-1 0 0 0,0 0 0 0 0,0 1 0 0 0,0-1 0 0 0,1 0 0 0 0,-1 1 0 0 0,0-1 0 0 0,0 0 0 0 0,0 1 0 0 0,0-1 0 0 0,0 0 0 0 0,0 1 0 0 0,1-1 0 0 0,-1 0 0 0 0,0 1 0 0 0,0-1 0 0 0,0 0 0 0 0,1 0 0 0 0,-1 1 0 0 0,0-1 0 0 0,1 0 0 0 0,-1 0 0 0 0,0 1 0 0 0,0-1 0 0 0,1 0 0 0 0,19 11 514 0 0,25 3-239 0 0,363 80 6099 0 0,-409-103-9419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190 196 1944 0 0,'0'0'6277'0'0,"4"-3"-4998"0"0,2-3-1180 0 0,1 0 0 0 0,-1-1-1 0 0,0 0 1 0 0,-1 0-1 0 0,0 0 1 0 0,0-1 0 0 0,0 0-1 0 0,-1 0 1 0 0,6-14 0 0 0,27-84 121 0 0,-32 246-1815 0 0,-19 101 2097 0 0,5-133 62 0 0,8-82-103 0 0,0 10-4781 0 0</inkml:trace>
  <inkml:trace contextRef="#ctx0" brushRef="#br0" timeOffset="1">1 579 8449 0 0,'0'0'3960'0'0,"105"-14"-6532"0"0,-67 11 2752 0 0,8 0-180 0 0,5-2-440 0 0,-2-1-608 0 0,-14 1-1304 0 0,19-6-1817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0 8009 0 0,'0'0'6102'0'0,"-11"23"-9169"0"0,7-14 3225 0 0,2-6-100 0 0,0 0 0 0 0,1 1 0 0 0,-1-1 0 0 0,1 1 0 0 0,0-1-1 0 0,0 1 1 0 0,0-1 0 0 0,-1 6 360 0 0,9-22 1754 0 0,-8 14-2133 0 0,1 0-282 0 0,0-1 0 0 0,0 1 0 0 0,0 0 0 0 0,0 0-1 0 0,0 0 1 0 0,0 0 0 0 0,1 0 0 0 0,-1 0 0 0 0,0-1 0 0 0,1 1 0 0 0,-1 0 0 0 0,1 0 0 0 0,-1-1 0 0 0,1 1-1 0 0,-1 0 1 0 0,1 0 0 0 0,0-1 0 0 0,-1 1 0 0 0,1-1 0 0 0,1 2 0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132 102 3452 0 0,'0'0'5391'0'0,"-2"46"-7712"0"0,-2-3 2530 0 0,-1-1 0 0 0,-2 0 0 0 0,-2 0 0 0 0,-2-1 0 0 0,-2 0 0 0 0,-1-1 0 0 0,-36 68 0 0 0,43-99 1310 0 0,2-10-569 0 0,0-21-281 0 0,6-33-931 0 0,6 19 155 0 0,2 1 0 0 0,1 0 0 0 0,2 1 0 0 0,2 0 0 0 0,1 1 0 0 0,1 0 0 0 0,2 1 0 0 0,26-36 1 0 0,-35 55 28 0 0,1 1 1 0 0,1 0 0 0 0,0 0 0 0 0,0 1 0 0 0,2 0 0 0 0,18-13-1 0 0,-22 18-35 0 0,-1 1-1 0 0,1 0 1 0 0,0 1-1 0 0,0 0 0 0 0,1 0 1 0 0,-1 1-1 0 0,1 0 1 0 0,-1 0-1 0 0,1 1 0 0 0,0 1 1 0 0,14-1-1 0 0,-21 2 98 0 0,0 0-1 0 0,1 1 0 0 0,-1-1 1 0 0,0 1-1 0 0,1 0 1 0 0,-1 0-1 0 0,0 0 1 0 0,0 1-1 0 0,0-1 0 0 0,0 1 1 0 0,0 0-1 0 0,0 0 1 0 0,0 0-1 0 0,-1 0 1 0 0,1 0-1 0 0,-1 0 0 0 0,0 1 1 0 0,1-1-1 0 0,-1 1 1 0 0,0 0-1 0 0,0 0 1 0 0,-1-1-1 0 0,1 1 0 0 0,0 0 1 0 0,-1 1-1 0 0,0-1 1 0 0,0 0-1 0 0,0 0 1 0 0,1 5-1 0 0,2 11 381 0 0,0-1 1 0 0,-2 1-1 0 0,1 36 1 0 0,-3-53-325 0 0,1 17 81 0 0,-2 0 0 0 0,0 0 0 0 0,-2 0 0 0 0,0-1 0 0 0,0 1 0 0 0,-2-1 0 0 0,-1 0 0 0 0,0 0 1 0 0,-1-1-1 0 0,0 1 0 0 0,-2-1 0 0 0,0-1 0 0 0,-1 0 0 0 0,-16 20 0 0 0,13-13-4103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1 1188 0 0,'0'0'5821'0'0,"3"16"-7355"0"0,4 48 2098 0 0,-3-1-1 0 0,-3 0 0 0 0,-6 68 1 0 0,-10 2-4 0 0,-47 188 1 0 0,62-321-494 0 0,0 1 0 0 0,0-1 0 0 0,0 1 0 0 0,0-1 1 0 0,0 1-1 0 0,0-1 0 0 0,0 0 0 0 0,-1 1 0 0 0,1-1 0 0 0,0 0 0 0 0,0 1 0 0 0,0-1 0 0 0,-1 0 0 0 0,1 1 0 0 0,0-1 0 0 0,-1 0 1 0 0,1 1-1 0 0,0-1 0 0 0,-1 0 0 0 0,1 1 0 0 0,0-1 0 0 0,-1 0 0 0 0,1 0 0 0 0,0 0 0 0 0,-1 1 0 0 0,1-1 0 0 0,0 0 0 0 0,-1 0 1 0 0,1 0-1 0 0,-1 0 0 0 0,1 0 0 0 0,-1 0 0 0 0,-13-7 725 0 0,-12-23-793 0 0,24 28 60 0 0,-33-47-608 0 0,-21-28-94 0 0,50 69 633 0 0,-1 1 1 0 0,-1-1-1 0 0,1 1 1 0 0,-1 0 0 0 0,-1 1-1 0 0,-13-8 1 0 0,21 13-39 0 0,1 1 0 0 0,-1-1 0 0 0,0 1 1 0 0,0-1-1 0 0,0 1 0 0 0,0 0 1 0 0,0-1-1 0 0,0 1 0 0 0,0 0 0 0 0,0 0 1 0 0,0 0-1 0 0,0 0 0 0 0,1 0 1 0 0,-1 0-1 0 0,0 0 0 0 0,0 0 0 0 0,0 0 1 0 0,0 0-1 0 0,0 0 0 0 0,0 1 1 0 0,0-1-1 0 0,0 0 0 0 0,0 1 0 0 0,0-1 1 0 0,1 1-1 0 0,-1-1 0 0 0,0 1 1 0 0,0-1-1 0 0,-1 2 0 0 0,0 1-38 0 0,0-1 1 0 0,0 1-1 0 0,1-1 0 0 0,-1 1 0 0 0,1 0 1 0 0,-1 0-1 0 0,1 0 0 0 0,0 0 0 0 0,-1 5 1 0 0,-1 3 118 0 0,1 1 0 0 0,1 0 0 0 0,0 0-1 0 0,0 13 1 0 0,2-21 13 0 0,0-1 0 0 0,-1 0 0 0 0,1 0 0 0 0,1 0 0 0 0,-1 0 0 0 0,0 0-1 0 0,1 0 1 0 0,0 0 0 0 0,-1-1 0 0 0,1 1 0 0 0,0 0 0 0 0,0-1-1 0 0,1 0 1 0 0,-1 1 0 0 0,0-1 0 0 0,1 0 0 0 0,0 0 0 0 0,-1 0 0 0 0,1 0-1 0 0,0-1 1 0 0,0 1 0 0 0,0-1 0 0 0,4 2 0 0 0,3 0 55 0 0,-1 1 0 0 0,1-1 0 0 0,0-1 0 0 0,0 0 0 0 0,0 0 0 0 0,13 0 1 0 0,-3-1-453 0 0,0-1 0 0 0,-1-1 1 0 0,21-4-1 0 0,-28 2-612 0 0,-1 0-1 0 0,1 0 1 0 0,20-10 0 0 0,5-7-1869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70 169 964 0 0,'0'0'5091'0'0,"15"-2"-4995"0"0,5 2-42 0 0,-11 0-5 0 0,0 0 0 0 0,0-1 1 0 0,0 0-1 0 0,0-1 0 0 0,-1 1 1 0 0,11-5-1 0 0,-13 4 33 0 0,0 0-1 0 0,0 0 1 0 0,0-1 0 0 0,-1 1-1 0 0,1-1 1 0 0,-1-1 0 0 0,0 1-1 0 0,0-1 1 0 0,0 0 0 0 0,-1 0-1 0 0,1 0 1 0 0,-1-1 0 0 0,0 0-1 0 0,0 1 1 0 0,-1-1 0 0 0,1-1-1 0 0,-1 1 1 0 0,0 0 0 0 0,0-1-1 0 0,-1 0 1 0 0,0 0 0 0 0,0 0-1 0 0,0 1 1 0 0,-1-2 0 0 0,0 1-1 0 0,0 0 1 0 0,0 0-1 0 0,-1-8 1 0 0,0 13-82 0 0,-1 0 0 0 0,1 1 0 0 0,-1-1 0 0 0,1 0 0 0 0,-1 0 0 0 0,0 1 0 0 0,1-1 0 0 0,-1 0 0 0 0,0 1 0 0 0,0-1 0 0 0,1 1 0 0 0,-1-1 0 0 0,0 1 0 0 0,0-1 0 0 0,0 1-1 0 0,0 0 1 0 0,0-1 0 0 0,0 1 0 0 0,0 0 0 0 0,0 0 0 0 0,-1-1 0 0 0,-23-3-326 0 0,16 5 209 0 0,1 0 1 0 0,0 1 0 0 0,1 0-1 0 0,-1 0 1 0 0,0 0 0 0 0,0 1 0 0 0,1 0-1 0 0,0 1 1 0 0,0 0 0 0 0,0 0-1 0 0,0 0 1 0 0,0 1 0 0 0,1 0-1 0 0,0 0 1 0 0,0 1 0 0 0,-7 7-1 0 0,-3 5 181 0 0,1 1-1 0 0,1 0 1 0 0,1 1-1 0 0,-15 27 1 0 0,24-39-31 0 0,1-1 1 0 0,0 1-1 0 0,0 0 1 0 0,1 0-1 0 0,-1 0 1 0 0,2 0-1 0 0,-1 1 1 0 0,1-1-1 0 0,1 0 1 0 0,0 17-1 0 0,0-22 9 0 0,1 0 0 0 0,-1 0 0 0 0,1 0 0 0 0,-1 0 0 0 0,1 0 1 0 0,0 0-1 0 0,0 0 0 0 0,1-1 0 0 0,-1 1 0 0 0,0 0 0 0 0,1-1 0 0 0,0 1 0 0 0,-1-1 0 0 0,1 1 0 0 0,0-1 0 0 0,0 0 0 0 0,1 0 0 0 0,-1 0 0 0 0,0 0 1 0 0,1 0-1 0 0,-1-1 0 0 0,1 1 0 0 0,-1-1 0 0 0,1 0 0 0 0,0 1 0 0 0,0-1 0 0 0,0 0 0 0 0,-1-1 0 0 0,1 1 0 0 0,0 0 0 0 0,0-1 0 0 0,0 0 0 0 0,4 1 0 0 0,1-2 83 0 0,-1 1-1 0 0,1-1 0 0 0,-1 0 1 0 0,1-1-1 0 0,-1 1 0 0 0,1-2 0 0 0,-1 1 1 0 0,0-1-1 0 0,0 0 0 0 0,0 0 0 0 0,-1-1 1 0 0,1 0-1 0 0,-1 0 0 0 0,0-1 1 0 0,0 0-1 0 0,0 0 0 0 0,0 0 0 0 0,-1 0 1 0 0,8-12-1 0 0,-3 4-4 0 0,0-1 0 0 0,0 0 1 0 0,-2-1-1 0 0,0 0 0 0 0,-1 0 1 0 0,0 0-1 0 0,8-32 0 0 0,-13 36-46 0 0,0 1-1 0 0,-1-1 1 0 0,-1 0-1 0 0,0 1 1 0 0,-2-21-1 0 0,2 29-90 0 0,-1-1 1 0 0,1 0-1 0 0,-1 1 0 0 0,0-1 0 0 0,0 0 0 0 0,0 1 0 0 0,0-1 1 0 0,0 1-1 0 0,-1 0 0 0 0,1-1 0 0 0,-1 1 0 0 0,-2-3 0 0 0,3 4-43 0 0,0 0-1 0 0,0 0 1 0 0,0 1-1 0 0,0-1 0 0 0,-1 0 1 0 0,1 1-1 0 0,0 0 1 0 0,0-1-1 0 0,-1 1 1 0 0,1-1-1 0 0,0 1 0 0 0,-1 0 1 0 0,1 0-1 0 0,0 0 1 0 0,-1 0-1 0 0,1 0 0 0 0,0 0 1 0 0,-1 0-1 0 0,1 0 1 0 0,0 1-1 0 0,0-1 1 0 0,-1 0-1 0 0,1 1 0 0 0,0-1 1 0 0,0 1-1 0 0,-3 1 1 0 0,0 0-257 0 0,-1 1 0 0 0,1-1 1 0 0,0 1-1 0 0,0 0 1 0 0,0 0-1 0 0,1 1 0 0 0,-1-1 1 0 0,-5 8-1 0 0,7-8-288 0 0,0 0 0 0 0,0 0 1 0 0,1 0-1 0 0,-1 0 0 0 0,1 0 0 0 0,0 0 0 0 0,-1 0 1 0 0,0 6-1 0 0,2 0-1682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0 207 444 0 0,'0'0'5453'0'0,"16"-4"-5265"0"0,113-33 15 0 0,-121 35-207 0 0,10-3 98 0 0,1-2-1 0 0,-1 0 1 0 0,32-17 0 0 0,-46 21-25 0 0,0 0 0 0 0,0 1 0 0 0,0-1 0 0 0,-1-1-1 0 0,1 1 1 0 0,-1 0 0 0 0,0-1 0 0 0,0 0 0 0 0,3-5 0 0 0,-4 6-2 0 0,-1 1 0 0 0,0-1 0 0 0,0 1 0 0 0,-1-1 0 0 0,1 0 0 0 0,0 1-1 0 0,-1-1 1 0 0,1 0 0 0 0,-1 0 0 0 0,0 1 0 0 0,0-1 0 0 0,0 0 0 0 0,-1 0 0 0 0,1 1-1 0 0,0-1 1 0 0,-1 0 0 0 0,-1-3 0 0 0,1 4-50 0 0,1 0-1 0 0,-1 1 1 0 0,1-1 0 0 0,-1 0-1 0 0,0 1 1 0 0,0-1 0 0 0,0 1 0 0 0,0-1-1 0 0,0 1 1 0 0,0 0 0 0 0,0-1-1 0 0,0 1 1 0 0,-1 0 0 0 0,1 0-1 0 0,0 0 1 0 0,-1 0 0 0 0,1 0-1 0 0,-1 0 1 0 0,1 0 0 0 0,-1 1-1 0 0,0-1 1 0 0,1 0 0 0 0,-1 1-1 0 0,0-1 1 0 0,1 1 0 0 0,-1 0-1 0 0,0-1 1 0 0,1 1 0 0 0,-1 0-1 0 0,0 0 1 0 0,0 0 0 0 0,1 0-1 0 0,-1 1 1 0 0,0-1 0 0 0,0 0-1 0 0,1 1 1 0 0,-1-1 0 0 0,0 1-1 0 0,-2 1 1 0 0,-2 0-186 0 0,-1 1 0 0 0,1 0 0 0 0,0 1-1 0 0,0 0 1 0 0,0 0 0 0 0,0 0 0 0 0,1 1 0 0 0,-8 6 0 0 0,-15 20-137 0 0,-31 44 0 0 0,51-63 312 0 0,1-1 1 0 0,0 1 0 0 0,0 1-1 0 0,2-1 1 0 0,-1 1-1 0 0,2 0 1 0 0,-1 0-1 0 0,-1 15 1 0 0,5-26 20 0 0,0 1-1 0 0,1 0 1 0 0,-1 0 0 0 0,1 0 0 0 0,0-1-1 0 0,0 1 1 0 0,0 0 0 0 0,0 0-1 0 0,1 0 1 0 0,-1-1 0 0 0,1 1 0 0 0,-1 0-1 0 0,1 0 1 0 0,0-1 0 0 0,0 1 0 0 0,0-1-1 0 0,1 1 1 0 0,-1-1 0 0 0,1 1-1 0 0,-1-1 1 0 0,1 0 0 0 0,0 0 0 0 0,2 3-1 0 0,0-3-52 0 0,0 1-1 0 0,1-1 1 0 0,-1 0-1 0 0,0 0 1 0 0,1-1-1 0 0,0 1 1 0 0,-1-1-1 0 0,1 0 1 0 0,0-1-1 0 0,-1 1 1 0 0,1-1-1 0 0,0 0 1 0 0,5 0-1 0 0,39-1-2904 0 0,-29-3 828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1 468 0 0,'0'0'6371'0'0,"-13"14"-7900"0"0,-38 45 1520 0 0,48-55 9 0 0,0-1 0 0 0,1 1 0 0 0,0 0 0 0 0,0 0 0 0 0,0 0 0 0 0,0 0-1 0 0,1 0 1 0 0,0 0 0 0 0,-1 0 0 0 0,1 0 0 0 0,1 1 0 0 0,-1-1 0 0 0,1 0 0 0 0,0 1 0 0 0,0-1 0 0 0,0 0 0 0 0,1 7-1 0 0,0 10-54 0 0,-1 5 194 0 0,0-14-309 0 0,0-1 0 0 0,-1 0 0 0 0,0 1 0 0 0,-5 19 0 0 0,5-27 313 0 0,0-1 0 0 0,-1 1 0 0 0,1-1-1 0 0,-1 0 1 0 0,0 0 0 0 0,0 1 0 0 0,0-1 0 0 0,0-1 0 0 0,-1 1 0 0 0,1 0-1 0 0,-1 0 1 0 0,0-1 0 0 0,0 0 0 0 0,1 1 0 0 0,-1-1 0 0 0,-1 0-1 0 0,1 0 1 0 0,0-1 0 0 0,-5 3 0 0 0,-9 2 112 0 0,0-1 1 0 0,-1 0-1 0 0,0-2 0 0 0,0 0 1 0 0,0 0-1 0 0,-27-1 1 0 0,44-2-311 0 0,1-1 1 0 0,0 1-1 0 0,0 0 1 0 0,-1 0 0 0 0,1 0-1 0 0,0 0 1 0 0,0 0-1 0 0,-1-1 1 0 0,1 1 0 0 0,0 0-1 0 0,0 0 1 0 0,-1-1-1 0 0,1 1 1 0 0,0 0 0 0 0,0 0-1 0 0,0-1 1 0 0,0 1-1 0 0,-1 0 1 0 0,1 0 0 0 0,0-1-1 0 0,0 1 1 0 0,0 0-1 0 0,0 0 1 0 0,0-1 0 0 0,0 1-1 0 0,0 0 1 0 0,0-1 0 0 0,0 1-1 0 0,0 0 1 0 0,0-1-1 0 0,0 1 1 0 0,0 0 0 0 0,0-1-1 0 0,0 1 1 0 0,0 0-1 0 0,0 0 1 0 0,0-1 0 0 0,1 1-1 0 0,-1-3-539 0 0,0-5-1512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0 7401 0 0,'0'0'2036'0'0,"2"16"-3900"0"0,-2-9 1919 0 0,3 89 476 0 0,-3-81-435 0 0,-1 0 1 0 0,-1 0-1 0 0,0 0 1 0 0,-1 0-1 0 0,-5 18 0 0 0,1-16 42 0 0,0-1-1 0 0,0 0 1 0 0,-1-1-1 0 0,-1 1 1 0 0,-1-2-1 0 0,-15 19 1 0 0,13-24 612 0 0,7-15 213 0 0,5 3-966 0 0,0 1 1 0 0,0 0-1 0 0,0-1 1 0 0,1 1-1 0 0,-1 0 1 0 0,0 0-1 0 0,1-1 1 0 0,0 1 0 0 0,-1 0-1 0 0,2-3 1 0 0,13-21-431 0 0,1 0 1 0 0,1 2-1 0 0,1 0 0 0 0,1 1 1 0 0,1 0-1 0 0,1 2 1 0 0,1 1-1 0 0,41-31 1 0 0,-62 51 408 0 0,0-1 0 0 0,-1 0 0 0 0,1 1 0 0 0,0-1 0 0 0,0 1 1 0 0,0-1-1 0 0,0 1 0 0 0,0-1 0 0 0,0 1 0 0 0,0-1 0 0 0,0 1 0 0 0,0 0 0 0 0,0 0 1 0 0,0 0-1 0 0,0 0 0 0 0,0 0 0 0 0,0 0 0 0 0,0 0 0 0 0,0 0 0 0 0,0 0 1 0 0,1 0-1 0 0,-1 0 0 0 0,0 0 0 0 0,0 1 0 0 0,0-1 0 0 0,0 1 0 0 0,1 0 1 0 0,0 0 14 0 0,0 1 0 0 0,-1 0 0 0 0,1-1 1 0 0,-1 1-1 0 0,1 0 0 0 0,-1 0 1 0 0,0 0-1 0 0,0 0 0 0 0,1 0 0 0 0,-2 0 1 0 0,3 5-1 0 0,0 3 90 0 0,0 1 1 0 0,-1-1-1 0 0,-1 1 1 0 0,2 14-1 0 0,-3-6 139 0 0,-1 0 0 0 0,-1 0-1 0 0,0 0 1 0 0,-2 0 0 0 0,-9 31-1 0 0,-6 10-2981 0 0,11-38 438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208 389 3148 0 0,'0'0'4900'0'0,"-16"17"-6563"0"0,2-3 1650 0 0,-3 3 12 0 0,1 1 1 0 0,1 0-1 0 0,0 2 0 0 0,-15 26 1 0 0,26-41 16 0 0,1 1-1 0 0,1 0 1 0 0,-1 1 0 0 0,1-1 0 0 0,1 0 0 0 0,-1 1 0 0 0,1-1 0 0 0,0 1 0 0 0,0-1 0 0 0,0 8 0 0 0,2-13-3 0 0,-1 0-1 0 0,0-1 1 0 0,1 1 0 0 0,-1-1 0 0 0,1 1 0 0 0,-1 0-1 0 0,1-1 1 0 0,-1 0 0 0 0,1 1 0 0 0,-1-1 0 0 0,1 1-1 0 0,-1-1 1 0 0,1 1 0 0 0,0-1 0 0 0,-1 0-1 0 0,1 0 1 0 0,-1 1 0 0 0,1-1 0 0 0,0 0 0 0 0,-1 0-1 0 0,1 0 1 0 0,0 1 0 0 0,0-1 0 0 0,-1 0-1 0 0,1 0 1 0 0,0 0 0 0 0,-1 0 0 0 0,1 0 0 0 0,0-1-1 0 0,-1 1 1 0 0,1 0 0 0 0,0 0 0 0 0,-1 0-1 0 0,1 0 1 0 0,0-1 0 0 0,28-6 886 0 0,-8-2-681 0 0,-1 0 0 0 0,1-1 0 0 0,-2-1 1 0 0,25-18-1 0 0,-39 25-131 0 0,-1 1 1 0 0,1 0 0 0 0,-1-1-1 0 0,0 0 1 0 0,0 0 0 0 0,0 0-1 0 0,-1-1 1 0 0,0 1 0 0 0,0-1-1 0 0,0 0 1 0 0,0 0 0 0 0,0 0-1 0 0,-1 0 1 0 0,0 0 0 0 0,0 0-1 0 0,-1-1 1 0 0,1 1 0 0 0,-1-1-1 0 0,0 1 1 0 0,-1-1 0 0 0,1 1-1 0 0,-1-1 1 0 0,-1-5 0 0 0,0 8-45 0 0,0 0 1 0 0,0 0 0 0 0,-1 1-1 0 0,1-1 1 0 0,-1 0 0 0 0,1 1-1 0 0,-1-1 1 0 0,0 1 0 0 0,0 0-1 0 0,0 0 1 0 0,0 0 0 0 0,-1 0-1 0 0,1 0 1 0 0,0 0 0 0 0,-1 0-1 0 0,0 1 1 0 0,1-1 0 0 0,-1 1-1 0 0,0 0 1 0 0,0 0 0 0 0,0 0-1 0 0,1 0 1 0 0,-1 0 0 0 0,-5 0-1 0 0,-8-2-247 0 0,0 0 0 0 0,0 1 0 0 0,-18 0 0 0 0,24 2 128 0 0,-1 0 1 0 0,0 1-1 0 0,0 0 1 0 0,0 1-1 0 0,1 0 1 0 0,-1 0-1 0 0,-19 8 1 0 0,27-9-84 0 0,0 1 1 0 0,0-1-1 0 0,0 1 1 0 0,0 0-1 0 0,0 0 1 0 0,0 0-1 0 0,0 0 1 0 0,1 0 0 0 0,-1 1-1 0 0,1-1 1 0 0,-1 1-1 0 0,1 0 1 0 0,0 0-1 0 0,0 0 1 0 0,0 0-1 0 0,1 0 1 0 0,-1 0-1 0 0,1 0 1 0 0,-1 0 0 0 0,1 1-1 0 0,0-1 1 0 0,1 1-1 0 0,-1-1 1 0 0,0 0-1 0 0,1 1 1 0 0,0-1-1 0 0,0 7 1 0 0,5 2-2178 0 0,12-4-200 0 0</inkml:trace>
  <inkml:trace contextRef="#ctx0" brushRef="#br0" timeOffset="1">544 1 872 0 0,'0'0'9344'0'0,"-10"36"-11728"0"0,2-4 2711 0 0,2 1 1 0 0,2 0-1 0 0,-1 47 1 0 0,4-61-358 0 0,-1 110 203 0 0,-3 28 465 0 0,3-131-1599 0 0,-2 0 0 0 0,0-1 0 0 0,-2 0 0 0 0,-10 27 0 0 0,9-36-1517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3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402 248 888 0 0,'0'0'2815'0'0,"14"-16"-2172"0"0,41-49 104 0 0,-52 62-531 0 0,-1 0 0 0 0,1 0 0 0 0,-1-1 0 0 0,1 0 0 0 0,-1 1 0 0 0,0-1 0 0 0,-1 0 0 0 0,1 0 0 0 0,-1 0-1 0 0,1 0 1 0 0,-1 0 0 0 0,0 0 0 0 0,-1 0 0 0 0,1-1 0 0 0,-1 1 0 0 0,0 0 0 0 0,0 0 0 0 0,0-1 0 0 0,0 1 0 0 0,-2-8 0 0 0,1 10-113 0 0,1 0-49 0 0,-1 0 0 0 0,0 1 1 0 0,0-1-1 0 0,0 0 0 0 0,0 1 0 0 0,0-1 1 0 0,0 1-1 0 0,0-1 0 0 0,-1 1 0 0 0,1 0 0 0 0,-1-1 1 0 0,1 1-1 0 0,0 0 0 0 0,-1 0 0 0 0,0 0 1 0 0,1 0-1 0 0,-1 0 0 0 0,0 1 0 0 0,1-1 1 0 0,-1 0-1 0 0,0 1 0 0 0,0-1 0 0 0,0 1 1 0 0,0 0-1 0 0,1-1 0 0 0,-1 1 0 0 0,0 0 0 0 0,0 0 1 0 0,-4 1-1 0 0,-4-1-196 0 0,-1 1 1 0 0,0 0-1 0 0,-19 4 1 0 0,8 1 74 0 0,0 0 1 0 0,0 2 0 0 0,1 1-1 0 0,0 0 1 0 0,0 2-1 0 0,-33 22 1 0 0,40-22 103 0 0,0 0-1 0 0,1 0 1 0 0,0 1 0 0 0,1 1 0 0 0,0 0-1 0 0,1 1 1 0 0,0 0 0 0 0,1 0 0 0 0,-12 25-1 0 0,10-14-3 0 0,1 2 0 0 0,1-1-1 0 0,1 1 1 0 0,2 1 0 0 0,0-1-1 0 0,2 1 1 0 0,1 1 0 0 0,2-1-1 0 0,0 45 1 0 0,3-65-30 0 0,0 1 0 0 0,0-1 0 0 0,1 1 0 0 0,0-1 0 0 0,0 0 0 0 0,1 0 0 0 0,0 0 0 0 0,0 0 0 0 0,1 0 0 0 0,0-1 0 0 0,0 1 0 0 0,7 7 0 0 0,-3-6 43 0 0,1 1 0 0 0,0-1 1 0 0,0-1-1 0 0,1 0 0 0 0,0 0 1 0 0,0-1-1 0 0,17 9 0 0 0,3-2 68 0 0,1-1 1 0 0,0-2-1 0 0,1-1 1 0 0,-1-2-1 0 0,48 7 0 0 0,49 0 252 0 0,-115-14-283 0 0,1 0 1 0 0,-1-2 0 0 0,1 0 0 0 0,-1 0 0 0 0,0-1-1 0 0,1-1 1 0 0,17-6 0 0 0,-18 3 3 0 0,1-1 1 0 0,-1-1-1 0 0,-1 0 0 0 0,1-1 1 0 0,-2 0-1 0 0,1-1 0 0 0,-1 0 0 0 0,-1-1 1 0 0,1 0-1 0 0,-2-1 0 0 0,0 0 1 0 0,0 0-1 0 0,9-19 0 0 0,1-7 53 0 0,-1 0-1 0 0,-2 0 1 0 0,17-63-1 0 0,-27 76 25 0 0,0 0 1 0 0,-2-1-1 0 0,0 1 0 0 0,-2-1 1 0 0,-1 1-1 0 0,-1-1 1 0 0,-1 0-1 0 0,-8-43 0 0 0,6 56-131 0 0,0 0-1 0 0,-1 1 0 0 0,0 0 1 0 0,-1 0-1 0 0,-1 0 1 0 0,0 0-1 0 0,0 1 1 0 0,-12-15-1 0 0,12 18-83 0 0,-1 1 1 0 0,0 0-1 0 0,0 0 0 0 0,-1 1 1 0 0,1 0-1 0 0,-2 0 0 0 0,1 1 1 0 0,0 0-1 0 0,-1 0 0 0 0,0 1 1 0 0,0 0-1 0 0,-12-3 0 0 0,0 1-126 0 0,-1 1 0 0 0,0 2 0 0 0,0 0 0 0 0,-25 0-1 0 0,-88 7-1299 0 0,114-3 1162 0 0,-94 8-2581 0 0,5 1-1893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3740 0 0,'0'0'4165'0'0,"110"-28"-5209"0"0,-72 28 1032 0 0,5 0-160 0 0,3 0-1169 0 0,-11 0-771 0 0,21 0-716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17 7705 0 0,'0'0'3428'0'0,"0"18"-5818"0"0,0-4 2434 0 0,0 10 48 0 0,-1 1 0 0 0,0-1 0 0 0,-10 41 0 0 0,7-50 101 0 0,-1 0 0 0 0,0 0 0 0 0,-10 18 1 0 0,14-30-144 0 0,0 0 1 0 0,-1 0-1 0 0,1-1 1 0 0,-1 1-1 0 0,0 0 1 0 0,0-1-1 0 0,0 1 1 0 0,0-1 0 0 0,0 1-1 0 0,-1-1 1 0 0,1 0-1 0 0,-1 0 1 0 0,1 0-1 0 0,-1-1 1 0 0,0 1-1 0 0,0 0 1 0 0,1-1 0 0 0,-1 0-1 0 0,0 0 1 0 0,-1 0-1 0 0,1 0 1 0 0,-5 1-1 0 0,7-3-20 0 0,0 1 0 0 0,-1 0 0 0 0,1-1-1 0 0,0 1 1 0 0,0-1 0 0 0,0 1 0 0 0,0-1 0 0 0,0 1-1 0 0,0-1 1 0 0,0 0 0 0 0,0 0 0 0 0,0 1 0 0 0,0-1-1 0 0,0 0 1 0 0,0 0 0 0 0,1 0 0 0 0,-1 0 0 0 0,0 0-1 0 0,1 0 1 0 0,-1 0 0 0 0,1 0 0 0 0,-1 0-1 0 0,1-1 1 0 0,-1 1 0 0 0,1 0 0 0 0,0 0 0 0 0,0 0-1 0 0,-1 0 1 0 0,1-1 0 0 0,0 1 0 0 0,0 0 0 0 0,0-2-1 0 0,1-39-432 0 0,0 33 324 0 0,1 1 0 0 0,0-1 0 0 0,1 1 0 0 0,0 0 0 0 0,1 0 0 0 0,-1 1 0 0 0,1-1 0 0 0,1 1 0 0 0,-1-1 0 0 0,12-12 0 0 0,3-2-325 0 0,41-35-1 0 0,-51 48 335 0 0,1 1 0 0 0,1 1 0 0 0,-1-1 0 0 0,14-5 0 0 0,-19 10-31 0 0,0 1 1 0 0,-1 0-1 0 0,2 0 0 0 0,-1 1 1 0 0,0 0-1 0 0,0-1 1 0 0,0 2-1 0 0,1-1 0 0 0,-1 1 1 0 0,0-1-1 0 0,1 1 1 0 0,8 2-1 0 0,-12-1 70 0 0,1 0 1 0 0,-1 0-1 0 0,0 1 1 0 0,0-1-1 0 0,0 1 0 0 0,0 0 1 0 0,0-1-1 0 0,-1 1 0 0 0,1 0 1 0 0,0 0-1 0 0,-1 0 0 0 0,1 0 1 0 0,-1 0-1 0 0,0 0 1 0 0,0 1-1 0 0,0-1 0 0 0,0 0 1 0 0,0 1-1 0 0,0-1 0 0 0,-1 1 1 0 0,1-1-1 0 0,0 5 1 0 0,6 59 809 0 0,-6-58-625 0 0,-1 0 0 0 0,0 0 0 0 0,-1 0 0 0 0,0 0-1 0 0,0 0 1 0 0,-1 0 0 0 0,0 0 0 0 0,0 0-1 0 0,-1-1 1 0 0,-5 10 2178 0 0,20-48-2031 0 0,2 12-461 0 0,1 0 0 0 0,1 1 0 0 0,0 1 1 0 0,1 1-1 0 0,1 0 0 0 0,0 1 0 0 0,1 1 0 0 0,1 1 0 0 0,33-17 1 0 0,-52 30 85 0 0,0-1 0 0 0,0 1 0 0 0,1-1 0 0 0,-1 1 1 0 0,0 0-1 0 0,0-1 0 0 0,0 1 0 0 0,0 0 0 0 0,1 0 0 0 0,-1 0 1 0 0,0 0-1 0 0,0 0 0 0 0,1 0 0 0 0,-1 0 0 0 0,0 1 1 0 0,0-1-1 0 0,0 0 0 0 0,0 1 0 0 0,1-1 0 0 0,-1 1 0 0 0,0-1 1 0 0,0 1-1 0 0,1 0 0 0 0,0 1 25 0 0,0 0-1 0 0,0 0 1 0 0,0 0-1 0 0,-1 0 1 0 0,1 0-1 0 0,-1 0 1 0 0,1 1-1 0 0,-1-1 1 0 0,0 0-1 0 0,1 4 1 0 0,2 7 93 0 0,0-1 1 0 0,-1 0-1 0 0,1 20 0 0 0,-3-29-60 0 0,5 91 238 0 0,-6-30-2970 0 0,0-45 947 0 0,0-4-483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239 375 260 0 0,'0'0'10401'0'0,"-13"-5"-10757"0"0,-42-16-35 0 0,51 20 359 0 0,1 1 0 0 0,-1 0 0 0 0,0 0 0 0 0,1 0 0 0 0,-1 0 0 0 0,0 0 0 0 0,1 1 0 0 0,-1 0 0 0 0,0 0 0 0 0,1 0 0 0 0,-1 0 1 0 0,1 0-1 0 0,-1 1 0 0 0,1-1 0 0 0,0 1 0 0 0,0 0 0 0 0,-5 3 0 0 0,-5 3-40 0 0,1-3 68 0 0,1 1-1 0 0,1 0 1 0 0,-1 1 0 0 0,1 0-1 0 0,0 0 1 0 0,-16 16 0 0 0,27-22-126 0 0,-1 1 0 0 0,0-1 0 0 0,1 0 0 0 0,-1 0 0 0 0,1 0 0 0 0,-1 1 0 0 0,1-1 0 0 0,-1 0 0 0 0,1 0 0 0 0,0 0 1 0 0,0 0-1 0 0,0 0 0 0 0,-1 0 0 0 0,1 0 0 0 0,0 0 0 0 0,2 1 0 0 0,27 27-292 0 0,-19-19 793 0 0,-4-3-267 0 0,2 1 0 0 0,-1-1 0 0 0,1 0-1 0 0,0-1 1 0 0,0 0 0 0 0,1-1 0 0 0,0 0-1 0 0,0 0 1 0 0,0-1 0 0 0,1 0 0 0 0,13 3-1 0 0,-16-6 4 0 0,-1 0-1 0 0,1 0 0 0 0,0-1 0 0 0,-1 0 0 0 0,1 0 0 0 0,-1-1 0 0 0,1 0 0 0 0,0 0 0 0 0,-1-1 0 0 0,0 0 1 0 0,1 0-1 0 0,-1 0 0 0 0,0-1 0 0 0,0-1 0 0 0,0 1 0 0 0,-1-1 0 0 0,10-7 0 0 0,3-4 1 0 0,-2-1-1 0 0,1 0 1 0 0,-2-2-1 0 0,-1 0 1 0 0,0-1-1 0 0,20-34 1 0 0,61-130-1645 0 0,-92 175 1519 0 0,16-33 539 0 0,-2-1 0 0 0,17-60 1 0 0,-95 262-1407 0 0,14-45 1275 0 0,31-71-427 0 0,-36 85 397 0 0,43-112-1269 0 0,-1-1 0 0 0,-21 29 1 0 0,17-32-1478 0 0,-4-4-1451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4804 0 0,'0'0'2732'0'0,"16"-3"-3080"0"0,45-5 204 0 0,76 0 0 0 0,-91 9 269 0 0,-1-3-1 0 0,1-2 1 0 0,-1-1-1 0 0,0-3 1 0 0,51-15-1 0 0,-86 18 955 0 0,-17 4-391 0 0,6 1-736 0 0,0 0 1 0 0,0 1-1 0 0,0-1 1 0 0,0 0-1 0 0,0 1 0 0 0,0-1 1 0 0,0 0-1 0 0,0 1 0 0 0,0-1 1 0 0,0 1-1 0 0,0-1 0 0 0,0 1 1 0 0,1 0-1 0 0,-1-1 0 0 0,0 1 1 0 0,0 0-1 0 0,1 0 1 0 0,-1 0-1 0 0,0-1 0 0 0,1 1 1 0 0,-1 0-1 0 0,1 0 0 0 0,-1 0 1 0 0,1 0-1 0 0,-1 1 0 0 0,1-1 55 0 0,-1 1 0 0 0,1-1 0 0 0,0 0 0 0 0,0 0 0 0 0,0 0 0 0 0,0 1 0 0 0,0-1 0 0 0,0 0 0 0 0,0 0 0 0 0,0 1 0 0 0,0-1 0 0 0,1 0 0 0 0,-1 0 0 0 0,1 0 0 0 0,-1 0 0 0 0,0 0 0 0 0,1 1 0 0 0,0-1 0 0 0,-1 0 0 0 0,1 0 0 0 0,0 0 0 0 0,-1 0 0 0 0,1-1 0 0 0,0 1 0 0 0,0 0 0 0 0,1 1 0 0 0,0-1 55 0 0,0 0-1 0 0,0-1 1 0 0,0 1-1 0 0,0 0 1 0 0,0-1 0 0 0,0 1-1 0 0,0-1 1 0 0,0 0-1 0 0,0 1 1 0 0,0-1-1 0 0,0 0 1 0 0,0-1-1 0 0,0 1 1 0 0,3-1 0 0 0,-1 1 20 0 0,0-1 1 0 0,-1 0 0 0 0,1 0-1 0 0,-1 0 1 0 0,1 0-1 0 0,-1 0 1 0 0,1-1 0 0 0,-1 0-1 0 0,0 0 1 0 0,1 0 0 0 0,-1 0-1 0 0,0 0 1 0 0,0-1-1 0 0,-1 1 1 0 0,1-1 0 0 0,-1 0-1 0 0,1 1 1 0 0,2-5 0 0 0,-4 5-26 0 0,-1 0 1 0 0,1 0-1 0 0,0 0 0 0 0,-1 0 1 0 0,1 0-1 0 0,-1 0 1 0 0,1 0-1 0 0,-1 0 1 0 0,0 0-1 0 0,0-1 1 0 0,0 1-1 0 0,0 0 0 0 0,-1-4 1 0 0,0 5-64 0 0,1 0 0 0 0,0 0 0 0 0,-1 0 0 0 0,1 0-1 0 0,-1 0 1 0 0,0 0 0 0 0,1 0 0 0 0,-1 1 0 0 0,0-1 0 0 0,0 0 0 0 0,1 0 0 0 0,-1 0 0 0 0,0 1 0 0 0,0-1 0 0 0,0 0 0 0 0,0 1 0 0 0,0-1-1 0 0,0 1 1 0 0,-1-1 0 0 0,-1 0-82 0 0,0 0 0 0 0,1 1-1 0 0,-1-1 1 0 0,0 1-1 0 0,0 0 1 0 0,0 0 0 0 0,0 0-1 0 0,1 0 1 0 0,-1 1-1 0 0,0-1 1 0 0,0 1 0 0 0,1-1-1 0 0,-1 1 1 0 0,0 0-1 0 0,1 0 1 0 0,-1 0 0 0 0,0 1-1 0 0,-3 1 1 0 0,-2 3 146 0 0,0 0 1 0 0,1 1-1 0 0,-1 0 1 0 0,2 0-1 0 0,-1 0 1 0 0,1 1-1 0 0,0 0 1 0 0,0 0-1 0 0,-8 16 1 0 0,12-20-68 0 0,1-1 1 0 0,-1 1-1 0 0,1 0 1 0 0,0 0-1 0 0,0-1 1 0 0,0 1-1 0 0,1 0 1 0 0,0 0-1 0 0,-1 0 1 0 0,1 0-1 0 0,1 8 1 0 0,0-10 36 0 0,-1 1 0 0 0,1-1 0 0 0,0 1 0 0 0,0-1 0 0 0,1 1 0 0 0,-1-1 0 0 0,0 1 1 0 0,1-1-1 0 0,-1 0 0 0 0,1 0 0 0 0,0 0 0 0 0,0 0 0 0 0,0 0 0 0 0,0 0 0 0 0,0 0 0 0 0,0-1 0 0 0,0 1 0 0 0,0-1 1 0 0,4 2-1 0 0,5 2-66 0 0,0 0 0 0 0,1 0 0 0 0,0-1 0 0 0,0-1-1 0 0,1 0 1 0 0,-1-1 0 0 0,21 2 0 0 0,-23-3-564 0 0,0-1 0 0 0,0 0 0 0 0,-1-1 0 0 0,1 0 0 0 0,0 0 0 0 0,0-1 0 0 0,-1-1 0 0 0,1 1 0 0 0,-1-1 0 0 0,13-7 0 0 0,3-6-2121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 4804 0 0,'0'0'4380'0'0,"0"16"-6813"0"0,1 75 3608 0 0,-13 100-1 0 0,-26-3-293 0 0,29-157-561 0 0,-1 0-1 0 0,-2-1 0 0 0,-29 55 0 0 0,35-78 2191 0 0,8-17-1735 0 0,10-17-796 0 0,-4 13-93 0 0,2 0 1 0 0,0 0-1 0 0,1 1 1 0 0,0 1-1 0 0,1 0 1 0 0,0 1-1 0 0,1 0 0 0 0,21-14 1 0 0,-31 24 18 0 0,-1 0 0 0 0,0 0 1 0 0,1 0-1 0 0,-1 0 0 0 0,0 1 0 0 0,1-1 1 0 0,-1 1-1 0 0,1 0 0 0 0,-1 0 0 0 0,1 0 1 0 0,-1 0-1 0 0,1 0 0 0 0,-1 0 0 0 0,1 1 1 0 0,-1-1-1 0 0,0 1 0 0 0,1 0 0 0 0,-1 0 1 0 0,0-1-1 0 0,1 2 0 0 0,-1-1 0 0 0,0 0 1 0 0,0 0-1 0 0,0 1 0 0 0,0-1 0 0 0,0 1 1 0 0,0-1-1 0 0,0 1 0 0 0,-1 0 0 0 0,1 0 1 0 0,2 3-1 0 0,6 8 121 0 0,0 1 0 0 0,-1 0 0 0 0,11 24 0 0 0,-10-20 146 0 0,-1-1-177 0 0,-4-8 186 0 0,-1 0 1 0 0,2-1-1 0 0,-1 1 0 0 0,10 10 1 0 0,-12-17-192 0 0,-1 1-1 0 0,1-1 1 0 0,0 0 0 0 0,-1 0 0 0 0,1 0 0 0 0,0-1 0 0 0,0 1 0 0 0,0-1 0 0 0,0 1 0 0 0,1-1-1 0 0,-1 0 1 0 0,0 0 0 0 0,0-1 0 0 0,1 1 0 0 0,-1-1 0 0 0,1 1 0 0 0,3-1 0 0 0,-3 0-370 0 0,1 0 0 0 0,-1 0 1 0 0,0-1-1 0 0,0 0 1 0 0,1 1-1 0 0,-1-1 0 0 0,0-1 1 0 0,0 1-1 0 0,0-1 0 0 0,0 1 1 0 0,0-1-1 0 0,-1 0 0 0 0,1 0 1 0 0,-1-1-1 0 0,1 1 0 0 0,3-5 1 0 0,18-17-4631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0 6921 0 0,'0'0'4666'0'0,"-3"7"-5755"0"0,1-5 1075 0 0,-10 22 179 0 0,0-1 1 0 0,1 1 0 0 0,2 1 0 0 0,-8 31-1 0 0,17-56-169 0 0,0 0-1 0 0,0 0 0 0 0,0 0 1 0 0,-1 0-1 0 0,1 0 0 0 0,0 0 1 0 0,0 0-1 0 0,0 0 0 0 0,0 1 0 0 0,0-1 1 0 0,0 0-1 0 0,0 0 0 0 0,0 0 1 0 0,0 0-1 0 0,0 0 0 0 0,0 0 1 0 0,0 0-1 0 0,1 0 0 0 0,-1 1 1 0 0,0-1-1 0 0,0 0 0 0 0,0 0 1 0 0,0 0-1 0 0,0 0 0 0 0,0 0 0 0 0,0 0 1 0 0,0 0-1 0 0,0 0 0 0 0,0 0 1 0 0,0 0-1 0 0,0 1 0 0 0,0-1 1 0 0,0 0-1 0 0,1 0 0 0 0,-1 0 1 0 0,0 0-1 0 0,0 0 0 0 0,0 0 1 0 0,0 0-1 0 0,0 0 0 0 0,0 0 0 0 0,0 0 1 0 0,0 0-1 0 0,1 0 0 0 0,-1 0 1 0 0,0 0-1 0 0,0 0 0 0 0,0 0 1 0 0,0 0-1 0 0,0 0 0 0 0,0 0 1 0 0,0 0-1 0 0,0 0 0 0 0,1 0 1 0 0,-1 0-1 0 0,0 0 0 0 0,0 0 0 0 0,0 0 1 0 0,0 0-1 0 0,0 0 0 0 0,0 0 1 0 0,0 0-1 0 0,0-1 0 0 0,12-7-190 0 0,17-20-78 0 0,-19 18 99 0 0,42-47 357 0 0,-52 57-239 0 0,0 0 0 0 0,1 0 0 0 0,-1 0 1 0 0,0 0-1 0 0,1 0 0 0 0,-1 0 0 0 0,1 0 0 0 0,-1 0 0 0 0,0 0 1 0 0,1 0-1 0 0,-1 0 0 0 0,1 0 0 0 0,-1 1 0 0 0,0-1 1 0 0,1 0-1 0 0,-1 0 0 0 0,0 0 0 0 0,1 0 0 0 0,-1 1 0 0 0,0-1 1 0 0,1 0-1 0 0,-1 0 0 0 0,0 1 0 0 0,1-1 0 0 0,-1 0 0 0 0,0 1 1 0 0,0-1-1 0 0,1 0 0 0 0,-1 0 0 0 0,0 1 0 0 0,0-1 0 0 0,0 1 1 0 0,1-1-1 0 0,-1 0 0 0 0,0 1 0 0 0,0-1 0 0 0,0 0 0 0 0,0 1 1 0 0,0-1-1 0 0,0 1 0 0 0,12 26 149 0 0,-8-17-113 0 0,-2-6 97 0 0,1 1-1 0 0,0-1 1 0 0,-1 0-1 0 0,1 0 1 0 0,1 0-1 0 0,-1 0 0 0 0,0-1 1 0 0,1 1-1 0 0,0-1 1 0 0,0 0-1 0 0,0 0 1 0 0,0 0-1 0 0,1-1 0 0 0,-1 1 1 0 0,1-1-1 0 0,-1 0 1 0 0,10 3-1 0 0,-10-5 6 0 0,-1 1 0 0 0,0-1 0 0 0,1 0 0 0 0,-1 0 0 0 0,1 0 0 0 0,-1 0 0 0 0,1 0 0 0 0,-1-1 0 0 0,0 1 0 0 0,1-1 0 0 0,-1 0 0 0 0,0 0 0 0 0,1-1 0 0 0,-1 1 0 0 0,0-1 0 0 0,0 1 0 0 0,0-1 0 0 0,0 0 0 0 0,0 0 0 0 0,-1 0 0 0 0,1-1 0 0 0,-1 1 0 0 0,1 0 0 0 0,-1-1-1 0 0,0 0 1 0 0,4-5 0 0 0,-1 0 69 0 0,0 1-1 0 0,-1-1 0 0 0,0 0 0 0 0,0 0 0 0 0,0-1 0 0 0,2-10 0 0 0,-5 17-222 0 0,-1 0-1 0 0,0 0 1 0 0,1 1-1 0 0,-1-1 1 0 0,0 0-1 0 0,0 0 1 0 0,0 0-1 0 0,0 0 1 0 0,0 0-1 0 0,0 0 1 0 0,-1 0-1 0 0,1 0 1 0 0,-1 0 0 0 0,1 0-1 0 0,-1 1 1 0 0,0-1-1 0 0,1 0 1 0 0,-1 0-1 0 0,0 1 1 0 0,0-1-1 0 0,-1 0 1 0 0,1 1-1 0 0,0-1 1 0 0,0 1 0 0 0,-1 0-1 0 0,1-1 1 0 0,-1 1-1 0 0,1 0 1 0 0,-1 0-1 0 0,1 0 1 0 0,-1 0-1 0 0,0 0 1 0 0,0 0-1 0 0,-2 0 1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97 165 612 0 0,'0'0'9503'0'0,"-3"12"-9351"0"0,-6 20-144 0 0,1 4 324 0 0,-3-1-1 0 0,-27 65 1 0 0,37-99-422 0 0,1 0 1 0 0,0 0 0 0 0,0-1 0 0 0,-1 1-1 0 0,1-1 1 0 0,-1 1 0 0 0,1 0 0 0 0,0-1-1 0 0,-1 1 1 0 0,1-1 0 0 0,-1 1 0 0 0,1-1-1 0 0,-1 1 1 0 0,0-1 0 0 0,1 1 0 0 0,-1-1-1 0 0,1 0 1 0 0,-1 1 0 0 0,0-1 0 0 0,0 0-1 0 0,1 1 1 0 0,-1-1 0 0 0,0 0 0 0 0,1 0-1 0 0,-1 0 1 0 0,0 0 0 0 0,-1 0-1 0 0,1 0-89 0 0,1-1 0 0 0,-1 1-1 0 0,0-1 1 0 0,1 1 0 0 0,-1-1-1 0 0,0 0 1 0 0,1 1 0 0 0,-1-1-1 0 0,1 0 1 0 0,-1 0 0 0 0,1 0-1 0 0,-1 1 1 0 0,1-1 0 0 0,-1 0-1 0 0,1 0 1 0 0,0 0 0 0 0,-1 0-1 0 0,1 0 1 0 0,0 1 0 0 0,0-1-1 0 0,0 0 1 0 0,0 0 0 0 0,0 0-1 0 0,0-1 1 0 0,-1-21-3476 0 0</inkml:trace>
  <inkml:trace contextRef="#ctx0" brushRef="#br0" timeOffset="1">193 1 1120 0 0,'0'0'8356'0'0,"-3"17"-8963"0"0,3-16 633 0 0,1-1-1 0 0,-1 1 0 0 0,1 0 0 0 0,0 0 0 0 0,-1 0 1 0 0,1 0-1 0 0,0-1 0 0 0,0 1 0 0 0,-1 0 0 0 0,1-1 0 0 0,0 1 1 0 0,0-1-1 0 0,0 1 0 0 0,0-1 0 0 0,0 1 0 0 0,0-1 1 0 0,0 1-1 0 0,0-1 0 0 0,0 0 0 0 0,0 0 0 0 0,0 0 1 0 0,0 1-1 0 0,1-1 0 0 0,28 1 779 0 0,-26-1-710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297 0 8353 0 0,'0'0'2535'0'0,"-8"15"-2517"0"0,-14 34 137 0 0,1 1 0 0 0,-22 86 0 0 0,37-111-214 0 0,-41 151 587 0 0,42-159-873 0 0,-2-1-1 0 0,0 0 0 0 0,-1 0 1 0 0,0 0-1 0 0,-2-1 1 0 0,1-1-1 0 0,-2 0 1 0 0,-13 15-1 0 0,23-28 275 0 0,-2 2-354 0 0,1-1 0 0 0,-1 1 0 0 0,0 0 0 0 0,0-1 0 0 0,0 0 1 0 0,0 0-1 0 0,-1 0 0 0 0,1 0 0 0 0,-7 2 0 0 0,-12-1-3489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1 227 5989 0 0,'0'0'2336'0'0,"14"-4"-2790"0"0,159-26 324 0 0,-148 25 156 0 0,-1-1 1 0 0,0-2-1 0 0,0 0 1 0 0,-1-1 0 0 0,0-2-1 0 0,22-13 1 0 0,-15 6 220 0 0,-2-1 1 0 0,0-2-1 0 0,45-42 1 0 0,-85 80-60 0 0,1 2 1 0 0,0-1-1 0 0,1 1 0 0 0,1 1 1 0 0,-12 37-1 0 0,19-50-121 0 0,1 1-1 0 0,-1-1 1 0 0,1 1 0 0 0,0 11-1 0 0,2-19-63 0 0,0 1 0 0 0,0-1 0 0 0,-1 0 0 0 0,1 1-1 0 0,0-1 1 0 0,0 0 0 0 0,-1 0 0 0 0,1 0 0 0 0,0 0 0 0 0,0 0-1 0 0,-1 0 1 0 0,1 0 0 0 0,0 0 0 0 0,0 0 0 0 0,0 0-1 0 0,-1 0 1 0 0,1 0 0 0 0,0-1 0 0 0,0 1 0 0 0,-1 0 0 0 0,2-1-1 0 0,19-6 152 0 0,29-18-202 0 0,-33 15 102 0 0,1 1-1 0 0,18-6 1 0 0,-35 15-8 0 0,-8 52 207 0 0,4-41-225 0 0,1 1 0 0 0,0-1 1 0 0,0 12-1 0 0,3-14-68 0 0,-1-1-1 0 0,1 0 1 0 0,1 0 0 0 0,0 0 0 0 0,0 0-1 0 0,0 0 1 0 0,1 0 0 0 0,0 0-1 0 0,1-1 1 0 0,-1 1 0 0 0,2-1 0 0 0,-1 0-1 0 0,9 10 1 0 0,-8-10-471 0 0,1-1-1 0 0,0 0 1 0 0,0-1 0 0 0,1 1-1 0 0,-1-1 1 0 0,1-1 0 0 0,0 1 0 0 0,13 5-1 0 0,5 0-2363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537 0 1852 0 0,'0'0'9586'0'0,"-13"10"-9272"0"0,-28 24 54 0 0,1 2 0 0 0,-44 53 1 0 0,23-12-374 0 0,31-37-185 0 0,-2 0-1 0 0,-2-3 1 0 0,-60 54-1 0 0,90-87-135 0 0,-1 0 0 0 0,-1 0 0 0 0,1 0 0 0 0,0 0-1 0 0,-1-1 1 0 0,0 0 0 0 0,0 0 0 0 0,0 0-1 0 0,0-1 1 0 0,0 0 0 0 0,0 0 0 0 0,-1-1 0 0 0,-8 1-1 0 0,14-1 239 0 0,1-1 1 0 0,-1 0-1 0 0,1 0 0 0 0,-1 0 0 0 0,1 0 0 0 0,-1 0 0 0 0,1 0 0 0 0,-1-1 0 0 0,1 1 0 0 0,-1 0 0 0 0,1 0 0 0 0,-1 0 1 0 0,1 0-1 0 0,-1-1 0 0 0,1 1 0 0 0,-1 0 0 0 0,1 0 0 0 0,-1-1 0 0 0,1 1 0 0 0,-1 0 0 0 0,1-1 0 0 0,0 1 0 0 0,-1-1 1 0 0,1 1-1 0 0,0 0 0 0 0,-1-1 0 0 0,1 1 0 0 0,0-1 0 0 0,-1 1 0 0 0,1-1 0 0 0,0 1 0 0 0,0-1 0 0 0,0 1 0 0 0,-1-1 1 0 0,1 1-1 0 0,0-1 0 0 0,0 1 0 0 0,0-1 0 0 0,0 0 0 0 0,-3-12-2219 0 0</inkml:trace>
  <inkml:trace contextRef="#ctx0" brushRef="#br0" timeOffset="1">165 221 72 0 0,'0'0'8669'0'0,"9"6"-8436"0"0,1 0-181 0 0,-7-5-40 0 0,0 1-1 0 0,0 0 1 0 0,0 0-1 0 0,0-1 1 0 0,-1 2-1 0 0,1-1 1 0 0,0 0-1 0 0,-1 1 1 0 0,1-1-1 0 0,-1 1 1 0 0,0 0 0 0 0,0-1-1 0 0,0 1 1 0 0,0 0-1 0 0,-1 0 1 0 0,3 7-1 0 0,1 2-3 0 0,0 1 0 0 0,1-1-1 0 0,0 0 1 0 0,1 0 0 0 0,0-1-1 0 0,0 0 1 0 0,2 0 0 0 0,-1-1-1 0 0,1 0 1 0 0,13 11 0 0 0,-14-15-425 0 0,0 0 1 0 0,1 0 0 0 0,-1-1-1 0 0,1 0 1 0 0,0 0 0 0 0,0-1-1 0 0,1 0 1 0 0,-1-1 0 0 0,1 0-1 0 0,-1-1 1 0 0,1 0 0 0 0,0 0-1 0 0,0-1 1 0 0,12 0 0 0 0,3-1-1858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5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13 1420 0 0,'0'0'3959'0'0,"16"-2"-3863"0"0,-4 0-69 0 0,15-2 108 0 0,1 1 1 0 0,40 1 0 0 0,-54 7 161 0 0,-23 1-31 0 0,-25 5 355 0 0,-17-2-12 0 0,-86 4 0 0 0,163-14-497 0 0,-1-2-1 0 0,0-1 0 0 0,30-8 0 0 0,13-3 47 0 0,-118 31-1057 0 0,33-9-1576 0 0,1-2-1909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288 51 2568 0 0,'0'0'4139'0'0,"-16"-8"-3820"0"0,-52-26-142 0 0,64 32-184 0 0,-1 1 0 0 0,1-1 0 0 0,-1 1 0 0 0,1 0 0 0 0,0 0 1 0 0,-1 1-1 0 0,0-1 0 0 0,1 1 0 0 0,-1 0 0 0 0,1 0 0 0 0,-1 1 1 0 0,1-1-1 0 0,-1 1 0 0 0,1 0 0 0 0,-1 0 0 0 0,1 1 0 0 0,0-1 0 0 0,-1 1 1 0 0,1 0-1 0 0,-7 4 0 0 0,1 1 19 0 0,0 1-1 0 0,1-1 1 0 0,0 1 0 0 0,1 1 0 0 0,-12 15-1 0 0,16-20 26 0 0,0 1-1 0 0,0 0 1 0 0,1 0-1 0 0,-1 0 1 0 0,1 1-1 0 0,1-1 1 0 0,-1 1 0 0 0,1-1-1 0 0,0 1 1 0 0,0 0-1 0 0,1 0 1 0 0,-1 0-1 0 0,0 11 1 0 0,2-16 121 0 0,8-2 42 0 0,0 0 0 0 0,0-1 0 0 0,0 0 0 0 0,0 0 0 0 0,0-1-1 0 0,10-5 1 0 0,17-5-256 0 0,-35 13 55 0 0,84-20-60 0 0,-74 19-15 0 0,0-1 1 0 0,0 1 0 0 0,0 1 0 0 0,0 0-1 0 0,0 0 1 0 0,15 3 0 0 0,-23-2 54 0 0,0 0 0 0 0,-1-1 0 0 0,1 1 0 0 0,0 0 0 0 0,0 0 0 0 0,-1 1 0 0 0,1-1 0 0 0,-1 0 0 0 0,1 0 0 0 0,-1 1 0 0 0,1-1 0 0 0,-1 1 1 0 0,0-1-1 0 0,0 1 0 0 0,0 0 0 0 0,0-1 0 0 0,0 1 0 0 0,0 0 0 0 0,0 0 0 0 0,0 0 0 0 0,-1 0 0 0 0,1 0 0 0 0,-1 0 0 0 0,1 0 0 0 0,-1 0 0 0 0,0 0 0 0 0,0 0 0 0 0,0 0 0 0 0,0 0 0 0 0,0 0 1 0 0,0 0-1 0 0,-1 0 0 0 0,1-1 0 0 0,-1 1 0 0 0,-1 4 0 0 0,2-4 115 0 0,0 1 0 0 0,-1 0 1 0 0,0-1-1 0 0,0 1 0 0 0,1-1 1 0 0,-2 1-1 0 0,1-1 0 0 0,0 0 1 0 0,0 1-1 0 0,-1-1 0 0 0,1 0 1 0 0,-1 0-1 0 0,0 0 0 0 0,1 0 1 0 0,-1 0-1 0 0,0 0 0 0 0,0-1 1 0 0,0 1-1 0 0,-1-1 0 0 0,1 1 1 0 0,0-1-1 0 0,0 0 0 0 0,-1 0 1 0 0,1 0-1 0 0,-1 0 0 0 0,-4 1 1 0 0,6-2-41 0 0,0-1 0 0 0,1 1 1 0 0,-1-1-1 0 0,1 0 1 0 0,-1 1-1 0 0,1-1 0 0 0,0 0 1 0 0,-1 1-1 0 0,1-1 1 0 0,0 0-1 0 0,-1 0 0 0 0,1 1 1 0 0,0-1-1 0 0,0 0 1 0 0,0 0-1 0 0,-1 0 0 0 0,1 1 1 0 0,0-1-1 0 0,0 0 1 0 0,0 0-1 0 0,1-1 0 0 0,-1-18 154 0 0,1 17-223 0 0,0 1-1 0 0,0-1 0 0 0,1 1 1 0 0,-1 0-1 0 0,1-1 0 0 0,-1 1 0 0 0,1 0 1 0 0,0 0-1 0 0,0 0 0 0 0,0 0 1 0 0,0 1-1 0 0,0-1 0 0 0,0 0 1 0 0,0 1-1 0 0,0-1 0 0 0,1 1 0 0 0,4-2 1 0 0,49-17-744 0 0,-48 18 520 0 0,116-37-5381 0 0,-95 29 3202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463 110 40 0 0,'0'0'5741'0'0,"-2"7"-5560"0"0,-7 19 107 0 0,9-26-270 0 0,0 1 0 0 0,0-1 1 0 0,0 0-1 0 0,0 0 0 0 0,-1 0 1 0 0,1 1-1 0 0,0-1 0 0 0,0 0 0 0 0,0 0 1 0 0,0 1-1 0 0,0-1 0 0 0,0 0 0 0 0,0 0 1 0 0,1 1-1 0 0,-1-1 0 0 0,0 0 1 0 0,0 0-1 0 0,0 1 0 0 0,0-1 0 0 0,0 0 1 0 0,0 0-1 0 0,0 0 0 0 0,0 1 0 0 0,1-1 1 0 0,-1 0-1 0 0,0 0 0 0 0,0 0 0 0 0,0 0 1 0 0,0 1-1 0 0,1-1 0 0 0,-1 0 1 0 0,0 0-1 0 0,0 0 0 0 0,0 0 0 0 0,1 0 1 0 0,-1 0-1 0 0,0 1 0 0 0,1-1 0 0 0,12-1 554 0 0,8-6 56 0 0,24-18-399 0 0,0-2 1 0 0,81-64-1 0 0,-136 103-173 0 0,1 1-1 0 0,0 0 1 0 0,-9 19-1 0 0,-16 25 409 0 0,32-55-448 0 0,-154 235 882 0 0,126-184-669 0 0,1 2 0 0 0,-35 96-1 0 0,23-13-39 0 0,-41 251-1 0 0,77-355-190 0 0,4-20 21 0 0,-1 0 0 0 0,0 0-1 0 0,-1 0 1 0 0,-1-1-1 0 0,-9 23 1 0 0,12-35 18 0 0,1 0-1 0 0,0 0 1 0 0,-1 0-1 0 0,0-1 1 0 0,1 1-1 0 0,-1 0 1 0 0,1 0 0 0 0,-1-1-1 0 0,0 1 1 0 0,0 0-1 0 0,1-1 1 0 0,-1 1-1 0 0,0-1 1 0 0,0 1 0 0 0,0-1-1 0 0,0 1 1 0 0,0-1-1 0 0,0 1 1 0 0,0-1-1 0 0,0 0 1 0 0,0 0 0 0 0,1 1-1 0 0,-1-1 1 0 0,0 0-1 0 0,-2 0 1 0 0,1-1 50 0 0,-1 1 0 0 0,1-1-1 0 0,-1 1 1 0 0,1-1 0 0 0,0 0 0 0 0,0 0 0 0 0,-1 0 0 0 0,1 0 0 0 0,0 0 0 0 0,-2-3 0 0 0,-6-3 140 0 0,2-1 1 0 0,-1 0-1 0 0,-9-11 1 0 0,7 6-162 0 0,1-1 0 0 0,0 0-1 0 0,1 0 1 0 0,0-1 0 0 0,1 0 0 0 0,1 0-1 0 0,1-1 1 0 0,0 0 0 0 0,1 0 0 0 0,0 0-1 0 0,2-1 1 0 0,0 0 0 0 0,0 0 0 0 0,2 1 0 0 0,0-1-1 0 0,1 0 1 0 0,1 0 0 0 0,0 0 0 0 0,1 0-1 0 0,1 0 1 0 0,1 0 0 0 0,0 1 0 0 0,1 0-1 0 0,1 0 1 0 0,0 0 0 0 0,2 0 0 0 0,-1 1 0 0 0,2 1-1 0 0,0-1 1 0 0,18-21 0 0 0,5 1-169 0 0,2 1 1 0 0,1 2-1 0 0,76-55 0 0 0,-44 44-83 0 0,110-55-1 0 0,-143 82 56 0 0,-1 2 0 0 0,1 1-1 0 0,1 2 1 0 0,0 1 0 0 0,1 2 0 0 0,0 1 0 0 0,0 2 0 0 0,45 0 0 0 0,-88 12-1228 0 0,-15 3 828 0 0,-1-1 1 0 0,0-2-1 0 0,0 0 0 0 0,-38 6 1 0 0,39-8 32 0 0,-76 12-2792 0 0,-26-1-2381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89 404 0 0,'0'0'7675'0'0,"-3"-13"-7185"0"0,-10-43-95 0 0,13 55-394 0 0,-1 0 0 0 0,1 0 0 0 0,-1 0 0 0 0,1 0 0 0 0,-1 0 0 0 0,0-1 0 0 0,0 1 0 0 0,1 0 0 0 0,-1 0 0 0 0,0 1 0 0 0,0-1 0 0 0,0 0 0 0 0,0 0 0 0 0,0 0 0 0 0,0 1 0 0 0,0-1 0 0 0,0 0 0 0 0,0 1 0 0 0,-1-1 0 0 0,1 1 0 0 0,0-1 0 0 0,0 1 0 0 0,-1 0 0 0 0,1 0 0 0 0,0-1 0 0 0,0 1 0 0 0,-1 0 0 0 0,1 0 0 0 0,0 0 0 0 0,0 0 0 0 0,-1 0 0 0 0,1 1 0 0 0,0-1 0 0 0,0 0 0 0 0,-1 1 0 0 0,1-1 0 0 0,0 0 0 0 0,0 1 0 0 0,0 0 0 0 0,-1-1 0 0 0,1 1 0 0 0,-2 1 0 0 0,-3 2-30 0 0,-1 1 0 0 0,1 0 0 0 0,0 0 0 0 0,0 0-1 0 0,1 1 1 0 0,-1 0 0 0 0,1 0 0 0 0,-7 11-1 0 0,-31 57 56 0 0,33-54-81 0 0,-15 41-1 0 0,22-53 38 0 0,1 0-1 0 0,0 0 0 0 0,1 0 1 0 0,0 0-1 0 0,0 0 1 0 0,1 0-1 0 0,0 0 1 0 0,0 0-1 0 0,2 8 0 0 0,-2-15 18 0 0,0 0-1 0 0,0-1 0 0 0,0 1 0 0 0,0 0 0 0 0,0-1 0 0 0,1 1 0 0 0,-1 0 0 0 0,0-1 0 0 0,0 1 1 0 0,1-1-1 0 0,-1 1 0 0 0,0 0 0 0 0,1-1 0 0 0,-1 1 0 0 0,1-1 0 0 0,-1 1 0 0 0,1-1 1 0 0,-1 0-1 0 0,1 1 0 0 0,-1-1 0 0 0,1 1 0 0 0,-1-1 0 0 0,1 0 0 0 0,-1 1 0 0 0,1-1 0 0 0,0 0 1 0 0,-1 0-1 0 0,1 1 0 0 0,1-1 0 0 0,0 0 31 0 0,0 0 0 0 0,-1 0 0 0 0,1 0-1 0 0,0-1 1 0 0,0 1 0 0 0,0-1 0 0 0,0 1 0 0 0,-1-1 0 0 0,1 0 0 0 0,2-1-1 0 0,35-24 615 0 0,59-64 15 0 0,-86 78-566 0 0,-1-1 1 0 0,0-1-1 0 0,0 0 0 0 0,-1 0 1 0 0,11-25-1 0 0,-49 191-1754 0 0,25-113 312 0 0,3-14-2499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23 1592 0 0,'0'0'3159'0'0,"6"16"-2840"0"0,18 50-60 0 0,-22-61-197 0 0,-1-1-1 0 0,0 1 1 0 0,0 0-1 0 0,-1 0 0 0 0,1 0 1 0 0,-1 0-1 0 0,0 0 1 0 0,0 0-1 0 0,0 0 1 0 0,-1 0-1 0 0,-2 9 1 0 0,3-13-25 0 0,-1 1-1 0 0,1-1 1 0 0,-1 0 0 0 0,1 1 0 0 0,-1-1 0 0 0,1 0 0 0 0,-1 1 0 0 0,0-1 0 0 0,0 0 0 0 0,0 0 0 0 0,1 0 0 0 0,-1 0 0 0 0,0 0 0 0 0,0 0 0 0 0,-1 0 0 0 0,1 0 0 0 0,0 0-1 0 0,0 0 1 0 0,0 0 0 0 0,-1-1 0 0 0,1 1 0 0 0,0-1 0 0 0,-1 1 0 0 0,1-1 0 0 0,0 1 0 0 0,-1-1 0 0 0,1 0 0 0 0,0 1 0 0 0,-1-1 0 0 0,1 0 0 0 0,-1 0 0 0 0,1 0-1 0 0,-1 0 1 0 0,-1-1 0 0 0,3 1-15 0 0,-1 0 0 0 0,1-1 0 0 0,-1 1-1 0 0,1-1 1 0 0,0 1 0 0 0,-1-1 0 0 0,1 1-1 0 0,-1-1 1 0 0,1 0 0 0 0,0 1-1 0 0,-1-1 1 0 0,1 1 0 0 0,0-1 0 0 0,0 0-1 0 0,-1 1 1 0 0,1-1 0 0 0,0 1 0 0 0,0-1-1 0 0,0 0 1 0 0,0 1 0 0 0,0-1 0 0 0,0 0-1 0 0,0 1 1 0 0,0-1 0 0 0,0 0 0 0 0,0 1-1 0 0,0-1 1 0 0,1 0 0 0 0,3-22-291 0 0,3 9 2 0 0,0-1 1 0 0,0 1-1 0 0,1 0 1 0 0,1 1 0 0 0,1-1-1 0 0,-1 2 1 0 0,2 0-1 0 0,0 0 1 0 0,15-13-1 0 0,-24 24 256 0 0,-1 0-1 0 0,0 0 1 0 0,0-1-1 0 0,0 1 0 0 0,1 0 1 0 0,-1 0-1 0 0,1 1 0 0 0,-1-1 1 0 0,0 0-1 0 0,1 0 1 0 0,0 1-1 0 0,-1-1 0 0 0,1 1 1 0 0,-1-1-1 0 0,1 1 0 0 0,0 0 1 0 0,-1-1-1 0 0,1 1 1 0 0,0 0-1 0 0,-1 0 0 0 0,1 0 1 0 0,0 0-1 0 0,-1 1 0 0 0,1-1 1 0 0,0 0-1 0 0,-1 1 1 0 0,1-1-1 0 0,-1 1 0 0 0,1 0 1 0 0,-1-1-1 0 0,1 1 0 0 0,-1 0 1 0 0,1 0-1 0 0,-1 0 1 0 0,0 0-1 0 0,1 0 0 0 0,-1 0 1 0 0,0 0-1 0 0,0 1 0 0 0,0-1 1 0 0,0 0-1 0 0,0 1 0 0 0,0-1 1 0 0,0 0-1 0 0,0 1 1 0 0,0 1-1 0 0,4 8 125 0 0,-1-1 0 0 0,-1 1 0 0 0,0-1 0 0 0,0 1 0 0 0,2 20 0 0 0,-4-19-224 0 0,8 77 1010 0 0,-8-79-1212 0 0,-1 1-1 0 0,-1 0 1 0 0,0 0 0 0 0,0-1 0 0 0,-1 1 0 0 0,-3 10 0 0 0,2-16-1001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0 768 0 0,'0'0'5174'0'0,"12"18"-4453"0"0,39 58-324 0 0,-45-67-319 0 0,-1 1 1 0 0,0-1-1 0 0,-1 1 0 0 0,0 1 0 0 0,0-1 1 0 0,-1 0-1 0 0,-1 1 0 0 0,0 0 1 0 0,0 0-1 0 0,0 21 0 0 0,-1-19 18 0 0,-1-7-63 0 0,3 23 110 0 0,-2 0 1 0 0,0 0-1 0 0,-2 0 1 0 0,-8 43-1 0 0,9-70-126 0 0,0-1 0 0 0,0 1 0 0 0,-1-1 0 0 0,1 0 0 0 0,-1 1 0 0 0,1-1 0 0 0,-1 1 0 0 0,0-1 0 0 0,1 0 0 0 0,-1 1 0 0 0,0-1 0 0 0,0 0 1 0 0,0 0-1 0 0,0 0 0 0 0,0 1 0 0 0,0-1 0 0 0,0 0 0 0 0,0 0 0 0 0,-1-1 0 0 0,1 1 0 0 0,0 0 0 0 0,-1 0 0 0 0,1-1 0 0 0,0 1 0 0 0,-1-1 0 0 0,1 1 0 0 0,-1-1 0 0 0,1 1 0 0 0,-1-1 0 0 0,1 0 0 0 0,-1 0 0 0 0,1 0 0 0 0,-1 0 0 0 0,1 0 0 0 0,-1 0 0 0 0,1 0 0 0 0,-1 0 0 0 0,1 0 0 0 0,-1-1 0 0 0,1 1 0 0 0,-3-2 0 0 0,-7-2-568 0 0,-1-1 0 0 0,1 0 1 0 0,0-1-1 0 0,-14-10 0 0 0,-3 0-333 0 0,24 14 915 0 0,0 0 1 0 0,1 0-1 0 0,-1 1 0 0 0,0 0 0 0 0,0 0 1 0 0,0 0-1 0 0,0 0 0 0 0,0 0 1 0 0,-1 1-1 0 0,1 0 0 0 0,-6 0 1 0 0,8 0-67 0 0,-1 1 0 0 0,1 0-1 0 0,-1 0 1 0 0,1 0 0 0 0,0 0 0 0 0,-1 0 0 0 0,1 1 0 0 0,0-1 0 0 0,0 1 0 0 0,0-1 0 0 0,0 1 0 0 0,0 0 0 0 0,0 0 0 0 0,0 0-1 0 0,0 0 1 0 0,1 0 0 0 0,-1 0 0 0 0,-1 4 0 0 0,-4 5-19 0 0,1 0-1 0 0,0 0 1 0 0,1 0-1 0 0,0 1 1 0 0,1-1-1 0 0,0 1 1 0 0,1 0-1 0 0,0 0 1 0 0,1 1-1 0 0,0-1 1 0 0,1 0-1 0 0,0 1 1 0 0,2 18-1 0 0,0-29 106 0 0,-1 0-1 0 0,1 0 1 0 0,-1 0-1 0 0,1 0 0 0 0,0 0 1 0 0,0 0-1 0 0,0 0 1 0 0,0 0-1 0 0,0 0 1 0 0,0-1-1 0 0,0 1 0 0 0,1 0 1 0 0,-1-1-1 0 0,1 1 1 0 0,-1-1-1 0 0,1 0 0 0 0,0 1 1 0 0,-1-1-1 0 0,3 1 1 0 0,0 0 91 0 0,0 0 1 0 0,0-1-1 0 0,0 1 1 0 0,1-1 0 0 0,-1 0-1 0 0,0 0 1 0 0,1 0 0 0 0,7-1-1 0 0,-1 0 78 0 0,-1 0-1 0 0,0-1 0 0 0,0 0 1 0 0,0-1-1 0 0,0 0 1 0 0,0-1-1 0 0,13-5 0 0 0,-14 4-88 0 0,-1-1 0 0 0,1 1-1 0 0,-1-2 1 0 0,0 1-1 0 0,-1-1 1 0 0,1 0-1 0 0,10-12 1 0 0,9-16-6149 0 0,-19 24 2154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225 168 64 0 0,'0'0'5581'0'0,"5"-15"-5127"0"0,15-43-21 0 0,-19 56-329 0 0,0 0 0 0 0,-1 0 0 0 0,1 0 0 0 0,0 0 0 0 0,-1 0 0 0 0,0 0 1 0 0,1 0-1 0 0,-1 0 0 0 0,0 0 0 0 0,0 0 0 0 0,0 0 0 0 0,0-1 0 0 0,-1 1 0 0 0,1 0 0 0 0,0 0 0 0 0,-1 0 0 0 0,0 0 1 0 0,1 0-1 0 0,-3-4 0 0 0,1 5-6 0 0,1-1 1 0 0,-1 0 0 0 0,0 1-1 0 0,0-1 1 0 0,0 1-1 0 0,0 0 1 0 0,0 0 0 0 0,0-1-1 0 0,0 1 1 0 0,-1 0-1 0 0,-2 0 1 0 0,-7-4-522 0 0,-32-15 1428 0 0,41 19-1032 0 0,0 0 0 0 0,-1-1 0 0 0,1 1 0 0 0,0 0 0 0 0,0 1 0 0 0,-1-1 0 0 0,1 0 0 0 0,0 1 0 0 0,-1 0 0 0 0,1 0 0 0 0,-1 0 0 0 0,1 0 0 0 0,0 0 0 0 0,-1 1 0 0 0,1 0 0 0 0,0-1 0 0 0,-1 1 0 0 0,1 0 0 0 0,0 1 0 0 0,0-1 0 0 0,0 1 0 0 0,0-1 0 0 0,0 1 0 0 0,0 0 0 0 0,0 0 0 0 0,1 0 0 0 0,-1 0 0 0 0,1 1 0 0 0,-1-1 0 0 0,1 1 0 0 0,-3 4 0 0 0,-4 5-65 0 0,0 1-1 0 0,2 0 1 0 0,-1 0-1 0 0,2 1 1 0 0,-9 24-1 0 0,12-31 60 0 0,1 0 0 0 0,0 0-1 0 0,1 0 1 0 0,0 0 0 0 0,0 0-1 0 0,0 0 1 0 0,1 0 0 0 0,0 0-1 0 0,1 0 1 0 0,-1 0 0 0 0,3 7-1 0 0,-3-11 52 0 0,1-1 1 0 0,0 1-1 0 0,0 0 0 0 0,0-1 0 0 0,0 0 0 0 0,0 1 0 0 0,1-1 0 0 0,-1 0 0 0 0,1 1 0 0 0,0-1 0 0 0,-1 0 1 0 0,1 0-1 0 0,0 0 0 0 0,0 0 0 0 0,0-1 0 0 0,0 1 0 0 0,1 0 0 0 0,-1-1 0 0 0,0 0 0 0 0,1 1 0 0 0,-1-1 1 0 0,1 0-1 0 0,-1 0 0 0 0,1-1 0 0 0,0 1 0 0 0,-1 0 0 0 0,1-1 0 0 0,0 0 0 0 0,-1 1 0 0 0,1-1 0 0 0,2 0 1 0 0,7-1 126 0 0,-1-1 0 0 0,0 0 0 0 0,0 0 1 0 0,-1-1-1 0 0,1 0 0 0 0,0-1 0 0 0,-1 0 1 0 0,0-1-1 0 0,0 0 0 0 0,0 0 0 0 0,12-10 1 0 0,-5 2-37 0 0,-1 0 0 0 0,0 0 0 0 0,-1-2-1 0 0,0 0 1 0 0,16-21 0 0 0,-29 33-73 0 0,0 0-1 0 0,0 0 1 0 0,0 0-1 0 0,0-1 0 0 0,0 1 1 0 0,-1 0-1 0 0,1-1 1 0 0,-1 1-1 0 0,1-5 0 0 0,-2 11-903 0 0,0 0 644 0 0,0 0-1 0 0,1 0 1 0 0,-1 0-1 0 0,1 0 0 0 0,0-1 1 0 0,0 1-1 0 0,1 4 1 0 0,2-1 300 0 0,1 0 1 0 0,-1 0-1 0 0,1 0 1 0 0,0-1-1 0 0,0 0 1 0 0,0 0-1 0 0,1 0 1 0 0,0 0 0 0 0,0-1-1 0 0,0 0 1 0 0,0 0-1 0 0,1-1 1 0 0,0 0-1 0 0,-1 0 1 0 0,14 3-1 0 0,-5-1-255 0 0,-1-2-1 0 0,26 4 0 0 0,24-5-4247 0 0,-38-5 611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24 704 0 0,'0'0'8059'0'0,"-14"-5"-8240"0"0,1 0 82 0 0,8 3 66 0 0,1 0 0 0 0,-1 0 1 0 0,0 0-1 0 0,1 1 1 0 0,-1-1-1 0 0,0 1 0 0 0,0 0 1 0 0,0 1-1 0 0,0-1 0 0 0,0 1 1 0 0,0 0-1 0 0,0 0 1 0 0,0 1-1 0 0,0 0 0 0 0,0 0 1 0 0,0 0-1 0 0,-6 2 0 0 0,-15 8 56 0 0,1 1-1 0 0,0 1 0 0 0,1 1 1 0 0,-40 32-1 0 0,51-35-31 0 0,0 0 0 0 0,0 1-1 0 0,1 0 1 0 0,1 1 0 0 0,0 1 0 0 0,1-1 0 0 0,0 2-1 0 0,-15 30 1 0 0,24-43 6 0 0,0 0 0 0 0,0-1 0 0 0,1 1 1 0 0,-1 0-1 0 0,0 0 0 0 0,1 0 0 0 0,-1 0 0 0 0,1 0 0 0 0,0 0 0 0 0,0 0 0 0 0,0 0 1 0 0,0 0-1 0 0,0 0 0 0 0,0 0 0 0 0,1 3 0 0 0,-1-4 7 0 0,1-1 1 0 0,-1 1-1 0 0,1-1 1 0 0,-1 1-1 0 0,1 0 1 0 0,-1-1-1 0 0,1 1 1 0 0,-1-1-1 0 0,1 1 1 0 0,0-1-1 0 0,-1 0 1 0 0,1 1-1 0 0,0-1 0 0 0,-1 0 1 0 0,1 1-1 0 0,0-1 1 0 0,-1 0-1 0 0,1 0 1 0 0,0 1-1 0 0,0-1 1 0 0,-1 0-1 0 0,1 0 1 0 0,0 0-1 0 0,0 0 1 0 0,0 0-1 0 0,0 0 1 0 0,9-2 50 0 0,0 0 0 0 0,-1 0 0 0 0,1-1 0 0 0,16-8 0 0 0,-4 3-104 0 0,-11 5-2 0 0,0 0 0 0 0,1 0 0 0 0,-1 1 0 0 0,1 1-1 0 0,0 0 1 0 0,0 1 0 0 0,22 2 0 0 0,-27-1-230 0 0,-1 0-1 0 0,0 0 0 0 0,0 1 0 0 0,0 0 1 0 0,0 0-1 0 0,0 0 0 0 0,-1 1 0 0 0,1 0 1 0 0,-1 0-1 0 0,1 0 0 0 0,-1 1 1 0 0,0 0-1 0 0,0 0 0 0 0,-1 0 0 0 0,1 1 1 0 0,4 5-1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1 4304 0 0,'0'0'6309'0'0,"1"13"-8851"0"0,0 0 2583 0 0,1-3 17 0 0,-1 1-1 0 0,0-1 0 0 0,-1 1 1 0 0,0-1-1 0 0,-1 1 0 0 0,0-1 0 0 0,-3 14 1 0 0,-10 16 647 0 0,-37 74-1 0 0,52-117-422 0 0,0-1 0 0 0,-1 1 1 0 0,1-1-1 0 0,-1 0 0 0 0,0 1 0 0 0,0-1 0 0 0,-1-7 0 0 0,1 6-357 0 0,-1-1-1 0 0,1 1 1 0 0,1-1 0 0 0,-1 1-1 0 0,2-10 1 0 0,3 3-14 0 0,0 1 0 0 0,1 0-1 0 0,0 0 1 0 0,1 0 0 0 0,0 1 0 0 0,0 0-1 0 0,15-14 1 0 0,-7 9 1 0 0,1 0 0 0 0,0 1 0 0 0,28-17 0 0 0,-42 29 4 0 0,1 0 1 0 0,-1 0-1 0 0,1 1 1 0 0,0-1-1 0 0,0 1 1 0 0,-1 0-1 0 0,1-1 0 0 0,0 1 1 0 0,0 1-1 0 0,0-1 1 0 0,0 0-1 0 0,1 1 1 0 0,-1 0-1 0 0,0-1 0 0 0,0 1 1 0 0,0 0-1 0 0,0 1 1 0 0,5 0-1 0 0,-5 0 54 0 0,0 1-1 0 0,0 0 1 0 0,0-1 0 0 0,-1 1-1 0 0,1 0 1 0 0,-1 1-1 0 0,1-1 1 0 0,-1 0 0 0 0,0 1-1 0 0,0-1 1 0 0,0 1-1 0 0,0 0 1 0 0,0-1 0 0 0,-1 1-1 0 0,1 0 1 0 0,-1 0 0 0 0,2 4-1 0 0,0 4 140 0 0,0 1 0 0 0,-1-1 0 0 0,0 0 0 0 0,-1 1 1 0 0,0 0-1 0 0,-1-1 0 0 0,0 1 0 0 0,-3 20 0 0 0,0 17-4449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0 7537 0 0,'0'0'2114'0'0,"2"14"-3371"0"0,33 141 1402 0 0,-18-86 347 0 0,15 109-1 0 0,-32-178-461 0 0,0 0 0 0 0,0 1 0 0 0,0-1-1 0 0,0 0 1 0 0,0 0 0 0 0,0 0 0 0 0,0 0 0 0 0,0 0-1 0 0,0 1 1 0 0,0-1 0 0 0,0 0 0 0 0,0 0 0 0 0,0 0-1 0 0,0 1 1 0 0,0-1 0 0 0,0 0 0 0 0,0 0 0 0 0,0 0-1 0 0,0 0 1 0 0,0 0 0 0 0,0 1 0 0 0,0-1 0 0 0,0 0-1 0 0,0 0 1 0 0,0 0 0 0 0,0 0 0 0 0,-1 0 0 0 0,1 1-1 0 0,0-1 1 0 0,0 0 0 0 0,0 0 0 0 0,0 0 0 0 0,0 0-1 0 0,0 0 1 0 0,-1 0 0 0 0,1 0 0 0 0,0 1 0 0 0,0-1-1 0 0,0 0 1 0 0,0 0 0 0 0,-1 0 0 0 0,1 0 0 0 0,0 0-1 0 0,0 0 1 0 0,0 0 0 0 0,0 0 0 0 0,-1 0 0 0 0,1 0-1 0 0,0 0 1 0 0,0 0 0 0 0,0 0 0 0 0,0 0 0 0 0,-1 0-1 0 0,1 0 1 0 0,0 0 0 0 0,0 0 0 0 0,0 0 0 0 0,0 0-1 0 0,0-1 1 0 0,-1 1 0 0 0,1 0 0 0 0,0 0 0 0 0,0 0-1 0 0,0 0 1 0 0,-17-13 115 0 0,-16-25-1473 0 0,31 36 1296 0 0,1 1 11 0 0,-36-38-370 0 0,35 36 362 0 0,-1 1 1 0 0,1 0 0 0 0,-1 0 0 0 0,0 0-1 0 0,0 0 1 0 0,0 0 0 0 0,0 1-1 0 0,0-1 1 0 0,0 1 0 0 0,0 0-1 0 0,-1 0 1 0 0,1 0 0 0 0,-6 0 0 0 0,8 1-23 0 0,0 0 1 0 0,0 1 0 0 0,0-1 0 0 0,0 1 0 0 0,0 0-1 0 0,1-1 1 0 0,-1 1 0 0 0,0 0 0 0 0,0-1 0 0 0,0 1 0 0 0,1 0-1 0 0,-1 0 1 0 0,0 0 0 0 0,1-1 0 0 0,-1 1 0 0 0,1 0-1 0 0,-1 0 1 0 0,1 0 0 0 0,0 0 0 0 0,-1 2 0 0 0,-9 25 360 0 0,9-25-303 0 0,-3 10 80 0 0,1 0 1 0 0,0 0-1 0 0,1 0 1 0 0,0 0-1 0 0,1 0 1 0 0,0 0-1 0 0,2 19 1 0 0,-1-29-78 0 0,1-1 0 0 0,0 0-1 0 0,-1 0 1 0 0,1 0 0 0 0,0 0 0 0 0,0 0 0 0 0,0 0 0 0 0,1 0-1 0 0,-1 0 1 0 0,0 0 0 0 0,1 0 0 0 0,-1 0 0 0 0,1-1-1 0 0,0 1 1 0 0,-1-1 0 0 0,1 1 0 0 0,0-1 0 0 0,0 0 0 0 0,0 1-1 0 0,0-1 1 0 0,0 0 0 0 0,0 0 0 0 0,0-1 0 0 0,1 1 0 0 0,-1 0-1 0 0,0-1 1 0 0,0 1 0 0 0,4-1 0 0 0,8 2-217 0 0,-1-1 1 0 0,1 0-1 0 0,21-2 1 0 0,-29 1-30 0 0,27-4-1419 0 0,-3-3-1120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1 4408 0 0,'0'0'5042'0'0,"0"12"-5329"0"0,-19 237 1909 0 0,-22-31-448 0 0,46-232-1189 0 0,1 1-1 0 0,0 0 1 0 0,1 0-1 0 0,0 0 0 0 0,1 1 1 0 0,0 0-1 0 0,1 0 1 0 0,1 1-1 0 0,0 0 1 0 0,0 1-1 0 0,1 0 1 0 0,0 1-1 0 0,1 0 1 0 0,0 1-1 0 0,0 0 1 0 0,24-10-1 0 0,-34 17-51 0 0,1 0 0 0 0,0 0 1 0 0,-1 0-1 0 0,1 0 0 0 0,0 1 0 0 0,0-1 0 0 0,-1 1 1 0 0,1 0-1 0 0,0 0 0 0 0,0 0 0 0 0,0 0 0 0 0,0 1 1 0 0,-1-1-1 0 0,1 1 0 0 0,0-1 0 0 0,0 1 0 0 0,-1 0 0 0 0,1 0 1 0 0,-1 0-1 0 0,1 0 0 0 0,-1 1 0 0 0,1-1 0 0 0,-1 1 1 0 0,0 0-1 0 0,1-1 0 0 0,2 5 0 0 0,-2-3 47 0 0,-1 0 1 0 0,0 0-1 0 0,0 1 0 0 0,0-1 0 0 0,0 1 1 0 0,0 0-1 0 0,-1-1 0 0 0,0 1 1 0 0,1 0-1 0 0,-2 0 0 0 0,1 0 0 0 0,0 0 1 0 0,-1 0-1 0 0,1 0 0 0 0,-1 0 0 0 0,0 0 1 0 0,-1 0-1 0 0,0 6 0 0 0,0-5 74 0 0,-1-1 0 0 0,0 0 0 0 0,1 0-1 0 0,-1 0 1 0 0,-1 0 0 0 0,1-1 0 0 0,0 1 0 0 0,-1 0-1 0 0,0-1 1 0 0,0 0 0 0 0,0 0 0 0 0,0 0 0 0 0,0 0-1 0 0,-1 0 1 0 0,0 0 0 0 0,-5 2 0 0 0,-4 3 83 0 0,0-1-1 0 0,0 0 1 0 0,-23 7 0 0 0,8-7-19 0 0,1 0 0 0 0,-2-2 0 0 0,1-1 0 0 0,0-1 0 0 0,-1-1 0 0 0,0-2 0 0 0,-34-3 0 0 0,61 3-104 0 0,-1-1 0 0 0,0 1 0 0 0,1-1 0 0 0,-1 0 0 0 0,1 1 0 0 0,-1-1 0 0 0,1 0 0 0 0,-1-1 0 0 0,-2-1 0 0 0,0-6-370 0 0,17-4-970 0 0,25-7-3277 0 0,-5 6 1690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6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0 1 64 0 0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0 270 912 0 0,'0'0'9059'0'0,"3"-15"-8228"0"0,10-48-363 0 0,-11 57-477 0 0,0 1 1 0 0,1-1-1 0 0,-1 1 1 0 0,1 0-1 0 0,0 0 1 0 0,1 0-1 0 0,-1 1 0 0 0,1-1 1 0 0,0 1-1 0 0,0-1 1 0 0,0 1-1 0 0,1 1 1 0 0,-1-1-1 0 0,1 1 1 0 0,0 0-1 0 0,0 0 1 0 0,9-4-1 0 0,1-2-140 0 0,22-13-17 0 0,47-22 0 0 0,-69 38 58 0 0,0 0 1 0 0,1 0-1 0 0,0 1 0 0 0,1 1 1 0 0,-1 1-1 0 0,20-2 1 0 0,-34 5 56 0 0,-1 0 1 0 0,0 0-1 0 0,1 0 1 0 0,-1 0-1 0 0,1 1 1 0 0,-1-1-1 0 0,0 0 1 0 0,1 1-1 0 0,-1-1 1 0 0,0 0-1 0 0,0 1 1 0 0,1 0-1 0 0,-1-1 1 0 0,0 1-1 0 0,0 0 1 0 0,0-1-1 0 0,0 1 1 0 0,1 0-1 0 0,-1 0 1 0 0,0 0-1 0 0,1 2 1 0 0,-1-1 9 0 0,1 1-1 0 0,-1-1 1 0 0,0 1 0 0 0,1 0 0 0 0,-1-1 0 0 0,-1 1-1 0 0,1 0 1 0 0,0 0 0 0 0,0 6 0 0 0,-1 2 43 0 0,0 0 1 0 0,0 1-1 0 0,-1-1 0 0 0,-3 17 1 0 0,-1-11 72 0 0,0-1 1 0 0,0 1-1 0 0,-2-1 1 0 0,0 0-1 0 0,-18 29 1 0 0,-57 70 254 0 0,51-74-210 0 0,-40 48-102 0 0,43-56-33 0 0,1 0-1 0 0,2 1 0 0 0,-29 56 1 0 0,51-86-4 0 0,1 1 0 0 0,0-1 0 0 0,0 1 0 0 0,1-1 0 0 0,-1 1 0 0 0,1 0 0 0 0,0-1 0 0 0,1 1 0 0 0,-1 0 1 0 0,1 0-1 0 0,0 0 0 0 0,0 0 0 0 0,0-1 0 0 0,1 1 0 0 0,-1 0 0 0 0,2 5 0 0 0,0-6 39 0 0,0 0-1 0 0,0 0 1 0 0,0-1-1 0 0,1 1 0 0 0,-1-1 1 0 0,1 1-1 0 0,0-1 1 0 0,0 0-1 0 0,0 0 1 0 0,0 0-1 0 0,0 0 1 0 0,1 0-1 0 0,0-1 0 0 0,-1 1 1 0 0,1-1-1 0 0,0 0 1 0 0,7 2-1 0 0,3 2 158 0 0,0-2 1 0 0,0 1-1 0 0,0-2 0 0 0,1 0 0 0 0,0-1 1 0 0,-1 0-1 0 0,1-1 0 0 0,0 0 0 0 0,0-2 0 0 0,21-2 1 0 0,-34 3-178 0 0,0-1 1 0 0,0 1-1 0 0,0-1 1 0 0,1 1-1 0 0,-1-1 0 0 0,0 0 1 0 0,0 0-1 0 0,0 0 1 0 0,0 0-1 0 0,0 0 1 0 0,0-1-1 0 0,-1 1 1 0 0,1-1-1 0 0,0 1 1 0 0,-1-1-1 0 0,1 1 0 0 0,-1-1 1 0 0,1 0-1 0 0,-1 0 1 0 0,2-2-1 0 0,-2 1-49 0 0,0 0-1 0 0,0 0 0 0 0,-1 0 1 0 0,1 0-1 0 0,-1-1 0 0 0,1 1 1 0 0,-1 0-1 0 0,0 0 0 0 0,0 0 1 0 0,0-1-1 0 0,-1 1 0 0 0,-1-5 1 0 0,-1-4-63 0 0,0 1 1 0 0,-2 0-1 0 0,1 0 0 0 0,-1 1 1 0 0,-1 0-1 0 0,-11-16 1 0 0,-7-5 124 0 0,-20-30 72 0 0,41 56 64 0 0,0 0 0 0 0,0 0 0 0 0,1 0 1 0 0,0 0-1 0 0,0-1 0 0 0,0 1 0 0 0,1-1 0 0 0,-1 1 0 0 0,1-1 1 0 0,0-7-1 0 0,1 13-170 0 0,1-1 1 0 0,-1 0 0 0 0,1 0-1 0 0,-1 0 1 0 0,1 1 0 0 0,-1-1 0 0 0,1 0-1 0 0,-1 1 1 0 0,1-1 0 0 0,0 0-1 0 0,-1 1 1 0 0,1-1 0 0 0,0 1-1 0 0,-1-1 1 0 0,1 1 0 0 0,0-1-1 0 0,0 1 1 0 0,0-1 0 0 0,-1 1 0 0 0,1 0-1 0 0,0 0 1 0 0,0-1 0 0 0,0 1-1 0 0,0 0 1 0 0,0 0 0 0 0,0 0-1 0 0,1 0 1 0 0,31-3-725 0 0,-29 3 717 0 0,51 0-237 0 0,-18 0-1882 0 0,39-5 0 0 0,-44-1-770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 1864 0 0,'0'0'7661'0'0,"0"15"-8663"0"0,0-13 1005 0 0,3 25 204 0 0,-3 1 0 0 0,0-1 0 0 0,-1 0 0 0 0,-2 0 1 0 0,-10 44-1 0 0,4-44 32 0 0,-1-1 1 0 0,-15 27-1 0 0,22-47-167 0 0,0 0-1 0 0,0 0 0 0 0,-1 0 1 0 0,0-1-1 0 0,0 1 0 0 0,-1-1 1 0 0,0 0-1 0 0,1 0 1 0 0,-2-1-1 0 0,1 0 0 0 0,0 0 1 0 0,-1 0-1 0 0,0 0 0 0 0,-10 4 1 0 0,15-7-18 0 0,1-1 0 0 0,0 0 1 0 0,-1 0-1 0 0,1 0 0 0 0,-1 0 1 0 0,1 0-1 0 0,-1 1 0 0 0,1-1 1 0 0,-1 0-1 0 0,1 0 0 0 0,-1 0 0 0 0,1 0 1 0 0,-1 0-1 0 0,1 0 0 0 0,-1 0 1 0 0,1-1-1 0 0,-1 1 0 0 0,1 0 1 0 0,0 0-1 0 0,-1 0 0 0 0,1 0 1 0 0,-1-1-1 0 0,1 1 0 0 0,-1 0 0 0 0,1 0 1 0 0,0-1-1 0 0,-1 1 0 0 0,1 0 1 0 0,0-1-1 0 0,-1 1 0 0 0,1 0 1 0 0,0-1-1 0 0,-1 0 0 0 0,-1-18 403 0 0,13-23-691 0 0,1 18 90 0 0,1 1-1 0 0,1 0 0 0 0,1 1 1 0 0,1 0-1 0 0,1 1 0 0 0,0 1 0 0 0,2 1 1 0 0,0 0-1 0 0,2 2 0 0 0,39-27 1 0 0,-56 41 4 0 0,0 1 1 0 0,0 0 0 0 0,1 0 0 0 0,-1 0-1 0 0,1 0 1 0 0,-1 1 0 0 0,9-2-1 0 0,-12 3 102 0 0,1 0-1 0 0,-1 0 1 0 0,1 0 0 0 0,-1 0-1 0 0,1 0 1 0 0,-1 0-1 0 0,1 1 1 0 0,-1-1-1 0 0,1 1 1 0 0,-1-1-1 0 0,1 1 1 0 0,-1-1 0 0 0,1 1-1 0 0,-1 0 1 0 0,0 0-1 0 0,0 0 1 0 0,1 0-1 0 0,-1 0 1 0 0,0 0-1 0 0,0 0 1 0 0,0 0 0 0 0,0 0-1 0 0,0 0 1 0 0,0 0-1 0 0,0 1 1 0 0,-1-1-1 0 0,2 2 1 0 0,7 17 248 0 0,-2 0 0 0 0,0 0 0 0 0,-1 1 1 0 0,-1-1-1 0 0,0 1 0 0 0,-2 0 0 0 0,-1 1 0 0 0,0-1 0 0 0,-2 23 0 0 0,-1-44-223 0 0,1 1 0 0 0,-1 0 0 0 0,1-1 0 0 0,-1 1-1 0 0,1 0 1 0 0,-1-1 0 0 0,0 1 0 0 0,1-1 0 0 0,-1 1-1 0 0,0-1 1 0 0,1 1 0 0 0,-1-1 0 0 0,0 1 0 0 0,0-1-1 0 0,1 0 1 0 0,-1 1 0 0 0,0-1 0 0 0,0 0-1 0 0,0 0 1 0 0,0 0 0 0 0,0 0 0 0 0,1 0 0 0 0,-1 0-1 0 0,0 0 1 0 0,-2 0 0 0 0,-24 0-3448 0 0,8-2-821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1 4028 0 0,'0'0'3789'0'0,"-87"15"-3709"0"0,50 8-80 0 0,4 3-236 0 0,2 6 44 0 0,7 4 192 0 0,9 0 168 0 0,2 1-28 0 0,10-7-140 0 0,3-5-1124 0 0,9-6-337 0 0,9-11-727 0 0,-6-3 192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0 123 456 0 0,'0'0'5635'0'0,"15"-17"-4296"0"0,73-87 1538 0 0,-88 104-2889 0 0,0 0 0 0 0,0 0 0 0 0,0-1 1 0 0,0 1-1 0 0,0 0 0 0 0,1 0 0 0 0,-1 0 0 0 0,0 0 0 0 0,0 0 1 0 0,0 0-1 0 0,0 0 0 0 0,0 0 0 0 0,0 0 0 0 0,0 0 0 0 0,1-1 1 0 0,-1 1-1 0 0,0 0 0 0 0,0 0 0 0 0,0 0 0 0 0,0 0 0 0 0,0 0 1 0 0,1 0-1 0 0,-1 0 0 0 0,0 0 0 0 0,0 0 0 0 0,0 0 0 0 0,0 0 1 0 0,0 0-1 0 0,1 0 0 0 0,-1 0 0 0 0,0 0 0 0 0,0 1 0 0 0,0-1 1 0 0,0 0-1 0 0,0 0 0 0 0,1 0 0 0 0,-1 0 0 0 0,0 0 0 0 0,0 0 1 0 0,0 0-1 0 0,0 0 0 0 0,0 0 0 0 0,0 0 0 0 0,0 1 0 0 0,0-1 1 0 0,1 0-1 0 0,-1 0 0 0 0,0 0 0 0 0,0 0 0 0 0,0 0 0 0 0,0 0 1 0 0,0 1-1 0 0,0-1 0 0 0,0 0 0 0 0,0 0 0 0 0,0 0 0 0 0,0 0 1 0 0,0 1-1 0 0,3 15-62 0 0,-1 22 481 0 0,-2-37-403 0 0,-7 107 555 0 0,1-63-2953 0 0,2-33-1077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18 168 468 0 0,'0'0'9364'0'0,"0"15"-9080"0"0,-7 128 246 0 0,7-141-490 0 0,0 3 43 0 0,0-1 0 0 0,0 0 0 0 0,-1 0 0 0 0,0 0 0 0 0,0 0 0 0 0,0 0-1 0 0,0 0 1 0 0,0-1 0 0 0,-4 7 1274 0 0,5-36 811 0 0,1 19-2193 0 0,0 0 1 0 0,1-1 0 0 0,-1 1 0 0 0,2 0-1 0 0,-1 0 1 0 0,1 0 0 0 0,0 0-1 0 0,0 0 1 0 0,1 1 0 0 0,0-1 0 0 0,0 1-1 0 0,0 0 1 0 0,9-9 0 0 0,-3 5-254 0 0,0-1 0 0 0,0 1 0 0 0,2 1 0 0 0,-1 0 1 0 0,1 0-1 0 0,14-7 0 0 0,-23 14 55 0 0,1 0 0 0 0,0 0 1 0 0,-1 1-1 0 0,1 0 0 0 0,0-1 0 0 0,0 1 1 0 0,0 1-1 0 0,0-1 0 0 0,0 1 0 0 0,0-1 1 0 0,0 1-1 0 0,1 0 0 0 0,3 1 0 0 0,1 1-462 0 0,-1 0 0 0 0,0 1 0 0 0,0 0-1 0 0,12 6 1 0 0,18 6-114 0 0,-27-12 853 0 0,-1-1 0 0 0,1 0 0 0 0,0-1 0 0 0,0 0 0 0 0,0-1 0 0 0,0 0-1 0 0,0-1 1 0 0,0 0 0 0 0,0 0 0 0 0,0-1 0 0 0,0-1 0 0 0,-1 0 0 0 0,1-1 0 0 0,-1 1 0 0 0,0-2 0 0 0,0 0 0 0 0,0 0 0 0 0,-1-1 0 0 0,0 0 0 0 0,0 0 0 0 0,0-1 0 0 0,-1 0 0 0 0,0-1 0 0 0,0 0 0 0 0,7-9 0 0 0,-13 12 130 0 0,1 1-1 0 0,-1-1 1 0 0,0 0 0 0 0,0 0 0 0 0,-1 1 0 0 0,0-1 0 0 0,0 0 0 0 0,0 0 0 0 0,0-1 0 0 0,0-5 0 0 0,-1 10-112 0 0,0-1 1 0 0,0 0-1 0 0,0 1 0 0 0,0-1 1 0 0,0 1-1 0 0,0-1 1 0 0,-1 0-1 0 0,1 1 1 0 0,0-1-1 0 0,-1 1 0 0 0,1-1 1 0 0,-1 1-1 0 0,0-1 1 0 0,1 1-1 0 0,-1-1 1 0 0,0 1-1 0 0,0 0 1 0 0,0-1-1 0 0,0 1 0 0 0,0 0 1 0 0,0 0-1 0 0,0 0 1 0 0,-1 0-1 0 0,1 0 1 0 0,0 0-1 0 0,0 0 1 0 0,-1 0-1 0 0,1 0 0 0 0,-1 1 1 0 0,1-1-1 0 0,-1 1 1 0 0,1-1-1 0 0,-1 1 1 0 0,-2-1-1 0 0,-2 1-64 0 0,0 1 0 0 0,0-1-1 0 0,0 1 1 0 0,0 0 0 0 0,0 1 0 0 0,0 0 0 0 0,0 0 0 0 0,1 0-1 0 0,-1 1 1 0 0,1-1 0 0 0,-1 1 0 0 0,1 1 0 0 0,0-1-1 0 0,0 1 1 0 0,1 0 0 0 0,-1 0 0 0 0,1 0 0 0 0,-1 0 0 0 0,1 1-1 0 0,-5 8 1 0 0,2-4 7 0 0,0 0 0 0 0,1 1-1 0 0,1-1 1 0 0,0 1-1 0 0,0 0 1 0 0,1 1 0 0 0,0-1-1 0 0,0 1 1 0 0,1 0 0 0 0,-2 18-1 0 0,4-22-43 0 0,1 0-1 0 0,0 0 1 0 0,0 0-1 0 0,1 0 1 0 0,0 0-1 0 0,0 0 1 0 0,0 0-1 0 0,1 0 1 0 0,0-1-1 0 0,0 1 1 0 0,1-1 0 0 0,0 1-1 0 0,0-1 1 0 0,1 0-1 0 0,-1 0 1 0 0,1-1-1 0 0,1 1 1 0 0,-1-1-1 0 0,1 1 1 0 0,0-2-1 0 0,0 1 1 0 0,0 0-1 0 0,1-1 1 0 0,-1 0-1 0 0,1 0 1 0 0,0-1-1 0 0,0 1 1 0 0,1-1-1 0 0,7 2 1 0 0,-2 0-746 0 0,-1-1 1 0 0,1-1 0 0 0,0 0 0 0 0,0 0 0 0 0,1-1 0 0 0,20 0-1 0 0,16-1-3199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1 5280 0 0,'0'0'5306'0'0,"-6"9"-5432"0"0,-81 165 1484 0 0,49-93-1102 0 0,-31 90 209 0 0,72-179-338 0 0,58-113 241 0 0,-54 109-444 0 0,1-1 0 0 0,0 1 1 0 0,1 1-1 0 0,0-1 0 0 0,1 2 0 0 0,1-1 0 0 0,21-16 0 0 0,-30 26 19 0 0,0-1 0 0 0,1 1-1 0 0,0 0 1 0 0,-1 0 0 0 0,1 0 0 0 0,0 0 0 0 0,-1 1-1 0 0,1-1 1 0 0,0 1 0 0 0,0 0 0 0 0,-1-1-1 0 0,1 1 1 0 0,0 0 0 0 0,0 1 0 0 0,0-1 0 0 0,-1 0-1 0 0,1 1 1 0 0,0 0 0 0 0,0-1 0 0 0,-1 1-1 0 0,1 0 1 0 0,-1 1 0 0 0,1-1 0 0 0,-1 0-1 0 0,1 1 1 0 0,3 2 0 0 0,7 6-42 0 0,-2 0-1 0 0,1 1 1 0 0,18 21 0 0 0,-7-7 204 0 0,-18-19-70 0 0,1-1 0 0 0,0 0-1 0 0,0-1 1 0 0,0 1-1 0 0,0-1 1 0 0,1-1 0 0 0,0 1-1 0 0,0-1 1 0 0,9 3 0 0 0,-13-5 25 0 0,0 0 0 0 0,0-1 0 0 0,0 1 0 0 0,0-1 0 0 0,0 1 0 0 0,0-1 0 0 0,0 0 0 0 0,0 0 0 0 0,1-1 0 0 0,-1 1 0 0 0,0-1 0 0 0,0 1 1 0 0,0-1-1 0 0,0 0 0 0 0,0 0 0 0 0,0 0 0 0 0,0-1 0 0 0,-1 1 0 0 0,1-1 0 0 0,0 0 0 0 0,-1 1 0 0 0,1-1 0 0 0,-1 0 0 0 0,0 0 0 0 0,3-3 0 0 0,4-6 153 0 0,0 1 0 0 0,-1-1-1 0 0,-1 0 1 0 0,10-18-1 0 0,-15 24-182 0 0,1-1-1 0 0,-1 0 0 0 0,0 0 0 0 0,0-1 1 0 0,0 1-1 0 0,-1 0 0 0 0,0-1 1 0 0,-1 1-1 0 0,1 0 0 0 0,-1-1 0 0 0,-1-10 1 0 0,0 16-98 0 0,1 0 1 0 0,0-1 0 0 0,-1 1 0 0 0,1 0 0 0 0,-1 0 0 0 0,0 0 0 0 0,1 0 0 0 0,-1 0-1 0 0,0 0 1 0 0,0 0 0 0 0,1 0 0 0 0,-1 0 0 0 0,0 0 0 0 0,0 0 0 0 0,0 0-1 0 0,0 1 1 0 0,0-1 0 0 0,0 0 0 0 0,-1 1 0 0 0,1-1 0 0 0,0 0 0 0 0,0 1-1 0 0,0 0 1 0 0,-1-1 0 0 0,1 1 0 0 0,0 0 0 0 0,0 0 0 0 0,-1-1 0 0 0,1 1 0 0 0,0 0-1 0 0,-1 0 1 0 0,1 0 0 0 0,0 1 0 0 0,0-1 0 0 0,-1 0 0 0 0,1 0 0 0 0,0 1-1 0 0,-3 0 1 0 0,-3 1-541 0 0,1 0 1 0 0,-1 0-1 0 0,0 0 0 0 0,0 1 0 0 0,-9 6 0 0 0,-10 10-3701 0 0,22-10 1519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1 116 0 0,'0'0'11088'0'0,"-16"2"-11670"0"0,2 1 573 0 0,1-1-1 0 0,-1 2 1 0 0,0 0-1 0 0,1 0 0 0 0,0 1 1 0 0,0 1-1 0 0,0 0 0 0 0,1 1 1 0 0,-17 12-1 0 0,17-9-62 0 0,0 1-1 0 0,0 0 1 0 0,-17 24 0 0 0,26-30 53 0 0,-1 0 1 0 0,1 0-1 0 0,0 0 0 0 0,1 0 1 0 0,-1 1-1 0 0,1-1 1 0 0,0 1-1 0 0,1-1 1 0 0,-1 1-1 0 0,1 0 1 0 0,0 0-1 0 0,0 0 0 0 0,1 9 1 0 0,0-14 25 0 0,0 0-1 0 0,0 0 1 0 0,1 0 0 0 0,-1 0-1 0 0,0 0 1 0 0,0 0 0 0 0,1 0-1 0 0,-1 0 1 0 0,1 0 0 0 0,-1 0-1 0 0,1 0 1 0 0,0 0 0 0 0,-1 0-1 0 0,1 0 1 0 0,0 0 0 0 0,-1-1-1 0 0,1 1 1 0 0,0 0 0 0 0,0-1-1 0 0,0 1 1 0 0,0 0 0 0 0,0-1-1 0 0,1 1 1 0 0,1 0 38 0 0,0 1 0 0 0,0-1 0 0 0,1 0 0 0 0,-1-1 1 0 0,0 1-1 0 0,1 0 0 0 0,4-1 0 0 0,2 0 77 0 0,0 0 0 0 0,-1-1 1 0 0,1 0-1 0 0,14-4 0 0 0,-5-1-7 0 0,-1-1 0 0 0,0 0 0 0 0,-1-2 0 0 0,0 0 0 0 0,0 0-1 0 0,-1-2 1 0 0,0 0 0 0 0,-1-1 0 0 0,0 0 0 0 0,-1-1 0 0 0,22-26 0 0 0,-34 35-71 0 0,1 0 1 0 0,-1 0-1 0 0,1 0 0 0 0,-1-1 1 0 0,-1 1-1 0 0,1 0 0 0 0,2-9 1 0 0,-4 12-50 0 0,0 0 0 0 0,0 0 0 0 0,0 0 0 0 0,0 0 0 0 0,0 0 0 0 0,0 0 0 0 0,0 0 0 0 0,0 0 0 0 0,0 0 1 0 0,0 0-1 0 0,0 0 0 0 0,-1 0 0 0 0,1 0 0 0 0,0 0 0 0 0,-1 0 0 0 0,1 0 0 0 0,-1 0 0 0 0,1 0 0 0 0,-1 0 0 0 0,0 1 1 0 0,1-1-1 0 0,-1 0 0 0 0,0 0 0 0 0,1 1 0 0 0,-1-1 0 0 0,0 0 0 0 0,0 1 0 0 0,0-1 0 0 0,0 0 0 0 0,0 1 0 0 0,0-1 1 0 0,1 1-1 0 0,-1 0 0 0 0,0-1 0 0 0,0 1 0 0 0,0 0 0 0 0,0 0 0 0 0,-1-1 0 0 0,1 1 0 0 0,0 0 0 0 0,-1 0 0 0 0,-11-1-369 0 0,-1 1-1 0 0,0 0 1 0 0,1 0-1 0 0,-1 1 0 0 0,1 1 1 0 0,-18 5-1 0 0,-41 17-5486 0 0,56-16 2768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 1828 0 0,'0'0'7247'0'0,"4"8"-7348"0"0,0-2 176 0 0,0 1 0 0 0,-1 0-1 0 0,0 1 1 0 0,0-1 0 0 0,-1 1-1 0 0,0-1 1 0 0,0 1 0 0 0,-1 0-1 0 0,0-1 1 0 0,0 11 0 0 0,-1-14 4 0 0,1 0 1 0 0,-1 0 0 0 0,0 0 0 0 0,0 0 0 0 0,0 0 0 0 0,0 0 0 0 0,-1 0 0 0 0,1 1 0 0 0,-1-1 0 0 0,0 0 0 0 0,0-1 0 0 0,-1 1 0 0 0,1 0 0 0 0,-1 0 0 0 0,0 0 0 0 0,0-1-1 0 0,0 1 1 0 0,-1-1 0 0 0,-4 6 634 0 0,6-11-626 0 0,0 0 1 0 0,0-1 0 0 0,1 1 0 0 0,-1 0-1 0 0,1 0 1 0 0,-1-1 0 0 0,1 1 0 0 0,0 0-1 0 0,0-1 1 0 0,0 1 0 0 0,0 0 0 0 0,0-5-1 0 0,0 4-16 0 0,1-3-96 0 0,0 0-1 0 0,0 0 1 0 0,0 0-1 0 0,1 0 0 0 0,0 0 1 0 0,0 0-1 0 0,0 0 1 0 0,1 1-1 0 0,0-1 1 0 0,0 1-1 0 0,0 0 0 0 0,5-6 1 0 0,8-9-115 0 0,28-27 1 0 0,-37 39 117 0 0,-5 6 9 0 0,78-72-171 0 0,-72 67 135 0 0,0 1 1 0 0,1 0-1 0 0,0 0 0 0 0,0 1 0 0 0,0 0 0 0 0,1 1 0 0 0,-1 0 0 0 0,15-4 0 0 0,-23 8 17 0 0,1 0 1 0 0,-1 0-1 0 0,1 0 1 0 0,-1-1 0 0 0,1 1-1 0 0,-1 1 1 0 0,1-1-1 0 0,-1 0 1 0 0,1 0-1 0 0,-1 0 1 0 0,1 1 0 0 0,-1-1-1 0 0,1 1 1 0 0,-1-1-1 0 0,0 1 1 0 0,1 0-1 0 0,-1-1 1 0 0,0 1 0 0 0,0 0-1 0 0,3 2 1 0 0,-2-1 26 0 0,0 1 0 0 0,1 0 0 0 0,-1-1 0 0 0,-1 1 0 0 0,1 0 0 0 0,0 0 0 0 0,-1 0 0 0 0,1 1 0 0 0,0 2 1 0 0,3 10 131 0 0,-1 1 1 0 0,-1-1 0 0 0,1 19 0 0 0,-2-21-94 0 0,1 18 141 0 0,0 0 0 0 0,-3 40-1 0 0,-8-16-5546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0 273 236 0 0,'0'0'7423'0'0,"15"-3"-7177"0"0,110-13 333 0 0,-106 15-450 0 0,0-1 0 0 0,0-1-1 0 0,0-1 1 0 0,0-1 0 0 0,-1 0 0 0 0,0-1 0 0 0,28-14-1 0 0,-37 16-83 0 0,-1-1-1 0 0,1 0 0 0 0,-1-1 1 0 0,0 0-1 0 0,-1 0 0 0 0,1-1 0 0 0,-1 0 1 0 0,0 0-1 0 0,-1-1 0 0 0,0 0 0 0 0,0 0 1 0 0,-1 0-1 0 0,0-1 0 0 0,0 1 0 0 0,-1-1 1 0 0,5-14-1 0 0,-8 21-46 0 0,0 0 0 0 0,-1 0 1 0 0,1 0-1 0 0,0 0 0 0 0,-1 0 0 0 0,1 0 1 0 0,-1-1-1 0 0,0 1 0 0 0,0 0 0 0 0,0 0 1 0 0,0 0-1 0 0,0 0 0 0 0,0 0 0 0 0,0-1 1 0 0,-1 1-1 0 0,1 0 0 0 0,-1 0 0 0 0,0 0 0 0 0,1 0 1 0 0,-1 0-1 0 0,0 0 0 0 0,0 0 0 0 0,0 0 1 0 0,0 1-1 0 0,-1-1 0 0 0,1 0 0 0 0,-1 1 1 0 0,1-1-1 0 0,-1 0 0 0 0,-2-1 0 0 0,-1 1-24 0 0,1 0-1 0 0,-1 0 0 0 0,1 1 0 0 0,-1 0 1 0 0,0 0-1 0 0,1 0 0 0 0,-1 1 1 0 0,0-1-1 0 0,0 1 0 0 0,0 0 0 0 0,1 0 1 0 0,-1 1-1 0 0,-7 1 0 0 0,2 0 100 0 0,-1 1-1 0 0,1 0 1 0 0,0 0-1 0 0,0 1 0 0 0,0 0 1 0 0,1 1-1 0 0,-1 0 1 0 0,1 1-1 0 0,0 0 1 0 0,1 0-1 0 0,0 1 0 0 0,0 0 1 0 0,-9 9-1 0 0,12-10-28 0 0,-1 1 0 0 0,1 0 0 0 0,1-1 0 0 0,-1 1 0 0 0,1 1 0 0 0,0-1 0 0 0,1 1 0 0 0,-1-1 0 0 0,2 1 0 0 0,-1 0 0 0 0,1 0-1 0 0,0 1 1 0 0,1-1 0 0 0,0 0 0 0 0,0 0 0 0 0,1 1 0 0 0,0 10 0 0 0,1-14-6 0 0,0 0 1 0 0,0 0-1 0 0,0-1 0 0 0,0 1 0 0 0,1 0 1 0 0,0-1-1 0 0,0 1 0 0 0,0-1 1 0 0,0 0-1 0 0,1 0 0 0 0,0 0 0 0 0,-1 0 1 0 0,1 0-1 0 0,6 5 0 0 0,-3-4 24 0 0,1 0 0 0 0,-1 0 0 0 0,1 0 0 0 0,1-1 0 0 0,-1 1-1 0 0,1-2 1 0 0,13 6 0 0 0,2-3 103 0 0,1 0 0 0 0,-1-1-1 0 0,1-1 1 0 0,43 1 0 0 0,-59-5-101 0 0,32 1 278 0 0,-39-1-324 0 0,0 0 1 0 0,0 0-1 0 0,0 0 0 0 0,0 0 1 0 0,0 0-1 0 0,0 0 1 0 0,0 0-1 0 0,-1-1 1 0 0,1 1-1 0 0,0 0 1 0 0,0 0-1 0 0,0-1 0 0 0,0 1 1 0 0,0-1-1 0 0,0 1 1 0 0,-1-1-1 0 0,1 1 1 0 0,0-1-1 0 0,0 1 0 0 0,0-1 1 0 0,-1 0-1 0 0,1 1 1 0 0,-1-1-1 0 0,1 0 1 0 0,0 1-1 0 0,-1-1 1 0 0,1 0-1 0 0,-1 0 0 0 0,1 0 1 0 0,0-1-1 0 0,-2 1-99 0 0,1 1-1 0 0,0-1 0 0 0,0 0 0 0 0,0 1 0 0 0,0-1 0 0 0,-1 1 1 0 0,1-1-1 0 0,0 0 0 0 0,-1 1 0 0 0,1-1 0 0 0,0 1 1 0 0,-1-1-1 0 0,1 1 0 0 0,-1 0 0 0 0,1-1 0 0 0,-1 1 1 0 0,1-1-1 0 0,-1 1 0 0 0,1 0 0 0 0,-1-1 0 0 0,1 1 1 0 0,-1 0-1 0 0,1 0 0 0 0,-1-1 0 0 0,0 1 0 0 0,0 0 0 0 0,-22-6-2269 0 0,11 4 315 0 0,-24-7-2721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7 156 0 0,'-14'-3'13637'0'0,"14"3"-13646"0"0,0 0-1 0 0,0 0 0 0 0,0-1 1 0 0,0 1-1 0 0,1 0 0 0 0,-1 0 1 0 0,0 0-1 0 0,0-1 0 0 0,0 1 1 0 0,0 0-1 0 0,0 0 1 0 0,1 0-1 0 0,-1 0 0 0 0,0 0 1 0 0,0-1-1 0 0,0 1 0 0 0,1 0 1 0 0,-1 0-1 0 0,0 0 0 0 0,0 0 1 0 0,0 0-1 0 0,1 0 1 0 0,-1 0-1 0 0,0 0 0 0 0,0 0 1 0 0,0 0-1 0 0,1 0 0 0 0,-1 0 1 0 0,0 0-1 0 0,0 0 0 0 0,1 0 1 0 0,-1 0-1 0 0,0 0 0 0 0,0 0 1 0 0,0 0-1 0 0,1 0 1 0 0,-1 0-1 0 0,0 0 0 0 0,0 0 1 0 0,0 1-1 0 0,1-1 0 0 0,-1 0 1 0 0,0 0-1 0 0,6 12-762 0 0,0 17-300 0 0,-3-9 1083 0 0,2 14 137 0 0,-1 0 0 0 0,-2 67 0 0 0,-2-102-114 0 0,0 1 0 0 0,0-1 0 0 0,0 0 0 0 0,-1 0 0 0 0,1 0 0 0 0,0 0 0 0 0,-1 0 0 0 0,1 0 0 0 0,-1 1 0 0 0,1-1 0 0 0,-1 0 0 0 0,1 0 0 0 0,-1 1 0 0 0,1-1 0 0 0,-1 0 0 0 0,0 1 0 0 0,0-1 0 0 0,1 0 0 0 0,-1 1 0 0 0,0-1 0 0 0,0 1 0 0 0,1 0 0 0 0,-1-1 1 0 0,0 1-1 0 0,0 0 0 0 0,0-1 0 0 0,0 1 0 0 0,0 0 0 0 0,0 0 0 0 0,0 0 0 0 0,0-1 0 0 0,0 1 0 0 0,1 0 0 0 0,-1 0 0 0 0,0 1 0 0 0,0-1 0 0 0,0 0 0 0 0,0 0 0 0 0,0 0 0 0 0,0 1 0 0 0,0-1 0 0 0,0 0 0 0 0,1 1 0 0 0,-1-1 0 0 0,0 1 0 0 0,0-1 0 0 0,0 1 0 0 0,1-1 0 0 0,-1 1 0 0 0,0-1 0 0 0,1 1 0 0 0,-1 0 0 0 0,0 0 0 0 0,1-1 0 0 0,-1 1 0 0 0,1 0 0 0 0,-1 0 0 0 0,1 0 0 0 0,-1-1 0 0 0,1 1 0 0 0,0 0 0 0 0,0 0 0 0 0,-1 0 0 0 0,1 0 0 0 0,0 0 0 0 0,0 1 0 0 0,-2-13-70 0 0,1 1 1 0 0,1-1 0 0 0,0 1-1 0 0,0-1 1 0 0,1 1 0 0 0,1 0-1 0 0,0-1 1 0 0,0 1 0 0 0,1 0-1 0 0,0 0 1 0 0,6-13 0 0 0,-6 17-192 0 0,-1 1 0 0 0,1 0 1 0 0,1 0-1 0 0,-1 0 0 0 0,1 1 1 0 0,0-1-1 0 0,0 1 1 0 0,0 0-1 0 0,7-5 0 0 0,-7 6-378 0 0,0 1 0 0 0,0-1-1 0 0,1 1 1 0 0,-1 0 0 0 0,1 1-1 0 0,-1-1 1 0 0,1 1 0 0 0,0-1-1 0 0,0 1 1 0 0,-1 1 0 0 0,1-1-1 0 0,7 1 1 0 0,4 0-3094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6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64 0 0,'28'17'155'0'0,"-20"-13"21"0"0,0 1 0 0 0,0 1 0 0 0,0-1 0 0 0,-1 1 0 0 0,7 8 0 0 0,16 12 2744 0 0,41 30-1 0 0,-48-40-2733 0 0,-1 1-1 0 0,-1 0 1 0 0,-1 2 0 0 0,30 34 0 0 0,9 20-2 0 0,3-3 0 0 0,3-2 1 0 0,85 67-1 0 0,215 165 1885 0 0,-324-265-2084 0 0,-2 1-1 0 0,64 76 1 0 0,49 98 403 0 0,-124-167-460 0 0,274 463 134 0 0,-280-457-77 0 0,-3 1 0 0 0,-1 1 0 0 0,-3 1-1 0 0,-3 0 1 0 0,-1 1 0 0 0,4 61 0 0 0,16 104 276 0 0,11 141-248 0 0,-42-297 2138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0 171 1472 0 0,'0'0'2252'0'0,"13"3"-2004"0"0,44 7 30 0 0,-52-9-220 0 0,-1-1-1 0 0,1 1 0 0 0,0-1 1 0 0,0 0-1 0 0,0-1 1 0 0,-1 1-1 0 0,1-1 0 0 0,0 0 1 0 0,-1 0-1 0 0,1 0 0 0 0,0-1 1 0 0,-1 0-1 0 0,1 1 0 0 0,-1-2 1 0 0,0 1-1 0 0,0 0 0 0 0,0-1 1 0 0,0 0-1 0 0,0 0 0 0 0,-1 0 1 0 0,1 0-1 0 0,-1-1 1 0 0,0 1-1 0 0,0-1 0 0 0,0 0 1 0 0,0 0-1 0 0,-1 0 0 0 0,1 0 1 0 0,-1-1-1 0 0,0 1 0 0 0,0-1 1 0 0,-1 1-1 0 0,0-1 0 0 0,1 1 1 0 0,-1-1-1 0 0,-1 0 0 0 0,1 0 1 0 0,-1 1-1 0 0,0-1 0 0 0,0 0 1 0 0,0 0-1 0 0,-1 0 1 0 0,1 1-1 0 0,-1-1 0 0 0,-1 0 1 0 0,-1-5-1 0 0,2 7-82 0 0,-1 1-1 0 0,0-1 1 0 0,0 1-1 0 0,0-1 1 0 0,0 1 0 0 0,0 0-1 0 0,0 0 1 0 0,-1 0 0 0 0,1 0-1 0 0,-1 0 1 0 0,1 0-1 0 0,-1 1 1 0 0,0-1 0 0 0,1 1-1 0 0,-1 0 1 0 0,0 0-1 0 0,0 0 1 0 0,0 0 0 0 0,0 0-1 0 0,0 1 1 0 0,0-1 0 0 0,0 1-1 0 0,0 0 1 0 0,-1 0-1 0 0,1 0 1 0 0,0 0 0 0 0,0 1-1 0 0,0-1 1 0 0,0 1-1 0 0,0 0 1 0 0,0 0 0 0 0,0 0-1 0 0,0 0 1 0 0,1 0 0 0 0,-1 1-1 0 0,0-1 1 0 0,1 1-1 0 0,-1 0 1 0 0,1 0 0 0 0,-4 3-1 0 0,-2 5-101 0 0,0 2 0 0 0,0-1 0 0 0,1 1 0 0 0,1 0 0 0 0,0 1 0 0 0,1-1 0 0 0,0 1 0 0 0,-3 14 0 0 0,5-17 235 0 0,1-1 0 0 0,1 0-1 0 0,-1 1 1 0 0,1-1 0 0 0,1 1 0 0 0,0-1 0 0 0,0 1-1 0 0,1-1 1 0 0,0 0 0 0 0,1 1 0 0 0,0-1-1 0 0,4 14 1 0 0,-4-20-4 0 0,0 1-1 0 0,0-1 1 0 0,1 0-1 0 0,-1 0 1 0 0,1 0-1 0 0,0 0 1 0 0,-1 0-1 0 0,1-1 1 0 0,0 1-1 0 0,1-1 1 0 0,-1 0-1 0 0,0 0 1 0 0,1 0-1 0 0,-1 0 1 0 0,1-1-1 0 0,-1 1 1 0 0,1-1-1 0 0,0 0 1 0 0,0 0-1 0 0,-1 0 1 0 0,9 0-1 0 0,7 1 62 0 0,1-1 0 0 0,-1-1-1 0 0,21-3 1 0 0,-29 2-64 0 0,2 0-283 0 0,1 0 0 0 0,0-2 1 0 0,-1 0-1 0 0,15-5 1 0 0,25-17-3217 0 0,-19 3 292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3848 0 0,'0'0'6548'0'0,"-4"-1"-8226"0"0,4 1 1655 0 0,0 1 0 0 0,-1-1 0 0 0,1 0 0 0 0,0 0 0 0 0,0 0-1 0 0,0 0 1 0 0,-1 0 0 0 0,1 0 0 0 0,0 1 0 0 0,0-1 0 0 0,-1 0 0 0 0,1 0-1 0 0,0 0 1 0 0,0 0 0 0 0,0 1 0 0 0,-1-1 0 0 0,0 6 109 0 0,0-1 1 0 0,0 0-1 0 0,1 1 1 0 0,-1-1 0 0 0,1 1-1 0 0,1 0 1 0 0,-1-1-1 0 0,1 0 1 0 0,2 11-1 0 0,-1 2-19 0 0,10 94 254 0 0,2 27 47 0 0,-11-46-6246 0 0,-11-95 2646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1016 0 0,'0'0'2692'0'0,"17"0"-2451"0"0,7 0-176 0 0,11 1 119 0 0,51-6-1 0 0,-68 2-120 0 0,-1 0 0 0 0,0-2 0 0 0,-1 0-1 0 0,1-1 1 0 0,30-15 0 0 0,-10 0 1318 0 0,42-31 0 0 0,-82 111-2417 0 0,3-45 1100 0 0,-1-10-80 0 0,1 0 0 0 0,0 1 0 0 0,0-1 0 0 0,1 0 0 0 0,-1 0 0 0 0,2 7 0 0 0,-1-10 18 0 0,-1 0 0 0 0,1 0 0 0 0,-1 0 0 0 0,1 0 0 0 0,0 0 0 0 0,-1 0 0 0 0,1 0 0 0 0,0-1 0 0 0,0 1 0 0 0,0 0 1 0 0,0 0-1 0 0,0-1 0 0 0,-1 1 0 0 0,1 0 0 0 0,0-1 0 0 0,1 1 0 0 0,-1-1 0 0 0,0 1 0 0 0,0-1 0 0 0,0 0 0 0 0,0 1 0 0 0,0-1 0 0 0,0 0 1 0 0,0 0-1 0 0,1 0 0 0 0,-1 0 0 0 0,0 0 0 0 0,2 0 0 0 0,0 0-52 0 0,0 1-1 0 0,0-1 1 0 0,0 0 0 0 0,1-1-1 0 0,-1 1 1 0 0,0 0 0 0 0,0-1-1 0 0,0 0 1 0 0,0 0 0 0 0,0 0-1 0 0,0 0 1 0 0,0 0 0 0 0,0 0-1 0 0,0-1 1 0 0,-1 1 0 0 0,1-1-1 0 0,0 0 1 0 0,-1 0 0 0 0,0 0-1 0 0,1 0 1 0 0,1-3-1 0 0,9-11-2373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56 156 0 0,'0'0'5652'0'0,"4"16"-5068"0"0,14 52-89 0 0,-16-60-394 0 0,0-1 0 0 0,-1 1 1 0 0,0 0-1 0 0,-1 0 0 0 0,0 15 0 0 0,0-20-49 0 0,-1-1 0 0 0,1 1 0 0 0,-1 0 0 0 0,0 0 0 0 0,0-1 0 0 0,0 1 0 0 0,0-1-1 0 0,0 1 1 0 0,0 0 0 0 0,-1-1 0 0 0,0 0 0 0 0,1 1 0 0 0,-4 2 0 0 0,17-42 1685 0 0,-9 30-1909 0 0,37-85-1088 0 0,-34 81 1222 0 0,0-1 1 0 0,1 2-1 0 0,0-1 1 0 0,1 1-1 0 0,15-16 1 0 0,-20 23 58 0 0,1 0-1 0 0,0 1 1 0 0,0 0 0 0 0,0-1 0 0 0,0 1 0 0 0,0 1 0 0 0,0-1-1 0 0,0 0 1 0 0,1 1 0 0 0,-1 0 0 0 0,1 0 0 0 0,-1 0 0 0 0,0 1-1 0 0,1 0 1 0 0,0 0 0 0 0,-1 0 0 0 0,1 0 0 0 0,-1 0 0 0 0,1 1-1 0 0,-1 0 1 0 0,0 0 0 0 0,1 0 0 0 0,-1 1 0 0 0,0-1 0 0 0,1 1-1 0 0,-1 0 1 0 0,0 0 0 0 0,-1 1 0 0 0,1-1 0 0 0,0 1 0 0 0,-1 0-1 0 0,1 0 1 0 0,-1 0 0 0 0,0 0 0 0 0,0 0 0 0 0,0 1 0 0 0,0 0-1 0 0,-1-1 1 0 0,1 1 0 0 0,-1 0 0 0 0,0 0 0 0 0,0 1 0 0 0,-1-1-1 0 0,1 0 1 0 0,-1 0 0 0 0,0 1 0 0 0,0-1 0 0 0,1 8 0 0 0,-2-7 80 0 0,0 0 0 0 0,0 0 0 0 0,0 0 1 0 0,0 0-1 0 0,-1-1 0 0 0,0 1 0 0 0,0 0 1 0 0,0 0-1 0 0,0 0 0 0 0,-1-1 0 0 0,0 1 1 0 0,0-1-1 0 0,0 1 0 0 0,-1-1 0 0 0,-2 4 1 0 0,-1-1-1415 0 0,13-21-1732 0 0,4-6-3191 0 0,-31 57 5888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3392 0 0,'0'0'8052'0'0,"3"6"-9337"0"0,3 11 1472 0 0,-1 0 0 0 0,0 0 1 0 0,-1 0-1 0 0,-1 1 0 0 0,-1-1 0 0 0,0 1 0 0 0,-1-1 1 0 0,-1 1-1 0 0,-1 0 0 0 0,-5 33 0 0 0,3-32-264 0 0,-1 0 0 0 0,-1-1-1 0 0,-1 1 1 0 0,0-1 0 0 0,-2-1-1 0 0,0 1 1 0 0,-1-1 0 0 0,0-1-1 0 0,-1 1 1 0 0,-17 18 0 0 0,13-25-1208 0 0,14-10 1216 0 0,0 0-1 0 0,-1 0 1 0 0,1 0-1 0 0,-1 0 1 0 0,1 0-1 0 0,0 0 1 0 0,-1 0-1 0 0,1 0 0 0 0,0 0 1 0 0,-1 0-1 0 0,1 0 1 0 0,-1 0-1 0 0,1 0 1 0 0,0-1-1 0 0,-1 1 1 0 0,1 0-1 0 0,0 0 1 0 0,-1 0-1 0 0,1-1 1 0 0,0 1-1 0 0,-1 0 0 0 0,1 0 1 0 0,0-1-1 0 0,0 1 1 0 0,-1-1-1 0 0,0-2-397 0 0,0 1-1 0 0,-1-1 1 0 0,2 0 0 0 0,-1 0-1 0 0,0 1 1 0 0,0-1-1 0 0,1 0 1 0 0,0 0-1 0 0,-1-6 1 0 0,1-23-2418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0 188 784 0 0,'0'0'5555'0'0,"14"17"-5282"0"0,98 120 418 0 0,-99-122-597 0 0,0 1-80 0 0,0-1 1 0 0,20 17-1 0 0,-29-29 52 0 0,0 0 0 0 0,0 1 1 0 0,1-1-1 0 0,-1-1 0 0 0,1 1 0 0 0,0-1 1 0 0,-1 0-1 0 0,1 0 0 0 0,0 0 0 0 0,0-1 1 0 0,0 0-1 0 0,1 1 0 0 0,9-1 0 0 0,-13-1 81 0 0,-1 0-1 0 0,1-1 0 0 0,0 1 0 0 0,0-1 0 0 0,-1 1 0 0 0,1-1 0 0 0,0 0 0 0 0,-1 0 0 0 0,1 1 0 0 0,-1-1 0 0 0,1 0 0 0 0,-1 0 0 0 0,1-1 0 0 0,-1 1 0 0 0,0 0 0 0 0,0 0 1 0 0,0-1-1 0 0,1 1 0 0 0,0-3 0 0 0,20-35 1010 0 0,-15 24-896 0 0,18-41 94 0 0,-2-1 0 0 0,-3 0 1 0 0,-2-2-1 0 0,10-62 0 0 0,-23 95-637 0 0,-10 37-1585 0 0,-13 43-336 0 0,17-50 2575 0 0,-37 142-5847 0 0,32-113 2696 0 0</inkml:trace>
  <inkml:trace contextRef="#ctx0" brushRef="#br0" timeOffset="1">707 229 2508 0 0,'0'0'7676'0'0,"1"9"-7776"0"0,-1 1 182 0 0,0 1 1 0 0,-1-1-1 0 0,1 0 0 0 0,-2 0 0 0 0,0 1 1 0 0,0-1-1 0 0,-1 0 0 0 0,-3 10 0 0 0,3-15-92 0 0,-20 64 42 0 0,22-65-66 0 0,0 0 1 0 0,0 0-1 0 0,0 0 1 0 0,1 0-1 0 0,0 1 1 0 0,-1-1 0 0 0,1 0-1 0 0,1 0 1 0 0,-1 1-1 0 0,1-1 1 0 0,0 0 0 0 0,0 0-1 0 0,0 0 1 0 0,2 6-1 0 0,-2-9 23 0 0,1 1 0 0 0,-1-1-1 0 0,1 1 1 0 0,0-1 0 0 0,-1 0-1 0 0,1 1 1 0 0,0-1-1 0 0,0 0 1 0 0,-1 0 0 0 0,1 0-1 0 0,0 0 1 0 0,0-1 0 0 0,0 1-1 0 0,0 0 1 0 0,0-1 0 0 0,1 0-1 0 0,-1 1 1 0 0,0-1 0 0 0,0 0-1 0 0,0 0 1 0 0,0 0 0 0 0,0 0-1 0 0,0-1 1 0 0,0 1 0 0 0,4-1-1 0 0,3-1 198 0 0,-1 0 0 0 0,1 0 0 0 0,-1-1 1 0 0,15-7-1 0 0,-6 1 29 0 0,-1-1 1 0 0,0-1 0 0 0,0 0 0 0 0,-1-1 0 0 0,-1-1-1 0 0,22-23 1 0 0,-31 30-127 0 0,1 0-1 0 0,-1 0 0 0 0,-1-1 1 0 0,1 1-1 0 0,-1-1 0 0 0,0 0 1 0 0,-1-1-1 0 0,0 1 0 0 0,0 0 1 0 0,0-1-1 0 0,-1 0 0 0 0,0 1 1 0 0,-1-1-1 0 0,0 0 0 0 0,0 0 1 0 0,0 0-1 0 0,-1 0 0 0 0,-2-13 1 0 0,2 19-93 0 0,0 0 1 0 0,-1-1 0 0 0,0 1 0 0 0,1 0-1 0 0,-1 0 1 0 0,0 0 0 0 0,0 0-1 0 0,0 0 1 0 0,0 0 0 0 0,-1 0 0 0 0,1 0-1 0 0,0 0 1 0 0,-1 0 0 0 0,0 0-1 0 0,1 1 1 0 0,-1-1 0 0 0,0 1 0 0 0,0-1-1 0 0,0 1 1 0 0,0 0 0 0 0,-2-2-1 0 0,0 2-48 0 0,0 0 0 0 0,0 0-1 0 0,0 0 1 0 0,0 0-1 0 0,-1 1 1 0 0,1-1-1 0 0,0 1 1 0 0,0 0-1 0 0,0 1 1 0 0,0-1-1 0 0,-5 2 1 0 0,-4 1-563 0 0,1 0 0 0 0,-1 1 1 0 0,1 0-1 0 0,0 1 0 0 0,1 1 0 0 0,-19 11 1 0 0,22-12-122 0 0,-15 15-3663 0 0,20-9 370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91 3068 0 0,'0'0'8034'0'0,"6"6"-9260"0"0,-3-2 1268 0 0,0 0 1 0 0,0-1 0 0 0,0 1 0 0 0,0 1 0 0 0,-1-1 0 0 0,0 0 0 0 0,0 0-1 0 0,0 1 1 0 0,0 0 0 0 0,-1-1 0 0 0,1 1 0 0 0,-1 0 0 0 0,0-1 0 0 0,-1 1-1 0 0,1 0 1 0 0,-1 0 0 0 0,0 0 0 0 0,0 0 0 0 0,-1-1 0 0 0,0 7 0 0 0,-3 2 104 0 0,0 0 1 0 0,-1-1 0 0 0,0 1 0 0 0,-1-1 0 0 0,-8 13-1 0 0,-2 4 219 0 0,50-88-100 0 0,1 0 0 0 0,4 3 0 0 0,54-63 1 0 0,-92 117-282 0 0,0 1 0 0 0,1-1 0 0 0,-1 1 0 0 0,1-1 0 0 0,-1 1 0 0 0,1 0 0 0 0,-1-1 0 0 0,1 1 1 0 0,0 0-1 0 0,0 0 0 0 0,0 0 0 0 0,-1 0 0 0 0,1 1 0 0 0,0-1 0 0 0,0 0 0 0 0,0 1 0 0 0,0-1 1 0 0,0 1-1 0 0,0 0 0 0 0,0 0 0 0 0,0 0 0 0 0,0 0 0 0 0,0 0 0 0 0,0 0 0 0 0,0 0 1 0 0,0 1-1 0 0,0-1 0 0 0,0 1 0 0 0,0-1 0 0 0,0 1 0 0 0,0 0 0 0 0,0 0 0 0 0,0 0 0 0 0,0 0 1 0 0,-1 0-1 0 0,1 0 0 0 0,2 3 0 0 0,6 4-10 0 0,0 2 1 0 0,-1-1-1 0 0,-1 1 0 0 0,14 20 1 0 0,-11-15 105 0 0,3 4-9 0 0,-1 0 0 0 0,-1 1-1 0 0,12 26 1 0 0,-7 4-4162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1 359 536 0 0,'0'0'7691'0'0,"14"-7"-7400"0"0,115-56 266 0 0,-116 56-473 0 0,0-1-1 0 0,-1 0 1 0 0,1-1-1 0 0,-2 0 0 0 0,0-1 1 0 0,0-1-1 0 0,-1 1 0 0 0,17-23 1 0 0,-22 26-69 0 0,-1 0 1 0 0,1 0 0 0 0,-1 0-1 0 0,0-1 1 0 0,-1 1 0 0 0,0-1-1 0 0,0 0 1 0 0,-1 0 0 0 0,0 0-1 0 0,0-1 1 0 0,-1 1 0 0 0,0 0-1 0 0,0-1 1 0 0,-1 1 0 0 0,0 0-1 0 0,-1-1 1 0 0,-1-8 0 0 0,2 15-9 0 0,-1 1 1 0 0,1-1 0 0 0,-1 0 0 0 0,1 1-1 0 0,-1-1 1 0 0,1 1 0 0 0,-1-1 0 0 0,0 1 0 0 0,0 0-1 0 0,0-1 1 0 0,0 1 0 0 0,0 0 0 0 0,0-1-1 0 0,0 1 1 0 0,0 0 0 0 0,0 0 0 0 0,0 0 0 0 0,-1 0-1 0 0,1 0 1 0 0,0 0 0 0 0,-1 0 0 0 0,-2-1-1 0 0,1 2-38 0 0,0-1 0 0 0,0 1 0 0 0,0-1-1 0 0,0 1 1 0 0,0 0 0 0 0,0 0 0 0 0,0 0-1 0 0,0 1 1 0 0,0-1 0 0 0,0 1 0 0 0,-5 1-1 0 0,-2 1-133 0 0,1 1 0 0 0,-1 1 0 0 0,1-1 1 0 0,0 1-1 0 0,0 1 0 0 0,-9 7 0 0 0,4-2 84 0 0,0 1 0 0 0,1 0 0 0 0,1 1 0 0 0,-17 22 0 0 0,26-31 128 0 0,0 0 0 0 0,0 1 1 0 0,1 0-1 0 0,-1-1 1 0 0,1 1-1 0 0,0 0 1 0 0,0 0-1 0 0,1 0 0 0 0,-1 0 1 0 0,1 0-1 0 0,0 1 1 0 0,1-1-1 0 0,-1 0 1 0 0,1 1-1 0 0,0-1 0 0 0,0 0 1 0 0,1 1-1 0 0,0-1 1 0 0,2 9-1 0 0,-1-10 19 0 0,0 1-1 0 0,1-1 0 0 0,-1-1 1 0 0,1 1-1 0 0,0 0 1 0 0,0-1-1 0 0,0 1 1 0 0,0-1-1 0 0,1 0 1 0 0,0 0-1 0 0,-1 0 0 0 0,1-1 1 0 0,0 1-1 0 0,0-1 1 0 0,0 0-1 0 0,1 0 1 0 0,-1 0-1 0 0,0-1 0 0 0,6 2 1 0 0,10 2 193 0 0,-1 0 1 0 0,1-2-1 0 0,21 2 0 0 0,27 0 155 0 0,1-3 0 0 0,115-12 1 0 0,-180 9-1419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13 4192 0 0,'0'0'7321'0'0,"0"0"-7485"0"0,1 1 93 0 0,0 0 0 0 0,-1-1 0 0 0,1 1 0 0 0,-1-1 0 0 0,1 1 0 0 0,-1 0 0 0 0,1-1 0 0 0,-1 1 0 0 0,1 0 0 0 0,-1 0 0 0 0,0-1 0 0 0,1 1-1 0 0,-1 0 1 0 0,0 0 0 0 0,1 1 0 0 0,-1 21 118 0 0,0 10 94 0 0,-1 1-1 0 0,-6 38 1 0 0,5-62-75 0 0,0-1 0 0 0,0 1 0 0 0,-1-1 0 0 0,0 0 0 0 0,-1 0-1 0 0,0 0 1 0 0,0 0 0 0 0,-1-1 0 0 0,0 0 0 0 0,0 0 0 0 0,-1 0 0 0 0,-8 9 0 0 0,12-16-5 0 0,1 1 1 0 0,-1-1 0 0 0,1 1 0 0 0,-1-1-1 0 0,0 0 1 0 0,0 1 0 0 0,0-1 0 0 0,1 0-1 0 0,-1 0 1 0 0,0 0 0 0 0,0 0-1 0 0,-1-1 1 0 0,1 1 0 0 0,0-1 0 0 0,0 1-1 0 0,0-1 1 0 0,-5 1 0 0 0,6-2-41 0 0,0 1 0 0 0,0-1 1 0 0,0 1-1 0 0,0-1 0 0 0,0 1 1 0 0,0-1-1 0 0,-1 0 0 0 0,1 1 1 0 0,1-1-1 0 0,-1 0 0 0 0,0 0 1 0 0,0 0-1 0 0,0 0 0 0 0,0 0 0 0 0,1 0 1 0 0,-1 0-1 0 0,0 0 0 0 0,1 0 1 0 0,-1 0-1 0 0,1-1 0 0 0,-1 1 1 0 0,1 0-1 0 0,0 0 0 0 0,-1 0 0 0 0,1-1 1 0 0,0 1-1 0 0,0 0 0 0 0,0 0 1 0 0,0-1-1 0 0,0 1 0 0 0,0-2 1 0 0,0-9-98 0 0,0 1 1 0 0,1 0 0 0 0,1-1 0 0 0,-1 1-1 0 0,2 0 1 0 0,-1 0 0 0 0,2 0 0 0 0,-1 0 0 0 0,2 0-1 0 0,-1 1 1 0 0,2 0 0 0 0,-1 0 0 0 0,1 0 0 0 0,1 1-1 0 0,-1-1 1 0 0,2 2 0 0 0,-1-1 0 0 0,1 1 0 0 0,11-9-1 0 0,-7 7-12 0 0,0 1 0 0 0,1 1 0 0 0,0 0 0 0 0,1 0 0 0 0,-1 2 0 0 0,1-1 0 0 0,1 2 0 0 0,-1 0-1 0 0,1 0 1 0 0,0 2 0 0 0,0 0 0 0 0,0 0 0 0 0,29 0 0 0 0,-37 3 35 0 0,0 0 1 0 0,0 1-1 0 0,0-1 0 0 0,0 1 1 0 0,0 1-1 0 0,-1-1 0 0 0,1 1 1 0 0,0 0-1 0 0,7 4 0 0 0,-10-3 49 0 0,-1-1-1 0 0,1 0 0 0 0,-1 1 0 0 0,0 0 1 0 0,1 0-1 0 0,-1 0 0 0 0,-1 0 1 0 0,1 0-1 0 0,0 1 0 0 0,-1-1 0 0 0,0 1 1 0 0,0 0-1 0 0,0-1 0 0 0,0 1 1 0 0,0 0-1 0 0,1 7 0 0 0,0-2 135 0 0,-1 1-1 0 0,0 0 1 0 0,-1 0-1 0 0,0 0 1 0 0,0 1-1 0 0,-1-1 1 0 0,0 0-1 0 0,-1 0 1 0 0,0 0 0 0 0,-1 0-1 0 0,0 0 1 0 0,0 0-1 0 0,-1 0 1 0 0,-1-1-1 0 0,1 1 1 0 0,-2-1-1 0 0,1 0 1 0 0,-1 0-1 0 0,-1 0 1 0 0,1-1-1 0 0,-14 15 1 0 0,7-7-457 0 0,8-5-3339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46 1864 0 0,'0'0'9014'0'0,"4"13"-9022"0"0,-4-13 110 0 0,0 0-1 0 0,-1-1 0 0 0,1 1 1 0 0,0 0-1 0 0,-1 0 0 0 0,1 0 1 0 0,0-1-1 0 0,0 1 0 0 0,-1 0 1 0 0,1-1-1 0 0,0 1 0 0 0,0 0 1 0 0,-1-1-1 0 0,1 1 0 0 0,0 0 0 0 0,0-1 1 0 0,0 1-1 0 0,0 0 0 0 0,0-1 1 0 0,-1 1-1 0 0,1 0 0 0 0,0-1 1 0 0,0 1-1 0 0,0 0 0 0 0,0-1 1 0 0,0 1-1 0 0,0-1 0 0 0,0 1 1 0 0,0 0-1 0 0,0-1 0 0 0,1 0 1 0 0,-1-20-472 0 0,0 15 541 0 0,0 6-242 0 0,0 28-2807 0 0,7-8 3519 0 0,-4-23 427 0 0,-2-11-609 0 0,-1 8-412 0 0,0 3 4 0 0,1-1 0 0 0,-1 1 0 0 0,0-1 1 0 0,0 1-1 0 0,-1-1 0 0 0,1 1 1 0 0,-1-1-1 0 0,0 1 0 0 0,0-1 1 0 0,0 1-1 0 0,-2-4 0 0 0,1 6 97 0 0,-1 15-3116 0 0,2 15 4390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7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0 184 0 0,'0'0'4951'0'0,"44"8"-2448"0"0,39 15-1847 0 0,194 49 402 0 0,-252-61-889 0 0,-22-10-115 0 0,-1 1 0 0 0,1-1 0 0 0,0 1 0 0 0,0-1-1 0 0,0 0 1 0 0,0 0 0 0 0,0-1 0 0 0,0 1 0 0 0,5 0 0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6261 0 0,'0'0'5273'0'0,"17"10"-5531"0"0,110 71 314 0 0,-119-75-675 0 0,7 2 2813 0 0,-14-9-2061 0 0,0 1 1 0 0,-1 0-1 0 0,1-1 1 0 0,0 1 0 0 0,-1-1-1 0 0,1 1 1 0 0,0-1-1 0 0,-1 1 1 0 0,1-1 0 0 0,-1 1-1 0 0,1-1 1 0 0,-1 1-1 0 0,1-1 1 0 0,-1 0-1 0 0,1 1 1 0 0,-1-1 0 0 0,0 0-1 0 0,1 1 1 0 0,-1-1-1 0 0,0 0 1 0 0,0 0 0 0 0,0 1-1 0 0,1-3 1 0 0,17-53 268 0 0,-10 30-594 0 0,0 0 0 0 0,14-24 0 0 0,-22 49 1 0 0,1 1-1 0 0,-1 0 1 0 0,1 0-1 0 0,-1 0 0 0 0,1 0 1 0 0,0 0-1 0 0,-1-1 1 0 0,1 1-1 0 0,-1 0 1 0 0,1 0-1 0 0,-1 0 0 0 0,1 1 1 0 0,0-1-1 0 0,-1 0 1 0 0,1 0-1 0 0,-1 0 0 0 0,1 0 1 0 0,0 0-1 0 0,-1 1 1 0 0,1-1-1 0 0,-1 0 0 0 0,1 1 1 0 0,-1-1-1 0 0,1 0 1 0 0,-1 1-1 0 0,0-1 0 0 0,2 2-574 0 0,-2-2 574 0 0,1 1 1 0 0,18 17-2424 0 0,-7-8-674 0 0,3-1 140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217 282 80 0 0,'0'0'13384'0'0,"-7"-1"-13466"0"0,0 2 14 0 0,0-1-1 0 0,0 1 1 0 0,0 0 0 0 0,0 0 0 0 0,0 1-1 0 0,0 0 1 0 0,0 0 0 0 0,0 0 0 0 0,1 1-1 0 0,-1 0 1 0 0,-10 7 0 0 0,-9 7-79 0 0,-37 29-1 0 0,61-44 95 0 0,0-1-5 0 0,0 0 0 0 0,0 1 0 0 0,0-1 0 0 0,0 1 0 0 0,0-1 0 0 0,1 1 0 0 0,-1 0 0 0 0,1 0 0 0 0,-1 0 0 0 0,1 0 0 0 0,0 0 0 0 0,-1 0 0 0 0,1 0 0 0 0,0 1 0 0 0,-1 3 0 0 0,26-6-1203 0 0,-14-1 1177 0 0,-1 1 1 0 0,1 0 0 0 0,0 1 0 0 0,-1 0 0 0 0,1 1 0 0 0,-1 0-1 0 0,1 0 1 0 0,-1 1 0 0 0,0 0 0 0 0,15 8 0 0 0,8 6-42 0 0,-13-6 192 0 0,1-1 0 0 0,0-1 0 0 0,38 12 0 0 0,-51-19 2 0 0,-1 0 0 0 0,1-1 0 0 0,0-1 0 0 0,0 1 0 0 0,0-1 0 0 0,0 0 0 0 0,0 0 0 0 0,0-1 1 0 0,0 0-1 0 0,0 0 0 0 0,0-1 0 0 0,0 0 0 0 0,-1 0 0 0 0,1-1 0 0 0,-1 1 0 0 0,9-6 0 0 0,3-3 48 0 0,-1-2 1 0 0,-1 0-1 0 0,0 0 0 0 0,0-2 0 0 0,-2 0 0 0 0,1-1 0 0 0,19-30 0 0 0,-13 15-27 0 0,-2 0-1 0 0,-1-2 1 0 0,21-54-1 0 0,-32 69 30 0 0,-1-1 0 0 0,0 0-1 0 0,-2-1 1 0 0,0 1 0 0 0,-1-1 0 0 0,1-24-1 0 0,-5 53-491 0 0,-1-1-1 0 0,0 0 0 0 0,0 0 0 0 0,-6 15 0 0 0,1-4 606 0 0,-68 241 1441 0 0,59-190-1386 0 0,-13 129 0 0 0,30-181-1727 0 0,23-47-6836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 4504 0 0,'0'0'2065'0'0,"5"16"-1656"0"0,-2-4-334 0 0,-1 0 19 0 0,1 0-1 0 0,0 0 1 0 0,1 0-1 0 0,0 0 0 0 0,1-1 1 0 0,0 0-1 0 0,1 0 1 0 0,9 13-1 0 0,-14-23-49 0 0,0 0 1 0 0,0 0-1 0 0,0 0 1 0 0,0-1-1 0 0,0 1 0 0 0,0 0 1 0 0,0-1-1 0 0,0 1 0 0 0,0-1 1 0 0,0 1-1 0 0,1-1 1 0 0,-1 1-1 0 0,0-1 0 0 0,0 0 1 0 0,1 0-1 0 0,-1 0 0 0 0,0 1 1 0 0,0-1-1 0 0,1 0 1 0 0,-1-1-1 0 0,0 1 0 0 0,0 0 1 0 0,1 0-1 0 0,-1-1 1 0 0,0 1-1 0 0,0 0 0 0 0,0-1 1 0 0,1 1-1 0 0,-1-1 0 0 0,0 1 1 0 0,0-1-1 0 0,0 0 1 0 0,0 0-1 0 0,0 1 0 0 0,1-3 1 0 0,6-3 272 0 0,-1 0 1 0 0,-1-1 0 0 0,11-13 0 0 0,-10 11-473 0 0,9-11 254 0 0,-9 11-59 0 0,0 0-1 0 0,1 0 1 0 0,0 0-1 0 0,1 1 1 0 0,12-9-1 0 0,-18 15-63 0 0,-1 0 1 0 0,1 1-1 0 0,-1 0 0 0 0,1 0 0 0 0,0-1 0 0 0,0 2 0 0 0,-1-1 0 0 0,1 0 0 0 0,0 0 0 0 0,0 1 0 0 0,0 0 0 0 0,0-1 0 0 0,0 1 0 0 0,-1 0 0 0 0,1 1 1 0 0,0-1-1 0 0,0 0 0 0 0,0 1 0 0 0,0 0 0 0 0,0-1 0 0 0,-1 1 0 0 0,1 0 0 0 0,0 1 0 0 0,-1-1 0 0 0,1 0 0 0 0,4 4 0 0 0,-3-2 0 0 0,10 7 90 0 0,1-1 0 0 0,0 0 0 0 0,1-1-1 0 0,23 9 1 0 0,-34-15-4 0 0,1-1 0 0 0,-1 0-1 0 0,1 0 1 0 0,-1 0 0 0 0,1-1 0 0 0,-1 0-1 0 0,1 0 1 0 0,-1 0 0 0 0,1 0 0 0 0,0-1-1 0 0,-1 0 1 0 0,0 0 0 0 0,1-1 0 0 0,-1 0-1 0 0,0 0 1 0 0,0 0 0 0 0,0 0 0 0 0,7-5-1 0 0,3-2-18 0 0,-1-1 0 0 0,0-1-1 0 0,-1-1 1 0 0,0 0 0 0 0,0 0-1 0 0,-1-1 1 0 0,-1-1 0 0 0,0 0-1 0 0,-1 0 1 0 0,15-31 0 0 0,-23 42-20 0 0,-1 1 1 0 0,0-1-1 0 0,0 0 1 0 0,0 0-1 0 0,-1 0 1 0 0,1 0-1 0 0,-1 0 1 0 0,0-1-1 0 0,1 1 1 0 0,-2-3-1 0 0,0 6-73 0 0,0 0-1 0 0,-1 0 0 0 0,1 0 0 0 0,-1 0 1 0 0,1 0-1 0 0,-1 1 0 0 0,1-1 0 0 0,0 1 1 0 0,-1-1-1 0 0,1 1 0 0 0,0-1 0 0 0,-2 2 0 0 0,-7 7 20 0 0,0 1 0 0 0,0 1 0 0 0,1-1 1 0 0,1 1-1 0 0,-1 1 0 0 0,2 0 0 0 0,0 0 0 0 0,0 0 0 0 0,1 1 0 0 0,1 0 0 0 0,0 0 0 0 0,-4 18 0 0 0,8-27 35 0 0,-1 0-1 0 0,1 1 1 0 0,1-1 0 0 0,-1 0 0 0 0,1 1 0 0 0,-1-1 0 0 0,1 1 0 0 0,1-1-1 0 0,-1 0 1 0 0,1 1 0 0 0,-1-1 0 0 0,1 0 0 0 0,0 0 0 0 0,1 1-1 0 0,-1-1 1 0 0,1 0 0 0 0,0 0 0 0 0,0 0 0 0 0,5 7 0 0 0,-4-8 2 0 0,0 1 0 0 0,1-1 0 0 0,0 0-1 0 0,-1 0 1 0 0,1 0 0 0 0,0 0 0 0 0,1-1 0 0 0,-1 1 0 0 0,0-1 0 0 0,1 0 0 0 0,-1-1 0 0 0,1 1 0 0 0,0-1 0 0 0,-1 0 0 0 0,1 0 0 0 0,0 0 0 0 0,9 0 0 0 0,0 0-505 0 0,0-1 0 0 0,0 0 0 0 0,0-1 0 0 0,0-1 0 0 0,0 0 0 0 0,-1 0 1 0 0,15-6-1 0 0,30-14-2604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0 10017 0 0,'0'0'1849'0'0,"1"19"-3309"0"0,5 59 1608 0 0,-5-67-90 0 0,-1-1 1 0 0,-1 0-1 0 0,0 0 1 0 0,0 0-1 0 0,-1 0 1 0 0,-1 0-1 0 0,1 0 1 0 0,-2 0-1 0 0,1-1 1 0 0,-1 1 0 0 0,-8 12-1 0 0,3-8 88 0 0,0 0-1 0 0,-1-1 1 0 0,-1 0 0 0 0,0 0-1 0 0,-17 13 1 0 0,24-23-25 0 0,2 0-3 0 0,0-1-1 0 0,0 0 0 0 0,-1 0 1 0 0,1 0-1 0 0,-1 0 1 0 0,1 0-1 0 0,-1-1 1 0 0,0 1-1 0 0,1-1 1 0 0,-1 0-1 0 0,0 0 0 0 0,0 0 1 0 0,-4 1-1 0 0,6-2-88 0 0,1-1 0 0 0,0 1 1 0 0,-1-1-1 0 0,1 1 0 0 0,0-1 0 0 0,-1 1 0 0 0,1-1 0 0 0,0 1 0 0 0,0-1 0 0 0,0 1 0 0 0,-1-1 0 0 0,1 1 0 0 0,0-1 1 0 0,0 1-1 0 0,0-1 0 0 0,0 0 0 0 0,0 1 0 0 0,0-1 0 0 0,0 1 0 0 0,0-1 0 0 0,0 1 0 0 0,0-1 0 0 0,1 1 0 0 0,-1-1 1 0 0,0 0-1 0 0,0 1 0 0 0,1-1 0 0 0,3-20-106 0 0,5-1-112 0 0,1-1 0 0 0,0 1-1 0 0,2 1 1 0 0,22-32-1 0 0,-23 38 104 0 0,0 1 0 0 0,1 0 0 0 0,1 1 0 0 0,0 0 0 0 0,0 1 0 0 0,28-19 0 0 0,-39 29 37 0 0,1 0 0 0 0,-1 1 0 0 0,0-1 1 0 0,1 1-1 0 0,0-1 0 0 0,-1 1 0 0 0,1 0 0 0 0,0 0 0 0 0,0 0 1 0 0,0 0-1 0 0,0 1 0 0 0,-1-1 0 0 0,1 1 0 0 0,0 0 0 0 0,0 0 1 0 0,0 0-1 0 0,0 0 0 0 0,0 0 0 0 0,0 1 0 0 0,0-1 1 0 0,0 1-1 0 0,0 0 0 0 0,0 0 0 0 0,-1 0 0 0 0,1 0 0 0 0,0 0 1 0 0,-1 1-1 0 0,1-1 0 0 0,-1 1 0 0 0,1 0 0 0 0,-1-1 0 0 0,0 1 1 0 0,0 0-1 0 0,0 0 0 0 0,0 1 0 0 0,0-1 0 0 0,0 0 1 0 0,0 1-1 0 0,-1-1 0 0 0,1 1 0 0 0,-1 0 0 0 0,2 4 0 0 0,2 6 46 0 0,0 0 1 0 0,-1 0-1 0 0,0 1 0 0 0,-1-1 0 0 0,0 1 0 0 0,-1 0 0 0 0,0 25 0 0 0,-2-31 138 0 0,0-1 1 0 0,0 1-1 0 0,-1 0 0 0 0,0 0 1 0 0,0-1-1 0 0,-1 1 0 0 0,0 0 1 0 0,-4 10 847 0 0,15-34-103 0 0,177-211-2033 0 0,-182 223 1127 0 0,19-17 16 0 0,-23 20-9 0 0,1 1 1 0 0,-1 0 0 0 0,1 0 0 0 0,-1-1-1 0 0,1 1 1 0 0,-1 0 0 0 0,1 0 0 0 0,-1 0-1 0 0,1-1 1 0 0,-1 1 0 0 0,1 0 0 0 0,-1 0 0 0 0,1 0-1 0 0,-1 0 1 0 0,1 0 0 0 0,0 0 0 0 0,-1 0-1 0 0,1 0 1 0 0,-1 0 0 0 0,1 0 0 0 0,-1 1-1 0 0,1-1 1 0 0,-1 0 0 0 0,1 0 0 0 0,-1 0 0 0 0,1 1-1 0 0,-1-1 1 0 0,1 0 0 0 0,-1 1 0 0 0,1-1-1 0 0,-1 0 1 0 0,0 1 0 0 0,1-1 0 0 0,-1 1-1 0 0,1-1 1 0 0,-1 0 0 0 0,0 1 0 0 0,0-1 0 0 0,1 1-1 0 0,-1-1 1 0 0,0 1 0 0 0,0-1 0 0 0,1 1-1 0 0,-1-1 1 0 0,0 1 0 0 0,0-1 0 0 0,0 2-1 0 0,11 34 99 0 0,12 70 0 0 0,-8-27-1568 0 0,-14-78 1320 0 0,-1-1 0 0 0,0 1 0 0 0,0 0 0 0 0,0 0 0 0 0,1 0 1 0 0,-1-1-1 0 0,0 1 0 0 0,1 0 0 0 0,-1 0 0 0 0,0-1 0 0 0,1 1 0 0 0,-1 0 0 0 0,1-1 0 0 0,-1 1 0 0 0,1 0 0 0 0,0-1 0 0 0,-1 1 0 0 0,1-1 0 0 0,0 1 0 0 0,-1-1 0 0 0,1 1 0 0 0,0-1 0 0 0,0 0 0 0 0,-1 1 0 0 0,1-1 0 0 0,0 0 0 0 0,0 1 0 0 0,0-1 0 0 0,-1 0 1 0 0,1 0-1 0 0,0 0 0 0 0,0 0 0 0 0,0 0 0 0 0,0 0 0 0 0,0 0 0 0 0,11-2-2448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62 28 0 0,'0'0'11714'0'0,"2"-10"-11606"0"0,5-31-68 0 0,-7 40-41 0 0,0 1 0 0 0,1 0-1 0 0,-1 0 1 0 0,0-1 0 0 0,0 1 0 0 0,0 0-1 0 0,0 0 1 0 0,0-1 0 0 0,0 1-1 0 0,0 0 1 0 0,0-1 0 0 0,0 1-1 0 0,0 0 1 0 0,0 0 0 0 0,0-1-1 0 0,0 1 1 0 0,0 0 0 0 0,0-1-1 0 0,0 1 1 0 0,0 0 0 0 0,0 0-1 0 0,0-1 1 0 0,0 1 0 0 0,0 0 0 0 0,0 0-1 0 0,0-1 1 0 0,-1 1 0 0 0,1 0-1 0 0,0 0 1 0 0,0-1 0 0 0,0 1-1 0 0,0 0 1 0 0,-1 0 0 0 0,1 0-1 0 0,0 0 1 0 0,0-1 0 0 0,-1 1-1 0 0,1 0 1 0 0,0 0 0 0 0,0 0-1 0 0,-1 0 1 0 0,1 0 0 0 0,0-1 0 0 0,0 1-1 0 0,-1 0 1 0 0,1 0 0 0 0,0 0-1 0 0,0 0 1 0 0,-1 0 0 0 0,1 0-1 0 0,0 0 1 0 0,-1 0 0 0 0,1 0-1 0 0,0 0 1 0 0,0 0 0 0 0,-1 0-1 0 0,1 0 1 0 0,0 1 0 0 0,0-1-1 0 0,-1 0 1 0 0,1 0 0 0 0,-13 7-214 0 0,13-7 209 0 0,-38 30 136 0 0,-43 41 0 0 0,66-56-148 0 0,1 0 0 0 0,0 2 0 0 0,1 0-1 0 0,1 0 1 0 0,-13 25 0 0 0,33-46 612 0 0,17-15-662 0 0,16-13-277 0 0,-40 32 314 0 0,0-1 1 0 0,0 1 0 0 0,0-1-1 0 0,0 1 1 0 0,0-1 0 0 0,0 1-1 0 0,0-1 1 0 0,0 1 0 0 0,0 0-1 0 0,0 0 1 0 0,1 0 0 0 0,-1-1-1 0 0,0 1 1 0 0,0 0-1 0 0,0 1 1 0 0,0-1 0 0 0,0 0-1 0 0,1 0 1 0 0,-1 0 0 0 0,0 1-1 0 0,0-1 1 0 0,0 0 0 0 0,0 1-1 0 0,0-1 1 0 0,0 1 0 0 0,0-1-1 0 0,0 1 1 0 0,0 0 0 0 0,0-1-1 0 0,0 1 1 0 0,0 0-1 0 0,0 0 1 0 0,-1 0 0 0 0,1 0-1 0 0,0-1 1 0 0,0 1 0 0 0,-1 0-1 0 0,1 0 1 0 0,-1 0 0 0 0,1 1-1 0 0,-1-1 1 0 0,1 0 0 0 0,-1 0-1 0 0,0 0 1 0 0,1 2-1 0 0,2 8 71 0 0,1 1-1 0 0,-2 0 1 0 0,3 19-1 0 0,-3-15-71 0 0,0-8 65 0 0,0-1 0 0 0,0 1 0 0 0,0 0 0 0 0,1-1 0 0 0,0 0 1 0 0,1 0-1 0 0,0 0 0 0 0,6 9 0 0 0,-8-13-156 0 0,0-1 0 0 0,0 0 0 0 0,0 0 0 0 0,0 0 0 0 0,0 0 0 0 0,1 0 0 0 0,-1 0 0 0 0,0-1 0 0 0,1 1 0 0 0,0-1 0 0 0,3 2 0 0 0,-4-3-208 0 0,0 1 1 0 0,1-1 0 0 0,-1 1 0 0 0,1-1 0 0 0,-1 0-1 0 0,0 0 1 0 0,1 0 0 0 0,-1 0 0 0 0,0 0-1 0 0,1-1 1 0 0,-1 1 0 0 0,1-1 0 0 0,-1 1-1 0 0,0-1 1 0 0,4-2 0 0 0,17-12-3857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0 4072 0 0,'0'0'4383'0'0,"-1"17"-5109"0"0,-15 288 3276 0 0,14-241-2031 0 0,-15 84 1 0 0,12-124-918 0 0,0 0 0 0 0,-1 0 0 0 0,-2 0 0 0 0,0-1 0 0 0,-2 0 0 0 0,-19 34 0 0 0,18-43-1287 0 0,0-7-854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 7777 0 0,'0'0'1527'0'0,"17"-7"-1553"0"0,29-8-173 0 0,0 2-1 0 0,89-13 1 0 0,56 14 1719 0 0,-201 40-395 0 0,9-28-1115 0 0,1 1 0 0 0,-1-1 1 0 0,1 1-1 0 0,0-1 0 0 0,-1 1 0 0 0,1-1 0 0 0,0 1 0 0 0,0 0 0 0 0,-1-1 1 0 0,1 1-1 0 0,0 0 0 0 0,0-1 0 0 0,0 1 0 0 0,0 0 0 0 0,0-1 1 0 0,0 1-1 0 0,0 0 0 0 0,0-1 0 0 0,0 1 0 0 0,0 0 0 0 0,0-1 0 0 0,0 1 1 0 0,0 0-1 0 0,0-1 0 0 0,1 1 0 0 0,-1 0 0 0 0,0-1 0 0 0,1 1 1 0 0,17-12 283 0 0,-14 8-315 0 0,-1 0 67 0 0,0 2-2 0 0,-1-1 0 0 0,0 1 0 0 0,0-1-1 0 0,0 0 1 0 0,0 0 0 0 0,0 0 0 0 0,0 0 0 0 0,0 0 0 0 0,0 0 0 0 0,-1 0-1 0 0,1 0 1 0 0,-1-1 0 0 0,0 1 0 0 0,1-1 0 0 0,-1 1 0 0 0,1-4-1 0 0,-21 20-1462 0 0,9-4 1361 0 0,0 0 0 0 0,1 1 1 0 0,-14 19-1 0 0,21-26 60 0 0,0 0 0 0 0,0 0 1 0 0,0 0-1 0 0,0 1 1 0 0,1-1-1 0 0,-1 0 0 0 0,1 1 1 0 0,0-1-1 0 0,0 1 0 0 0,1-1 1 0 0,-1 1-1 0 0,1-1 1 0 0,0 1-1 0 0,1 0 0 0 0,0 5 1 0 0,-1-9 28 0 0,0 0 1 0 0,0-1-1 0 0,0 1 1 0 0,0 0-1 0 0,1-1 1 0 0,-1 1-1 0 0,0 0 1 0 0,0-1-1 0 0,1 1 1 0 0,-1 0-1 0 0,0-1 1 0 0,1 1-1 0 0,-1-1 1 0 0,0 1-1 0 0,1 0 1 0 0,-1-1-1 0 0,1 1 1 0 0,-1-1-1 0 0,1 0 1 0 0,-1 1-1 0 0,1-1 1 0 0,0 1-1 0 0,-1-1 1 0 0,1 0-1 0 0,-1 1 0 0 0,1-1 1 0 0,0 0-1 0 0,-1 0 1 0 0,1 1-1 0 0,0-1 1 0 0,0 0-1 0 0,-1 0 1 0 0,1 0-1 0 0,0 0 1 0 0,-1 0-1 0 0,1 0 1 0 0,0 0-1 0 0,-1 0 1 0 0,1 0-1 0 0,0 0 1 0 0,-1 0-1 0 0,1-1 1 0 0,0 1-1 0 0,-1 0 1 0 0,1 0-1 0 0,0-1 1 0 0,-1 1-1 0 0,1-1 1 0 0,0 1-1 0 0,-1 0 1 0 0,1-1-1 0 0,-1 1 1 0 0,1-1-1 0 0,0 0 1 0 0,3-2 142 0 0,1-1 0 0 0,-1 0 1 0 0,1 0-1 0 0,-1 0 0 0 0,4-6 0 0 0,3-5-194 0 0,-1 0 0 0 0,12-25 1 0 0,-19 36 26 0 0,-1-1 1 0 0,0 0 0 0 0,0 0 0 0 0,-1 0 0 0 0,1 1 0 0 0,-1-2-1 0 0,0 1 1 0 0,-1 0 0 0 0,1 0 0 0 0,-1 0 0 0 0,0 0 0 0 0,0 0-1 0 0,-2-10 1 0 0,2 14-30 0 0,0 1-1 0 0,-1-1 1 0 0,1 0-1 0 0,-1 1 1 0 0,1-1 0 0 0,0 1-1 0 0,-1-1 1 0 0,1 1-1 0 0,-1-1 1 0 0,0 1-1 0 0,1 0 1 0 0,-1-1-1 0 0,1 1 1 0 0,-1-1 0 0 0,0 1-1 0 0,1 0 1 0 0,-1 0-1 0 0,0-1 1 0 0,1 1-1 0 0,-1 0 1 0 0,0 0-1 0 0,1 0 1 0 0,-1 0-1 0 0,0 0 1 0 0,1 0 0 0 0,-1 0-1 0 0,0 0 1 0 0,0 0-1 0 0,1 0 1 0 0,-1 0-1 0 0,0 0 1 0 0,1 0-1 0 0,-1 1 1 0 0,0-1 0 0 0,1 0-1 0 0,-1 1 1 0 0,0-1-1 0 0,1 0 1 0 0,-1 1-1 0 0,1-1 1 0 0,-1 1-1 0 0,0 0 1 0 0,-26 18-736 0 0,19-12 741 0 0,1 0 0 0 0,0 1 0 0 0,0 0 0 0 0,0 1 0 0 0,1-1 0 0 0,0 1 0 0 0,1 0 0 0 0,0 1 0 0 0,1-1 0 0 0,0 1 0 0 0,0 0 0 0 0,1 0 0 0 0,0 1 0 0 0,1-1 0 0 0,0 0 0 0 0,1 1 0 0 0,0-1 0 0 0,1 18 0 0 0,0-24 27 0 0,2 0 0 0 0,-1 0 0 0 0,0 0 0 0 0,1-1 0 0 0,0 1 0 0 0,0-1 0 0 0,0 1 1 0 0,0-1-1 0 0,0 1 0 0 0,1-1 0 0 0,0 0 0 0 0,-1 0 0 0 0,1-1 0 0 0,0 1 0 0 0,1 0 0 0 0,-1-1 0 0 0,0 0 0 0 0,1 0 0 0 0,3 2 0 0 0,5 2 51 0 0,-1 0-1 0 0,1-1 1 0 0,1 0 0 0 0,19 4-1 0 0,-14-5-779 0 0,0-1 0 0 0,27 2 0 0 0,12-10-4467 0 0,-20-5 172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0 7657 0 0,'0'0'1469'0'0,"-1"18"-2870"0"0,-22 199 3378 0 0,-100 326 631 0 0,101-493-651 0 0,23-57-1023 0 0,6-8-1130 0 0,0 1 0 0 0,1 1-1 0 0,0-1 1 0 0,1 1-1 0 0,1 1 1 0 0,0 0 0 0 0,14-13-1 0 0,-3 2-193 0 0,-7 6-61 0 0,25-29-12 0 0,-37 44 425 0 0,1 0-1 0 0,-1 0 1 0 0,0 0 0 0 0,1 0-1 0 0,0 0 1 0 0,-1 0 0 0 0,1 1 0 0 0,0-1-1 0 0,0 1 1 0 0,-1 0 0 0 0,1 0 0 0 0,0 0-1 0 0,0 0 1 0 0,5-1 0 0 0,-7 3-18 0 0,0-1-1 0 0,1 1 1 0 0,-1-1 0 0 0,0 1 0 0 0,0-1 0 0 0,0 1-1 0 0,-1-1 1 0 0,1 1 0 0 0,0 0 0 0 0,0 0 0 0 0,0-1-1 0 0,0 1 1 0 0,-1 0 0 0 0,1 0 0 0 0,0 0 0 0 0,-1 0 0 0 0,1 0-1 0 0,-1 0 1 0 0,1 0 0 0 0,-1 0 0 0 0,1 2 0 0 0,10 28-93 0 0,-10-26 150 0 0,13 65 199 0 0,-12-54-196 0 0,0-1 1 0 0,2 1-1 0 0,0-1 1 0 0,7 18-1 0 0,-10-31 39 0 0,0 1-1 0 0,0-1 0 0 0,0 0 1 0 0,1 0-1 0 0,-1 0 0 0 0,1 0 0 0 0,-1 0 1 0 0,1-1-1 0 0,0 1 0 0 0,0 0 1 0 0,-1-1-1 0 0,1 1 0 0 0,0-1 1 0 0,1 0-1 0 0,-1 0 0 0 0,0 0 0 0 0,0 0 1 0 0,0 0-1 0 0,1 0 0 0 0,-1 0 1 0 0,0-1-1 0 0,1 1 0 0 0,-1-1 1 0 0,1 0-1 0 0,-1 1 0 0 0,1-1 0 0 0,-1 0 1 0 0,1-1-1 0 0,-1 1 0 0 0,0 0 1 0 0,1-1-1 0 0,-1 1 0 0 0,5-3 1 0 0,6-1 113 0 0,1-1 0 0 0,-1-1 0 0 0,0 0 0 0 0,17-12 0 0 0,-23 14-194 0 0,18-10 91 0 0,-1-1 0 0 0,0-2 1 0 0,-1 0-1 0 0,-1-1 1 0 0,0-1-1 0 0,-2-2 0 0 0,0 0 1 0 0,27-39-1 0 0,-44 57-15 0 0,-1-1 0 0 0,1-1-1 0 0,-1 1 1 0 0,0 0 0 0 0,-1 0-1 0 0,1-1 1 0 0,-1 1 0 0 0,0-1-1 0 0,0 1 1 0 0,0-1 0 0 0,0-6-1 0 0,-1 11-87 0 0,-14 15-47 0 0,1 1 0 0 0,1 0 0 0 0,1 1 0 0 0,0 1 0 0 0,1 0 0 0 0,1 0 0 0 0,1 1 0 0 0,-9 27 1 0 0,13-30 99 0 0,1 0 0 0 0,0 0 0 0 0,2 0 0 0 0,-1 0 0 0 0,2 0 0 0 0,2 20 1 0 0,-2-35 14 0 0,0 0 0 0 0,0 0 1 0 0,0-1-1 0 0,0 1 1 0 0,1 0-1 0 0,-1 0 1 0 0,0 0-1 0 0,1 0 0 0 0,-1 0 1 0 0,0 0-1 0 0,1-1 1 0 0,-1 1-1 0 0,1 0 1 0 0,0 0-1 0 0,-1-1 1 0 0,1 1-1 0 0,0 0 0 0 0,-1-1 1 0 0,1 1-1 0 0,0-1 1 0 0,0 1-1 0 0,-1-1 1 0 0,1 1-1 0 0,2 0 1 0 0,-1 0 53 0 0,1 0 1 0 0,0-1 0 0 0,0 1-1 0 0,0-1 1 0 0,-1 0 0 0 0,1 1-1 0 0,0-1 1 0 0,4-1 0 0 0,4 0 106 0 0,-1-1 0 0 0,1 0 1 0 0,14-6-1 0 0,21-11-219 0 0,68-37 0 0 0,-73 34-248 0 0,84-33 1 0 0,-98 51-80 0 0,-26 4 355 0 0,0 0 1 0 0,-1 0 0 0 0,1 1 0 0 0,0-1-1 0 0,0 0 1 0 0,-1 0 0 0 0,1 1 0 0 0,0-1-1 0 0,-1 0 1 0 0,1 1 0 0 0,0-1 0 0 0,-1 1-1 0 0,1-1 1 0 0,0 1 0 0 0,-1 0-1 0 0,1-1 1 0 0,-1 1 0 0 0,1-1 0 0 0,0 2-1 0 0,0 2 41 0 0,0 0 0 0 0,0-1 0 0 0,0 1 0 0 0,0 0 0 0 0,-1 1 0 0 0,0-1 0 0 0,1 0 0 0 0,-2 7 0 0 0,1-4 92 0 0,0 7 87 0 0,0 0 1 0 0,-6 27-1 0 0,6-37-126 0 0,-2 0 0 0 0,1 1 0 0 0,0-1 1 0 0,-1 0-1 0 0,0 0 0 0 0,0 0 0 0 0,0 0 0 0 0,0 0 1 0 0,-1 0-1 0 0,1 0 0 0 0,-1-1 0 0 0,0 1 1 0 0,-5 3-1 0 0,6-6-164 0 0,0 0 1 0 0,0 1-1 0 0,-1-1 1 0 0,1-1-1 0 0,0 1 1 0 0,-1 0-1 0 0,1 0 1 0 0,-1-1-1 0 0,1 0 1 0 0,-6 1-1 0 0,-14-5-3790 0 0,6-8-1223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287 33 1472 0 0,'0'0'11480'0'0,"4"-7"-11345"0"0,-3 6-125 0 0,14-19-12 0 0,-13 16 54 0 0,-13 16 104 0 0,-64 76 465 0 0,-96 124-350 0 0,159-195-401 0 0,7-8-482 0 0,-1 0-1 0 0,-1-1 1 0 0,1 0-1 0 0,-10 9 1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3816 0 0,'0'0'7475'0'0,"16"3"-7059"0"0,51 14 17 0 0,-60-14-383 0 0,1 0 1 0 0,-1 0 0 0 0,0 1 0 0 0,0 0-1 0 0,0 0 1 0 0,-1 1 0 0 0,1 0-1 0 0,-1 0 1 0 0,7 8 0 0 0,4 3 39 0 0,36 33-299 0 0,60 73-1 0 0,-78-82-1975 0 0,-33-38 1796 0 0,-1-1 0 0 0,1 1 0 0 0,-1 0 0 0 0,1-1 0 0 0,0 1 0 0 0,0-1 0 0 0,-1 0-1 0 0,1 0 1 0 0,0 1 0 0 0,0-1 0 0 0,0 0 0 0 0,1-1 0 0 0,-1 1 0 0 0,0 0 0 0 0,0-1 0 0 0,3 1 0 0 0,11 0-2846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19 12 0 0,'0'0'9766'0'0,"-1"-4"-9796"0"0,1 1-40 0 0,-1-8-292 0 0,-1 10 202 0 0,-1 10 93 0 0,-23 55 889 0 0,-3-1 0 0 0,-54 88-1 0 0,67-124-748 0 0,-83 124 830 0 0,76-112 181 0 0,16-30-1025 0 0,1 1 0 0 0,0 0 1 0 0,-5 14-1 0 0,2-7-77 0 0,-16 24-138 0 0,23-39-177 0 0,0 0 0 0 0,0 1 1 0 0,-1-1-1 0 0,1 0 0 0 0,0 0 1 0 0,-1 0-1 0 0,0 0 0 0 0,1 0 1 0 0,-1-1-1 0 0,0 1 0 0 0,0-1 1 0 0,0 0-1 0 0,-4 1 0 0 0,-19-2-5050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45 52 0 0,'0'0'13450'0'0,"2"-10"-13341"0"0,-1 3-101 0 0,0 5-9 0 0,-1 0-1 0 0,1 0 1 0 0,-1 1 0 0 0,0-1-1 0 0,1 0 1 0 0,-1 0 0 0 0,0 0-1 0 0,0 0 1 0 0,0 0 0 0 0,0 0-1 0 0,-1 0 1 0 0,1-2 0 0 0,-10 5-10 0 0,-11 16 27 0 0,7-5-6 0 0,1 2 0 0 0,1 0 0 0 0,0 0 0 0 0,0 1 0 0 0,-15 30 0 0 0,21-35-42 0 0,1 0 0 0 0,1 0 0 0 0,0 0 0 0 0,0 1 0 0 0,1 0 0 0 0,0 0 1 0 0,1 0-1 0 0,0 0 0 0 0,1 0 0 0 0,0 0 0 0 0,1 12 0 0 0,0-21 36 0 0,1 0 0 0 0,-1 1 1 0 0,0-1-1 0 0,1 0 0 0 0,0 0 0 0 0,0 0 1 0 0,-1 0-1 0 0,1 0 0 0 0,0 0 0 0 0,1 0 1 0 0,-1 0-1 0 0,0 0 0 0 0,0 0 0 0 0,1 0 0 0 0,-1-1 1 0 0,1 1-1 0 0,0 0 0 0 0,-1-1 0 0 0,1 0 1 0 0,0 1-1 0 0,0-1 0 0 0,0 0 0 0 0,0 0 1 0 0,0 0-1 0 0,0 0 0 0 0,0 0 0 0 0,0-1 1 0 0,1 1-1 0 0,-1-1 0 0 0,0 1 0 0 0,0-1 1 0 0,5 0-1 0 0,-3 1 53 0 0,1-1 0 0 0,-1 0 0 0 0,0-1 1 0 0,1 1-1 0 0,-1-1 0 0 0,0 0 0 0 0,1 0 1 0 0,-1 0-1 0 0,0-1 0 0 0,0 1 0 0 0,0-1 1 0 0,0 0-1 0 0,0 0 0 0 0,0 0 0 0 0,-1-1 0 0 0,5-3 1 0 0,-1-2-77 0 0,0 0 0 0 0,-1 0 0 0 0,0 0 1 0 0,-1-1-1 0 0,0 1 0 0 0,0-2 0 0 0,-1 1 1 0 0,0 0-1 0 0,-1-1 0 0 0,4-16 0 0 0,-4 13-1116 0 0,-1 1 0 0 0,0-1 0 0 0,-1 0-1 0 0,-1-21 1 0 0,-5 13-1198 0 0,5 20 2308 0 0,-1-1 1 0 0,1 1-1 0 0,-1 0 0 0 0,1 0 0 0 0,0 0 1 0 0,-1-1-1 0 0,1 1 0 0 0,0 0 0 0 0,0 0 1 0 0,0-1-1 0 0,0 1 0 0 0,0 0 0 0 0,0 0 0 0 0,0-1 1 0 0,0 1-1 0 0,0 0 0 0 0,0 0 0 0 0,1-1 1 0 0,-1 1-1 0 0,1 0 0 0 0,-1 0 0 0 0,1 0 1 0 0,-1 0-1 0 0,1 0 0 0 0,0 0 0 0 0,-1 0 0 0 0,1 0 1 0 0,0 0-1 0 0,0 0 0 0 0,0 0 0 0 0,0 0 1 0 0,0 0-1 0 0,0 0 0 0 0,0 1 0 0 0,0-1 1 0 0,0 0-1 0 0,0 1 0 0 0,0-1 0 0 0,2 0 0 0 0,5-2 277 0 0,-1 1-1 0 0,1-1 0 0 0,0 1 0 0 0,0 1 0 0 0,0-1 0 0 0,1 2 0 0 0,-1-1 0 0 0,0 1 0 0 0,0 0 0 0 0,0 0 1 0 0,1 1-1 0 0,-1 0 0 0 0,0 1 0 0 0,0 0 0 0 0,0 0 0 0 0,-1 1 0 0 0,1 0 0 0 0,0 0 0 0 0,-1 0 0 0 0,13 9 0 0 0,-11-6-119 0 0,1 0 0 0 0,-1 1-1 0 0,0-1 1 0 0,-1 2-1 0 0,0-1 1 0 0,0 1 0 0 0,0 1-1 0 0,-1-1 1 0 0,-1 1-1 0 0,1 1 1 0 0,-1-1-1 0 0,-1 1 1 0 0,0 0 0 0 0,7 20-1 0 0,-11-29-101 0 0,-1 1 1 0 0,1-1-1 0 0,-1 1 0 0 0,1-1 0 0 0,-1 1 1 0 0,1 0-1 0 0,-1-1 0 0 0,0 1 0 0 0,0 0 1 0 0,0-1-1 0 0,0 1 0 0 0,0 0 0 0 0,-1-1 1 0 0,1 1-1 0 0,0 0 0 0 0,-1-1 0 0 0,1 1 1 0 0,-1-1-1 0 0,1 1 0 0 0,-1-1 0 0 0,0 1 1 0 0,0-1-1 0 0,0 1 0 0 0,0-1 0 0 0,0 0 1 0 0,0 1-1 0 0,0-1 0 0 0,-2 2 0 0 0,0-1 85 0 0,-1-1 0 0 0,1 0 0 0 0,0 0 0 0 0,-1 0 0 0 0,1 0-1 0 0,-1 0 1 0 0,1-1 0 0 0,-1 0 0 0 0,1 1 0 0 0,-1-1 0 0 0,1-1 0 0 0,-8 0-1 0 0,9 1-66 0 0,0-1 0 0 0,0 1-1 0 0,-1-1 1 0 0,1 1-1 0 0,0-1 1 0 0,0 0-1 0 0,0 0 1 0 0,0 0 0 0 0,0 0-1 0 0,0 0 1 0 0,0-1-1 0 0,0 1 1 0 0,1-1 0 0 0,-1 1-1 0 0,0-1 1 0 0,1 0-1 0 0,0 1 1 0 0,-1-1-1 0 0,1 0 1 0 0,0 0 0 0 0,0 0-1 0 0,0 0 1 0 0,0 0-1 0 0,0 0 1 0 0,0 0-1 0 0,0 0 1 0 0,1-1 0 0 0,-1 1-1 0 0,1 0 1 0 0,0 0-1 0 0,-1 0 1 0 0,1-1 0 0 0,1-3-1 0 0,-1 0-68 0 0,0 0-1 0 0,0 0 0 0 0,1 1 1 0 0,0-1-1 0 0,0 0 1 0 0,1 1-1 0 0,0-1 1 0 0,0 1-1 0 0,0-1 1 0 0,0 1-1 0 0,1 0 0 0 0,5-8 1 0 0,0 3-78 0 0,1 0 0 0 0,0 1 1 0 0,0 0-1 0 0,1 0 0 0 0,0 1 1 0 0,1 0-1 0 0,-1 1 0 0 0,2 0 0 0 0,18-8 1 0 0,-19 11-463 0 0,0 0 0 0 0,0 1 1 0 0,0 0-1 0 0,0 1 0 0 0,0 1 1 0 0,1-1-1 0 0,11 1 0 0 0,-1 1-1993 0 0,-6 0-588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16 4332 0 0,'0'0'8018'0'0,"8"16"-7919"0"0,37 77 5 0 0,-44-92-83 0 0,0 1 1 0 0,0 0-1 0 0,0 0 0 0 0,0 0 0 0 0,0-1 1 0 0,1 1-1 0 0,-1 0 0 0 0,1-1 0 0 0,-1 1 0 0 0,1-1 1 0 0,0 0-1 0 0,0 0 0 0 0,-1 0 0 0 0,1 1 1 0 0,0-2-1 0 0,0 1 0 0 0,0 0 0 0 0,0 0 1 0 0,0-1-1 0 0,0 1 0 0 0,0-1 0 0 0,1 1 1 0 0,-1-1-1 0 0,0 0 0 0 0,0 0 0 0 0,0 0 0 0 0,0 0 1 0 0,0 0-1 0 0,0 0 0 0 0,1-1 0 0 0,-1 1 1 0 0,0-1-1 0 0,0 0 0 0 0,0 1 0 0 0,0-1 1 0 0,0 0-1 0 0,2-1 0 0 0,9-6 85 0 0,1 0 0 0 0,-2 0 0 0 0,1-1 0 0 0,14-14 0 0 0,-5 6-159 0 0,-8 5 41 0 0,1 2 0 0 0,0 0 0 0 0,1 1-1 0 0,26-12 1 0 0,-37 19-4 0 0,-1 0 1 0 0,1 1-1 0 0,0-1 0 0 0,0 1 1 0 0,-1 0-1 0 0,1 1 0 0 0,0-1 1 0 0,0 1-1 0 0,0 0 0 0 0,0 0 1 0 0,-1 1-1 0 0,1-1 0 0 0,0 1 0 0 0,0 0 1 0 0,0 0-1 0 0,-1 1 0 0 0,1-1 1 0 0,-1 1-1 0 0,1 0 0 0 0,-1 1 1 0 0,0-1-1 0 0,6 5 0 0 0,-2-1 2 0 0,0 1 1 0 0,-1 0-1 0 0,0 0 0 0 0,0 1 0 0 0,-1 0 0 0 0,0 1 0 0 0,0-1 1 0 0,-1 1-1 0 0,0 0 0 0 0,6 16 0 0 0,-5-9 15 0 0,-1 1 1 0 0,-1 0-1 0 0,-1 1 1 0 0,0-1-1 0 0,1 29 0 0 0,-5-3 49 0 0,-1-1 0 0 0,-2 1-1 0 0,-2-1 1 0 0,-14 51 0 0 0,-16 42 58 0 0,-100 252 0 0 0,129-371-71 0 0,-1-1 1 0 0,0 0 0 0 0,-1 0-1 0 0,-1-1 1 0 0,0 0-1 0 0,-1 0 1 0 0,-1-1-1 0 0,-14 13 1 0 0,22-23 11 0 0,1 0 0 0 0,-1 0 0 0 0,1-1 0 0 0,-1 1-1 0 0,0-1 1 0 0,0 1 0 0 0,0-1 0 0 0,0-1 0 0 0,-1 1 0 0 0,1 0 0 0 0,0-1 0 0 0,-1 0 0 0 0,1 0 0 0 0,-1 0 0 0 0,1-1 0 0 0,-1 0 0 0 0,1 0-1 0 0,-1 0 1 0 0,1 0 0 0 0,-1 0 0 0 0,0-1 0 0 0,1 0 0 0 0,0 0 0 0 0,-1 0 0 0 0,1-1 0 0 0,0 1 0 0 0,-1-1 0 0 0,1 0 0 0 0,0-1 0 0 0,0 1-1 0 0,1 0 1 0 0,-1-1 0 0 0,0 0 0 0 0,-4-5 0 0 0,-2-2 76 0 0,1-1-1 0 0,0-1 1 0 0,0 1-1 0 0,1-1 1 0 0,1-1-1 0 0,0 1 1 0 0,1-1-1 0 0,0 0 1 0 0,1-1-1 0 0,1 1 1 0 0,0-1-1 0 0,1 0 1 0 0,0 0-1 0 0,1-1 1 0 0,0-18-1 0 0,0 10-70 0 0,2 1 0 0 0,1-1 0 0 0,1 0 0 0 0,1 0 0 0 0,1 1 0 0 0,1 0 0 0 0,1-1 0 0 0,0 2 0 0 0,11-22 0 0 0,-6 21-77 0 0,1 1 1 0 0,1 0 0 0 0,0 1-1 0 0,2 0 1 0 0,0 1 0 0 0,1 1-1 0 0,1 0 1 0 0,36-28 0 0 0,-39 35-297 0 0,1 1 1 0 0,0 0-1 0 0,0 1 1 0 0,1 1-1 0 0,0 0 1 0 0,0 1-1 0 0,1 1 1 0 0,0 1-1 0 0,0 0 1 0 0,0 1 0 0 0,1 1-1 0 0,33-2 1 0 0,-48 5-10 0 0,22 4-5823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7161 0 0,'0'0'6616'0'0,"7"25"-6848"0"0,-3-25 294 0 0,0 0 0 0 0,0-1 0 0 0,0 1 0 0 0,0-1 0 0 0,0 0 1 0 0,-1 0-1 0 0,1 0 0 0 0,0 0 0 0 0,-1-1 0 0 0,1 1 1 0 0,0-1-1 0 0,-1 0 0 0 0,0 0 0 0 0,1 0 0 0 0,2-4 0 0 0,-1 3 240 0 0,0-1 0 0 0,-1 0-1 0 0,0-1 1 0 0,1 1 0 0 0,-1-1 0 0 0,-1 0-1 0 0,1 0 1 0 0,-1 0 0 0 0,4-8-1 0 0,-27 41-266 0 0,16-13-2133 0 0,28-63-13395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53 4092 0 0,'0'0'8996'0'0,"1"9"-8625"0"0,1 21-187 0 0,-2 1 0 0 0,-1-1 1 0 0,-2 1-1 0 0,-7 32 1 0 0,3-30-81 0 0,-26 91 94 0 0,28-114 959 0 0,4-17 1227 0 0,6-22-1239 0 0,7 3-1372 0 0,1 1 0 0 0,1 0 0 0 0,1 0 0 0 0,2 2 1 0 0,0 0-1 0 0,1 1 0 0 0,1 1 0 0 0,1 0 0 0 0,24-17 0 0 0,-20 18-1090 0 0,2 1 1 0 0,0 1-1 0 0,1 2 1 0 0,46-21-1 0 0,-45 26-1804 0 0,1 4-1687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64 125 260 0 0,'0'0'10141'0'0,"11"12"-9918"0"0,36 36 13 0 0,-46-47-208 0 0,1 0 1 0 0,-1 0-1 0 0,0 0 1 0 0,1 0-1 0 0,-1 0 1 0 0,1 0-1 0 0,-1 0 1 0 0,1 0 0 0 0,-1-1-1 0 0,1 1 1 0 0,0-1-1 0 0,-1 1 1 0 0,1-1-1 0 0,0 1 1 0 0,-1-1-1 0 0,1 0 1 0 0,0 0-1 0 0,-1 0 1 0 0,1 0 0 0 0,0 0-1 0 0,0 0 1 0 0,-1-1-1 0 0,1 1 1 0 0,0 0-1 0 0,-1-1 1 0 0,1 1-1 0 0,0-1 1 0 0,-1 0-1 0 0,3-1 1 0 0,0-1 48 0 0,0 0-1 0 0,0 0 1 0 0,-1 0 0 0 0,0 0-1 0 0,0-1 1 0 0,0 1-1 0 0,4-6 1 0 0,-4 3-79 0 0,1-1 0 0 0,-1 1 0 0 0,-1-1 0 0 0,1 1 0 0 0,-1-1 0 0 0,0 0 0 0 0,-1 0 0 0 0,0 1 0 0 0,0-1 1 0 0,0 0-1 0 0,-1 0 0 0 0,0 0 0 0 0,-1-8 0 0 0,1 13-2 0 0,0-1 0 0 0,0 1 0 0 0,0-1 0 0 0,-1 1 0 0 0,1-1 1 0 0,-1 1-1 0 0,0 0 0 0 0,0-1 0 0 0,0 1 0 0 0,0 0 0 0 0,0 0 1 0 0,0-1-1 0 0,-1 1 0 0 0,1 0 0 0 0,0 0 0 0 0,-1 0 0 0 0,0 1 0 0 0,0-1 1 0 0,1 0-1 0 0,-1 1 0 0 0,0-1 0 0 0,0 1 0 0 0,-1-1 0 0 0,1 1 0 0 0,0 0 1 0 0,0 0-1 0 0,0 0 0 0 0,-1 0 0 0 0,1 0 0 0 0,-1 1 0 0 0,1-1 1 0 0,-1 1-1 0 0,1 0 0 0 0,0-1 0 0 0,-1 1 0 0 0,1 0 0 0 0,-1 0 0 0 0,1 1 1 0 0,-4 0-1 0 0,0 0 11 0 0,0 1 0 0 0,1 0 1 0 0,-1 0-1 0 0,0 1 0 0 0,1-1 1 0 0,-1 1-1 0 0,1 1 0 0 0,0-1 1 0 0,0 1-1 0 0,0 0 0 0 0,0 0 1 0 0,1 0-1 0 0,0 0 1 0 0,-1 1-1 0 0,2 0 0 0 0,-1 0 1 0 0,-3 6-1 0 0,-2 4 97 0 0,0 0 0 0 0,1 1 0 0 0,0 1 0 0 0,-8 28 0 0 0,13-35-94 0 0,0 2 1 0 0,1-1-1 0 0,0 0 1 0 0,0 0 0 0 0,1 1-1 0 0,1-1 1 0 0,0 1-1 0 0,1-1 1 0 0,0 1-1 0 0,0-1 1 0 0,7 20-1 0 0,-7-26-12 0 0,1 0 0 0 0,0 0 0 0 0,1 0 0 0 0,-1 0 0 0 0,1-1 0 0 0,0 0 0 0 0,0 1 0 0 0,0-1 0 0 0,1 0 0 0 0,-1 0 0 0 0,1-1 0 0 0,0 1 0 0 0,0-1-1 0 0,0 0 1 0 0,1 0 0 0 0,-1 0 0 0 0,1 0 0 0 0,0-1 0 0 0,0 0 0 0 0,-1 0 0 0 0,1 0 0 0 0,1-1 0 0 0,-1 0 0 0 0,0 0 0 0 0,0 0 0 0 0,0 0 0 0 0,7-1 0 0 0,-1 1-250 0 0,-1-1 1 0 0,1-1-1 0 0,0 0 1 0 0,-1 0-1 0 0,1-1 1 0 0,-1-1 0 0 0,0 1-1 0 0,12-6 1 0 0,-10 3-925 0 0,1-1 1 0 0,-1-1-1 0 0,17-11 1 0 0,7-10-3169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 4424 0 0,'0'0'12565'0'0,"-3"1"-12858"0"0,1 1 266 0 0,0 1 0 0 0,0-1 0 0 0,0 0 0 0 0,0 1 0 0 0,0-1 0 0 0,0 1 0 0 0,1-1 0 0 0,0 1 0 0 0,-1 0 0 0 0,1-1 0 0 0,0 1 0 0 0,0 0 0 0 0,0 0 0 0 0,0 5 0 0 0,-9 56 276 0 0,7-37-240 0 0,-26 202 289 0 0,8-56-3008 0 0,21-169 2253 0 0,-4 12-1580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11325 0 0,'0'0'2295'0'0,"15"3"-3709"0"0,24 2 1600 0 0,64 1 1 0 0,-93-6-162 0 0,0-1 0 0 0,0-1 1 0 0,0 0-1 0 0,0 0 0 0 0,0-1 0 0 0,-1 0 0 0 0,14-6 0 0 0,3-4 26 0 0,29-21-1 0 0,1 0 493 0 0,-56 34-545 0 0,0 0 0 0 0,0 0 0 0 0,1 0 0 0 0,-1 0 0 0 0,0 0 0 0 0,0 0 0 0 0,0 0 0 0 0,1 0 0 0 0,-1 0 0 0 0,0 0 0 0 0,0 0 0 0 0,0 0 0 0 0,1 0 0 0 0,-1 0 0 0 0,0 0 0 0 0,0 0 0 0 0,0 0 0 0 0,1 0 0 0 0,-1 0 0 0 0,0 0 0 0 0,0 0 0 0 0,0 1 0 0 0,1-1 0 0 0,-1 0 0 0 0,0 0 0 0 0,0 0 0 0 0,0 0 0 0 0,0 1 0 0 0,0-1 0 0 0,1 0 0 0 0,-1 0 0 0 0,0 0 0 0 0,0 0 0 0 0,0 1 0 0 0,0-1 0 0 0,0 0 0 0 0,0 0 0 0 0,0 0 0 0 0,0 1 0 0 0,0-1 0 0 0,0 0 0 0 0,0 0 0 0 0,0 0 0 0 0,0 1 0 0 0,3 18 52 0 0,-4 17 116 0 0,-1-12 120 0 0,-1 50-28 0 0,3-68-275 0 0,0 0 0 0 0,1 0 0 0 0,0 0 0 0 0,0-1 0 0 0,0 1 0 0 0,1 0 0 0 0,0-1 0 0 0,0 1 0 0 0,5 9 0 0 0,-6-14 75 0 0,1 1 1 0 0,-1-1-1 0 0,1 0 0 0 0,-1 1 0 0 0,1-1 1 0 0,0 0-1 0 0,-1 0 0 0 0,1 0 1 0 0,0 0-1 0 0,0 0 0 0 0,0-1 0 0 0,0 1 1 0 0,0-1-1 0 0,0 1 0 0 0,0-1 1 0 0,0 0-1 0 0,0 1 0 0 0,0-1 0 0 0,0 0 1 0 0,0 0-1 0 0,0-1 0 0 0,0 1 1 0 0,0 0-1 0 0,0-1 0 0 0,0 1 1 0 0,-1-1-1 0 0,4-1 0 0 0,6-1 273 0 0,0-1-1 0 0,0-1 1 0 0,13-7-1 0 0,-3 0-180 0 0,0-1 0 0 0,-1-1-1 0 0,0-1 1 0 0,23-23 0 0 0,-34 28-478 0 0,0 1 0 0 0,-1-2 0 0 0,14-21 1 0 0,-17 25-380 0 0,-2-1 0 0 0,1 0 0 0 0,-1 1 0 0 0,0-1 1 0 0,-1 0-1 0 0,0 0 0 0 0,1-10 0 0 0,-2-2-4233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9429 0 0,'0'0'5948'0'0,"6"14"-5717"0"0,-3-7-201 0 0,3 8 89 0 0,-1 0 1 0 0,0 0-1 0 0,-1 0 0 0 0,-1 1 1 0 0,4 30-1 0 0,-11-26 371 0 0,3-13 870 0 0,6-15-424 0 0,-2 0-1008 0 0,48-101-729 0 0,-42 93 692 0 0,0 0 0 0 0,1 1 0 0 0,1 1 0 0 0,20-23 0 0 0,-30 36 63 0 0,-1 0-1 0 0,1 1 1 0 0,-1-1 0 0 0,1 1 0 0 0,0-1 0 0 0,-1 0 0 0 0,1 1 0 0 0,0-1 0 0 0,0 1 0 0 0,0 0 0 0 0,-1-1 0 0 0,1 1 0 0 0,0 0-1 0 0,0-1 1 0 0,0 1 0 0 0,0 0 0 0 0,0 0 0 0 0,0 0 0 0 0,-1 0 0 0 0,1-1 0 0 0,0 1 0 0 0,0 1 0 0 0,0-1 0 0 0,0 0 0 0 0,0 0 0 0 0,0 0-1 0 0,1 1 1 0 0,-1 0 39 0 0,1 0-1 0 0,-1 0 0 0 0,1 0 0 0 0,-1 0 1 0 0,1 1-1 0 0,-1-1 0 0 0,0 0 1 0 0,1 1-1 0 0,-1-1 0 0 0,0 1 0 0 0,0 0 1 0 0,1 2-1 0 0,4 8 160 0 0,-1 1 0 0 0,0-1 0 0 0,3 15 0 0 0,-6-19-267 0 0,1 6 99 0 0,0-1 0 0 0,-1 1 0 0 0,0 0 0 0 0,-1 17 0 0 0,-5 2-6072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26 113 6989 0 0,'0'0'8084'0'0,"0"10"-8172"0"0,1-3 97 0 0,0-2 47 0 0,0 1 1 0 0,-1 0 0 0 0,1 0-1 0 0,-1 0 1 0 0,-1 0-1 0 0,1-1 1 0 0,-1 1 0 0 0,0 0-1 0 0,0 0 1 0 0,-1-1-1 0 0,0 1 1 0 0,-4 9-1 0 0,-8 0 320 0 0,13-26-454 0 0,14-31-504 0 0,-3 23 415 0 0,0 1-1 0 0,1 0 0 0 0,1 1 1 0 0,27-29-1 0 0,-35 40 164 0 0,1 1 0 0 0,1 0 0 0 0,-1 1 0 0 0,1-1 0 0 0,-1 1 0 0 0,1 0 0 0 0,0 0 0 0 0,1 1 0 0 0,-1 0 0 0 0,0 0 0 0 0,1 1 0 0 0,0-1 0 0 0,0 1 0 0 0,0 1 0 0 0,0-1 0 0 0,0 1 0 0 0,0 1 0 0 0,8-1 0 0 0,-10 2 16 0 0,0 0 0 0 0,0 0 0 0 0,0 1-1 0 0,0-1 1 0 0,0 1 0 0 0,0 0 0 0 0,-1 1 0 0 0,1-1-1 0 0,-1 1 1 0 0,1 0 0 0 0,-1 0 0 0 0,0 0-1 0 0,0 0 1 0 0,0 1 0 0 0,-1 0 0 0 0,1 0-1 0 0,-1 0 1 0 0,0 0 0 0 0,0 0 0 0 0,2 6 0 0 0,6 10 32 0 0,-1 0 0 0 0,-1 1 1 0 0,8 27-1 0 0,-14-40-35 0 0,-3-6-205 0 0,14 30-1084 0 0,-14-31 944 0 0,1 0 0 0 0,-1 0 0 0 0,1 0 0 0 0,0 0 0 0 0,0 0 0 0 0,-1 0 0 0 0,1 0 0 0 0,0 0 0 0 0,0 0 0 0 0,0-1-1 0 0,0 1 1 0 0,0 0 0 0 0,0-1 0 0 0,2 2 0 0 0,11-1-4940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0 11221 0 0,'0'0'4490'0'0,"3"18"-4382"0"0,9 109 386 0 0,-12-106-377 0 0,0 0 0 0 0,-1 0 0 0 0,-1 0 0 0 0,-1 0 1 0 0,-7 22-1 0 0,5-24-31 0 0,-2-1 0 0 0,0 0 0 0 0,-1 0 1 0 0,0 0-1 0 0,-2-1 0 0 0,0-1 1 0 0,-1 0-1 0 0,-22 27 0 0 0,32-42-31 0 0,0 0 0 0 0,0-1 0 0 0,0 1 0 0 0,1 0-1 0 0,-1 0 1 0 0,0 0 0 0 0,0 0 0 0 0,0-1 0 0 0,0 1 0 0 0,-1 0-1 0 0,1-1 1 0 0,0 1 0 0 0,0-1 0 0 0,0 0 0 0 0,0 1 0 0 0,-1-1-1 0 0,1 0 1 0 0,0 1 0 0 0,0-1 0 0 0,0 0 0 0 0,-1 0 0 0 0,1 0-1 0 0,-2 0 1 0 0,2-1-17 0 0,0 0 1 0 0,0 0-1 0 0,0 1 0 0 0,1-1 0 0 0,-1 0 0 0 0,0 0 0 0 0,0 0 1 0 0,1 0-1 0 0,-1 0 0 0 0,1 0 0 0 0,-1 0 0 0 0,1 0 1 0 0,-1 0-1 0 0,1 0 0 0 0,0 0 0 0 0,-1 0 0 0 0,1-1 0 0 0,0 1 1 0 0,0-2-1 0 0,-1-7-72 0 0,0 1 0 0 0,2-1-1 0 0,-1 0 1 0 0,3-16 0 0 0,3 4-116 0 0,0 1-1 0 0,1-1 1 0 0,1 1-1 0 0,1 1 1 0 0,15-25-1 0 0,-1 6-42 0 0,46-57 0 0 0,-59 83 98 0 0,2 1 1 0 0,0-1 0 0 0,22-17-1 0 0,-31 27 64 0 0,1 0 0 0 0,0 0 0 0 0,0 1 0 0 0,0-1 0 0 0,0 1 0 0 0,0 0 0 0 0,0 0 0 0 0,1 1-1 0 0,-1-1 1 0 0,1 1 0 0 0,-1 0 0 0 0,1 0 0 0 0,-1 0 0 0 0,1 1 0 0 0,0 0 0 0 0,-1-1 0 0 0,1 2 0 0 0,6 0 0 0 0,-8 0 33 0 0,0 0 1 0 0,0 1 0 0 0,1 0 0 0 0,-2-1 0 0 0,1 1 0 0 0,0 0 0 0 0,0 1-1 0 0,-1-1 1 0 0,1 0 0 0 0,-1 1 0 0 0,1-1 0 0 0,3 7 0 0 0,21 36 190 0 0,-25-40-162 0 0,30 63 254 0 0,-17-34-45 0 0,25 41 0 0 0,-35-67-185 0 0,0 0 1 0 0,1 0-1 0 0,0 0 0 0 0,0-1 0 0 0,1 0 0 0 0,0 0 0 0 0,1-1 0 0 0,-1 1 1 0 0,16 8-1 0 0,-16-12 3 0 0,-1-1 0 0 0,1 0 1 0 0,0 0-1 0 0,0 0 0 0 0,0-1 0 0 0,0 0 1 0 0,0 0-1 0 0,0-1 0 0 0,0 1 1 0 0,0-2-1 0 0,0 1 0 0 0,0-1 0 0 0,0 0 1 0 0,0-1-1 0 0,0 1 0 0 0,11-5 1 0 0,-2 0-135 0 0,-1-1 0 0 0,1 0 1 0 0,-1-1-1 0 0,0-1 1 0 0,23-18-1 0 0,-27 18-256 0 0,-1 1 0 0 0,-1-2 0 0 0,0 1 0 0 0,10-14-1 0 0,-14 17-808 0 0,-1 0 0 0 0,-1-1-1 0 0,1 1 1 0 0,-1-1 0 0 0,4-12-1 0 0,-2-21-9036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9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587 1 1488 0 0,'0'0'1398'0'0,"-11"15"-1650"0"0,-73 102 544 0 0,-182 300 1841 0 0,176-269-1725 0 0,37-69-105 0 0,-19 33 358 0 0,64-94-325 0 0,8-18-394 0 0,-1 0 1 0 0,1 1 0 0 0,0-1-1 0 0,0 1 1 0 0,-1-1 0 0 0,1 0-1 0 0,0 1 1 0 0,0-1 0 0 0,0 1-1 0 0,0-1 1 0 0,0 1 0 0 0,-1-1 0 0 0,1 1-1 0 0,0-1 1 0 0,0 1 0 0 0,0-1-1 0 0,0 1 1 0 0,0-1 0 0 0,0 1-1 0 0,1-1 1 0 0,-1 1 0 0 0,0-1-1 0 0,0 1 1 0 0,0-1 0 0 0,0 1-1 0 0,1-1 1 0 0,-1 1 0 0 0,0-1-1 0 0,0 0 1 0 0,1 1 0 0 0,-1-1-1 0 0,0 1 1 0 0,1-1 0 0 0,-1 1-1 0 0,16-2-2294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26 1108 0 0,'0'0'10466'0'0,"5"-4"-8595"0"0,-7 17-1719 0 0,0 0 0 0 0,-1 0-1 0 0,0 0 1 0 0,-1 0 0 0 0,-11 23-1 0 0,0 4 71 0 0,-20 77-31 0 0,-27 75-80 0 0,37-147-22 0 0,24-43-13 0 0,0 0 1 0 0,-1 0 0 0 0,1-1-1 0 0,-1 1 1 0 0,1 0-1 0 0,-1-1 1 0 0,0 1 0 0 0,1-1-1 0 0,-1 1 1 0 0,0-1-1 0 0,0 0 1 0 0,0 0-1 0 0,0 1 1 0 0,0-2 0 0 0,-1 1-1 0 0,1 0 1 0 0,0 0-1 0 0,-4 0 1 0 0,5-2-54 0 0,1 1 1 0 0,-1-1-1 0 0,0 1 1 0 0,1-1-1 0 0,-1 0 1 0 0,1 1-1 0 0,-1-1 1 0 0,0 0-1 0 0,1 0 1 0 0,0 0-1 0 0,-1 1 1 0 0,1-1-1 0 0,-1 0 1 0 0,1 0-1 0 0,0 0 1 0 0,0 0-1 0 0,-1 0 1 0 0,1 0-1 0 0,0 1 1 0 0,0-1-1 0 0,0 0 0 0 0,0 0 1 0 0,0 0-1 0 0,0 0 1 0 0,1-2-1 0 0,0-26-206 0 0,2 15 101 0 0,0-1-1 0 0,1 1 1 0 0,1 0-1 0 0,0 0 1 0 0,9-17-1 0 0,41-67-188 0 0,-33 62 74 0 0,-14 22 158 0 0,11-19-17 0 0,1 0 0 0 0,2 1 0 0 0,26-29 0 0 0,-42 53 13 0 0,1 1 1 0 0,0 0 0 0 0,0 1 0 0 0,1 0-1 0 0,0 0 1 0 0,0 0 0 0 0,0 1 0 0 0,0 0-1 0 0,1 1 1 0 0,0 0 0 0 0,0 0 0 0 0,0 1 0 0 0,1 0-1 0 0,-1 1 1 0 0,1 0 0 0 0,-1 0 0 0 0,14 0-1 0 0,-19 2 40 0 0,0 0-1 0 0,-1 1 1 0 0,1-1 0 0 0,0 1-1 0 0,-1 0 1 0 0,1-1-1 0 0,-1 2 1 0 0,1-1-1 0 0,-1 0 1 0 0,1 1-1 0 0,-1-1 1 0 0,0 1-1 0 0,0 0 1 0 0,0 0 0 0 0,0 1-1 0 0,4 3 1 0 0,-3-2 13 0 0,0 1-1 0 0,0 0 1 0 0,-1 0 0 0 0,0 0 0 0 0,0 0 0 0 0,0 0 0 0 0,0 1 0 0 0,-1-1 0 0 0,2 9 0 0 0,1 6 58 0 0,-2 0 1 0 0,0 1-1 0 0,-1-1 0 0 0,-2 39 0 0 0,-1-42 4 0 0,-1-1-1 0 0,-1 1 0 0 0,0-1 0 0 0,-2 0 0 0 0,1 0 0 0 0,-2 0 0 0 0,0-1 0 0 0,-9 16 0 0 0,-5 5-1384 0 0,-2 0 0 0 0,-28 34-1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21 456 0 0,'0'0'10944'0'0,"0"3"-10708"0"0,0-1-148 0 0,-1 0-1 0 0,1 1 1 0 0,0-1-1 0 0,-1 0 0 0 0,0 0 1 0 0,1 0-1 0 0,-1 0 1 0 0,0-1-1 0 0,0 1 1 0 0,0 0-1 0 0,0 0 0 0 0,0 0 1 0 0,-1-1-1 0 0,1 1 1 0 0,0 0-1 0 0,-1-1 0 0 0,1 0 1 0 0,-1 1-1 0 0,0-1 1 0 0,1 0-1 0 0,-1 1 0 0 0,-3 0 1 0 0,-5 3 185 0 0,-1 0 0 0 0,0 0 0 0 0,-12 2 0 0 0,15-4-171 0 0,8-4-58 0 0,0-1 0 0 0,0 1 0 0 0,0 0 0 0 0,0-1 0 0 0,1 1 0 0 0,-1 0 0 0 0,0 0 0 0 0,0-1 0 0 0,1 1 0 0 0,-1 0 0 0 0,1 0 0 0 0,-1 0 0 0 0,1-1 0 0 0,1-1 0 0 0,3-3-109 0 0,0 0 0 0 0,0 1 0 0 0,0-1-1 0 0,1 1 1 0 0,0 1 0 0 0,0-1-1 0 0,0 1 1 0 0,1 0 0 0 0,-1 0-1 0 0,1 0 1 0 0,0 1 0 0 0,0 0 0 0 0,0 1-1 0 0,1-1 1 0 0,-1 2 0 0 0,11-3-1 0 0,-20 27 226 0 0,0-20-96 0 0,0 0 0 0 0,0 0 0 0 0,0 0 0 0 0,0-1-1 0 0,0 1 1 0 0,-1-1 0 0 0,1 1 0 0 0,-1-1 0 0 0,1 0-1 0 0,-1 0 1 0 0,0 0 0 0 0,0 0 0 0 0,0-1 0 0 0,0 1-1 0 0,-1-1 1 0 0,-3 2 0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7069 0 0,'0'0'5633'0'0,"9"19"-5415"0"0,7 17-154 0 0,-2 0 1 0 0,16 59-1 0 0,-22-55-56 0 0,16 57 240 0 0,-13-133 2668 0 0,1 0-2930 0 0,1 1 0 0 0,2 0 0 0 0,1 1 1 0 0,2 0-1 0 0,1 2 0 0 0,44-57 0 0 0,-61 87-56 0 0,-1 0-1 0 0,1 0 1 0 0,0 0 0 0 0,-1 0-1 0 0,1 1 1 0 0,0-1 0 0 0,0 1-1 0 0,0-1 1 0 0,3-1-1 0 0,-4 3-19 0 0,0 0-1 0 0,0 0 1 0 0,-1-1-1 0 0,1 1 1 0 0,0 0-1 0 0,0 0 1 0 0,0 0-1 0 0,-1 0 1 0 0,1 0-1 0 0,0 0 1 0 0,0 0-1 0 0,0 0 1 0 0,-1 0 0 0 0,1 0-1 0 0,0 0 1 0 0,0 1-1 0 0,0-1 1 0 0,-1 0-1 0 0,1 0 1 0 0,1 1-1 0 0,0 1-152 0 0,0 0 0 0 0,0 0-1 0 0,0 1 1 0 0,0-1 0 0 0,0 0 0 0 0,0 1-1 0 0,-1-1 1 0 0,1 1 0 0 0,-1 0 0 0 0,0 0 0 0 0,0-1-1 0 0,0 1 1 0 0,1 4 0 0 0,-1-3-171 0 0,1 2-377 0 0,0 0 1 0 0,0 0-1 0 0,0 0 1 0 0,1-1-1 0 0,0 1 0 0 0,0 0 1 0 0,0-1-1 0 0,8 10 1 0 0,6-3-1860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217 458 4496 0 0,'0'0'9163'0'0,"-4"-4"-8671"0"0,3 3-486 0 0,0 0 1 0 0,0 0-1 0 0,0 0 1 0 0,-1 0 0 0 0,1 1-1 0 0,0-1 1 0 0,0 0 0 0 0,-1 1-1 0 0,1-1 1 0 0,0 1-1 0 0,0-1 1 0 0,-1 1 0 0 0,1-1-1 0 0,-1 1 1 0 0,1 0-1 0 0,0 0 1 0 0,-1 0 0 0 0,1 0-1 0 0,-1 0 1 0 0,1 0-1 0 0,0 0 1 0 0,-1 0 0 0 0,1 0-1 0 0,-2 1 1 0 0,-4 2 24 0 0,0 0 0 0 0,1 1 1 0 0,-1-1-1 0 0,-7 7 0 0 0,12-9-24 0 0,-74 55-77 0 0,68-50 24 0 0,1 1 0 0 0,-1 1 1 0 0,1-1-1 0 0,0 1 0 0 0,1 1 0 0 0,-10 16 1 0 0,18-21 303 0 0,10-3-174 0 0,20-4-156 0 0,-21 1 62 0 0,2 3-87 0 0,0-1 0 0 0,0 2-1 0 0,0 0 1 0 0,0 0-1 0 0,-1 1 1 0 0,1 1 0 0 0,-1 0-1 0 0,19 9 1 0 0,2 0 105 0 0,-24-9 1 0 0,0-1-1 0 0,0-1 0 0 0,0 1 1 0 0,0-2-1 0 0,1 1 0 0 0,-1-1 1 0 0,0 0-1 0 0,1-1 0 0 0,-1 0 1 0 0,1-1-1 0 0,-1 0 0 0 0,0 0 1 0 0,1-1-1 0 0,-1 0 0 0 0,0-1 1 0 0,0 0-1 0 0,0 0 0 0 0,-1-1 1 0 0,1 0-1 0 0,-1-1 0 0 0,0 1 1 0 0,0-2-1 0 0,0 1 0 0 0,-1-1 1 0 0,0 0-1 0 0,0-1 0 0 0,8-9 1 0 0,32-37 66 0 0,72-104 0 0 0,24-69-415 0 0,-129 202 296 0 0,-4 7 63 0 0,-2 6 28 0 0,-1 0 0 0 0,-1 0 0 0 0,0-1 0 0 0,-1 1 0 0 0,0-2 0 0 0,5-17 0 0 0,-16 48-67 0 0,0 0 0 0 0,-2 0 1 0 0,0-1-1 0 0,0 0 0 0 0,-19 26 0 0 0,-2 6 99 0 0,5-5 26 0 0,2 1 0 0 0,1 1 0 0 0,3 1 1 0 0,2 1-1 0 0,-10 51 0 0 0,25-91-80 0 0,-1 0-1 0 0,1 0 1 0 0,1-1 0 0 0,-1 1-1 0 0,1 0 1 0 0,1 0 0 0 0,2 16 0 0 0,-2-21-6 0 0,0 1 0 0 0,0 0 0 0 0,1-1 0 0 0,-1 1 0 0 0,1-1 0 0 0,0 0 0 0 0,0 1 0 0 0,0-1 1 0 0,1 0-1 0 0,-1 0 0 0 0,1 0 0 0 0,0-1 0 0 0,-1 1 0 0 0,1-1 0 0 0,0 1 0 0 0,1-1 0 0 0,-1 0 1 0 0,4 2-1 0 0,14 6 126 0 0,1-1 0 0 0,0-1 0 0 0,1-1 0 0 0,-1-1 0 0 0,39 5 0 0 0,115 3-1955 0 0,-142-13-549 0 0,0-4-2110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1 1448 0 0,'0'0'10962'0'0,"-3"4"-10875"0"0,-8 21 211 0 0,1 0 1 0 0,1 0-1 0 0,-7 32 0 0 0,0 0-129 0 0,-59 227 168 0 0,75-283-308 0 0,0-1 0 0 0,0 1 0 0 0,0 0 0 0 0,-1-1 0 0 0,1 1 0 0 0,0 0 0 0 0,0 0 0 0 0,0-1 0 0 0,-1 1 0 0 0,1-1 0 0 0,0 1 0 0 0,-1 0 0 0 0,1-1 0 0 0,-1 1 0 0 0,1-1 0 0 0,-1 1 0 0 0,1-1 0 0 0,-1 1 1 0 0,1-1-1 0 0,-1 1 0 0 0,1-1 0 0 0,-1 1 0 0 0,1-1 0 0 0,-1 0 0 0 0,0 1 0 0 0,1-1 0 0 0,-1 0 0 0 0,0 0 0 0 0,1 1 0 0 0,-2-1 0 0 0,0 0 1 0 0,1 0-1 0 0,-1-1 1 0 0,0 1 0 0 0,0 0-1 0 0,1-1 1 0 0,-1 1 0 0 0,1-1 0 0 0,-1 0-1 0 0,0 1 1 0 0,1-1 0 0 0,-1 0-1 0 0,-1-1 1 0 0,-38-34-220 0 0,40 34 153 0 0,-86-104-1045 0 0,62 73 1003 0 0,-56-59 0 0 0,80 92 76 0 0,1-1-1 0 0,0 0 1 0 0,-1 1 0 0 0,1-1 0 0 0,-1 1 0 0 0,1-1 0 0 0,-1 1 0 0 0,0-1 0 0 0,1 1 0 0 0,-1-1 0 0 0,1 1 0 0 0,-1-1 0 0 0,0 1 0 0 0,1 0 0 0 0,-1-1-1 0 0,0 1 1 0 0,0 0 0 0 0,1 0 0 0 0,-1 0 0 0 0,0-1 0 0 0,0 1 0 0 0,1 0 0 0 0,-1 0 0 0 0,0 0 0 0 0,0 0 0 0 0,1 0 0 0 0,-1 0 0 0 0,0 0 0 0 0,0 1 0 0 0,1-1-1 0 0,-1 0 1 0 0,0 0 0 0 0,-1 1 0 0 0,1 1-5 0 0,0-1-1 0 0,0 1 1 0 0,1-1-1 0 0,-1 1 1 0 0,0 0-1 0 0,1-1 1 0 0,-1 1-1 0 0,1 0 1 0 0,-1 0-1 0 0,1-1 0 0 0,0 1 1 0 0,0 0-1 0 0,0 3 1 0 0,0 9 9 0 0,1 1 0 0 0,4 22 0 0 0,-2-26 30 0 0,0 0 0 0 0,1 0 0 0 0,0-1 1 0 0,1 1-1 0 0,0-1 0 0 0,1-1 0 0 0,0 1 0 0 0,0-1 1 0 0,11 12-1 0 0,-11-14-147 0 0,0 0 0 0 0,1 0 0 0 0,0-1 0 0 0,0 0 0 0 0,0 0 0 0 0,1 0 1 0 0,0-1-1 0 0,0-1 0 0 0,1 1 0 0 0,-1-1 0 0 0,14 4 0 0 0,-16-7-47 0 0,0 0 1 0 0,0 0-1 0 0,-1-1 0 0 0,1 0 0 0 0,0 0 0 0 0,0-1 1 0 0,-1 0-1 0 0,1 0 0 0 0,0 0 0 0 0,-1 0 0 0 0,1-1 1 0 0,-1 0-1 0 0,1 0 0 0 0,-1-1 0 0 0,0 0 1 0 0,7-4-1 0 0,8-7-642 0 0,-1-1 0 0 0,29-28 1 0 0,-26 23 233 0 0,-5 5-8 0 0,58-50-351 0 0,-21 31 3264 0 0,-54 34-2297 0 0,0 0 1 0 0,0 0-1 0 0,0 0 0 0 0,1 0 0 0 0,-1-1 1 0 0,0 1-1 0 0,0 0 0 0 0,0 0 0 0 0,0 0 1 0 0,0 0-1 0 0,1 0 0 0 0,-1 0 0 0 0,0 0 1 0 0,0 0-1 0 0,0 0 0 0 0,0 0 0 0 0,0 0 1 0 0,1 0-1 0 0,-1 0 0 0 0,0 0 0 0 0,0 0 1 0 0,0 0-1 0 0,0 0 0 0 0,1 0 0 0 0,-1 0 1 0 0,0 0-1 0 0,0 0 0 0 0,0 1 0 0 0,0-1 1 0 0,0 0-1 0 0,0 0 0 0 0,1 0 0 0 0,-1 0 1 0 0,0 0-1 0 0,0 0 0 0 0,0 0 0 0 0,0 0 1 0 0,0 1-1 0 0,0-1 0 0 0,0 0 0 0 0,0 0 1 0 0,1 0-1 0 0,-1 0 0 0 0,0 0 0 0 0,0 1 1 0 0,0-1-1 0 0,0 0 0 0 0,0 0 0 0 0,0 0 1 0 0,0 0-1 0 0,0 1 0 0 0,-1 12 855 0 0,-9 15 149 0 0,4-17-651 0 0,-6 12 7 0 0,-12 32 0 0 0,22-50-418 0 0,0 1 0 0 0,0 0 0 0 0,0 0 1 0 0,1 0-1 0 0,0 1 0 0 0,0-1 0 0 0,1 0 0 0 0,0 0 0 0 0,0 1 1 0 0,0-1-1 0 0,2 7 0 0 0,-1-11 33 0 0,0 0 0 0 0,0 0-1 0 0,0 0 1 0 0,1 0 0 0 0,-1 0 0 0 0,0-1 0 0 0,1 1 0 0 0,-1-1 0 0 0,1 1-1 0 0,-1-1 1 0 0,1 1 0 0 0,0-1 0 0 0,0 0 0 0 0,0 0 0 0 0,0 0 0 0 0,-1 0-1 0 0,1 0 1 0 0,1 0 0 0 0,-1-1 0 0 0,0 1 0 0 0,0 0 0 0 0,0-1 0 0 0,0 0-1 0 0,0 0 1 0 0,0 1 0 0 0,1-1 0 0 0,2-1 0 0 0,0 1 50 0 0,0 0 0 0 0,0 0 0 0 0,1 0 0 0 0,-1-1 0 0 0,0 0 0 0 0,0 0-1 0 0,0 0 1 0 0,0-1 0 0 0,0 0 0 0 0,8-4 0 0 0,-5 0 4 0 0,0-1 1 0 0,-1 1-1 0 0,0-2 0 0 0,0 1 0 0 0,0-1 1 0 0,-1 0-1 0 0,0 0 0 0 0,-1-1 0 0 0,9-16 1 0 0,-11 18-55 0 0,0-1 0 0 0,0 1 0 0 0,0-1 1 0 0,-1 0-1 0 0,0 0 0 0 0,0 1 0 0 0,-1-1 1 0 0,0 0-1 0 0,-1 0 0 0 0,0-1 1 0 0,0 1-1 0 0,-1 0 0 0 0,-1-8 0 0 0,-5-1-245 0 0,7 17 215 0 0,0 0 0 0 0,0-1 1 0 0,0 1-1 0 0,-1 0 0 0 0,1 0 0 0 0,0 0 1 0 0,0 0-1 0 0,0 0 0 0 0,0 0 0 0 0,0 0 0 0 0,0 0 1 0 0,0 0-1 0 0,-1 0 0 0 0,1 0 0 0 0,0-1 0 0 0,0 1 1 0 0,0 0-1 0 0,0 0 0 0 0,0 0 0 0 0,-1 0 1 0 0,1 0-1 0 0,0 0 0 0 0,0 0 0 0 0,0 0 0 0 0,0 0 1 0 0,0 0-1 0 0,-1 0 0 0 0,1 0 0 0 0,0 1 0 0 0,0-1 1 0 0,0 0-1 0 0,0 0 0 0 0,0 0 0 0 0,0 0 1 0 0,-1 0-1 0 0,1 0 0 0 0,0 0 0 0 0,0 0 0 0 0,0 0 1 0 0,0 0-1 0 0,0 0 0 0 0,0 1 0 0 0,0-1 0 0 0,0 0 1 0 0,0 0-1 0 0,-1 0 0 0 0,1 0 0 0 0,0 0 1 0 0,0 0-1 0 0,0 1 0 0 0,0-1 0 0 0,0 0 0 0 0,0 2-3 0 0,0-1-1 0 0,-1 1 1 0 0,1 0-1 0 0,0 0 0 0 0,0-1 1 0 0,0 1-1 0 0,0 0 1 0 0,1-1-1 0 0,-1 1 0 0 0,0 0 1 0 0,1-1-1 0 0,-1 1 1 0 0,1 0-1 0 0,0-1 1 0 0,-1 1-1 0 0,1-1 0 0 0,0 1 1 0 0,1 1-1 0 0,3 4 56 0 0,1 0 0 0 0,-1 0 0 0 0,1-1 0 0 0,0 0 1 0 0,1 0-1 0 0,0 0 0 0 0,0-1 0 0 0,0 0 0 0 0,0 0 0 0 0,1-1 0 0 0,0 0 0 0 0,0 0 0 0 0,0-1 0 0 0,0 0 0 0 0,1 0 0 0 0,-1-1 0 0 0,1 0 1 0 0,-1 0-1 0 0,1-1 0 0 0,0 0 0 0 0,0-1 0 0 0,0 0 0 0 0,-1 0 0 0 0,1-1 0 0 0,0 0 0 0 0,0-1 0 0 0,-1 0 0 0 0,1 0 0 0 0,-1-1 0 0 0,0 0 1 0 0,0 0-1 0 0,0-1 0 0 0,0 0 0 0 0,0-1 0 0 0,12-9 0 0 0,-6 3-46 0 0,0 0 0 0 0,-2 0-1 0 0,20-24 1 0 0,-29 32 36 0 0,0 0 0 0 0,0-1 1 0 0,0 0-1 0 0,-1 0 0 0 0,0 0 0 0 0,1 0 0 0 0,-1 0 1 0 0,-1 0-1 0 0,1 0 0 0 0,-1-1 0 0 0,0 1 0 0 0,0 0 0 0 0,0-1 1 0 0,0 1-1 0 0,-1-1 0 0 0,1 0 0 0 0,-1 1 0 0 0,-1-1 0 0 0,0-5 1 0 0,1 9-31 0 0,-1 0 1 0 0,0 0 0 0 0,0-1 0 0 0,0 1 0 0 0,1 0-1 0 0,-1 0 1 0 0,0 0 0 0 0,0 0 0 0 0,0 1 0 0 0,0-1-1 0 0,-1 0 1 0 0,1 0 0 0 0,0 1 0 0 0,0-1 0 0 0,0 1-1 0 0,-1-1 1 0 0,1 1 0 0 0,0-1 0 0 0,-1 1 0 0 0,1 0-1 0 0,0-1 1 0 0,-1 1 0 0 0,1 0 0 0 0,0 0 0 0 0,-1 0-1 0 0,1 0 1 0 0,0 0 0 0 0,-1 1 0 0 0,1-1 0 0 0,-3 1-1 0 0,-1 0-23 0 0,0 0 0 0 0,0 0 0 0 0,-1 0 0 0 0,1 1 0 0 0,1 0-1 0 0,-10 4 1 0 0,5 1 44 0 0,0 1 0 0 0,0 0-1 0 0,1 0 1 0 0,0 1 0 0 0,1 0-1 0 0,-1 0 1 0 0,2 1 0 0 0,-1 0-1 0 0,2 0 1 0 0,-1 0 0 0 0,1 1-1 0 0,1 0 1 0 0,0 0 0 0 0,0 0-1 0 0,1 1 1 0 0,1-1 0 0 0,0 1-1 0 0,0-1 1 0 0,1 1 0 0 0,1 0-1 0 0,0 0 1 0 0,0-1 0 0 0,4 17-1 0 0,-3-24-19 0 0,0 0 0 0 0,0-1 0 0 0,1 1-1 0 0,0-1 1 0 0,0 0 0 0 0,0 0-1 0 0,0 1 1 0 0,0-1 0 0 0,1 0 0 0 0,-1-1-1 0 0,1 1 1 0 0,0 0 0 0 0,-1-1 0 0 0,1 0-1 0 0,0 1 1 0 0,1-1 0 0 0,-1 0-1 0 0,0-1 1 0 0,1 1 0 0 0,-1 0 0 0 0,1-1-1 0 0,-1 0 1 0 0,1 0 0 0 0,0 0 0 0 0,-1 0-1 0 0,1-1 1 0 0,0 1 0 0 0,0-1-1 0 0,6-1 1 0 0,3 1-288 0 0,-1 0 0 0 0,0-1-1 0 0,0-1 1 0 0,0 0-1 0 0,0-1 1 0 0,0 0 0 0 0,-1-1-1 0 0,12-5 1 0 0,-4 0-2187 0 0,-1-1 1 0 0,30-21-1 0 0,-28 16-456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1 5260 0 0,'0'0'5944'0'0,"-13"1"-6507"0"0,-42 6 428 0 0,51-6 121 0 0,1 1 1 0 0,-1-1 0 0 0,1 1 0 0 0,-1 0 0 0 0,1 0 0 0 0,0 1-1 0 0,0-1 1 0 0,0 1 0 0 0,0-1 0 0 0,0 1 0 0 0,1 0-1 0 0,-1 0 1 0 0,1 0 0 0 0,0 0 0 0 0,0 1 0 0 0,0-1 0 0 0,-2 6-1 0 0,-1 0-27 0 0,1-2 23 0 0,0 0-1 0 0,1 0 1 0 0,0 0-1 0 0,1 1 1 0 0,-1 0-1 0 0,2-1 1 0 0,-1 1 0 0 0,1 0-1 0 0,0 0 1 0 0,0 0-1 0 0,1 0 1 0 0,0 0-1 0 0,2 14 1 0 0,3 3 91 0 0,1-1 0 0 0,1 0 1 0 0,10 23-1 0 0,-16-46-67 0 0,0 2 80 0 0,0-1 0 0 0,0 1 0 0 0,-1-1 0 0 0,1 1 0 0 0,-1-1 0 0 0,1 1 0 0 0,-1 0 0 0 0,0-1 0 0 0,0 1 0 0 0,0 0 0 0 0,0-1 0 0 0,0 1 0 0 0,-1 0 0 0 0,1-1 0 0 0,-1 1 0 0 0,1 0 0 0 0,-1-1 0 0 0,0 1 0 0 0,0-1 0 0 0,-1 1 0 0 0,1-1 0 0 0,0 0 0 0 0,-1 0 0 0 0,1 1 0 0 0,-1-1 0 0 0,0 0 0 0 0,0 0 0 0 0,0 0 0 0 0,0-1 0 0 0,0 1 0 0 0,0 0 0 0 0,0-1 0 0 0,0 0 0 0 0,-3 2 0 0 0,-7 3 49 0 0,-1-1 1 0 0,1 0-1 0 0,-1-1 1 0 0,0 0-1 0 0,-22 2 1 0 0,27-4-285 0 0,-23 3-88 0 0,12-7-2775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38 156 0 0,'0'0'5164'0'0,"14"-5"-3813"0"0,46-19-149 0 0,-57 23-991 0 0,1-1-1 0 0,0 1 1 0 0,-1 0 0 0 0,1 0 0 0 0,0 0 0 0 0,0 1 0 0 0,0-1 0 0 0,0 1-1 0 0,0 0 1 0 0,0 0 0 0 0,0 0 0 0 0,-1 1 0 0 0,1-1 0 0 0,0 1 0 0 0,0 0 0 0 0,4 2-1 0 0,-5-2-107 0 0,0 1 0 0 0,-1-1-1 0 0,1 1 1 0 0,-1 0 0 0 0,0 0-1 0 0,0 0 1 0 0,1 0 0 0 0,-1 0-1 0 0,0 1 1 0 0,-1-1 0 0 0,1 1-1 0 0,0-1 1 0 0,-1 1-1 0 0,1 0 1 0 0,-1-1 0 0 0,1 5-1 0 0,0 0-36 0 0,0 0 0 0 0,0 0-1 0 0,-1 0 1 0 0,0 1 0 0 0,-1-1-1 0 0,0 0 1 0 0,0 0 0 0 0,0 0-1 0 0,-1 1 1 0 0,0-1 0 0 0,-1 0-1 0 0,1 0 1 0 0,-1 0 0 0 0,-5 10-1 0 0,1-6 2 0 0,0 0 0 0 0,-1-1 0 0 0,0 0 0 0 0,-1 0 0 0 0,0-1 0 0 0,-14 13-1 0 0,17-18 2 0 0,0 0-1 0 0,0 0 1 0 0,0 0 0 0 0,0 0-1 0 0,-1-1 1 0 0,0 0-1 0 0,1 0 1 0 0,-1 0-1 0 0,0-1 1 0 0,-1 0-1 0 0,1 0 1 0 0,0 0-1 0 0,-1-1 1 0 0,-7 1-1 0 0,14-2-59 0 0,-1 0-1 0 0,1-1 1 0 0,0 1-1 0 0,-1 0 1 0 0,1 0-1 0 0,-1-1 1 0 0,1 1-1 0 0,-1 0 1 0 0,1 0-1 0 0,0-1 1 0 0,-1 1-1 0 0,1-1 0 0 0,0 1 1 0 0,-1 0-1 0 0,1-1 1 0 0,0 1-1 0 0,0-1 1 0 0,-1 1-1 0 0,1 0 1 0 0,0-1-1 0 0,0 1 1 0 0,0-1-1 0 0,-1 1 1 0 0,1-1-1 0 0,0 1 1 0 0,0-1-1 0 0,0 1 1 0 0,0-1-1 0 0,0 1 1 0 0,0-1-1 0 0,0 1 1 0 0,0-1-1 0 0,0 1 1 0 0,0-1-1 0 0,1 1 1 0 0,-1-1-1 0 0,0 1 1 0 0,0-1-1 0 0,1 0 1 0 0,6-23-439 0 0,5 2 257 0 0,1 1 0 0 0,1-1 0 0 0,1 2 0 0 0,1 0 0 0 0,1 1-1 0 0,0 1 1 0 0,2 0 0 0 0,21-15 0 0 0,-38 31 191 0 0,7-6-49 0 0,1 1-1 0 0,0 0 1 0 0,16-8 0 0 0,-25 14 37 0 0,0 0 0 0 0,1 0 0 0 0,0 0 1 0 0,-1 0-1 0 0,1 1 0 0 0,-1-1 1 0 0,1 1-1 0 0,0-1 0 0 0,0 1 0 0 0,-1 0 1 0 0,1-1-1 0 0,0 1 0 0 0,0 0 0 0 0,-1 0 1 0 0,1 0-1 0 0,0 0 0 0 0,0 1 0 0 0,-1-1 1 0 0,1 0-1 0 0,0 1 0 0 0,0-1 0 0 0,-1 1 1 0 0,1 0-1 0 0,-1-1 0 0 0,1 1 0 0 0,0 0 1 0 0,-1 0-1 0 0,1 0 0 0 0,-1 0 1 0 0,0 0-1 0 0,1 0 0 0 0,1 3 0 0 0,2 4 61 0 0,-1 1 0 0 0,0 0 0 0 0,0 1 0 0 0,-1-1-1 0 0,0 1 1 0 0,0-1 0 0 0,-1 1 0 0 0,0 0 0 0 0,-1 0 0 0 0,0 17 0 0 0,-1-18-143 0 0,0-1 1 0 0,0 0-1 0 0,-1 0 1 0 0,0 1-1 0 0,0-1 1 0 0,-1 0-1 0 0,0 0 1 0 0,-1-1-1 0 0,0 1 1 0 0,0 0-1 0 0,0-1 1 0 0,-1 1-1 0 0,-7 9 1 0 0,16-55-10569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45 3404 0 0,'0'0'8601'0'0,"-1"18"-8394"0"0,-2 6-120 0 0,-2 0 0 0 0,0 0 0 0 0,-1-1 0 0 0,-16 39-1 0 0,7-29-222 0 0,-39 82-669 0 0,13-41-5198 0 0</inkml:trace>
  <inkml:trace contextRef="#ctx0" brushRef="#br0" timeOffset="1">396 1 1800 0 0,'0'0'9068'0'0,"-2"14"-8505"0"0,-32 135 369 0 0,-62 174-1 0 0,33-120-4274 0 0,54-177 984 0 0,-2-6-1509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6189 0 0,'0'0'7496'0'0,"95"-18"-7904"0"0,-63 25 280 0 0,3 1 116 0 0,5-2-40 0 0,-5 2 40 0 0,3-3-320 0 0,-1-1-424 0 0,-9-1-672 0 0,-7-1-952 0 0,-3-2-1769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153 261 8053 0 0,'0'0'3249'0'0,"2"14"-2697"0"0,0 19-132 0 0,-1 41 0 0 0,-1-62-361 0 0,-1 1-1 0 0,-1-1 1 0 0,0 0 0 0 0,-1 0-1 0 0,0 0 1 0 0,0 0 0 0 0,-2 0-1 0 0,-5 12 1 0 0,6-17-20 0 0,0-1-1 0 0,0 0 1 0 0,0 1 0 0 0,-1-1-1 0 0,0-1 1 0 0,-11 11 0 0 0,13-14 6 0 0,0 0 1 0 0,-1 0-1 0 0,1 0 1 0 0,0 0-1 0 0,-1 0 1 0 0,1-1-1 0 0,-1 1 1 0 0,1-1-1 0 0,-1 0 1 0 0,1 0-1 0 0,-1 0 1 0 0,0-1-1 0 0,0 1 1 0 0,1-1-1 0 0,-7 0 1 0 0,9 0-30 0 0,0-1 1 0 0,0 1 0 0 0,0 0-1 0 0,-1-1 1 0 0,1 1 0 0 0,0-1-1 0 0,0 0 1 0 0,0 1 0 0 0,0-1-1 0 0,0 0 1 0 0,0 0 0 0 0,0 1 0 0 0,0-1-1 0 0,0 0 1 0 0,1 0 0 0 0,-1 0-1 0 0,0 0 1 0 0,0 0 0 0 0,1 0-1 0 0,-1-1 1 0 0,1 1 0 0 0,-1 0-1 0 0,1 0 1 0 0,-1 0 0 0 0,1 0-1 0 0,0-1 1 0 0,0 1 0 0 0,-1 0 0 0 0,1-2-1 0 0,-1-2-32 0 0,1-1 0 0 0,-1 0 0 0 0,1 1-1 0 0,1-1 1 0 0,0-7 0 0 0,1 3-48 0 0,1 1 1 0 0,0-1-1 0 0,1 1 0 0 0,0-1 1 0 0,0 1-1 0 0,1 0 0 0 0,0 1 0 0 0,1-1 1 0 0,0 1-1 0 0,12-12 0 0 0,-2 3-36 0 0,0 0 0 0 0,2 2 0 0 0,30-21 0 0 0,-41 31 47 0 0,0 0 0 0 0,1 1 0 0 0,0 0 0 0 0,0 1-1 0 0,0 0 1 0 0,0 0 0 0 0,1 0 0 0 0,8-1 0 0 0,-15 4 50 0 0,1 0 0 0 0,-1-1 1 0 0,0 1-1 0 0,0 0 0 0 0,0 0 1 0 0,0 0-1 0 0,0 0 0 0 0,1 1 0 0 0,-1-1 1 0 0,0 0-1 0 0,0 1 0 0 0,0 0 1 0 0,0-1-1 0 0,0 1 0 0 0,0 0 0 0 0,0 0 1 0 0,0 0-1 0 0,-1 0 0 0 0,1 1 1 0 0,0-1-1 0 0,0 0 0 0 0,-1 1 0 0 0,1-1 1 0 0,-1 1-1 0 0,1-1 0 0 0,-1 1 1 0 0,0 0-1 0 0,0 0 0 0 0,0 0 0 0 0,0-1 1 0 0,0 1-1 0 0,0 0 0 0 0,0 0 1 0 0,-1 0-1 0 0,1 1 0 0 0,0 3 1 0 0,0 1 51 0 0,0 1 0 0 0,0-1 0 0 0,-1 1 0 0 0,0-1 0 0 0,0 1 1 0 0,-1-1-1 0 0,0 1 0 0 0,0-1 0 0 0,-1 1 0 0 0,0-1 0 0 0,0 0 1 0 0,-5 10-1 0 0,1-5 13 0 0,0-1 1 0 0,-1 0 0 0 0,-1 0-1 0 0,1 0 1 0 0,-2-1-1 0 0,-12 12 1 0 0,52-53-224 0 0,2 1 0 0 0,1 1 0 0 0,1 2 0 0 0,1 1 0 0 0,44-23 0 0 0,-77 47 143 0 0,-1 1 1 0 0,0 0-1 0 0,0 0 1 0 0,0 1-1 0 0,1-1 0 0 0,-1 0 1 0 0,0 1-1 0 0,1-1 1 0 0,-1 1-1 0 0,1 0 0 0 0,-1-1 1 0 0,0 1-1 0 0,1 0 1 0 0,-1 1-1 0 0,1-1 0 0 0,-1 0 1 0 0,0 1-1 0 0,3 0 1 0 0,-3 0 30 0 0,0 0 1 0 0,0 1 0 0 0,0-1-1 0 0,-1 0 1 0 0,1 1 0 0 0,-1-1-1 0 0,1 1 1 0 0,-1-1-1 0 0,0 1 1 0 0,0 0 0 0 0,1 0-1 0 0,-1-1 1 0 0,0 1 0 0 0,0 0-1 0 0,-1 0 1 0 0,2 4-1 0 0,1 7 80 0 0,0 0-1 0 0,-2 0 0 0 0,1 1 0 0 0,-2-1 0 0 0,0 16 1 0 0,0-15-172 0 0,-1 17 93 0 0,0-21-293 0 0,0 0 0 0 0,1 0 0 0 0,0 0-1 0 0,1 0 1 0 0,0 0 0 0 0,3 10 0 0 0,-4-19 261 0 0,0-1 1 0 0,1 0 0 0 0,-1 0-1 0 0,0 1 1 0 0,0-1 0 0 0,1 0-1 0 0,-1 0 1 0 0,0 1-1 0 0,1-1 1 0 0,-1 0 0 0 0,0 0-1 0 0,1 0 1 0 0,-1 0 0 0 0,0 1-1 0 0,1-1 1 0 0,-1 0 0 0 0,0 0-1 0 0,1 0 1 0 0,-1 0 0 0 0,0 0-1 0 0,1 0 1 0 0,-1 0-1 0 0,0 0 1 0 0,1 0 0 0 0,-1 0-1 0 0,1 0 1 0 0,-1 0 0 0 0,0 0-1 0 0,1 0 1 0 0,-1 0 0 0 0,0-1-1 0 0,1 1 1 0 0,-1 0 0 0 0,0 0-1 0 0,1 0 1 0 0,-1 0-1 0 0,0-1 1 0 0,0 1 0 0 0,1 0-1 0 0,-1 0 1 0 0,0-1 0 0 0,1 1-1 0 0,16-14 235 0 0,-15 12-309 0 0,80-63-27 0 0,85-76 215 0 0,-165 139-41 0 0,0 0 56 0 0,0 1 1 0 0,0-1 0 0 0,0 0 0 0 0,0 0-1 0 0,-1 0 1 0 0,1 0 0 0 0,-1 0 0 0 0,0 0 0 0 0,1 0-1 0 0,-1-1 1 0 0,0 1 0 0 0,0 0 0 0 0,1-5 517 0 0,-13 9-539 0 0,1 1 0 0 0,0-1-1 0 0,0 2 1 0 0,0-1 0 0 0,1 1 0 0 0,-1 1 0 0 0,1 0 0 0 0,0 0 0 0 0,-10 9 0 0 0,7-7-8 0 0,-4 3-77 0 0,-39 26-4 0 0,51-34-41 0 0,1 1-1 0 0,0 0 1 0 0,0-1 0 0 0,0 1-1 0 0,1 0 1 0 0,-1 0 0 0 0,1 0-1 0 0,-1 1 1 0 0,1-1 0 0 0,0 1-1 0 0,0-1 1 0 0,-2 8 0 0 0,4-11 6 0 0,0 1 1 0 0,0 0-1 0 0,1-1 1 0 0,-1 1 0 0 0,0 0-1 0 0,0-1 1 0 0,1 1 0 0 0,-1-1-1 0 0,0 1 1 0 0,1-1 0 0 0,-1 1-1 0 0,0 0 1 0 0,1-1-1 0 0,-1 1 1 0 0,1-1 0 0 0,-1 0-1 0 0,1 1 1 0 0,-1-1 0 0 0,1 1-1 0 0,-1-1 1 0 0,1 0 0 0 0,-1 1-1 0 0,1-1 1 0 0,0 0-1 0 0,-1 0 1 0 0,1 1 0 0 0,0-1-1 0 0,-1 0 1 0 0,1 0 0 0 0,-1 0-1 0 0,1 0 1 0 0,0 0 0 0 0,-1 0-1 0 0,1 0 1 0 0,0 0-1 0 0,-1 0 1 0 0,2 0 0 0 0,36 0 264 0 0,-28 0-368 0 0,1 0 82 0 0,0 2 0 0 0,0 0 0 0 0,0 0 0 0 0,0 1 0 0 0,-1 0 0 0 0,1 1 0 0 0,-1 0 0 0 0,1 0 0 0 0,13 10 0 0 0,-9-6 81 0 0,-1-1 0 0 0,1-1 0 0 0,23 7-1 0 0,-27-11 34 0 0,0 0 0 0 0,0-1-1 0 0,0 0 1 0 0,0-1-1 0 0,1 0 1 0 0,-1-1-1 0 0,0 0 1 0 0,0-1 0 0 0,0 0-1 0 0,0-1 1 0 0,0 0-1 0 0,-1-1 1 0 0,1 0-1 0 0,-1-1 1 0 0,0 0-1 0 0,0 0 1 0 0,10-8 0 0 0,9-8 18 0 0,-1-1 0 0 0,-1-2 0 0 0,-1 0 0 0 0,24-29 0 0 0,-39 39-65 0 0,0 0-1 0 0,-1 0 1 0 0,0-1 0 0 0,-1 0-1 0 0,-1-1 1 0 0,-1 0 0 0 0,0-1 0 0 0,5-16-1 0 0,2-19 78 0 0,9-70 1 0 0,-19 97 4 0 0,-4 22-74 0 0,0 2-131 0 0,0 15-335 0 0,-2 4 700 0 0,0-1 0 0 0,-2 0 0 0 0,0 0 0 0 0,-1 0 0 0 0,-1 0 0 0 0,-8 16 0 0 0,-3 10 106 0 0,-84 282 264 0 0,99-319-708 0 0,-9 35-289 0 0,10-38 130 0 0,0-1 0 0 0,1 0 0 0 0,-1 1 1 0 0,0-1-1 0 0,0 0 0 0 0,-1 0 0 0 0,1 0 1 0 0,0 0-1 0 0,-1 0 0 0 0,1 0 0 0 0,-1 0 1 0 0,0-1-1 0 0,-2 3 0 0 0,3-4-17 0 0,0-1 0 0 0,-6-13-5465 0 0,2-7 1065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49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0 520 0 0,'0'0'4699'0'0,"-14"17"-5412"0"0,-115 135 850 0 0,34-24 615 0 0,6 3 1 0 0,-127 251-1 0 0,204-362-644 0 0,-1 1 394 0 0,13-18-1340 0 0,7-11-1390 0 0,10-10-1308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1 515 64 0 0,'0'0'9968'0'0,"15"-4"-9561"0"0,27-4 23 0 0,47-4-1 0 0,-49 9-267 0 0,-1-1 0 0 0,67-17 0 0 0,-95 18-119 0 0,-1-1 0 0 0,1 1 0 0 0,-1-2 0 0 0,1 1 0 0 0,-1-1 0 0 0,0-1 0 0 0,-1 0 0 0 0,1 0 0 0 0,-1-1 0 0 0,-1 0 1 0 0,1-1-1 0 0,-1 0 0 0 0,-1 0 0 0 0,10-13 0 0 0,-15 19 35 0 0,-1 0 1 0 0,0-1 0 0 0,0 1 0 0 0,0 0-1 0 0,0-1 1 0 0,-1 1 0 0 0,1-1-1 0 0,-1 1 1 0 0,1-1 0 0 0,-1 1-1 0 0,0-1 1 0 0,0-2 0 0 0,-30 28 165 0 0,27-20-232 0 0,1 0 1 0 0,-1 0-1 0 0,0 0 1 0 0,1 1-1 0 0,-1-1 1 0 0,1 1-1 0 0,0-1 1 0 0,0 1-1 0 0,1 0 1 0 0,-1 0-1 0 0,1 0 1 0 0,0 0 0 0 0,0 0-1 0 0,0 0 1 0 0,0 0-1 0 0,1 0 1 0 0,0 0-1 0 0,-1 1 1 0 0,2 4-1 0 0,-1-8 17 0 0,1 0 1 0 0,0 0-1 0 0,-1-1 0 0 0,1 1 0 0 0,-1 0 0 0 0,1-1 0 0 0,0 1 1 0 0,0 0-1 0 0,-1-1 0 0 0,1 1 0 0 0,0-1 0 0 0,0 1 0 0 0,0-1 0 0 0,0 1 1 0 0,-1-1-1 0 0,1 0 0 0 0,0 1 0 0 0,0-1 0 0 0,0 0 0 0 0,0 0 0 0 0,0 0 1 0 0,0 0-1 0 0,0 0 0 0 0,0 0 0 0 0,0 0 0 0 0,0 0 0 0 0,0 0 1 0 0,0 0-1 0 0,0 0 0 0 0,0-1 0 0 0,0 1 0 0 0,0 0 0 0 0,-1-1 0 0 0,2 0 1 0 0,34-12 540 0 0,-24 6-644 0 0,0-2 1 0 0,0 1-1 0 0,0-2 0 0 0,-2 0 0 0 0,1 0 0 0 0,-1-1 1 0 0,0 0-1 0 0,-1 0 0 0 0,-1-1 0 0 0,0-1 1 0 0,0 1-1 0 0,-1-1 0 0 0,5-14 0 0 0,-11 25 83 0 0,-1 1 0 0 0,1-1-1 0 0,0 1 1 0 0,-1-1 0 0 0,0 0-1 0 0,1 1 1 0 0,-1-1 0 0 0,0 1 0 0 0,0-1-1 0 0,0 0 1 0 0,0 1 0 0 0,0-1-1 0 0,0 1 1 0 0,0-1 0 0 0,-1 0-1 0 0,1 1 1 0 0,-1-1 0 0 0,1 1 0 0 0,-1-1-1 0 0,1 1 1 0 0,-2-2 0 0 0,1 2-28 0 0,0 0 0 0 0,0 0 0 0 0,0 0 1 0 0,0 0-1 0 0,-1 1 0 0 0,1-1 0 0 0,0 0 0 0 0,0 1 1 0 0,-1-1-1 0 0,1 1 0 0 0,-1-1 0 0 0,1 1 1 0 0,0 0-1 0 0,-1 0 0 0 0,1-1 0 0 0,-1 1 1 0 0,1 0-1 0 0,-3 1 0 0 0,-3-1-20 0 0,1 1 0 0 0,-1 0 0 0 0,1 1 0 0 0,-1-1 0 0 0,1 1 0 0 0,0 1 0 0 0,-1-1 0 0 0,-9 7 0 0 0,2 0 106 0 0,1 1 0 0 0,0 0 0 0 0,1 1 0 0 0,0 1-1 0 0,0 0 1 0 0,1 0 0 0 0,1 1 0 0 0,0 1 0 0 0,-9 16 0 0 0,14-21-78 0 0,1-1-1 0 0,-1 2 1 0 0,2-1-1 0 0,-1 0 1 0 0,1 1 0 0 0,1 0-1 0 0,0-1 1 0 0,0 1-1 0 0,1 0 1 0 0,0 0-1 0 0,0 0 1 0 0,1 0-1 0 0,1 0 1 0 0,0 0-1 0 0,0 0 1 0 0,4 15-1 0 0,-4-22 27 0 0,0 0-1 0 0,1 0 0 0 0,-1 0 0 0 0,0-1 0 0 0,1 1 0 0 0,0 0 1 0 0,-1 0-1 0 0,1-1 0 0 0,0 1 0 0 0,0-1 0 0 0,1 0 1 0 0,-1 0-1 0 0,0 0 0 0 0,1 0 0 0 0,0 0 0 0 0,-1 0 1 0 0,4 1-1 0 0,-1 0 30 0 0,1-1 0 0 0,0 0 0 0 0,-1-1 1 0 0,1 1-1 0 0,0-1 0 0 0,0 0 0 0 0,0-1 0 0 0,9 1 1 0 0,3-2 29 0 0,0-1 0 0 0,0 0 1 0 0,0-2-1 0 0,0 0 1 0 0,18-7-1 0 0,-12 2-95 0 0,0-1-1 0 0,-2-1 0 0 0,1-2 0 0 0,-1 0 1 0 0,-1-1-1 0 0,-1-1 0 0 0,0-1 0 0 0,0 0 1 0 0,-2-2-1 0 0,0 0 0 0 0,-2-2 0 0 0,0 1 1 0 0,0-2-1 0 0,-2 0 0 0 0,-1-1 0 0 0,-1 0 1 0 0,0-1-1 0 0,-2 0 0 0 0,-1-1 0 0 0,0 0 1 0 0,-2 0-1 0 0,-1-1 0 0 0,-1 0 0 0 0,-1 0 1 0 0,-1-1-1 0 0,-1-35 0 0 0,-4 38-95 0 0,2 23 109 0 0,0 0 1 0 0,0 0-1 0 0,0 0 1 0 0,0 0-1 0 0,-1-1 1 0 0,1 1-1 0 0,0 0 1 0 0,0 0-1 0 0,0 0 1 0 0,0 0-1 0 0,0 0 1 0 0,0 0-1 0 0,0 0 1 0 0,0-1-1 0 0,0 1 1 0 0,0 0-1 0 0,-1 0 1 0 0,1 0-1 0 0,0 0 1 0 0,0 0-1 0 0,0 0 1 0 0,0 0-1 0 0,0 0 1 0 0,0 0-1 0 0,-1 0 1 0 0,1 0-1 0 0,0 0 1 0 0,0 0-1 0 0,0 0 1 0 0,0 0-1 0 0,0 0 1 0 0,-1 0-1 0 0,1 0 1 0 0,0 0-1 0 0,0 0 1 0 0,0 0-1 0 0,0 0 1 0 0,0 0-1 0 0,0 0 1 0 0,-1 0-1 0 0,1 0 1 0 0,0 0-1 0 0,0 0 1 0 0,0 0-1 0 0,0 0 1 0 0,0 0-1 0 0,0 0 1 0 0,0 1-1 0 0,-1-1 1 0 0,1 0-1 0 0,0 0 1 0 0,0 0-1 0 0,0 0 1 0 0,0 0-1 0 0,0 0 1 0 0,0 0-1 0 0,0 1 1 0 0,0-1-1 0 0,-17 34-412 0 0,11-20 878 0 0,-26 61-97 0 0,16-34-280 0 0,-2-1 0 0 0,-1-1 0 0 0,-2-1 0 0 0,-2-1 0 0 0,-33 43 0 0 0,48-71-21 0 0,-3 5 36 0 0,0-1 0 0 0,-1-1 0 0 0,0 0 0 0 0,-1 0 0 0 0,0-1 0 0 0,-22 13 0 0 0,50-53 703 0 0,-14 28-845 0 0,0 0 1 0 0,-1 0-1 0 0,1 0 0 0 0,0 0 0 0 0,0 1 0 0 0,0-1 0 0 0,0 0 0 0 0,0 1 1 0 0,0-1-1 0 0,1 1 0 0 0,-1-1 0 0 0,0 1 0 0 0,0-1 0 0 0,0 1 1 0 0,0 0-1 0 0,1-1 0 0 0,-1 1 0 0 0,0 0 0 0 0,0 0 0 0 0,1 0 1 0 0,-1 0-1 0 0,0 0 0 0 0,0 0 0 0 0,1 1 0 0 0,-1-1 0 0 0,1 1 1 0 0,2 1-32 0 0,0 0 0 0 0,0 0 1 0 0,0 1-1 0 0,0-1 0 0 0,-1 1 1 0 0,4 3-1 0 0,15 11 241 0 0,-11-10-91 0 0,1-1 0 0 0,-1-1 0 0 0,1 0 0 0 0,1-1 0 0 0,-1 0 1 0 0,0-1-1 0 0,1 0 0 0 0,0-1 0 0 0,0-1 0 0 0,0 0 0 0 0,-1 0 0 0 0,17-2 0 0 0,-19 0-20 0 0,1 0-1 0 0,-1 0 1 0 0,0-1-1 0 0,1 0 1 0 0,-1-1-1 0 0,0-1 1 0 0,-1 1-1 0 0,1-1 1 0 0,-1-1-1 0 0,1 0 1 0 0,-1 0-1 0 0,-1-1 1 0 0,1 0-1 0 0,-1 0 1 0 0,12-13-1 0 0,-17 15-95 0 0,1 1 0 0 0,-2-1-1 0 0,1 0 1 0 0,0 0 0 0 0,-1 0 0 0 0,0-1-1 0 0,0 1 1 0 0,0 0 0 0 0,0-1 0 0 0,1-8-1 0 0,-3 11-292 0 0,1-1 0 0 0,-1 0-1 0 0,0 0 1 0 0,0 0-1 0 0,0 1 1 0 0,-1-1-1 0 0,1 0 1 0 0,-1 0-1 0 0,1 1 1 0 0,-1-1 0 0 0,0 0-1 0 0,0 1 1 0 0,0-1-1 0 0,-1 1 1 0 0,1-1-1 0 0,0 1 1 0 0,-1-1-1 0 0,0 1 1 0 0,-1-2 0 0 0,-1-3-2447 0 0,1-2-1106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72 3100 0 0,'0'0'12617'0'0,"-7"1"-12361"0"0,2 0-262 0 0,0 0-1 0 0,1 1 0 0 0,-1 0 0 0 0,1-1 0 0 0,-1 2 0 0 0,1-1 1 0 0,0 0-1 0 0,0 1 0 0 0,0 0 0 0 0,0 0 0 0 0,1 0 0 0 0,-1 0 1 0 0,1 1-1 0 0,-1 0 0 0 0,1-1 0 0 0,0 1 0 0 0,1 0 0 0 0,-1 0 1 0 0,1 1-1 0 0,0-1 0 0 0,0 0 0 0 0,0 1 0 0 0,-2 7 0 0 0,2-6-38 0 0,0 0-1 0 0,1 0 1 0 0,0 0 0 0 0,0 0-1 0 0,0 0 1 0 0,1 0-1 0 0,-1 0 1 0 0,2 7-1 0 0,0-12 34 0 0,-1 0 0 0 0,1-1 0 0 0,0 1 0 0 0,0 0 0 0 0,0-1 0 0 0,0 1 0 0 0,0-1 0 0 0,-1 0 0 0 0,1 1-1 0 0,0-1 1 0 0,0 0 0 0 0,0 1 0 0 0,0-1 0 0 0,0 0 0 0 0,0 0 0 0 0,0 0 0 0 0,0 0 0 0 0,0 0 0 0 0,0 0 0 0 0,0 0 0 0 0,2-1 0 0 0,26-1 213 0 0,-28 2-222 0 0,59-13 19 0 0,-45 9-202 0 0,1 1 1 0 0,-1 0 0 0 0,27-1 0 0 0,-11 33 76 0 0,-27-28 188 0 0,-1 1 1 0 0,1-1 0 0 0,0 0 0 0 0,0 0-1 0 0,0 0 1 0 0,0-1 0 0 0,0 1 0 0 0,0-1-1 0 0,0 0 1 0 0,1 0 0 0 0,-1 0 0 0 0,0-1-1 0 0,0 0 1 0 0,0 1 0 0 0,0-1 0 0 0,0-1-1 0 0,0 1 1 0 0,-1-1 0 0 0,1 1-1 0 0,0-1 1 0 0,-1 0 0 0 0,1 0 0 0 0,3-4-1 0 0,8-5 95 0 0,0 0-1 0 0,-1-1 1 0 0,22-25-1 0 0,-31 32-73 0 0,-1 1 0 0 0,0-1 0 0 0,0 0 0 0 0,-1 0 0 0 0,0-1 0 0 0,1 1-1 0 0,-2-1 1 0 0,1 1 0 0 0,-1-1 0 0 0,0 0 0 0 0,0 0 0 0 0,0 0 0 0 0,-1 0 0 0 0,0 0 0 0 0,0-1 0 0 0,-1 1 0 0 0,1 0-1 0 0,-2-11 1 0 0,0 16-106 0 0,0-1 0 0 0,0 1 0 0 0,0-1 0 0 0,0 1 0 0 0,0 0 0 0 0,0 0-1 0 0,-1 0 1 0 0,1 0 0 0 0,0 0 0 0 0,-1 0 0 0 0,1 0 0 0 0,-1 0 0 0 0,1 0-1 0 0,-1 1 1 0 0,1-1 0 0 0,-1 0 0 0 0,0 1 0 0 0,1 0 0 0 0,-1-1 0 0 0,0 1 0 0 0,1 0-1 0 0,-1 0 1 0 0,0 0 0 0 0,1 0 0 0 0,-1 0 0 0 0,0 0 0 0 0,1 0 0 0 0,-4 1 0 0 0,-4 0-141 0 0,1 0 1 0 0,-1 0 0 0 0,0 1 0 0 0,-9 3 0 0 0,11-2-158 0 0,-1 0 0 0 0,1 1 0 0 0,0 0 0 0 0,0 0 0 0 0,-8 7 0 0 0,13-9-11 0 0,0-1-1 0 0,0 0 0 0 0,1 1 1 0 0,-1-1-1 0 0,0 1 0 0 0,1 0 0 0 0,0-1 1 0 0,-1 1-1 0 0,1 0 0 0 0,0 0 1 0 0,0 0-1 0 0,0 0 0 0 0,0 0 1 0 0,0 0-1 0 0,1 0 0 0 0,-1 0 0 0 0,0 1 1 0 0,1-1-1 0 0,0 0 0 0 0,0 0 1 0 0,-1 1-1 0 0,1-1 0 0 0,0 0 1 0 0,1 3-1 0 0,3 5-3484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15 230 1068 0 0,'0'0'12704'0'0,"2"6"-12524"0"0,0 4-253 0 0,-1 0 1 0 0,0 0-1 0 0,-1 0 1 0 0,0 0-1 0 0,0 0 1 0 0,-1-1-1 0 0,0 1 1 0 0,-1 0-1 0 0,0 0 0 0 0,-5 13 1 0 0,0-9-2510 0 0,9-31-4518 0 0</inkml:trace>
  <inkml:trace contextRef="#ctx0" brushRef="#br0" timeOffset="1">310 21 1252 0 0,'0'0'14040'0'0,"3"-5"-14221"0"0,3-11-141 0 0,-9 16 123 0 0,-7 11 91 0 0,-5 10-2103 0 0,16-20 2036 0 0,-1-1-1 0 0,0 1 1 0 0,1-1 0 0 0,-1 1 0 0 0,1-1-1 0 0,-1 1 1 0 0,1-1 0 0 0,-1 0-1 0 0,1 1 1 0 0,0-1 0 0 0,-1 1 0 0 0,1-1-1 0 0,-1 0 1 0 0,1 0 0 0 0,0 1-1 0 0,-1-1 1 0 0,1 0 0 0 0,0 0 0 0 0,-1 0-1 0 0,1 0 1 0 0,0 0 0 0 0,-1 0 0 0 0,1 0-1 0 0,0 0 1 0 0,-1 0 0 0 0,1 0-1 0 0,0 0 1 0 0,-1 0 0 0 0,1 0 0 0 0,0-1-1 0 0,15 1-2457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326 1 1016 0 0,'0'0'14867'0'0,"-16"17"-14660"0"0,-50 60-168 0 0,47-51-35 0 0,1 0-1 0 0,1 1 1 0 0,-21 45-1 0 0,13-23-36 0 0,13-26-243 0 0,-6 10-500 0 0,-22 32 0 0 0,33-55-471 0 0,0 0 1 0 0,-1-1 0 0 0,-19 16 0 0 0,19-19-1502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0 330 784 0 0,'0'0'9822'0'0,"16"1"-9542"0"0,-2-1-254 0 0,93 0 254 0 0,-93 0-232 0 0,1-2 0 0 0,-1 0 0 0 0,0-1-1 0 0,1 0 1 0 0,-1-1 0 0 0,16-7 0 0 0,-1-4 4 0 0,0-1 1 0 0,-1-1-1 0 0,-1-2 0 0 0,46-41 1 0 0,-27 15 203 0 0,60-75 1 0 0,-96 106 879 0 0,-16 18 70 0 0,-19 22-601 0 0,-24 33-41 0 0,12-16-412 0 0,2 1 0 0 0,2 1-1 0 0,-43 79 1 0 0,76-123-167 0 0,-1-1 1 0 0,1 0-1 0 0,0 1 0 0 0,-1-1 1 0 0,1 1-1 0 0,0-1 0 0 0,0 0 1 0 0,-1 1-1 0 0,1-1 0 0 0,0 1 1 0 0,0-1-1 0 0,0 1 0 0 0,0-1 1 0 0,0 1-1 0 0,-1-1 0 0 0,1 1 1 0 0,0-1-1 0 0,0 1 0 0 0,0-1 1 0 0,0 1-1 0 0,0-1 0 0 0,0 1 0 0 0,1-1 1 0 0,-1 1-1 0 0,0-1 0 0 0,0 1 1 0 0,0-1-1 0 0,0 1 0 0 0,1-1 1 0 0,-1 1-1 0 0,0-1 0 0 0,0 0 1 0 0,1 1-1 0 0,-1-1 0 0 0,0 1 1 0 0,1-1-1 0 0,19-3-373 0 0,29-21-184 0 0,-47 22 508 0 0,41-24-417 0 0,-22 12 382 0 0,0 2 0 0 0,1 0-1 0 0,31-11 1 0 0,-49 22 215 0 0,-1 0-1 0 0,1 1 1 0 0,0-1-1 0 0,-1 1 0 0 0,1 0 1 0 0,-1 0-1 0 0,1 1 1 0 0,0-1-1 0 0,-1 1 0 0 0,1-1 1 0 0,-1 1-1 0 0,1 0 1 0 0,-1 0-1 0 0,0 1 0 0 0,1-1 1 0 0,-1 1-1 0 0,0 0 1 0 0,3 2-1 0 0,9 6 111 0 0,-1 1-1 0 0,20 19 1 0 0,-6-5 30 0 0,-16-15-370 0 0,0-1 1 0 0,1 0-1 0 0,0 0 1 0 0,0-2-1 0 0,1 0 1 0 0,0 0-1 0 0,24 7 1 0 0,-33-14-2000 0 0,-9-7-387 0 0,-17-11-1047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235 161 328 0 0,'0'0'5364'0'0,"6"-15"-3999"0"0,-1 4-1119 0 0,4-12 1029 0 0,1 1-1 0 0,2 0 1 0 0,26-39 0 0 0,-38 60-1224 0 0,1 1 0 0 0,-1 0 0 0 0,0 0 0 0 0,0-1 0 0 0,0 1 0 0 0,0 0 0 0 0,0 0 1 0 0,0-1-1 0 0,0 1 0 0 0,0 0 0 0 0,0 0 0 0 0,1-1 0 0 0,-1 1 0 0 0,0 0 0 0 0,0 0 0 0 0,0 0 0 0 0,1-1 1 0 0,-1 1-1 0 0,0 0 0 0 0,0 0 0 0 0,0 0 0 0 0,1 0 0 0 0,-1 0 0 0 0,0-1 0 0 0,0 1 0 0 0,1 0 0 0 0,-1 0 0 0 0,0 0 1 0 0,0 0-1 0 0,1 0 0 0 0,-1 0 0 0 0,0 0 0 0 0,0 0 0 0 0,1 0 0 0 0,-1 0 0 0 0,0 0 0 0 0,1 0 0 0 0,-1 0 1 0 0,0 0-1 0 0,0 0 0 0 0,1 0 0 0 0,-1 1 0 0 0,-1 12 910 0 0,-11 23-19 0 0,-177 314-264 0 0,122-235-2583 0 0,67-113 1652 0 0,-1 0 0 0 0,0 0 0 0 0,-1 0 0 0 0,1-1 0 0 0,0 1 0 0 0,0 0 0 0 0,-1-1 0 0 0,1 1-1 0 0,-1-1 1 0 0,1 1 0 0 0,-1-1 0 0 0,0 0 0 0 0,1 0 0 0 0,-5 2 0 0 0,5-3 103 0 0,1 0 0 0 0,-1 0 0 0 0,1 0 0 0 0,-1 0 0 0 0,1 0 0 0 0,-1 0 0 0 0,1 0 0 0 0,-1 0-1 0 0,1 0 1 0 0,-1 0 0 0 0,0 0 0 0 0,1 0 0 0 0,-1-1 0 0 0,1 1 0 0 0,-1 0 0 0 0,1 0 0 0 0,-1-1 0 0 0,1 1 0 0 0,0 0 0 0 0,-1-1 0 0 0,1 1 0 0 0,-1-1 0 0 0,-10-20-3583 0 0,4-5-406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1840 0 0,'0'0'10234'0'0,"17"2"-9598"0"0,54 5-131 0 0,-65-5-443 0 0,0-1 1 0 0,0 1-1 0 0,-1 0 0 0 0,1 0 0 0 0,-1 0 0 0 0,0 1 0 0 0,0 0 1 0 0,0 0-1 0 0,0 0 0 0 0,0 1 0 0 0,6 6 0 0 0,5 3 35 0 0,11 8-43 0 0,-1 2-1 0 0,-1 1 1 0 0,26 33 0 0 0,15 14-2583 0 0,-63-68 2074 0 0,0 0 1 0 0,0-1 0 0 0,1 1-1 0 0,-1-1 1 0 0,1 0-1 0 0,0 0 1 0 0,-1 0-1 0 0,5 1 1 0 0,6 3-2536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19 196 0 0,'0'0'10062'0'0,"-2"-5"-9489"0"0,1 5-563 0 0,1-1 0 0 0,0 0 1 0 0,0 1-1 0 0,0-1 0 0 0,0 1 0 0 0,0-1 0 0 0,-1 0 1 0 0,1 1-1 0 0,0-1 0 0 0,-1 1 0 0 0,1-1 0 0 0,0 0 1 0 0,-1 1-1 0 0,1-1 0 0 0,-1 1 0 0 0,1-1 0 0 0,0 1 1 0 0,-1 0-1 0 0,1-1 0 0 0,-1 1 0 0 0,0-1 0 0 0,1 1 0 0 0,-1 0 1 0 0,1 0-1 0 0,-1-1 0 0 0,1 1 0 0 0,-1 0 0 0 0,0 0 1 0 0,1 0-1 0 0,-1-1 0 0 0,0 1 0 0 0,1 0 0 0 0,-1 0 1 0 0,0 0-1 0 0,1 0 0 0 0,-1 0 0 0 0,0 0 0 0 0,1 1 1 0 0,-1-1-1 0 0,1 0 0 0 0,-1 0 0 0 0,-1 1 0 0 0,-2 2 85 0 0,0 0 1 0 0,0 1-1 0 0,1 0 0 0 0,-1-1 0 0 0,-5 9 0 0 0,-2 2-25 0 0,1 0 0 0 0,1 1 1 0 0,0-1-1 0 0,1 2 0 0 0,1-1 1 0 0,0 1-1 0 0,1 0 0 0 0,1 1 0 0 0,0-1 1 0 0,2 1-1 0 0,0 0 0 0 0,0 0 1 0 0,1 27-1 0 0,16-56-745 0 0,15-19 169 0 0,108-106-114 0 0,-133 134 639 0 0,-1 1 0 0 0,0-1-1 0 0,1 0 1 0 0,-1 1 0 0 0,1 0 0 0 0,0 0 0 0 0,0 0-1 0 0,-1 0 1 0 0,1 1 0 0 0,1-1 0 0 0,-1 1 0 0 0,0 0-1 0 0,0 0 1 0 0,0 1 0 0 0,1-1 0 0 0,-1 1 0 0 0,0 0-1 0 0,0 0 1 0 0,1 0 0 0 0,-1 1 0 0 0,7 1 0 0 0,-7-1 16 0 0,0 1 1 0 0,-1 0-1 0 0,1-1 1 0 0,-1 1-1 0 0,0 1 1 0 0,0-1-1 0 0,1 0 1 0 0,-1 1-1 0 0,-1 0 1 0 0,1-1-1 0 0,0 1 1 0 0,-1 0-1 0 0,1 1 1 0 0,-1-1-1 0 0,0 0 1 0 0,0 1-1 0 0,0-1 1 0 0,-1 1-1 0 0,1-1 1 0 0,-1 1-1 0 0,0 0 0 0 0,0 0 1 0 0,1 5-1 0 0,-2-7 187 0 0,3 18-526 0 0,-3-20 357 0 0,0 0 1 0 0,0 0 0 0 0,0 0 0 0 0,0 1 0 0 0,0-1-1 0 0,1 0 1 0 0,-1 0 0 0 0,0 0 0 0 0,0 1 0 0 0,0-1-1 0 0,0 0 1 0 0,0 0 0 0 0,0 1 0 0 0,0-1 0 0 0,0 0-1 0 0,0 0 1 0 0,0 0 0 0 0,0 1 0 0 0,0-1 0 0 0,0 0-1 0 0,-1 0 1 0 0,1 0 0 0 0,0 1 0 0 0,0-1-1 0 0,0 0 1 0 0,0 0 0 0 0,0 0 0 0 0,0 1 0 0 0,0-1-1 0 0,-1 0 1 0 0,1 0 0 0 0,0 0 0 0 0,0 0 0 0 0,0 1-1 0 0,0-1 1 0 0,-1 0 0 0 0,1 0 0 0 0,0 0 0 0 0,0 0-1 0 0,0 0 1 0 0,-1 0 0 0 0,1 0 0 0 0,0 0 0 0 0,0 0-1 0 0,0 1 1 0 0,-1-1 0 0 0,1 0 0 0 0,0 0-1 0 0,0 0 1 0 0,-1 0 0 0 0,1 0 0 0 0,0 0 0 0 0,0 0-1 0 0,0-1 1 0 0,-1 1 0 0 0,1 0 0 0 0,0 0 0 0 0,0 0-1 0 0,0 0 1 0 0,-1 0 0 0 0,1 0 0 0 0,0 0 0 0 0,0 0-1 0 0,-1-1 1 0 0,1 1-47 0 0,-1-1 0 0 0,1 1 0 0 0,-1-1 0 0 0,1 0 0 0 0,-1 1 0 0 0,1-1 0 0 0,0 0 0 0 0,-1 1 0 0 0,1-1 0 0 0,0 0 0 0 0,-1 1 0 0 0,1-1 0 0 0,0 0 0 0 0,0 0 0 0 0,0 0 0 0 0,0 1 0 0 0,0-1 0 0 0,0 0-1 0 0,0 0 1 0 0,0 1 0 0 0,0-1 0 0 0,0 0 0 0 0,0 0 0 0 0,0 1 0 0 0,0-1 0 0 0,1 0 0 0 0,-1 0 0 0 0,0 1 0 0 0,1-1 0 0 0,-1 0 0 0 0,0 1 0 0 0,1-1 0 0 0,0-1 0 0 0,17-22-517 0 0,-17 23 488 0 0,11-12-323 0 0,0 0-1 0 0,1 1 0 0 0,0 1 0 0 0,1 0 0 0 0,0 1 0 0 0,21-11 1 0 0,-25 16-909 0 0,0 0 1 0 0,0 1 0 0 0,0 0-1 0 0,1 1 1 0 0,0 0-1 0 0,18-3 1 0 0,-12 6-2816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35 6493 0 0,'0'0'5991'0'0,"9"13"-5983"0"0,37 54 45 0 0,-45-66-39 0 0,-1-1-1 0 0,1 0 1 0 0,0 0-1 0 0,-1 1 1 0 0,1-1-1 0 0,-1 0 1 0 0,1 0-1 0 0,-1 0 1 0 0,1 0-1 0 0,0 1 1 0 0,-1-1-1 0 0,1 0 1 0 0,0 0-1 0 0,-1 0 1 0 0,1 0-1 0 0,-1-1 1 0 0,1 1-1 0 0,0 0 1 0 0,-1 0-1 0 0,1 0 1 0 0,-1 0-1 0 0,1-1 1 0 0,-1 1-1 0 0,1 0 1 0 0,0-1-1 0 0,-1 1 1 0 0,1 0-1 0 0,-1-1 1 0 0,1 1-1 0 0,-1 0 1 0 0,0-1-1 0 0,1 1 1 0 0,-1-1 0 0 0,1 0-1 0 0,19-20 367 0 0,-17 18-381 0 0,16-19 92 0 0,20-21 98 0 0,-37 41-201 0 0,0 0-1 0 0,0 0 1 0 0,1 0-1 0 0,-1 0 1 0 0,1 1-1 0 0,-1-1 1 0 0,1 1-1 0 0,0-1 0 0 0,-1 1 1 0 0,1 0-1 0 0,0 0 1 0 0,0 0-1 0 0,0 1 1 0 0,4-1-1 0 0,-4 1 6 0 0,-1 1 0 0 0,0 0 0 0 0,1-1 0 0 0,-1 1 0 0 0,0 0-1 0 0,0 0 1 0 0,1 1 0 0 0,-1-1 0 0 0,0 0 0 0 0,0 1 0 0 0,0-1 0 0 0,-1 1 0 0 0,1 0-1 0 0,0 0 1 0 0,-1 0 0 0 0,1 0 0 0 0,-1 0 0 0 0,1 0 0 0 0,-1 0 0 0 0,0 0-1 0 0,0 0 1 0 0,0 1 0 0 0,1 3 0 0 0,4 9 80 0 0,-1 0-1 0 0,4 20 1 0 0,-8-34-75 0 0,3 25 37 0 0,-1 0-1 0 0,0 0 1 0 0,-2 0 0 0 0,-1 1-1 0 0,-1-1 1 0 0,-2 0 0 0 0,0 0-1 0 0,-2 0 1 0 0,-10 35 0 0 0,-8 8 5 0 0,-2-2 1 0 0,-39 75 0 0 0,51-111 21 0 0,-2-2 1 0 0,-2 0 0 0 0,0 0 0 0 0,-2-2-1 0 0,-1 0 1 0 0,-29 29 0 0 0,46-53-11 0 0,1-1 1 0 0,-1 1 0 0 0,0-1-1 0 0,-1 1 1 0 0,1-1-1 0 0,0 0 1 0 0,-1 0-1 0 0,1 0 1 0 0,-1-1-1 0 0,1 1 1 0 0,-1-1-1 0 0,0 0 1 0 0,0 0-1 0 0,0 0 1 0 0,1-1-1 0 0,-1 1 1 0 0,0-1-1 0 0,0 0 1 0 0,0 0-1 0 0,0 0 1 0 0,-4-1-1 0 0,5-1-23 0 0,0 1-1 0 0,0 0 1 0 0,0-1 0 0 0,0 0-1 0 0,0 1 1 0 0,0-1 0 0 0,0 0-1 0 0,1-1 1 0 0,-1 1 0 0 0,1 0-1 0 0,0-1 1 0 0,-1 1 0 0 0,1-1-1 0 0,0 0 1 0 0,0 0 0 0 0,1 0-1 0 0,-1 0 1 0 0,1 0 0 0 0,-1 0-1 0 0,1 0 1 0 0,0 0 0 0 0,0-1-1 0 0,0 1 1 0 0,0-4-1 0 0,-1-10-53 0 0,0-1-1 0 0,1 1 0 0 0,1-1 0 0 0,0 1 0 0 0,1-1 0 0 0,1 1 0 0 0,1 0 0 0 0,1 0 0 0 0,0 0 0 0 0,9-23 0 0 0,7-9-13 0 0,1 1-1 0 0,33-52 1 0 0,-46 86 74 0 0,0 1 0 0 0,1 0-1 0 0,1 0 1 0 0,1 1 0 0 0,15-16 0 0 0,-21 24-163 0 0,-1 0 0 0 0,1 0 1 0 0,0 1-1 0 0,0-1 0 0 0,0 1 1 0 0,1 0-1 0 0,-1 1 1 0 0,1-1-1 0 0,0 1 0 0 0,0 0 1 0 0,-1 0-1 0 0,1 1 0 0 0,0 0 1 0 0,0 0-1 0 0,0 0 1 0 0,1 1-1 0 0,5 0 0 0 0,0 5-4336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60 340 0 0,'-2'3'15248'0'0,"-4"8"-14240"0"0,17-25-722 0 0,-5 7-296 0 0,3-3 96 0 0,-1 0 0 0 0,0 0 1 0 0,6-13-1 0 0,-13 46-1807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0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0 1772 0 0,'0'0'1396'0'0,"-17"17"-789"0"0,-101 100 492 0 0,39-35-453 0 0,3 3 0 0 0,-115 172 0 0 0,98-130-1227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372 94 4528 0 0,'0'0'5426'0'0,"2"-10"-5308"0"0,4-31-3 0 0,-6 40-102 0 0,0 0 0 0 0,0 0-1 0 0,-1 0 1 0 0,1-1 0 0 0,0 1 0 0 0,0 0-1 0 0,-1 0 1 0 0,1 0 0 0 0,0 0 0 0 0,-1 0 0 0 0,1 0-1 0 0,-1 0 1 0 0,1 0 0 0 0,-1 0 0 0 0,0 0-1 0 0,1 0 1 0 0,-1 0 0 0 0,0 1 0 0 0,0-1 0 0 0,0 0-1 0 0,0 0 1 0 0,0 1 0 0 0,1-1 0 0 0,-1 0 0 0 0,0 1-1 0 0,0-1 1 0 0,-2 0 0 0 0,-27-8 62 0 0,28 8-68 0 0,-14-1 207 0 0,1-1 0 0 0,0 2 0 0 0,0 0 0 0 0,-1 1 0 0 0,1 1 0 0 0,0 0 1 0 0,0 1-1 0 0,0 0 0 0 0,-27 9 0 0 0,33-8-141 0 0,0 0-1 0 0,0 1 1 0 0,0 0 0 0 0,0 0 0 0 0,0 1-1 0 0,1 0 1 0 0,0 0 0 0 0,0 1 0 0 0,1 0-1 0 0,-1 1 1 0 0,1-1 0 0 0,0 1 0 0 0,1 1-1 0 0,0-1 1 0 0,0 1 0 0 0,-6 13 0 0 0,10-18-65 0 0,0 1 0 0 0,0 0 0 0 0,0-1 0 0 0,1 1 1 0 0,0 0-1 0 0,0 0 0 0 0,0 0 0 0 0,0 0 0 0 0,1 1 1 0 0,-1-1-1 0 0,1 0 0 0 0,0 0 0 0 0,1 0 0 0 0,-1 0 1 0 0,0 0-1 0 0,1 0 0 0 0,0 0 0 0 0,0 0 0 0 0,1 0 0 0 0,-1 0 1 0 0,1 0-1 0 0,-1 0 0 0 0,1-1 0 0 0,0 1 0 0 0,1-1 1 0 0,-1 1-1 0 0,1-1 0 0 0,-1 0 0 0 0,1 0 0 0 0,0 0 1 0 0,0 0-1 0 0,0-1 0 0 0,1 1 0 0 0,-1-1 0 0 0,0 0 1 0 0,1 0-1 0 0,0 0 0 0 0,-1 0 0 0 0,1 0 0 0 0,0-1 1 0 0,0 0-1 0 0,0 0 0 0 0,0 0 0 0 0,7 0 0 0 0,-1 1-57 0 0,1-1 0 0 0,0 0 0 0 0,0-1-1 0 0,0-1 1 0 0,-1 1 0 0 0,1-2-1 0 0,0 1 1 0 0,0-2 0 0 0,-1 1 0 0 0,0-1-1 0 0,1-1 1 0 0,-1 0 0 0 0,0 0 0 0 0,13-9-1 0 0,6-7 112 0 0,0 0 0 0 0,-2-2 0 0 0,28-27 0 0 0,-21 18 206 0 0,-34 30-268 0 0,0 1 0 0 0,1 0 0 0 0,-1 0 0 0 0,0 0 0 0 0,0 0 0 0 0,0 0 0 0 0,1 0 0 0 0,-1 0 0 0 0,0 1 0 0 0,0-1 0 0 0,1 0 0 0 0,-1 0 0 0 0,0 0 0 0 0,0 0 0 0 0,0 0 0 0 0,0 0 0 0 0,1 0 0 0 0,-1 0 0 0 0,0 0 0 0 0,0 1 0 0 0,0-1 0 0 0,0 0 0 0 0,1 0 0 0 0,-1 0 0 0 0,0 0 0 0 0,0 0 0 0 0,0 1 0 0 0,0-1 0 0 0,0 0 0 0 0,0 0 0 0 0,0 0 0 0 0,1 1 0 0 0,-1-1 0 0 0,0 0 0 0 0,0 0 0 0 0,0 0 0 0 0,0 1 0 0 0,0-1 0 0 0,0 0 0 0 0,0 0 0 0 0,0 0 0 0 0,0 1 0 0 0,0-1 0 0 0,0 0 0 0 0,0 0 0 0 0,0 0 0 0 0,0 1 0 0 0,0-1 0 0 0,-1 0 0 0 0,1 1 0 0 0,2 24 124 0 0,-3 32 7 0 0,1-57-136 0 0,-2 42-103 0 0,-1 22-5089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70 8373 0 0,'0'0'5143'0'0,"0"13"-4876"0"0,1-1-241 0 0,0-3 6 0 0,0 1 1 0 0,-1 0-1 0 0,0 0 1 0 0,0 0-1 0 0,-1 0 1 0 0,0-1-1 0 0,-1 1 1 0 0,-1 0-1 0 0,1-1 0 0 0,-5 10 1 0 0,5-15-44 0 0,-1-1 0 0 0,1 0 0 0 0,-1 1 0 0 0,0-1 0 0 0,0-1 0 0 0,0 1 0 0 0,0 0 0 0 0,-6 3 0 0 0,8-5-17 0 0,0-1 1 0 0,0 1-1 0 0,-1 0 1 0 0,1-1 0 0 0,0 1-1 0 0,0 0 1 0 0,-1-1-1 0 0,1 1 1 0 0,0-1 0 0 0,0 0-1 0 0,-1 1 1 0 0,1-1 0 0 0,0 0-1 0 0,-1 0 1 0 0,1 0-1 0 0,-1 0 1 0 0,1 0 0 0 0,0 0-1 0 0,-1 0 1 0 0,1-1 0 0 0,0 1-1 0 0,-1 0 1 0 0,1-1-1 0 0,0 1 1 0 0,0-1 0 0 0,-1 1-1 0 0,1-1 1 0 0,0 0 0 0 0,-1 0-1 0 0,1-1 4 0 0,0 1-1 0 0,0-1 0 0 0,0 1 1 0 0,1-1-1 0 0,-1 1 1 0 0,1-1-1 0 0,-1 1 0 0 0,1-1 1 0 0,-1 1-1 0 0,1-1 1 0 0,0 0-1 0 0,0 1 0 0 0,0-1 1 0 0,0 0-1 0 0,0 1 1 0 0,0-1-1 0 0,0 0 0 0 0,1 1 1 0 0,-1-1-1 0 0,1 1 1 0 0,-1-1-1 0 0,1 0 0 0 0,-1 1 1 0 0,3-3-1 0 0,20-36-448 0 0,-8 22 333 0 0,1 0 0 0 0,0 0 1 0 0,1 2-1 0 0,1 0 0 0 0,1 1 0 0 0,0 1 0 0 0,36-21 0 0 0,-52 33 152 0 0,1 1 1 0 0,-1-1-1 0 0,1 1 0 0 0,-1 0 0 0 0,1 0 0 0 0,-1 0 0 0 0,1 1 0 0 0,0-1 0 0 0,-1 1 1 0 0,1 0-1 0 0,0 0 0 0 0,-1 0 0 0 0,7 1 0 0 0,-8 0 35 0 0,0-1 1 0 0,0 1-1 0 0,0 0 0 0 0,0 0 1 0 0,-1 0-1 0 0,1 0 0 0 0,0 0 0 0 0,-1 0 1 0 0,1 1-1 0 0,0-1 0 0 0,-1 1 1 0 0,0-1-1 0 0,1 1 0 0 0,-1-1 1 0 0,0 1-1 0 0,0 0 0 0 0,0-1 0 0 0,0 1 1 0 0,0 0-1 0 0,0 0 0 0 0,0 0 1 0 0,-1 0-1 0 0,1 0 0 0 0,0 4 0 0 0,2 13 223 0 0,0 0 0 0 0,-1 29 0 0 0,-2-10-2355 0 0,0-16-1387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1 836 0 0,'0'0'11130'0'0,"0"14"-10572"0"0,-19 334 876 0 0,6-208-1697 0 0,12-144-417 0 0,-9-51-1111 0 0,9 51 1746 0 0,-1 0 0 0 0,1 0 1 0 0,-1 0-1 0 0,1 0 0 0 0,-1 0 1 0 0,0 0-1 0 0,0 0 0 0 0,-1 1 0 0 0,1-1 1 0 0,-1 1-1 0 0,0 0 0 0 0,0-1 0 0 0,-4-2 1 0 0,1 3 69 0 0,-1-1 1 0 0,0 1-1 0 0,0 1 0 0 0,0-1 1 0 0,0 1-1 0 0,0 1 1 0 0,-1-1-1 0 0,1 1 1 0 0,0 0-1 0 0,-1 1 0 0 0,1 0 1 0 0,-1 0-1 0 0,1 0 1 0 0,-1 1-1 0 0,1 0 1 0 0,-1 1-1 0 0,1 0 1 0 0,-11 4-1 0 0,8-3 69 0 0,1 1-1 0 0,0 0 1 0 0,0 1 0 0 0,0 0-1 0 0,0 0 1 0 0,1 1 0 0 0,0 0-1 0 0,0 0 1 0 0,1 1 0 0 0,0 0-1 0 0,0 0 1 0 0,0 1 0 0 0,-7 11-1 0 0,13-17-83 0 0,-1 0 0 0 0,1 0 0 0 0,0-1 0 0 0,0 2-1 0 0,0-1 1 0 0,0 0 0 0 0,1 0 0 0 0,-1 0 0 0 0,1 0-1 0 0,-1 0 1 0 0,1 1 0 0 0,0-1 0 0 0,-1 0 0 0 0,1 0-1 0 0,0 1 1 0 0,1-1 0 0 0,-1 0 0 0 0,0 0 0 0 0,1 0 0 0 0,-1 1-1 0 0,1-1 1 0 0,-1 0 0 0 0,1 0 0 0 0,0 0 0 0 0,0 0-1 0 0,0 0 1 0 0,0 0 0 0 0,1 0 0 0 0,-1 0 0 0 0,0-1-1 0 0,1 1 1 0 0,-1 0 0 0 0,1-1 0 0 0,0 1 0 0 0,0-1-1 0 0,-1 0 1 0 0,1 1 0 0 0,0-1 0 0 0,0 0 0 0 0,0 0-1 0 0,4 1 1 0 0,8 4 88 0 0,-1-1 0 0 0,1 0-1 0 0,1-1 1 0 0,27 5 0 0 0,16-3 8 0 0,112-1 1 0 0,-124-5-255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115 149 3068 0 0,'0'0'5619'0'0,"2"-1"-6485"0"0,3-1 897 0 0,0 0 0 0 0,0 1 0 0 0,-1 0 0 0 0,1 0 1 0 0,0 0-1 0 0,0 1 0 0 0,0-1 0 0 0,8 2 0 0 0,-7-1 6 0 0,0 0 0 0 0,0 0 0 0 0,0-1 0 0 0,0 0 0 0 0,0 0 0 0 0,0 0 0 0 0,-1-1 0 0 0,12-4 0 0 0,-9 2 10 0 0,0-1 0 0 0,-1 0 0 0 0,1-1 1 0 0,-1 0-1 0 0,10-10 0 0 0,-15 14-28 0 0,0 0 0 0 0,-1 0 0 0 0,1 0 0 0 0,-1 0 0 0 0,1 0 0 0 0,-1 0 0 0 0,0 0 0 0 0,0 0 0 0 0,0 0 0 0 0,0-1 0 0 0,0 1 0 0 0,0 0 0 0 0,-1-1 0 0 0,1 1 0 0 0,-1 0 0 0 0,0-1 0 0 0,1 1 1 0 0,-1-1-1 0 0,0 1 0 0 0,-1-1 0 0 0,1 1 0 0 0,0-1 0 0 0,-1 1 0 0 0,1 0 0 0 0,-1-1 0 0 0,-1-3 0 0 0,1 5-22 0 0,-1-1 1 0 0,1 1 0 0 0,0-1-1 0 0,-1 1 1 0 0,1 0 0 0 0,-1-1-1 0 0,0 1 1 0 0,1 0-1 0 0,-1 0 1 0 0,0 0 0 0 0,0 0-1 0 0,0 0 1 0 0,0 1 0 0 0,0-1-1 0 0,1 1 1 0 0,-1-1-1 0 0,0 1 1 0 0,0-1 0 0 0,-3 1-1 0 0,-44-1-164 0 0,37 1 154 0 0,3 1 77 0 0,0 0 1 0 0,0 0-1 0 0,0 1 1 0 0,0 0-1 0 0,0 1 1 0 0,0 0-1 0 0,1 1 1 0 0,-1-1 0 0 0,1 2-1 0 0,0-1 1 0 0,0 1-1 0 0,1 0 1 0 0,-1 1-1 0 0,1 0 1 0 0,0 0-1 0 0,1 0 1 0 0,0 1-1 0 0,0 0 1 0 0,-7 10-1 0 0,8-10-60 0 0,0-1 0 0 0,1 1 0 0 0,0 0 0 0 0,0 0 0 0 0,1 1 0 0 0,0-1 0 0 0,0 1 0 0 0,1 0 0 0 0,0 0 0 0 0,0 0 0 0 0,1 0 0 0 0,0 0 0 0 0,0 0 0 0 0,1 0 0 0 0,0 0 0 0 0,1 0 0 0 0,-1 0 0 0 0,1 0-1 0 0,1 0 1 0 0,0 0 0 0 0,0 0 0 0 0,4 9 0 0 0,-3-11 30 0 0,1 0 0 0 0,0 0 0 0 0,0 0-1 0 0,0 0 1 0 0,1-1 0 0 0,-1 0 0 0 0,1 0-1 0 0,0 0 1 0 0,1-1 0 0 0,-1 0 0 0 0,1 0 0 0 0,0 0-1 0 0,0 0 1 0 0,0-1 0 0 0,1 0 0 0 0,-1-1-1 0 0,10 4 1 0 0,-4-3 15 0 0,0 0 0 0 0,0-1 0 0 0,1-1 0 0 0,-1 0 0 0 0,0 0 0 0 0,1-1-1 0 0,-1 0 1 0 0,1-1 0 0 0,11-3 0 0 0,-12 1-7 0 0,-1-1 0 0 0,0 1 0 0 0,0-2 0 0 0,-1 0-1 0 0,1 0 1 0 0,-1-1 0 0 0,0 0 0 0 0,11-10 0 0 0,7-6 47 0 0,34-37 0 0 0,-40 36-70 0 0,26-35-1 0 0,-40 47 67 0 0,-1 1-1 0 0,-1-1 1 0 0,1-1-1 0 0,-2 1 1 0 0,1-1 0 0 0,3-15-1 0 0,-21 55 444 0 0,1 1-1 0 0,-11 44 0 0 0,17-45-539 0 0,-1 5-1240 0 0,4-12-3738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7629 0 0,'0'0'5124'0'0,"-21"65"-10848"0"0,30-57 3027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0 3724 0 0,'0'0'9826'0'0,"-2"12"-9382"0"0,-39 227 885 0 0,29-162-1338 0 0,-10 65-700 0 0,4-48-3069 0 0,16-86 1803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0 557 1240 0 0,'0'0'10115'0'0,"15"4"-9623"0"0,10 2-372 0 0,1-1 1 0 0,39 3-1 0 0,-49-7-82 0 0,0 0-1 0 0,-1-2 1 0 0,1 0-1 0 0,0 0 1 0 0,0-2-1 0 0,26-7 0 0 0,-19 1-19 0 0,0-1-1 0 0,-1-1 0 0 0,0-1 0 0 0,-1 0 0 0 0,0-2 0 0 0,-1-1 0 0 0,0-1 0 0 0,-2 0 0 0 0,0-1 0 0 0,17-21 0 0 0,-13 12-43 0 0,-2-1 1 0 0,-1-1-1 0 0,-2-1 1 0 0,0 0-1 0 0,-2-1 1 0 0,22-62-1 0 0,-31 73 72 0 0,0 0-1 0 0,-2 0 1 0 0,0-1-1 0 0,3-37 0 0 0,-27 93-1345 0 0,-17 32 2142 0 0,2 1 0 0 0,-39 115 0 0 0,55-121-820 0 0,9-25 72 0 0,-1-1-1 0 0,-24 49 1 0 0,39-101-48 0 0,-3 11-210 0 0,0 0 1 0 0,0 0-1 0 0,0 0 0 0 0,0 0 1 0 0,1 0-1 0 0,0 1 0 0 0,2-5 1 0 0,1 0-6 0 0,1 1 0 0 0,0-1-1 0 0,0 1 1 0 0,0 0 0 0 0,13-9 0 0 0,-18 15 167 0 0,0 0 0 0 0,1 0 0 0 0,-1 0-1 0 0,0 0 1 0 0,1 1 0 0 0,-1-1 0 0 0,1 0 0 0 0,0 1 0 0 0,-1-1 0 0 0,1 1 0 0 0,-1-1 0 0 0,1 1 0 0 0,0 0 0 0 0,-1 0 0 0 0,1 0 0 0 0,0 0-1 0 0,-1 0 1 0 0,1 0 0 0 0,0 0 0 0 0,-1 0 0 0 0,1 1 0 0 0,0-1 0 0 0,-1 1 0 0 0,1-1 0 0 0,-1 1 0 0 0,1 0 0 0 0,-1-1 0 0 0,1 1 0 0 0,-1 0-1 0 0,1 0 1 0 0,-1 0 0 0 0,0 0 0 0 0,1 0 0 0 0,-1 1 0 0 0,0-1 0 0 0,0 0 0 0 0,0 0 0 0 0,1 3 0 0 0,30 50 605 0 0,-27-43-593 0 0,1 1 1 0 0,0-1-1 0 0,15 18 0 0 0,-18-26 16 0 0,0 0 0 0 0,0 0 0 0 0,0-1 0 0 0,0 1-1 0 0,0-1 1 0 0,1 1 0 0 0,-1-1 0 0 0,1 0 0 0 0,0 0 0 0 0,0-1 0 0 0,0 1-1 0 0,0-1 1 0 0,0 0 0 0 0,0 0 0 0 0,7 1 0 0 0,-1-1 19 0 0,0-1 1 0 0,0-1-1 0 0,-1 0 1 0 0,1 0-1 0 0,0-1 1 0 0,-1 0-1 0 0,1 0 0 0 0,-1-1 1 0 0,0-1-1 0 0,0 1 1 0 0,0-1-1 0 0,0-1 1 0 0,-1 0-1 0 0,0 0 0 0 0,10-9 1 0 0,4-3-109 0 0,-2-2 1 0 0,0 0-1 0 0,-1-2 0 0 0,19-25 1 0 0,-36 43 76 0 0,-1 1 0 0 0,1-1 0 0 0,0 0 0 0 0,-1 0 1 0 0,1 0-1 0 0,-1 0 0 0 0,0 0 0 0 0,0 0 0 0 0,0 0 0 0 0,-1 0 0 0 0,1 0 0 0 0,-1 0 1 0 0,1-4-1 0 0,-1 6-26 0 0,0 0-1 0 0,-1-1 1 0 0,1 1 0 0 0,0 0 0 0 0,0 0 0 0 0,0 0 0 0 0,-1 0-1 0 0,1 0 1 0 0,-1 0 0 0 0,1 0 0 0 0,-1 0 0 0 0,1 0 0 0 0,-1 0 0 0 0,1 0-1 0 0,-1 0 1 0 0,0 0 0 0 0,0 0 0 0 0,1 1 0 0 0,-1-1 0 0 0,0 0-1 0 0,0 1 1 0 0,0-1 0 0 0,0 0 0 0 0,0 1 0 0 0,0-1 0 0 0,0 1 0 0 0,0-1-1 0 0,0 1 1 0 0,0 0 0 0 0,0-1 0 0 0,0 1 0 0 0,0 0 0 0 0,0 0-1 0 0,0 0 1 0 0,0 0 0 0 0,-1 0 0 0 0,0 0 0 0 0,-1 0-41 0 0,1 0 1 0 0,0 0-1 0 0,-1 0 1 0 0,1 1-1 0 0,0-1 1 0 0,0 1-1 0 0,-1-1 1 0 0,1 1-1 0 0,0 0 1 0 0,0 0-1 0 0,0 0 1 0 0,0 0 0 0 0,0 0-1 0 0,0 1 1 0 0,0-1-1 0 0,1 1 1 0 0,-4 2-1 0 0,2 0 70 0 0,0-1 0 0 0,1 1 0 0 0,0 0 0 0 0,0 0 0 0 0,0 0 0 0 0,0 0 0 0 0,0 0 0 0 0,-1 8 0 0 0,0 5 182 0 0,0 0 0 0 0,1 0 1 0 0,1 30-1 0 0,1-43-221 0 0,0 0 36 0 0,0 0 1 0 0,0-1-1 0 0,0 1 0 0 0,0 0 0 0 0,1 0 0 0 0,-1-1 0 0 0,1 1 1 0 0,0 0-1 0 0,0-1 0 0 0,1 1 0 0 0,-1-1 0 0 0,1 1 0 0 0,0-1 1 0 0,-1 0-1 0 0,1 0 0 0 0,1 0 0 0 0,-1 0 0 0 0,0 0 0 0 0,1 0 1 0 0,0 0-1 0 0,-1-1 0 0 0,1 0 0 0 0,0 1 0 0 0,0-1 0 0 0,1 0 1 0 0,-1 0-1 0 0,0-1 0 0 0,1 1 0 0 0,3 1 0 0 0,0-2 22 0 0,-1 1 0 0 0,1-2 0 0 0,0 1 0 0 0,-1 0 0 0 0,1-1 0 0 0,0-1 0 0 0,0 1 0 0 0,-1-1 0 0 0,1 0 0 0 0,-1 0 0 0 0,1-1 0 0 0,-1 0 0 0 0,1 0 0 0 0,-1-1 0 0 0,9-4 0 0 0,-5 2-18 0 0,-1 0 1 0 0,0 0-1 0 0,0-1 0 0 0,0 0 1 0 0,-1-1-1 0 0,0 0 0 0 0,0 0 1 0 0,-1-1-1 0 0,0 0 0 0 0,0 0 0 0 0,-1 0 1 0 0,0-1-1 0 0,0 0 0 0 0,-1 0 1 0 0,0-1-1 0 0,-1 1 0 0 0,0-1 1 0 0,0 0-1 0 0,-1 0 0 0 0,-1-1 1 0 0,1 1-1 0 0,0-21 0 0 0,-3 18-76 0 0,0 10 3 0 0,-1 1 1 0 0,1 0 0 0 0,0-1 0 0 0,0 1 0 0 0,1 0-1 0 0,-1 0 1 0 0,0-1 0 0 0,1 1 0 0 0,-1 0 0 0 0,2-4-1 0 0,-1 5 34 0 0,0 0-1 0 0,1 0 1 0 0,-1 0-1 0 0,0 0 1 0 0,0 0 0 0 0,0 1-1 0 0,1-1 1 0 0,-1 0-1 0 0,0 1 1 0 0,1-1-1 0 0,-1 1 1 0 0,0-1-1 0 0,1 1 1 0 0,-1 0-1 0 0,1-1 1 0 0,-1 1-1 0 0,0 0 1 0 0,1 0-1 0 0,-1 0 1 0 0,1 0-1 0 0,1 1 1 0 0,4-1 38 0 0,1 0 1 0 0,-1 0-1 0 0,0 1 1 0 0,0 0-1 0 0,0 1 1 0 0,0-1-1 0 0,0 1 1 0 0,11 5-1 0 0,-15-5 20 0 0,0 0-1 0 0,0 0 0 0 0,0 0 1 0 0,-1 0-1 0 0,1 0 0 0 0,0 0 0 0 0,-1 1 1 0 0,1 0-1 0 0,-1-1 0 0 0,0 1 0 0 0,0 0 1 0 0,0 0-1 0 0,0 0 0 0 0,-1 0 0 0 0,1 0 1 0 0,-1 1-1 0 0,0-1 0 0 0,0 0 0 0 0,2 7 1 0 0,-2-1 61 0 0,0-1 1 0 0,0 1 0 0 0,-1 0 0 0 0,0 0-1 0 0,0 0 1 0 0,-1-1 0 0 0,0 1-1 0 0,-1 0 1 0 0,-4 13 0 0 0,-3 3 265 0 0,-23 44 1 0 0,27-59-337 0 0,5-9-34 0 0,-1-1 1 0 0,1 1-1 0 0,0 0 1 0 0,-1 0-1 0 0,1 0 1 0 0,0 0-1 0 0,-1-1 1 0 0,1 1-1 0 0,0 0 1 0 0,0 0-1 0 0,0 0 1 0 0,0 0-1 0 0,0 0 1 0 0,0 0 0 0 0,0-1-1 0 0,0 1 1 0 0,0 0-1 0 0,0 0 1 0 0,1 0-1 0 0,-1 0 1 0 0,0 0-1 0 0,1-1 1 0 0,-1 1-1 0 0,0 0 1 0 0,1 0-1 0 0,-1 0 1 0 0,2 0-1 0 0,-1 1 22 0 0,1-1 1 0 0,0 1-1 0 0,0-1 0 0 0,0 0 0 0 0,0 1 0 0 0,0-1 0 0 0,0 0 1 0 0,0-1-1 0 0,0 1 0 0 0,4 1 0 0 0,7 1-311 0 0,0-1-1 0 0,26 0 1 0 0,-38-2 201 0 0,12 1-499 0 0,-5 0-217 0 0,1-1 0 0 0,-1 0 0 0 0,1-1 0 0 0,-1 0 1 0 0,10-2-1 0 0,9-6-3739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64 2752 0 0,'0'0'9672'0'0,"-7"-10"-9585"0"0,-19-32-182 0 0,25 41 96 0 0,-1 0 0 0 0,1-1-1 0 0,0 2 1 0 0,0-1-1 0 0,0 0 1 0 0,-1 0-1 0 0,1 0 1 0 0,0 1-1 0 0,-1-1 1 0 0,1 0-1 0 0,-1 1 1 0 0,1-1-1 0 0,-1 1 1 0 0,1 0 0 0 0,-1 0-1 0 0,1-1 1 0 0,-1 1-1 0 0,1 0 1 0 0,-1 0-1 0 0,1 0 1 0 0,-1 1-1 0 0,1-1 1 0 0,-1 0-1 0 0,1 0 1 0 0,-1 1-1 0 0,1-1 1 0 0,-1 1 0 0 0,1-1-1 0 0,0 1 1 0 0,-1 0-1 0 0,1 0 1 0 0,0 0-1 0 0,-1-1 1 0 0,1 1-1 0 0,-2 2 1 0 0,-2 0 1 0 0,-13 7 165 0 0,0 1-1 0 0,0 1 0 0 0,1 1 1 0 0,1 0-1 0 0,-16 16 0 0 0,23-19-141 0 0,0-1 0 0 0,1 1 0 0 0,0 1-1 0 0,0-1 1 0 0,1 1 0 0 0,1 1 0 0 0,0-1-1 0 0,0 1 1 0 0,-5 16 0 0 0,8 12 208 0 0,6-41-143 0 0,0-1 0 0 0,0 0 0 0 0,0 0 1 0 0,0 0-1 0 0,0 0 0 0 0,-1-1 0 0 0,1 1 1 0 0,-1-1-1 0 0,1 1 0 0 0,-1-1 0 0 0,3-5 1 0 0,4-3-20 0 0,-1 3-82 0 0,20-23-286 0 0,54-46 1 0 0,-74 70 237 0 0,1 0 0 0 0,0 1 0 0 0,0 1 0 0 0,0-1 0 0 0,0 1 1 0 0,1 1-1 0 0,0 0 0 0 0,0 0 0 0 0,0 1 0 0 0,1 0 1 0 0,-1 1-1 0 0,13-2 0 0 0,-21 4 46 0 0,1 0 1 0 0,-1 0-1 0 0,0 0 0 0 0,1 1 1 0 0,-1-1-1 0 0,0 0 0 0 0,1 1 1 0 0,-1 0-1 0 0,0-1 1 0 0,1 1-1 0 0,-1 0 0 0 0,0 0 1 0 0,0 1-1 0 0,0-1 0 0 0,0 0 1 0 0,0 1-1 0 0,0-1 0 0 0,2 3 1 0 0,-1 0 43 0 0,0 0 0 0 0,0 0 1 0 0,-1-1-1 0 0,0 1 0 0 0,0 1 0 0 0,0-1 1 0 0,0 0-1 0 0,-1 0 0 0 0,2 6 0 0 0,1 8 104 0 0,-2 0 0 0 0,0 0-1 0 0,0 33 1 0 0,-2-49-147 0 0,0 13 73 0 0,-1 35 8 0 0,1-47-41 0 0,0 0 1 0 0,-1 0-1 0 0,1 0 0 0 0,-1 0 1 0 0,0 0-1 0 0,0 0 0 0 0,0 0 0 0 0,0 0 1 0 0,0 0-1 0 0,-1-1 0 0 0,1 1 0 0 0,-4 4 1 0 0,-1-6 1671 0 0,5-10-1240 0 0,2-10-494 0 0,2 14-4 0 0,0 0 0 0 0,0 0 0 0 0,0 0 0 0 0,0 0 0 0 0,1 1 0 0 0,0 0 1 0 0,0-1-1 0 0,0 1 0 0 0,5-4 0 0 0,48-32-259 0 0,-43 30 218 0 0,-2 2-53 0 0,1 0-1 0 0,0 1 1 0 0,29-12-1 0 0,-35 17-488 0 0,1 0-1 0 0,-1 0 1 0 0,1 0-1 0 0,-1 1 1 0 0,14 0-1 0 0,-21 1 450 0 0,1 0 0 0 0,-1 0 0 0 0,1 0 1 0 0,-1 0-1 0 0,0 0 0 0 0,1 0 0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25 1212 0 0,'0'0'13168'0'0,"1"-5"-13015"0"0,3-15 211 0 0,-5 35 274 0 0,-7 47 134 0 0,-10 124-526 0 0,11-88-3178 0 0,5-131-7065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3756 0 0,'0'0'7345'0'0,"-7"68"-9481"0"0,12-41 1072 0 0,-3-3-784 0 0,6 4-849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3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1 4208 0 0,'0'0'2032'0'0,"-1"15"-1899"0"0,-1 54 7 0 0,-11 155 2180 0 0,-2-136-1675 0 0,-47 153-1 0 0,15-73-418 0 0,45-159-375 0 0,0-5-138 0 0,1 1-1 0 0,0 0 0 0 0,0-1 1 0 0,1 1-1 0 0,-1 0 0 0 0,1-1 0 0 0,0 1 1 0 0,1 6-1 0 0,-1-11 241 0 0,0 0 0 0 0,0 0-1 0 0,0 0 1 0 0,0 0 0 0 0,0 1 0 0 0,0-1-1 0 0,0 0 1 0 0,0 0 0 0 0,0 0 0 0 0,0 0-1 0 0,0 0 1 0 0,0 1 0 0 0,0-1 0 0 0,0 0-1 0 0,0 0 1 0 0,0 0 0 0 0,1 1-426 0 0,0-1 426 0 0,-1 0 0 0 0,0 0 0 0 0,0 0-1 0 0,0 0 1 0 0,0 0 0 0 0,0 0 0 0 0,0 0-1 0 0,1 0 1 0 0,-1 0 0 0 0,0 0 0 0 0,0 0-1 0 0,0 0 1 0 0,0 0 0 0 0,0 0 0 0 0,1 0-1 0 0,-1 0 1 0 0,0 0 0 0 0,0 0 0 0 0,0 0-1 0 0,0 0 1 0 0,0 0 0 0 0,0 0 0 0 0,1 0-1 0 0,-1-1 1 0 0,16-10-4486 0 0</inkml:trace>
  <inkml:trace contextRef="#ctx0" brushRef="#br0" timeOffset="1">799 283 9793 0 0,'0'0'2880'0'0</inkml:trace>
  <inkml:trace contextRef="#ctx0" brushRef="#br0" timeOffset="2">814 531 5440 0 0,'0'0'7533'0'0,"26"-13"-15386"0"0,10-2 3197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0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511 1 1396 0 0,'0'0'1918'0'0,"-2"8"-1501"0"0,-2 1-276 0 0,0 0 0 0 0,-1 0 0 0 0,0-1 0 0 0,0 1 0 0 0,-1-1 0 0 0,0 0 0 0 0,-1-1 0 0 0,1 0 0 0 0,-9 8 0 0 0,-298 300 1332 0 0,294-297-1397 0 0,0 0 42 0 0,0 1 1 0 0,1 1-1 0 0,1 1 1 0 0,-20 30-1 0 0,34-45-152 0 0,23-21-6242 0 0</inkml:trace>
  <inkml:trace contextRef="#ctx0" brushRef="#br0" timeOffset="1">613 108 4956 0 0,'0'0'1277'0'0,"-68"82"-1761"0"0,36-39 680 0 0,-10 2-52 0 0,-1 12 64 0 0,-4 5 80 0 0,-9 6-28 0 0,-1 6-260 0 0,10-19-1328 0 0,-24 21-4089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8129 0 0,'0'0'2144'0'0,"-4"14"-2631"0"0,-13 49 341 0 0,16-57 140 0 0,0 1 1 0 0,0 0 0 0 0,1 0 0 0 0,0 0-1 0 0,0-1 1 0 0,0 1 0 0 0,1 0 0 0 0,0 0-1 0 0,1-1 1 0 0,-1 1 0 0 0,1-1 0 0 0,0 1-1 0 0,4 6 1 0 0,3 4 18 0 0,0 0-1 0 0,2-1 1 0 0,12 15-1 0 0,-4-4-80 0 0,-9-14 130 0 0,-5-7-110 0 0,0 1 1 0 0,-1-1-1 0 0,0 1 0 0 0,6 11 0 0 0,-10-17 100 0 0,1 1-1 0 0,-1-1 0 0 0,1 1 0 0 0,-1-1 0 0 0,0 1 0 0 0,1-1 0 0 0,-1 1 0 0 0,0-1 0 0 0,0 1 0 0 0,0-1 0 0 0,0 1 0 0 0,0-1 1 0 0,-1 1-1 0 0,1 0 0 0 0,0-1 0 0 0,-1 1 0 0 0,1-1 0 0 0,-1 0 0 0 0,1 1 0 0 0,-1-1 0 0 0,0 1 0 0 0,0-1 0 0 0,1 0 1 0 0,-1 0-1 0 0,0 1 0 0 0,0-1 0 0 0,0 0 0 0 0,-2 2 0 0 0,-22 15 560 0 0,-1-1 0 0 0,-37 20 1 0 0,54-32-631 0 0,-1 1-392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8429 0 0,'0'0'4253'0'0,"16"-3"-3196"0"0,49-9-301 0 0,-63 11-741 0 0,0 1 0 0 0,0 0 0 0 0,1 0-1 0 0,-1 0 1 0 0,0 0 0 0 0,0 0 0 0 0,0 0-1 0 0,0 0 1 0 0,0 1 0 0 0,0-1 0 0 0,0 1-1 0 0,0-1 1 0 0,0 1 0 0 0,0 0 0 0 0,0 0 0 0 0,0 0-1 0 0,-1 0 1 0 0,1 0 0 0 0,0 0 0 0 0,-1 1-1 0 0,1-1 1 0 0,-1 0 0 0 0,1 1 0 0 0,-1-1-1 0 0,1 1 1 0 0,-1 0 0 0 0,0-1 0 0 0,0 1-1 0 0,0 0 1 0 0,0 0 0 0 0,0 0 0 0 0,0 0-1 0 0,0 4 1 0 0,1 1 4 0 0,0 1 0 0 0,-1 0-1 0 0,-1-1 1 0 0,1 1 0 0 0,-1 0-1 0 0,-1 10 1 0 0,0-11 6 0 0,-1 1 0 0 0,0-1 0 0 0,0 0 0 0 0,-1 0 0 0 0,0 0 0 0 0,0 0 0 0 0,-1-1-1 0 0,1 1 1 0 0,-2-1 0 0 0,1 0 0 0 0,-1 0 0 0 0,1 0 0 0 0,-1 0 0 0 0,-1-1 0 0 0,1 0 0 0 0,-1 0 0 0 0,0-1 0 0 0,0 0 0 0 0,-1 0 0 0 0,-9 5-1 0 0,31-35-1348 0 0,26-30 714 0 0,-16 20 607 0 0,2 0 1 0 0,51-52-1 0 0,-77 87 38 0 0,0 0 0 0 0,0 0 0 0 0,0 0 0 0 0,0 0 0 0 0,0 0 1 0 0,1 0-1 0 0,-1 0 0 0 0,0 1 0 0 0,0-1 0 0 0,1 0 0 0 0,-1 1 0 0 0,0-1 0 0 0,1 1 0 0 0,-1-1 0 0 0,1 1 0 0 0,-1 0 0 0 0,1-1 0 0 0,-1 1 0 0 0,1 0 0 0 0,-1 0 0 0 0,1 0 0 0 0,2 0 0 0 0,-3 1-27 0 0,0 0 0 0 0,0 0 0 0 0,1 0-1 0 0,-1 0 1 0 0,0-1 0 0 0,0 2-1 0 0,0-1 1 0 0,0 0 0 0 0,0 0 0 0 0,0 0-1 0 0,0 0 1 0 0,0 1 0 0 0,0-1 0 0 0,-1 0-1 0 0,1 1 1 0 0,-1-1 0 0 0,2 3 0 0 0,0 6 14 0 0,1 0 0 0 0,-1 1 0 0 0,-1-1 0 0 0,0 21 0 0 0,-1 76-3585 0 0,0-106 3487 0 0,0-1 0 0 0,0 1 1 0 0,0-1-1 0 0,0 0 0 0 0,0 1 1 0 0,1-1-1 0 0,-1 1 0 0 0,0-1 1 0 0,0 0-1 0 0,0 1 0 0 0,0-1 1 0 0,0 0-1 0 0,1 1 0 0 0,-1-1 1 0 0,0 0-1 0 0,0 1 0 0 0,0-1 1 0 0,1 0-1 0 0,-1 1 0 0 0,0-1 1 0 0,0 0-1 0 0,1 0 0 0 0,-1 1 1 0 0,0-1-1 0 0,1 0 0 0 0,-1 0 1 0 0,0 0-1 0 0,1 0 0 0 0,-1 1 1 0 0,0-1-1 0 0,1 0 0 0 0,-1 0 1 0 0,1 0-1 0 0,-1 0 0 0 0,0 0 1 0 0,1 0-1 0 0,-1 0 0 0 0,0 0 1 0 0,1 0-1 0 0,-1 0 0 0 0,1 0 1 0 0,-1 0-1 0 0,0 0 0 0 0,1 0 1 0 0,-1 0-1 0 0,0 0 0 0 0,1-1 1 0 0,-1 1-1 0 0,1 0 0 0 0,-1 0 1 0 0,0 0-1 0 0,0-1 0 0 0,1 1 1 0 0,-1 0-1 0 0,0 0 0 0 0,1-1 1 0 0,21-14-1499 0 0,-21 14 1441 0 0,82-70-2646 0 0,-10 6 4161 0 0,-56 52 254 0 0,0 0 0 0 0,28-14 0 0 0,-44 26-1524 0 0,0 1 0 0 0,-1-1 0 0 0,1 1-1 0 0,0-1 1 0 0,0 1 0 0 0,-1-1-1 0 0,1 1 1 0 0,0-1 0 0 0,0 1-1 0 0,0 0 1 0 0,0 0 0 0 0,-1 0 0 0 0,1-1-1 0 0,0 1 1 0 0,0 0 0 0 0,0 0-1 0 0,0 0 1 0 0,0 0 0 0 0,0 0-1 0 0,-1 0 1 0 0,1 1 0 0 0,0-1 0 0 0,0 0-1 0 0,0 0 1 0 0,0 1 0 0 0,1 0-1 0 0,-1 0-36 0 0,-1 0-1 0 0,0 0 1 0 0,1 0-1 0 0,-1 0 0 0 0,0 0 1 0 0,0 0-1 0 0,1 0 1 0 0,-1 0-1 0 0,0 0 0 0 0,0 1 1 0 0,0-1-1 0 0,0 0 1 0 0,0 0-1 0 0,-1 0 0 0 0,1 0 1 0 0,0 0-1 0 0,-1 2 1 0 0,-24 57 444 0 0,22-54-374 0 0,-1 3-166 0 0,1 0 0 0 0,-1 0 0 0 0,1 0 0 0 0,1 0 0 0 0,0 0 0 0 0,0 1 0 0 0,0 17 0 0 0,2-26 14 0 0,0-1 1 0 0,0 1-1 0 0,0 0 0 0 0,0 0 0 0 0,0-1 1 0 0,0 1-1 0 0,1 0 0 0 0,-1-1 0 0 0,0 1 1 0 0,1 0-1 0 0,-1 0 0 0 0,0-1 0 0 0,1 1 1 0 0,-1-1-1 0 0,1 1 0 0 0,-1 0 0 0 0,1-1 1 0 0,-1 1-1 0 0,1-1 0 0 0,-1 1 0 0 0,1-1 1 0 0,0 1-1 0 0,-1-1 0 0 0,1 0 0 0 0,1 1 1 0 0,23 4 35 0 0,-17-5 24 0 0,0-1 0 0 0,0 0 0 0 0,1 0 0 0 0,8-3 0 0 0,-5-1 8 0 0,0 0 0 0 0,0 0 1 0 0,0-1-1 0 0,-1-1 0 0 0,0 0 0 0 0,0-1 0 0 0,0 0 0 0 0,-1 0 1 0 0,0-1-1 0 0,-1 0 0 0 0,0-1 0 0 0,-1 0 0 0 0,10-15 1 0 0,-16 23-7 0 0,-1 0 1 0 0,0 0 0 0 0,0 0 0 0 0,1-1 0 0 0,-2 1 0 0 0,1 0-1 0 0,0 0 1 0 0,0-1 0 0 0,-1 1 0 0 0,1-1 0 0 0,-1 1-1 0 0,0 0 1 0 0,0-1 0 0 0,0 1 0 0 0,0-1 0 0 0,0 1-1 0 0,0 0 1 0 0,-1-1 0 0 0,1 1 0 0 0,-2-3 0 0 0,1 3-21 0 0,0 0 1 0 0,0 1 0 0 0,-1-1-1 0 0,1 0 1 0 0,-1 1 0 0 0,1-1-1 0 0,-1 1 1 0 0,1 0 0 0 0,-1-1-1 0 0,0 1 1 0 0,0 0 0 0 0,0 0 0 0 0,0 0-1 0 0,0 0 1 0 0,0 1 0 0 0,0-1-1 0 0,0 0 1 0 0,-2 0 0 0 0,-3 0-88 0 0,-1 0 1 0 0,0 0-1 0 0,1 1 1 0 0,-1 0 0 0 0,0 0-1 0 0,1 1 1 0 0,-1-1 0 0 0,1 2-1 0 0,-1-1 1 0 0,1 1-1 0 0,-10 4 1 0 0,10-3-59 0 0,0 1 0 0 0,0 0 1 0 0,0 0-1 0 0,-9 7 0 0 0,14-10-122 0 0,1 1-1 0 0,-1 0 1 0 0,0 0 0 0 0,0-1 0 0 0,1 1 0 0 0,-1 0-1 0 0,1 0 1 0 0,-1 0 0 0 0,1 1 0 0 0,0-1 0 0 0,0 0-1 0 0,0 0 1 0 0,0 1 0 0 0,0-1 0 0 0,1 1 0 0 0,-1-1-1 0 0,1 1 1 0 0,-1 2 0 0 0,1-5 66 0 0,0 1-1 0 0,0 0 1 0 0,0-1-1 0 0,1 1 1 0 0,-1-1-1 0 0,0 1 1 0 0,0 0 0 0 0,1-1-1 0 0,-1 1 1 0 0,0-1-1 0 0,1 1 1 0 0,-1-1 0 0 0,0 1-1 0 0,1-1 1 0 0,-1 1-1 0 0,1-1 1 0 0,-1 1-1 0 0,1-1 1 0 0,-1 0 0 0 0,1 1-1 0 0,-1-1 1 0 0,1 1-1 0 0,-1-1 1 0 0,1 0-1 0 0,0 0 1 0 0,-1 1 0 0 0,1-1-1 0 0,-1 0 1 0 0,1 0-1 0 0,0 0 1 0 0,-1 0-1 0 0,1 0 1 0 0,0 0 0 0 0,-1 0-1 0 0,1 0 1 0 0,0 0-1 0 0,-1 0 1 0 0,1 0 0 0 0,-1 0-1 0 0,2-1 1 0 0,18 2-2916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1 716 0 0,'0'0'12673'0'0,"10"0"-12558"0"0,-9 3-4 0 0,-1 1 1 0 0,1-1-1 0 0,-1 0 1 0 0,0 1-1 0 0,0-1 1 0 0,0 1-1 0 0,0-1 1 0 0,-1 1-1 0 0,-1 6 1 0 0,0 0 76 0 0,-6 310-841 0 0,9-225-6046 0 0</inkml:trace>
  <inkml:trace contextRef="#ctx0" brushRef="#br0" timeOffset="1">29 244 1788 0 0,'0'0'13448'0'0,"14"-5"-13581"0"0,2-2 88 0 0,-9 3 26 0 0,0 1 1 0 0,1 0-1 0 0,0 0 0 0 0,0 1 0 0 0,0 0 0 0 0,0 1 0 0 0,0-1 0 0 0,0 2 0 0 0,12-1 0 0 0,3 1-86 0 0,145 0-1316 0 0,-53-2-3924 0 0,-70 1 1503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 8185 0 0,'0'0'8151'0'0,"2"13"-8010"0"0,1 24-9 0 0,-1 0-1 0 0,-1 1 1 0 0,-2-1 0 0 0,-8 45 0 0 0,8-76-137 0 0,-5 28-572 0 0,-2 0 0 0 0,-1-1-1 0 0,-2 0 1 0 0,-17 36 0 0 0,28-68 335 0 0,-1 1 1 0 0,0-1 0 0 0,0 1-1 0 0,0-1 1 0 0,0 1 0 0 0,-1-1 0 0 0,1 1-1 0 0,0-1 1 0 0,0 0 0 0 0,-1 0-1 0 0,-2 2 1 0 0,4-3 109 0 0,-1 0 0 0 0,1 0 0 0 0,-1 0 0 0 0,1 0 1 0 0,-1 0-1 0 0,0 0 0 0 0,1 0 0 0 0,-1 0 0 0 0,1 0 0 0 0,-1 0 0 0 0,0 0 0 0 0,1 0 0 0 0,-1 0 0 0 0,1 0 0 0 0,-1-1 0 0 0,1 1 1 0 0,-1 0-1 0 0,1 0 0 0 0,-1-1 0 0 0,1 1 0 0 0,-1 0 0 0 0,1-1 0 0 0,-1 1 0 0 0,1-1 0 0 0,-1 1 0 0 0,1 0 0 0 0,0-1 0 0 0,-1 1 1 0 0,1-1-1 0 0,0 1 0 0 0,-1-1 0 0 0,1 1 0 0 0,0-1 0 0 0,0 0 0 0 0,-1 1 0 0 0,1-1 0 0 0,0 1 0 0 0,0-1 0 0 0,0 1 0 0 0,0-2 1 0 0,-5-18-3550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0 227 704 0 0,'0'0'12543'0'0,"16"12"-11976"0"0,116 92 42 0 0,-118-92-529 0 0,0-1 0 0 0,1-1 0 0 0,31 17 0 0 0,-40-24-31 0 0,0 0 1 0 0,0-1-1 0 0,0 0 0 0 0,0 0 0 0 0,1 0 0 0 0,-1-1 0 0 0,0 0 1 0 0,1 0-1 0 0,-1-1 0 0 0,1 0 0 0 0,-1 0 0 0 0,1 0 0 0 0,-1-1 1 0 0,9-2-1 0 0,-10 1 35 0 0,0 0 1 0 0,0 0 0 0 0,0-1-1 0 0,0 0 1 0 0,-1 0 0 0 0,1 0 0 0 0,-1 0-1 0 0,0-1 1 0 0,0 0 0 0 0,0 0-1 0 0,-1 0 1 0 0,0 0 0 0 0,1 0-1 0 0,2-7 1 0 0,2-1 152 0 0,-1-1-1 0 0,-1 0 1 0 0,0 0 0 0 0,4-18-1 0 0,1-8-94 0 0,-2-1-1 0 0,-1-1 0 0 0,-3 1 1 0 0,1-68-1 0 0,-6 108-160 0 0,1 0 0 0 0,-1 0 0 0 0,0-1-1 0 0,0 1 1 0 0,0 0 0 0 0,0-1 0 0 0,0 1 0 0 0,0 0-1 0 0,0-1 1 0 0,0 1 0 0 0,0 0 0 0 0,0-1 0 0 0,0 1 0 0 0,0 0-1 0 0,-1-1 1 0 0,1 1 0 0 0,0 0 0 0 0,0-1 0 0 0,0 1 0 0 0,0 0-1 0 0,0-1 1 0 0,-1 1 0 0 0,1 0 0 0 0,0 0 0 0 0,0-1-1 0 0,-1 1 1 0 0,1 0 0 0 0,0 0 0 0 0,0 0 0 0 0,-1-1 0 0 0,1 1-1 0 0,0 0 1 0 0,0 0 0 0 0,-1 0 0 0 0,1 0 0 0 0,0-1 0 0 0,-1 1-1 0 0,1 0 1 0 0,0 0 0 0 0,-1 0 0 0 0,1 0 0 0 0,-16 9-900 0 0,-14 21-544 0 0,30-29 1412 0 0,-24 28-2916 0 0,1 1 0 0 0,-28 49-1 0 0,37-57-197 0 0</inkml:trace>
  <inkml:trace contextRef="#ctx0" brushRef="#br0" timeOffset="1">554 221 364 0 0,'0'0'12692'0'0,"1"9"-12363"0"0,0 2-249 0 0,0 0-1 0 0,-1 0 1 0 0,0 0 0 0 0,-1 0-1 0 0,-1-1 1 0 0,1 1-1 0 0,-5 14 1 0 0,1-13-102 0 0,2 1 0 0 0,-1 0 0 0 0,2 0-1 0 0,0 0 1 0 0,-1 22 0 0 0,3-33 19 0 0,0 1-1 0 0,0-1 1 0 0,0 1-1 0 0,1-1 1 0 0,-1 1-1 0 0,1-1 1 0 0,-1 1-1 0 0,1-1 1 0 0,0 1 0 0 0,0-1-1 0 0,0 0 1 0 0,1 0-1 0 0,-1 1 1 0 0,0-1-1 0 0,1 0 1 0 0,-1 0-1 0 0,1 0 1 0 0,0-1-1 0 0,0 1 1 0 0,0 0 0 0 0,0-1-1 0 0,0 1 1 0 0,0-1-1 0 0,0 1 1 0 0,0-1-1 0 0,0 0 1 0 0,1 0-1 0 0,-1 0 1 0 0,1 0 0 0 0,-1-1-1 0 0,0 1 1 0 0,1-1-1 0 0,-1 1 1 0 0,1-1-1 0 0,0 0 1 0 0,-1 0-1 0 0,3 0 1 0 0,3 0 62 0 0,1 0-1 0 0,-1-1 1 0 0,0 0-1 0 0,0-1 1 0 0,0 0 0 0 0,-1 0-1 0 0,1 0 1 0 0,0-1 0 0 0,-1 0-1 0 0,1-1 1 0 0,9-6-1 0 0,-11 7-9 0 0,-1 0-1 0 0,-1-1 0 0 0,1 0 1 0 0,0 0-1 0 0,-1 0 0 0 0,0 0 0 0 0,0-1 1 0 0,0 0-1 0 0,-1 1 0 0 0,1-1 0 0 0,-1-1 1 0 0,0 1-1 0 0,-1 0 0 0 0,1-1 1 0 0,-1 0-1 0 0,2-7 0 0 0,-4 11-81 0 0,1 1 0 0 0,-1-1 0 0 0,0 1 1 0 0,0-1-1 0 0,0 0 0 0 0,-1 1 0 0 0,1-1 0 0 0,0 1 0 0 0,0-1 0 0 0,-1 1 1 0 0,1-1-1 0 0,-1 1 0 0 0,0-1 0 0 0,1 1 0 0 0,-1-1 0 0 0,0 1 0 0 0,0 0 1 0 0,0-1-1 0 0,0 1 0 0 0,0 0 0 0 0,0 0 0 0 0,0-1 0 0 0,0 1 0 0 0,0 0 1 0 0,0 0-1 0 0,-1 1 0 0 0,1-1 0 0 0,0 0 0 0 0,-1 0 0 0 0,1 1 0 0 0,-1-1 1 0 0,1 0-1 0 0,-1 1 0 0 0,1 0 0 0 0,-1-1 0 0 0,1 1 0 0 0,-3 0 0 0 0,-9-3-1328 0 0,0 1-1 0 0,0 1 0 0 0,-21 1 1 0 0,17-1-1431 0 0,-5 0-2371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52 3332 0 0,'0'0'10229'0'0,"11"17"-10061"0"0,32 54-128 0 0,-42-69-25 0 0,1 2 0 0 0,0-1 0 0 0,-1 0 0 0 0,1 0 1 0 0,-1 0-1 0 0,0 1 0 0 0,0-1 0 0 0,0 1 1 0 0,-1-1-1 0 0,1 0 0 0 0,-1 1 0 0 0,0-1 0 0 0,0 1 1 0 0,0-1-1 0 0,0 1 0 0 0,-1-1 0 0 0,0 1 1 0 0,1-1-1 0 0,-1 1 0 0 0,0-1 0 0 0,-1 0 0 0 0,1 1 1 0 0,0-1-1 0 0,-1 0 0 0 0,0 0 0 0 0,0 0 1 0 0,0 0-1 0 0,0 0 0 0 0,-3 2 0 0 0,1-1 0 0 0,0-1 0 0 0,0 1-1 0 0,0-1 1 0 0,-1 0 0 0 0,0 0-1 0 0,1-1 1 0 0,-1 1 0 0 0,0-1-1 0 0,0 0 1 0 0,0-1 0 0 0,0 1-1 0 0,-1-1 1 0 0,1 0 0 0 0,0 0-1 0 0,-7 0 1 0 0,12-1-25 0 0,-1 0 0 0 0,1 0 0 0 0,0 0 0 0 0,-1 0-1 0 0,1 0 1 0 0,0 0 0 0 0,-1-1 0 0 0,1 1 0 0 0,0 0 0 0 0,0 0 0 0 0,-1 0 0 0 0,1 0-1 0 0,0 0 1 0 0,-1 0 0 0 0,1-1 0 0 0,0 1 0 0 0,0 0 0 0 0,-1 0 0 0 0,1 0 0 0 0,0-1-1 0 0,0 1 1 0 0,0 0 0 0 0,-1 0 0 0 0,1-1 0 0 0,0 1 0 0 0,0 0 0 0 0,0-1 0 0 0,0 1-1 0 0,0 0 1 0 0,-1 0 0 0 0,1-1 0 0 0,0 1 0 0 0,0 0 0 0 0,0-1 0 0 0,0 1 0 0 0,2-17-366 0 0,13-12-338 0 0,-7 20 603 0 0,1 1 0 0 0,0 0 0 0 0,0 0 0 0 0,1 0 0 0 0,0 1 0 0 0,1 1 0 0 0,-1 0 0 0 0,1 0-1 0 0,0 1 1 0 0,13-4 0 0 0,-18 7 110 0 0,1 0-1 0 0,0 0 1 0 0,0 1 0 0 0,0 0-1 0 0,0 1 1 0 0,0-1-1 0 0,0 1 1 0 0,0 1-1 0 0,1-1 1 0 0,-1 1-1 0 0,0 0 1 0 0,-1 1-1 0 0,1 0 1 0 0,0 0-1 0 0,0 0 1 0 0,-1 1-1 0 0,1 0 1 0 0,10 7-1 0 0,-5-2 95 0 0,1 0-1 0 0,0-1 1 0 0,0-1-1 0 0,1 0 1 0 0,0 0-1 0 0,0-1 1 0 0,16 3-1 0 0,-25-7-48 0 0,0 0 0 0 0,0-1 0 0 0,1 1-1 0 0,-1-1 1 0 0,0 0 0 0 0,0-1 0 0 0,0 1-1 0 0,1-1 1 0 0,-1 0 0 0 0,0 0 0 0 0,0 0-1 0 0,0-1 1 0 0,0 0 0 0 0,0 0 0 0 0,-1 0-1 0 0,1-1 1 0 0,-1 1 0 0 0,1-1 0 0 0,-1 0 0 0 0,0-1-1 0 0,0 1 1 0 0,0-1 0 0 0,5-6 0 0 0,-2 1-100 0 0,0-1 0 0 0,-1 1 1 0 0,0-1-1 0 0,-1 0 0 0 0,6-17 1 0 0,-9 22 79 0 0,0 0 1 0 0,0 0-1 0 0,-1-1 1 0 0,0 1-1 0 0,0 0 1 0 0,0-1-1 0 0,-1 1 0 0 0,0-1 1 0 0,0 1-1 0 0,0-1 1 0 0,-1 1-1 0 0,1-1 1 0 0,-4-8-1 0 0,4 13-21 0 0,0 1 1 0 0,0-1-1 0 0,-1 0 0 0 0,1 0 1 0 0,-1 1-1 0 0,1-1 0 0 0,-1 0 0 0 0,1 1 1 0 0,-1-1-1 0 0,1 1 0 0 0,-1-1 0 0 0,1 0 1 0 0,-1 1-1 0 0,0-1 0 0 0,1 1 0 0 0,-1 0 1 0 0,0-1-1 0 0,1 1 0 0 0,-1-1 0 0 0,0 1 1 0 0,0 0-1 0 0,1 0 0 0 0,-1-1 0 0 0,0 1 1 0 0,0 0-1 0 0,0 0 0 0 0,1 0 0 0 0,-1 0 1 0 0,0 0-1 0 0,0 0 0 0 0,0 0 0 0 0,1 0 1 0 0,-1 0-1 0 0,0 1 0 0 0,0-1 0 0 0,1 0 1 0 0,-1 0-1 0 0,0 1 0 0 0,0-1 0 0 0,1 0 1 0 0,-1 1-1 0 0,0-1 0 0 0,1 1 0 0 0,-1-1 1 0 0,0 1-1 0 0,1-1 0 0 0,-1 1 0 0 0,-32 29 229 0 0,31-28-130 0 0,-2 2-44 0 0,0 0 1 0 0,0 1-1 0 0,1-1 0 0 0,0 0 0 0 0,0 1 0 0 0,0 0 1 0 0,1 0-1 0 0,-1 0 0 0 0,1 0 0 0 0,0 0 0 0 0,1 0 0 0 0,-1 1 1 0 0,1-1-1 0 0,0 0 0 0 0,1 1 0 0 0,-1-1 0 0 0,1 1 0 0 0,0-1 1 0 0,0 1-1 0 0,1-1 0 0 0,-1 1 0 0 0,3 6 0 0 0,-1-5-29 0 0,1 0 0 0 0,0-1 0 0 0,0 1 0 0 0,0-1 0 0 0,1 0 0 0 0,0 0-1 0 0,0 0 1 0 0,0 0 0 0 0,1-1 0 0 0,0 0 0 0 0,0 0 0 0 0,0 0 0 0 0,1 0 0 0 0,-1-1-1 0 0,1 0 1 0 0,11 5 0 0 0,1 0-111 0 0,1-2 1 0 0,0 0-1 0 0,0-1 0 0 0,1-1 0 0 0,-1 0 1 0 0,1-2-1 0 0,23 2 0 0 0,-22-4-1327 0 0,0-1 0 0 0,-1-1 1 0 0,38-5-1 0 0,-34 0-1879 0 0,2-3-1521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9609 0 0,'0'0'7477'0'0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15 102 820 0 0,'0'0'12771'0'0,"-2"-5"-11749"0"0,0 3-758 0 0,1 0-174 0 0,0 1 0 0 0,0 0-1 0 0,0 0 1 0 0,0-1 0 0 0,0 1-1 0 0,0 0 1 0 0,1-1-1 0 0,-1 1 1 0 0,1 0 0 0 0,-1-1-1 0 0,1 1 1 0 0,-1-1 0 0 0,1-1-1 0 0,0 2-41 0 0,1-1-1 0 0,0 2 1 0 0,-1-1-1 0 0,1 0 1 0 0,0 0 0 0 0,-1 0-1 0 0,1 0 1 0 0,0 0-1 0 0,0 0 1 0 0,0 1 0 0 0,0-1-1 0 0,0 0 1 0 0,0 1-1 0 0,0-1 1 0 0,0 1 0 0 0,0-1-1 0 0,0 1 1 0 0,2-1-1 0 0,23-8-565 0 0,0 4 34 0 0,-1 1-1 0 0,44-1 0 0 0,6-1-2528 0 0,-61 4 1236 0 0,0-1-1 0 0,1 0 1 0 0,14-5-1 0 0,-3-5-3107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4 1528 0 0,'0'0'12433'0'0,"99"-2"-13321"0"0,-58 2 776 0 0,-1 0-196 0 0,2 0-900 0 0,-9 0-1064 0 0,-7 0-584 0 0,-3-1-2465 0 0</inkml:trace>
  <inkml:trace contextRef="#ctx0" brushRef="#br0" timeOffset="1">0 187 4852 0 0,'0'0'9797'0'0,"86"-16"-11065"0"0,-37 11 972 0 0,2-1-484 0 0,-1-2-556 0 0,-14 4-1120 0 0,14-11-1809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619 68 6369 0 0,'0'0'8833'0'0,"-10"-12"-8228"0"0,4 4-513 0 0,2 3-50 0 0,0 0 0 0 0,0 0-1 0 0,0 1 1 0 0,0-1 0 0 0,0 1-1 0 0,-6-4 1 0 0,8 7-27 0 0,-1-1 1 0 0,1 1-1 0 0,-1 0 1 0 0,1-1-1 0 0,-1 1 1 0 0,0 1 0 0 0,1-1-1 0 0,-1 0 1 0 0,0 1-1 0 0,0-1 1 0 0,1 1-1 0 0,-1 0 1 0 0,0 0-1 0 0,0 0 1 0 0,0 0-1 0 0,0 0 1 0 0,1 1-1 0 0,-1-1 1 0 0,-5 3 0 0 0,-34 13 66 0 0,1 1 0 0 0,0 3 1 0 0,1 2-1 0 0,2 1 1 0 0,0 1-1 0 0,2 3 0 0 0,-65 59 1 0 0,79-64-110 0 0,2 0-1 0 0,-20 26 1 0 0,33-39 2 0 0,1-1 0 0 0,1 2-1 0 0,-1-1 1 0 0,2 0 0 0 0,-1 1 0 0 0,1 0 0 0 0,1 0 0 0 0,0 0 0 0 0,-3 16 0 0 0,6-24 19 0 0,-1-1 1 0 0,1 1 0 0 0,0 0 0 0 0,-1 0-1 0 0,1 0 1 0 0,0-1 0 0 0,0 1 0 0 0,1 0-1 0 0,-1 0 1 0 0,0 0 0 0 0,0-1 0 0 0,1 1-1 0 0,-1 0 1 0 0,1-1 0 0 0,0 1 0 0 0,-1 0-1 0 0,1-1 1 0 0,0 1 0 0 0,0 0 0 0 0,0-1-1 0 0,0 0 1 0 0,0 1 0 0 0,1-1 0 0 0,-1 0 0 0 0,0 1-1 0 0,1-1 1 0 0,-1 0 0 0 0,0 0 0 0 0,1 0-1 0 0,0 0 1 0 0,-1 0 0 0 0,1 0 0 0 0,-1-1-1 0 0,1 1 1 0 0,0-1 0 0 0,0 1 0 0 0,-1-1-1 0 0,1 1 1 0 0,0-1 0 0 0,0 0 0 0 0,-1 0-1 0 0,3 0 1 0 0,3 0 19 0 0,0 0 0 0 0,0-1 0 0 0,0 0 0 0 0,-1-1 0 0 0,1 1 0 0 0,0-1 0 0 0,-1 0 0 0 0,0-1 0 0 0,12-5 0 0 0,12-12 106 0 0,-1-1 0 0 0,-1-1 1 0 0,-1-2-1 0 0,-1 0 0 0 0,-2-2 1 0 0,0 0-1 0 0,-1-2 1 0 0,32-53-1 0 0,-43 68 161 0 0,-10 26-863 0 0,-2 5 541 0 0,1-9-11 0 0,0 0 1 0 0,0 0-1 0 0,1 0 1 0 0,0 0-1 0 0,0 0 0 0 0,1 0 1 0 0,0-1-1 0 0,1 1 1 0 0,0-1-1 0 0,0 0 1 0 0,1 0-1 0 0,0 0 0 0 0,0-1 1 0 0,1 0-1 0 0,0 0 1 0 0,0 0-1 0 0,1-1 1 0 0,-1 1-1 0 0,1-2 0 0 0,1 1 1 0 0,-1-1-1 0 0,1 0 1 0 0,0-1-1 0 0,0 1 1 0 0,1-2-1 0 0,-1 1 0 0 0,17 3 1 0 0,-4 0-926 0 0,0-2 1 0 0,26 3-1 0 0,22-4-4477 0 0,5-6-921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2908 0 0,'0'0'1110'0'0,"-16"0"-1807"0"0,-4 24-1280 0 0,56-48 633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1 8597 0 0,'0'0'7905'0'0,"-19"20"-7509"0"0,0 0-271 0 0,-104 116 518 0 0,31-17-792 0 0,-128 222 1 0 0,304-400 169 0 0,-52 37-154 0 0,1 2 0 0 0,67-31-1 0 0,-83 44 79 0 0,0 1-1 0 0,0 0 1 0 0,1 2-1 0 0,0 0 1 0 0,0 1-1 0 0,0 0 1 0 0,0 1-1 0 0,26 2 1 0 0,-40 0 37 0 0,0 0 0 0 0,0 1 0 0 0,0 0 1 0 0,0 0-1 0 0,0 0 0 0 0,0 0 0 0 0,-1 1 0 0 0,1-1 0 0 0,0 1 1 0 0,-1 0-1 0 0,1 0 0 0 0,-1 0 0 0 0,0 0 0 0 0,0 1 1 0 0,0 0-1 0 0,0-1 0 0 0,0 1 0 0 0,0 0 0 0 0,-1 0 0 0 0,1 1 1 0 0,1 3-1 0 0,-2-4 47 0 0,-1 0 0 0 0,0 0-1 0 0,0 0 1 0 0,0 1 0 0 0,0-1 0 0 0,0 0 0 0 0,-1 0 0 0 0,1 1 0 0 0,-1-1 0 0 0,0 0-1 0 0,0 1 1 0 0,0-1 0 0 0,-1 0 0 0 0,1 0 0 0 0,-1 1 0 0 0,0-1 0 0 0,0 0 0 0 0,0 0-1 0 0,0 0 1 0 0,0 0 0 0 0,-1 0 0 0 0,1 0 0 0 0,-1 0 0 0 0,0 0 0 0 0,-4 5 0 0 0,-4 2 70 0 0,-1 1 0 0 0,0-2 0 0 0,0 1 1 0 0,-1-2-1 0 0,0 1 0 0 0,-1-2 1 0 0,1 1-1 0 0,-1-2 0 0 0,-1 0 0 0 0,-22 7 1 0 0,-6 0-12 0 0,-1-3 1 0 0,-54 7-1 0 0,27-9-1735 0 0,-83-1 0 0 0,128-10-1705 0 0,3-12-3021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65 56 0 0,'0'0'6570'0'0,"3"-4"-6100"0"0,4-10-502 0 0,-15 25-185 0 0,-1 0 205 0 0,7-9 12 0 0,1 0-1 0 0,-1-1 0 0 0,1 1 0 0 0,-1 0 1 0 0,1 0-1 0 0,0 0 0 0 0,0 0 1 0 0,0 0-1 0 0,0 0 0 0 0,0 0 0 0 0,0 0 1 0 0,0 1-1 0 0,0 1 0 0 0,1-4 97 0 0,2-1-51 0 0,0-1 0 0 0,0 1-1 0 0,0-1 1 0 0,0 0-1 0 0,-1 0 1 0 0,1 0 0 0 0,-1 0-1 0 0,1 0 1 0 0,-1 0-1 0 0,0 0 1 0 0,1-1 0 0 0,0-3-1 0 0,0 2-20 0 0,1-1 6 0 0,0 0 0 0 0,-1-1 0 0 0,0 1 0 0 0,0-1 0 0 0,0 1 1 0 0,0-1-1 0 0,-1 0 0 0 0,0 1 0 0 0,0-8 0 0 0,-5 10-498 0 0,-4 8-664 0 0,-8 9-1474 0 0,6 2 214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67 6317 0 0,'0'0'5138'0'0,"-1"9"-6609"0"0,-2 26 1632 0 0,-13 56 0 0 0,13-79-86 0 0,0 1 1 0 0,-1-1 0 0 0,-1 0-1 0 0,0-1 1 0 0,0 1-1 0 0,-1-1 1 0 0,0 0-1 0 0,-16 19 1 0 0,22-29-48 0 0,0 0 1 0 0,-1-1-1 0 0,1 1 1 0 0,-1 0 0 0 0,0-1-1 0 0,1 1 1 0 0,-1 0-1 0 0,0-1 1 0 0,1 1 0 0 0,-1-1-1 0 0,0 1 1 0 0,1-1-1 0 0,-1 1 1 0 0,0-1-1 0 0,0 0 1 0 0,0 1 0 0 0,1-1-1 0 0,-1 0 1 0 0,0 0-1 0 0,0 1 1 0 0,0-1 0 0 0,0 0-1 0 0,0 0 1 0 0,0 0-1 0 0,1 0 1 0 0,-1 0-1 0 0,0 0 1 0 0,0 0 0 0 0,0 0-1 0 0,0-1 1 0 0,0 1-1 0 0,0 0 1 0 0,1-1 0 0 0,-1 1-1 0 0,0 0 1 0 0,0-1-1 0 0,0 1 1 0 0,1-1 0 0 0,-1 1-1 0 0,0-1 1 0 0,1 1-1 0 0,-1-1 1 0 0,0 0-1 0 0,1 1 1 0 0,-1-1 0 0 0,1 0-1 0 0,-1 1 1 0 0,1-1-1 0 0,-1-1 1 0 0,-1-2 23 0 0,0 0 1 0 0,0 0-1 0 0,0 0 0 0 0,1 0 1 0 0,-1-1-1 0 0,1 1 0 0 0,0 0 1 0 0,0-7-1 0 0,2 0-68 0 0,0 1 1 0 0,0-1 0 0 0,1 1-1 0 0,0 0 1 0 0,1-1-1 0 0,0 1 1 0 0,1 0-1 0 0,0 1 1 0 0,0-1 0 0 0,1 1-1 0 0,1 0 1 0 0,-1 0-1 0 0,2 0 1 0 0,7-8-1 0 0,-3 3-61 0 0,2 1 0 0 0,-1 0 0 0 0,2 0 0 0 0,0 2 0 0 0,0-1-1 0 0,1 2 1 0 0,24-13 0 0 0,-34 20-9 0 0,1 1-1 0 0,-1-1 1 0 0,1 1-1 0 0,-1 1 1 0 0,1-1-1 0 0,0 1 0 0 0,0 0 1 0 0,0 0-1 0 0,0 1 1 0 0,-1 0-1 0 0,7 0 1 0 0,-8 1-155 0 0,-1-1 1 0 0,1 1-1 0 0,-1 0 0 0 0,0 0 1 0 0,0 0-1 0 0,1 0 0 0 0,-1 1 1 0 0,0-1-1 0 0,0 1 0 0 0,0 0 1 0 0,-1 0-1 0 0,1 0 0 0 0,0 0 1 0 0,-1 0-1 0 0,1 1 0 0 0,-1-1 1 0 0,0 1-1 0 0,0 0 1 0 0,0 0-1 0 0,2 3 0 0 0,14 23-2746 0 0,-12-17 1341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83 404 0 0,'0'0'5161'0'0,"4"1"-4904"0"0,-2-1-215 0 0,1 1 1 0 0,-1-1 0 0 0,1 0-1 0 0,-1 1 1 0 0,0-1-1 0 0,1 0 1 0 0,-1-1-1 0 0,1 1 1 0 0,-1 0-1 0 0,1-1 1 0 0,2 0 0 0 0,-4 0-20 0 0,0 1 1 0 0,0-1 0 0 0,0 0-1 0 0,0 0 1 0 0,0 1 0 0 0,0-1-1 0 0,0 0 1 0 0,0 0 0 0 0,0 0-1 0 0,0 0 1 0 0,0 0 0 0 0,-1 0-1 0 0,1 0 1 0 0,0-1 0 0 0,-1 1-1 0 0,1 0 1 0 0,-1 0 0 0 0,1 0-1 0 0,-1-1 1 0 0,0 1 0 0 0,1 0-1 0 0,-1-1 1 0 0,0 1 0 0 0,0 0-1 0 0,0 0 1 0 0,0-1 0 0 0,0-1-1 0 0,0 1-17 0 0,0 0-1 0 0,-1 0 1 0 0,1 0 0 0 0,0 0-1 0 0,-1 0 1 0 0,1 0-1 0 0,-1-1 1 0 0,0 1-1 0 0,0 0 1 0 0,0 0 0 0 0,0 1-1 0 0,0-1 1 0 0,0 0-1 0 0,0 0 1 0 0,0 0-1 0 0,-1 1 1 0 0,1-1 0 0 0,-1 1-1 0 0,0-1 1 0 0,1 1-1 0 0,-1-1 1 0 0,0 1 0 0 0,0 0-1 0 0,1 0 1 0 0,-1 0-1 0 0,0 0 1 0 0,0 0-1 0 0,0 1 1 0 0,0-1 0 0 0,-1 0-1 0 0,1 1 1 0 0,0 0-1 0 0,0-1 1 0 0,0 1-1 0 0,-4 0 1 0 0,1 0 15 0 0,-1 0-1 0 0,1 0 1 0 0,-1 0-1 0 0,1 1 1 0 0,0 0-1 0 0,-1 0 1 0 0,1 0 0 0 0,0 1-1 0 0,-1 0 1 0 0,1 0-1 0 0,0 0 1 0 0,0 0-1 0 0,-5 5 1 0 0,3-2-30 0 0,0 1-1 0 0,1 0 0 0 0,0 1 1 0 0,0 0-1 0 0,0 0 1 0 0,1 0-1 0 0,0 1 1 0 0,0-1-1 0 0,1 1 1 0 0,0 0-1 0 0,-3 11 1 0 0,4-13 22 0 0,2 1 0 0 0,-1-1 0 0 0,0 1 0 0 0,1-1 0 0 0,1 1 0 0 0,-1-1 1 0 0,1 1-1 0 0,0 0 0 0 0,0-1 0 0 0,1 1 0 0 0,0-1 0 0 0,0 1 0 0 0,0-1 0 0 0,1 1 0 0 0,5 11 0 0 0,-5-14 16 0 0,1 0 0 0 0,0 0 0 0 0,0 0-1 0 0,0-1 1 0 0,1 1 0 0 0,-1-1-1 0 0,1 0 1 0 0,0 0 0 0 0,0 0 0 0 0,0 0-1 0 0,0-1 1 0 0,0 1 0 0 0,1-1-1 0 0,-1 0 1 0 0,1 0 0 0 0,0-1 0 0 0,-1 0-1 0 0,1 1 1 0 0,0-2 0 0 0,7 2-1 0 0,10 0-169 0 0,0-1-1 0 0,0 0 0 0 0,25-4 0 0 0,-38 2-283 0 0,0 1-1 0 0,0-2 1 0 0,0 1-1 0 0,0-1 0 0 0,-1-1 1 0 0,1 0-1 0 0,-1 0 1 0 0,10-5-1 0 0,9-9-1479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32 220 0 0,'0'0'10916'0'0,"1"-7"-11846"0"0,2-17 822 0 0,-5 47 428 0 0,-10 63 289 0 0,-26 94-190 0 0,-13 52-2706 0 0,44-197-2553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56 836 0 0,'0'0'6445'0'0,"14"-6"-6579"0"0,-3 1 97 0 0,-3 1 22 0 0,0 0 0 0 0,1 1 0 0 0,-1 0 0 0 0,1 0 0 0 0,0 1-1 0 0,-1 0 1 0 0,1 1 0 0 0,15-1 0 0 0,240-12-1693 0 0,-264 14 1752 0 0,0 0 0 0 0,0 0 0 0 0,1 0 0 0 0,-1 0 0 0 0,0 0 0 0 0,0 0 0 0 0,1 0 0 0 0,-1 0-1 0 0,0 0 1 0 0,1 0 0 0 0,-1 0 0 0 0,0 0 0 0 0,0 0 0 0 0,1 0 0 0 0,-1 0 0 0 0,0 0 0 0 0,0 0-1 0 0,1 0 1 0 0,-1 0 0 0 0,0 0 0 0 0,0 1 0 0 0,1-1 0 0 0,-1 0 0 0 0,0 0 0 0 0,0 0-1 0 0,0 0 1 0 0,1 1 0 0 0,-1-1 0 0 0,0 0 0 0 0,0 0 0 0 0,0 1 0 0 0,0-1 0 0 0,0 0 0 0 0,1 0-1 0 0,-1 0 1 0 0,0 1 0 0 0,0-1 0 0 0,0 0 0 0 0,0 1 0 0 0,0-1 0 0 0,0 0 0 0 0,0 0 0 0 0,0 1-1 0 0,0-1 1 0 0,0 0 0 0 0,0 1 0 0 0,-7 17 557 0 0,-22 23-622 0 0,25-36 269 0 0,-4 3-125 0 0,7-13-361 0 0,10-16-1588 0 0,31-19-2694 0 0,-18 20 2824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0 496 0 0,'0'0'5645'0'0,"-3"15"-5444"0"0,-13 46-50 0 0,15-57-124 0 0,0 0 1 0 0,0 0 0 0 0,0 0 0 0 0,-1-1 0 0 0,0 1 0 0 0,0 0 0 0 0,0-1 0 0 0,0 1-1 0 0,-1-1 1 0 0,1 0 0 0 0,-1 1 0 0 0,0-1 0 0 0,0-1 0 0 0,0 1 0 0 0,0 0 0 0 0,-1-1-1 0 0,1 1 1 0 0,-1-1 0 0 0,-3 2 0 0 0,7-4-36 0 0,-1 0 0 0 0,1 0 0 0 0,0 0 0 0 0,-1-1 0 0 0,1 1 0 0 0,0 0 0 0 0,-1 0 0 0 0,1 0 0 0 0,0 0 0 0 0,-1 0 0 0 0,1 0 0 0 0,0 0 0 0 0,-1 0 0 0 0,1-1 0 0 0,0 1 0 0 0,0 0 0 0 0,-1 0 0 0 0,1-1 0 0 0,0 1 0 0 0,0 0 0 0 0,-1 0 0 0 0,1 0 0 0 0,0-1 0 0 0,0 1 0 0 0,0 0 0 0 0,0-1 0 0 0,-1 1 0 0 0,1 0 0 0 0,0-1 0 0 0,0 1 0 0 0,0 0 0 0 0,0-1 0 0 0,0 1 0 0 0,0 0 0 0 0,0-1 1 0 0,0 1-1 0 0,0 0 0 0 0,0-1 0 0 0,0 1 0 0 0,0 0 0 0 0,0-1 0 0 0,0 1 0 0 0,0 0 0 0 0,0 0 0 0 0,0-1 0 0 0,0 1 0 0 0,0 0 0 0 0,1-1 0 0 0,-1 1 0 0 0,0 0 0 0 0,0-1 0 0 0,6-18-668 0 0,2 10 492 0 0,0 0 0 0 0,0 1-1 0 0,1 0 1 0 0,0 0 0 0 0,18-11-1 0 0,-21 15 257 0 0,0 0-1 0 0,1 0 1 0 0,0 1-1 0 0,-1 0 1 0 0,1 0-1 0 0,0 0 0 0 0,0 1 1 0 0,1 0-1 0 0,-1 1 1 0 0,10-2-1 0 0,-16 4-29 0 0,1-1 0 0 0,-1 1 1 0 0,0-1-1 0 0,1 1 0 0 0,-1-1 0 0 0,1 1 0 0 0,-1 0 0 0 0,0-1 0 0 0,0 1 0 0 0,1 0 1 0 0,-1 0-1 0 0,0 0 0 0 0,0 0 0 0 0,0 0 0 0 0,0 0 0 0 0,0 0 0 0 0,0 1 0 0 0,0-1 1 0 0,-1 0-1 0 0,1 0 0 0 0,0 1 0 0 0,-1-1 0 0 0,1 1 0 0 0,-1-1 0 0 0,1 0 1 0 0,-1 1-1 0 0,0-1 0 0 0,1 1 0 0 0,-1-1 0 0 0,0 1 0 0 0,0-1 0 0 0,0 1 0 0 0,-1 2 1 0 0,2-1 2 0 0,-1 0 1 0 0,0 0-1 0 0,0 0 1 0 0,-1 0-1 0 0,1-1 1 0 0,-1 1-1 0 0,1 0 1 0 0,-1 0 0 0 0,0 0-1 0 0,0-1 1 0 0,0 1-1 0 0,0 0 1 0 0,0-1-1 0 0,-1 1 1 0 0,1-1-1 0 0,-4 4 1 0 0,3-4-33 0 0,1-1 0 0 0,-1 1 0 0 0,0-1 1 0 0,0 0-1 0 0,0 0 0 0 0,0 0 0 0 0,-1 0 0 0 0,1 0 0 0 0,0-1 0 0 0,0 1 0 0 0,-1-1 1 0 0,-2 1-1 0 0,5-2-13 0 0,0-1 0 0 0,0 1 0 0 0,0-1 0 0 0,0 1-1 0 0,0-1 1 0 0,1 1 0 0 0,-1 0 0 0 0,0-1 0 0 0,1 1 0 0 0,-1 0 0 0 0,2-3 0 0 0,1-2-31 0 0,1 1 0 0 0,0 0 0 0 0,0 0 0 0 0,0 0-1 0 0,1 1 1 0 0,0-1 0 0 0,0 1 0 0 0,0 0 0 0 0,10-6 0 0 0,-14 10 56 0 0,0 0 0 0 0,-1 1 0 0 0,1-1 0 0 0,-1 0 0 0 0,1 1 0 0 0,-1-1 0 0 0,1 0 0 0 0,-1 1 0 0 0,1-1 0 0 0,-1 1 0 0 0,1-1 0 0 0,-1 1 0 0 0,1-1 0 0 0,-1 1 0 0 0,0-1 1 0 0,1 1-1 0 0,-1 0 0 0 0,0-1 0 0 0,0 1 0 0 0,1-1 0 0 0,-1 1 0 0 0,0 0 0 0 0,0-1 0 0 0,0 1 0 0 0,0 0 0 0 0,0-1 0 0 0,0 1 0 0 0,0 0 0 0 0,0-1 0 0 0,0 1 0 0 0,0 0 0 0 0,0-1 0 0 0,0 2 0 0 0,0 32 545 0 0,0-29-498 0 0,0 3-42 0 0,1 0 1 0 0,-1 0 0 0 0,1-1 0 0 0,1 1 0 0 0,-1 0-1 0 0,1-1 1 0 0,1 1 0 0 0,-1-1 0 0 0,1 1 0 0 0,6 9-1 0 0,-6-13-301 0 0,0 1 0 0 0,0-1 0 0 0,1 0 0 0 0,-1 0 0 0 0,1-1-1 0 0,0 1 1 0 0,0-1 0 0 0,0 0 0 0 0,0 0 0 0 0,1 0 0 0 0,-1 0 0 0 0,1-1-1 0 0,-1 0 1 0 0,1 0 0 0 0,0 0 0 0 0,0 0 0 0 0,9 1 0 0 0,34 1-3913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145 124 144 0 0,'0'0'5250'0'0,"4"-12"-5187"0"0,4-11 942 0 0,0 0 1 0 0,4-32-1 0 0,-11 44 861 0 0,-2 15-559 0 0,-9 17-754 0 0,-4 0-364 0 0,1 1 0 0 0,1 0 0 0 0,-16 38 0 0 0,-19 76-779 0 0,35-97-65 0 0,10-33-43 0 0,0 0-1 0 0,0 0 0 0 0,-1-1 0 0 0,1 1 0 0 0,-1-1 1 0 0,0 0-1 0 0,-1 0 0 0 0,-7 8 0 0 0,2-6-2022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0 290 2784 0 0,'0'0'3517'0'0,"15"2"-3344"0"0,-10-1-168 0 0,39 6 51 0 0,0-2 1 0 0,0-2-1 0 0,0-1 1 0 0,46-5-1 0 0,-76 1-22 0 0,1-1 1 0 0,0 0-1 0 0,-1-1 0 0 0,0 0 0 0 0,0-1 1 0 0,0-1-1 0 0,14-8 0 0 0,-18 9 2 0 0,-2-1 1 0 0,1 0-1 0 0,-1-1 0 0 0,0 0 1 0 0,0 0-1 0 0,-1-1 0 0 0,0 0 1 0 0,0 0-1 0 0,0-1 0 0 0,-2 0 0 0 0,7-12 1 0 0,-3 6-9 0 0,-2 0 0 0 0,0-1 0 0 0,-1 0 1 0 0,-1-1-1 0 0,0 1 0 0 0,-1-1 0 0 0,-1 0 0 0 0,2-19 1 0 0,-12 59-1450 0 0,-79 168 3721 0 0,0 0-1571 0 0,82-183-637 0 0,-8 17-144 0 0,8-22 372 0 0,4-16 557 0 0,2 6-983 0 0,0-1-1 0 0,0 1 1 0 0,0-1-1 0 0,1 1 0 0 0,0 0 1 0 0,8-13-1 0 0,31-43-382 0 0,-28 44 359 0 0,-5 5 37 0 0,-3 4 62 0 0,1 1 1 0 0,0-1-1 0 0,1 1 0 0 0,10-10 0 0 0,-18 19 15 0 0,0-1 0 0 0,1 1 0 0 0,-1 0 0 0 0,0 0 1 0 0,1 0-1 0 0,-1-1 0 0 0,0 1 0 0 0,0 0 0 0 0,1 0 0 0 0,-1 0 0 0 0,0 0 0 0 0,1 0 0 0 0,-1 0 0 0 0,0 0 0 0 0,1-1 0 0 0,-1 1 0 0 0,0 0 1 0 0,1 0-1 0 0,-1 0 0 0 0,0 0 0 0 0,0 0 0 0 0,1 1 0 0 0,-1-1 0 0 0,0 0 0 0 0,1 0 0 0 0,-1 0 0 0 0,0 0 0 0 0,1 0 0 0 0,-1 0 0 0 0,0 0 0 0 0,1 1 1 0 0,-1-1-1 0 0,0 0 0 0 0,8 13 100 0 0,0 25 702 0 0,-6-29-685 0 0,4 24 286 0 0,-4-18-304 0 0,1 0 0 0 0,0 0 1 0 0,1-1-1 0 0,8 18 0 0 0,-10-28-68 0 0,-1-1-1 0 0,1 1 0 0 0,0-1 1 0 0,1 1-1 0 0,-1-1 1 0 0,1 0-1 0 0,-1 0 0 0 0,1 0 1 0 0,0 0-1 0 0,0-1 0 0 0,0 1 1 0 0,0-1-1 0 0,1 0 1 0 0,-1 0-1 0 0,1 0 0 0 0,-1 0 1 0 0,1 0-1 0 0,0-1 0 0 0,-1 0 1 0 0,1 1-1 0 0,4-1 1 0 0,13 2-158 0 0,-1-1 1 0 0,1-1-1 0 0,-1-1 0 0 0,1 0 1 0 0,25-5-1 0 0,-18 0-2160 0 0,44-13 0 0 0,-22 1-1607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27 1032 0 0,'0'0'7277'0'0,"-2"2"-8147"0"0,-1 1 900 0 0,1 0-1 0 0,0 0 1 0 0,1 0-1 0 0,-1 0 1 0 0,0 0-1 0 0,1 1 1 0 0,0-1-1 0 0,0 0 1 0 0,0 1-1 0 0,0-1 1 0 0,0 1-1 0 0,1-1 1 0 0,-1 7-1 0 0,0-3 47 0 0,1 0 0 0 0,0 0 0 0 0,0 0 0 0 0,1 1 1 0 0,-1-1-1 0 0,4 11 0 0 0,-4-17-64 0 0,1 0 1 0 0,-1 1-1 0 0,0-1 1 0 0,1 0-1 0 0,-1 0 1 0 0,0 0-1 0 0,1 0 1 0 0,0 0-1 0 0,-1 0 1 0 0,1 0-1 0 0,0 0 0 0 0,-1 0 1 0 0,1 0-1 0 0,0 0 1 0 0,0 0-1 0 0,0-1 1 0 0,0 1-1 0 0,0 0 1 0 0,0-1-1 0 0,0 1 1 0 0,0 0-1 0 0,0-1 1 0 0,0 1-1 0 0,0-1 1 0 0,0 0-1 0 0,0 1 1 0 0,0-1-1 0 0,1 0 1 0 0,-1 0-1 0 0,0 1 0 0 0,0-1 1 0 0,0 0-1 0 0,1 0 1 0 0,-1 0-1 0 0,0-1 1 0 0,0 1-1 0 0,0 0 1 0 0,0 0-1 0 0,1-1 1 0 0,-1 1-1 0 0,0-1 1 0 0,0 1-1 0 0,0-1 1 0 0,0 1-1 0 0,0-1 1 0 0,0 1-1 0 0,0-1 1 0 0,0 0-1 0 0,0 0 1 0 0,1-1-1 0 0,3-2 57 0 0,0 0 0 0 0,-1 0 1 0 0,1-1-1 0 0,-1 1 0 0 0,0-1 0 0 0,0 0 1 0 0,0-1-1 0 0,3-5 0 0 0,-5 7-139 0 0,-1 0-1 0 0,1 1 0 0 0,-1-1 0 0 0,1 0 1 0 0,-1 0-1 0 0,0 0 0 0 0,0 0 1 0 0,-1 0-1 0 0,0 0 0 0 0,1 0 0 0 0,-1 0 1 0 0,0 0-1 0 0,-1 0 0 0 0,1 0 1 0 0,-1 0-1 0 0,-1-7 0 0 0,0 9 49 0 0,1-1-1 0 0,0 1 1 0 0,-1 0-1 0 0,0 0 1 0 0,1 0-1 0 0,-1 0 1 0 0,0 0 0 0 0,0 0-1 0 0,0 0 1 0 0,0 1-1 0 0,0-1 1 0 0,-1 1-1 0 0,1 0 1 0 0,0-1-1 0 0,-1 1 1 0 0,1 0 0 0 0,-1 0-1 0 0,1 1 1 0 0,-1-1-1 0 0,1 0 1 0 0,-1 1-1 0 0,1-1 1 0 0,-1 1-1 0 0,0 0 1 0 0,1 0 0 0 0,-5 1-1 0 0,-2-1 13 0 0,0 2-1 0 0,1-1 0 0 0,-1 1 1 0 0,0 1-1 0 0,1-1 1 0 0,0 1-1 0 0,-1 1 1 0 0,1 0-1 0 0,0 0 1 0 0,1 0-1 0 0,-1 1 1 0 0,1 0-1 0 0,-9 8 1 0 0,7-5 36 0 0,-1 1 0 0 0,1 0 0 0 0,0 1-1 0 0,1 0 1 0 0,0 0 0 0 0,1 1 0 0 0,0 0 0 0 0,-10 20 0 0 0,16-29-22 0 0,0 1 0 0 0,0 0-1 0 0,0 0 1 0 0,0 0 0 0 0,0-1 0 0 0,1 1-1 0 0,-1 0 1 0 0,1 0 0 0 0,-1 0 0 0 0,1 0-1 0 0,0 0 1 0 0,1 1 0 0 0,-1-1 0 0 0,0 0 0 0 0,1-1-1 0 0,0 1 1 0 0,-1 0 0 0 0,3 5 0 0 0,-1-5 19 0 0,0-1-1 0 0,0 1 1 0 0,1 0 0 0 0,-1-1 0 0 0,0 0 0 0 0,1 1 0 0 0,0-1 0 0 0,-1 0 0 0 0,1 0 0 0 0,0-1 0 0 0,0 1 0 0 0,0-1 0 0 0,0 1 0 0 0,1-1 0 0 0,-1 0 0 0 0,4 1-1 0 0,155 36 447 0 0,-54-25-3683 0 0,-87-12 1346 0 0,-1-1-654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6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0 184 0 0,'0'0'3520'0'0</inkml:trace>
  <inkml:trace contextRef="#ctx0" brushRef="#br0" timeOffset="1">37 170 40 0 0,'0'0'1932'0'0,"-37"54"-2484"0"0,37-49-464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331 21 5052 0 0,'0'0'2771'0'0,"-14"18"-2417"0"0,-103 131 707 0 0,102-131-892 0 0,-2-1 1 0 0,-34 28 0 0 0,45-40-94 0 0,-1 0 0 0 0,1-1 1 0 0,-1 0-1 0 0,0 0 0 0 0,0-1 0 0 0,0 0 1 0 0,0 0-1 0 0,-1-1 0 0 0,1 0 1 0 0,-1 0-1 0 0,1-1 0 0 0,-13 2 0 0 0,19-4-65 0 0,1 1 0 0 0,-1 0 1 0 0,1 0-1 0 0,-1 0 0 0 0,1 0 0 0 0,-1-1 0 0 0,0 1 0 0 0,1 0 0 0 0,-1 0 0 0 0,1-1 0 0 0,-1 1 0 0 0,1 0 0 0 0,-1-1 0 0 0,1 1 0 0 0,0-1 0 0 0,-1 1 0 0 0,1-1 0 0 0,-1 1 1 0 0,1-1-1 0 0,0 1 0 0 0,0-1 0 0 0,-1 1 0 0 0,1-1 0 0 0,0 1 0 0 0,0-1 0 0 0,-1 1 0 0 0,1-1 0 0 0,0 0 0 0 0,0 1 0 0 0,0-1 0 0 0,0 1 0 0 0,0-1 0 0 0,0 1 0 0 0,0-1 1 0 0,0 0-1 0 0,0 1 0 0 0,0-1 0 0 0,0 1 0 0 0,0-1 0 0 0,1 0 0 0 0,-1 1 0 0 0,0-1 0 0 0,0 1 0 0 0,1-1 0 0 0,-1 1 0 0 0,0-1 0 0 0,1 1 0 0 0,0-1 0 0 0,15-30-343 0 0,21-8-18 0 0,1 1 0 0 0,2 2-1 0 0,47-32 1 0 0,-39 31 81 0 0,-43 32 251 0 0,1 1-1 0 0,0 0 0 0 0,0 0 1 0 0,0 0-1 0 0,1 1 0 0 0,-1 0 1 0 0,1 0-1 0 0,7-1 1 0 0,-12 3 39 0 0,0 1 1 0 0,0-1-1 0 0,1 1 1 0 0,-1 0 0 0 0,0 0-1 0 0,0 0 1 0 0,0 0 0 0 0,0 0-1 0 0,0 1 1 0 0,0-1 0 0 0,0 1-1 0 0,0-1 1 0 0,0 1-1 0 0,0 0 1 0 0,0 0 0 0 0,0 0-1 0 0,-1 0 1 0 0,1 0 0 0 0,0 0-1 0 0,0 0 1 0 0,-1 0 0 0 0,1 1-1 0 0,-1-1 1 0 0,1 1-1 0 0,-1-1 1 0 0,0 1 0 0 0,1 0-1 0 0,-1-1 1 0 0,0 1 0 0 0,0 0-1 0 0,1 2 1 0 0,12 27 501 0 0,14 51-1 0 0,-21-60-587 0 0,0 1 0 0 0,2-1-1 0 0,0-1 1 0 0,1 1 0 0 0,18 25-1 0 0,-27-46-20 0 0,0 0 0 0 0,0 0 0 0 0,0 0 0 0 0,0 0-1 0 0,1 0 1 0 0,-1 0 0 0 0,0-1 0 0 0,0 1 0 0 0,0 0 0 0 0,1-1-1 0 0,-1 1 1 0 0,0-1 0 0 0,1 1 0 0 0,-1-1 0 0 0,0 0-1 0 0,1 0 1 0 0,-1 0 0 0 0,1 1 0 0 0,-1-1 0 0 0,0-1 0 0 0,1 1-1 0 0,-1 0 1 0 0,1 0 0 0 0,-1 0 0 0 0,0-1 0 0 0,1 1 0 0 0,-1-1-1 0 0,3 0 1 0 0,34-21-1380 0 0,102-83-2415 0 0,-121 89 3783 0 0,0-2 0 0 0,-2 0 1 0 0,0-1-1 0 0,27-40 0 0 0,-43 58 381 0 0,1-1 1 0 0,-1 0 0 0 0,0-1-1 0 0,0 1 1 0 0,0 0 0 0 0,0 0-1 0 0,0 0 1 0 0,0-1 0 0 0,-1 1-1 0 0,1 0 1 0 0,-1-1-1 0 0,1 1 1 0 0,-1-1 0 0 0,0 1-1 0 0,0 0 1 0 0,0-1 0 0 0,-1-2-1 0 0,1 4-187 0 0,0 1 0 0 0,-1-1 0 0 0,1 1 0 0 0,0-1 0 0 0,-1 1 0 0 0,1-1 0 0 0,-1 1 0 0 0,1-1 0 0 0,-1 1 0 0 0,1 0 0 0 0,-1-1 0 0 0,1 1 0 0 0,-1-1 0 0 0,1 1 0 0 0,-1 0 0 0 0,1 0 0 0 0,-1-1 0 0 0,0 1 0 0 0,1 0 0 0 0,-1 0 0 0 0,1 0 0 0 0,-1-1 0 0 0,-1 1 0 0 0,-26 5-127 0 0,13 2 97 0 0,-1 0 0 0 0,1 0 0 0 0,1 2 1 0 0,0 0-1 0 0,0 0 0 0 0,0 1 0 0 0,1 1 0 0 0,1 0 0 0 0,0 1 0 0 0,1 0 1 0 0,0 1-1 0 0,-15 23 0 0 0,23-31-90 0 0,1-1 0 0 0,0 1-1 0 0,0 0 1 0 0,0 0 0 0 0,1 0 0 0 0,0 0 0 0 0,0 0-1 0 0,0 0 1 0 0,0 0 0 0 0,1 0 0 0 0,0 0 0 0 0,1 9-1 0 0,-1-12 33 0 0,0 0-1 0 0,1 0 0 0 0,-1 0 1 0 0,1 0-1 0 0,0 0 1 0 0,0 0-1 0 0,-1-1 0 0 0,1 1 1 0 0,0 0-1 0 0,1 0 0 0 0,-1-1 1 0 0,0 1-1 0 0,0-1 0 0 0,1 1 1 0 0,-1-1-1 0 0,1 0 0 0 0,-1 1 1 0 0,1-1-1 0 0,0 0 0 0 0,-1 0 1 0 0,1 0-1 0 0,0 0 0 0 0,0 0 1 0 0,0-1-1 0 0,-1 1 0 0 0,1-1 1 0 0,0 1-1 0 0,0-1 1 0 0,0 1-1 0 0,0-1 0 0 0,0 0 1 0 0,0 0-1 0 0,3 0 0 0 0,2-1 55 0 0,1 0 0 0 0,-1-1 0 0 0,0 1-1 0 0,0-1 1 0 0,0-1 0 0 0,0 1 0 0 0,-1-1-1 0 0,1 0 1 0 0,-1-1 0 0 0,1 0 0 0 0,-1 0-1 0 0,-1 0 1 0 0,1 0 0 0 0,0-1 0 0 0,-1 0-1 0 0,7-9 1 0 0,-7 9-36 0 0,0-1 1 0 0,-1 1-1 0 0,1-1 0 0 0,-1 0 0 0 0,-1 0 1 0 0,1-1-1 0 0,-1 1 0 0 0,0-1 0 0 0,-1 0 1 0 0,1 0-1 0 0,-1 0 0 0 0,-1 0 0 0 0,1 0 1 0 0,-1 0-1 0 0,0 0 0 0 0,-1-13 0 0 0,-1 18-104 0 0,0-1-1 0 0,0 1 1 0 0,-1-1-1 0 0,1 1 0 0 0,-1 0 1 0 0,1 0-1 0 0,-1 0 0 0 0,0 0 1 0 0,0 0-1 0 0,0 0 0 0 0,0 0 1 0 0,0 0-1 0 0,0 1 1 0 0,-1-1-1 0 0,1 1 0 0 0,0-1 1 0 0,-1 1-1 0 0,1 0 0 0 0,-1 0 1 0 0,0 0-1 0 0,1 1 0 0 0,-1-1 1 0 0,0 0-1 0 0,1 1 1 0 0,-1 0-1 0 0,0 0 0 0 0,1 0 1 0 0,-1 0-1 0 0,0 0 0 0 0,0 0 1 0 0,1 1-1 0 0,-1-1 0 0 0,-3 2 1 0 0,5-2-68 0 0,1 1-1 0 0,0-1 1 0 0,-1 0 0 0 0,1 1 0 0 0,-1-1-1 0 0,1 0 1 0 0,0 1 0 0 0,-1-1 0 0 0,1 1-1 0 0,0-1 1 0 0,-1 0 0 0 0,1 1-1 0 0,0-1 1 0 0,0 1 0 0 0,-1-1 0 0 0,1 1-1 0 0,0-1 1 0 0,0 1 0 0 0,0-1 0 0 0,0 1-1 0 0,0-1 1 0 0,0 1 0 0 0,0 0 0 0 0,0-1-1 0 0,0 1 1 0 0,0-1 0 0 0,0 1 0 0 0,0-1-1 0 0,0 1 1 0 0,0-1 0 0 0,0 1 0 0 0,1-1-1 0 0,-1 1 1 0 0,0-1 0 0 0,0 1 0 0 0,1-1-1 0 0,-1 1 1 0 0,0-1 0 0 0,0 0 0 0 0,1 1-1 0 0,13 1-2157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0 588 0 0,'0'0'10892'0'0,"-9"12"-10434"0"0,-13 22-233 0 0,2 0 0 0 0,2 2 1 0 0,1 0-1 0 0,-15 46 1 0 0,-28 138-136 0 0,19-57-871 0 0,33-142 2 0 0,0 3-684 0 0,6-9-3791 0 0</inkml:trace>
  <inkml:trace contextRef="#ctx0" brushRef="#br0" timeOffset="1">49 424 1760 0 0,'0'0'8453'0'0,"15"-8"-8670"0"0,47-26 12 0 0,-58 32 198 0 0,1 1-1 0 0,0-1 1 0 0,0 2 0 0 0,0-1 0 0 0,0 0-1 0 0,0 1 1 0 0,-1 0 0 0 0,1 0-1 0 0,0 0 1 0 0,0 1 0 0 0,0 0 0 0 0,0 0-1 0 0,0 0 1 0 0,-1 0 0 0 0,1 1-1 0 0,7 3 1 0 0,7 1-27 0 0,58 17-934 0 0,-30-8-2230 0 0,61 11 0 0 0,-66-21 1141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147 149 808 0 0,'0'0'9777'0'0,"7"-13"-9051"0"0,21-42-113 0 0,-108 218 360 0 0,57-109-991 0 0,19-42 42 0 0,0 0-1 0 0,-1 0 0 0 0,-1-1 1 0 0,0 1-1 0 0,0-1 1 0 0,-1-1-1 0 0,0 1 0 0 0,-1-1 1 0 0,-13 13-1 0 0,21-23 1 0 0,0 0-1 0 0,0 0 1 0 0,0 0 0 0 0,0 0-1 0 0,0 0 1 0 0,0 0-1 0 0,0 1 1 0 0,0-1-1 0 0,0 0 1 0 0,0 0 0 0 0,0 0-1 0 0,0 0 1 0 0,0 0-1 0 0,-1 0 1 0 0,1 0 0 0 0,0 0-1 0 0,0 0 1 0 0,0 0-1 0 0,0 0 1 0 0,0 1-1 0 0,0-1 1 0 0,0 0 0 0 0,-1 0-1 0 0,1 0 1 0 0,0 0-1 0 0,0 0 1 0 0,0 0 0 0 0,0 0-1 0 0,0 0 1 0 0,0 0-1 0 0,0 0 1 0 0,-1 0-1 0 0,1 0 1 0 0,0 0 0 0 0,0 0-1 0 0,0 0 1 0 0,0 0-1 0 0,0 0 1 0 0,0 0-1 0 0,0-1 1 0 0,-1 1 0 0 0,1 0-1 0 0,0 0 1 0 0,0 0-1 0 0,0 0 1 0 0,0 0 0 0 0,0 0-1 0 0,0 0 1 0 0,0 0-1 0 0,0 0 1 0 0,0 0-1 0 0,0 0 1 0 0,0-1 0 0 0,-1 1-1 0 0,1 0 1 0 0,0 0-1 0 0,0 0 1 0 0,0 0 0 0 0,2-12 251 0 0,8-18-686 0 0,-8 26 515 0 0,14-30-342 0 0,1 0 1 0 0,1 2-1 0 0,2 0 0 0 0,2 1 0 0 0,0 1 0 0 0,2 1 0 0 0,52-47 0 0 0,-63 63 139 0 0,2 1-1 0 0,30-21 0 0 0,-41 31 58 0 0,0-1 0 0 0,0 1 0 0 0,1 0 0 0 0,-1 0 0 0 0,1 0-1 0 0,0 0 1 0 0,-1 1 0 0 0,1 0 0 0 0,0 0 0 0 0,0 0 0 0 0,0 0 0 0 0,0 1 0 0 0,0 0-1 0 0,0 0 1 0 0,-1 0 0 0 0,8 2 0 0 0,-10-1 22 0 0,0 0 1 0 0,0 0-1 0 0,0 0 0 0 0,0 1 0 0 0,0-1 1 0 0,0 0-1 0 0,-1 1 0 0 0,1-1 0 0 0,0 1 1 0 0,-1 0-1 0 0,1-1 0 0 0,-1 1 0 0 0,0 0 1 0 0,0 0-1 0 0,1 0 0 0 0,-1 0 0 0 0,0 0 1 0 0,-1 0-1 0 0,1 0 0 0 0,0 1 0 0 0,-1-1 1 0 0,1 0-1 0 0,-1 0 0 0 0,0 1 0 0 0,1 3 1 0 0,-1 7 37 0 0,1 0 1 0 0,-2 0-1 0 0,-2 14 1 0 0,3-26-19 0 0,-6 29 159 0 0,-1 1-1 0 0,-1-1 1 0 0,-15 32 0 0 0,9-22-100 0 0,10-30-212 0 0,0 0-142 0 0,1 1-1 0 0,-1 0 0 0 0,2 0 0 0 0,-1 0 1 0 0,0 19-1 0 0,3-30 107 0 0,1 1-1 0 0,-1-1 1 0 0,1 1 0 0 0,-1-1-1 0 0,1 1 1 0 0,0-1 0 0 0,-1 0-1 0 0,1 0 1 0 0,0 1 0 0 0,-1-1-1 0 0,1 0 1 0 0,0 0 0 0 0,-1 0-1 0 0,1 0 1 0 0,0 1 0 0 0,-1-1-1 0 0,1 0 1 0 0,0 0 0 0 0,0 0-1 0 0,-1-1 1 0 0,1 1 0 0 0,0 0-1 0 0,-1 0 1 0 0,1 0 0 0 0,0 0-1 0 0,-1-1 1 0 0,1 1 0 0 0,0 0-1 0 0,-1-1 1 0 0,1 1 0 0 0,17-11-1793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278 11 92 0 0,'0'0'7934'0'0,"-16"2"-7420"0"0,-2 1-327 0 0,10-3-96 0 0,1 1-1 0 0,0 0 1 0 0,0 0-1 0 0,0 1 1 0 0,0 0-1 0 0,0 0 1 0 0,0 1-1 0 0,0 0 1 0 0,0 0 0 0 0,1 0-1 0 0,-11 8 1 0 0,1 1-25 0 0,1 0 0 0 0,1 0 1 0 0,0 2-1 0 0,1 0 1 0 0,0 0-1 0 0,-16 25 0 0 0,24-32-58 0 0,1 0-1 0 0,0 1 0 0 0,0-1 1 0 0,1 1-1 0 0,-1-1 0 0 0,2 1 1 0 0,-1 0-1 0 0,1 0 0 0 0,1 1 1 0 0,-1-1-1 0 0,1 0 0 0 0,1 0 1 0 0,-1 1-1 0 0,2-1 0 0 0,-1 0 1 0 0,1 1-1 0 0,3 13 0 0 0,-4-20 1 0 0,1 0 0 0 0,-1-1 0 0 0,1 1 0 0 0,0 0 0 0 0,-1-1 0 0 0,1 1 0 0 0,0-1 0 0 0,0 1 0 0 0,0-1 0 0 0,0 1 0 0 0,0-1 0 0 0,0 1 0 0 0,0-1 0 0 0,1 0 0 0 0,-1 0 0 0 0,0 0-1 0 0,1 0 1 0 0,-1 0 0 0 0,1 0 0 0 0,-1 0 0 0 0,1 0 0 0 0,0 0 0 0 0,2 0 0 0 0,-1 0 27 0 0,1-1 1 0 0,-1 0-1 0 0,0 0 0 0 0,1 0 1 0 0,-1 0-1 0 0,0-1 0 0 0,0 1 0 0 0,1-1 1 0 0,-1 0-1 0 0,0 0 0 0 0,6-2 1 0 0,4-4 94 0 0,-1 1 1 0 0,0-2-1 0 0,0 1 1 0 0,18-17-1 0 0,-15 12-82 0 0,-2-1 0 0 0,0-1-1 0 0,0 0 1 0 0,-1 0 0 0 0,14-23 0 0 0,-22 29-22 0 0,0 1-1 0 0,0-1 1 0 0,-1 0 0 0 0,1 0 0 0 0,-2 0-1 0 0,1 0 1 0 0,-1 0 0 0 0,-1-1 0 0 0,1 1-1 0 0,-1-1 1 0 0,-1 1 0 0 0,0-1 0 0 0,-1-16-1 0 0,0 21-131 0 0,0 1 0 0 0,-1-1-1 0 0,1 1 1 0 0,-1 0 0 0 0,0 0-1 0 0,0 0 1 0 0,0 0 0 0 0,0 0-1 0 0,0 0 1 0 0,-1 0-1 0 0,1 1 1 0 0,-1-1 0 0 0,0 1-1 0 0,0 0 1 0 0,0 0 0 0 0,0 0-1 0 0,0 0 1 0 0,0 0-1 0 0,0 1 1 0 0,-1-1 0 0 0,1 1-1 0 0,-1 0 1 0 0,1 0 0 0 0,-1 0-1 0 0,1 1 1 0 0,-1-1-1 0 0,1 1 1 0 0,-1 0 0 0 0,0 0-1 0 0,1 0 1 0 0,-1 0 0 0 0,0 0-1 0 0,1 1 1 0 0,-1 0-1 0 0,1 0 1 0 0,-5 2 0 0 0,7-3-116 0 0,0 1 1 0 0,0-1-1 0 0,0 1 1 0 0,0-1-1 0 0,0 1 1 0 0,0 0-1 0 0,0-1 1 0 0,0 1-1 0 0,0 0 0 0 0,1 0 1 0 0,-1 0-1 0 0,0 0 1 0 0,1 0-1 0 0,-1 0 1 0 0,0 0-1 0 0,1 0 1 0 0,-1 0-1 0 0,1 0 1 0 0,0 0-1 0 0,-1 0 1 0 0,1 0-1 0 0,0 2 1 0 0,1 5-1513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45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16 196 132 0 0,'0'0'8958'0'0,"13"8"-8634"0"0,41 30 154 0 0,-52-36-426 0 0,0 0 1 0 0,-1 0-1 0 0,1 1 1 0 0,-1-1-1 0 0,1 0 0 0 0,-1 1 1 0 0,0-1-1 0 0,0 1 1 0 0,0-1-1 0 0,0 1 1 0 0,-1-1-1 0 0,1 1 1 0 0,-1 0-1 0 0,1-1 1 0 0,-1 1-1 0 0,0 0 1 0 0,0 0-1 0 0,0-1 1 0 0,0 1-1 0 0,-1 0 1 0 0,1-1-1 0 0,-1 1 1 0 0,0-1-1 0 0,-1 5 1 0 0,1-2 31 0 0,-3 10 93 0 0,0-1-1 0 0,-1 0 1 0 0,-13 27-1 0 0,15-37-123 0 0,1 1-1 0 0,-1 0 0 0 0,0-1 0 0 0,0 0 0 0 0,0 1 0 0 0,0-1 0 0 0,-1 0 1 0 0,0-1-1 0 0,0 1 0 0 0,0-1 0 0 0,0 1 0 0 0,-1-1 0 0 0,1-1 0 0 0,-8 5 1 0 0,11-9 16 0 0,1 0 0 0 0,-1 0 1 0 0,1 0-1 0 0,0 1 0 0 0,0-1 1 0 0,0 0-1 0 0,0 0 0 0 0,0 0 1 0 0,1 0-1 0 0,-1 0 0 0 0,2-3 1 0 0,3-3-205 0 0,1 1 1 0 0,0-1-1 0 0,0 1 1 0 0,1 0 0 0 0,0 0-1 0 0,0 1 1 0 0,0 0-1 0 0,1 0 1 0 0,11-6-1 0 0,4-4-215 0 0,116-80-572 0 0,-139 95 896 0 0,1 1 1 0 0,0-1-1 0 0,0 1 0 0 0,0 0 1 0 0,0-1-1 0 0,0 1 1 0 0,0 0-1 0 0,-1-1 1 0 0,1 1-1 0 0,0 0 0 0 0,0 0 1 0 0,0 0-1 0 0,0 0 1 0 0,0 0-1 0 0,0 0 1 0 0,0 0-1 0 0,0 0 0 0 0,0 1 1 0 0,0-1-1 0 0,0 0 1 0 0,0 0-1 0 0,0 1 1 0 0,-1-1-1 0 0,1 1 1 0 0,0-1-1 0 0,0 1 0 0 0,0-1 1 0 0,-1 1-1 0 0,1-1 1 0 0,0 1-1 0 0,-1 0 1 0 0,1-1-1 0 0,0 1 0 0 0,-1 0 1 0 0,1 0-1 0 0,-1-1 1 0 0,1 1-1 0 0,-1 0 1 0 0,1 1-1 0 0,21 47 848 0 0,-12-22-476 0 0,-4-17-305 0 0,0-1-1 0 0,0-1 0 0 0,1 1 1 0 0,0-1-1 0 0,0-1 1 0 0,1 1-1 0 0,0-1 1 0 0,0 0-1 0 0,1-1 1 0 0,0 0-1 0 0,0-1 1 0 0,1 1-1 0 0,-1-2 1 0 0,1 1-1 0 0,0-1 1 0 0,0-1-1 0 0,0 0 1 0 0,1 0-1 0 0,-1-1 1 0 0,1-1-1 0 0,0 1 1 0 0,-1-2-1 0 0,1 0 1 0 0,0 0-1 0 0,-1 0 1 0 0,1-2-1 0 0,0 1 1 0 0,-1-1-1 0 0,1-1 1 0 0,-1 0-1 0 0,0 0 1 0 0,0-1-1 0 0,0 0 1 0 0,-1-1-1 0 0,10-6 0 0 0,4-4-152 0 0,-2-2-1 0 0,0 0 1 0 0,0-1-1 0 0,-2-2 1 0 0,0 1-1 0 0,-1-2 1 0 0,-1-1-1 0 0,-1 0 1 0 0,-2-1-1 0 0,0 0 1 0 0,-1-2-1 0 0,-1 1 0 0 0,-1-1 1 0 0,8-31-1 0 0,-18 51 145 0 0,1 1-1 0 0,-1-1 1 0 0,-1 0-1 0 0,1 1 0 0 0,-1-1 1 0 0,0 1-1 0 0,0-1 1 0 0,-1-7-1 0 0,1 11-36 0 0,-1-1 0 0 0,1 1 1 0 0,-1 0-1 0 0,1 0 0 0 0,-1 0 0 0 0,0 0 1 0 0,1 0-1 0 0,-1 0 0 0 0,0 0 0 0 0,0 0 1 0 0,0 0-1 0 0,0 0 0 0 0,0 0 0 0 0,0 0 1 0 0,0 1-1 0 0,0-1 0 0 0,0 0 0 0 0,0 1 0 0 0,0-1 1 0 0,-1 1-1 0 0,1-1 0 0 0,0 1 0 0 0,0 0 1 0 0,0-1-1 0 0,-1 1 0 0 0,1 0 0 0 0,0 0 1 0 0,-1 0-1 0 0,1 0 0 0 0,0 0 0 0 0,0 0 1 0 0,-1 0-1 0 0,1 1 0 0 0,-2-1 0 0 0,-7 2 27 0 0,1 1-1 0 0,-1-1 0 0 0,1 2 1 0 0,0-1-1 0 0,0 1 0 0 0,0 1 1 0 0,0-1-1 0 0,1 1 0 0 0,0 1 1 0 0,0 0-1 0 0,0 0 0 0 0,1 0 1 0 0,-10 11-1 0 0,5-4 134 0 0,0 1 1 0 0,0 1-1 0 0,1 0 1 0 0,1 1-1 0 0,1-1 1 0 0,-10 24-1 0 0,14-27-123 0 0,1-1 0 0 0,0 2 0 0 0,1-1 1 0 0,0 0-1 0 0,1 1 0 0 0,0-1 0 0 0,1 1 0 0 0,1 0 0 0 0,0 0 0 0 0,0-1 0 0 0,1 1 0 0 0,4 14 1 0 0,-3-21-16 0 0,0-1 1 0 0,1 0 0 0 0,0 0 0 0 0,0 0 0 0 0,1 0 0 0 0,-1-1 0 0 0,1 1 0 0 0,0-1 0 0 0,0 0 0 0 0,0 0 0 0 0,1 0 0 0 0,-1-1 0 0 0,1 0 0 0 0,0 1 0 0 0,0-2 0 0 0,0 1 0 0 0,8 3 0 0 0,8 2-131 0 0,1 0-1 0 0,44 10 0 0 0,-42-13-974 0 0,1-1 0 0 0,-1-2 0 0 0,38 1 0 0 0,-8-4-1925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57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212 299 1436 0 0,'0'0'8184'0'0,"-7"3"-7531"0"0,2-1-406 0 0,-1 0 0 0 0,1-1 0 0 0,0 1 0 0 0,-1-1-1 0 0,0 0 1 0 0,1 0 0 0 0,-10-1 0 0 0,13 0-192 0 0,0 0 0 0 0,0 0 0 0 0,0-1 0 0 0,1 1 0 0 0,-1-1 0 0 0,0 1 0 0 0,0-1 0 0 0,1 0 0 0 0,-1 0 0 0 0,0 0 0 0 0,1 0 0 0 0,-1 0 0 0 0,1 0 0 0 0,-1 0 0 0 0,1 0 0 0 0,0-1 0 0 0,-1 1 0 0 0,1 0 0 0 0,0-1 0 0 0,0 1 0 0 0,0-1 0 0 0,0 1 0 0 0,0-1 0 0 0,0 0 0 0 0,1 0 0 0 0,-1 1 0 0 0,0-1 0 0 0,1 0 0 0 0,-1 0 0 0 0,1 1 0 0 0,0-1 0 0 0,0-2 0 0 0,-1-5-45 0 0,0 0 0 0 0,1 0 0 0 0,0 1 0 0 0,1-1 0 0 0,0 0 1 0 0,0 1-1 0 0,1-1 0 0 0,0 1 0 0 0,0-1 0 0 0,1 1 0 0 0,0 0 1 0 0,1 0-1 0 0,-1 0 0 0 0,9-11 0 0 0,-3 5-62 0 0,1 1-1 0 0,1 0 1 0 0,0 0-1 0 0,1 1 1 0 0,0 1-1 0 0,25-18 1 0 0,-32 25-27 0 0,0 1 0 0 0,0 0 0 0 0,1 0 0 0 0,-1 0 0 0 0,1 0-1 0 0,0 1 1 0 0,0 0 0 0 0,9-2 0 0 0,-14 4 54 0 0,1 0 1 0 0,-1 0-1 0 0,1 0 0 0 0,0 0 0 0 0,-1 0 0 0 0,1 0 0 0 0,-1 0 1 0 0,1 0-1 0 0,0 1 0 0 0,-1-1 0 0 0,1 1 0 0 0,-1-1 1 0 0,1 1-1 0 0,-1-1 0 0 0,1 1 0 0 0,-1 0 0 0 0,0 0 0 0 0,1 0 1 0 0,-1 0-1 0 0,0 0 0 0 0,0 0 0 0 0,0 0 0 0 0,0 0 0 0 0,0 0 1 0 0,0 1-1 0 0,0-1 0 0 0,0 0 0 0 0,0 1 0 0 0,0-1 1 0 0,-1 1-1 0 0,1-1 0 0 0,0 1 0 0 0,-1-1 0 0 0,0 1 0 0 0,1-1 1 0 0,-1 4-1 0 0,3 12 55 0 0,-1 0 0 0 0,-1 0-1 0 0,0 0 1 0 0,-2 0 0 0 0,0 0 0 0 0,-1 0 0 0 0,-6 30 0 0 0,-42 115-195 0 0,46-149 173 0 0,-62 166 243 0 0,-111 210 0 0 0,172-379-220 0 0,-8 14 148 0 0,-14 39 0 0 0,27-62-162 0 0,0-1 0 0 0,0 0 0 0 0,0 0 1 0 0,0 0-1 0 0,0 0 0 0 0,0 0 0 0 0,0 1 1 0 0,0-1-1 0 0,0 0 0 0 0,0 0 0 0 0,0 0 1 0 0,0 0-1 0 0,0 1 0 0 0,0-1 0 0 0,0 0 1 0 0,0 0-1 0 0,0 0 0 0 0,0 0 0 0 0,0 0 1 0 0,0 1-1 0 0,1-1 0 0 0,-1 0 1 0 0,0 0-1 0 0,0 0 0 0 0,0 0 0 0 0,0 0 1 0 0,0 0-1 0 0,0 0 0 0 0,0 1 0 0 0,1-1 1 0 0,-1 0-1 0 0,0 0 0 0 0,0 0 0 0 0,0 0 1 0 0,0 0-1 0 0,0 0 0 0 0,1 0 0 0 0,-1 0 1 0 0,0 0-1 0 0,0 0 0 0 0,0 0 0 0 0,0 0 1 0 0,1 0-1 0 0,12 0 400 0 0,19-6-27 0 0,-27 5-254 0 0,136-36 741 0 0,-83 20-826 0 0,66-11 0 0 0,-123 28-88 0 0,0 0 0 0 0,0-1 0 0 0,0 1 0 0 0,0 0 0 0 0,1 0 0 0 0,-1 0 0 0 0,0 0 0 0 0,0 0 0 0 0,0 0 0 0 0,0 0 0 0 0,1 0 0 0 0,-1 0 0 0 0,0 0 0 0 0,0 1 0 0 0,0-1 0 0 0,0 0 0 0 0,0 1 0 0 0,0-1 0 0 0,0 1 0 0 0,0-1 0 0 0,0 1 0 0 0,2 1 0 0 0,-3-1-333 0 0,1 1 1 0 0,-1-1-1 0 0,1 1 0 0 0,-1 0 1 0 0,0-1-1 0 0,1 1 0 0 0,-1 0 0 0 0,0-1 1 0 0,0 1-1 0 0,0-1 0 0 0,0 1 1 0 0,-1 1-1 0 0,2 20-4924 0 0,0-16 2629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58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3768 0 0,'0'0'10635'0'0,"-3"9"-10712"0"0,-47 90 372 0 0,53-109-270 0 0,9-21 91 0 0,-12 29-115 0 0,1 1-1 0 0,-1 0 1 0 0,1 0-1 0 0,0 0 1 0 0,0 0-1 0 0,0 0 1 0 0,-1 0-1 0 0,1 0 1 0 0,0 0 0 0 0,0 0-1 0 0,0 0 1 0 0,0 0-1 0 0,1 0 1 0 0,-1 1-1 0 0,0-1 1 0 0,0 1-1 0 0,0-1 1 0 0,1 0 0 0 0,-1 1-1 0 0,0 0 1 0 0,0-1-1 0 0,3 1 289 0 0,-5 0-317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7:58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0 113 6249 0 0,'0'0'8945'0'0,"9"-4"-8764"0"0,66-32-101 0 0,108-34 1 0 0,-178 67 1797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8:07.0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18 151 628 0 0,'0'0'9445'0'0,"-1"-5"-9138"0"0,1 4-278 0 0,-1-1 1 0 0,1 1-1 0 0,0-1 0 0 0,0 0 0 0 0,0 1 0 0 0,0-1 1 0 0,0 0-1 0 0,0 1 0 0 0,1-1 0 0 0,-1 1 0 0 0,0-1 0 0 0,1 0 1 0 0,-1 1-1 0 0,1-1 0 0 0,1-2 0 0 0,0 1 31 0 0,1 0 0 0 0,-1 0 0 0 0,1 0-1 0 0,0 0 1 0 0,0 1 0 0 0,0-1 0 0 0,5-2 0 0 0,16-9 40 0 0,1 1 1 0 0,1 1 0 0 0,0 1-1 0 0,0 1 1 0 0,1 2-1 0 0,1 1 1 0 0,-1 0 0 0 0,31-1-1 0 0,-54 7-109 0 0,-1 0 1 0 0,0 1-1 0 0,1 0 0 0 0,-1-1 0 0 0,0 1 0 0 0,1 1 1 0 0,-1-1-1 0 0,0 0 0 0 0,1 1 0 0 0,4 1 0 0 0,-6-1 0 0 0,-1 0 0 0 0,0 0 0 0 0,0 0 0 0 0,0 0-1 0 0,0 0 1 0 0,0 1 0 0 0,-1-1 0 0 0,1 0 0 0 0,0 0 0 0 0,0 1 0 0 0,-1-1-1 0 0,1 0 1 0 0,-1 1 0 0 0,1-1 0 0 0,-1 1 0 0 0,0-1 0 0 0,1 0-1 0 0,-1 1 1 0 0,0-1 0 0 0,0 1 0 0 0,0-1 0 0 0,0 1 0 0 0,0-1-1 0 0,-1 1 1 0 0,1-1 0 0 0,0 1 0 0 0,-1 1 0 0 0,-1 7 92 0 0,-1 1 1 0 0,0 0 0 0 0,0-1 0 0 0,-1 0-1 0 0,-1 0 1 0 0,1 0 0 0 0,-2-1 0 0 0,-6 11-1 0 0,-58 71 83 0 0,53-70-118 0 0,-14 14 104 0 0,-2 0-1 0 0,-2-2 1 0 0,-1-2 0 0 0,-49 33-1 0 0,109-79-205 0 0,0 1 1 0 0,1 1-1 0 0,0 1 0 0 0,1 1 0 0 0,0 1 1 0 0,1 2-1 0 0,0 0 0 0 0,0 2 0 0 0,1 1 1 0 0,41-2-1 0 0,-66 6 45 0 0,0 1-1 0 0,1 0 1 0 0,-1 1 0 0 0,0-1-1 0 0,0 0 1 0 0,0 1 0 0 0,0 0 0 0 0,0 0-1 0 0,0 0 1 0 0,0 0 0 0 0,0 0-1 0 0,0 1 1 0 0,0-1 0 0 0,-1 1 0 0 0,1 0-1 0 0,-1-1 1 0 0,1 1 0 0 0,-1 1 0 0 0,5 3-1 0 0,-5-2 54 0 0,1 1 0 0 0,-1-1 0 0 0,0 0 1 0 0,0 1-1 0 0,0 0 0 0 0,-1-1 0 0 0,0 1 0 0 0,0 0 0 0 0,0 0 0 0 0,0 0 0 0 0,-1 0 0 0 0,0 6 0 0 0,0 1 54 0 0,-2 0 1 0 0,1-1-1 0 0,-2 1 0 0 0,1-1 0 0 0,-2 0 1 0 0,1 0-1 0 0,-2 0 0 0 0,1 0 1 0 0,-1 0-1 0 0,-1-1 0 0 0,0 0 0 0 0,-1 0 1 0 0,0-1-1 0 0,0 1 0 0 0,-9 8 0 0 0,-3 1 250 0 0,0 0 0 0 0,-1-2-1 0 0,-1 0 1 0 0,-1-1 0 0 0,-36 21 0 0 0,36-25-24 0 0,0-1 1 0 0,-1-1-1 0 0,-41 12 0 0 0,53-19-914 0 0,1-1 0 0 0,0-1-1 0 0,-18 1 1 0 0,27-21-5403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8:16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3748 5052 0 0,'0'0'1010'0'0,"9"-1"-1686"0"0,260-25 1924 0 0,49-3-1295 0 0,862 48 537 0 0,-633-11 76 0 0,-528-8-561 0 0,895-58 134 0 0,-101 3-233 0 0,-207 16 148 0 0,-417 24-34 0 0,88-8 12 0 0,317-20-13 0 0,-197 32-64 0 0,312 19 37 0 0,-114 10 18 0 0,-374-8 56 0 0,1147 4 148 0 0,-875-50-157 0 0,-224 10-128 0 0,782 3-53 0 0,-358 30 217 0 0,-453-8-45 0 0,276-25 60 0 0,-201 5 140 0 0,-12 13-57 0 0,172-12-55 0 0,-327 15 5379 0 0,-121 3-6203 0 0,36-9 611 0 0,0 3 0 0 0,67-1 0 0 0,-76 9 103 0 0,521-24 6 0 0,-279-5-70 0 0,-84 9 44 0 0,-185 18 34 0 0,-5 1 51 0 0,-1-1 0 0 0,-1-1 0 0 0,1-1-1 0 0,0-1 1 0 0,-1-1 0 0 0,35-13 0 0 0,-29 0 127 0 0,-21 15-279 0 0,0 0 0 0 0,1 0 0 0 0,-1 1 0 0 0,1 0 0 0 0,10-5 0 0 0,58-13-175 0 0,-20 3 142 0 0,-54 18 118 0 0,1-1 0 0 0,0 1 0 0 0,0-1 0 0 0,0 1 1 0 0,-1-1-1 0 0,1 1 0 0 0,0-1 0 0 0,-1 0 0 0 0,1 1 1 0 0,0-1-1 0 0,-1 0 0 0 0,1 0 0 0 0,-1 1 0 0 0,1-1 1 0 0,-1 0-1 0 0,1 0 0 0 0,-1 0 0 0 0,0 0 0 0 0,1 1 1 0 0,-1-1-1 0 0,0 0 0 0 0,0 0 0 0 0,0 0 0 0 0,0 0 1 0 0,0 0-1 0 0,0 0 0 0 0,0 0 0 0 0,0 0 0 0 0,0 0 1 0 0,0-1-1 0 0,-6-43 96 0 0,2 19-53 0 0,-1-67-136 0 0,-9-29 169 0 0,20 49-85 0 0,-1 34-40 0 0,-4 19 122 0 0,1-4-76 0 0,1-1 0 0 0,1 0 0 0 0,11-39 0 0 0,-8 40-25 0 0,-2 0 1 0 0,4-36-1 0 0,2-10 40 0 0,44-127-25 0 0,-14 60 348 0 0,-39 129-344 0 0,45-199 238 0 0,-40 164-227 0 0,1 2 12 0 0,1-47 0 0 0,8-260 31 0 0,5 12-74 0 0,-9 0 220 0 0,0 61-174 0 0,-11 200-40 0 0,-4-78 14 0 0,1 144-49 0 0,-1 2-1 0 0,0-1 1 0 0,0 0-1 0 0,-1 0 1 0 0,0 1-1 0 0,0-1 1 0 0,-7-9-1 0 0,-6-17-87 0 0,14 26-73 0 0,1 1-2678 0 0,-2-5-2409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7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0 808 0 0,'0'0'1188'0'0,"15"65"-1188"0"0,-8-59-676 0 0,1 1-644 0 0</inkml:trace>
  <inkml:trace contextRef="#ctx0" brushRef="#br0" timeOffset="1">63 191 2348 0 0,'0'0'1408'0'0,"14"54"-2172"0"0,-9-48-164 0 0,7 2-1136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8:1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17140 54 628 0 0,'0'0'7957'0'0,"-1"-9"-7650"0"0,0-26-324 0 0,1 26-399 0 0,-1 26-1922 0 0,-142 434 3565 0 0,101-334-1039 0 0,-29 77 466 0 0,-122 395 534 0 0,12 112-123 0 0,94-285-498 0 0,78-360-397 0 0,4-10 46 0 0,-3-1 0 0 0,-1 0-1 0 0,-3 0 1 0 0,-23 59 0 0 0,31-98-158 0 0,1 0-1 0 0,-1 0 1 0 0,1 0-1 0 0,-2-1 1 0 0,1 0-1 0 0,0 0 1 0 0,-1 0 0 0 0,0 0-1 0 0,0-1 1 0 0,-1 0-1 0 0,1 0 1 0 0,-1 0-1 0 0,0 0 1 0 0,0-1-1 0 0,0 0 1 0 0,-8 2-1 0 0,-10 3 44 0 0,0-2-1 0 0,0 0 0 0 0,-29 2 0 0 0,5 0-137 0 0,-320 53 23 0 0,-729 23 0 0 0,82-81-169 0 0,93-1 229 0 0,0 26 139 0 0,385-2-254 0 0,-636 41-422 0 0,-367 27-1500 0 0,909-88 1880 0 0,-341 14 81 0 0,712-5 14 0 0,-381 24-57 0 0,-631 60 95 0 0,591-53 308 0 0,-25 1 25 0 0,527-30-352 0 0,-425 26 231 0 0,297-37 7 0 0,-65 2-44 0 0,-148 41-117 0 0,430-40 284 0 0,-142-6 0 0 0,-91-24 974 0 0,128 6-653 0 0,124 13-1264 0 0,1 3 1 0 0,0 3-1 0 0,-137 26 1 0 0,166-24-2870 0 0,-19-5-4347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8:29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14494 201 52 0 0,'0'0'2212'0'0,"3"-14"-1152"0"0,16-114 750 0 0,-18 124-1711 0 0,7-29 1361 0 0,-8 32-1381 0 0,1 0 0 0 0,-1-1 1 0 0,0 1-1 0 0,1 0 0 0 0,-1 0 0 0 0,0 0 0 0 0,1 0 0 0 0,-1 0 0 0 0,1 0 0 0 0,0 0 1 0 0,-1 0-1 0 0,1 0 0 0 0,0 0 0 0 0,-1 1 0 0 0,1-1 0 0 0,0 0 0 0 0,0 0 1 0 0,0 1-1 0 0,0-1 0 0 0,0 0 0 0 0,2 0 0 0 0,-2 2-195 0 0,1 0 0 0 0,0 0 0 0 0,0 0 0 0 0,-1 1-1 0 0,1-1 1 0 0,0 0 0 0 0,-1 1 0 0 0,1-1 0 0 0,-1 1 0 0 0,0 0 0 0 0,0-1 0 0 0,1 1-1 0 0,-1 0 1 0 0,0 0 0 0 0,-1 0 0 0 0,1 0 0 0 0,1 3 0 0 0,2 3-99 0 0,14 27 271 0 0,-2 1 0 0 0,-1 1 1 0 0,16 64-1 0 0,17 126 291 0 0,-26-114-281 0 0,265 937 41 0 0,-281-1031-104 0 0,171 538-52 0 0,-149-446 27 0 0,-5 1 0 0 0,-5 1 0 0 0,5 126 1 0 0,-17 233 1344 0 0,8 181-690 0 0,13-311-573 0 0,15 417 92 0 0,-52-235 115 0 0,2-203-137 0 0,8-253-110 0 0,-5 90 113 0 0,3-129-107 0 0,-2 0 0 0 0,0-1-1 0 0,-13 38 1 0 0,12-52 17 0 0,-1 0 0 0 0,-1-1 0 0 0,0 0-1 0 0,0 0 1 0 0,-2 0 0 0 0,1-1 0 0 0,-2-1 0 0 0,1 1-1 0 0,-2-1 1 0 0,1-1 0 0 0,-1 0 0 0 0,-1-1 0 0 0,0 0-1 0 0,0 0 1 0 0,-1-2 0 0 0,0 1 0 0 0,-14 4 0 0 0,-17 7 26 0 0,-1-2 0 0 0,-1-3 0 0 0,-1-1 1 0 0,-48 6-1 0 0,-641 103 8 0 0,116-22-64 0 0,308-51-432 0 0,-600 16 1 0 0,712-64 396 0 0,-929-10 40 0 0,165-97-672 0 0,9-79 380 0 0,557 103 429 0 0,-1130-204 377 0 0,1198 226-581 0 0,-395-63 136 0 0,485 93-123 0 0,-251 2 1 0 0,328 27-20 0 0,-717-19-75 0 0,-304-22 359 0 0,1117 41-222 0 0,-513-41 167 0 0,384 20 26 0 0,-1 8 0 0 0,-252 14 1 0 0,73 44-262 0 0,106-10 54 0 0,-38 5 961 0 0,-279 18 1337 0 0,576-56-2376 0 0,8-1-43 0 0,1 1 0 0 0,-1-1 1 0 0,0 0-1 0 0,0 0 0 0 0,0 0 0 0 0,0 0 1 0 0,0-1-1 0 0,0 1 0 0 0,1-1 1 0 0,-1 1-1 0 0,-3-2 0 0 0,-4-13-2502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0 1148 0 0,'0'0'7453'0'0,"-4"17"-8167"0"0,-5 16 723 0 0,2 0-1 0 0,2 1 1 0 0,-3 36 0 0 0,8-57-22 0 0,0 1 0 0 0,1-1 0 0 0,0 1 0 0 0,1-1 0 0 0,6 19-1 0 0,-6-26 3 0 0,0 1 0 0 0,0-1 0 0 0,1-1 0 0 0,0 1-1 0 0,0 0 1 0 0,0-1 0 0 0,1 1 0 0 0,0-1-1 0 0,0 0 1 0 0,0-1 0 0 0,1 1 0 0 0,8 7-1 0 0,-9-10 30 0 0,0 1 1 0 0,1-1-1 0 0,-1 1 0 0 0,1-1 0 0 0,0-1 0 0 0,0 1 0 0 0,0-1 0 0 0,0 1 0 0 0,0-2 0 0 0,0 1 0 0 0,0 0 1 0 0,0-1-1 0 0,0 0 0 0 0,0 0 0 0 0,0-1 0 0 0,0 1 0 0 0,0-1 0 0 0,0 0 0 0 0,0 0 0 0 0,0-1 0 0 0,0 1 0 0 0,0-1 1 0 0,5-3-1 0 0,1-1 85 0 0,-1 0 0 0 0,1 0 1 0 0,-1-1-1 0 0,0 0 0 0 0,-1-1 1 0 0,0 0-1 0 0,0 0 0 0 0,12-16 0 0 0,-10 10 150 0 0,-2-1 0 0 0,0 0 0 0 0,0 0 0 0 0,-1-1-1 0 0,-1 0 1 0 0,-1 0 0 0 0,0-1 0 0 0,-1 0 0 0 0,-1 0-1 0 0,-1 0 1 0 0,0 0 0 0 0,0-22 576 0 0,-3 47-1386 0 0,-38 242-1028 0 0,9-80 1606 0 0,-9 139-2307 0 0,37-278 453 0 0,1-19-3477 0 0,0-21 3956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11909 0 0,'0'0'5177'0'0,"-3"19"-7190"0"0,-5-9-247 0 0,-12 2-6733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7505 0 0,'0'0'2680'0'0,"6"16"-4252"0"0,-1-6 1602 0 0,1 3 30 0 0,-1 0 1 0 0,0 0-1 0 0,-1 0 0 0 0,-1 0 0 0 0,0 1 1 0 0,2 25-1 0 0,-4 7 45 0 0,-3 0 1 0 0,-1 0-1 0 0,-3 0 1 0 0,-2 0-1 0 0,-1-1 1 0 0,-3 0-1 0 0,-1-1 1 0 0,-20 43-1 0 0,22-69 139 0 0,11-18-226 0 0,0 0 0 0 0,-1 0 0 0 0,1 0-1 0 0,0 0 1 0 0,0 0 0 0 0,0 0 0 0 0,-1 0 0 0 0,1 0 0 0 0,0 0 0 0 0,0 0 0 0 0,-1 0 0 0 0,1 0-1 0 0,0-1 1 0 0,0 1 0 0 0,0 0 0 0 0,0 0 0 0 0,-1 0 0 0 0,1 0 0 0 0,0 0 0 0 0,0-1 0 0 0,0 1-1 0 0,0 0 1 0 0,0 0 0 0 0,-1 0 0 0 0,1-1 0 0 0,0 1 0 0 0,0 0 0 0 0,0 0 0 0 0,0 0 0 0 0,0-1-1 0 0,0 1 1 0 0,0 0 0 0 0,0 0 0 0 0,0-1 0 0 0,0 1 0 0 0,0 0 0 0 0,0 0 0 0 0,0 0 0 0 0,0-1-1 0 0,0 1 1 0 0,0 0 0 0 0,0-45 924 0 0,0 33-1447 0 0,1-11 375 0 0,1 0 0 0 0,1 1-1 0 0,1-1 1 0 0,1 1 0 0 0,8-22 0 0 0,47-104-133 0 0,-56 139 182 0 0,0 1 1 0 0,0 0 0 0 0,1 1 0 0 0,0-1 0 0 0,0 1 0 0 0,1 0-1 0 0,10-10 1 0 0,-15 16 62 0 0,0 0-1 0 0,1-1 1 0 0,0 1-1 0 0,-1 0 1 0 0,1 0 0 0 0,0 0-1 0 0,0 0 1 0 0,-1 1-1 0 0,1-1 1 0 0,0 0-1 0 0,0 1 1 0 0,0-1 0 0 0,0 1-1 0 0,0-1 1 0 0,0 1-1 0 0,0 0 1 0 0,0 0-1 0 0,0 0 1 0 0,0 0-1 0 0,0 0 1 0 0,0 1 0 0 0,0-1-1 0 0,0 1 1 0 0,0-1-1 0 0,0 1 1 0 0,-1 0-1 0 0,1-1 1 0 0,0 1 0 0 0,0 0-1 0 0,0 0 1 0 0,-1 0-1 0 0,1 1 1 0 0,-1-1-1 0 0,1 0 1 0 0,-1 1 0 0 0,1-1-1 0 0,-1 1 1 0 0,0-1-1 0 0,2 3 1 0 0,6 7 88 0 0,-1 1-1 0 0,0 1 1 0 0,0 0 0 0 0,-1 0-1 0 0,-1 0 1 0 0,0 1 0 0 0,-1 0-1 0 0,0 0 1 0 0,4 28 0 0 0,-3-2-359 0 0,-1 0 1 0 0,-2 56-1 0 0,-5-56-1802 0 0,-6-18-2172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2 152 7989 0 0,'0'0'5613'0'0,"0"-20"-5344"0"0,4-111-748 0 0,-5 155-3859 0 0,-3 52-678 0 0,4-46 1106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1644 0 0,'0'0'9945'0'0,"3"16"-12583"0"0,22 127 2646 0 0,-18-85 91 0 0,-3-22 138 0 0,13 40 2363 0 0,-13-85-1262 0 0,2-12-622 0 0,11-62-1063 0 0,45-134 0 0 0,-62 217 233 0 0,0-1 0 0 0,0 1 0 0 0,0 0 0 0 0,0-1 0 0 0,0 1-1 0 0,0 0 1 0 0,1-1 0 0 0,-1 1 0 0 0,0 0 0 0 0,0-1 0 0 0,0 1 0 0 0,0 0-1 0 0,0 0 1 0 0,1-1 0 0 0,-1 1 0 0 0,2-2-1027 0 0,-1 2 1027 0 0,-1 0-1 0 0,0 0 1 0 0,1-1 0 0 0,-1 1 0 0 0,0 0 0 0 0,1 0 0 0 0,-1 0 0 0 0,0 0-1 0 0,1 0 1 0 0,-1 0 0 0 0,0 0 0 0 0,1 0 0 0 0,-1 0 0 0 0,0 0 0 0 0,1 0 0 0 0,-1 0-1 0 0,0 1 1 0 0,1-1 0 0 0,-1 0 0 0 0,1 0 0 0 0,11 13-5237 0 0,-10-11 5306 0 0,6 10-2450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302 397 64 0 0,'0'0'11325'0'0,"-17"-2"-11418"0"0,5 0 59 0 0,5 1 27 0 0,0 0 0 0 0,0 0 0 0 0,0 0 0 0 0,1 1 0 0 0,-1 0 0 0 0,0 0 0 0 0,0 1 0 0 0,0-1 0 0 0,0 2 0 0 0,1-1 0 0 0,-1 1 0 0 0,1 0 0 0 0,-12 5 0 0 0,-4 5-41 0 0,1 0 0 0 0,1 1-1 0 0,-25 22 1 0 0,40-31-29 0 0,0 0 1 0 0,0 1-1 0 0,1 0 0 0 0,-1 0 0 0 0,1 0 0 0 0,0 0 1 0 0,1 0-1 0 0,-1 1 0 0 0,1 0 0 0 0,0 0 0 0 0,1 0 1 0 0,-1 0-1 0 0,1 0 0 0 0,0 0 0 0 0,1 0 0 0 0,0 1 1 0 0,-1 8-1 0 0,2-14-5 0 0,0 0 1 0 0,0-1-1 0 0,0 1 0 0 0,0 0 1 0 0,0 0-1 0 0,0 0 1 0 0,0 0-1 0 0,0-1 0 0 0,1 1 1 0 0,-1 0-1 0 0,0 0 1 0 0,1-1-1 0 0,-1 1 0 0 0,1 0 1 0 0,-1 0-1 0 0,0-1 1 0 0,1 1-1 0 0,0 0 0 0 0,-1-1 1 0 0,1 1-1 0 0,-1-1 1 0 0,1 1-1 0 0,0-1 0 0 0,-1 1 1 0 0,1-1-1 0 0,0 1 0 0 0,0-1 1 0 0,-1 0-1 0 0,1 1 1 0 0,1-1-1 0 0,31 2-341 0 0,-29-2 551 0 0,0 0 0 0 0,0 0-1 0 0,-1 0 1 0 0,1 0-1 0 0,0 1 1 0 0,0 0 0 0 0,5 1-1 0 0,21 12 56 0 0,-14-5-93 0 0,1-1-1 0 0,1-1 0 0 0,-1 0 1 0 0,1-1-1 0 0,0-1 0 0 0,0-1 1 0 0,1 0-1 0 0,36 1 0 0 0,-40-6-16 0 0,0 0 0 0 0,0-1-1 0 0,0-1 1 0 0,-1-1 0 0 0,1 0-1 0 0,-1-1 1 0 0,0-1 0 0 0,0 0 0 0 0,0 0-1 0 0,-1-2 1 0 0,0 1 0 0 0,0-2 0 0 0,-1 0-1 0 0,0 0 1 0 0,19-21 0 0 0,-9 8-11 0 0,-2-2 1 0 0,0-1 0 0 0,-2 0 0 0 0,0-1-1 0 0,-2-1 1 0 0,21-49 0 0 0,-26 53-97 0 0,-2-1-1 0 0,0-1 1 0 0,-2 0 0 0 0,-1 0-1 0 0,-1 0 1 0 0,-1-1 0 0 0,-1 1-1 0 0,-1-1 1 0 0,-4-49 0 0 0,2 73 77 0 0,0-1 1 0 0,-1 0 0 0 0,1 1 0 0 0,-1-1 0 0 0,0 1 0 0 0,0-1 0 0 0,0 1 0 0 0,0 0 0 0 0,0-1 0 0 0,0 1 0 0 0,-1 0 0 0 0,1 0 0 0 0,-1 0-1 0 0,1 0 1 0 0,-1 0 0 0 0,-2-2 0 0 0,3 3-39 0 0,1 1-1 0 0,-1-1 1 0 0,0 1-1 0 0,1 0 1 0 0,-1-1-1 0 0,0 1 1 0 0,0 0-1 0 0,0 0 1 0 0,1-1 0 0 0,-1 1-1 0 0,0 0 1 0 0,0 0-1 0 0,0 0 1 0 0,0 0-1 0 0,1 0 1 0 0,-1 0-1 0 0,0 0 1 0 0,0 0-1 0 0,0 1 1 0 0,0-1-1 0 0,-1 1-54 0 0,0 0-1 0 0,1 0 0 0 0,-1 0 0 0 0,1 0 1 0 0,-1 0-1 0 0,1 0 0 0 0,-1 0 0 0 0,1 1 1 0 0,0-1-1 0 0,0 0 0 0 0,-1 1 0 0 0,0 2 1 0 0,-16 25 6 0 0,1 1 0 0 0,2 1 0 0 0,1 0-1 0 0,2 1 1 0 0,0 1 0 0 0,-9 48 0 0 0,9-19 30 0 0,3 0 0 0 0,-2 104-1 0 0,11-95 333 0 0,10 87 0 0 0,-10-157-319 0 0,0-1 0 0 0,0 1 0 0 0,0-1 0 0 0,0 1-1 0 0,0 0 1 0 0,1-1 0 0 0,-1 1 0 0 0,0-1 0 0 0,0 1 0 0 0,1-1 0 0 0,-1 1 0 0 0,0-1 0 0 0,0 1 0 0 0,1-1 0 0 0,-1 1 0 0 0,1-1 0 0 0,-1 0 0 0 0,0 1 0 0 0,1-1 0 0 0,-1 1 0 0 0,1-1 0 0 0,-1 0 0 0 0,1 0 0 0 0,-1 1 0 0 0,1-1 0 0 0,-1 0 0 0 0,1 0 0 0 0,-1 1 0 0 0,1-1 0 0 0,-1 0 0 0 0,1 0 0 0 0,0 0 0 0 0,-1 0 0 0 0,1 0 0 0 0,-1 0 0 0 0,1 0 0 0 0,-1 0 0 0 0,1 0 0 0 0,0 0 0 0 0,-1 0 0 0 0,2-1 0 0 0,0 1-321 0 0,0-1 0 0 0,1 0 0 0 0,-1 0 0 0 0,0 0 0 0 0,1 0 0 0 0,-1 0 0 0 0,0-1 0 0 0,0 1 0 0 0,0-1 0 0 0,2-2 0 0 0,22-22-4227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 12 0 0,'0'0'9497'0'0,"8"7"-10095"0"0,-8-7 598 0 0,5 4 4 0 0,1 0-1 0 0,-1 1 1 0 0,-1 0-1 0 0,1 0 1 0 0,-1 0-1 0 0,0 0 0 0 0,0 1 1 0 0,0 0-1 0 0,-1 0 1 0 0,0 0-1 0 0,4 11 1 0 0,9 30 189 0 0,-3 0 0 0 0,-1 1 0 0 0,-3 1 0 0 0,-2 0 0 0 0,2 94 1 0 0,-9-141-168 0 0,0-1 1 0 0,0 1 0 0 0,0 0 0 0 0,-1-1 0 0 0,1 1 0 0 0,-1 0 0 0 0,1-1 0 0 0,-1 1 0 0 0,0-1 0 0 0,1 1-1 0 0,-1-1 1 0 0,0 1 0 0 0,0-1 0 0 0,0 0 0 0 0,0 1 0 0 0,0-1 0 0 0,0 0 0 0 0,0 0 0 0 0,-1 0 0 0 0,1 1-1 0 0,0-2 1 0 0,-1 1 0 0 0,1 0 0 0 0,-1 0 0 0 0,1 0 0 0 0,-1-1 0 0 0,1 1 0 0 0,-1 0 0 0 0,0-1 0 0 0,1 0-1 0 0,-1 1 1 0 0,0-1 0 0 0,1 0 0 0 0,-1 0 0 0 0,0 0 0 0 0,1 0 0 0 0,-1 0 0 0 0,0 0 0 0 0,1 0-1 0 0,-1-1 1 0 0,-1 0 0 0 0,-8 0 13 0 0,1-1-1 0 0,0-1 1 0 0,0 0-1 0 0,0 0 0 0 0,-12-7 1 0 0,-28-15-144 0 0,23 11 31 0 0,-49-18 0 0 0,67 28 48 0 0,-1 2 0 0 0,0-1 0 0 0,0 1 0 0 0,0 1 0 0 0,0 0 0 0 0,0 0 0 0 0,0 1 0 0 0,0 0 0 0 0,-13 3 0 0 0,18-2-36 0 0,0 0 1 0 0,1 0 0 0 0,-1 1-1 0 0,0 0 1 0 0,1 0-1 0 0,-1 0 1 0 0,1 0 0 0 0,0 1-1 0 0,-1-1 1 0 0,1 1-1 0 0,1 0 1 0 0,-1 1 0 0 0,0-1-1 0 0,1 1 1 0 0,-1-1 0 0 0,1 1-1 0 0,0 0 1 0 0,1 0-1 0 0,-1 1 1 0 0,1-1 0 0 0,-1 1-1 0 0,1-1 1 0 0,1 1-1 0 0,-1-1 1 0 0,-1 8 0 0 0,2-7 26 0 0,0 1 0 0 0,0-1 0 0 0,0 1 0 0 0,1 0 0 0 0,0-1 0 0 0,0 1 0 0 0,0-1 0 0 0,1 1 0 0 0,0 0 0 0 0,0-1 0 0 0,0 1 0 0 0,1-1 0 0 0,0 0 0 0 0,0 1 0 0 0,0-1 0 0 0,1 0 0 0 0,-1 0 0 0 0,1 0 0 0 0,1-1 0 0 0,-1 1 0 0 0,0-1 0 0 0,6 5 0 0 0,0-1 63 0 0,2-1 0 0 0,-1 0-1 0 0,1-1 1 0 0,0 0 0 0 0,1 0 0 0 0,-1-1-1 0 0,1-1 1 0 0,0 0 0 0 0,0 0 0 0 0,0-1-1 0 0,1-1 1 0 0,-1 0 0 0 0,22 0 0 0 0,-4-2-69 0 0,-1 0-1 0 0,1-2 1 0 0,-1-1 0 0 0,53-13-1 0 0,-43 4-77 0 0,-1-1 0 0 0,0-2 0 0 0,-1-1 0 0 0,-1-3-1 0 0,-1 0 1 0 0,0-2 0 0 0,44-37 0 0 0,-46 32 585 0 0,-2-2 0 0 0,-1-2 0 0 0,-2 0 0 0 0,26-35 0 0 0,-33 34 1278 0 0,-31 47-1881 0 0,0 0 0 0 0,1 0 0 0 0,0 1 0 0 0,2 0 0 0 0,0 0 0 0 0,1 1 0 0 0,0 0 0 0 0,2 0 0 0 0,0 0 0 0 0,1 1 0 0 0,1 0 0 0 0,1-1 0 0 0,1 23 0 0 0,1-35 134 0 0,0 0 1 0 0,1-1-1 0 0,-1 1 0 0 0,1-1 0 0 0,1 0 0 0 0,-1 1 1 0 0,4 4-1 0 0,-6-8 23 0 0,1-1-1 0 0,0 0 1 0 0,-1 1 0 0 0,1-1-1 0 0,0 0 1 0 0,0 0 0 0 0,0 0-1 0 0,-1 0 1 0 0,1 0 0 0 0,0 0-1 0 0,1 0 1 0 0,-1 0 0 0 0,0 0-1 0 0,0 0 1 0 0,0 0 0 0 0,1-1-1 0 0,-1 1 1 0 0,0 0 0 0 0,0-1-1 0 0,1 1 1 0 0,-1-1 0 0 0,1 0 0 0 0,-1 1-1 0 0,0-1 1 0 0,1 0 0 0 0,-1 0-1 0 0,1 0 1 0 0,-1 0 0 0 0,1 0-1 0 0,-1 0 1 0 0,0 0 0 0 0,1-1-1 0 0,-1 1 1 0 0,2-1 0 0 0,1-3 75 0 0,1 0 0 0 0,-1 0 0 0 0,0-1 0 0 0,-1 0 0 0 0,1 0 1 0 0,-1 0-1 0 0,0 0 0 0 0,0 0 0 0 0,0 0 0 0 0,-1-1 0 0 0,0 0 0 0 0,0 1 1 0 0,1-10-1 0 0,-1 9-144 0 0,-1 1 0 0 0,0-1 0 0 0,-1 0 1 0 0,1 1-1 0 0,-1-1 0 0 0,0 0 0 0 0,-1 1 1 0 0,1-1-1 0 0,-1 0 0 0 0,0 1 0 0 0,-1-1 0 0 0,1 1 1 0 0,-1 0-1 0 0,0-1 0 0 0,0 1 0 0 0,-1 0 0 0 0,-3-5 1 0 0,1 3-94 0 0,-1 0 0 0 0,0 0 0 0 0,-1 1 0 0 0,1 0 0 0 0,-1 0 1 0 0,0 0-1 0 0,-1 1 0 0 0,1 0 0 0 0,-1 1 0 0 0,-9-5 0 0 0,14 7 98 0 0,-5-2 0 0 0,0 0 1 0 0,0 0-1 0 0,-1 1 0 0 0,1 0 1 0 0,-1 1-1 0 0,1-1 0 0 0,-15-1 1 0 0,45 20-1695 0 0,-2-8 1761 0 0,-1-2 0 0 0,1 0 0 0 0,1-1 0 0 0,-1-1 0 0 0,30 2 0 0 0,106-1 180 0 0,-131-5-106 0 0,0 0 0 0 0,0-1 0 0 0,0-2 0 0 0,0 0 0 0 0,0-2 0 0 0,-1-1 0 0 0,0-1 0 0 0,0-1 0 0 0,45-21 0 0 0,-68 28-57 0 0,1 1 1 0 0,-1-1 0 0 0,0 0-1 0 0,1 1 1 0 0,-1-1-1 0 0,0 0 1 0 0,0 0-1 0 0,0 0 1 0 0,0 0 0 0 0,0 0-1 0 0,0 0 1 0 0,0 0-1 0 0,0 0 1 0 0,0 0-1 0 0,0 0 1 0 0,-1-1 0 0 0,1 1-1 0 0,0 0 1 0 0,-1-1-1 0 0,1 1 1 0 0,-1 0-1 0 0,1-3 1 0 0,-1 3-20 0 0,0 1 0 0 0,0-1 0 0 0,-1 1 0 0 0,1 0-1 0 0,0-1 1 0 0,0 1 0 0 0,-1-1 0 0 0,1 1 0 0 0,0 0 0 0 0,0-1 0 0 0,-1 1 0 0 0,1 0 0 0 0,-1-1 0 0 0,1 1-1 0 0,0 0 1 0 0,-1 0 0 0 0,1-1 0 0 0,0 1 0 0 0,-1 0 0 0 0,1 0 0 0 0,-1 0 0 0 0,1 0 0 0 0,-1-1 0 0 0,0 1-1 0 0,-22 0-405 0 0,17 2 311 0 0,0 0 1 0 0,-1 0-1 0 0,1 0 1 0 0,1 1-1 0 0,-1 0 1 0 0,0 0-1 0 0,1 0 1 0 0,0 1-1 0 0,-1-1 1 0 0,1 1-1 0 0,1 1 1 0 0,-1-1-1 0 0,1 1 1 0 0,-1 0 0 0 0,-3 6-1 0 0,2-4 31 0 0,1 1 0 0 0,1 0 0 0 0,-1-1 0 0 0,1 1 0 0 0,1 1 0 0 0,-1-1 0 0 0,2 1 1 0 0,-1-1-1 0 0,1 1 0 0 0,-2 13 0 0 0,3-17 43 0 0,1 1 0 0 0,0-1 0 0 0,0 1 0 0 0,0 0 0 0 0,1-1 0 0 0,-1 1 0 0 0,2-1 1 0 0,-1 1-1 0 0,0-1 0 0 0,1 0 0 0 0,0 1 0 0 0,0-1 0 0 0,1 0 0 0 0,-1 0 0 0 0,1 0 0 0 0,0-1 0 0 0,0 1 0 0 0,1-1 1 0 0,0 1-1 0 0,-1-1 0 0 0,1 0 0 0 0,1-1 0 0 0,-1 1 0 0 0,0-1 0 0 0,1 0 0 0 0,0 0 0 0 0,0 0 0 0 0,0 0 0 0 0,0-1 1 0 0,0 0-1 0 0,0 0 0 0 0,1 0 0 0 0,-1-1 0 0 0,0 0 0 0 0,12 1 0 0 0,4 0 114 0 0,0-1 0 0 0,1-1 0 0 0,-1-1 0 0 0,0-1 0 0 0,0 0 0 0 0,0-2 0 0 0,0-1 0 0 0,0 0 0 0 0,-1-1 0 0 0,33-16 0 0 0,-32 12-189 0 0,0-1 1 0 0,0-1-1 0 0,-2-1 1 0 0,1-1-1 0 0,-2-1 0 0 0,0 0 1 0 0,0-1-1 0 0,-2-1 0 0 0,21-27 1 0 0,-28 32 86 0 0,-2 1 1 0 0,0-1 0 0 0,0-1-1 0 0,8-21 1 0 0,-14 32 25 0 0,0-1 1 0 0,0 0-1 0 0,0 0 0 0 0,0 0 1 0 0,0 0-1 0 0,0-1 1 0 0,-1 1-1 0 0,1 0 0 0 0,-1 0 1 0 0,0 0-1 0 0,0 0 0 0 0,-1-1 1 0 0,1 1-1 0 0,0 0 0 0 0,-1 0 1 0 0,0 0-1 0 0,0 0 0 0 0,0 0 1 0 0,0 0-1 0 0,0 0 0 0 0,-1 0 1 0 0,1 0-1 0 0,-1 1 1 0 0,0-1-1 0 0,1 0 0 0 0,-4-2 1 0 0,2 3-75 0 0,1 1 1 0 0,-1-1-1 0 0,1 1 1 0 0,-1 0 0 0 0,0 0-1 0 0,1 0 1 0 0,-1 0-1 0 0,0 0 1 0 0,0 0 0 0 0,0 1-1 0 0,0-1 1 0 0,0 1 0 0 0,0 0-1 0 0,0 0 1 0 0,0 0-1 0 0,0 0 1 0 0,1 1 0 0 0,-1-1-1 0 0,0 1 1 0 0,0 0-1 0 0,0 0 1 0 0,0 0 0 0 0,1 0-1 0 0,-1 0 1 0 0,0 1 0 0 0,1-1-1 0 0,-1 1 1 0 0,1-1-1 0 0,-4 4 1 0 0,2-2-30 0 0,0 0 1 0 0,0 1-1 0 0,0 0 0 0 0,0-1 0 0 0,0 1 1 0 0,1 1-1 0 0,-1-1 0 0 0,1 0 1 0 0,0 1-1 0 0,1 0 0 0 0,-1 0 1 0 0,1 0-1 0 0,0 0 0 0 0,0 0 0 0 0,-1 6 1 0 0,2-2 12 0 0,0-1 1 0 0,1 1 0 0 0,0 0 0 0 0,1-1-1 0 0,0 1 1 0 0,0-1 0 0 0,1 1-1 0 0,0-1 1 0 0,5 16 0 0 0,3-3-24 0 0,1 0 0 0 0,15 24 0 0 0,16 28-63 0 0,-41-71 178 0 0,0 1-1 0 0,0-1 1 0 0,0 0-1 0 0,0 1 1 0 0,0-1-1 0 0,0 1 1 0 0,0-1-1 0 0,-1 1 0 0 0,0 0 1 0 0,1-1-1 0 0,-1 1 1 0 0,0-1-1 0 0,0 1 1 0 0,0 0-1 0 0,-1-1 1 0 0,1 1-1 0 0,-1-1 1 0 0,1 1-1 0 0,-1 0 1 0 0,0-1-1 0 0,0 0 0 0 0,0 1 1 0 0,0-1-1 0 0,-1 1 1 0 0,1-1-1 0 0,-1 0 1 0 0,1 0-1 0 0,-1 0 1 0 0,0 0-1 0 0,1 0 1 0 0,-1 0-1 0 0,0-1 1 0 0,0 1-1 0 0,-4 2 0 0 0,-6 2 156 0 0,0 0-1 0 0,-1 0 0 0 0,1-1 1 0 0,-1-1-1 0 0,-19 5 0 0 0,18-6-396 0 0,-2 2-13 0 0,-31 4-3336 0 0,33-8-356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64 316 4788 0 0,'0'0'5381'0'0,"3"18"-6949"0"0,8 56 1777 0 0,-10-62-106 0 0,0 1 0 0 0,-2 0-1 0 0,0-1 1 0 0,0 1 0 0 0,-1-1 0 0 0,0 1 0 0 0,-1-1-1 0 0,-1 0 1 0 0,0 0 0 0 0,0 0 0 0 0,-1 0-1 0 0,-10 15 1 0 0,12-20-65 0 0,-24 38 855 0 0,20-39 410 0 0,15-32-1043 0 0,10-15-692 0 0,2 1-1 0 0,2 1 0 0 0,1 1 1 0 0,2 1-1 0 0,38-44 0 0 0,-63 81 390 0 0,0-1 0 0 0,1 1 0 0 0,-1-1 0 0 0,0 1 0 0 0,1-1-1 0 0,-1 1 1 0 0,0-1 0 0 0,1 1 0 0 0,-1-1 0 0 0,1 1 0 0 0,-1 0 0 0 0,1-1 0 0 0,-1 1-1 0 0,1 0 1 0 0,-1-1 0 0 0,1 1 0 0 0,-1 0 0 0 0,1-1 0 0 0,-1 1 0 0 0,1 0 0 0 0,0 0-1 0 0,-1 0 1 0 0,1 0 0 0 0,-1 0 0 0 0,1 0 0 0 0,0 0 0 0 0,-1 0 0 0 0,1 0 0 0 0,0 0-1 0 0,-1 0 1 0 0,1 0 0 0 0,-1 0 0 0 0,1 0 0 0 0,0 0 0 0 0,-1 1 0 0 0,2-1-1 0 0,-1 2 12 0 0,0 0-1 0 0,1-1 0 0 0,-1 1 1 0 0,0 0-1 0 0,0 0 0 0 0,0-1 1 0 0,0 1-1 0 0,-1 0 0 0 0,1 0 0 0 0,-1 0 1 0 0,1 3-1 0 0,7 66 396 0 0,-7-66-404 0 0,-1 2 46 0 0,1 7 30 0 0,0 0-1 0 0,0 0 1 0 0,2 0-1 0 0,6 26 1 0 0,-8-37-23 0 0,0 0-1 0 0,1 0 1 0 0,-1-1 0 0 0,1 1-1 0 0,-1 0 1 0 0,1 0 0 0 0,0-1 0 0 0,0 1-1 0 0,0-1 1 0 0,0 1 0 0 0,1-1 0 0 0,-1 0-1 0 0,0 0 1 0 0,1 0 0 0 0,0 0-1 0 0,-1-1 1 0 0,1 1 0 0 0,0-1 0 0 0,0 1-1 0 0,0-1 1 0 0,0 0 0 0 0,0 0 0 0 0,0 0-1 0 0,0-1 1 0 0,1 1 0 0 0,-1-1-1 0 0,4 0 1 0 0,1 0 16 0 0,0-1 1 0 0,0-1-1 0 0,0 1 0 0 0,0-1 0 0 0,0-1 1 0 0,-1 0-1 0 0,1 0 0 0 0,-1 0 0 0 0,1-1 1 0 0,-1 0-1 0 0,0 0 0 0 0,-1-1 1 0 0,1 0-1 0 0,-1 0 0 0 0,9-10 0 0 0,5-5 91 0 0,-1-1-1 0 0,0-1 1 0 0,15-27-1 0 0,-24 35 116 0 0,-7 9-274 0 0,-4 7-155 0 0,-27 48-449 0 0,26-44 632 0 0,0 1 0 0 0,0 0 0 0 0,1 0 0 0 0,0 0 0 0 0,0 0 0 0 0,0 0 0 0 0,1 0 0 0 0,0 0 0 0 0,0 0 0 0 0,1 0 0 0 0,0 0 0 0 0,0 0 1 0 0,1 0-1 0 0,0 0 0 0 0,0 0 0 0 0,0-1 0 0 0,1 1 0 0 0,0-1 0 0 0,1 0 0 0 0,-1 0 0 0 0,1 0 0 0 0,0 0 0 0 0,9 10 0 0 0,-6-9 24 0 0,0-1 0 0 0,1 1 1 0 0,0-1-1 0 0,0 0 0 0 0,0-1 0 0 0,1 0 0 0 0,-1 0 0 0 0,1-1 1 0 0,0 0-1 0 0,1-1 0 0 0,-1 0 0 0 0,1 0 0 0 0,-1-1 0 0 0,1 0 1 0 0,0-1-1 0 0,15 1 0 0 0,-21-2-19 0 0,0 0-1 0 0,-1 0 1 0 0,1-1 0 0 0,0 1 0 0 0,-1-1-1 0 0,1 0 1 0 0,-1 0 0 0 0,1 0 0 0 0,-1 0 0 0 0,0-1-1 0 0,1 1 1 0 0,-1-1 0 0 0,0 0 0 0 0,0 0-1 0 0,0 0 1 0 0,0 0 0 0 0,0-1 0 0 0,-1 1 0 0 0,1-1-1 0 0,-1 0 1 0 0,1 1 0 0 0,-1-1 0 0 0,0 0-1 0 0,0 0 1 0 0,0-1 0 0 0,-1 1 0 0 0,1 0 0 0 0,-1-1-1 0 0,2-5 1 0 0,-1 2-22 0 0,-1 1-1 0 0,0 0 1 0 0,-1-1-1 0 0,1 1 1 0 0,-1 0 0 0 0,0-1-1 0 0,-1 1 1 0 0,0 0-1 0 0,0-1 1 0 0,0 1 0 0 0,-1 0-1 0 0,1 0 1 0 0,-2 0-1 0 0,1 0 1 0 0,0 0 0 0 0,-6-8-1 0 0,-6-5-9 0 0,0 1 1 0 0,-2 0-1 0 0,-24-22 0 0 0,28 30 171 0 0,0-1-1 0 0,0-1 0 0 0,2 0 0 0 0,-1 0 0 0 0,2-1 0 0 0,-1 0 0 0 0,2-1 1 0 0,0 0-1 0 0,-8-19 0 0 0,15 30-146 0 0,0-1 1 0 0,0 0-1 0 0,0 0 1 0 0,1 0-1 0 0,0 1 1 0 0,-1-1-1 0 0,1 0 1 0 0,1 0-1 0 0,-1 0 1 0 0,0 0-1 0 0,1 0 1 0 0,0 0-1 0 0,0 1 1 0 0,0-1 0 0 0,3-6-1 0 0,-1 4-39 0 0,1 0 1 0 0,0 0-1 0 0,0 0 1 0 0,0 1-1 0 0,1 0 0 0 0,-1 0 1 0 0,1 0-1 0 0,7-6 0 0 0,9-3-270 0 0,1 0 0 0 0,-1 1-1 0 0,42-17 1 0 0,-60 29 290 0 0,38-16-391 0 0,0 1 0 0 0,50-12 0 0 0,-70 23 378 0 0,0 1 0 0 0,1 1 0 0 0,-1 0 0 0 0,1 2 0 0 0,0 1 0 0 0,32 3 0 0 0,-50-3 90 0 0,0 1 0 0 0,0 1 0 0 0,0-1 0 0 0,-1 0 1 0 0,1 1-1 0 0,0 0 0 0 0,0 0 0 0 0,-1 0 0 0 0,1 0 1 0 0,-1 0-1 0 0,0 1 0 0 0,0 0 0 0 0,0 0 0 0 0,0 0 1 0 0,0 0-1 0 0,0 0 0 0 0,-1 0 0 0 0,1 1 0 0 0,-1-1 1 0 0,0 1-1 0 0,0-1 0 0 0,-1 1 0 0 0,1 0 0 0 0,-1 0 1 0 0,1 0-1 0 0,-1 0 0 0 0,0 6 0 0 0,3 12 493 0 0,-1 0-1 0 0,-1 1 0 0 0,-2 42 1 0 0,-1-36-380 0 0,-28 298 921 0 0,24-284-893 0 0,-1-4-1533 0 0,-21 73 0 0 0,19-90-1224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28 0 0,'0'0'3550'0'0,"12"8"-4610"0"0,3-1 786 0 0,-9-4 118 0 0,0 0 1 0 0,0 0-1 0 0,0 0 1 0 0,-1 1-1 0 0,1 0 1 0 0,-1 0-1 0 0,7 8 0 0 0,-11-12 172 0 0,0 1 0 0 0,0 0 0 0 0,-1 0 0 0 0,1 0 0 0 0,0-1-1 0 0,-1 1 1 0 0,1 0 0 0 0,-1 0 0 0 0,1 0 0 0 0,-1 0-1 0 0,0 0 1 0 0,1 0 0 0 0,-1 0 0 0 0,0 0 0 0 0,0 2 0 0 0,0-3 85 0 0,0 0 0 0 0,0 0 0 0 0,0 1 0 0 0,0-1 0 0 0,-1 0 0 0 0,1 1 0 0 0,0-1 0 0 0,0 0 0 0 0,-1 0 0 0 0,1 1 0 0 0,0-1 0 0 0,-1 0 0 0 0,1 0 0 0 0,0 0 0 0 0,0 1 0 0 0,-1-1 0 0 0,1 0 0 0 0,0 0 0 0 0,-1 0 0 0 0,1 0 0 0 0,0 0 0 0 0,-1 0 0 0 0,1 0 0 0 0,0 0 0 0 0,-1 0 0 0 0,1 0 0 0 0,-1 0 0 0 0,1 0 0 0 0,0 0 0 0 0,-1 0 0 0 0,1 0 0 0 0,0 0 0 0 0,-1 0 0 0 0,1 0 0 0 0,0 0 0 0 0,-1 0 0 0 0,1-1 0 0 0,0 1 0 0 0,-1 0 0 0 0,1 0 0 0 0,0 0 0 0 0,0-1 0 0 0,-1 1 0 0 0,1 0 0 0 0,0 0 0 0 0,0-1 0 0 0,-1 1 0 0 0,0-2-53 0 0,7 1-526 0 0,11 3-1315 0 0,-13-2 636 0 0,-12 1-1564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0 143 7233 0 0,'0'0'4400'0'0,"111"-92"-6024"0"0,-64 84 1388 0 0,7 0 136 0 0,3 2 48 0 0,5 0-624 0 0,-13 1-1140 0 0,23-12-1453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53 496 2552 0 0,'0'0'2312'0'0,"-3"16"-1596"0"0,-19 127 661 0 0,19-118-953 0 0,-1 1 1 0 0,-1-1 0 0 0,-10 30-1 0 0,25-81-46 0 0,1 1 0 0 0,2 0 0 0 0,1 1-1 0 0,24-33 1 0 0,78-89-711 0 0,-107 134 303 0 0,29-29 29 0 0,-35 39-49 0 0,-1 0 1 0 0,0 0-1 0 0,1 0 1 0 0,-1 0-1 0 0,1 1 1 0 0,0-1-1 0 0,0 1 1 0 0,-1 0-1 0 0,1-1 1 0 0,0 1-1 0 0,0 1 1 0 0,0-1-1 0 0,0 0 0 0 0,4 0 1 0 0,-5 2 37 0 0,-1-1-1 0 0,1 0 1 0 0,-1 1-1 0 0,0-1 1 0 0,1 1 0 0 0,-1 0-1 0 0,0-1 1 0 0,0 1 0 0 0,1 0-1 0 0,-1 0 1 0 0,0 0 0 0 0,0 0-1 0 0,0 0 1 0 0,0 0-1 0 0,0 0 1 0 0,0 0 0 0 0,0 0-1 0 0,-1 0 1 0 0,1 1 0 0 0,0-1-1 0 0,-1 0 1 0 0,1 1 0 0 0,-1-1-1 0 0,1 0 1 0 0,0 2-1 0 0,10 42 203 0 0,-9-36-200 0 0,0 9 62 0 0,0 1 0 0 0,-2 36 1 0 0,0-41 23 0 0,-1 0 1 0 0,2 1-1 0 0,0-1 1 0 0,0 0-1 0 0,1 0 0 0 0,7 21 1 0 0,-9-35-54 0 0,0 0-1 0 0,0 1 1 0 0,0-1 0 0 0,1 1-1 0 0,-1-1 1 0 0,0 0 0 0 0,0 1-1 0 0,1-1 1 0 0,-1 0 0 0 0,0 1-1 0 0,1-1 1 0 0,-1 0-1 0 0,1 1 1 0 0,-1-1 0 0 0,0 0-1 0 0,1 0 1 0 0,-1 1 0 0 0,1-1-1 0 0,-1 0 1 0 0,0 0 0 0 0,1 0-1 0 0,-1 0 1 0 0,1 0 0 0 0,-1 0-1 0 0,1 0 1 0 0,-1 0 0 0 0,1 0-1 0 0,-1 0 1 0 0,1 0 0 0 0,-1 0-1 0 0,0 0 1 0 0,1 0 0 0 0,-1 0-1 0 0,1 0 1 0 0,-1 0 0 0 0,1 0-1 0 0,-1-1 1 0 0,1 1 0 0 0,-1 0-1 0 0,0 0 1 0 0,1 0 0 0 0,-1-1-1 0 0,0 1 1 0 0,1 0 0 0 0,-1-1-1 0 0,0 1 1 0 0,1-1 0 0 0,19-18 679 0 0,-18 16-775 0 0,146-174-34 0 0,-147 176 57 0 0,0 0 0 0 0,0 0 0 0 0,0 0 0 0 0,0 0 0 0 0,1 0 0 0 0,-1 0 0 0 0,0 0 0 0 0,0 0 0 0 0,1 0 0 0 0,-1 1 0 0 0,0-1 0 0 0,1 0 0 0 0,-1 1 0 0 0,0-1 0 0 0,1 1 0 0 0,-1 0 0 0 0,1-1 0 0 0,-1 1 0 0 0,1 0 0 0 0,-1 0 0 0 0,1 0 0 0 0,-1 0 0 0 0,1 0 0 0 0,-1 0 0 0 0,1 0 0 0 0,-1 1 0 0 0,1-1 0 0 0,-1 0 0 0 0,1 1 0 0 0,-1-1 0 0 0,1 1 0 0 0,-1 0 0 0 0,0-1 0 0 0,1 1 0 0 0,-1 0 0 0 0,2 1 0 0 0,3 5-51 0 0,1-1 1 0 0,-1 1 0 0 0,0 0 0 0 0,0 0 0 0 0,5 10 0 0 0,5 6 136 0 0,-7-13 15 0 0,0 0-1 0 0,0 0 1 0 0,1-1-1 0 0,0 0 1 0 0,0-1-1 0 0,1 0 1 0 0,0-1-1 0 0,0 0 1 0 0,1-1-1 0 0,0 0 1 0 0,13 3-1 0 0,-17-6 21 0 0,0-1 0 0 0,0 0 0 0 0,0-1 0 0 0,0 0-1 0 0,0 0 1 0 0,0-1 0 0 0,1 0 0 0 0,-1 0 0 0 0,0-1 0 0 0,0 0 0 0 0,0 0-1 0 0,0-1 1 0 0,0 0 0 0 0,0 0 0 0 0,0-1 0 0 0,0 0 0 0 0,-1-1 0 0 0,13-7-1 0 0,-5 1-40 0 0,0-1-1 0 0,-1 0 0 0 0,-1-1 1 0 0,15-16-1 0 0,-23 23-23 0 0,-1 0 0 0 0,1 0 0 0 0,-2 0 0 0 0,1-1-1 0 0,0 1 1 0 0,-1-1 0 0 0,0 0 0 0 0,-1 0 0 0 0,1 0 0 0 0,-1-1 0 0 0,0 1-1 0 0,-1 0 1 0 0,1-1 0 0 0,-1-8 0 0 0,-1 14 5 0 0,0 0 1 0 0,0 0-1 0 0,0 0 0 0 0,0 0 0 0 0,0 0 1 0 0,0 0-1 0 0,-1 0 0 0 0,1 0 0 0 0,0 0 1 0 0,-1 0-1 0 0,1 0 0 0 0,-1 0 1 0 0,1 0-1 0 0,-1 0 0 0 0,1 1 0 0 0,-1-1 1 0 0,0 0-1 0 0,1 0 0 0 0,-1 1 0 0 0,0-1 1 0 0,0 0-1 0 0,0 1 0 0 0,1-1 1 0 0,-2 0-1 0 0,-1 0-57 0 0,1 0 0 0 0,-1 0 0 0 0,0 0 0 0 0,0 0 0 0 0,1 1 0 0 0,-1-1 0 0 0,0 1 0 0 0,-5 0 0 0 0,-2 0-168 0 0,0 1-1 0 0,0 0 1 0 0,1 1-1 0 0,-13 3 1 0 0,5 0 144 0 0,0 2-1 0 0,0 0 1 0 0,0 1 0 0 0,-23 15 0 0 0,35-20 10 0 0,0 0-1 0 0,1 0 1 0 0,-1 0 0 0 0,1 1 0 0 0,-1 0 0 0 0,1 0-1 0 0,0 0 1 0 0,0 1 0 0 0,1-1 0 0 0,-1 1 0 0 0,1 0-1 0 0,0 0 1 0 0,1 0 0 0 0,-1 0 0 0 0,1 1 0 0 0,0-1 0 0 0,0 1-1 0 0,-1 5 1 0 0,3-10-9 0 0,0 0 0 0 0,1 0 0 0 0,-1 0 0 0 0,0 0 0 0 0,1 0 1 0 0,-1 0-1 0 0,0-1 0 0 0,1 1 0 0 0,-1 0 0 0 0,1 0 0 0 0,-1 0 0 0 0,1-1 0 0 0,0 1 0 0 0,-1 0 0 0 0,1-1 0 0 0,0 1 0 0 0,-1 0 0 0 0,1-1 0 0 0,0 1 0 0 0,0-1 0 0 0,0 1 1 0 0,-1-1-1 0 0,1 0 0 0 0,0 1 0 0 0,0-1 0 0 0,0 0 0 0 0,0 0 0 0 0,0 1 0 0 0,0-1 0 0 0,0 0 0 0 0,0 0 0 0 0,0 0 0 0 0,0 0 0 0 0,1 0 0 0 0,43 0 297 0 0,-33-1-174 0 0,13 3 298 0 0,1 0 1 0 0,-1 2-1 0 0,26 7 1 0 0,-21-4-181 0 0,49 5 1 0 0,-30-8-20 0 0,0-3 0 0 0,90-8 0 0 0,-123 5-91 0 0,0-1 0 0 0,-1-1 0 0 0,1 0 0 0 0,-1-1 1 0 0,0-1-1 0 0,0 0 0 0 0,-1-1 0 0 0,0-1 0 0 0,0 0 0 0 0,-1-1 1 0 0,0 0-1 0 0,22-21 0 0 0,5-13-152 0 0,-2-1 0 0 0,-2-2-1 0 0,-2-2 1 0 0,-2-1 0 0 0,-2-1 0 0 0,-2-2 0 0 0,20-54-1 0 0,-42 90 300 0 0,15-42 297 0 0,-16 13 2580 0 0,-27 68-5135 0 0,-8 20 2156 0 0,2 2-1 0 0,2 1 1 0 0,2 1-1 0 0,1 1 1 0 0,-20 68 0 0 0,31-74-669 0 0,1-1 1 0 0,2 2 0 0 0,2-1 0 0 0,2 1-1 0 0,2 0 1 0 0,4 86 0 0 0,5-100-2271 0 0,4-7-1570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1 681 6625 0 0,'0'0'4096'0'0,"16"-12"-4859"0"0,56-39 503 0 0,-64 47 230 0 0,0 0 0 0 0,0 0 0 0 0,1 1-1 0 0,-1 0 1 0 0,1 0 0 0 0,0 1 0 0 0,-1 0 0 0 0,1 1-1 0 0,0 0 1 0 0,0 0 0 0 0,10 1 0 0 0,9-1-35 0 0,124-5-211 0 0,-128 7 211 0 0,-1 1 0 0 0,0 1 0 0 0,0 1 0 0 0,33 10 0 0 0,-51-11 1637 0 0,-4-3-1565 0 0,-1 0 0 0 0,0 0 0 0 0,1 0 0 0 0,-1 0 0 0 0,1 1 0 0 0,-1-1 1 0 0,1 0-1 0 0,-1 0 0 0 0,0 0 0 0 0,1 0 0 0 0,-1 0 0 0 0,1 0 0 0 0,-1 0 0 0 0,1 0 1 0 0,-1 0-1 0 0,1 0 0 0 0,-1 0 0 0 0,1 0 0 0 0,-1-1 0 0 0,0 1 0 0 0,1 0 0 0 0,-1 0 0 0 0,1 0 1 0 0,-1 0-1 0 0,0-1 0 0 0,1 1 0 0 0,-1 0 0 0 0,0-1 0 0 0,1 1 0 0 0,-1 0 0 0 0,0 0 1 0 0,1-1-1 0 0,-1 1 0 0 0,0-1 0 0 0,0 1 0 0 0,1 0 0 0 0,-1-1 0 0 0,0 1 0 0 0,0-1 0 0 0,0 1 1 0 0,1 0-1 0 0,-1-1 0 0 0,0 0 0 0 0,3-3 55 0 0,-1-1 0 0 0,1 1 0 0 0,-1-1 0 0 0,0 1 0 0 0,0-1 0 0 0,0 0 1 0 0,-1 0-1 0 0,0 0 0 0 0,0 0 0 0 0,0 0 0 0 0,-1-1 0 0 0,1 1 0 0 0,-1 0 0 0 0,-1-10 0 0 0,1 13-84 0 0,-1 0 1 0 0,1 0-1 0 0,-1-1 0 0 0,1 1 0 0 0,-1 0 1 0 0,0 0-1 0 0,0 0 0 0 0,0 0 0 0 0,0 0 1 0 0,0 0-1 0 0,0 0 0 0 0,-1 0 1 0 0,1 0-1 0 0,-1 0 0 0 0,1 1 0 0 0,-1-1 1 0 0,0 1-1 0 0,1-1 0 0 0,-1 1 0 0 0,0 0 1 0 0,0-1-1 0 0,0 1 0 0 0,0 0 0 0 0,0 0 1 0 0,0 1-1 0 0,0-1 0 0 0,-1 0 1 0 0,1 1-1 0 0,0-1 0 0 0,0 1 0 0 0,-1-1 1 0 0,1 1-1 0 0,0 0 0 0 0,0 0 0 0 0,-4 1 1 0 0,2-1-14 0 0,1 1-1 0 0,-1 0 1 0 0,1 0 0 0 0,0 0 0 0 0,-1 1 0 0 0,1-1 0 0 0,0 1 0 0 0,0 0-1 0 0,0 0 1 0 0,0 0 0 0 0,0 0 0 0 0,0 0 0 0 0,0 1 0 0 0,1-1 0 0 0,-1 1 0 0 0,1 0-1 0 0,0 0 1 0 0,0 0 0 0 0,0 0 0 0 0,0 0 0 0 0,0 0 0 0 0,-1 5 0 0 0,-1 0-70 0 0,1 0 0 0 0,0 1 0 0 0,0 0 0 0 0,0-1 0 0 0,1 1 0 0 0,1 0 0 0 0,-1 18-1 0 0,2-19 102 0 0,1-1 0 0 0,0 0 0 0 0,0 1 0 0 0,1-1 0 0 0,0 0 0 0 0,0 0 0 0 0,0 0 0 0 0,1 0 0 0 0,1 0 0 0 0,-1-1 0 0 0,1 1-1 0 0,0-1 1 0 0,0 0 0 0 0,1 0 0 0 0,-1-1 0 0 0,1 1 0 0 0,1-1 0 0 0,7 7 0 0 0,-4-6 113 0 0,-1 0 1 0 0,1 0-1 0 0,-1-1 0 0 0,2 0 0 0 0,-1-1 1 0 0,0 0-1 0 0,1 0 0 0 0,0-1 1 0 0,0 0-1 0 0,0-1 0 0 0,0 0 1 0 0,19 1-1 0 0,-11-3 62 0 0,0-1 0 0 0,0-1 0 0 0,0 0 0 0 0,0-1 0 0 0,-1-2-1 0 0,1 1 1 0 0,-1-2 0 0 0,0 0 0 0 0,0-1 0 0 0,-1-1 0 0 0,0-1 0 0 0,0 0 0 0 0,26-21 0 0 0,-7 2-178 0 0,-1-1 1 0 0,-2-3-1 0 0,0 0 1 0 0,-3-2-1 0 0,0-1 1 0 0,37-62-1 0 0,-32 38-222 0 0,-2-1 0 0 0,-3-1 0 0 0,36-110 0 0 0,-63 162 296 0 0,0 5-12 0 0,0 1 0 0 0,-1-1 1 0 0,0 0-1 0 0,0 0 0 0 0,0 0 0 0 0,0 0 0 0 0,-1 1 0 0 0,1-1 0 0 0,-1 0 0 0 0,0 0 1 0 0,-1 0-1 0 0,0-7 0 0 0,-25 36-2273 0 0,-19 34 2414 0 0,3 1 1 0 0,2 3 0 0 0,3 1 0 0 0,-42 101 0 0 0,66-137-173 0 0,1 1-1 0 0,1 0 1 0 0,-13 62 0 0 0,25-90-46 0 0,-1 1 1 0 0,1-1-1 0 0,0 0 1 0 0,0 1-1 0 0,0-1 1 0 0,-1 0-1 0 0,1 0 1 0 0,0 0-1 0 0,1 0 0 0 0,-1 1 1 0 0,0-1-1 0 0,0-1 1 0 0,0 1-1 0 0,1 0 1 0 0,-1 0-1 0 0,0 0 0 0 0,2 0 1 0 0,26 14 1126 0 0,-11-10-919 0 0,0-2 0 0 0,0 1 1 0 0,0-2-1 0 0,0-1 0 0 0,0 0 1 0 0,0-1-1 0 0,19-3 0 0 0,-12 2-149 0 0,8 0 123 0 0,0-3-1 0 0,45-9 1 0 0,-60 9-29 0 0,0-2 0 0 0,-1 1 1 0 0,1-2-1 0 0,-2 0 0 0 0,30-18 0 0 0,-41 22-134 0 0,0-1 1 0 0,0 0 0 0 0,0 1 0 0 0,-1-2 0 0 0,0 1-1 0 0,0 0 1 0 0,0-1 0 0 0,-1 0 0 0 0,1 0-1 0 0,-1 0 1 0 0,0 0 0 0 0,4-10 0 0 0,-6 12-198 0 0,0 0 1 0 0,-1 0 0 0 0,1-1 0 0 0,0 1 0 0 0,-1 0 0 0 0,0-1 0 0 0,0 1 0 0 0,0 0-1 0 0,0-1 1 0 0,-1-4 0 0 0,0 5-264 0 0,0-1-1 0 0,0 1 1 0 0,-1 0-1 0 0,1 0 1 0 0,-1-1-1 0 0,1 1 1 0 0,-1 0-1 0 0,0 0 1 0 0,0 1-1 0 0,-1-1 1 0 0,-3-3-1 0 0,-23-21-5887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0 4332 0 0,'0'0'7040'0'0,"-7"8"-8660"0"0,-1 2 1582 0 0,0 1 0 0 0,1 0 0 0 0,0 0 0 0 0,0 1 0 0 0,1 0 0 0 0,1 0 0 0 0,0 1 0 0 0,1-1 0 0 0,1 1 0 0 0,-4 21 0 0 0,6-25 31 0 0,0 0-1 0 0,1 0 1 0 0,0 0 0 0 0,1 0-1 0 0,2 14 1 0 0,-2-21-5 0 0,-1-1 0 0 0,0 1 0 0 0,0-1 1 0 0,1 0-1 0 0,-1 1 0 0 0,0-1 0 0 0,1 0 0 0 0,-1 1 0 0 0,1-1 0 0 0,0 0 1 0 0,0 0-1 0 0,-1 1 0 0 0,1-1 0 0 0,0 0 0 0 0,0 0 0 0 0,0 0 0 0 0,0 0 1 0 0,0 0-1 0 0,0 0 0 0 0,0-1 0 0 0,0 1 0 0 0,1 0 0 0 0,-1 0 0 0 0,0-1 1 0 0,0 1-1 0 0,1-1 0 0 0,-1 1 0 0 0,0-1 0 0 0,1 0 0 0 0,-1 1 0 0 0,0-1 1 0 0,1 0-1 0 0,-1 0 0 0 0,1 0 0 0 0,-1 0 0 0 0,0 0 0 0 0,1 0 0 0 0,-1 0 1 0 0,1-1-1 0 0,-1 1 0 0 0,0 0 0 0 0,1-1 0 0 0,-1 1 0 0 0,0-1 1 0 0,0 1-1 0 0,2-2 0 0 0,3-2 131 0 0,-1 0 0 0 0,1 0 0 0 0,-1 0 0 0 0,0-1 0 0 0,0 1 0 0 0,-1-1 0 0 0,0-1 0 0 0,7-9 0 0 0,15-17 595 0 0,-25 32-768 0 0,-1 0 0 0 0,1 0-1 0 0,-1 0 1 0 0,1 0 0 0 0,-1 0 0 0 0,1 0-1 0 0,-1 0 1 0 0,1 0 0 0 0,-1 0-1 0 0,1 0 1 0 0,-1 0 0 0 0,1 0-1 0 0,-1 0 1 0 0,1 1 0 0 0,-1-1 0 0 0,1 0-1 0 0,-1 0 1 0 0,1 1 0 0 0,-1-1-1 0 0,0 0 1 0 0,1 1 0 0 0,-1-1-1 0 0,1 0 1 0 0,-1 1 0 0 0,0-1 0 0 0,1 1-1 0 0,-1 0 1 0 0,13 14 46 0 0,-11-13-57 0 0,10 10 146 0 0,0 0-1 0 0,1 0 0 0 0,1-1 0 0 0,0-1 0 0 0,1 0 0 0 0,-1-1 0 0 0,2-1 0 0 0,-1 0 0 0 0,1-1 0 0 0,1-1 0 0 0,-1 0 0 0 0,1-1 0 0 0,0-1 0 0 0,0-1 0 0 0,0 0 0 0 0,0-1 0 0 0,1-1 0 0 0,-1 0 0 0 0,1-2 0 0 0,34-5 0 0 0,-48 6 10 0 0,1-1 0 0 0,0-1 0 0 0,-1 1 0 0 0,1-1-1 0 0,-1 0 1 0 0,1 0 0 0 0,-1 0 0 0 0,0-1 0 0 0,0 1 0 0 0,0-1-1 0 0,0 0 1 0 0,0 0 0 0 0,-1 0 0 0 0,1-1 0 0 0,-1 1 0 0 0,0-1-1 0 0,0 0 1 0 0,2-4 0 0 0,-2 2 54 0 0,0 1 0 0 0,-1-1 0 0 0,0 0 0 0 0,0 0 0 0 0,0 0 0 0 0,-1 0 0 0 0,0-1-1 0 0,0 1 1 0 0,0 0 0 0 0,-1-1 0 0 0,0 1 0 0 0,0 0 0 0 0,-2-8 0 0 0,2 11-253 0 0,-1 0 1 0 0,0 0-1 0 0,0 0 1 0 0,0 0-1 0 0,-1 0 0 0 0,1 1 1 0 0,-1-1-1 0 0,1 0 1 0 0,-1 0-1 0 0,0 1 0 0 0,0-1 1 0 0,0 1-1 0 0,0 0 1 0 0,-1 0-1 0 0,1 0 0 0 0,-5-3 1 0 0,43 17-12026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1 354 80 0 0,'0'0'11247'0'0,"3"-2"-12217"0"0,-3 1 951 0 0,0 1-1 0 0,0 0 1 0 0,0-1-1 0 0,1 1 1 0 0,-1 0-1 0 0,0 0 1 0 0,1-1-1 0 0,-1 1 1 0 0,0 0-1 0 0,0 0 1 0 0,1 0 0 0 0,-1-1-1 0 0,0 1 1 0 0,1 0-1 0 0,-1 0 1 0 0,0 0-1 0 0,1 0 1 0 0,-1 0-1 0 0,1 0 1 0 0,-1-1 0 0 0,0 1-1 0 0,1 0 1 0 0,-1 0-1 0 0,0 0 1 0 0,1 0-1 0 0,-1 0 1 0 0,1 1-1 0 0,-1-1 1 0 0,0 0 0 0 0,1 0-1 0 0,-1 0 1 0 0,0 0-1 0 0,1 0 1 0 0,-1 0-1 0 0,0 1 1 0 0,1-1-1 0 0,-1 0 1 0 0,1 1 0 0 0,2 17 30 0 0,-2-4 82 0 0,6 70 191 0 0,-7-77-957 0 0,0 1 0 0 0,0-1 0 0 0,-1 0 0 0 0,0 1 0 0 0,-1-1 0 0 0,1 0 0 0 0,-1 1 0 0 0,-6 12 0 0 0</inkml:trace>
  <inkml:trace contextRef="#ctx0" brushRef="#br0" timeOffset="1">185 123 4092 0 0,'0'0'6557'0'0,"-6"-29"-8861"0"0,8 35 1472 0 0,6 0 612 0 0,3 0 64 0 0,1-1-908 0 0,8-2 47 0 0,-8-3-403 0 0,15 0-852 0 0</inkml:trace>
  <inkml:trace contextRef="#ctx0" brushRef="#br0" timeOffset="2">453 0 184 0 0,'0'0'9490'0'0,"-1"16"-10584"0"0,-25 197 2350 0 0,16-135-1218 0 0,-9 54 285 0 0,-9 70-900 0 0,21-66-5451 0 0,7-129 3688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0 598 656 0 0,'0'0'1909'0'0,"6"-17"-104"0"0,100-241 1240 0 0,21 31-2927 0 0,-65 133 3221 0 0,-61 94-3333 0 0,-1 0 0 0 0,0 0-1 0 0,0 0 1 0 0,0-1 0 0 0,0 1-1 0 0,0 0 1 0 0,0 0-1 0 0,0 0 1 0 0,0 0 0 0 0,0 0-1 0 0,1 0 1 0 0,-1 0 0 0 0,0 0-1 0 0,0 0 1 0 0,0 0 0 0 0,0 0-1 0 0,0 0 1 0 0,0 0 0 0 0,0 0-1 0 0,0 0 1 0 0,1 0-1 0 0,-1 0 1 0 0,0 0 0 0 0,0 0-1 0 0,0 0 1 0 0,0 0 0 0 0,0 0-1 0 0,0 0 1 0 0,0 0 0 0 0,0 0-1 0 0,1 0 1 0 0,-1 0-1 0 0,0 0 1 0 0,0 1 0 0 0,0-1-1 0 0,0 0 1 0 0,0 0 0 0 0,0 0-1 0 0,0 0 1 0 0,0 0 0 0 0,0 0-1 0 0,0 0 1 0 0,0 0 0 0 0,1 0-1 0 0,-1 0 1 0 0,0 1-1 0 0,0-1 1 0 0,0 0 0 0 0,0 0-1 0 0,0 0 1 0 0,0 0 0 0 0,0 0-1 0 0,0 0 1 0 0,0 0 0 0 0,0 0-1 0 0,0 1 1 0 0,0-1 0 0 0,0 0-1 0 0,0 0 1 0 0,0 0-1 0 0,0 0 1 0 0,0 0 0 0 0,0 0-1 0 0,0 0 1 0 0,0 0 0 0 0,-1 1-1 0 0,1-1 1 0 0,0 0 0 0 0,2 17-145 0 0,-2 23 282 0 0,-13 95 176 0 0,0 48-60 0 0,12-170-175 0 0,1-6-68 0 0,-1 0-1 0 0,1 0 1 0 0,1 0-1 0 0,-1 0 0 0 0,3 10 1 0 0,-2-16-8 0 0,-1 0 1 0 0,0 0 0 0 0,1 0-1 0 0,-1 0 1 0 0,1 0 0 0 0,-1 0-1 0 0,1 0 1 0 0,-1 0 0 0 0,1-1-1 0 0,-1 1 1 0 0,1 0-1 0 0,0 0 1 0 0,0-1 0 0 0,0 1-1 0 0,-1 0 1 0 0,1-1 0 0 0,0 1-1 0 0,0-1 1 0 0,0 1 0 0 0,0-1-1 0 0,0 1 1 0 0,0-1 0 0 0,0 0-1 0 0,0 1 1 0 0,0-1 0 0 0,0 0-1 0 0,0 0 1 0 0,0 0-1 0 0,0 0 1 0 0,0 0 0 0 0,0 0-1 0 0,0 0 1 0 0,0 0 0 0 0,0 0-1 0 0,0 0 1 0 0,0 0 0 0 0,0-1-1 0 0,0 1 1 0 0,0-1 0 0 0,0 1-1 0 0,0 0 1 0 0,0-1-1 0 0,1 0 1 0 0,11-6 238 0 0,-1 0 0 0 0,0 0-1 0 0,0-1 1 0 0,19-17 0 0 0,-19 14-224 0 0,0 1 1 0 0,1 1 0 0 0,18-10-1 0 0,-29 19-76 0 0,0 1 0 0 0,-1-1 0 0 0,1 0 0 0 0,-1 1 0 0 0,1-1 1 0 0,-1 1-1 0 0,0 0 0 0 0,1-1 0 0 0,-1 1 0 0 0,1 0 0 0 0,-1 0 0 0 0,0 0 0 0 0,0 0 0 0 0,0 0 0 0 0,1 0 0 0 0,-1 0 0 0 0,0 0 0 0 0,0 1 0 0 0,0 0 0 0 0,4 3-27 0 0,42 45-41 0 0,-39-40 18 0 0,0 0-1 0 0,1 0 0 0 0,0-1 1 0 0,1-1-1 0 0,0 1 0 0 0,0-1 1 0 0,1-1-1 0 0,0 0 0 0 0,0-1 1 0 0,12 6-1 0 0,-7-6-626 0 0,0-1-1 0 0,1-1 1 0 0,-1 0 0 0 0,1-1-1 0 0,0 0 1 0 0,0-2-1 0 0,-1 0 1 0 0,34-2 0 0 0,8-7-3238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460 3 640 0 0,'0'0'7215'0'0,"1"-1"-7115"0"0,5 0 1315 0 0,-25 22-77 0 0,-9 13-766 0 0,1 1 0 0 0,2 1 0 0 0,-27 55 1 0 0,24-42-375 0 0,-46 62 1 0 0,59-93-173 0 0,-2 5-329 0 0,-38 38-1 0 0,50-56-69 0 0,0-1 0 0 0,0 1 0 0 0,0-1 0 0 0,-1-1 0 0 0,1 1 0 0 0,-1-1 0 0 0,0 0 0 0 0,0 0 0 0 0,0 0 0 0 0,0-1 0 0 0,0 0 0 0 0,-1 0 0 0 0,-11 1 0 0 0,3-5-2476 0 0,-5-8-1653 0 0</inkml:trace>
  <inkml:trace contextRef="#ctx0" brushRef="#br0" timeOffset="1">0 165 3284 0 0,'0'0'8022'0'0,"15"7"-8784"0"0,17 10 744 0 0,-1 1 0 0 0,35 27 0 0 0,83 86 444 0 0,-77-67-1377 0 0,-68-59 437 0 0,2 0 0 0 0,-1 0-1 0 0,1-1 1 0 0,-1 0 0 0 0,1 0 0 0 0,0 0 0 0 0,1-1-1 0 0,-1 0 1 0 0,1 0 0 0 0,-1 0 0 0 0,1-1 0 0 0,7 2-1 0 0,9-4-2269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3 80 0 0,'0'0'11098'0'0,"-3"-1"-11883"0"0,2 1 790 0 0,0-1-1 0 0,-1 1 1 0 0,1 0 0 0 0,0 0-1 0 0,-1 0 1 0 0,1 0 0 0 0,-1 0-1 0 0,1 0 1 0 0,0 0 0 0 0,-1 1 0 0 0,1-1-1 0 0,0 0 1 0 0,-1 1 0 0 0,1-1-1 0 0,0 1 1 0 0,0-1 0 0 0,-1 1-1 0 0,1 0 1 0 0,0 0 0 0 0,0-1 0 0 0,-1 2-1 0 0,-3 2-8 0 0,1 0 1 0 0,-1 1-1 0 0,1-1 0 0 0,1 1 0 0 0,-5 6 1 0 0,2-2-53 0 0,0 1 0 0 0,1-1 0 0 0,1 1 0 0 0,-1 0 1 0 0,2 0-1 0 0,-4 11 0 0 0,6-4 176 0 0,4-12 652 0 0,15-18 495 0 0,-11 6-1516 0 0,18-17 198 0 0,-17 15 16 0 0,0 1-1 0 0,1 0 1 0 0,0 1-1 0 0,0 0 1 0 0,12-7-1 0 0,-20 14-35 0 0,0 0 0 0 0,1 0 0 0 0,-1 0 0 0 0,0 0 0 0 0,0 0-1 0 0,0 1 1 0 0,1-1 0 0 0,-1 0 0 0 0,0 1 0 0 0,0-1 0 0 0,0 1 0 0 0,0-1 0 0 0,0 1 0 0 0,0 0-1 0 0,0-1 1 0 0,0 1 0 0 0,0 0 0 0 0,0 0 0 0 0,0-1 0 0 0,0 1 0 0 0,0 0 0 0 0,0 0 0 0 0,-1 0-1 0 0,1 0 1 0 0,0 0 0 0 0,-1 0 0 0 0,1 1 0 0 0,-1-1 0 0 0,1 0 0 0 0,0 2 0 0 0,17 39 23 0 0,-18-41 37 0 0,5 13 39 0 0,-1-4 32 0 0,0 0-1 0 0,-1 0 1 0 0,0 0-1 0 0,-1 0 0 0 0,6 21 4637 0 0,-8-31-4626 0 0,7-7 1340 0 0,5-11-1476 0 0,-7 9-92 0 0,0 1 0 0 0,1 0 0 0 0,0 0 0 0 0,0 1 0 0 0,1 0 0 0 0,0 0 0 0 0,0 0 0 0 0,1 1 0 0 0,0 0 0 0 0,0 0 0 0 0,0 1 0 0 0,1 0 0 0 0,-1 1 0 0 0,14-6 0 0 0,10 0-2107 0 0,0 0-1 0 0,63-9 1 0 0,-73 15 800 0 0,13-3-1401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1 404 0 0,'0'0'10314'0'0,"0"4"-11387"0"0,1 20 1216 0 0,-1-17-158 0 0,0 1 1 0 0,0-1-1 0 0,0 0 0 0 0,1 0 0 0 0,3 9 0 0 0,-4-14 51 0 0,1-1-1 0 0,-1 1 0 0 0,1-1 1 0 0,0 1-1 0 0,-1-1 0 0 0,1 1 1 0 0,0-1-1 0 0,0 0 0 0 0,0 0 0 0 0,0 1 1 0 0,0-1-1 0 0,0 0 0 0 0,1 0 1 0 0,-1 0-1 0 0,0 0 0 0 0,0 0 1 0 0,1-1-1 0 0,-1 1 0 0 0,1 0 1 0 0,-1 0-1 0 0,1-1 0 0 0,-1 1 1 0 0,1-1-1 0 0,-1 0 0 0 0,1 1 1 0 0,-1-1-1 0 0,1 0 0 0 0,-1 0 1 0 0,4 0-1 0 0,16-1 545 0 0,37-7 1 0 0,-42 5-665 0 0,0 1 0 0 0,0 0 0 0 0,0 1 1 0 0,17 1-1 0 0,-27 1 28 0 0,0-1 1 0 0,-1 2 0 0 0,1-1-1 0 0,-1 0 1 0 0,1 1 0 0 0,-1 0-1 0 0,0 1 1 0 0,1-1-1 0 0,-1 1 1 0 0,-1 0 0 0 0,1 0-1 0 0,0 0 1 0 0,-1 1 0 0 0,1 0-1 0 0,5 6 1 0 0,-1 2 57 0 0,-1-1-1 0 0,0 2 1 0 0,-1-1 0 0 0,0 1-1 0 0,-1 0 1 0 0,0 0 0 0 0,-1 1-1 0 0,0-1 1 0 0,-2 1 0 0 0,1 1-1 0 0,-2-1 1 0 0,0 0 0 0 0,0 21 0 0 0,-1 11 146 0 0,-2-1 0 0 0,-13 85 0 0 0,2-52 3 0 0,-29 94 0 0 0,31-139-25 0 0,-1-1-1 0 0,-2-1 0 0 0,-1 0 1 0 0,-1 0-1 0 0,-32 46 0 0 0,42-71-32 0 0,1 0-1 0 0,-1 0 1 0 0,0-1-1 0 0,-1 1 0 0 0,1-1 1 0 0,-1-1-1 0 0,0 1 1 0 0,-1-1-1 0 0,1 0 1 0 0,-1 0-1 0 0,1-1 1 0 0,-15 5-1 0 0,16-7 9 0 0,0 1-1 0 0,-1-1 1 0 0,1-1-1 0 0,-1 1 1 0 0,1-1-1 0 0,-1 0 0 0 0,1 0 1 0 0,0-1-1 0 0,-1 0 1 0 0,1 0-1 0 0,-1 0 1 0 0,1 0-1 0 0,0-1 1 0 0,0 0-1 0 0,0 0 1 0 0,0 0-1 0 0,0-1 1 0 0,-7-5-1 0 0,4 3 48 0 0,0-1 1 0 0,1 0-1 0 0,0-1 1 0 0,0 0-1 0 0,1 0 1 0 0,-1 0-1 0 0,2 0 0 0 0,-1-1 1 0 0,1 0-1 0 0,0-1 1 0 0,-7-16-1 0 0,8 13-74 0 0,0 0 0 0 0,1-1 0 0 0,0 1 0 0 0,1-1 0 0 0,0 0 0 0 0,1 0 0 0 0,1 0 0 0 0,1-14 0 0 0,1 5-106 0 0,2-1 1 0 0,0 1-1 0 0,1 1 0 0 0,1-1 0 0 0,1 1 0 0 0,1 0 1 0 0,1 0-1 0 0,1 1 0 0 0,1 1 0 0 0,13-20 1 0 0,-2 10-101 0 0,1 1 1 0 0,1 1-1 0 0,2 1 1 0 0,1 1-1 0 0,0 2 1 0 0,2 0-1 0 0,1 2 1 0 0,43-24-1 0 0,-20 18-18 0 0,1 2-1 0 0,1 3 1 0 0,0 2-1 0 0,77-17 1 0 0,-82 26-35 0 0,1 3 0 0 0,0 3 0 0 0,66 0-1 0 0,-115 5-40 0 0,-29 2-5152 0 0,1 1 1565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330 107 4516 0 0,'0'0'5551'0'0,"9"-15"-4704"0"0,28-47 90 0 0,-36 62-799 0 0,0-1 1 0 0,-1 0-1 0 0,1 0 0 0 0,0 0 1 0 0,-1 0-1 0 0,1 0 0 0 0,-1 0 1 0 0,0 0-1 0 0,1 0 0 0 0,-1 0 1 0 0,0 0-1 0 0,0 0 0 0 0,1 0 0 0 0,-1 0 1 0 0,0 0-1 0 0,0 0 0 0 0,0 0 1 0 0,0 0-1 0 0,0 0 0 0 0,-1 0 1 0 0,1 0-1 0 0,-1-2 0 0 0,1 2-90 0 0,-1 1-1 0 0,0-1 0 0 0,1 1 1 0 0,-1-1-1 0 0,0 1 1 0 0,0-1-1 0 0,0 1 0 0 0,1 0 1 0 0,-1-1-1 0 0,0 1 0 0 0,0 0 1 0 0,0 0-1 0 0,0 0 1 0 0,1 0-1 0 0,-1 0 0 0 0,0 0 1 0 0,0 0-1 0 0,0 0 1 0 0,0 0-1 0 0,-1 0 0 0 0,-39 12-110 0 0,8 5 64 0 0,1 1-1 0 0,0 1 0 0 0,1 2 1 0 0,2 1-1 0 0,0 1 0 0 0,-36 39 1 0 0,53-50-85 0 0,1 0 0 0 0,-15 24 0 0 0,23-31 18 0 0,0 0-1 0 0,1-1 1 0 0,-1 1 0 0 0,1 1-1 0 0,0-1 1 0 0,1 0 0 0 0,-1 0 0 0 0,1 1-1 0 0,0-1 1 0 0,0 1 0 0 0,1 9-1 0 0,0-14 14 0 0,0 0-1 0 0,0 0 1 0 0,0 1-1 0 0,1-1 1 0 0,-1 0-1 0 0,0 0 1 0 0,1 0-1 0 0,-1 1 1 0 0,1-1-1 0 0,-1 0 1 0 0,1 0-1 0 0,0 0 1 0 0,-1 0 0 0 0,1 0-1 0 0,0 0 1 0 0,0 0-1 0 0,0-1 1 0 0,-1 1-1 0 0,1 0 1 0 0,0 0-1 0 0,0 0 1 0 0,2 0-1 0 0,0 0 9 0 0,0 1-1 0 0,0-1 0 0 0,0 0 1 0 0,1 0-1 0 0,-1 0 0 0 0,0-1 1 0 0,1 1-1 0 0,3-1 1 0 0,4 1 97 0 0,1-2 1 0 0,-1 1 0 0 0,1-2 0 0 0,10-2 0 0 0,-2-1 90 0 0,-1-1 0 0 0,20-11 0 0 0,-26 11-172 0 0,-1 1 0 0 0,1 0 0 0 0,1 0 0 0 0,-1 2 0 0 0,0-1 0 0 0,28-2 0 0 0,-39 7-24 0 0,1-1-1 0 0,-1 0 0 0 0,1 1 0 0 0,0 0 1 0 0,-1 0-1 0 0,1 0 0 0 0,-1 0 0 0 0,0 0 1 0 0,1 0-1 0 0,-1 1 0 0 0,0-1 1 0 0,1 1-1 0 0,-1-1 0 0 0,0 1 0 0 0,0 0 1 0 0,-1 0-1 0 0,4 3 0 0 0,29 45-1590 0 0,-16-21-1051 0 0,-5-15 276 0 0,4-5-721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8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1 288 0 0,'0'0'6711'0'0,"17"5"-8363"0"0,-4 0 1183 0 0,0-1-1 0 0,0 0 1 0 0,0-1 0 0 0,1 0-1 0 0,26 1 1 0 0,-2-1-1418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1 10377 0 0,'0'0'3580'0'0,"0"11"-5236"0"0,0-8 1666 0 0,2 23 84 0 0,-2 0 0 0 0,0 1 0 0 0,-2-1 0 0 0,-10 50 0 0 0,8-61 57 0 0,2-5-17 0 0,-1-1 1 0 0,0 0-1 0 0,0 0 1 0 0,-1 0-1 0 0,0 0 1 0 0,-1 0 0 0 0,0-1-1 0 0,-8 11 307 0 0,33-42 614 0 0,38-54-1357 0 0,-37 46 57 0 0,2 0 0 0 0,1 2 0 0 0,1 1 1 0 0,47-41-1 0 0,-72 68 231 0 0,1 0 1 0 0,0 0-1 0 0,0 0 1 0 0,0 0-1 0 0,0 0 1 0 0,0 0-1 0 0,0 0 1 0 0,1 1-1 0 0,-1-1 1 0 0,0 0-1 0 0,0 1 1 0 0,0-1-1 0 0,1 1 0 0 0,-1 0 1 0 0,0-1-1 0 0,1 1 1 0 0,-1 0-1 0 0,0 0 1 0 0,0 0-1 0 0,1-1 1 0 0,-1 1-1 0 0,0 1 1 0 0,1-1-1 0 0,-1 0 1 0 0,0 0-1 0 0,1 0 0 0 0,-1 1 1 0 0,0-1-1 0 0,1 1 1 0 0,-1-1-1 0 0,0 1 1 0 0,0-1-1 0 0,0 1 1 0 0,0 0-1 0 0,0 0 1 0 0,1-1-1 0 0,-1 1 1 0 0,0 0-1 0 0,-1 0 0 0 0,1 0 1 0 0,0 0-1 0 0,0 0 1 0 0,0 0-1 0 0,-1 0 1 0 0,1 1-1 0 0,0-1 1 0 0,-1 0-1 0 0,1 0 1 0 0,-1 1-1 0 0,1 0 1 0 0,3 10-31 0 0,-1 1 1 0 0,0-1-1 0 0,0 1 1 0 0,0 18 0 0 0,-1-12 149 0 0,10 94 190 0 0,2 11-1421 0 0,-14-123 956 0 0,5 17-1917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496 1 7881 0 0,'0'0'667'0'0,"-2"19"-264"0"0,-48 297 2654 0 0,17-112-2000 0 0,32-201-1040 0 0,0-7-4 0 0,0 0 0 0 0,0 0-1 0 0,-1 0 1 0 0,1 0 0 0 0,-1 1 0 0 0,-4-7 0 0 0,0-1-218 0 0,2 4 154 0 0,1 0 1 0 0,-2 0 0 0 0,1 0 0 0 0,-1 1 0 0 0,0-1 0 0 0,0 1-1 0 0,0 0 1 0 0,-1 1 0 0 0,0-1 0 0 0,0 1 0 0 0,-1 0 0 0 0,1 1 0 0 0,-1 0-1 0 0,-9-5 1 0 0,10 7 24 0 0,-1-1-1 0 0,1 1 0 0 0,-1 1 0 0 0,0-1 1 0 0,0 1-1 0 0,0 0 0 0 0,0 1 1 0 0,0 0-1 0 0,0 0 0 0 0,0 0 1 0 0,1 1-1 0 0,-1 0 0 0 0,0 0 0 0 0,0 1 1 0 0,0-1-1 0 0,-11 6 0 0 0,4 0 13 0 0,0 0 0 0 0,0 0 0 0 0,1 1 0 0 0,1 1 0 0 0,-1 0 0 0 0,1 1 0 0 0,1 0 0 0 0,-15 17 0 0 0,21-22-11 0 0,1 0 0 0 0,0 0 0 0 0,0 0 0 0 0,0 1 0 0 0,1-1 0 0 0,0 1 0 0 0,0 0 0 0 0,1 0 0 0 0,-1 0 0 0 0,1 0 0 0 0,1 0 0 0 0,-1 0 0 0 0,1 1 0 0 0,0-1 0 0 0,0 0 0 0 0,1 1 0 0 0,0-1 0 0 0,0 1 0 0 0,0-1 0 0 0,1 1 0 0 0,0-1 0 0 0,4 12 0 0 0,-3-13 50 0 0,0-1 0 0 0,1 1 0 0 0,0-1-1 0 0,0 0 1 0 0,0 0 0 0 0,1 0 0 0 0,-1-1 0 0 0,1 1 0 0 0,0-1-1 0 0,0 0 1 0 0,0 0 0 0 0,0 0 0 0 0,1 0 0 0 0,-1-1 0 0 0,1 0-1 0 0,-1 0 1 0 0,1 0 0 0 0,0 0 0 0 0,0-1 0 0 0,0 0-1 0 0,10 1 1 0 0,10 2 255 0 0,1-2-1 0 0,50-2 0 0 0,-71 0-260 0 0,18 0-424 0 0,1-2 1 0 0,0-1 0 0 0,-1-1-1 0 0,1 0 1 0 0,-1-2 0 0 0,0-1-1 0 0,24-10 1 0 0,9-12-3983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79 262 520 0 0,'0'0'5261'0'0,"15"-13"-5278"0"0,-3 4 39 0 0,97-87 768 0 0,-103 90-520 0 0,11-11 774 0 0,22-28-1 0 0,-36 41-710 0 0,1-1-1 0 0,-1 1 0 0 0,0-1 1 0 0,-1 0-1 0 0,1 0 0 0 0,-1 0 0 0 0,0 0 1 0 0,0 0-1 0 0,0-1 0 0 0,-1 1 1 0 0,0-1-1 0 0,1-7 0 0 0,-3 13-286 0 0,1 0 0 0 0,0 0 0 0 0,-1-1-1 0 0,1 1 1 0 0,0 0 0 0 0,-1 0 0 0 0,1-1-1 0 0,-1 1 1 0 0,1 0 0 0 0,0 0 0 0 0,-1 0-1 0 0,1 0 1 0 0,-1 0 0 0 0,1-1 0 0 0,-1 1 0 0 0,1 0-1 0 0,-1 0 1 0 0,1 0 0 0 0,0 0 0 0 0,-1 0-1 0 0,1 1 1 0 0,-1-1 0 0 0,1 0 0 0 0,-1 0-1 0 0,1 0 1 0 0,-1 0 0 0 0,1 0 0 0 0,0 0-1 0 0,-1 1 1 0 0,1-1 0 0 0,0 0 0 0 0,-1 0 0 0 0,0 1-1 0 0,-16 6-96 0 0,-15 13-68 0 0,0 1-1 0 0,-55 48 1 0 0,72-56 88 0 0,1 2 0 0 0,0 0 0 0 0,1 0-1 0 0,1 1 1 0 0,0 1 0 0 0,2 0 0 0 0,-12 22 0 0 0,20-34-16 0 0,0 0 1 0 0,0 0 0 0 0,1 0-1 0 0,-1 0 1 0 0,1 0 0 0 0,1 0-1 0 0,-1 0 1 0 0,1 9 0 0 0,0-13 21 0 0,0 1 1 0 0,0-1 0 0 0,0 1-1 0 0,0-1 1 0 0,1 1 0 0 0,-1-1-1 0 0,1 0 1 0 0,-1 1-1 0 0,1-1 1 0 0,-1 0 0 0 0,1 1-1 0 0,0-1 1 0 0,0 0 0 0 0,-1 0-1 0 0,1 0 1 0 0,0 0 0 0 0,0 0-1 0 0,0 1 1 0 0,1-2 0 0 0,-1 1-1 0 0,0 0 1 0 0,0 0-1 0 0,0 0 1 0 0,1-1 0 0 0,-1 1-1 0 0,0 0 1 0 0,1-1 0 0 0,-1 1-1 0 0,0-1 1 0 0,1 0 0 0 0,-1 1-1 0 0,1-1 1 0 0,-1 0 0 0 0,2 0-1 0 0,5 1-2 0 0,-1-1 0 0 0,1 0-1 0 0,-1-1 1 0 0,1 0 0 0 0,-1 0-1 0 0,1 0 1 0 0,-1-1 0 0 0,0 0-1 0 0,14-6 1 0 0,-3-1 9 0 0,0-2 0 0 0,20-14-1 0 0,18-12 593 0 0,-56 37-549 0 0,1 0 0 0 0,-1 0 0 0 0,0 0 0 0 0,1 0 0 0 0,-1 0 0 0 0,1 0 0 0 0,-1 0 0 0 0,0 0 0 0 0,1 0 0 0 0,-1 0 0 0 0,1 1 0 0 0,-1-1 0 0 0,0 0 1 0 0,1 0-1 0 0,-1 0 0 0 0,0 0 0 0 0,1 1 0 0 0,-1-1 0 0 0,0 0 0 0 0,1 0 0 0 0,-1 1 0 0 0,0-1 0 0 0,1 0 0 0 0,-1 0 0 0 0,0 1 0 0 0,0-1 0 0 0,1 0 1 0 0,-1 1-1 0 0,0-1 0 0 0,0 0 0 0 0,0 1 0 0 0,1 0 0 0 0,8 18-188 0 0,-4-10 312 0 0,4 6-136 0 0,1 0 0 0 0,1-1 0 0 0,0 0 0 0 0,21 20 0 0 0,-24-27-489 0 0,0-1-1 0 0,0 0 1 0 0,0 0-1 0 0,1-1 1 0 0,-1 0-1 0 0,1 0 1 0 0,1-1-1 0 0,-1-1 1 0 0,16 5-1 0 0,-5-4-2610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336 2 4072 0 0,'0'0'11363'0'0,"-13"0"-11194"0"0,4-1-159 0 0,2 1-7 0 0,0-1 0 0 0,-1 2 0 0 0,1-1 1 0 0,0 1-1 0 0,-1 0 0 0 0,1 0 0 0 0,0 1 1 0 0,0 0-1 0 0,0 0 0 0 0,0 0 1 0 0,-8 5-1 0 0,-6 6 24 0 0,0 0 1 0 0,1 1-1 0 0,1 1 1 0 0,-29 29 0 0 0,37-33-78 0 0,1 1 1 0 0,0 0-1 0 0,1 1 0 0 0,0 0 1 0 0,1 0-1 0 0,1 1 1 0 0,0 0-1 0 0,-6 19 1 0 0,12-31 0 0 0,0 0 1 0 0,0 0-1 0 0,0 1 1 0 0,0-1-1 0 0,1 0 1 0 0,-1 0-1 0 0,1 1 0 0 0,0-1 1 0 0,0 0-1 0 0,-1 1 1 0 0,1-1-1 0 0,1 0 1 0 0,-1 1-1 0 0,0-1 1 0 0,1 0-1 0 0,-1 1 1 0 0,1-1-1 0 0,-1 0 1 0 0,1 0-1 0 0,0 0 0 0 0,0 0 1 0 0,0 0-1 0 0,0 0 1 0 0,1 0-1 0 0,-1 0 1 0 0,0 0-1 0 0,1 0 1 0 0,0 0-1 0 0,-1-1 1 0 0,1 1-1 0 0,0-1 1 0 0,2 3-1 0 0,1-3-29 0 0,-1 1 0 0 0,1-1 0 0 0,-1 1 0 0 0,1-1 0 0 0,-1 0 0 0 0,1-1 0 0 0,0 1 0 0 0,-1-1 0 0 0,1 0 0 0 0,0 0 0 0 0,0-1 0 0 0,-1 1 0 0 0,1-1 0 0 0,0 0 0 0 0,5-2-1 0 0,9-4 35 0 0,-1 0-1 0 0,0-2 1 0 0,22-12-1 0 0,5-4 115 0 0,-43 24-68 0 0,0 0-1 0 0,-1 1 1 0 0,1-1-1 0 0,0 0 1 0 0,-1 1-1 0 0,1 0 1 0 0,0-1-1 0 0,0 1 1 0 0,-1 0-1 0 0,1 0 1 0 0,0 0-1 0 0,0 0 1 0 0,0 0-1 0 0,-1 0 1 0 0,1 0-1 0 0,0 1 1 0 0,0-1-1 0 0,-1 1 1 0 0,1-1-1 0 0,0 1 0 0 0,-1 0 1 0 0,1 0-1 0 0,-1 0 1 0 0,1 0-1 0 0,-1 0 1 0 0,1 0-1 0 0,-1 0 1 0 0,0 0-1 0 0,3 2 1 0 0,2 5-204 0 0,0 0-1 0 0,-1 0 1 0 0,1 0 0 0 0,5 14 0 0 0,10 12-4706 0 0,-8-21 312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10001 0 0,'0'0'3260'0'0,"6"17"-3031"0"0,20 55-110 0 0,-23-63-90 0 0,-1-1-1 0 0,0 1 1 0 0,-1 0 0 0 0,0 0-1 0 0,0 0 1 0 0,-1 0-1 0 0,0 0 1 0 0,0 0-1 0 0,-1-1 1 0 0,0 1-1 0 0,-3 11 1 0 0,1-4 116 0 0,1-6-205 0 0,1-3-261 0 0,4-11-13 0 0,6-10 291 0 0,12-13-533 0 0,-13 13 518 0 0,2 1 0 0 0,-1 0 0 0 0,2 1 1 0 0,0 0-1 0 0,0 1 0 0 0,1 0 1 0 0,0 0-1 0 0,22-13 0 0 0,-33 24 60 0 0,0-1-1 0 0,0 1 1 0 0,0-1-1 0 0,1 1 0 0 0,-1-1 1 0 0,0 1-1 0 0,0 0 1 0 0,1-1-1 0 0,-1 1 1 0 0,0 0-1 0 0,1 0 1 0 0,-1 0-1 0 0,0 0 1 0 0,1 0-1 0 0,-1 1 1 0 0,0-1-1 0 0,0 0 1 0 0,1 0-1 0 0,-1 1 1 0 0,0-1-1 0 0,0 1 1 0 0,2 0-1 0 0,-1 1 14 0 0,0-1-1 0 0,0 1 1 0 0,0 0-1 0 0,0 0 1 0 0,-1 0 0 0 0,1 0-1 0 0,0 0 1 0 0,-1 0 0 0 0,1 0-1 0 0,1 4 1 0 0,2 7 66 0 0,0 0 0 0 0,0 0 0 0 0,3 21 0 0 0,-5-21-70 0 0,2 9-171 0 0,9 31 314 0 0,-13-51-450 0 0,0 1 0 0 0,1 0 0 0 0,-1-1 0 0 0,0 1 0 0 0,1-1 0 0 0,-1 0 0 0 0,1 1 0 0 0,0-1 0 0 0,0 0 0 0 0,0 0 0 0 0,0 0-1 0 0,0 0 1 0 0,0 0 0 0 0,1-1 0 0 0,2 3 0 0 0,5-3-2869 0 0,6-8-1460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1 4376 0 0,'0'0'7976'0'0,"1"15"-7802"0"0,7 389 2913 0 0,-9-264-3102 0 0,1-133-47 0 0,0-5 20 0 0,1 0-1 0 0,-1 0 0 0 0,0 0 1 0 0,0 1-1 0 0,0-1 1 0 0,0 0-1 0 0,0 0 0 0 0,-1 0 1 0 0,1 0-1 0 0,0 0 1 0 0,-1 0-1 0 0,0 0 1 0 0,0 0-1 0 0,-1 3 0 0 0,-14-26-243 0 0,6 7-62 0 0,-1-1-31 0 0,-1 0 0 0 0,0 0 0 0 0,-15-14 0 0 0,22 25 311 0 0,0 0 0 0 0,1 1 0 0 0,-1-1 0 0 0,0 1-1 0 0,-1 0 1 0 0,1 0 0 0 0,0 1 0 0 0,-1 0 0 0 0,0 0-1 0 0,1 0 1 0 0,-1 1 0 0 0,0-1 0 0 0,0 1 0 0 0,-7 0-1 0 0,7 1 106 0 0,0 0-1 0 0,1 0 1 0 0,-1 0-1 0 0,0 1 1 0 0,0 0-1 0 0,1 0 1 0 0,-1 0-1 0 0,1 1 1 0 0,-1 0-1 0 0,1 0 1 0 0,0 0-1 0 0,-8 5 1 0 0,10-5 33 0 0,0 0 0 0 0,1 1 0 0 0,-1-1 0 0 0,0 1 0 0 0,1 0 0 0 0,0 0 0 0 0,0 0 0 0 0,0 0 0 0 0,0 0 0 0 0,0 0 0 0 0,0 1 0 0 0,1-1 0 0 0,0 1 0 0 0,-1-1 0 0 0,1 1 0 0 0,1 0 0 0 0,-1-1 0 0 0,0 1 0 0 0,1 0 0 0 0,0 4 0 0 0,0-2-72 0 0,-1-1-1 0 0,2 1 1 0 0,-1-1 0 0 0,1 1 0 0 0,0-1 0 0 0,0 1 0 0 0,0-1 0 0 0,1 0 0 0 0,0 0 0 0 0,0 1 0 0 0,0-1 0 0 0,0 0 0 0 0,1-1 0 0 0,0 1 0 0 0,0 0 0 0 0,7 7-1 0 0,-3-6 18 0 0,-1 0-1 0 0,1-1 0 0 0,0 0 0 0 0,1 0 0 0 0,-1 0 0 0 0,1-1 0 0 0,0-1 0 0 0,0 1 0 0 0,15 4 0 0 0,4-2-734 0 0,0-1-1 0 0,-1-1 1 0 0,1-2-1 0 0,0 0 1 0 0,52-5 0 0 0,-40-3-2724 0 0,7-11-2564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52 7585 0 0,'0'0'10743'0'0,"4"-12"-10712"0"0,0 0-31 0 0,8-15-196 0 0,-12 27 194 0 0,0 0 1 0 0,0 0-1 0 0,0 0 1 0 0,0 0-1 0 0,0 0 1 0 0,1-1-1 0 0,-1 1 1 0 0,0 0-1 0 0,0 0 1 0 0,0 0-1 0 0,0 0 0 0 0,0 0 1 0 0,0 0-1 0 0,1 0 1 0 0,-1 1-1 0 0,0-1 1 0 0,0 0-1 0 0,0 0 1 0 0,0 0-1 0 0,0 0 1 0 0,1 0-1 0 0,-1 0 1 0 0,0 0-1 0 0,0 0 1 0 0,0 0-1 0 0,0 0 0 0 0,0 0 1 0 0,0 0-1 0 0,0 1 1 0 0,0-1-1 0 0,1 0 1 0 0,-1 0-1 0 0,0 0 1 0 0,0 0-1 0 0,0 0 1 0 0,0 0-1 0 0,0 0 1 0 0,0 1-1 0 0,0-1 0 0 0,0 0 1 0 0,0 0-1 0 0,0 0 1 0 0,0 0-1 0 0,0 0 1 0 0,0 1-1 0 0,0-1 1 0 0,0 0-1 0 0,0 0 1 0 0,0 0-1 0 0,0 0 1 0 0,0 0-1 0 0,0 0 0 0 0,0 1 1 0 0,0-1-1 0 0,0 0 1 0 0,0 0-1 0 0,1 28 2 0 0,-3 42 100 0 0,-4 0 0 0 0,-2-1 1 0 0,-4-1-1 0 0,-3 0 0 0 0,-2 0 0 0 0,-41 99 0 0 0,55-150-1023 0 0,14-22 560 0 0,27-32 313 0 0,-25 24-123 0 0,17-16-18 0 0,65-56-240 0 0,-84 77 338 0 0,0 0 0 0 0,0 0 0 0 0,1 1 0 0 0,0 0 1 0 0,1 1-1 0 0,24-8 0 0 0,-35 13 66 0 0,0 0 1 0 0,0 1 0 0 0,0-1 0 0 0,0 1-1 0 0,1-1 1 0 0,-1 1 0 0 0,0 0-1 0 0,0 0 1 0 0,0 0 0 0 0,0 0-1 0 0,1 0 1 0 0,-1 0 0 0 0,0 0-1 0 0,0 1 1 0 0,0-1 0 0 0,0 1-1 0 0,0 0 1 0 0,0 0 0 0 0,0-1-1 0 0,0 1 1 0 0,0 1 0 0 0,0-1-1 0 0,0 0 1 0 0,-1 0 0 0 0,1 1-1 0 0,0-1 1 0 0,-1 1 0 0 0,2 1-1 0 0,0 2 27 0 0,-1-1 0 0 0,0 1 0 0 0,0-1-1 0 0,-1 1 1 0 0,1 0 0 0 0,-1-1-1 0 0,0 1 1 0 0,-1 0 0 0 0,1 0 0 0 0,-1 0-1 0 0,0 7 1 0 0,-1-4 66 0 0,0-1 0 0 0,0 1 0 0 0,-1-1-1 0 0,0 1 1 0 0,0-1 0 0 0,-1 0 0 0 0,0 0 0 0 0,0 0 0 0 0,-1 0 0 0 0,0 0-1 0 0,0-1 1 0 0,-1 0 0 0 0,1 1 0 0 0,-1-2 0 0 0,-1 1 0 0 0,1-1-1 0 0,-10 8 1 0 0,-8 6 210 0 0,-2-2-1 0 0,0 0 1 0 0,-30 14 0 0 0,20-12-516 0 0,-1-2 0 0 0,0-1 0 0 0,-1-2 0 0 0,-1-2 0 0 0,0-1 0 0 0,-51 7 0 0 0,65-16-2245 0 0,-5-3-2029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4 1840 0 0,'0'0'13421'0'0,"-10"-1"-13143"0"0,7 1-266 0 0,0-1-18 0 0,1 1 1 0 0,-1-1 0 0 0,1 1-1 0 0,-1 0 1 0 0,1 0 0 0 0,-1 0-1 0 0,1 0 1 0 0,-1 0 0 0 0,1 1-1 0 0,-1-1 1 0 0,1 1 0 0 0,0-1-1 0 0,-1 1 1 0 0,1 0-1 0 0,0 0 1 0 0,-1 0 0 0 0,1 0-1 0 0,0 1 1 0 0,0-1 0 0 0,0 0-1 0 0,0 1 1 0 0,0 0 0 0 0,0-1-1 0 0,0 1 1 0 0,1 0-1 0 0,-1 0 1 0 0,-1 3 0 0 0,-19 29 10 0 0,2 0 0 0 0,2 1 0 0 0,-15 41 0 0 0,26-57-96 0 0,0 1-1 0 0,1 1 1 0 0,2-1 0 0 0,0 1 0 0 0,1-1 0 0 0,1 1 0 0 0,1 35-1 0 0,1-54 73 0 0,0 0 1 0 0,0 0-1 0 0,0 0 0 0 0,0 0 0 0 0,0 0 0 0 0,1 0 0 0 0,-1 0 1 0 0,0 0-1 0 0,1-1 0 0 0,-1 1 0 0 0,1 0 0 0 0,0 0 0 0 0,0 0 0 0 0,0-1 1 0 0,0 1-1 0 0,0-1 0 0 0,0 1 0 0 0,0 0 0 0 0,0-1 0 0 0,1 0 0 0 0,-1 1 1 0 0,0-1-1 0 0,1 0 0 0 0,-1 0 0 0 0,1 0 0 0 0,0 0 0 0 0,-1 0 0 0 0,1 0 1 0 0,0 0-1 0 0,0 0 0 0 0,-1-1 0 0 0,1 1 0 0 0,0-1 0 0 0,0 1 0 0 0,0-1 1 0 0,0 0-1 0 0,0 0 0 0 0,0 0 0 0 0,2 0 0 0 0,1-1 0 0 0,1 0 0 0 0,-1 0 0 0 0,0 0 0 0 0,1-1 0 0 0,-1 0 0 0 0,0 0 0 0 0,0-1 0 0 0,0 1 0 0 0,-1-1 0 0 0,1 0 1 0 0,-1-1-1 0 0,7-4 0 0 0,0-4 316 0 0,0 0 1 0 0,-1 0-1 0 0,-1-1 1 0 0,0-1-1 0 0,-1 1 1 0 0,0-1-1 0 0,-1-1 1 0 0,0 1-1 0 0,-2-1 1 0 0,7-24 462 0 0,-11 60-2641 0 0,18 102-102 0 0,-7-47-3118 0 0,-7-50 1400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1 133 6597 0 0,'0'0'4538'0'0,"1"16"-4861"0"0,3 140 1660 0 0,-4-146-908 0 0,1 30 3439 0 0,9-61-3945 0 0,0 0 0 0 0,2 1 0 0 0,0 1 0 0 0,1 0 0 0 0,2 1 0 0 0,22-24 0 0 0,-24 30-899 0 0,1-1 1 0 0,1 2-1 0 0,0 0 0 0 0,0 1 1 0 0,18-8-1 0 0,-8 6-3328 0 0</inkml:trace>
  <inkml:trace contextRef="#ctx0" brushRef="#br0" timeOffset="1">365 281 340 0 0,'0'0'8700'0'0,"14"-9"-8665"0"0,-7 5-31 0 0,16-11 11 0 0,-1-1 1 0 0,0-1-1 0 0,22-22 1 0 0,-22 17 129 0 0,-1-2 1 0 0,-2 0-1 0 0,0-1 1 0 0,27-48-1 0 0,-43 60 1224 0 0,-9 17 567 0 0,-13 16-876 0 0,9-5-1043 0 0,0 0 0 0 0,1 1 0 0 0,1 0 0 0 0,1 1 0 0 0,0-1 0 0 0,1 2 1 0 0,1-1-1 0 0,0 0 0 0 0,2 1 0 0 0,0 0 0 0 0,0 0 0 0 0,2 0 0 0 0,0 0 0 0 0,2 0 1 0 0,2 22-1 0 0,-1-30-87 0 0,0-1 0 0 0,0 0 0 0 0,1 0 0 0 0,1 0 0 0 0,-1-1 0 0 0,1 1 1 0 0,1-1-1 0 0,0 1 0 0 0,0-2 0 0 0,0 1 0 0 0,1 0 0 0 0,0-1 0 0 0,1 0 1 0 0,-1-1-1 0 0,1 1 0 0 0,15 9 0 0 0,-13-10-460 0 0,0-1 1 0 0,0 0-1 0 0,0 0 0 0 0,1-1 1 0 0,-1 0-1 0 0,1-1 0 0 0,0 0 0 0 0,0-1 1 0 0,19 3-1 0 0,22-4-4024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8277 0 0,'0'0'6182'0'0,"6"7"-6526"0"0,-2 3 447 0 0,0-1 0 0 0,0 0 1 0 0,-1 1-1 0 0,-1 0 1 0 0,1 0-1 0 0,-2 0 0 0 0,2 12 1 0 0,0 74 503 0 0,-3-88-603 0 0,0 49 166 0 0,-14 108 0 0 0,17-172-216 0 0,-1 0-1 0 0,1 0 1 0 0,1 0-1 0 0,-1 1 0 0 0,1-1 1 0 0,0 1-1 0 0,10-12 0 0 0,-1 3-202 0 0,1-1 0 0 0,16-12 0 0 0,-20 19 147 0 0,0 2 0 0 0,0 0 0 0 0,1 0-1 0 0,0 1 1 0 0,0 0 0 0 0,1 1 0 0 0,0 0-1 0 0,0 1 1 0 0,0 0 0 0 0,17-3 0 0 0,-25 7 87 0 0,0-1 1 0 0,0 1-1 0 0,0-1 1 0 0,0 1-1 0 0,0 0 1 0 0,1 1-1 0 0,-1-1 0 0 0,0 1 1 0 0,-1 0-1 0 0,1 0 1 0 0,0 0-1 0 0,0 0 1 0 0,0 1-1 0 0,-1-1 1 0 0,1 1-1 0 0,0 0 1 0 0,-1 0-1 0 0,0 0 0 0 0,1 1 1 0 0,-1-1-1 0 0,0 1 1 0 0,0 0-1 0 0,-1 0 1 0 0,1 0-1 0 0,0 0 1 0 0,-1 0-1 0 0,0 0 1 0 0,0 1-1 0 0,0-1 0 0 0,0 1 1 0 0,-1 0-1 0 0,1 0 1 0 0,-1-1-1 0 0,0 1 1 0 0,1 7-1 0 0,0-5 59 0 0,-1-1 0 0 0,0 1 0 0 0,-1-1 0 0 0,1 1 0 0 0,-1-1-1 0 0,0 1 1 0 0,-1-1 0 0 0,1 1 0 0 0,-1-1 0 0 0,0 0 0 0 0,0 1 0 0 0,-1-1 0 0 0,0 0 0 0 0,0 1-1 0 0,0-1 1 0 0,-4 7 0 0 0,1-5 69 0 0,-1 0-1 0 0,1 0 1 0 0,-1-1 0 0 0,0 0-1 0 0,0 0 1 0 0,-1-1 0 0 0,0 1-1 0 0,0-1 1 0 0,-13 6 0 0 0,-5 1 260 0 0,0-1-1 0 0,-1-2 1 0 0,0-1 0 0 0,-1-1 0 0 0,-44 7 0 0 0,-8-9-231 0 0,102-5-6147 0 0,16-2 450 0 0,-3-7 326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8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1996 0 0,'0'0'2464'0'0,"82"22"-3520"0"0,-53-17 1056 0 0,4-2-536 0 0,-1 0-636 0 0,-6-1-264 0 0</inkml:trace>
  <inkml:trace contextRef="#ctx0" brushRef="#br0" timeOffset="1">328 54 520 0 0,'0'0'3800'0'0,"56"30"-6080"0"0,-40-28 1172 0 0</inkml:trace>
  <inkml:trace contextRef="#ctx0" brushRef="#br0" timeOffset="2">464 178 1968 0 0,'0'0'2712'0'0,"65"53"-3324"0"0,-47-42 612 0 0,-1 0-612 0 0,-6 0-628 0 0,3 2-364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65 6341 0 0,'0'0'10083'0'0,"-15"12"-10095"0"0,-48 42-179 0 0,60-52 157 0 0,0 0-1 0 0,1 0 1 0 0,0 0-1 0 0,0 0 0 0 0,0 1 1 0 0,0-1-1 0 0,0 1 0 0 0,0 0 1 0 0,0-1-1 0 0,1 1 1 0 0,-1 0-1 0 0,1 0 0 0 0,0 0 1 0 0,0 0-1 0 0,0 0 0 0 0,0 6 1 0 0,1-7 2 0 0,0 0 1 0 0,0 0-1 0 0,1 0 1 0 0,-1-1-1 0 0,1 1 1 0 0,-1 0-1 0 0,1 0 0 0 0,0 0 1 0 0,0 0-1 0 0,0 0 1 0 0,0-1-1 0 0,0 1 1 0 0,0 0-1 0 0,0-1 1 0 0,0 1-1 0 0,1-1 1 0 0,-1 1-1 0 0,1-1 0 0 0,1 2 1 0 0,3 1-121 0 0,1 0 1 0 0,-1 0 0 0 0,1-1-1 0 0,0 0 1 0 0,0 0-1 0 0,0 0 1 0 0,0-1-1 0 0,1 0 1 0 0,-1-1-1 0 0,9 1 1 0 0,-4-1-94 0 0,-1 0 0 0 0,1-2 0 0 0,0 1 0 0 0,0-1 0 0 0,0-1-1 0 0,-1 0 1 0 0,1-1 0 0 0,-1 0 0 0 0,0-1 0 0 0,0 0 0 0 0,14-8 0 0 0,-19 9 322 0 0,-1-1 0 0 0,1 1 0 0 0,-1-1 0 0 0,0 0 0 0 0,0-1 0 0 0,-1 1 0 0 0,1-1 0 0 0,-1 0 0 0 0,0 0 1 0 0,0 0-1 0 0,-1-1 0 0 0,0 1 0 0 0,0-1 0 0 0,0 0 0 0 0,0 0 0 0 0,-1 0 0 0 0,0 0 0 0 0,0 0 0 0 0,-1 0 0 0 0,0-1 0 0 0,0 1 0 0 0,0-9 0 0 0,0 11 5 0 0,-1 1 0 0 0,0 0 1 0 0,0-1-1 0 0,0 1 0 0 0,0 0 0 0 0,-1 0 0 0 0,1-1 0 0 0,-1 1 0 0 0,0 0 0 0 0,0 0 1 0 0,0 0-1 0 0,0 0 0 0 0,-1 0 0 0 0,1 0 0 0 0,-1 0 0 0 0,0 0 0 0 0,0 0 1 0 0,0 1-1 0 0,0-1 0 0 0,0 1 0 0 0,0-1 0 0 0,-1 1 0 0 0,1 0 0 0 0,-1 0 0 0 0,0 0 1 0 0,1 0-1 0 0,-1 1 0 0 0,0-1 0 0 0,0 1 0 0 0,0-1 0 0 0,0 1 0 0 0,0 0 1 0 0,-1 0-1 0 0,1 1 0 0 0,0-1 0 0 0,-4 0 0 0 0,-3 0-120 0 0,-1 1 0 0 0,1 0-1 0 0,0 0 1 0 0,0 1 0 0 0,0 0 0 0 0,0 0-1 0 0,0 1 1 0 0,0 1 0 0 0,-18 7 0 0 0,22-8-172 0 0,0 0 1 0 0,1 1 0 0 0,-1 0-1 0 0,1 0 1 0 0,0 0-1 0 0,0 1 1 0 0,0-1 0 0 0,0 1-1 0 0,0 1 1 0 0,1-1 0 0 0,0 0-1 0 0,0 1 1 0 0,0 0 0 0 0,1 0-1 0 0,0 0 1 0 0,-1 1-1 0 0,-2 7 1 0 0,5-2-2208 0 0,9-5-704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4772 0 0,'0'0'13803'0'0,"-5"5"-13800"0"0,-8 14-18 0 0,1-1 0 0 0,1 2 1 0 0,1-1-1 0 0,0 2 0 0 0,2-1 1 0 0,0 1-1 0 0,2 0 0 0 0,0 1 1 0 0,-4 28-1 0 0,1 13-1532 0 0,2 1 0 0 0,3 70 1 0 0,3-119 541 0 0,3 22-4535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0 306 10645 0 0,'0'0'3785'0'0,"15"-3"-4748"0"0,32-7 966 0 0,1-3 1 0 0,88-35 0 0 0,-110 34 101 0 0,-1 0 0 0 0,-1-2 1 0 0,0-1-1 0 0,-1-1 0 0 0,-1 0 0 0 0,-1-2 0 0 0,0 0 1 0 0,-2-2-1 0 0,22-30 0 0 0,-29 32 3627 0 0,-14 28-3280 0 0,0-4-722 0 0,-72 252 234 0 0,69-240-32 0 0,0-1-245 0 0,0 1 1 0 0,2 0-1 0 0,0 0 0 0 0,-2 22 1 0 0,6-38 296 0 0,1 0 0 0 0,-1-1 0 0 0,0 1 0 0 0,0-1 0 0 0,0 1 0 0 0,1-1 0 0 0,-1 1 0 0 0,0-1 0 0 0,0 1 0 0 0,0-1 0 0 0,0 0 0 0 0,2-2 1 0 0,22-22 3 0 0,-12 10-22 0 0,2 0 0 0 0,0 2 0 0 0,0 0 0 0 0,1 0 0 0 0,30-17 0 0 0,-43 28 6 0 0,0 1 0 0 0,0 0-1 0 0,0 0 1 0 0,0 0 0 0 0,0 0-1 0 0,0 0 1 0 0,0 1 0 0 0,0-1 0 0 0,0 1-1 0 0,0 0 1 0 0,0 0 0 0 0,0 0 0 0 0,1 0-1 0 0,-1 1 1 0 0,0-1 0 0 0,0 1-1 0 0,0 0 1 0 0,0 0 0 0 0,3 1 0 0 0,3 3 198 0 0,-1 0 1 0 0,0 0 0 0 0,0 1 0 0 0,13 11-1 0 0,-15-11-54 0 0,0 0-1 0 0,0-1 0 0 0,1 0 1 0 0,0-1-1 0 0,0 1 0 0 0,0-1 1 0 0,0-1-1 0 0,11 5 0 0 0,-6-6-8 0 0,0 0-1 0 0,0-1 0 0 0,1 0 1 0 0,-1-1-1 0 0,0-1 1 0 0,0 1-1 0 0,1-2 0 0 0,-1 0 1 0 0,0 0-1 0 0,0-1 1 0 0,0-1-1 0 0,11-5 0 0 0,-15 6-278 0 0,0 0 0 0 0,-1 0 0 0 0,1-1 0 0 0,-1 0 0 0 0,0-1 0 0 0,0 0 0 0 0,-1 0 0 0 0,1 0 0 0 0,-1-1 0 0 0,0 0 0 0 0,-1 0 0 0 0,0 0-1 0 0,1-1 1 0 0,-2 0 0 0 0,1 0 0 0 0,-1 0 0 0 0,0 0 0 0 0,4-13 0 0 0,-4-2-2911 0 0,-3-12-2795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1148 0 0,'0'0'12752'0'0,"-2"17"-12344"0"0,-17 304 27 0 0,12-222-276 0 0,2-18-2432 0 0,4-35-5902 0 0,0-72 4133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0 168 3100 0 0,'0'0'4814'0'0,"17"18"-4401"0"0,53 60-229 0 0,-54-61-153 0 0,0-2 1 0 0,0 1 0 0 0,2-2-1 0 0,0 0 1 0 0,0-2 0 0 0,2 0-1 0 0,35 17 1 0 0,-42-24 1 0 0,1 0 0 0 0,0-1 0 0 0,-1 0 0 0 0,1-1 0 0 0,0-1 0 0 0,0 0-1 0 0,1-1 1 0 0,-1 0 0 0 0,0-2 0 0 0,0 1 0 0 0,0-2 0 0 0,16-3 0 0 0,-23 4 29 0 0,-1-1 1 0 0,1 0-1 0 0,-1 0 0 0 0,0-1 0 0 0,1 1 0 0 0,-1-1 1 0 0,0-1-1 0 0,-1 1 0 0 0,1-1 0 0 0,-1 0 0 0 0,1-1 0 0 0,-1 1 1 0 0,-1-1-1 0 0,9-10 0 0 0,-7 7 144 0 0,-1 0-1 0 0,-1 0 1 0 0,0-1-1 0 0,0 1 1 0 0,-1-1 0 0 0,0 0-1 0 0,0 0 1 0 0,-1 0-1 0 0,0 0 1 0 0,0-10 0 0 0,0 3 22 0 0,-2 0 1 0 0,0 0 0 0 0,-1 0 0 0 0,-1 0 0 0 0,0 0 0 0 0,-1 0-1 0 0,0 1 1 0 0,-2-1 0 0 0,0 1 0 0 0,0 0 0 0 0,-2 0 0 0 0,-11-20-1 0 0,17 34-232 0 0,0-1-1 0 0,0 0 1 0 0,0 0-1 0 0,-1 0 1 0 0,1 1-1 0 0,-1-1 1 0 0,1 1-1 0 0,-1-1 1 0 0,1 1-1 0 0,-1 0 1 0 0,0-1-1 0 0,0 1 0 0 0,1 0 1 0 0,-1 0-1 0 0,-4-1 1 0 0,5 2-52 0 0,0 0 0 0 0,0 0 0 0 0,0 0 0 0 0,0 0 1 0 0,0 1-1 0 0,0-1 0 0 0,0 0 0 0 0,0 1 0 0 0,0-1 0 0 0,0 1 0 0 0,0-1 1 0 0,0 1-1 0 0,1-1 0 0 0,-1 1 0 0 0,0-1 0 0 0,0 1 0 0 0,1 0 1 0 0,-1 0-1 0 0,0-1 0 0 0,1 1 0 0 0,-1 0 0 0 0,0 0 0 0 0,1 0 0 0 0,-1 0 1 0 0,1 0-1 0 0,0-1 0 0 0,-1 1 0 0 0,1 0 0 0 0,0 0 0 0 0,-1 0 0 0 0,1 0 1 0 0,0 0-1 0 0,0 2 0 0 0,-5 17-1523 0 0,1 1 0 0 0,2 0 0 0 0,0-1 1 0 0,1 32-1 0 0,1-15-3685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85 506 12285 0 0,'0'0'2846'0'0,"-12"15"-3065"0"0,-39 50 94 0 0,48-62 90 0 0,1 1 1 0 0,0-1-1 0 0,0 1 0 0 0,0 0 1 0 0,0-1-1 0 0,0 1 1 0 0,1 0-1 0 0,0 0 1 0 0,0 0-1 0 0,0 0 1 0 0,0 1-1 0 0,0-1 0 0 0,1 7 1 0 0,0-8-14 0 0,1 0-1 0 0,-1 0 1 0 0,1 0 0 0 0,0 0 0 0 0,0 0 0 0 0,0-1-1 0 0,0 1 1 0 0,0 0 0 0 0,0-1 0 0 0,1 1 0 0 0,0 0-1 0 0,-1-1 1 0 0,1 0 0 0 0,4 5 0 0 0,-1-3-25 0 0,0 0-1 0 0,0 0 1 0 0,1-1 0 0 0,-1 0 0 0 0,1 0-1 0 0,0 0 1 0 0,0 0 0 0 0,0-1 0 0 0,0 0-1 0 0,0 0 1 0 0,0-1 0 0 0,1 0 0 0 0,-1 0-1 0 0,7 0 1 0 0,-2 0 2 0 0,0-2 0 0 0,0 0 0 0 0,-1 0 0 0 0,1 0 0 0 0,0-2 0 0 0,-1 1 0 0 0,0-1 0 0 0,1-1 0 0 0,-1 0 0 0 0,0 0 0 0 0,-1-1 0 0 0,1 0 0 0 0,-1-1 0 0 0,0 0 0 0 0,-1 0 0 0 0,1-1 0 0 0,10-12 0 0 0,-10 10 270 0 0,-1-1 1 0 0,-1 0-1 0 0,0-1 0 0 0,0 1 0 0 0,-1-1 0 0 0,-1-1 0 0 0,0 1 0 0 0,0-1 1 0 0,-1 0-1 0 0,-1 0 0 0 0,0 0 0 0 0,0 0 0 0 0,-1-1 0 0 0,0-22 1 0 0,-1 28-163 0 0,-1 0 1 0 0,0 0 0 0 0,-1-1 0 0 0,0 1 0 0 0,0 0 0 0 0,0 0-1 0 0,-1 0 1 0 0,-5-13 0 0 0,6 17-42 0 0,-1 0-1 0 0,0 0 1 0 0,0 0 0 0 0,0 0 0 0 0,-1 1-1 0 0,1-1 1 0 0,-1 1 0 0 0,1 0 0 0 0,-1 0-1 0 0,0 0 1 0 0,0 0 0 0 0,0 0-1 0 0,0 0 1 0 0,0 1 0 0 0,0-1 0 0 0,0 1-1 0 0,-1 0 1 0 0,1 0 0 0 0,0 0 0 0 0,-7 0-1 0 0,-1 0-274 0 0,1 0 0 0 0,-1 0 0 0 0,1 1 0 0 0,-1 1 0 0 0,1 0 0 0 0,-19 4 0 0 0,-30 12-3846 0 0,37-11 314 0 0</inkml:trace>
  <inkml:trace contextRef="#ctx0" brushRef="#br0" timeOffset="1">662 135 7841 0 0,'0'0'6384'0'0,"103"-88"-6260"0"0,-66 72-8 0 0,1 2-104 0 0,0 4-12 0 0,2 4-148 0 0,-7 6 8 0 0,-3 0-468 0 0,-6 5-608 0 0,-8 6-608 0 0,-8 1-752 0 0,-8 4-2073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0 5092 0 0,'0'0'10324'0'0,"-7"14"-9997"0"0,-68 225 57 0 0,73-232-433 0 0,-32 147-628 0 0,26-76-1676 0 0,11 1-3282 0 0,2-54 478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80 6657 0 0,'0'0'9672'0'0,"-3"15"-9680"0"0,-5 53 184 0 0,-1 112 0 0 0,14-59-816 0 0,5-42-3469 0 0,-10-93-2043 0 0,0-13 4496 0 0,-1-61 4082 0 0,-4 6 1892 0 0,5 82-4322 0 0,0-1 1 0 0,0 1-1 0 0,0 0 0 0 0,0 0 1 0 0,0 0-1 0 0,0-1 1 0 0,0 1-1 0 0,0 0 1 0 0,0 0-1 0 0,0 0 1 0 0,0 0-1 0 0,0-1 1 0 0,0 1-1 0 0,1 0 1 0 0,-1 0-1 0 0,0 0 0 0 0,0 0 1 0 0,0-1-1 0 0,0 1 1 0 0,0 0-1 0 0,0 0 1 0 0,1 0-1 0 0,-1 0 1 0 0,0 0-1 0 0,0-1 1 0 0,0 1-1 0 0,0 0 0 0 0,0 0 1 0 0,1 0-1 0 0,-1 0 1 0 0,0 0-1 0 0,0 0 1 0 0,0 0-1 0 0,1 0 1 0 0,-1 0-1 0 0,0 0 1 0 0,0 0-1 0 0,0 0 0 0 0,0 0 1 0 0,1 0-1 0 0,-1 0 1 0 0,0 0-1 0 0,0 0 1 0 0,0 0-1 0 0,1 0 1 0 0,-1 0-1 0 0,0 0 1 0 0,0 0-1 0 0,0 0 1 0 0,1 0-1 0 0,-1 0 0 0 0,0 0 1 0 0,0 1-1 0 0,0-1 1 0 0,10 5-405 0 0,-10-4 392 0 0,29 20-69 0 0,1-1 0 0 0,1-1 0 0 0,48 21 0 0 0,-67-34-64 0 0,1-2 0 0 0,-1 0-1 0 0,1 0 1 0 0,0-1 0 0 0,0-1-1 0 0,0 0 1 0 0,0 0 0 0 0,0-2-1 0 0,0 0 1 0 0,0 0 0 0 0,1-1-1 0 0,24-5 1 0 0,-31 3 322 0 0,0 1 1 0 0,-1 0-1 0 0,1-1 0 0 0,-1 0 0 0 0,0-1 1 0 0,0 0-1 0 0,0 0 0 0 0,0 0 0 0 0,-1 0 1 0 0,1-1-1 0 0,-1 0 0 0 0,-1 0 0 0 0,1 0 1 0 0,-1-1-1 0 0,1 1 0 0 0,-2-1 0 0 0,1 0 1 0 0,-1-1-1 0 0,1 1 0 0 0,-2 0 0 0 0,1-1 1 0 0,-1 0-1 0 0,0 0 0 0 0,2-10 0 0 0,0-13 878 0 0,0-1-1 0 0,-2 0 1 0 0,-1 0-1 0 0,-3-35 1 0 0,2 65-1061 0 0,0-10 79 0 0,-1 0-1 0 0,0 0 0 0 0,-1 0 1 0 0,0 1-1 0 0,0-1 0 0 0,-1 1 1 0 0,-1-1-1 0 0,1 1 0 0 0,-10-17 1 0 0,12 27-87 0 0,1-1 0 0 0,0 0 0 0 0,-1 1 0 0 0,1-1 1 0 0,-1 1-1 0 0,1-1 0 0 0,-1 1 0 0 0,1 0 0 0 0,-1-1 1 0 0,1 1-1 0 0,-1-1 0 0 0,1 1 0 0 0,-1 0 0 0 0,1 0 0 0 0,-1-1 1 0 0,0 1-1 0 0,1 0 0 0 0,-1 0 0 0 0,0 0 0 0 0,1-1 1 0 0,-1 1-1 0 0,0 0 0 0 0,1 0 0 0 0,-1 0 0 0 0,1 0 1 0 0,-1 0-1 0 0,0 0 0 0 0,1 1 0 0 0,-1-1 0 0 0,0 0 0 0 0,1 0 1 0 0,-1 0-1 0 0,0 1 0 0 0,1-1 0 0 0,-1 0 0 0 0,1 0 1 0 0,-1 1-1 0 0,1-1 0 0 0,-1 1 0 0 0,1-1 0 0 0,-1 0 0 0 0,1 1 1 0 0,-1-1-1 0 0,1 1 0 0 0,-1-1 0 0 0,1 1 0 0 0,0 0 1 0 0,-1-1-1 0 0,1 1 0 0 0,0-1 0 0 0,0 1 0 0 0,-1 0 1 0 0,-17 39-1436 0 0,15-34 1260 0 0,-2 9-521 0 0,0 1 0 0 0,0-1 0 0 0,2 1 0 0 0,-4 32-1 0 0,6-33-594 0 0,1-1-1 0 0,1 0 0 0 0,3 21 0 0 0,5 0-2696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237 205 11249 0 0,'0'0'4959'0'0,"-17"9"-4832"0"0,-59 31 17 0 0,67-34-135 0 0,1 0 0 0 0,-1 0 0 0 0,1 1 0 0 0,1 0 0 0 0,-1 0 0 0 0,1 1 0 0 0,1 0 1 0 0,-10 15-1 0 0,5-4-78 0 0,1 0 0 0 0,-11 30 1 0 0,17-39-37 0 0,0 1 1 0 0,0-1 0 0 0,1 1-1 0 0,1 0 1 0 0,0 0 0 0 0,0 0-1 0 0,1 0 1 0 0,0 0 0 0 0,1 0-1 0 0,0 0 1 0 0,1 0-1 0 0,2 12 1 0 0,-3-22 75 0 0,1 0-1 0 0,-1 0 1 0 0,0 1-1 0 0,1-1 1 0 0,-1 0-1 0 0,0 0 1 0 0,1 0-1 0 0,0 0 1 0 0,-1 0-1 0 0,1 0 1 0 0,0 0-1 0 0,-1 0 1 0 0,1 0 0 0 0,0 0-1 0 0,0 0 1 0 0,0 0-1 0 0,0 0 1 0 0,0-1-1 0 0,0 1 1 0 0,1 1-1 0 0,-1-2 54 0 0,0-1 0 0 0,0 1 0 0 0,-1 0 0 0 0,1 0 0 0 0,0 0 1 0 0,0 0-1 0 0,0 0 0 0 0,-1-1 0 0 0,1 1 0 0 0,0 0 0 0 0,-1-1 0 0 0,1 1 0 0 0,0-1 0 0 0,-1 1 0 0 0,1 0 0 0 0,0-1 0 0 0,-1 1 0 0 0,1-1 0 0 0,-1 0 0 0 0,1 1 0 0 0,-1-1 0 0 0,2-1 0 0 0,2-5 166 0 0,1 0 0 0 0,-1 0-1 0 0,0-1 1 0 0,3-9 0 0 0,23-65 74 0 0,14-35-263 0 0,-37 103-84 0 0,0-1-1 0 0,1 1 1 0 0,1 1 0 0 0,0-1-1 0 0,17-18 1 0 0,-25 31 67 0 0,0-1-1 0 0,1 1 1 0 0,-1-1 0 0 0,1 1 0 0 0,-1 0-1 0 0,1-1 1 0 0,0 1 0 0 0,-1 0-1 0 0,1 0 1 0 0,0 0 0 0 0,0 0-1 0 0,0 1 1 0 0,-1-1 0 0 0,1 0-1 0 0,0 1 1 0 0,0-1 0 0 0,0 1-1 0 0,0 0 1 0 0,0 0 0 0 0,0-1-1 0 0,0 1 1 0 0,4 1 0 0 0,-3 0 7 0 0,0 0 1 0 0,-1 0-1 0 0,1 1 1 0 0,-1-1-1 0 0,1 1 1 0 0,-1-1-1 0 0,1 1 1 0 0,-1 0-1 0 0,0 0 1 0 0,0 0-1 0 0,0 0 1 0 0,0 0-1 0 0,3 5 0 0 0,4 7 118 0 0,-2 0 0 0 0,1 0-1 0 0,-2 0 1 0 0,8 23 0 0 0,22-63-1507 0 0,-31 27 1385 0 0,0 0 0 0 0,-1 1 0 0 0,0 0 0 0 0,1 0 0 0 0,-1 0 1 0 0,0 1-1 0 0,0-1 0 0 0,0 1 0 0 0,0 0 0 0 0,6 6 0 0 0,18 12 277 0 0,-21-17-224 0 0,0-1 0 0 0,1 0-1 0 0,-1 0 1 0 0,0-1-1 0 0,1 0 1 0 0,0 0 0 0 0,-1-1-1 0 0,1 0 1 0 0,0 0 0 0 0,0-1-1 0 0,0 0 1 0 0,8-1 0 0 0,-4-1 22 0 0,0 0 1 0 0,-1-1 0 0 0,1-1 0 0 0,0 1 0 0 0,-1-2 0 0 0,0 0 0 0 0,13-7 0 0 0,-4-1 39 0 0,1 0 1 0 0,-2-2-1 0 0,0 0 0 0 0,0-2 1 0 0,-2 0-1 0 0,0-1 0 0 0,17-23 1 0 0,-30 36-86 0 0,15-21 52 0 0,20-33-1 0 0,-35 51 5 0 0,0 0-1 0 0,0 0 0 0 0,-1 0 0 0 0,0 0 1 0 0,0-1-1 0 0,-1 1 0 0 0,0-1 0 0 0,-1 0 0 0 0,2-12 1 0 0,-3 20-61 0 0,-1 1 1 0 0,1-1-1 0 0,0 0 1 0 0,0 1-1 0 0,0-1 1 0 0,0 0-1 0 0,-1 1 1 0 0,1-1-1 0 0,0 0 1 0 0,-1 1-1 0 0,1-1 1 0 0,0 1-1 0 0,-1-1 1 0 0,1 1-1 0 0,-1-1 1 0 0,1 1-1 0 0,-1-1 1 0 0,1 1-1 0 0,-1-1 1 0 0,1 1-1 0 0,-1 0 1 0 0,1-1-1 0 0,-1 1 1 0 0,0 0-1 0 0,1 0 1 0 0,-1-1-1 0 0,1 1 1 0 0,-1 0-1 0 0,0 0 1 0 0,1 0-1 0 0,-1 0 1 0 0,0 0-1 0 0,1 0 1 0 0,-1 0-1 0 0,0 0 1 0 0,1 0-1 0 0,-1 0 1 0 0,0 0-1 0 0,1 0 1 0 0,-1 0-1 0 0,0 0 1 0 0,1 1-1 0 0,-1-1 1 0 0,0 0-1 0 0,-31 13-19 0 0,21-5 47 0 0,0 1 1 0 0,0 0 0 0 0,1 0-1 0 0,0 1 1 0 0,1 0-1 0 0,0 1 1 0 0,1 0-1 0 0,0 1 1 0 0,0-1-1 0 0,1 2 1 0 0,1-1-1 0 0,0 1 1 0 0,1 0 0 0 0,0 0-1 0 0,1 0 1 0 0,1 0-1 0 0,0 1 1 0 0,1 0-1 0 0,0 0 1 0 0,0 25-1 0 0,2-35-55 0 0,1 0 0 0 0,-1 0 0 0 0,1 0-1 0 0,-1 0 1 0 0,1 0 0 0 0,0 0 0 0 0,1 0 0 0 0,-1 0-1 0 0,1 0 1 0 0,-1-1 0 0 0,1 1 0 0 0,0-1 0 0 0,1 1-1 0 0,-1-1 1 0 0,1 0 0 0 0,-1 0 0 0 0,1 0-1 0 0,0 0 1 0 0,0 0 0 0 0,0 0 0 0 0,0-1 0 0 0,1 0-1 0 0,-1 1 1 0 0,1-1 0 0 0,-1-1 0 0 0,1 1-1 0 0,0 0 1 0 0,0-1 0 0 0,0 0 0 0 0,4 1 0 0 0,10 2-492 0 0,0-1 1 0 0,0 0 0 0 0,0-2 0 0 0,1 0 0 0 0,23-2-1 0 0,-27 1-1230 0 0,0-1-1 0 0,0-1 1 0 0,21-5-1 0 0,11-7-5755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10045 0 0,'0'0'13781'0'0,"-24"0"-17493"0"0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9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 0 0,'0'0'1984'0'0,"86"71"-2048"0"0,-72-63-576 0 0,-7-1-324 0 0</inkml:trace>
  <inkml:trace contextRef="#ctx0" brushRef="#br0" timeOffset="1">111 157 496 0 0,'0'0'1656'0'0,"10"39"-1580"0"0,-5-31 156 0 0,0 1-28 0 0,1 1-204 0 0,-1-2-860 0 0,3 0-944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78 152 4376 0 0,'0'0'5190'0'0,"-2"17"-5349"0"0,2-17 157 0 0,-19 120 36 0 0,14-94 117 0 0,-1 0 0 0 0,-1-1 1 0 0,-15 33-1 0 0,10-38 1064 0 0,12-20-1183 0 0,0 0 1 0 0,0 1 0 0 0,0-1-1 0 0,0 0 1 0 0,0 0-1 0 0,-1 0 1 0 0,1 0-1 0 0,0 0 1 0 0,0 0 0 0 0,0 0-1 0 0,0 0 1 0 0,0 0-1 0 0,0 0 1 0 0,-1 0 0 0 0,1 0-1 0 0,0 0 1 0 0,0 0-1 0 0,0 0 1 0 0,0 0-1 0 0,0 0 1 0 0,0 0 0 0 0,-1 0-1 0 0,1 0 1 0 0,0 0-1 0 0,0 0 1 0 0,0 0-1 0 0,0 0 1 0 0,0 0 0 0 0,0 0-1 0 0,-1 0 1 0 0,1 0-1 0 0,0 0 1 0 0,0-1 0 0 0,0 1-1 0 0,0 0 1 0 0,0 0-1 0 0,0 0 1 0 0,0 0-1 0 0,0 0 1 0 0,-1 0 0 0 0,1 0-1 0 0,0-1 1 0 0,0 1-1 0 0,0 0 1 0 0,0 0-1 0 0,0 0 1 0 0,0 0 0 0 0,0 0-1 0 0,0 0 1 0 0,0-1-1 0 0,0 1 1 0 0,0 0 0 0 0,0 0-1 0 0,0 0 1 0 0,0 0-1 0 0,0 0 1 0 0,0 0-1 0 0,0-1 1 0 0,0 1 0 0 0,0 0-1 0 0,2-42 2855 0 0,-1 20-3888 0 0,1-11 719 0 0,0 0 0 0 0,2 0 1 0 0,14-54-1 0 0,-13 71-418 0 0,0 0 0 0 0,1 0 1 0 0,0 1-1 0 0,1 0 0 0 0,1 0 0 0 0,1 1 1 0 0,0 0-1 0 0,1 0 0 0 0,13-15 0 0 0,-4 13-1693 0 0,2 6-313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54 333 40 0 0,'0'0'7103'0'0,"16"2"-6687"0"0,50 3-116 0 0,-64-5-284 0 0,0 0 0 0 0,0 0 0 0 0,0 0 0 0 0,-1 0 0 0 0,1 0 0 0 0,0-1 0 0 0,0 1 0 0 0,-1-1 0 0 0,1 1 0 0 0,0-1 1 0 0,-1 1-1 0 0,1-1 0 0 0,0 0 0 0 0,-1 0 0 0 0,1 0 0 0 0,-1 0 0 0 0,1 0 0 0 0,-1 0 0 0 0,0 0 0 0 0,1-1 0 0 0,-1 1 0 0 0,0 0 0 0 0,0-1 1 0 0,2-2-1 0 0,3-4 48 0 0,1-1-94 0 0,1-1 0 0 0,-1 0 0 0 0,0-1-1 0 0,-1 1 1 0 0,-1-1 0 0 0,0-1 0 0 0,0 1-1 0 0,-1-1 1 0 0,0 1 0 0 0,-1-1-1 0 0,0 0 1 0 0,-1-1 0 0 0,-1 1 0 0 0,0 0-1 0 0,0-1 1 0 0,-1 1 0 0 0,-1 0 0 0 0,0-1-1 0 0,-4-14 1 0 0,4 23 49 0 0,-1 0 0 0 0,0 0 0 0 0,0 0 0 0 0,0 0 0 0 0,0 1 0 0 0,-1-1 0 0 0,0 1 0 0 0,1 0 0 0 0,-1 0 0 0 0,0 0 0 0 0,0 0 0 0 0,-1 0 0 0 0,1 0 0 0 0,-1 1 0 0 0,1 0 0 0 0,-1 0 0 0 0,0 0 0 0 0,0 0 0 0 0,0 0 1 0 0,0 1-1 0 0,0 0 0 0 0,0 0 0 0 0,0 0 0 0 0,0 0 0 0 0,-1 1 0 0 0,1-1 0 0 0,0 1 0 0 0,0 0 0 0 0,-1 0 0 0 0,1 1 0 0 0,0 0 0 0 0,0-1 0 0 0,0 1 0 0 0,-1 0 0 0 0,1 1 0 0 0,0-1 0 0 0,0 1 0 0 0,1 0 0 0 0,-1 0 0 0 0,0 0 0 0 0,1 0 0 0 0,-1 1 0 0 0,1-1 0 0 0,-6 7 0 0 0,0 1 40 0 0,0 1-1 0 0,2 0 0 0 0,-1 0 1 0 0,1 1-1 0 0,1-1 0 0 0,0 2 1 0 0,0-1-1 0 0,2 1 1 0 0,-1-1-1 0 0,2 1 0 0 0,0 1 1 0 0,0-1-1 0 0,1 0 1 0 0,0 21-1 0 0,1-18 7 0 0,1 0 0 0 0,0 0 0 0 0,2 0 0 0 0,0 0 0 0 0,0 0 0 0 0,2 0 1 0 0,0-1-1 0 0,0 1 0 0 0,2-1 0 0 0,0 0 0 0 0,15 27 0 0 0,-12-30-204 0 0,0-1-1 0 0,1 0 1 0 0,0 0 0 0 0,0-1 0 0 0,1 0 0 0 0,1-1-1 0 0,0 0 1 0 0,0-1 0 0 0,0 0 0 0 0,1-1-1 0 0,0 0 1 0 0,1-1 0 0 0,-1-1 0 0 0,1 0-1 0 0,22 4 1 0 0,-25-6-30 0 0,0-1 0 0 0,0-1 0 0 0,0 0 0 0 0,0 0 0 0 0,1-1 0 0 0,-1-1 0 0 0,0 0 0 0 0,0 0 0 0 0,0-1 0 0 0,0 0 0 0 0,0-1 0 0 0,-1 0 0 0 0,1-1 0 0 0,-1 0 0 0 0,1-1 0 0 0,-2 0 0 0 0,1-1 0 0 0,0 0 0 0 0,-1 0-1 0 0,0-1 1 0 0,10-10 0 0 0,22-30-3473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0 7293 0 0,'0'0'5373'0'0,"-4"15"-5280"0"0,1-2 3 0 0,-3 6 95 0 0,2 0 0 0 0,0 0 0 0 0,-2 30 0 0 0,4 59 385 0 0,12 125 1 0 0,8-63-1768 0 0,4 0-4168 0 0,-18-136 3560 0 0,1 10-3484 0 0</inkml:trace>
  <inkml:trace contextRef="#ctx0" brushRef="#br0" timeOffset="1">1 803 8309 0 0,'0'0'4620'0'0,"13"-10"-6382"0"0,0 1 1691 0 0,0-1 9 0 0,0 0 0 0 0,1 2 0 0 0,0 0 0 0 0,26-11 0 0 0,18-5-3 0 0,0 2 128 0 0,-1-3-1 0 0,96-56 0 0 0,-153 81 20 0 0,1 0-1 0 0,-1 1 1 0 0,1-1-1 0 0,-1 0 0 0 0,1 1 1 0 0,-1-1-1 0 0,0 1 1 0 0,1-1-1 0 0,-1 1 1 0 0,0-1-1 0 0,0 1 0 0 0,1-1 1 0 0,-1 1-1 0 0,0-1 1 0 0,0 1-1 0 0,0-1 1 0 0,1 1-1 0 0,-1-1 0 0 0,0 1 1 0 0,0 0-1 0 0,0-1 1 0 0,0 1-1 0 0,0-1 1 0 0,0 1-1 0 0,0-1 0 0 0,0 1 1 0 0,-1 0-1 0 0,1 0 1 0 0,1 33-972 0 0,-1-19 1150 0 0,0-10-278 0 0,1-1-1 0 0,0 1 1 0 0,0 0 0 0 0,0-1-1 0 0,1 1 1 0 0,-1-1 0 0 0,1 1 0 0 0,0-1-1 0 0,0 0 1 0 0,1 1 0 0 0,-1-1-1 0 0,1-1 1 0 0,4 6 0 0 0,-6-8 34 0 0,1 1 0 0 0,0 0 1 0 0,-1-1-1 0 0,1 1 0 0 0,0-1 1 0 0,0 1-1 0 0,0-1 0 0 0,0 0 1 0 0,0 0-1 0 0,0 0 0 0 0,1 0 1 0 0,-1 0-1 0 0,0 0 0 0 0,0-1 1 0 0,1 1-1 0 0,-1-1 0 0 0,0 0 1 0 0,1 1-1 0 0,-1-1 0 0 0,0 0 1 0 0,1-1-1 0 0,-1 1 0 0 0,0 0 1 0 0,1 0-1 0 0,-1-1 1 0 0,0 0-1 0 0,1 1 0 0 0,-1-1 1 0 0,3-2-1 0 0,-2 2 60 0 0,-1-1 1 0 0,1 1-1 0 0,-1-1 0 0 0,0 0 1 0 0,1 0-1 0 0,-1 0 1 0 0,0 0-1 0 0,0 0 1 0 0,0 0-1 0 0,-1-1 0 0 0,1 1 1 0 0,-1-1-1 0 0,1 1 1 0 0,-1-1-1 0 0,2-3 0 0 0,10-46 320 0 0,-6 14-2651 0 0,-5 34 1519 0 0,-1 0-1 0 0,0 1 0 0 0,1-1 0 0 0,-1 1 1 0 0,1-1-1 0 0,0 1 0 0 0,3-4 0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1472 0 0,'0'0'9954'0'0,"10"14"-9638"0"0,32 44 20 0 0,-40-54-275 0 0,0 0-1 0 0,0-1 0 0 0,-1 1 0 0 0,1 0 1 0 0,-1 0-1 0 0,0 1 0 0 0,0-1 0 0 0,0 0 1 0 0,-1 0-1 0 0,1 5 0 0 0,-2 5 256 0 0,-1-17 338 0 0,-1-36-1663 0 0,-2-66-791 0 0,5 94 906 0 0,1-1 0 0 0,0 1 1 0 0,1 0-1 0 0,0 0 0 0 0,0 0 0 0 0,1 1 0 0 0,6-13 0 0 0,-5 15-1761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4468 0 0,'0'0'9372'0'0,"1"8"-9278"0"0,1 137-136 0 0,-1-152-70 0 0,0 1 1 0 0,1 0-1 0 0,-1-1 0 0 0,1 1 1 0 0,5-10-1 0 0,1-5-368 0 0,-7 17 400 0 0,19-55-533 0 0,-18 55 628 0 0,0 0 1 0 0,0 0 0 0 0,0 0-1 0 0,0 0 1 0 0,1 0 0 0 0,-1 1-1 0 0,1-1 1 0 0,0 1 0 0 0,0-1-1 0 0,0 1 1 0 0,5-3-1 0 0,-5 5 37 0 0,-1 0 1 0 0,1 0-1 0 0,-1 0 0 0 0,0 0 0 0 0,1 1 0 0 0,-1-1 0 0 0,1 1 0 0 0,0 0 0 0 0,-1 0 0 0 0,1 0 0 0 0,-1 0 0 0 0,1 0 0 0 0,-1 0 0 0 0,1 1 0 0 0,-1-1 0 0 0,1 1 0 0 0,-1 0 0 0 0,1 0 0 0 0,-1 0 0 0 0,0 0 0 0 0,0 0 0 0 0,1 0 0 0 0,-1 1 0 0 0,0-1 0 0 0,0 1 0 0 0,0-1 0 0 0,3 4 0 0 0,6 5 100 0 0,-1 1 0 0 0,0 0 0 0 0,12 18 0 0 0,-18-23-132 0 0,14 27-48 0 0,-15-27-716 0 0,-1-1-1 0 0,1 0 1 0 0,0 1-1 0 0,0-1 1 0 0,1 0 0 0 0,5 6-1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05.1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8477 0 0,'0'0'7328'0'0,"1"19"-7061"0"0,4 334 567 0 0,-3-103-626 0 0,17-441 178 0 0,-12 142-390 0 0,-2 19-104 0 0,0 0 0 0 0,17-49 0 0 0,-18 67 31 0 0,0 1-1 0 0,1-1 1 0 0,1 1 0 0 0,0 0-1 0 0,0 0 1 0 0,1 1-1 0 0,1-1 1 0 0,0 2 0 0 0,10-12-1 0 0,-16 20 70 0 0,0-1 1 0 0,1 1-1 0 0,-1 0 0 0 0,0 0 0 0 0,0 0 1 0 0,0 0-1 0 0,1 0 0 0 0,-1 1 0 0 0,1-1 0 0 0,-1 1 1 0 0,0 0-1 0 0,1-1 0 0 0,-1 1 0 0 0,1 0 1 0 0,-1 0-1 0 0,0 1 0 0 0,1-1 0 0 0,-1 0 1 0 0,1 1-1 0 0,-1-1 0 0 0,0 1 0 0 0,1 0 0 0 0,-1 0 1 0 0,0 0-1 0 0,0 0 0 0 0,0 0 0 0 0,0 0 1 0 0,3 3-1 0 0,6 3 104 0 0,-1 0 0 0 0,0 1 0 0 0,16 16 0 0 0,30 38 653 0 0,15 14 183 0 0,-62-68-841 0 0,0 0 0 0 0,0-1 0 0 0,1 0 0 0 0,0-1 0 0 0,1 0 1 0 0,16 8-1 0 0,-21-12-62 0 0,-1-1 0 0 0,1 1 0 0 0,0-1 0 0 0,-1 0 0 0 0,1 0 0 0 0,0-1 0 0 0,-1 0 0 0 0,1 0 0 0 0,0 0 0 0 0,0-1 1 0 0,-1 1-1 0 0,11-4 0 0 0,-5 1 14 0 0,-1-1-1 0 0,0 0 1 0 0,0-1 0 0 0,-1 0 0 0 0,1-1 0 0 0,10-8 0 0 0,2-4-592 0 0,-1 0 1 0 0,-1-2-1 0 0,0 0 0 0 0,20-30 1 0 0,-10 4-3148 0 0,-3-26-4163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2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575 136 52 0 0,'0'0'4750'0'0,"3"-6"-5316"0"0,23-29 2226 0 0,-26 34-1295 0 0,1-1 1 0 0,0 1-1 0 0,0-1 0 0 0,0 0 1 0 0,-1 1-1 0 0,1-1 1 0 0,-1 1-1 0 0,1-1 0 0 0,-1 0 1 0 0,0 1-1 0 0,0-1 1 0 0,0 0-1 0 0,0 1 0 0 0,0-1 1 0 0,0 0-1 0 0,0 1 1 0 0,0-1-1 0 0,-1-2 0 0 0,0 1-254 0 0,0 0 0 0 0,-1 0 0 0 0,1 1 0 0 0,-1-1 0 0 0,1 0 0 0 0,-1 1 0 0 0,0 0 0 0 0,0-1 0 0 0,0 1 0 0 0,0 0 0 0 0,0 0 0 0 0,0 0 0 0 0,-1 0-1 0 0,1 0 1 0 0,-4-1 0 0 0,-2-1-103 0 0,0 0 0 0 0,-1 1-1 0 0,1 1 1 0 0,0-1-1 0 0,-1 1 1 0 0,0 1 0 0 0,1-1-1 0 0,-1 2 1 0 0,0-1-1 0 0,0 1 1 0 0,1 0 0 0 0,-1 1-1 0 0,0 0 1 0 0,-15 4-1 0 0,7 0-72 0 0,-1 0 0 0 0,1 2-1 0 0,1 0 1 0 0,0 1 0 0 0,0 0-1 0 0,-19 14 1 0 0,-185 139 749 0 0,211-153-641 0 0,0 0-1 0 0,1 1 1 0 0,0 0-1 0 0,0 0 1 0 0,-8 14-1 0 0,12-12 346 0 0,4-9-367 0 0,0 0-1 0 0,-1 0 1 0 0,1 0 0 0 0,-1 0-1 0 0,0 0 1 0 0,1 0-1 0 0,-1-1 1 0 0,0 1 0 0 0,0 0-1 0 0,0-1 1 0 0,0 1-1 0 0,-1 0 1 0 0,1-1 0 0 0,-2 3-1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2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154 114 600 0 0,'0'0'7996'0'0,"7"-14"-7498"0"0,25-42-78 0 0,-30 53-377 0 0,0 0 0 0 0,0 0 1 0 0,1 0-1 0 0,0 0 0 0 0,-1 0 0 0 0,1 0 0 0 0,0 1 0 0 0,0-1 0 0 0,0 1 0 0 0,1 0 0 0 0,-1 0 1 0 0,1 0-1 0 0,-1 0 0 0 0,1 1 0 0 0,-1-1 0 0 0,1 1 0 0 0,0 0 0 0 0,0 0 0 0 0,0 0 1 0 0,-1 1-1 0 0,1-1 0 0 0,0 1 0 0 0,6 0 0 0 0,-9 0-33 0 0,1 1-1 0 0,-1-1 1 0 0,1 0-1 0 0,-1 1 1 0 0,1-1-1 0 0,-1 1 1 0 0,1 0 0 0 0,-1-1-1 0 0,0 1 1 0 0,1 0-1 0 0,-1 0 1 0 0,0 0-1 0 0,0 0 1 0 0,1 0 0 0 0,-1 0-1 0 0,0 0 1 0 0,0 0-1 0 0,0 1 1 0 0,0-1-1 0 0,0 0 1 0 0,-1 1 0 0 0,1-1-1 0 0,0 1 1 0 0,-1-1-1 0 0,1 0 1 0 0,-1 1-1 0 0,1-1 1 0 0,-1 1 0 0 0,0 0-1 0 0,1-1 1 0 0,-1 3-1 0 0,1 8 100 0 0,0-1-1 0 0,0 0 1 0 0,-2 14-1 0 0,1-22-92 0 0,-2 17 19 0 0,-1 1 1 0 0,-1-1-1 0 0,0-1 1 0 0,-2 1-1 0 0,0 0 1 0 0,-1-1-1 0 0,-13 24 0 0 0,-6 5-64 0 0,-48 68-1 0 0,58-93 392 0 0,0 0-1 0 0,-2-1 0 0 0,0-1 1 0 0,-1-1-1 0 0,-1-1 1 0 0,-32 24-1 0 0,202-82 1611 0 0,-147 38-1976 0 0,126-36-351 0 0,174-26 0 0 0,-302 63 239 0 0,12-4-1769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2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7069 0 0,'0'0'4078'0'0,"10"-15"-3976"0"0,36-47 133 0 0,-41 55-183 0 0,2 1 1 0 0,-1 0-1 0 0,1 0 1 0 0,0 0-1 0 0,0 1 1 0 0,1 0 0 0 0,-1 0-1 0 0,1 1 1 0 0,0 0-1 0 0,0 0 1 0 0,1 1-1 0 0,-1 0 1 0 0,1 1-1 0 0,16-3 1 0 0,-15 2-9 0 0,-2 1-7 0 0,1 0 0 0 0,0 1 0 0 0,1 0 0 0 0,-1 0 0 0 0,0 1 0 0 0,0 0 0 0 0,0 1 0 0 0,0-1 0 0 0,0 2 0 0 0,0 0 0 0 0,0 0 0 0 0,0 0 0 0 0,10 5 0 0 0,-14-5 3 0 0,0 1-1 0 0,-1 0 0 0 0,1 0 0 0 0,0 0 0 0 0,-1 1 0 0 0,0 0 1 0 0,0 0-1 0 0,0 0 0 0 0,0 0 0 0 0,-1 0 0 0 0,1 1 0 0 0,-1 0 1 0 0,0-1-1 0 0,0 1 0 0 0,-1 0 0 0 0,0 1 0 0 0,0-1 0 0 0,0 0 1 0 0,0 1-1 0 0,-1-1 0 0 0,0 1 0 0 0,1 9 0 0 0,-1-2 27 0 0,-1 0-1 0 0,0 0 0 0 0,-1 0 0 0 0,0 0 0 0 0,-1-1 1 0 0,-1 1-1 0 0,0 0 0 0 0,-1-1 0 0 0,0 1 1 0 0,-1-1-1 0 0,-10 19 0 0 0,7-17-3 0 0,-1 1 0 0 0,0-2-1 0 0,-1 1 1 0 0,-1-1 0 0 0,0 0 0 0 0,-1-1 0 0 0,0-1-1 0 0,-22 16 1 0 0,28-22 9 0 0,4-4-34 0 0,0 1 0 0 0,0 0 0 0 0,0-1-1 0 0,-1 1 1 0 0,1-1 0 0 0,-1 0 0 0 0,1 1 0 0 0,-1-1-1 0 0,1-1 1 0 0,-1 1 0 0 0,1 0 0 0 0,-1 0-1 0 0,-3-1 1 0 0,14-17-1006 0 0,-2 9 786 0 0,1 0 0 0 0,0 1 1 0 0,1 0-1 0 0,0 1 0 0 0,0-1 1 0 0,0 1-1 0 0,0 1 0 0 0,1 0 1 0 0,0 0-1 0 0,0 1 0 0 0,1 0 0 0 0,-1 0 1 0 0,1 1-1 0 0,0 0 0 0 0,16-2 1 0 0,-21 4 168 0 0,0 1 1 0 0,1-1-1 0 0,-1 1 0 0 0,0 0 1 0 0,0 0-1 0 0,0 1 1 0 0,0-1-1 0 0,1 1 1 0 0,-1 0-1 0 0,0 1 0 0 0,0-1 1 0 0,0 1-1 0 0,-1 0 1 0 0,1 0-1 0 0,0 0 0 0 0,-1 1 1 0 0,1 0-1 0 0,-1 0 1 0 0,0 0-1 0 0,0 0 0 0 0,0 1 1 0 0,0-1-1 0 0,-1 1 1 0 0,0 0-1 0 0,1 0 1 0 0,-1 1-1 0 0,-1-1 0 0 0,1 0 1 0 0,-1 1-1 0 0,1 0 1 0 0,1 7-1 0 0,-2-7 124 0 0,0 0 0 0 0,-1 1-1 0 0,0-1 1 0 0,0 0 0 0 0,-1 1 0 0 0,1-1 0 0 0,-1 0 0 0 0,0 1-1 0 0,-1-1 1 0 0,1 1 0 0 0,-1-1 0 0 0,0 0 0 0 0,-1 1-1 0 0,-1 4 1 0 0,0-2 56 0 0,-1 0-1 0 0,0 0 1 0 0,-1-1-1 0 0,1 0 1 0 0,-1 1-1 0 0,-1-2 1 0 0,1 1-1 0 0,-8 6 1 0 0,-5 2 174 0 0,0 0 1 0 0,0-1 0 0 0,-2-2-1 0 0,0 0 1 0 0,-35 16 0 0 0,49-25-374 0 0,-25 11 425 0 0,-49 15 1 0 0,68-26-892 0 0,0 0 1 0 0,0-1-1 0 0,-1 0 1 0 0,-15-1-1 0 0,18-3-2560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29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1080 5 4 0 0,'21'-4'12810'0'0,"-22"7"-12693"0"0,-1 1 0 0 0,0 0 0 0 0,0-1 0 0 0,0 1 0 0 0,0-1 0 0 0,0 0 0 0 0,-1 1 1 0 0,0-1-1 0 0,1 0 0 0 0,-1-1 0 0 0,0 1 0 0 0,-4 3 0 0 0,-7 7-54 0 0,-309 396 456 0 0,188-231-452 0 0,35-49 444 0 0,-211 210 0 0 0,269-298-113 0 0,-88 61-1 0 0,123-99-197 0 0,3-2-1332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59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64 0 0,'0'0'143'0'0,"4"15"-52"0"0,-4-14-87 0 0,9 29 55 0 0,0-1 0 0 0,22 44 0 0 0,-25-60-148 0 0,0 0 0 0 0,-1 1 0 0 0,0 0 0 0 0,-1 0 0 0 0,4 27 1 0 0,-2 15 957 0 0,-5 3 4041 0 0,-1-54-4707 0 0,0 0 0 0 0,1 0 1 0 0,0 1-1 0 0,0-1 1 0 0,0 0-1 0 0,1 0 0 0 0,0 0 1 0 0,0-1-1 0 0,0 1 1 0 0,0 0-1 0 0,1-1 1 0 0,0 1-1 0 0,3 4 0 0 0,6 5 137 0 0,1 0-1 0 0,20 17 0 0 0,-21-21-625 0 0,0 0 1 0 0,-1 2-1 0 0,14 18 0 0 0,-21-24-1860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1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1616 0 0,'0'0'13167'0'0,"0"16"-12402"0"0,-5 84-22 0 0,-5-1 0 0 0,-38 162 0 0 0,3-20-60 0 0,41-222-747 0 0,0-1 0 0 0,-9 23 0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2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214 275 1004 0 0,'0'0'5944'0'0,"14"-12"-5092"0"0,-5 4-668 0 0,5-3 389 0 0,-1-1-1 0 0,0 0 0 0 0,0-1 0 0 0,-1-1 1 0 0,16-24-1 0 0,-25 34-385 0 0,-1 0 0 0 0,0 0 0 0 0,0 0 0 0 0,0-1-1 0 0,-1 1 1 0 0,0 0 0 0 0,0-1 0 0 0,0 1 0 0 0,0-1 0 0 0,-1 1 0 0 0,1-1 0 0 0,-1 1 0 0 0,0-1 0 0 0,-1 0 0 0 0,-1-8 0 0 0,1 10-73 0 0,0-1 0 0 0,-1 0 0 0 0,0 1 1 0 0,0-1-1 0 0,0 1 0 0 0,0 0 0 0 0,0 0 0 0 0,-1-1 0 0 0,0 1 1 0 0,1 1-1 0 0,-1-1 0 0 0,0 0 0 0 0,0 1 0 0 0,-1 0 0 0 0,1-1 1 0 0,0 1-1 0 0,-1 0 0 0 0,-6-2 0 0 0,3 1-52 0 0,-1 0 0 0 0,1 0 0 0 0,-1 1 0 0 0,0 0 0 0 0,0 0 1 0 0,0 0-1 0 0,-1 1 0 0 0,1 1 0 0 0,0 0 0 0 0,0 0 0 0 0,0 0 0 0 0,-1 1 0 0 0,1 0 0 0 0,0 1 0 0 0,0-1 0 0 0,0 2 0 0 0,1-1 0 0 0,-16 8 0 0 0,14-5-44 0 0,0 0 0 0 0,1 1 0 0 0,-1 1 0 0 0,1-1 0 0 0,0 1 0 0 0,1 1 0 0 0,-1 0 0 0 0,1 0 0 0 0,1 0 0 0 0,0 1 0 0 0,0-1 0 0 0,1 1-1 0 0,0 1 1 0 0,-6 14 0 0 0,9-20-18 0 0,0 1-1 0 0,1 0 0 0 0,-1 0 0 0 0,1 0 0 0 0,0 0 1 0 0,0 1-1 0 0,1-1 0 0 0,-1 0 0 0 0,1 0 0 0 0,0 0 1 0 0,1 1-1 0 0,-1-1 0 0 0,1 0 0 0 0,0 0 1 0 0,0 0-1 0 0,1 0 0 0 0,-1 0 0 0 0,1 0 0 0 0,0 0 1 0 0,1 0-1 0 0,-1-1 0 0 0,1 1 0 0 0,0-1 1 0 0,5 7-1 0 0,-2-6-5 0 0,-1 0 1 0 0,1 0 0 0 0,0 0 0 0 0,0-1 0 0 0,1 0-1 0 0,-1 0 1 0 0,1 0 0 0 0,0-1 0 0 0,0 0-1 0 0,0-1 1 0 0,0 1 0 0 0,1-1 0 0 0,-1-1-1 0 0,1 1 1 0 0,-1-1 0 0 0,12 0 0 0 0,-7-1-88 0 0,1-1 1 0 0,-1-1 0 0 0,0 0-1 0 0,0 0 1 0 0,0-1-1 0 0,0-1 1 0 0,0 0 0 0 0,-1 0-1 0 0,1-1 1 0 0,-1-1 0 0 0,0 0-1 0 0,14-11 1 0 0,1-2-19 0 0,-1-2 1 0 0,-1-1-1 0 0,35-39 0 0 0,-59 75 369 0 0,-1 1 0 0 0,0-1-1 0 0,-5 24 1 0 0,-46 303 930 0 0,-7 35 260 0 0,59-375-1508 0 0,-1-1 0 0 0,1 1 0 0 0,0 0 0 0 0,0-1 0 0 0,0 1 0 0 0,-1-1 0 0 0,1 1 0 0 0,0 0 0 0 0,0-1 0 0 0,0 1 0 0 0,0-1 0 0 0,0 1 0 0 0,0 0 0 0 0,0-1 0 0 0,0 1-1 0 0,1-1 1 0 0,-1 1 0 0 0,0 0 0 0 0,0-1 0 0 0,0 1 0 0 0,1-1 0 0 0,-1 2 0 0 0,1-2-176 0 0,1 0 0 0 0,-1-1 0 0 0,0 1-1 0 0,0 0 1 0 0,0 0 0 0 0,0-1 0 0 0,0 1 0 0 0,0 0-1 0 0,0-1 1 0 0,0 1 0 0 0,1-1 0 0 0,-2 0-1 0 0,1 1 1 0 0,0-1 0 0 0,0 0 0 0 0,1 0 0 0 0,22-16-4816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5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1 808 0 0,'0'0'10108'0'0,"0"3"-9675"0"0,-2 43 950 0 0,-13 70 1 0 0,-1 5-1091 0 0,7-21-290 0 0,-4 107-2376 0 0,13-209 1973 0 0,0-1 1 0 0,1 0-1 0 0,-1 1 0 0 0,1-1 0 0 0,0 1 0 0 0,0-1 1 0 0,0 1-1 0 0,0-1 0 0 0,2-3 0 0 0,3-6-1579 0 0,7-16-2903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6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620 35 7493 0 0,'0'0'5432'0'0,"-2"-6"-5269"0"0,1 5-164 0 0,1-1 0 0 0,-1 0 0 0 0,0 1 0 0 0,0-1-1 0 0,0 1 1 0 0,0-1 0 0 0,0 1 0 0 0,-1-1 0 0 0,1 1 0 0 0,0 0 0 0 0,0 0 0 0 0,-1 0 0 0 0,1-1 0 0 0,-1 1 0 0 0,1 1-1 0 0,-1-1 1 0 0,0 0 0 0 0,1 0 0 0 0,-1 0 0 0 0,-2 0 0 0 0,-3 0-10 0 0,1 0-1 0 0,-1 1 1 0 0,1-1-1 0 0,-1 1 1 0 0,1 0-1 0 0,-8 2 1 0 0,-174 31-115 0 0,136-21 203 0 0,-1-3 0 0 0,-101 6 0 0 0,132-15-1 0 0,15-1-38 0 0,1 0-1 0 0,-1 1 0 0 0,0 0 0 0 0,1 1 0 0 0,-1-1 1 0 0,1 1-1 0 0,-9 3 0 0 0,14-1-112 0 0,0 1 0 0 0,0-1-1 0 0,0 1 1 0 0,1 0 0 0 0,-1-1 0 0 0,1 1 0 0 0,0 0 0 0 0,0-1 0 0 0,0 1-1 0 0,1 5 1 0 0,0 0 23 0 0,-3 48 54 0 0,2 46-38 0 0,1-101 29 0 0,0 0-1 0 0,-1 0 0 0 0,1 0 1 0 0,0 0-1 0 0,0 0 0 0 0,0 0 1 0 0,0-1-1 0 0,0 1 0 0 0,1 0 1 0 0,-1-1-1 0 0,0 1 1 0 0,1-1-1 0 0,-1 1 0 0 0,1-1 1 0 0,0 1-1 0 0,-1-1 0 0 0,1 0 1 0 0,0 0-1 0 0,0 0 0 0 0,0 0 1 0 0,0 0-1 0 0,0-1 0 0 0,0 1 1 0 0,4 0-1 0 0,8 3 17 0 0,0 0 0 0 0,22 1 1 0 0,-26-3-22 0 0,46 4-63 0 0,-22-3-31 0 0,-1 1 0 0 0,54 15 0 0 0,-80-17 91 0 0,1 1 0 0 0,-1-1 0 0 0,0 1 0 0 0,0 0 0 0 0,-1 1 0 0 0,1-1 0 0 0,-1 1 0 0 0,0 1 0 0 0,0-1 0 0 0,0 1 0 0 0,0 0 0 0 0,-1 0 1 0 0,0 1-1 0 0,0 0 0 0 0,0 0 0 0 0,-1 0 0 0 0,5 9 0 0 0,-7-11 35 0 0,-1-1 0 0 0,1 1 0 0 0,-1-1 0 0 0,0 1 0 0 0,0 0 0 0 0,0 0 0 0 0,-1-1 0 0 0,1 1 0 0 0,-1 0 0 0 0,0 0 0 0 0,0 0 0 0 0,-1 0-1 0 0,1 0 1 0 0,-1-1 0 0 0,1 1 0 0 0,-3 6 0 0 0,0-4 61 0 0,0-1 0 0 0,0 1 0 0 0,0-1 0 0 0,0 0 0 0 0,-1 0 0 0 0,0 0 0 0 0,0-1 0 0 0,0 1 0 0 0,-8 6 0 0 0,-5 1 207 0 0,0 0 0 0 0,-1-1 0 0 0,0-1 0 0 0,-1-1 0 0 0,-21 8 0 0 0,3-2 146 0 0,17-6-349 0 0,-1 0 0 0 0,0-2 0 0 0,0 0 1 0 0,-36 5-1 0 0,52-12-2291 0 0,21-7-3523 0 0,12-6 1097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1 208 0 0,'1'11'11607'0'0,"88"3"-10343"0"0,152 30-106 0 0,458 164-708 0 0,-631-184-480 0 0,261 107 1532 0 0,-335-136-2628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80 0 0,'0'0'12589'0'0,"20"3"-12439"0"0,382-17 157 0 0,-379 13-323 0 0,-17 1 28 0 0,1-1 0 0 0,-1 1-1 0 0,1 0 1 0 0,-1 1 0 0 0,1 0-1 0 0,9 2 1 0 0,-15-3 12 0 0,1 1 1 0 0,0 0 0 0 0,-1 0-1 0 0,1 0 1 0 0,-1 0-1 0 0,1 0 1 0 0,-1 0-1 0 0,1 0 1 0 0,-1 0-1 0 0,0 1 1 0 0,0-1 0 0 0,0 0-1 0 0,1 1 1 0 0,-1-1-1 0 0,0 1 1 0 0,-1-1-1 0 0,1 1 1 0 0,0 0-1 0 0,0-1 1 0 0,-1 1 0 0 0,1 0-1 0 0,-1 0 1 0 0,1-1-1 0 0,-1 1 1 0 0,0 0-1 0 0,0 0 1 0 0,0 0-1 0 0,0 1 1 0 0,0 41 378 0 0,-1-1-1 0 0,-14 83 1 0 0,-31 86-50 0 0,30-147-218 0 0,-53 180-47 0 0,66-240-818 0 0,2-11-283 0 0,4-25-2051 0 0,-1 5-919 0 0,-2 3 977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8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7905 0 0,'0'0'4962'0'0,"19"-3"-4844"0"0,-13 2-110 0 0,46-7 119 0 0,62-1 0 0 0,263 9 326 0 0,-371 0-524 0 0,1 1 0 0 0,0-1 0 0 0,0 1-1 0 0,0 0 1 0 0,8 3 0 0 0,-37-4-4080 0 0,4 0 1736 0 0,-11 0-1860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3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2540 0 0,'0'0'8280'0'0,"0"18"-7326"0"0,-19 291 1781 0 0,9-226-2354 0 0,1 0 241 0 0,-37 154 1 0 0,29-192-356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0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2584 0 0,'0'0'8306'0'0,"3"1"-7870"0"0,13 7 70 0 0,1-2 0 0 0,0 0 0 0 0,27 5 0 0 0,25 9 99 0 0,78 36 115 0 0,525 225 378 0 0,-273-67-766 0 0,-391-209-250 0 0,-6-3-10 0 0,1-1 1 0 0,-1 1-1 0 0,1-1 0 0 0,0 1 1 0 0,0-1-1 0 0,0 0 0 0 0,-1 0 1 0 0,1 0-1 0 0,0-1 1 0 0,4 1-1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1 4272 0 0,'0'0'7640'0'0,"-10"14"-7030"0"0,-120 147 1336 0 0,-6-5 1 0 0,-302 266-1 0 0,408-396-1749 0 0,6-4 57 0 0,-1-2-1 0 0,-40 26 0 0 0,65-46-279 0 0,0 0 0 0 0,0 0 0 0 0,0 0 0 0 0,0 0 0 0 0,0 0 0 0 0,-1 1 0 0 0,1-1 0 0 0,0 0-1 0 0,0 0 1 0 0,0 0 0 0 0,0 0 0 0 0,0 0 0 0 0,-1 0 0 0 0,1 0 0 0 0,0 0 0 0 0,0 0 0 0 0,0 0 0 0 0,0 0-1 0 0,-1 0 1 0 0,1 0 0 0 0,0 0 0 0 0,0 0 0 0 0,0 0 0 0 0,0 0 0 0 0,0 0 0 0 0,-1 0 0 0 0,1 0-1 0 0,0 0 1 0 0,0 0 0 0 0,0 0 0 0 0,0 0 0 0 0,-1 0 0 0 0,1 0 0 0 0,0 0 0 0 0,0 0 0 0 0,0-1-1 0 0,0 1 1 0 0,0 0 0 0 0,0 0 0 0 0,0 0 0 0 0,-1 0 0 0 0,1 0 0 0 0,0 0 0 0 0,0-1 0 0 0,0 1 0 0 0,0 0-1 0 0,0 0 1 0 0,1-11-1007 0 0,8-13-841 0 0,19-19-4441 0 0,-9 15 2048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2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1 1748 0 0,'0'0'4851'0'0,"-5"2"-6146"0"0,-2 3 1264 0 0,0 0-1 0 0,0 0 1 0 0,1 1-1 0 0,0-1 1 0 0,0 1-1 0 0,0 1 1 0 0,1-1-1 0 0,0 1 0 0 0,0 0 1 0 0,1 0-1 0 0,-5 10 1 0 0,-14 20 203 0 0,-1-1 0 0 0,-40 45 0 0 0,-23 33 145 0 0,85-110-501 0 0,-11 15 789 0 0,7-14-1027 0 0,4-22-2728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5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 1472 0 0,'0'0'10524'0'0,"-3"-4"-9615"0"0,6 48-439 0 0,-2-1 0 0 0,-2 1 0 0 0,-1 0 0 0 0,-10 48 0 0 0,6-45-291 0 0,0 6-114 0 0,2-12 43 0 0,-12 53 1 0 0,18-136-6914 0 0,5 22 2802 0 0,5-12-221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6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1564 0 0,'0'0'6648'0'0,"15"-13"-6095"0"0,48-41 60 0 0,-56 48-488 0 0,0 0-1 0 0,1 1 0 0 0,0 0 1 0 0,0 1-1 0 0,1 0 0 0 0,-1 0 1 0 0,1 0-1 0 0,0 1 0 0 0,0 1 1 0 0,0-1-1 0 0,0 2 0 0 0,0-1 1 0 0,13 0-1 0 0,-14 2-31 0 0,-1-1-39 0 0,1 0 0 0 0,-1 1 1 0 0,1 0-1 0 0,0 0 1 0 0,-1 0-1 0 0,1 1 0 0 0,-1 1 1 0 0,0-1-1 0 0,1 1 0 0 0,8 4 1 0 0,-12-4-21 0 0,-1 0 0 0 0,1 0 0 0 0,-1 0-1 0 0,0 1 1 0 0,0-1 0 0 0,0 1 0 0 0,0 0 0 0 0,0 0 0 0 0,0 0 0 0 0,-1 0 0 0 0,0 1 0 0 0,1-1 0 0 0,-1 1 0 0 0,0-1 0 0 0,-1 1 0 0 0,1 0 0 0 0,-1 0 0 0 0,1-1 0 0 0,-1 1 0 0 0,1 7-1 0 0,-1 0 21 0 0,0 1 0 0 0,0-1 0 0 0,-1 1 0 0 0,-1-1-1 0 0,0 0 1 0 0,0 0 0 0 0,-1 1 0 0 0,0-1-1 0 0,-1 0 1 0 0,-1 0 0 0 0,0-1 0 0 0,0 1-1 0 0,-1-1 1 0 0,0 0 0 0 0,0 0 0 0 0,-2 0-1 0 0,1-1 1 0 0,-1 0 0 0 0,0 0 0 0 0,-1-1 0 0 0,0 0-1 0 0,0 0 1 0 0,-1 0 0 0 0,0-2 0 0 0,0 1-1 0 0,-1-1 1 0 0,1 0 0 0 0,-2-1 0 0 0,1 0-1 0 0,0-1 1 0 0,-1 0 0 0 0,-19 5 0 0 0,30-9-41 0 0,0 0 1 0 0,0 0-1 0 0,-1 0 1 0 0,1 1-1 0 0,0-1 1 0 0,0 0-1 0 0,-1 0 1 0 0,1 0-1 0 0,0 0 1 0 0,0 0-1 0 0,-1 0 1 0 0,1 1-1 0 0,0-1 1 0 0,-1 0-1 0 0,1 0 1 0 0,0 0-1 0 0,0 0 1 0 0,-1 0-1 0 0,1 0 1 0 0,0 0-1 0 0,-1 0 1 0 0,1 0-1 0 0,0 0 1 0 0,0-1-1 0 0,-1 1 1 0 0,1 0-1 0 0,0 0 1 0 0,0 0-1 0 0,-1 0 1 0 0,1 0-1 0 0,0 0 1 0 0,0-1-1 0 0,-1 1 1 0 0,1 0-1 0 0,0 0 1 0 0,0 0-1 0 0,-1-1 1 0 0,1 1-1 0 0,0 0 1 0 0,0 0-1 0 0,0 0 1 0 0,0-1-1 0 0,0 1 1 0 0,-1-1-1 0 0,10-12-183 0 0,22-14-341 0 0,-20 20 442 0 0,1 0 0 0 0,0 0 1 0 0,0 1-1 0 0,0 1 0 0 0,1 0 1 0 0,0 1-1 0 0,-1 0 0 0 0,2 1 1 0 0,-1 0-1 0 0,0 1 0 0 0,1 1 1 0 0,-1 0-1 0 0,1 0 0 0 0,23 4 1 0 0,-32-2 56 0 0,-1 0 0 0 0,1 0 0 0 0,-1 0 0 0 0,0 1 1 0 0,1 0-1 0 0,-1 0 0 0 0,0 0 0 0 0,0 0 0 0 0,0 1 0 0 0,0 0 1 0 0,0-1-1 0 0,-1 2 0 0 0,1-1 0 0 0,-1 0 0 0 0,0 1 1 0 0,0-1-1 0 0,0 1 0 0 0,0 0 0 0 0,-1 0 0 0 0,0 0 1 0 0,0 0-1 0 0,0 0 0 0 0,0 1 0 0 0,2 6 0 0 0,-3-5 50 0 0,1 0 0 0 0,-1 1 0 0 0,-1-1 0 0 0,1 0 0 0 0,-1 1 0 0 0,0-1 0 0 0,-1 1 0 0 0,1-1 0 0 0,-1 1 0 0 0,-1-1 0 0 0,1 0 0 0 0,-1 1 0 0 0,0-1 0 0 0,-1 0 0 0 0,1 0 0 0 0,-1-1 0 0 0,-4 7 0 0 0,-4 4 100 0 0,0-1 0 0 0,-1-1 0 0 0,-1 0 0 0 0,-1 0 0 0 0,0-2 0 0 0,0 1 0 0 0,-1-2 0 0 0,-1 0 0 0 0,-20 11 0 0 0,-7 0 57 0 0,-1-3 0 0 0,-67 22 0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8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0 732 0 0,'0'0'13015'0'0,"15"7"-12286"0"0,261 137 1427 0 0,-203-102-2108 0 0,337 208 1726 0 0,-394-238-3801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8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6401 0 0,'0'0'10337'0'0,"3"20"-10035"0"0,-1-5-233 0 0,3 26 195 0 0,1 59 1 0 0,-5-29-11 0 0,-4 128 54 0 0,0-162-296 0 0,-1 1 0 0 0,-2-1-1 0 0,-12 44 1 0 0,17-77-81 0 0,-1 2-162 0 0,1-1 1 0 0,-1 1-1 0 0,0-1 1 0 0,0 1 0 0 0,0-1-1 0 0,-1 0 1 0 0,0 0 0 0 0,0 0-1 0 0,0 0 1 0 0,-6 7-1 0 0,16-49-13860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57 1304 0 0,'0'0'8878'0'0,"15"-9"-8333"0"0,45-26-57 0 0,-58 33-402 0 0,1 1 1 0 0,-1 0-1 0 0,0-1 1 0 0,0 1-1 0 0,1 0 0 0 0,-1 0 1 0 0,1 1-1 0 0,-1-1 1 0 0,1 0-1 0 0,-1 1 1 0 0,1-1-1 0 0,-1 1 0 0 0,1 0 1 0 0,-1 0-1 0 0,1 0 1 0 0,-1 0-1 0 0,1 0 0 0 0,0 1 1 0 0,2 0-1 0 0,-4 0-36 0 0,1 0-1 0 0,-1 0 1 0 0,0 0 0 0 0,0 0-1 0 0,0 0 1 0 0,0 1 0 0 0,0-1-1 0 0,0 0 1 0 0,0 1-1 0 0,0-1 1 0 0,0 0 0 0 0,0 1-1 0 0,-1-1 1 0 0,1 1 0 0 0,0-1-1 0 0,-1 1 1 0 0,0 0-1 0 0,1-1 1 0 0,-1 1 0 0 0,0 0-1 0 0,0 1 1 0 0,1 7 146 0 0,-2 0 0 0 0,1-1 0 0 0,-1 1 1 0 0,-1 0-1 0 0,1-1 0 0 0,-7 18 0 0 0,-4-1-14 0 0,0-1 0 0 0,-2-1 0 0 0,-1 0 1 0 0,-1-1-1 0 0,-1-1 0 0 0,-27 29 0 0 0,-13 17 65 0 0,57-67-249 0 0,-1 0 0 0 0,0 1 0 0 0,0-1-1 0 0,0 0 1 0 0,1 0 0 0 0,-1 1 0 0 0,1-1 0 0 0,-1 0-1 0 0,1 1 1 0 0,0-1 0 0 0,-1 1 0 0 0,1-1 0 0 0,0 0-1 0 0,0 1 1 0 0,0-1 0 0 0,0 1 0 0 0,0-1-1 0 0,0 1 1 0 0,0-1 0 0 0,1 0 0 0 0,-1 1 0 0 0,1-1-1 0 0,-1 0 1 0 0,1 1 0 0 0,-1-1 0 0 0,1 0 0 0 0,-1 1-1 0 0,1-1 1 0 0,0 0 0 0 0,0 0 0 0 0,0 0 0 0 0,0 0-1 0 0,0 0 1 0 0,0 0 0 0 0,0 0 0 0 0,0 0-1 0 0,0 0 1 0 0,0 0 0 0 0,3 1 0 0 0,6 4 77 0 0,0 0 1 0 0,1 0-1 0 0,20 7 0 0 0,-21-9-120 0 0,111 50 71 0 0,-48-21-16 0 0,91 29 0 0 0,-163-62-91 0 0,0 0-1 0 0,-1-1 0 0 0,1 1 0 0 0,0 0 1 0 0,-1-1-1 0 0,1 1 0 0 0,-1 0 0 0 0,1-1 1 0 0,-1 1-1 0 0,1-1 0 0 0,-1 1 1 0 0,1-1-1 0 0,-1 1 0 0 0,1-1 0 0 0,-1 1 1 0 0,0-1-1 0 0,1 1 0 0 0,-1-1 0 0 0,0 0 1 0 0,1 1-1 0 0,-1-1 0 0 0,0 0 1 0 0,0 1-1 0 0,0-1 0 0 0,1 0 0 0 0,-1 1 1 0 0,0-2-1 0 0,8-31-2587 0 0,-4 15 369 0 0,2-15-3334 0 0,-3 13 1381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4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2812 0 0,'0'0'12980'0'0,"-10"18"-12198"0"0,3-5-633 0 0,-64 123 845 0 0,-33 142-316 0 0,-19 43 775 0 0,117-311-1332 0 0,3-10-1003 0 0,10-23-7019 0 0,9-10-1677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56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596 1816 732 0 0,'0'0'11217'0'0,"5"5"-10681"0"0,11 8-346 0 0,0-1 0 0 0,1-1-1 0 0,0 0 1 0 0,1-2 0 0 0,0 0 0 0 0,1 0-1 0 0,0-2 1 0 0,0 0 0 0 0,1-2 0 0 0,30 6-1 0 0,8-2 73 0 0,1-2-1 0 0,87-1 1 0 0,-29-8 164 0 0,118-17 1 0 0,-170 9-207 0 0,-1-2 0 0 0,0-3 1 0 0,85-32-1 0 0,-124 36-146 0 0,-1-1-1 0 0,0-1 1 0 0,-1-1 0 0 0,-1-1 0 0 0,0-2-1 0 0,-1 0 1 0 0,0-1 0 0 0,-2-1 0 0 0,29-34-1 0 0,-12 5 3 0 0,-2-1 0 0 0,-2-1-1 0 0,33-70 1 0 0,-52 90-6 0 0,-1 1 1 0 0,-2-2-1 0 0,-1 1 0 0 0,-1-1 1 0 0,-2 0-1 0 0,-1-1 0 0 0,1-43 0 0 0,-5 23-54 0 0,-3 0 0 0 0,-1 0 0 0 0,-19-91 0 0 0,9 90-5 0 0,-3 0 0 0 0,-2 2 0 0 0,-2 0 0 0 0,-2 1 0 0 0,-52-84-1 0 0,57 108-31 0 0,-1 1 0 0 0,-1 1-1 0 0,-1 1 1 0 0,-1 1 0 0 0,-1 1-1 0 0,-1 0 1 0 0,-1 2 0 0 0,-46-29-1 0 0,15 17-23 0 0,-2 2 0 0 0,0 3 0 0 0,-76-24 0 0 0,97 39-9 0 0,0 2-1 0 0,-1 1 0 0 0,-1 2 0 0 0,-39-1 0 0 0,-153 8-39 0 0,175 4 72 0 0,0 2-1 0 0,0 3 0 0 0,1 2 1 0 0,0 3-1 0 0,1 2 0 0 0,1 2 1 0 0,-51 27-1 0 0,64-28 49 0 0,2 2 1 0 0,0 2-1 0 0,-45 35 0 0 0,62-41-16 0 0,1 1 1 0 0,1 1-1 0 0,0 1 0 0 0,2 0 0 0 0,0 2 0 0 0,-25 40 1 0 0,-20 59-51 0 0,-45 130 1 0 0,90-211 30 0 0,-3 8 91 0 0,3 2-1 0 0,1-1 0 0 0,-13 83 1 0 0,25-101 1 0 0,0-1 0 0 0,2 1 0 0 0,1 0 0 0 0,1 0 1 0 0,2-1-1 0 0,1 1 0 0 0,12 47 0 0 0,-3-32 7 0 0,57 168 20 0 0,-59-188-74 0 0,0 0 1 0 0,3-1-1 0 0,0 0 0 0 0,1-1 0 0 0,1 0 0 0 0,22 22 0 0 0,-10-17-115 0 0,2-2-1 0 0,1 0 1 0 0,1-3-1 0 0,1 0 1 0 0,1-3-1 0 0,1 0 1 0 0,1-2-1 0 0,0-2 1 0 0,2-2-1 0 0,-1-1 0 0 0,2-1 1 0 0,62 9-1 0 0,-71-16-1176 0 0,46 0 0 0 0,-60-5-659 0 0,-1-1 0 0 0,30-6 0 0 0,20-12-4372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39:58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1634 7965 0 0,'0'0'7596'0'0,"11"17"-7283"0"0,85 120 306 0 0,-58-88-496 0 0,3-2-1 0 0,2-1 1 0 0,51 43-1 0 0,-58-60-63 0 0,0-2-1 0 0,2-1 0 0 0,1-2 0 0 0,81 37 0 0 0,-55-35 212 0 0,1-2 0 0 0,1-4 0 0 0,1-2 0 0 0,1-4 0 0 0,0-2 0 0 0,0-3-1 0 0,1-4 1 0 0,100-4 0 0 0,-140-3-181 0 0,0-2 0 0 0,-1-1 0 0 0,1-1 0 0 0,-1-2 0 0 0,0-1 1 0 0,-1-1-1 0 0,0-1 0 0 0,45-26 0 0 0,-51 23-39 0 0,0-1-1 0 0,-2 0 1 0 0,1-2 0 0 0,-2 0 0 0 0,0-2 0 0 0,-1 0 0 0 0,-1-1 0 0 0,-1 0 0 0 0,-1-1-1 0 0,17-32 1 0 0,-8 5 16 0 0,-2-2 0 0 0,-2 0 0 0 0,-2-2 0 0 0,-3 0 0 0 0,-2-1 0 0 0,8-66 0 0 0,-8-1-30 0 0,-5-207 0 0 0,-10 290-55 0 0,-2 1 0 0 0,-1-1 0 0 0,-2 1 0 0 0,-1 1-1 0 0,-2 0 1 0 0,-2 0 0 0 0,-1 1 0 0 0,-24-46 0 0 0,7 26-77 0 0,-2 2 1 0 0,-2 0 0 0 0,-3 3-1 0 0,-50-54 1 0 0,55 69 97 0 0,-19-23-25 0 0,-70-59-1 0 0,101 100-30 0 0,0 1-1 0 0,0 1 0 0 0,-1 0 1 0 0,-1 2-1 0 0,-1 0 0 0 0,0 2 1 0 0,-42-14-1 0 0,-55-11-118 0 0,23 5 135 0 0,-123-20 1 0 0,201 47-10 0 0,0 1 0 0 0,0 0 0 0 0,-1 2 0 0 0,-22 2 0 0 0,32-1-9 0 0,0 1 1 0 0,0 0-1 0 0,0 1 0 0 0,0 0 1 0 0,0 0-1 0 0,1 1 0 0 0,-1 0 1 0 0,1 1-1 0 0,-13 9 0 0 0,-222 155 101 0 0,211-144-61 0 0,0 1 1 0 0,1 1-1 0 0,2 2 0 0 0,1 2 1 0 0,1 0-1 0 0,2 2 0 0 0,1 1 0 0 0,2 0 1 0 0,-21 44-1 0 0,13-15 32 0 0,4 1 0 0 0,2 1 0 0 0,3 1 0 0 0,-22 116 0 0 0,1 81 17 0 0,39-224-37 0 0,2 1 0 0 0,1-1 0 0 0,3 1 0 0 0,10 66-1 0 0,-7-83 37 0 0,1 0-1 0 0,1 0 1 0 0,2-1-1 0 0,0 0 1 0 0,1-1-1 0 0,1 0 1 0 0,1-1-1 0 0,0 0 1 0 0,2 0-1 0 0,0-2 1 0 0,2 1-1 0 0,21 19 1 0 0,-13-17-476 0 0,2 0-1 0 0,0-1 1 0 0,1-2 0 0 0,1-1 0 0 0,1-1 0 0 0,0-1 0 0 0,1-1 0 0 0,39 11 0 0 0,-35-18-4054 0 0,10-5-3397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08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3 241 4104 0 0,'0'0'2965'0'0,"16"12"-2936"0"0,54 36 191 0 0,-66-46-200 0 0,0 0-1 0 0,0 0 1 0 0,1-1-1 0 0,-1 1 1 0 0,0-1 0 0 0,1 0-1 0 0,-1 0 1 0 0,1 0 0 0 0,-1-1-1 0 0,1 0 1 0 0,0 1-1 0 0,-1-2 1 0 0,1 1 0 0 0,-1 0-1 0 0,1-1 1 0 0,-1 0-1 0 0,1 0 1 0 0,-1 0 0 0 0,7-4-1 0 0,3 1 9 0 0,2 0 19 0 0,-1-2-1 0 0,0 1 1 0 0,0-2-1 0 0,0 0 1 0 0,-1-1-1 0 0,0 0 1 0 0,-1-1-1 0 0,18-15 1 0 0,-27 21-35 0 0,0-1 1 0 0,0 0 0 0 0,0 0-1 0 0,0 0 1 0 0,-1 0-1 0 0,0-1 1 0 0,0 1-1 0 0,0-1 1 0 0,0 0 0 0 0,-1 0-1 0 0,0 0 1 0 0,0 0-1 0 0,0 0 1 0 0,0-1-1 0 0,-1 1 1 0 0,0 0 0 0 0,0-1-1 0 0,-1 1 1 0 0,1-1-1 0 0,-1 1 1 0 0,-1-1-1 0 0,1 1 1 0 0,-1-1 0 0 0,1 1-1 0 0,-2-1 1 0 0,1 1-1 0 0,0 0 1 0 0,-4-7-1 0 0,3 7 7 0 0,0 1-1 0 0,-1-1 0 0 0,0 1 0 0 0,0-1 0 0 0,0 1 1 0 0,0 0-1 0 0,-1 0 0 0 0,1 1 0 0 0,-1-1 0 0 0,0 1 1 0 0,0-1-1 0 0,0 1 0 0 0,-1 1 0 0 0,1-1 0 0 0,-1 1 1 0 0,1-1-1 0 0,-1 1 0 0 0,0 0 0 0 0,0 1 0 0 0,0-1 1 0 0,0 1-1 0 0,0 0 0 0 0,0 1 0 0 0,0-1 0 0 0,-1 1 1 0 0,1 0-1 0 0,0 0 0 0 0,-8 1 0 0 0,3 1 32 0 0,-1-1 0 0 0,0 2 0 0 0,0-1 0 0 0,1 1 1 0 0,0 1-1 0 0,-1 0 0 0 0,1 1 0 0 0,1 0 0 0 0,-1 0 0 0 0,1 1 0 0 0,0 0 0 0 0,-13 11 0 0 0,10-4-12 0 0,1 0 1 0 0,1 0-1 0 0,0 1 0 0 0,1 0 0 0 0,0 0 0 0 0,1 1 1 0 0,1 1-1 0 0,0-1 0 0 0,1 1 0 0 0,1 0 1 0 0,0 1-1 0 0,1-1 0 0 0,-2 30 0 0 0,4-34-28 0 0,2 0 0 0 0,0 0-1 0 0,1 0 1 0 0,0 1 0 0 0,0-1 0 0 0,1 0-1 0 0,1 0 1 0 0,7 21 0 0 0,-6-26 14 0 0,-1 1-1 0 0,1 0 1 0 0,1-1 0 0 0,-1 1-1 0 0,1-1 1 0 0,1 0 0 0 0,-1-1-1 0 0,1 0 1 0 0,0 1 0 0 0,1-2-1 0 0,-1 1 1 0 0,1-1 0 0 0,10 6-1 0 0,-8-7-37 0 0,0 0-1 0 0,0 0 0 0 0,1-1 0 0 0,-1 0 1 0 0,1 0-1 0 0,-1-1 0 0 0,1-1 1 0 0,0 0-1 0 0,0 0 0 0 0,0-1 0 0 0,0 0 1 0 0,16-2-1 0 0,-3-2-395 0 0,-1 0 1 0 0,1-2-1 0 0,-1 0 1 0 0,28-12-1 0 0,-5-3-1148 0 0,0-1 0 0 0,-2-2 1 0 0,81-60-1 0 0,-70 41-626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09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194 0 484 0 0,'0'0'6617'0'0,"-5"14"-6209"0"0,-91 253 590 0 0,88-246-990 0 0,-13 34 85 0 0,19-52-354 0 0,1 0 1 0 0,-1 0 0 0 0,0 0 0 0 0,0 0 0 0 0,0 0-1 0 0,0-1 1 0 0,0 1 0 0 0,-1-1 0 0 0,1 1-1 0 0,-1-1 1 0 0,0 0 0 0 0,1 0 0 0 0,-5 3-1 0 0,-5-3-1575 0 0,-4-4-748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4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0 425 4712 0 0,'0'0'5011'0'0,"7"-13"-4779"0"0,121-223 705 0 0,-100 182-748 0 0,32-68 851 0 0,-70 151-1322 0 0,1 0 0 0 0,1 0-1 0 0,-6 42 1 0 0,-5 105 909 0 0,13-51-494 0 0,4-53-1070 0 0,-12 76 0 0 0,7-124-1355 0 0,-4-2-1398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3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1 184 0 0,'0'0'5117'0'0,"16"17"-6254"0"0,53 54 1570 0 0,-55-58-269 0 0,1-1-1 0 0,1-1 1 0 0,0 0-1 0 0,0-1 1 0 0,1-1-1 0 0,33 13 1 0 0,0 1-13 0 0,-29-13-76 0 0,-15-8-48 0 0,-1 0 0 0 0,0 0 1 0 0,0 1-1 0 0,-1 0 0 0 0,1 0 0 0 0,8 6 4144 0 0,-29 1-5828 0 0,1 0-516 0 0,10-10 834 0 0,41-20-3794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09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1 193 132 0 0,'0'0'7757'0'0,"10"15"-8092"0"0,-6-7 371 0 0,12 17 56 0 0,0-1 0 0 0,2-1 0 0 0,25 28 0 0 0,-32-41-42 0 0,0 0 0 0 0,1-1 0 0 0,0 0 1 0 0,1-1-1 0 0,0-1 0 0 0,0 0 0 0 0,0 0 0 0 0,1-1 0 0 0,0-1 0 0 0,0 0 0 0 0,1-1 0 0 0,-1-1 1 0 0,1 0-1 0 0,16 1 0 0 0,-21-4-202 0 0,0 0 0 0 0,0 0 0 0 0,0-1 1 0 0,0-1-1 0 0,0 1 0 0 0,0-1 0 0 0,0-1 0 0 0,-1 0 1 0 0,1 0-1 0 0,-1-1 0 0 0,0-1 0 0 0,0 1 1 0 0,0-1-1 0 0,-1-1 0 0 0,1 1 0 0 0,-1-1 0 0 0,-1-1 1 0 0,1 0-1 0 0,-1 0 0 0 0,0 0 0 0 0,10-16 0 0 0,3-8-173 0 0,-1 0 0 0 0,-2-1 0 0 0,13-37-1 0 0,13-45 2648 0 0,-35 95-732 0 0,-4 17-937 0 0,-3 12-1049 0 0,-1 52 849 0 0,1 18-69 0 0,-11 94-1 0 0,-12 89-133 0 0,19-150-4297 0 0</inkml:trace>
  <inkml:trace contextRef="#ctx0" brushRef="#br0" timeOffset="1">518 148 4516 0 0,'0'0'2122'0'0,"7"-14"-813"0"0,25-46-552 0 0,-29 55-723 0 0,1 0 0 0 0,-1 0 0 0 0,1 0 0 0 0,0 1 0 0 0,1-1-1 0 0,-1 1 1 0 0,1 0 0 0 0,0 1 0 0 0,-1-1 0 0 0,2 1 0 0 0,-1 0 0 0 0,0 0 0 0 0,1 0-1 0 0,-1 1 1 0 0,10-3 0 0 0,-1 1-3 0 0,0 2-1 0 0,0 0 0 0 0,0 0 1 0 0,25 1-1 0 0,-30 2 58 0 0,1-1-1 0 0,-1 2 1 0 0,0-1-1 0 0,1 2 1 0 0,-1-1-1 0 0,0 1 1 0 0,0 0-1 0 0,-1 1 0 0 0,1 0 1 0 0,-1 1-1 0 0,0-1 1 0 0,0 2-1 0 0,14 11 1 0 0,-18-14-41 0 0,0 1 1 0 0,0-1-1 0 0,0 1 1 0 0,-1 0 0 0 0,1 0-1 0 0,-1 1 1 0 0,0-1-1 0 0,-1 1 1 0 0,1 0-1 0 0,-1-1 1 0 0,0 1-1 0 0,0 0 1 0 0,0 1-1 0 0,-1-1 1 0 0,0 0-1 0 0,0 0 1 0 0,0 0 0 0 0,0 1-1 0 0,-1-1 1 0 0,0 0-1 0 0,0 1 1 0 0,-1-1-1 0 0,1 0 1 0 0,-1 1-1 0 0,0-1 1 0 0,-2 6-1 0 0,0-5-9 0 0,0 0 1 0 0,0-1-1 0 0,0 0 0 0 0,-1 0 0 0 0,1 0 0 0 0,-1 0 0 0 0,0 0 0 0 0,-1-1 0 0 0,1 1 0 0 0,-1-1 0 0 0,0 0 0 0 0,0-1 0 0 0,0 1 0 0 0,0-1 0 0 0,-7 3 0 0 0,-12 5-52 0 0,0-1 0 0 0,-32 9 0 0 0,31-11-11 0 0,-35 13-1943 0 0,23-5-4508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0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90 9037 0 0,'0'0'2595'0'0,"-13"15"-3967"0"0,-41 47 1146 0 0,52-59 212 0 0,1-1 1 0 0,-1 1 0 0 0,0-1 0 0 0,1 1-1 0 0,-1 0 1 0 0,1 0 0 0 0,0-1 0 0 0,0 1-1 0 0,0 0 1 0 0,0 0 0 0 0,1 0 0 0 0,-1 0 0 0 0,1 0-1 0 0,0 1 1 0 0,0-1 0 0 0,0 0 0 0 0,0 0-1 0 0,0 0 1 0 0,1 0 0 0 0,-1 0 0 0 0,1 0-1 0 0,0 0 1 0 0,0 0 0 0 0,0 0 0 0 0,0 0-1 0 0,3 4 1 0 0,-1-2 15 0 0,1 0-1 0 0,0 0 0 0 0,0-1 0 0 0,0 1 1 0 0,0-1-1 0 0,1 0 0 0 0,0 0 0 0 0,0 0 1 0 0,10 5-1 0 0,-9-5-41 0 0,1-1 0 0 0,-1 0 0 0 0,1 0 0 0 0,0-1 0 0 0,0 0 0 0 0,0 0 1 0 0,0 0-1 0 0,1-1 0 0 0,-1 0 0 0 0,0-1 0 0 0,1 1 0 0 0,-1-2 0 0 0,1 1 0 0 0,-1-1 0 0 0,14-3 1 0 0,-15 2 169 0 0,0 0 1 0 0,-1 0 0 0 0,1-1 0 0 0,-1 0 0 0 0,0 0 0 0 0,0 0 0 0 0,0-1 0 0 0,0 0 0 0 0,-1 1 0 0 0,1-2 0 0 0,-1 1 0 0 0,0-1 0 0 0,0 1-1 0 0,-1-1 1 0 0,1 0 0 0 0,-1 0 0 0 0,0 0 0 0 0,-1-1 0 0 0,4-9 0 0 0,-2 6-21 0 0,-2-1 1 0 0,1 1-1 0 0,-1 0 0 0 0,0-1 0 0 0,-1 1 0 0 0,0-1 1 0 0,-1 0-1 0 0,0 1 0 0 0,-1-1 0 0 0,0 0 0 0 0,0 1 1 0 0,-1-1-1 0 0,-4-14 0 0 0,5 20-139 0 0,-1-1-1 0 0,0 0 1 0 0,0 1-1 0 0,-1-1 1 0 0,1 1 0 0 0,-1 0-1 0 0,0 0 1 0 0,0 0-1 0 0,-1 0 1 0 0,1 0 0 0 0,-1 1-1 0 0,1 0 1 0 0,-1-1-1 0 0,0 1 1 0 0,0 1-1 0 0,-1-1 1 0 0,1 1 0 0 0,-1-1-1 0 0,1 1 1 0 0,-1 0-1 0 0,0 1 1 0 0,1-1 0 0 0,-1 1-1 0 0,0 0 1 0 0,0 0-1 0 0,0 1 1 0 0,-6-1-1 0 0,5 1-73 0 0,1 1 0 0 0,-1-1 0 0 0,0 1 0 0 0,1 0 0 0 0,-1 0 0 0 0,1 1 0 0 0,-1 0 0 0 0,1 0 0 0 0,0 0 0 0 0,0 0 0 0 0,0 1 0 0 0,0 0 0 0 0,0 0 0 0 0,1 0 0 0 0,-1 1 0 0 0,1-1 0 0 0,-6 7 0 0 0,7-7-450 0 0,1 1 1 0 0,-1-1-1 0 0,1 1 1 0 0,0-1-1 0 0,0 1 1 0 0,0 0-1 0 0,0 0 1 0 0,-2 8-1 0 0,3 5-2252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0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47 548 4560 0 0,'0'0'4752'0'0,"-10"15"-5861"0"0,-24 46 1027 0 0,33-60 82 0 0,1 1 0 0 0,-1-1 0 0 0,1 0-1 0 0,0 1 1 0 0,-1-1 0 0 0,1 0 0 0 0,0 1-1 0 0,0-1 1 0 0,0 0 0 0 0,0 1 0 0 0,0-1-1 0 0,0 0 1 0 0,1 1 0 0 0,-1-1-1 0 0,0 0 1 0 0,1 1 0 0 0,-1-1 0 0 0,1 0-1 0 0,-1 0 1 0 0,1 1 0 0 0,0-1 0 0 0,0 0-1 0 0,-1 0 1 0 0,3 2 0 0 0,21 16 156 0 0,-19-16-81 0 0,4 3 50 0 0,1-1 0 0 0,0 0 1 0 0,0-1-1 0 0,0 0 0 0 0,1 0 0 0 0,-1-1 1 0 0,1 0-1 0 0,0-1 0 0 0,0-1 0 0 0,0 1 0 0 0,0-2 1 0 0,0 1-1 0 0,11-2 0 0 0,-14 0 41 0 0,-1 0-1 0 0,0 0 1 0 0,0 0-1 0 0,0-1 1 0 0,0 0 0 0 0,0-1-1 0 0,0 1 1 0 0,0-1 0 0 0,-1 0-1 0 0,1-1 1 0 0,-1 0 0 0 0,0 0-1 0 0,0 0 1 0 0,-1-1-1 0 0,1 0 1 0 0,-1 0 0 0 0,0 0-1 0 0,0-1 1 0 0,-1 1 0 0 0,7-10-1 0 0,-8 8-51 0 0,1 1 0 0 0,-1 0-1 0 0,0-1 1 0 0,-1 0-1 0 0,0 0 1 0 0,0 0 0 0 0,0 0-1 0 0,-1 0 1 0 0,0 0 0 0 0,0-14-1 0 0,-1 18-183 0 0,0-1-1 0 0,-1 1 0 0 0,1 0 0 0 0,-1 0 1 0 0,0 0-1 0 0,0 0 0 0 0,0 0 0 0 0,-1 0 1 0 0,1 0-1 0 0,-1 1 0 0 0,-2-4 0 0 0,2 3-307 0 0,0 0-1 0 0,-1 1 1 0 0,0-1-1 0 0,0 1 1 0 0,1-1-1 0 0,-1 1 1 0 0,-1 0-1 0 0,1 0 1 0 0,0 1-1 0 0,0-1 1 0 0,-5-1-1 0 0</inkml:trace>
  <inkml:trace contextRef="#ctx0" brushRef="#br0" timeOffset="1">731 1 8233 0 0,'0'0'4021'0'0,"-1"17"-6353"0"0,-6 120 3240 0 0,30 165-217 0 0,-1-60-2292 0 0,-22-219 885 0 0,2 21-1032 0 0,4-17-2696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1.1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0 164 4880 0 0,'0'0'5365'0'0,"83"-90"-5365"0"0,-49 71-52 0 0,9 4-180 0 0,6 2 232 0 0,5 2-144 0 0,3 3 132 0 0,2 3-92 0 0,-3 2 40 0 0,0 3-52 0 0,-5 0 36 0 0,-10 2-8 0 0,-6 4-624 0 0,-16 0-1472 0 0,-11 7-2165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1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 1304 0 0,'0'0'14289'0'0,"59"-50"-14945"0"0,-45 50 148 0 0,6 0 64 0 0,0 1-176 0 0,7 5-596 0 0,-8 1-1220 0 0,20-1-1989 0 0</inkml:trace>
  <inkml:trace contextRef="#ctx0" brushRef="#br0" timeOffset="1">1718 95 12029 0 0,'0'0'3468'0'0,"59"-20"-8184"0"0,-50 28 2092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2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4940 0 0,'0'0'7054'0'0,"15"-1"-7030"0"0,766-3 1922 0 0,-33 0-785 0 0,-315-8-906 0 0,137-1 82 0 0,-207 23 446 0 0,-364-10-846 0 0,1 1 1 0 0,0-1-1 0 0,0 0 0 0 0,0 0 0 0 0,-1 0 0 0 0,1 0 0 0 0,0 1 1 0 0,0-1-1 0 0,0 0 0 0 0,0 0 0 0 0,-1 1 0 0 0,1-1 1 0 0,0 0-1 0 0,0 0 0 0 0,0 0 0 0 0,0 1 0 0 0,0-1 1 0 0,0 0-1 0 0,0 0 0 0 0,0 1 0 0 0,0-1 0 0 0,0 0 0 0 0,0 1 1 0 0,0-1-1 0 0,0 0 0 0 0,0 0 0 0 0,0 1 0 0 0,0-1 1 0 0,0 0-1 0 0,0 0 0 0 0,0 1 0 0 0,0-1 0 0 0,1 0 0 0 0,-1 0 1 0 0,0 0-1 0 0,0 1 0 0 0,0-1 0 0 0,0 0 0 0 0,1 0 1 0 0,-1 0-1 0 0,0 1 0 0 0,0-1 0 0 0,0 0 0 0 0,0 0 0 0 0,1 0 1 0 0,-1 0-1 0 0,0 0 0 0 0,0 1 0 0 0,1-1 0 0 0,-1 0 1 0 0,0 0-1 0 0,0 0 0 0 0,1 0 0 0 0,-1 0 0 0 0,0 0 1 0 0,0 0-1 0 0,1 0 0 0 0,-1 0 0 0 0,1 0 0 0 0,-26 12-3735 0 0,-10-2 834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2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6201 0 0,'0'0'8072'0'0,"3"5"-8550"0"0,3 9 506 0 0,0 0 0 0 0,-1 1 0 0 0,-1-1 0 0 0,0 1 0 0 0,-1 0 0 0 0,-1 0 0 0 0,0 0 1 0 0,-1 1-1 0 0,-1-1 0 0 0,0 0 0 0 0,-3 20 0 0 0,-5 23 333 0 0,-26 91 1 0 0,27-119-290 0 0,-4 0-123 0 0,0 3-742 0 0,9-11-3904 0 0,18-36-969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3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6837 0 0,'0'0'7348'0'0,"17"-9"-7306"0"0,59-25-40 0 0,-69 31 5 0 0,1 0 0 0 0,0 1-1 0 0,0 0 1 0 0,1 1-1 0 0,-1 0 1 0 0,0 0 0 0 0,1 1-1 0 0,-1 0 1 0 0,0 0 0 0 0,10 2-1 0 0,5 0 25 0 0,4-1-143 0 0,1 1 0 0 0,-1 1 0 0 0,0 1 0 0 0,-1 2 0 0 0,53 17 0 0 0,-114-5-8407 0 0,7-14 4513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14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210 32 5108 0 0,'0'0'9764'0'0,"0"-7"-9839"0"0,1 2 80 0 0,0-15-560 0 0,-3 33-788 0 0,-2 12 1387 0 0,-1 0 0 0 0,-1 0-1 0 0,-1-1 1 0 0,-1 0 0 0 0,-17 35 0 0 0,1-12 219 0 0,-49 72 0 0 0,61-102-26 0 0,-1 0 0 0 0,-20 20 701 0 0,51-39-566 0 0,7-6-515 0 0,-1 1 1 0 0,1 0-1 0 0,0 2 0 0 0,47-3 1 0 0,-20 5 5 0 0,71 7 1 0 0,-109-3 74 0 0,0 1 0 0 0,-1 0-1 0 0,1 1 1 0 0,-1 1 0 0 0,1 0 0 0 0,-1 1-1 0 0,-1 0 1 0 0,1 1 0 0 0,-1 1-1 0 0,0-1 1 0 0,21 17 0 0 0,-28-19 50 0 0,0 1 0 0 0,-1-1 0 0 0,1 1 0 0 0,-1-1 0 0 0,0 1 1 0 0,0 1-1 0 0,-1-1 0 0 0,1 0 0 0 0,-1 1 0 0 0,0 0 0 0 0,-1 0 0 0 0,0 0 0 0 0,0 0 1 0 0,0 0-1 0 0,0 0 0 0 0,-1 0 0 0 0,0 1 0 0 0,0-1 0 0 0,-1 0 0 0 0,0 1 0 0 0,0-1 0 0 0,0 0 1 0 0,-1 1-1 0 0,0-1 0 0 0,0 0 0 0 0,-1 1 0 0 0,-3 9 0 0 0,-1-3 73 0 0,0-1 0 0 0,-1 1-1 0 0,0-1 1 0 0,0 0 0 0 0,-2-1 0 0 0,1 0-1 0 0,-1 0 1 0 0,-1-1 0 0 0,0 0 0 0 0,-1-1-1 0 0,-17 13 1 0 0,-2-2 85 0 0,-1-2 0 0 0,0-1 0 0 0,-45 19-1 0 0,58-29-43 0 0,0-1 0 0 0,-1 0 0 0 0,0-1 0 0 0,1-1-1 0 0,-2-1 1 0 0,1-1 0 0 0,0 0 0 0 0,0-1 0 0 0,-1-1 0 0 0,-19-3-1 0 0,36 2-59 0 0,1 1 0 0 0,0-1 0 0 0,-1 0 0 0 0,1 0-1 0 0,0 0 1 0 0,0 0 0 0 0,0 0 0 0 0,0 0 0 0 0,0 0-1 0 0,0-1 1 0 0,0 1 0 0 0,0-1 0 0 0,0 0 0 0 0,0 1-1 0 0,1-1 1 0 0,-1 0 0 0 0,1 0 0 0 0,0 0-1 0 0,-1 0 1 0 0,1 0 0 0 0,0 0 0 0 0,0-1 0 0 0,0 1-1 0 0,0 0 1 0 0,0-4 0 0 0,0 3-9 0 0,1 0-1 0 0,-1-1 1 0 0,1 1 0 0 0,0-1 0 0 0,0 1-1 0 0,0-1 1 0 0,0 1 0 0 0,0 0-1 0 0,1-1 1 0 0,0 1 0 0 0,0-1 0 0 0,0 1-1 0 0,0 0 1 0 0,0 0 0 0 0,0 0-1 0 0,1-1 1 0 0,2-2 0 0 0,-3 4-113 0 0,0 0 0 0 0,1-1 0 0 0,-1 1 1 0 0,1 0-1 0 0,-1 0 0 0 0,1 0 0 0 0,0 1 0 0 0,0-1 0 0 0,0 0 0 0 0,0 1 1 0 0,0-1-1 0 0,0 1 0 0 0,0-1 0 0 0,1 1 0 0 0,-1 0 0 0 0,1 0 0 0 0,-1 0 1 0 0,0 0-1 0 0,1 1 0 0 0,0-1 0 0 0,3 0 1526 0 0,-9 22-3420 0 0,3-19 1885 0 0,0 0 0 0 0,0 0 1 0 0,0 0-1 0 0,0 0 0 0 0,-1 0 0 0 0,1 1 0 0 0,-1-1 1 0 0,0 0-1 0 0,1 0 0 0 0,-1-1 0 0 0,0 1 0 0 0,0 0 0 0 0,-1 2 1 0 0,-50 59-5583 0 0,48-55 2547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3:40:26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05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215 107 848 0 0,'0'0'5084'0'0,"-2"-4"-5231"0"0,-6-13-41 0 0,6 13-19 0 0,0 29-315 0 0,-40 105 2688 0 0,-10 35-1669 0 0,38-101-532 0 0,4-19 141 0 0,-1 0 0 0 0,-2 0 0 0 0,-28 62 0 0 0,30-91 536 0 0,10-16-601 0 0,1 0 0 0 0,0 0 0 0 0,0 0 0 0 0,-1 0-1 0 0,1-1 1 0 0,0 1 0 0 0,0 0 0 0 0,-1 0 0 0 0,1 0-1 0 0,0 0 1 0 0,0 0 0 0 0,0 0 0 0 0,-1 0 0 0 0,1-1 0 0 0,0 1-1 0 0,0 0 1 0 0,0 0 0 0 0,-1 0 0 0 0,1 0 0 0 0,0-1-1 0 0,0 1 1 0 0,0 0 0 0 0,0 0 0 0 0,0 0 0 0 0,0-1 0 0 0,-1 1-1 0 0,1 0 1 0 0,0 0 0 0 0,0-1 0 0 0,0 1 0 0 0,0 0-1 0 0,0 0 1 0 0,0-1 0 0 0,0 1 0 0 0,0 0 0 0 0,0 0 0 0 0,0-1-1 0 0,-1-40 2033 0 0,2 30-2741 0 0,1-11 604 0 0,2 0 1 0 0,0 0-1 0 0,1 0 1 0 0,2 1-1 0 0,0-1 1 0 0,19-37-1 0 0,-12 25 64 0 0,5-9-119 0 0,1 0 0 0 0,43-65 0 0 0,-47 85 66 0 0,1 2 0 0 0,0 0 0 0 0,2 0 0 0 0,0 2 0 0 0,1 0-1 0 0,24-15 1 0 0,-22 18-57 0 0,1 1 0 0 0,31-16 0 0 0,-44 27 12 0 0,1-1 1 0 0,-1 1-1 0 0,1 1 0 0 0,0 0 1 0 0,0 0-1 0 0,0 1 0 0 0,1 1 1 0 0,13-1-1 0 0,-23 3 62 0 0,1-1 0 0 0,-1 1-1 0 0,1-1 1 0 0,-1 1 0 0 0,0 0 0 0 0,1 0 0 0 0,-1 0 0 0 0,0 1 0 0 0,1-1 0 0 0,-1 0-1 0 0,0 1 1 0 0,0 0 0 0 0,0-1 0 0 0,0 1 0 0 0,-1 0 0 0 0,1 0 0 0 0,0 0-1 0 0,-1 0 1 0 0,1 0 0 0 0,-1 0 0 0 0,0 1 0 0 0,0-1 0 0 0,0 0 0 0 0,0 1 0 0 0,0-1-1 0 0,0 1 1 0 0,0-1 0 0 0,-1 4 0 0 0,4 8 14 0 0,-1 1 1 0 0,-1 0-1 0 0,1 20 0 0 0,0 13 192 0 0,16 207 503 0 0,-18-251-491 0 0,-1 0 0 0 0,0 0 0 0 0,0 0 0 0 0,0 0-1 0 0,0 0 1 0 0,-1 0 0 0 0,0 0 0 0 0,0 0 0 0 0,0 0-1 0 0,0 0 1 0 0,0-1 0 0 0,-1 1 0 0 0,0 0 0 0 0,-3 4-1 0 0,-16 19-167 0 0,-7-1-3895 0 0,-5 0-962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3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58 12 0 0,'0'0'3332'0'0,"0"-4"-2816"0"0,0 1-311 0 0,11-29 9434 0 0,-13 61-10837 0 0,-11 14 1444 0 0,-30 66-1 0 0,-5 16-313 0 0,19-38 402 0 0,34-121 2644 0 0,-1 0-3423 0 0,6-1 380 0 0,2 0 1 0 0,1 2-1 0 0,1-1 0 0 0,2 2 1 0 0,24-36-1 0 0,-31 53-29 0 0,1 2 0 0 0,0-1 0 0 0,20-20 0 0 0,-27 31 34 0 0,-1 0 1 0 0,1 1-1 0 0,0-1 1 0 0,0 1-1 0 0,0 0 1 0 0,0 0 0 0 0,0 0-1 0 0,0 0 1 0 0,0 0-1 0 0,1 1 1 0 0,-1 0-1 0 0,1-1 1 0 0,-1 1 0 0 0,1 0-1 0 0,-1 1 1 0 0,1-1-1 0 0,0 1 1 0 0,-1 0-1 0 0,1-1 1 0 0,0 2 0 0 0,0-1-1 0 0,-1 0 1 0 0,7 2-1 0 0,-7 0 58 0 0,0 0-1 0 0,0 0 0 0 0,0 0 1 0 0,0 1-1 0 0,0-1 0 0 0,0 1 1 0 0,0 0-1 0 0,-1 0 0 0 0,1 0 1 0 0,-1 0-1 0 0,0 0 0 0 0,0 0 1 0 0,0 1-1 0 0,-1-1 0 0 0,1 1 1 0 0,-1-1-1 0 0,2 7 0 0 0,3 10 45 0 0,6 38-1 0 0,-12-54-46 0 0,6 45 233 0 0,-2 0 0 0 0,-2 0 0 0 0,-6 53 0 0 0,-2-74 196 0 0,0 3-5170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4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54 3724 0 0,'0'0'6648'0'0,"-14"-9"-6377"0"0,-44-28-205 0 0,57 36-72 0 0,-1 0 0 0 0,1 0 0 0 0,0 1 0 0 0,-1-1 0 0 0,1 0 0 0 0,-1 1 0 0 0,1-1 0 0 0,0 1 0 0 0,-1-1 0 0 0,0 1 0 0 0,1-1 0 0 0,-1 1 0 0 0,1 0 0 0 0,-1 0 0 0 0,1 0 0 0 0,-1 0 0 0 0,0 0 0 0 0,1 0 0 0 0,-1 1-1 0 0,1-1 1 0 0,-1 0 0 0 0,1 1 0 0 0,-1-1 0 0 0,1 1 0 0 0,-1 0 0 0 0,1-1 0 0 0,0 1 0 0 0,-1 0 0 0 0,1 0 0 0 0,0 0 0 0 0,-1 0 0 0 0,1 0 0 0 0,0 0 0 0 0,0 0 0 0 0,0 0 0 0 0,0 1 0 0 0,-1 1 0 0 0,-4 4 21 0 0,-7 5 4 0 0,1 2 0 0 0,1 0 1 0 0,0 0-1 0 0,0 1 0 0 0,2 0 0 0 0,-14 30 0 0 0,17-32 18 0 0,1 0 0 0 0,0 0 1 0 0,1 1-1 0 0,0 0 0 0 0,1 0 0 0 0,1 0 0 0 0,0 0 0 0 0,1 0 0 0 0,1 17 0 0 0,0-30-20 0 0,1 1-1 0 0,-1-1 1 0 0,0 0 0 0 0,1 1 0 0 0,-1-1 0 0 0,1 0 0 0 0,0 1 0 0 0,-1-1 0 0 0,1 0 0 0 0,0 0 0 0 0,0 0 0 0 0,0 0 0 0 0,0 1-1 0 0,0-1 1 0 0,0-1 0 0 0,0 1 0 0 0,0 0 0 0 0,0 0 0 0 0,0 0 0 0 0,1 0 0 0 0,-1-1 0 0 0,0 1 0 0 0,1-1 0 0 0,-1 1-1 0 0,0-1 1 0 0,1 1 0 0 0,-1-1 0 0 0,0 0 0 0 0,1 0 0 0 0,-1 0 0 0 0,1 1 0 0 0,-1-1 0 0 0,0-1 0 0 0,1 1 0 0 0,-1 0-1 0 0,1 0 1 0 0,2-1 0 0 0,2 0 122 0 0,1 0-1 0 0,0-1 0 0 0,0 1 1 0 0,0-1-1 0 0,-1-1 0 0 0,10-4 0 0 0,-6 1-20 0 0,0-1-1 0 0,0 0 0 0 0,-1 0 0 0 0,0-2 1 0 0,0 1-1 0 0,-1-1 0 0 0,0 0 0 0 0,-1 0 1 0 0,0-1-1 0 0,0 0 0 0 0,9-21 0 0 0,-16 35-231 0 0,-1 0-1 0 0,1-1 1 0 0,0 1-1 0 0,0 0 0 0 0,0 0 1 0 0,0-1-1 0 0,1 1 1 0 0,0 0-1 0 0,-1-1 1 0 0,1 1-1 0 0,2 4 1 0 0,16 45 574 0 0,-17-48-438 0 0,1 0-1 0 0,0 0 1 0 0,0 1 0 0 0,1-2 0 0 0,-1 1 0 0 0,1 0 0 0 0,0-1 0 0 0,1 0 0 0 0,-1 0 0 0 0,1 0 0 0 0,-1 0 0 0 0,1-1 0 0 0,0 0 0 0 0,1 0 0 0 0,-1 0 0 0 0,0-1 0 0 0,1 1 0 0 0,-1-1 0 0 0,1 0 0 0 0,0-1 0 0 0,0 0 0 0 0,0 0 0 0 0,0 0 0 0 0,0 0 0 0 0,0-1 0 0 0,0 0 0 0 0,-1-1 0 0 0,1 1 0 0 0,0-1 0 0 0,8-2 0 0 0,-10 1-276 0 0,0 1 0 0 0,0-1 0 0 0,-1-1-1 0 0,1 1 1 0 0,-1-1 0 0 0,1 1 0 0 0,-1-1 0 0 0,0 0 0 0 0,5-6 0 0 0,13-19-4887 0 0,-9 7-749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6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48 640 0 0,'0'0'11492'0'0,"10"-5"-11368"0"0,12-4-146 0 0,1 2 0 0 0,0 0 0 0 0,0 1 0 0 0,0 1 0 0 0,1 2 0 0 0,32-2 0 0 0,-51 5 583 0 0,14 1-3165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6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4564 0 0,'0'0'5973'0'0,"9"1"-6291"0"0,141-1-256 0 0,-83-7-4867 0 0,-50 5 1741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5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138 0 980 0 0,'0'0'11048'0'0,"0"7"-11800"0"0,0-6 751 0 0,0 22 252 0 0,0 0 0 0 0,-2 0 0 0 0,-6 29 0 0 0,-58 152 526 0 0,38-121-500 0 0,30-82 539 0 0,8-6-612 0 0,11-10-339 0 0,-18 13 198 0 0,14-11-154 0 0,2 1 0 0 0,-1 1 0 0 0,33-14 0 0 0,-41 21-7 0 0,1 0 1 0 0,0 0 0 0 0,1 1-1 0 0,-1 1 1 0 0,0-1 0 0 0,1 2 0 0 0,-1 0-1 0 0,19 0 1 0 0,-29 2 78 0 0,1-1 1 0 0,0 1-1 0 0,-1 0 0 0 0,1-1 0 0 0,-1 1 0 0 0,1 0 0 0 0,-1 0 1 0 0,1 0-1 0 0,-1 0 0 0 0,0 0 0 0 0,1 1 0 0 0,-1-1 0 0 0,0 0 1 0 0,0 0-1 0 0,0 1 0 0 0,0-1 0 0 0,0 1 0 0 0,0-1 0 0 0,0 1 0 0 0,0-1 1 0 0,-1 1-1 0 0,1 0 0 0 0,-1-1 0 0 0,1 1 0 0 0,-1 0 0 0 0,0 0 1 0 0,1-1-1 0 0,-1 4 0 0 0,1 2 75 0 0,-1-1-1 0 0,1 1 1 0 0,-1 0-1 0 0,0-1 1 0 0,-1 1-1 0 0,-1 9 1 0 0,0-9 37 0 0,-1-1 1 0 0,1 0-1 0 0,-1 1 0 0 0,0-1 1 0 0,-1 0-1 0 0,1-1 1 0 0,-1 1-1 0 0,0-1 1 0 0,-1 1-1 0 0,1-1 0 0 0,-1 0 1 0 0,0-1-1 0 0,0 1 1 0 0,-1-1-1 0 0,1 0 0 0 0,-1 0 1 0 0,0-1-1 0 0,0 0 1 0 0,-11 5-1 0 0,2-3 103 0 0,0 0 0 0 0,0-1 0 0 0,0-1 0 0 0,0-1 1 0 0,-1 0-1 0 0,1 0 0 0 0,-26-2 0 0 0,37 0-224 0 0,1-1 0 0 0,0 1 1 0 0,0-1-1 0 0,-1 1 0 0 0,1-1 1 0 0,0 0-1 0 0,0 0 0 0 0,0 0 0 0 0,0-1 1 0 0,0 1-1 0 0,0-1 0 0 0,0 0 0 0 0,1 0 1 0 0,-1 0-1 0 0,1 0 0 0 0,-1 0 1 0 0,1 0-1 0 0,0-1 0 0 0,0 1 0 0 0,0-1 1 0 0,0 1-1 0 0,0-1 0 0 0,0 0 1 0 0,-2-6-1 0 0,2 4-425 0 0,1 0 1 0 0,-1-1-1 0 0,1 1 1 0 0,0-1-1 0 0,0 1 0 0 0,1-1 1 0 0,-1 1-1 0 0,1-1 1 0 0,1 1-1 0 0,-1-1 1 0 0,1 1-1 0 0,0-1 0 0 0,0 1 1 0 0,0 0-1 0 0,3-7 1 0 0,17-31-4119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37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12 4212 0 0,'0'0'8592'0'0,"11"-1"-8718"0"0,193-9-1600 0 0,-197 12-353 0 0</inkml:trace>
  <inkml:trace contextRef="#ctx0" brushRef="#br0" timeOffset="1">0 158 300 0 0,'0'0'12392'0'0,"8"2"-12122"0"0,48 10 29 0 0,61 3 0 0 0,-33-4-1653 0 0,-79-11 569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4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1 620 0 0,'0'0'1060'0'0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4.9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59 468 0 0,'0'0'10672'0'0,"1"4"-10358"0"0,3 8-89 0 0,0 1-1 0 0,-2 0 1 0 0,1 0-1 0 0,-2 0 0 0 0,1 18 1 0 0,-4 74 137 0 0,1-77-362 0 0,-3 46 363 0 0,4-82-321 0 0,1-1-1 0 0,0 1 1 0 0,1-1-1 0 0,0 1 1 0 0,0 0 0 0 0,1-1-1 0 0,7-13 1 0 0,34-56-1027 0 0,-22 40 628 0 0,-14 23 173 0 0,4-7 25 0 0,0 0 1 0 0,2 1 0 0 0,0 0 0 0 0,1 2 0 0 0,18-19 0 0 0,-32 37 132 0 0,0 0 1 0 0,0 0-1 0 0,0 0 1 0 0,-1 1 0 0 0,1-1-1 0 0,0 0 1 0 0,0 1-1 0 0,0-1 1 0 0,0 1-1 0 0,1-1 1 0 0,-1 1-1 0 0,0 0 1 0 0,0-1 0 0 0,0 1-1 0 0,0 0 1 0 0,0 0-1 0 0,0-1 1 0 0,1 1-1 0 0,-1 0 1 0 0,0 0 0 0 0,0 0-1 0 0,0 1 1 0 0,0-1-1 0 0,0 0 1 0 0,2 1-1 0 0,-1 0 38 0 0,0 0-1 0 0,-1 0 0 0 0,1 0 0 0 0,0 0 1 0 0,-1 1-1 0 0,1-1 0 0 0,-1 1 1 0 0,1-1-1 0 0,-1 1 0 0 0,1 0 0 0 0,-1 0 1 0 0,2 2-1 0 0,1 5 208 0 0,0 0 1 0 0,0 0-1 0 0,-1 1 1 0 0,4 16-1 0 0,6 64 447 0 0,-9-56-462 0 0,15 58 1 0 0,-19-91-201 0 0,0 0 1 0 0,0 1 0 0 0,0-1 0 0 0,0 0 0 0 0,1 0 0 0 0,-1 1 0 0 0,0-1 0 0 0,1 0 0 0 0,-1 0 0 0 0,1 0 0 0 0,0 0 0 0 0,-1 1 0 0 0,1-1-1 0 0,0 0 1 0 0,0 0 0 0 0,0 0 0 0 0,-1 0 0 0 0,1-1 0 0 0,0 1 0 0 0,0 0 0 0 0,0 0 0 0 0,1-1 0 0 0,-1 1 0 0 0,0 0 0 0 0,0-1 0 0 0,0 1-1 0 0,0-1 1 0 0,1 1 0 0 0,-1-1 0 0 0,0 0 0 0 0,0 0 0 0 0,1 1 0 0 0,-1-1 0 0 0,0 0 0 0 0,0 0 0 0 0,1 0 0 0 0,-1 0 0 0 0,0 0 0 0 0,0-1 0 0 0,1 1-1 0 0,-1 0 1 0 0,0-1 0 0 0,0 1 0 0 0,1-1 0 0 0,1 0 0 0 0,2-2-578 0 0,0 0 1 0 0,-1-1-1 0 0,1 1 0 0 0,-1-1 0 0 0,1 0 0 0 0,-1 0 1 0 0,-1 0-1 0 0,1 0 0 0 0,3-6 0 0 0,4-10-3970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6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248 87 2936 0 0,'0'0'5748'0'0,"-10"-13"-5431"0"0,-29-37-63 0 0,37 48-193 0 0,0 0 1 0 0,0 0-1 0 0,-1 0 1 0 0,1 0-1 0 0,0 0 1 0 0,-1 1-1 0 0,1-1 1 0 0,-1 1-1 0 0,0-1 1 0 0,1 1-1 0 0,-1 0 1 0 0,0 0-1 0 0,0 0 1 0 0,0 1-1 0 0,1-1 1 0 0,-1 1-1 0 0,0-1 1 0 0,0 1-1 0 0,0 0 1 0 0,0 0-1 0 0,0 0 1 0 0,0 1-1 0 0,0-1 1 0 0,0 1-1 0 0,-5 1 1 0 0,6-2-63 0 0,-4 2 52 0 0,-1 1 0 0 0,1-1 0 0 0,0 1-1 0 0,0 0 1 0 0,0 1 0 0 0,1-1 0 0 0,-1 1 0 0 0,1 0 0 0 0,0 0 0 0 0,0 1-1 0 0,0 0 1 0 0,1-1 0 0 0,-6 9 0 0 0,5-7-29 0 0,1 1 1 0 0,0-1-1 0 0,0 1 1 0 0,0 0-1 0 0,1 0 1 0 0,-1 1-1 0 0,2-1 0 0 0,-1 1 1 0 0,1-1-1 0 0,-2 16 1 0 0,4-22-32 0 0,0 1 1 0 0,0 0-1 0 0,0-1 1 0 0,0 1-1 0 0,0-1 1 0 0,0 1 0 0 0,1-1-1 0 0,-1 1 1 0 0,0-1-1 0 0,1 1 1 0 0,0-1-1 0 0,-1 0 1 0 0,1 1-1 0 0,0-1 1 0 0,-1 0-1 0 0,1 1 1 0 0,0-1 0 0 0,0 0-1 0 0,0 0 1 0 0,0 0-1 0 0,0 1 1 0 0,0-1-1 0 0,1 0 1 0 0,-1-1-1 0 0,0 1 1 0 0,1 0-1 0 0,-1 0 1 0 0,0 0-1 0 0,1-1 1 0 0,-1 1 0 0 0,1-1-1 0 0,-1 1 1 0 0,1-1-1 0 0,1 1 1 0 0,0-1 31 0 0,0 0 0 0 0,0 1 0 0 0,0-1 0 0 0,0 0 0 0 0,0-1 0 0 0,0 1 1 0 0,-1 0-1 0 0,1-1 0 0 0,0 0 0 0 0,0 0 0 0 0,0 0 0 0 0,0 0 0 0 0,-1 0 0 0 0,1 0 0 0 0,0-1 1 0 0,-1 1-1 0 0,5-4 0 0 0,2-3 62 0 0,0-1 1 0 0,-1 0-1 0 0,12-16 0 0 0,-17 21-61 0 0,0 0 0 0 0,-1-1 0 0 0,1 0-1 0 0,-1 1 1 0 0,0-1 0 0 0,0 0 0 0 0,0 0-1 0 0,-1 0 1 0 0,0 0 0 0 0,0 0 0 0 0,1-8-1 0 0,0 21-104 0 0,0-1-1 0 0,1 0 0 0 0,0 0 0 0 0,0 0 1 0 0,1 0-1 0 0,0-1 0 0 0,0 0 0 0 0,6 8 0 0 0,-5-8 107 0 0,0-1 0 0 0,1 1 0 0 0,-1-1 0 0 0,1 0 0 0 0,0-1 0 0 0,1 1 0 0 0,-1-1-1 0 0,1 0 1 0 0,0-1 0 0 0,-1 0 0 0 0,2 0 0 0 0,-1 0 0 0 0,12 2 0 0 0,-4-2-322 0 0,1 0 1 0 0,-1-2-1 0 0,1 0 1 0 0,-1 0-1 0 0,27-4 1 0 0,-37 2-224 0 0,1 0 0 0 0,-1 0 1 0 0,0 0-1 0 0,0-1 1 0 0,0 0-1 0 0,5-3 1 0 0,7-3-2348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6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4484 0 0,'0'0'6238'0'0,"15"-10"-6321"0"0,48-28 42 0 0,-59 36 22 0 0,1 0 1 0 0,-1 0-1 0 0,0 0 1 0 0,1 0-1 0 0,-1 1 1 0 0,1 0-1 0 0,0 0 1 0 0,-1 0-1 0 0,1 1 1 0 0,0-1 0 0 0,0 1-1 0 0,-1 0 1 0 0,10 2-1 0 0,4-1-64 0 0,27 4-507 0 0,-43-5 238 0 0,0 0 0 0 0,0 1-1 0 0,0-1 1 0 0,0 1 0 0 0,0-1 0 0 0,0 1-1 0 0,-1 0 1 0 0,1 0 0 0 0,0 0 0 0 0,-1 0-1 0 0,1 0 1 0 0,0 0 0 0 0,-1 0 0 0 0,1 1-1 0 0,-1-1 1 0 0,0 0 0 0 0,1 1 0 0 0,-1-1-1 0 0,0 1 1 0 0,2 2 0 0 0,-3 2-1609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1344 0 0,'0'0'9177'0'0,"72"-92"-10949"0"0,-39 78 1768 0 0,2 5 0 0 0,2 2-256 0 0,-7 4-480 0 0,-3 2-952 0 0,-6 1-1033 0 0,-4 0-483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6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1580 0 0,'0'0'8648'0'0,"9"2"-8296"0"0,21-1-216 0 0,1-1 1 0 0,43-7-1 0 0,-33 4-95 0 0,34 0-637 0 0,-26 2-4406 0 0,-38 1 1238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7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1 1408 0 0,'0'0'12425'0'0,"0"5"-12611"0"0,-17 106 465 0 0,9-64-220 0 0,-5 91 1 0 0,13-138-64 0 0,19-17-478 0 0,-14 12 416 0 0,13-14-145 0 0,1 0-1 0 0,24-17 1 0 0,-39 32 156 0 0,0 1 0 0 0,1 0 1 0 0,0 0-1 0 0,-1 0 1 0 0,1 0-1 0 0,1 1 0 0 0,-1 0 1 0 0,0 0-1 0 0,0 0 1 0 0,1 1-1 0 0,-1 0 0 0 0,1 0 1 0 0,-1 0-1 0 0,1 0 1 0 0,-1 1-1 0 0,11 1 0 0 0,-14 0 51 0 0,0-1-1 0 0,-1 1 1 0 0,1 0 0 0 0,0 0-1 0 0,-1 0 1 0 0,1 1-1 0 0,-1-1 1 0 0,1 0-1 0 0,-1 0 1 0 0,0 1-1 0 0,0-1 1 0 0,1 1-1 0 0,-1-1 1 0 0,0 1-1 0 0,0 0 1 0 0,0-1-1 0 0,-1 1 1 0 0,1 0-1 0 0,0 0 1 0 0,-1 0-1 0 0,1-1 1 0 0,-1 1-1 0 0,1 0 1 0 0,-1 4-1 0 0,1-1 41 0 0,-1-1-1 0 0,1 1 0 0 0,-1 0 1 0 0,0 0-1 0 0,-1 0 0 0 0,1 0 0 0 0,-1-1 1 0 0,0 1-1 0 0,-1 4 0 0 0,-1-2 14 0 0,0-1 0 0 0,-1 0 0 0 0,0 0-1 0 0,0-1 1 0 0,0 1 0 0 0,0-1 0 0 0,-1 0 0 0 0,0 0-1 0 0,0 0 1 0 0,0-1 0 0 0,-1 0 0 0 0,0 0 0 0 0,0 0-1 0 0,0-1 1 0 0,0 0 0 0 0,0 0 0 0 0,0 0 0 0 0,-1-1-1 0 0,-8 2 1 0 0,3 0-6 0 0,-1-2 0 0 0,1 0 0 0 0,-1 0 0 0 0,0-1 0 0 0,0-1-1 0 0,0 0 1 0 0,0-1 0 0 0,1 0 0 0 0,-21-5 0 0 0,31 6-99 0 0,-1-1 0 0 0,1 1 0 0 0,0-1 1 0 0,-1 0-1 0 0,1 0 0 0 0,0 0 0 0 0,0 0 0 0 0,-1 0 0 0 0,1-1 0 0 0,0 1 1 0 0,0 0-1 0 0,0-1 0 0 0,-1-2 0 0 0,2 4-14 0 0,1-1 0 0 0,0 1 1 0 0,0 0-1 0 0,-1-1 0 0 0,1 1 0 0 0,0-1 0 0 0,0 1 0 0 0,0 0 0 0 0,0-1 1 0 0,0 1-1 0 0,0-1 0 0 0,0 1 0 0 0,0-1 0 0 0,0 1 0 0 0,0-1 0 0 0,0 1 1 0 0,0-1-1 0 0,0 1 0 0 0,0 0 0 0 0,0-1 0 0 0,0 1 0 0 0,0-1 0 0 0,1 1 1 0 0,-1-1-1 0 0,0 1 0 0 0,16-13-2056 0 0,32-11-3634 0 0,-26 15 2668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7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4560 0 0,'0'0'10499'0'0,"3"-3"-10685"0"0,18-7 159 0 0,0 0 1 0 0,1 1 0 0 0,0 1 0 0 0,0 2-1 0 0,30-6 1 0 0,-12 2 5 0 0,-26 6 14 0 0,22-3-214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48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3040 0 0,'0'0'8964'0'0,"6"0"-9121"0"0,69 3 795 0 0,122-13 0 0 0,-114 4 96 0 0,-17 5-2358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1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35 6233 0 0,'0'0'6762'0'0,"-4"16"-6979"0"0,-4 13 320 0 0,2 1 1 0 0,1-1-1 0 0,-1 41 0 0 0,6 124 145 0 0,-1-194-168 0 0,0 0 1 0 0,0-1-1 0 0,0 1 0 0 0,0-1 0 0 0,0 0 0 0 0,1 1 0 0 0,-1-1 1 0 0,0 0-1 0 0,0 1 0 0 0,0-1 0 0 0,1 0 0 0 0,-1 0 0 0 0,0 0 1 0 0,1 1-1 0 0,-1-1 0 0 0,0 0 0 0 0,1 0 0 0 0,0 0 1 0 0,-1-2-1 0 0,-1-9-180 0 0,1 0 1 0 0,0 0-1 0 0,1-1 1 0 0,1 1-1 0 0,0 0 1 0 0,1 0 0 0 0,0 0-1 0 0,1 0 1 0 0,6-20-1 0 0,7-10-212 0 0,26-49 0 0 0,-40 87 284 0 0,1-2-7 0 0,1-3 6 0 0,0 0 1 0 0,0 0-1 0 0,1 1 1 0 0,1-1-1 0 0,-1 1 0 0 0,1 0 1 0 0,0 1-1 0 0,1-1 1 0 0,0 1-1 0 0,10-8 1 0 0,-15 14 22 0 0,-1 1 1 0 0,1-1-1 0 0,-1 0 1 0 0,1 1-1 0 0,-1-1 1 0 0,1 1-1 0 0,-1-1 1 0 0,1 1-1 0 0,0 0 1 0 0,-1 0-1 0 0,1 0 1 0 0,0 0-1 0 0,-1 0 1 0 0,1 0-1 0 0,0 0 1 0 0,-1 1-1 0 0,1-1 1 0 0,-1 0-1 0 0,1 1 1 0 0,-1 0 0 0 0,1-1-1 0 0,-1 1 1 0 0,1 0-1 0 0,-1 0 1 0 0,1-1-1 0 0,-1 1 1 0 0,0 0-1 0 0,1 0 1 0 0,-1 1-1 0 0,0-1 1 0 0,0 0-1 0 0,0 0 1 0 0,0 1-1 0 0,0-1 1 0 0,1 2-1 0 0,5 7 194 0 0,-1 0 0 0 0,-1 0 0 0 0,9 21 0 0 0,-10-21-215 0 0,16 47 203 0 0,-17-44-167 0 0,1 0 1 0 0,0-1-1 0 0,1 0 0 0 0,1 0 1 0 0,0 0-1 0 0,0 0 0 0 0,1-1 1 0 0,11 14-1 0 0,-16-23 16 0 0,0-1 0 0 0,0 1 0 0 0,1-1-1 0 0,-1 0 1 0 0,0 1 0 0 0,1-1 0 0 0,-1 0 0 0 0,1-1 0 0 0,-1 1 0 0 0,1 0-1 0 0,-1-1 1 0 0,1 1 0 0 0,-1-1 0 0 0,1 0 0 0 0,0 0 0 0 0,-1 0 0 0 0,1 0 0 0 0,0 0-1 0 0,-1-1 1 0 0,1 1 0 0 0,-1-1 0 0 0,1 1 0 0 0,-1-1 0 0 0,1 0 0 0 0,4-3 0 0 0,4-1-73 0 0,0-1 1 0 0,-1 0 0 0 0,1-1-1 0 0,9-8 1 0 0,-8 6-1069 0 0,-1-1 1 0 0,-1 0-1 0 0,0 0 0 0 0,0-1 1 0 0,11-17-1 0 0,-14 13-1978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2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153 190 640 0 0,'0'0'7592'0'0,"2"-16"-6991"0"0,-1 13-569 0 0,9-134 2448 0 0,-10 136-2414 0 0,1 0 0 0 0,-1 0-1 0 0,0 0 1 0 0,0-1 0 0 0,0 1-1 0 0,0 0 1 0 0,0 0 0 0 0,0 0 0 0 0,0 0-1 0 0,-1-1 1 0 0,1 1 0 0 0,0 0 0 0 0,-1 0-1 0 0,1 0 1 0 0,0 0 0 0 0,-1 0-1 0 0,1 0 1 0 0,-1 0 0 0 0,0 0 0 0 0,1 0-1 0 0,-1 0 1 0 0,0 0 0 0 0,0 0 0 0 0,1 1-1 0 0,-1-1 1 0 0,0 0 0 0 0,0 0-1 0 0,0 1 1 0 0,0-1 0 0 0,0 1 0 0 0,0-1-1 0 0,0 1 1 0 0,0-1 0 0 0,0 1 0 0 0,-1 0-1 0 0,1-1 1 0 0,0 1 0 0 0,0 0 0 0 0,0 0-1 0 0,0 0 1 0 0,0 0 0 0 0,-3 0-1 0 0,1 1-58 0 0,0-1-1 0 0,-1 1 0 0 0,1 0 0 0 0,0 1 0 0 0,0-1 0 0 0,0 1 0 0 0,0-1 0 0 0,0 1 1 0 0,0 0-1 0 0,1 0 0 0 0,-1 0 0 0 0,0 0 0 0 0,1 1 0 0 0,-3 2 0 0 0,-8 11 45 0 0,0 1-1 0 0,1 0 1 0 0,-16 33-1 0 0,24-41-90 0 0,0 0 0 0 0,0 0 0 0 0,1 1-1 0 0,1-1 1 0 0,-1 1 0 0 0,1 0 0 0 0,1-1-1 0 0,0 1 1 0 0,1 0 0 0 0,0 11 0 0 0,0-20 37 0 0,0 1 0 0 0,1-1 0 0 0,-1 0-1 0 0,1 0 1 0 0,-1-1 0 0 0,1 1 0 0 0,-1 0 0 0 0,1 0 0 0 0,-1 0 0 0 0,1 0 0 0 0,0 0 0 0 0,0-1 0 0 0,-1 1 0 0 0,1 0 0 0 0,0 0 0 0 0,0-1 0 0 0,0 1 0 0 0,0-1 0 0 0,0 1 0 0 0,0-1 0 0 0,0 1 0 0 0,0-1 0 0 0,0 0 0 0 0,0 1 0 0 0,0-1 0 0 0,0 0 0 0 0,0 0 0 0 0,0 0 0 0 0,0 1-1 0 0,0-1 1 0 0,0 0 0 0 0,0-1 0 0 0,0 1 0 0 0,0 0 0 0 0,0 0 0 0 0,0 0 0 0 0,1-1 0 0 0,-1 1 0 0 0,1-1 0 0 0,4 0 27 0 0,0-1-1 0 0,-1 1 1 0 0,1-1-1 0 0,-1-1 1 0 0,0 1-1 0 0,7-4 1 0 0,-1-3-153 0 0,0 0 1 0 0,17-20-1 0 0,-21 21 86 0 0,0 0-1 0 0,1 1 1 0 0,0 0-1 0 0,0 0 1 0 0,0 0-1 0 0,19-9 1 0 0,-26 15 25 0 0,1 1 0 0 0,-1 0 0 0 0,1-1-1 0 0,-1 1 1 0 0,1 0 0 0 0,-1 0 0 0 0,0 0 0 0 0,1 0 0 0 0,-1 0 0 0 0,1 1 0 0 0,-1-1 0 0 0,1 0-1 0 0,-1 1 1 0 0,0-1 0 0 0,1 1 0 0 0,-1-1 0 0 0,0 1 0 0 0,0 0 0 0 0,1-1 0 0 0,-1 1 0 0 0,0 0-1 0 0,0 0 1 0 0,0 0 0 0 0,0 0 0 0 0,0 0 0 0 0,0 0 0 0 0,2 2 0 0 0,27 41 666 0 0,-16-22-639 0 0,-11-17-2 0 0,1-1 1 0 0,0 1-1 0 0,1-1 1 0 0,-1 0 0 0 0,1-1-1 0 0,0 1 1 0 0,-1-1-1 0 0,2 0 1 0 0,-1 0-1 0 0,0 0 1 0 0,1-1-1 0 0,-1 0 1 0 0,12 3-1 0 0,-13-4-299 0 0,0-1 0 0 0,1 1 1 0 0,-1-1-1 0 0,0 0 0 0 0,1 0 0 0 0,-1-1 0 0 0,0 1 0 0 0,1-1 0 0 0,-1 0 1 0 0,0 0-1 0 0,0-1 0 0 0,0 1 0 0 0,0-1 0 0 0,0 0 0 0 0,0 0 0 0 0,0 0 0 0 0,-1-1 1 0 0,1 1-1 0 0,-1-1 0 0 0,5-4 0 0 0,9-13-2786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2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27 4028 0 0,'0'0'8459'0'0,"16"-4"-8518"0"0,-12 3 51 0 0,18-5-31 0 0,0 0 0 0 0,0 2 0 0 0,40-2 0 0 0,-30 6-194 0 0,-10 0-4240 0 0</inkml:trace>
  <inkml:trace contextRef="#ctx0" brushRef="#br0" timeOffset="1">1 182 40 0 0,'0'0'13323'0'0,"17"-2"-13112"0"0,131-17-62 0 0,-87 6-106 0 0,2 0-1952 0 0,-21 6-4885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3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16 1616 0 0,'0'0'11466'0'0,"-1"-4"-11112"0"0,0-8-213 0 0,0 13 145 0 0,-2 23 410 0 0,-1 4-350 0 0,-4 14-367 0 0,2 0-1 0 0,-1 47 0 0 0,16-98-1246 0 0,0 1 1131 0 0,6-9-81 0 0,1 1 1 0 0,1 1-1 0 0,0 1 1 0 0,1 0-1 0 0,1 1 1 0 0,23-12-1 0 0,-41 25 188 0 0,1-1 0 0 0,0 0-1 0 0,-1 1 1 0 0,1-1-1 0 0,0 1 1 0 0,-1-1-1 0 0,1 1 1 0 0,0 0-1 0 0,-1 0 1 0 0,1 0 0 0 0,0 0-1 0 0,-1 0 1 0 0,1 0-1 0 0,0 0 1 0 0,0 0-1 0 0,-1 1 1 0 0,1-1-1 0 0,2 2 1 0 0,-3-2 49 0 0,0 1 1 0 0,0 0 0 0 0,0 0-1 0 0,0 0 1 0 0,0 0-1 0 0,0 0 1 0 0,0 0-1 0 0,-1 0 1 0 0,1 0-1 0 0,0 0 1 0 0,0 0-1 0 0,-1 0 1 0 0,1 0-1 0 0,-1 1 1 0 0,1-1 0 0 0,-1 0-1 0 0,0 0 1 0 0,0 1-1 0 0,1 0 1 0 0,-1 2 95 0 0,0-1 0 0 0,0 1 0 0 0,0 0 1 0 0,0-1-1 0 0,-1 1 0 0 0,1-1 0 0 0,-1 1 0 0 0,0-1 1 0 0,0 0-1 0 0,0 1 0 0 0,0-1 0 0 0,-1 0 0 0 0,0 0 1 0 0,1 1-1 0 0,-1-1 0 0 0,-4 5 0 0 0,-3-1-50 0 0,0 0 0 0 0,-1 0 1 0 0,1-1-1 0 0,-1 0 0 0 0,0 0 0 0 0,-1-1 0 0 0,1-1 0 0 0,-1 1 0 0 0,0-2 0 0 0,0 0 0 0 0,-1 0 0 0 0,1-1 0 0 0,0 0 1 0 0,-1-1-1 0 0,-20 0 0 0 0,32-1-149 0 0,0 0 0 0 0,-1 0 0 0 0,1 0 0 0 0,0 0 0 0 0,0 0 0 0 0,-1 0-1 0 0,1 0 1 0 0,0 0 0 0 0,0 0 0 0 0,-1 0 0 0 0,1 0 0 0 0,0 0 0 0 0,0 0 0 0 0,-1 0 0 0 0,1 0 0 0 0,0 0 0 0 0,0 0 0 0 0,-1-1 0 0 0,1 1 0 0 0,0 0 0 0 0,0 0 0 0 0,-1 0 0 0 0,1 0 0 0 0,0 0 0 0 0,0-1 0 0 0,-1 1-252 0 0,1-1 252 0 0,0 1 0 0 0,0 0 0 0 0,0 0 0 0 0,-1 0 0 0 0,1-1 0 0 0,0 1 0 0 0,0 0 0 0 0,0 0 0 0 0,0-1-1 0 0,0 1 1 0 0,0 0 0 0 0,0 0 0 0 0,0-1 0 0 0,0 1 0 0 0,0 0 0 0 0,0-1 0 0 0,0 1 0 0 0,0 0 0 0 0,0 0 0 0 0,0-1 0 0 0,0 1 0 0 0,0 0 0 0 0,0 0 0 0 0,0-1 0 0 0,0 1 0 0 0,1 0 0 0 0,-1 0 0 0 0,0 0 0 0 0,0-1 0 0 0,0 1 0 0 0,0 0 0 0 0,1-1-84 0 0,12-14-5287 0 0,-12 14 5361 0 0,12-10-2460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3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 9641 0 0,'0'0'5609'0'0,"13"-3"-6123"0"0,112-18 407 0 0,-71 12-1654 0 0,-35 5 184 0 0,-1 1 0 0 0,29-1-1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4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26 312 0 0,'0'0'15177'0'0,"3"3"-15371"0"0,0 0 207 0 0,1 0-1 0 0,0 0 1 0 0,0 0-1 0 0,0 0 1 0 0,1-1-1 0 0,-1 0 1 0 0,1 0-1 0 0,-1 0 1 0 0,1 0-1 0 0,0-1 1 0 0,-1 0-1 0 0,1 0 1 0 0,0 0-1 0 0,6 0 1 0 0,17 1 61 0 0,34 0 0 0 0,-45-3-53 0 0,18 2-254 0 0,-17 0 180 0 0,0-1 0 0 0,33-4 0 0 0,-9-9-2433 0 0,-37 10 1492 0 0,0 0 0 0 0,1-1 0 0 0,-1 1 0 0 0,0-1 1 0 0,6-6-1 0 0,7-9-4405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9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1472 0 0,'0'0'6777'0'0,"115"-95"-7969"0"0,-74 81 1192 0 0,0 1 0 0 0,2 2-28 0 0,-9 0-856 0 0,-9 3-849 0 0,2 1-743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4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1 168 0 0,'0'0'11708'0'0,"-13"6"-12961"0"0,4 6 216 0 0,31-30-8549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5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1 1684 0 0,'0'0'6717'0'0,"-36"49"-9185"0"0</inkml:trace>
  <inkml:trace contextRef="#ctx0" brushRef="#br0" timeOffset="1">39 226 1668 0 0,'0'0'7261'0'0,"-32"25"-7973"0"0,30-17 440 0 0,-1-1-628 0 0,2-3-893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5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0 444 0 0,'0'0'5553'0'0,"-43"30"-5889"0"0,40-26-409 0 0</inkml:trace>
  <inkml:trace contextRef="#ctx0" brushRef="#br0" timeOffset="1">21 125 144 0 0,'0'0'7933'0'0,"-21"6"-8733"0"0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7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59 1892 0 0,'0'0'9406'0'0,"-3"-1"-9330"0"0,2 1-57 0 0,1-1-1 0 0,-1 1 1 0 0,0 0 0 0 0,1-1 0 0 0,-1 1 0 0 0,0 0-1 0 0,1-1 1 0 0,-1 1 0 0 0,1-1 0 0 0,-1 1 0 0 0,1-1-1 0 0,-1 1 1 0 0,1-1 0 0 0,-1 0 0 0 0,1 1 0 0 0,-1-1-1 0 0,1 1 1 0 0,0-1 0 0 0,-1 0 0 0 0,1 0 0 0 0,0 1-1 0 0,0-1 1 0 0,-1 0 0 0 0,1 1 0 0 0,0-1 0 0 0,0 0 0 0 0,0 0-1 0 0,0 1 1 0 0,0-1 0 0 0,0 0 0 0 0,0-1 0 0 0,1 1-29 0 0,-1-1 0 0 0,-1 0 0 0 0,1 1 0 0 0,0-1 0 0 0,0 1 0 0 0,0-1 0 0 0,-1 1 1 0 0,1-1-1 0 0,-1 1 0 0 0,1-1 0 0 0,-2-2 0 0 0,-10-11 135 0 0,11 15-119 0 0,1-1-1 0 0,0 1 1 0 0,0 0 0 0 0,0 0-1 0 0,0 0 1 0 0,-1 0 0 0 0,1 0-1 0 0,0 0 1 0 0,0 0 0 0 0,0 0-1 0 0,-1-1 1 0 0,1 1 0 0 0,0 0-1 0 0,0 0 1 0 0,-1 0 0 0 0,1 0-1 0 0,0 0 1 0 0,0 0 0 0 0,0 0-1 0 0,-1 0 1 0 0,1 0 0 0 0,0 0 0 0 0,0 0-1 0 0,0 0 1 0 0,-1 1 0 0 0,1-1-1 0 0,0 0 1 0 0,0 0 0 0 0,0 0-1 0 0,-1 0 1 0 0,1 0 0 0 0,0 0-1 0 0,0 0 1 0 0,0 1 0 0 0,0-1-1 0 0,-1 0 1 0 0,-6 28 576 0 0,1-1-103 0 0,-52 193 832 0 0,19-61-1659 0 0,36-149 17 0 0,-1 2-2865 0 0,7-48-4235 0 0,-1 6 4585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8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1160 0 0,'0'0'6396'0'0,"7"16"-5757"0"0,25 49-81 0 0,-26-55-469 0 0,1 0 0 0 0,0 0 1 0 0,0 0-1 0 0,1-1 0 0 0,0 0 1 0 0,0-1-1 0 0,1 0 0 0 0,1 0 1 0 0,-1 0-1 0 0,1-2 0 0 0,20 12 1 0 0,-26-16-87 0 0,2 2 19 0 0,0 0 0 0 0,0 0-1 0 0,1-1 1 0 0,-1 0-1 0 0,1 0 1 0 0,0-1 0 0 0,-1 0-1 0 0,1 0 1 0 0,0 0 0 0 0,0-1-1 0 0,1 0 1 0 0,7 0 0 0 0,-14-1 7 0 0,0-1 1 0 0,-1 1 0 0 0,1 0 0 0 0,0-1 0 0 0,0 1 0 0 0,-1-1 0 0 0,1 1 0 0 0,0-1 0 0 0,-1 1 0 0 0,1-1-1 0 0,0 1 1 0 0,-1-1 0 0 0,1 0 0 0 0,-1 1 0 0 0,1-1 0 0 0,-1 0 0 0 0,1 0 0 0 0,-1 1 0 0 0,0-1-1 0 0,1 0 1 0 0,-1 0 0 0 0,0 1 0 0 0,1-1 0 0 0,-1 0 0 0 0,0 0 0 0 0,0 0 0 0 0,0 0 0 0 0,0-1-1 0 0,1-30 367 0 0,-1 25-306 0 0,1-22 341 0 0,-2-1 0 0 0,-1 0 0 0 0,-2 1 0 0 0,0-1 0 0 0,-16-53 0 0 0,19 83-465 0 0,1-1 1 0 0,0 1 0 0 0,0-1-1 0 0,0 0 1 0 0,0 1-1 0 0,0-1 1 0 0,-1 1-1 0 0,1-1 1 0 0,0 1-1 0 0,-1-1 1 0 0,1 1-1 0 0,0-1 1 0 0,-1 1-1 0 0,1-1 1 0 0,0 1-1 0 0,-1-1 1 0 0,1 1 0 0 0,-1-1-1 0 0,1 1 1 0 0,-1 0-1 0 0,1-1 1 0 0,-1 1-1 0 0,1 0 1 0 0,-1 0-1 0 0,-1-1 1 0 0,-8 11-803 0 0,-8 35-3033 0 0,14-33 900 0 0,1-2-227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8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16 1852 0 0,'0'0'9228'0'0,"-1"14"-9058"0"0,1 0-142 0 0,-2 89 9 0 0,3-97-32 0 0,0 0 1 0 0,0 0-1 0 0,0 0 0 0 0,1 0 0 0 0,0 0 1 0 0,0 0-1 0 0,0-1 0 0 0,1 1 0 0 0,0-1 1 0 0,0 1-1 0 0,0-1 0 0 0,6 6 0 0 0,-8-9 4 0 0,1 0-1 0 0,-1-1 0 0 0,1 1 1 0 0,-1-1-1 0 0,1 1 0 0 0,0-1 0 0 0,0 0 1 0 0,0 0-1 0 0,0 0 0 0 0,0 0 1 0 0,0 0-1 0 0,0 0 0 0 0,0 0 0 0 0,0-1 1 0 0,0 1-1 0 0,1-1 0 0 0,-1 1 1 0 0,0-1-1 0 0,0 0 0 0 0,1 0 0 0 0,-1 0 1 0 0,0 0-1 0 0,0 0 0 0 0,1-1 1 0 0,-1 1-1 0 0,0-1 0 0 0,0 1 0 0 0,0-1 1 0 0,0 0-1 0 0,0 0 0 0 0,0 0 1 0 0,0 0-1 0 0,0 0 0 0 0,0 0 0 0 0,3-4 1 0 0,1 0 39 0 0,0-1 0 0 0,-1 1 0 0 0,1-1 0 0 0,-2-1 0 0 0,1 1 0 0 0,-1-1 0 0 0,0 0 0 0 0,0 0 0 0 0,0 0 0 0 0,-1-1 0 0 0,0 1 0 0 0,-1-1 0 0 0,0 1-1 0 0,0-1 1 0 0,-1 0 0 0 0,1-14 0 0 0,-1 18-37 0 0,-1 1 0 0 0,1-1 0 0 0,-1 0 0 0 0,-1 0 0 0 0,1 0-1 0 0,0 1 1 0 0,-1-1 0 0 0,0 0 0 0 0,0 0 0 0 0,0 1-1 0 0,0-1 1 0 0,-1 1 0 0 0,1-1 0 0 0,-1 1 0 0 0,0-1 0 0 0,0 1-1 0 0,0 0 1 0 0,0 0 0 0 0,-1 0 0 0 0,1 0 0 0 0,-1 1 0 0 0,0-1-1 0 0,0 0 1 0 0,0 1 0 0 0,0 0 0 0 0,0 0 0 0 0,0 0-1 0 0,-1 0 1 0 0,1 1 0 0 0,-1-1 0 0 0,1 1 0 0 0,-1 0 0 0 0,0 0-1 0 0,1 0 1 0 0,-1 0 0 0 0,-5 0 0 0 0,3 1-68 0 0,0-1 0 0 0,0 1 1 0 0,0 1-1 0 0,0-1 0 0 0,1 1 0 0 0,-1 0 1 0 0,-11 3-1 0 0,-7 11-1853 0 0,22-13 1385 0 0,0 0 1 0 0,1 0-1 0 0,-1 0 0 0 0,1 0 1 0 0,-1 0-1 0 0,1 0 0 0 0,0 0 1 0 0,0 0-1 0 0,0 1 0 0 0,-1 2 0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9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1 520 0 0,'0'0'11579'0'0,"3"8"-11296"0"0,0 3-224 0 0,0 0 1 0 0,-1 0-1 0 0,0 0 1 0 0,-1 1-1 0 0,0-1 1 0 0,0 0-1 0 0,-1 0 1 0 0,-1 1-1 0 0,0-1 1 0 0,-1 0-1 0 0,0 0 1 0 0,0 0 0 0 0,-1 0-1 0 0,-6 13 1 0 0,0-10 559 0 0,8-28-594 0 0,10-25-661 0 0,-1 21 607 0 0,1 1 0 0 0,1 0-1 0 0,0 0 1 0 0,2 1 0 0 0,19-23-1 0 0,-31 38 46 0 0,1 0 0 0 0,0 0 0 0 0,0 0-1 0 0,0 0 1 0 0,0 0 0 0 0,0 0 0 0 0,0 0-1 0 0,1 0 1 0 0,-1 0 0 0 0,0 1 0 0 0,0-1-1 0 0,0 0 1 0 0,1 1 0 0 0,-1-1 0 0 0,0 1 0 0 0,1-1-1 0 0,-1 1 1 0 0,1 0 0 0 0,-1 0 0 0 0,0-1-1 0 0,1 1 1 0 0,-1 0 0 0 0,1 0 0 0 0,-1 0 0 0 0,1 1-1 0 0,1-1 1 0 0,-1 1 4 0 0,1 1 0 0 0,-1-1 1 0 0,0 0-1 0 0,0 1 0 0 0,0 0 0 0 0,-1-1 0 0 0,1 1 1 0 0,0 0-1 0 0,0 0 0 0 0,-1 0 0 0 0,0 0 0 0 0,1 0 1 0 0,1 4-1 0 0,2 5-192 0 0,0 0 0 0 0,-1 1-1 0 0,0-1 1 0 0,-1 1 0 0 0,3 13 0 0 0,-4-11-891 0 0,1 0-1395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0:59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0 217 444 0 0,'0'0'8947'0'0,"13"-7"-8571"0"0,-8 5-346 0 0,7-3 116 0 0,-1-1 1 0 0,1 0 0 0 0,-2-1-1 0 0,1 0 1 0 0,-1-1-1 0 0,17-16 1 0 0,-20 16-44 0 0,0 0 0 0 0,-1-1 0 0 0,0 0 0 0 0,7-15 0 0 0,-11 21-42 0 0,0 0-1 0 0,-1 0 1 0 0,0-1 0 0 0,0 1 0 0 0,0-1 0 0 0,0 1-1 0 0,0-1 1 0 0,-1 1 0 0 0,1-1 0 0 0,-1 1 0 0 0,0-1 0 0 0,0 0-1 0 0,-1 1 1 0 0,1-1 0 0 0,-1 1 0 0 0,0-1 0 0 0,-1-5-1 0 0,1 8-47 0 0,1-1-1 0 0,-1 1 0 0 0,1 0 1 0 0,-1 0-1 0 0,0 0 0 0 0,1 0 0 0 0,-1 0 1 0 0,0 0-1 0 0,0 0 0 0 0,0 1 0 0 0,0-1 1 0 0,1 0-1 0 0,-1 0 0 0 0,0 1 0 0 0,0-1 1 0 0,-1 0-1 0 0,1 1 0 0 0,0-1 0 0 0,0 1 1 0 0,0-1-1 0 0,0 1 0 0 0,0 0 0 0 0,-1 0 1 0 0,1-1-1 0 0,0 1 0 0 0,0 0 0 0 0,0 0 1 0 0,-1 0-1 0 0,1 0 0 0 0,0 0 0 0 0,0 0 1 0 0,0 1-1 0 0,-1-1 0 0 0,1 0 1 0 0,0 1-1 0 0,0-1 0 0 0,0 0 0 0 0,0 1 1 0 0,0 0-1 0 0,-2 1 0 0 0,-2 1-12 0 0,0 0 0 0 0,0 0 0 0 0,0 1 0 0 0,1 0 0 0 0,-1 0 0 0 0,-6 8 0 0 0,6-7 100 0 0,1 1 1 0 0,0 0 0 0 0,0 0 0 0 0,1 0 0 0 0,-1 1 0 0 0,2-1 0 0 0,-1 1 0 0 0,1 0 0 0 0,-1 0 0 0 0,2-1-1 0 0,-1 1 1 0 0,1 0 0 0 0,0 1 0 0 0,1-1 0 0 0,0 0 0 0 0,0 0 0 0 0,0 0 0 0 0,2 11 0 0 0,0-12-81 0 0,0 0 0 0 0,0-1 1 0 0,0 1-1 0 0,0-1 0 0 0,1 0 0 0 0,0 0 1 0 0,0 1-1 0 0,0-2 0 0 0,1 1 0 0 0,0 0 1 0 0,0-1-1 0 0,0 0 0 0 0,0 0 1 0 0,1 0-1 0 0,-1 0 0 0 0,1-1 0 0 0,0 1 1 0 0,0-1-1 0 0,0-1 0 0 0,1 1 1 0 0,-1-1-1 0 0,10 3 0 0 0,-3-1 67 0 0,1-1-1 0 0,-1 0 1 0 0,18 1 0 0 0,-26-4-308 0 0,0 0 1 0 0,-1 1-1 0 0,1-1 0 0 0,0-1 0 0 0,-1 1 1 0 0,1 0-1 0 0,0-1 0 0 0,-1 0 1 0 0,1 0-1 0 0,-1 0 0 0 0,1 0 1 0 0,-1-1-1 0 0,1 1 0 0 0,-1-1 0 0 0,5-3 1 0 0,-3-2-2504 0 0,-3-5-1786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02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49 28 0 0,'0'0'8501'0'0,"5"-6"-7668"0"0,-2 1-491 0 0,0 0 81 0 0,0 1-1 0 0,-1 0 1 0 0,2 0 0 0 0,-1 0 0 0 0,0 0-1 0 0,1 1 1 0 0,7-7 0 0 0,-10 13-309 0 0,0-1 0 0 0,0 1 0 0 0,-1-1 0 0 0,1 1 1 0 0,-1-1-1 0 0,0 1 0 0 0,0 0 0 0 0,0-1 0 0 0,-1 4 0 0 0,-3 41 109 0 0,-3-1-1 0 0,-20 71 0 0 0,9-44-221 0 0,16-63 8 0 0,-2 9 29 0 0,0 0-1 0 0,-2 0 1 0 0,-9 21-1 0 0,15-40-8 0 0,0 1 0 0 0,0-1 1 0 0,0 0-1 0 0,0 1 0 0 0,-1-1 0 0 0,1 1 0 0 0,0-1 1 0 0,0 0-1 0 0,0 1 0 0 0,-1-1 0 0 0,1 0 0 0 0,0 1 1 0 0,0-1-1 0 0,-1 0 0 0 0,1 0 0 0 0,0 1 0 0 0,-1-1 0 0 0,1 0 1 0 0,0 0-1 0 0,-1 1 0 0 0,1-1 0 0 0,0 0 0 0 0,-1 0 1 0 0,1 0-1 0 0,0 0 0 0 0,-1 1 0 0 0,1-1 0 0 0,-1 0 1 0 0,1 0-1 0 0,0 0 0 0 0,-1 0 0 0 0,1 0 0 0 0,-1 0 1 0 0,-8-12 293 0 0,1-19-428 0 0,8 12-70 0 0,1 0 0 0 0,1 0 0 0 0,1-1 0 0 0,0 2 0 0 0,2-1-1 0 0,12-36 1 0 0,-3 21-125 0 0,1 2 0 0 0,34-56 0 0 0,-48 85 275 0 0,1 1 0 0 0,0-1 0 0 0,-1 0 1 0 0,1 1-1 0 0,0 0 0 0 0,0-1 0 0 0,0 1 0 0 0,0 0 1 0 0,1 0-1 0 0,-1 0 0 0 0,1 0 0 0 0,-1 1 1 0 0,1-1-1 0 0,-1 1 0 0 0,1-1 0 0 0,0 1 1 0 0,0 0-1 0 0,0 0 0 0 0,6-1 0 0 0,-7 2 37 0 0,1 1-1 0 0,0-1 0 0 0,0 1 0 0 0,0 0 1 0 0,0-1-1 0 0,-1 1 0 0 0,1 1 1 0 0,0-1-1 0 0,-1 0 0 0 0,1 1 1 0 0,-1-1-1 0 0,1 1 0 0 0,-1 0 0 0 0,0 0 1 0 0,0 0-1 0 0,1 0 0 0 0,-1 0 1 0 0,-1 0-1 0 0,1 1 0 0 0,2 3 1 0 0,7 11 69 0 0,-1 1 1 0 0,-1 1 0 0 0,0 0-1 0 0,-2 0 1 0 0,0 0 0 0 0,-1 1 0 0 0,-1 0-1 0 0,3 23 1 0 0,-1-9-10 0 0,17 50 1 0 0,-24-83-103 0 0,0-1-1 0 0,0 1 1 0 0,0-1 0 0 0,0 1 0 0 0,1-1 0 0 0,-1 1-1 0 0,0-1 1 0 0,0 0 0 0 0,0 1 0 0 0,1-1 0 0 0,-1 1-1 0 0,0-1 1 0 0,0 0 0 0 0,1 1 0 0 0,-1-1 0 0 0,0 1 0 0 0,1-1-1 0 0,-1 0 1 0 0,0 0 0 0 0,1 1 0 0 0,-1-1 0 0 0,1 0-1 0 0,-1 0 1 0 0,1 1 0 0 0,-1-1 0 0 0,0 0 0 0 0,1 0 0 0 0,-1 0-1 0 0,1 0 1 0 0,-1 0 0 0 0,1 0 0 0 0,-1 1 0 0 0,1-1-1 0 0,-1 0 1 0 0,1-1 0 0 0,-1 1 0 0 0,1 0 0 0 0,-1 0 0 0 0,1 0-1 0 0,-1 0 1 0 0,0 0 0 0 0,1 0 0 0 0,-1 0 0 0 0,1-1-1 0 0,-1 1 1 0 0,1 0 0 0 0,-1 0 0 0 0,0-1 0 0 0,1 1 0 0 0,-1 0-1 0 0,0-1 1 0 0,1 1 0 0 0,-1 0 0 0 0,0-1 0 0 0,1 1-1 0 0,-1 0 1 0 0,0-1 0 0 0,0 1 0 0 0,1-1 0 0 0,-1 1-1 0 0,0 0 1 0 0,0-1 0 0 0,19-33-7778 0 0,-10 15 2757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04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87 1460 0 0,'0'0'10821'0'0,"-1"-14"-10426"0"0,-5-41 2 0 0,6 54-378 0 0,0 0 0 0 0,0 0 0 0 0,-1 0 0 0 0,1 1-1 0 0,0-1 1 0 0,-1 0 0 0 0,1 0 0 0 0,-1 0 0 0 0,1 1-1 0 0,-1-1 1 0 0,1 0 0 0 0,-1 0 0 0 0,0 1 0 0 0,1-1 0 0 0,-1 0-1 0 0,0 1 1 0 0,1-1 0 0 0,-1 1 0 0 0,0-1 0 0 0,0 1 0 0 0,0 0-1 0 0,1-1 1 0 0,-1 1 0 0 0,0 0 0 0 0,0-1 0 0 0,0 1-1 0 0,0 0 1 0 0,0 0 0 0 0,0 0 0 0 0,0 0 0 0 0,0 0 0 0 0,1 0-1 0 0,-1 0 1 0 0,0 0 0 0 0,0 0 0 0 0,0 0 0 0 0,0 0 0 0 0,0 1-1 0 0,0-1 1 0 0,0 0 0 0 0,1 1 0 0 0,-1-1 0 0 0,0 0 0 0 0,0 1-1 0 0,0-1 1 0 0,0 2 0 0 0,0-2 7 0 0,-10 6 114 0 0,0 0 0 0 0,1 1 0 0 0,0 0 0 0 0,0 1 1 0 0,1 0-1 0 0,-17 17 0 0 0,10-6-78 0 0,1 0 0 0 0,-20 32 0 0 0,33-50-80 0 0,1 1-1 0 0,0-1 0 0 0,0 1 1 0 0,0 0-1 0 0,0 0 0 0 0,0-1 0 0 0,0 1 1 0 0,1 0-1 0 0,-1 0 0 0 0,1 0 1 0 0,-1 0-1 0 0,1 0 0 0 0,-1 0 1 0 0,1 0-1 0 0,0 0 0 0 0,0 0 0 0 0,0 0 1 0 0,0 0-1 0 0,1 3 0 0 0,0-4 19 0 0,1 1-1 0 0,-1-1 0 0 0,0 0 0 0 0,1 0 1 0 0,-1 0-1 0 0,0 0 0 0 0,1 0 0 0 0,-1-1 1 0 0,1 1-1 0 0,0 0 0 0 0,-1-1 0 0 0,1 1 0 0 0,0-1 1 0 0,-1 0-1 0 0,1 1 0 0 0,0-1 0 0 0,-1 0 1 0 0,1 0-1 0 0,0 0 0 0 0,-1 0 0 0 0,4-1 1 0 0,9 0 56 0 0,0-1 0 0 0,-1 0 1 0 0,1-1-1 0 0,-1-1 0 0 0,0 0 1 0 0,18-8-1 0 0,-17 6-112 0 0,-1 1 1 0 0,0 0-1 0 0,1 1 0 0 0,0 1 1 0 0,0 0-1 0 0,21-1 0 0 0,-32 5 73 0 0,0 0 0 0 0,-1 1-1 0 0,1-1 1 0 0,-1 1-1 0 0,1-1 1 0 0,-1 1 0 0 0,0 0-1 0 0,0 0 1 0 0,1 0 0 0 0,-1 0-1 0 0,-1 1 1 0 0,1-1-1 0 0,0 0 1 0 0,-1 1 0 0 0,1-1-1 0 0,-1 1 1 0 0,2 3-1 0 0,15 18 187 0 0,-13-20-203 0 0,0 0-1 0 0,0-1 0 0 0,1 0 0 0 0,-1 0 1 0 0,1 0-1 0 0,0-1 0 0 0,0 0 0 0 0,0 0 1 0 0,0 0-1 0 0,0-1 0 0 0,0 0 0 0 0,0 0 1 0 0,1 0-1 0 0,-1-1 0 0 0,0 0 0 0 0,1 0 1 0 0,-1-1-1 0 0,0 0 0 0 0,0 0 0 0 0,12-4 1 0 0,-12 3-453 0 0,0 0 0 0 0,0-1 0 0 0,0 1 0 0 0,-1-1 0 0 0,9-6 0 0 0,-9 5-333 0 0,-2 1 0 0 0,1 0-1 0 0,0-1 1 0 0,-1 0 0 0 0,0 0 0 0 0,1 0-1 0 0,2-6 1 0 0,4-9-4198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8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88 3700 0 0,'0'0'5687'0'0,"-2"-6"-5487"0"0,1 4-204 0 0,0 1-13 0 0,0-1-1 0 0,0 1 1 0 0,0-1 0 0 0,0 0-1 0 0,1 1 1 0 0,-1-1 0 0 0,0 0-1 0 0,1 1 1 0 0,0-1 0 0 0,-1 0-1 0 0,1 1 1 0 0,0-1 0 0 0,0-3-1 0 0,2 4-64 0 0,1-1 1 0 0,-1 1-1 0 0,1-1 0 0 0,0 1 0 0 0,-1 0 0 0 0,1 0 0 0 0,0 0 1 0 0,0 0-1 0 0,0 1 0 0 0,3-1 0 0 0,0-1-13 0 0,0 0-59 0 0,39-10 290 0 0,51-9 0 0 0,-35 17-3613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04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1356 0 0,'0'0'12392'0'0,"0"11"-11992"0"0,3 36 20 0 0,-3-1 1 0 0,-11 92-1 0 0,8-122-400 0 0,1-6-3 0 0,0-1-1 0 0,0 1 1 0 0,-1-1-1 0 0,-4 12 430 0 0,13-35-376 0 0,10-8-351 0 0,0 1 0 0 0,2 1 1 0 0,1 0-1 0 0,0 2 0 0 0,1 0 1 0 0,1 1-1 0 0,37-23 0 0 0,-55 39 257 0 0,-1-1 0 0 0,0 1 0 0 0,1 0 0 0 0,-1 0 1 0 0,1 0-1 0 0,-1 0 0 0 0,1 1 0 0 0,0-1 0 0 0,-1 1 0 0 0,1-1 0 0 0,0 1 0 0 0,-1 0 0 0 0,1 0 0 0 0,0 0 0 0 0,-1 0 0 0 0,1 1 0 0 0,-1-1 0 0 0,1 1 0 0 0,3 1 0 0 0,-4-1 37 0 0,0 0 1 0 0,0 0-1 0 0,-1 0 0 0 0,1 0 0 0 0,0 1 1 0 0,-1-1-1 0 0,1 1 0 0 0,-1-1 0 0 0,0 1 1 0 0,1 0-1 0 0,-1-1 0 0 0,0 1 0 0 0,0 0 1 0 0,0 0-1 0 0,0 0 0 0 0,0 0 0 0 0,-1 0 1 0 0,1 0-1 0 0,-1 0 0 0 0,1 0 0 0 0,-1 0 1 0 0,0 0-1 0 0,1 0 0 0 0,-1 3 0 0 0,0 0 37 0 0,0 0 0 0 0,0-1 1 0 0,0 1-1 0 0,-1 0 0 0 0,0 0 0 0 0,0 0 0 0 0,0-1 0 0 0,0 1 0 0 0,-1 0 0 0 0,1-1 0 0 0,-1 1 0 0 0,-1-1 1 0 0,1 0-1 0 0,0 1 0 0 0,-1-1 0 0 0,-4 5 0 0 0,1-4 8 0 0,1 0 0 0 0,-1 0 0 0 0,1-1 0 0 0,-1 0 1 0 0,0 0-1 0 0,-1 0 0 0 0,1-1 0 0 0,-1 0 0 0 0,1 0 0 0 0,-8 1 0 0 0,-13 3 143 0 0,1-2 1 0 0,-1-1-1 0 0,0-1 0 0 0,-48-1 0 0 0,-47-13-1156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09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28 0 0,'3'-16'15220'0'0,"33"3"-14506"0"0,8-2-809 0 0,-16 11 74 0 0,-5 0-43 0 0,42-2-1 0 0,-65 6 54 0 0,-8 21-8164 0 0,16-42 644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0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80 0 0,'0'0'8833'0'0,"-1"3"-7908"0"0,1-3-856 0 0,0 1 0 0 0,0-1 0 0 0,-1 1 0 0 0,1-1 0 0 0,0 0 0 0 0,0 1 0 0 0,0-1 1 0 0,0 1-1 0 0,0-1 0 0 0,0 1 0 0 0,0-1 0 0 0,0 1 0 0 0,0-1 0 0 0,0 1 1 0 0,0-1-1 0 0,0 1 0 0 0,0-1 0 0 0,0 1 0 0 0,1-1 0 0 0,-1 0 0 0 0,0 1 0 0 0,0-1 1 0 0,0 1-1 0 0,1-1 0 0 0,-1 0 0 0 0,0 1 0 0 0,1-1 0 0 0,-1 0 0 0 0,0 1 0 0 0,1-1 1 0 0,-1 0-1 0 0,0 1 0 0 0,1-1 0 0 0,-1 0 0 0 0,0 0 0 0 0,1 1 0 0 0,-1-1 0 0 0,1 0 1 0 0,26 2 1577 0 0,-25-2-1743 0 0,274 8 756 0 0,-276-8-760 0 0,-36 0-5392 0 0,21-8-424 0 0,14 1 3179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0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20 3664 0 0,'0'0'10624'0'0,"0"-4"-10895"0"0,1-11-101 0 0,1 33 560 0 0,2 37 480 0 0,-2 4-186 0 0,0 140-343 0 0,-5-184-1912 0 0,-2-23-478 0 0,0-29-3070 0 0,4 11 2408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0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40 692 0 0,'0'0'9775'0'0,"7"15"-9321"0"0,26 48-181 0 0,-29-57-254 0 0,0 1-1 0 0,1-1 0 0 0,0 0 0 0 0,1-1 1 0 0,-1 1-1 0 0,1-1 0 0 0,0 0 1 0 0,0-1-1 0 0,0 1 0 0 0,1-1 0 0 0,0 0 1 0 0,-1-1-1 0 0,2 0 0 0 0,-1 0 0 0 0,0 0 1 0 0,0-1-1 0 0,1 0 0 0 0,-1-1 0 0 0,9 2 1 0 0,-11-2 28 0 0,0 0-1 0 0,0 0 1 0 0,-1-1 0 0 0,1 1 0 0 0,0-1 0 0 0,0 0-1 0 0,0 0 1 0 0,0-1 0 0 0,0 0 0 0 0,-1 0 0 0 0,1 0-1 0 0,0 0 1 0 0,0-1 0 0 0,-1 1 0 0 0,1-1 0 0 0,-1 0 0 0 0,0-1-1 0 0,1 1 1 0 0,4-5 0 0 0,-4 3 64 0 0,-1 0 0 0 0,0-1-1 0 0,-1 1 1 0 0,1-1 0 0 0,-1 0 0 0 0,0 0 0 0 0,0 0 0 0 0,0 0-1 0 0,-1 0 1 0 0,0-1 0 0 0,0 0 0 0 0,0 1 0 0 0,-1-1 0 0 0,0 0-1 0 0,1-11 1 0 0,-1 10 103 0 0,-1 1 0 0 0,0 0 0 0 0,0-1 0 0 0,-1 1 0 0 0,-2-11 0 0 0,3 15-202 0 0,-1 0 0 0 0,1-1 0 0 0,-1 1 0 0 0,0 0 0 0 0,0 0 0 0 0,0 0 0 0 0,0 0 0 0 0,0 0 0 0 0,0 0 0 0 0,0 1 0 0 0,-1-1 0 0 0,1 0 0 0 0,-1 1 0 0 0,1-1 0 0 0,-1 1 0 0 0,0-1 0 0 0,0 1 0 0 0,1 0 0 0 0,-1-1 0 0 0,-2 0 0 0 0,2 2-72 0 0,0 0 0 0 0,0 0 0 0 0,0 0 0 0 0,0 0 0 0 0,0 0 0 0 0,0 0 0 0 0,0 1 0 0 0,0-1 0 0 0,0 1 0 0 0,0-1 0 0 0,0 1 0 0 0,0 0 0 0 0,1 0 0 0 0,-1-1 0 0 0,0 1 0 0 0,0 0 0 0 0,1 1 0 0 0,-1-1 0 0 0,1 0 0 0 0,-1 0 0 0 0,1 1 0 0 0,0-1 0 0 0,-1 1 0 0 0,1-1 0 0 0,0 1 0 0 0,0 0 0 0 0,-1 1 0 0 0,-2 2-694 0 0,1 0-1 0 0,0 0 1 0 0,0 0-1 0 0,1 0 0 0 0,-1 0 1 0 0,1 0-1 0 0,0 1 1 0 0,-1 6-1 0 0,3-5-1499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1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 2844 0 0,'0'0'8272'0'0,"-4"14"-7977"0"0,2-8-264 0 0,-4 16-42 0 0,1 0-1 0 0,1 0 1 0 0,-2 37 0 0 0,5-55 13 0 0,2 0 0 0 0,-1 0 0 0 0,0 1-1 0 0,1-1 1 0 0,0 0 0 0 0,0 0 0 0 0,0 0 0 0 0,0 0 0 0 0,1 0 0 0 0,-1 0 0 0 0,1-1-1 0 0,0 1 1 0 0,4 4 0 0 0,-5-6 42 0 0,0-1 0 0 0,1 0 0 0 0,-1 0-1 0 0,0 0 1 0 0,1 0 0 0 0,-1 0 0 0 0,1 0 0 0 0,0-1 0 0 0,-1 1 0 0 0,1 0-1 0 0,-1-1 1 0 0,1 1 0 0 0,0-1 0 0 0,0 0 0 0 0,-1 1 0 0 0,1-1 0 0 0,0 0-1 0 0,0 0 1 0 0,-1 0 0 0 0,1 0 0 0 0,0 0 0 0 0,0-1 0 0 0,-1 1-1 0 0,1-1 1 0 0,0 1 0 0 0,-1-1 0 0 0,1 1 0 0 0,0-1 0 0 0,-1 0 0 0 0,1 0-1 0 0,-1 0 1 0 0,1 0 0 0 0,-1 0 0 0 0,3-2 0 0 0,1-1 61 0 0,0 0 0 0 0,0 0 0 0 0,0-1 0 0 0,-1 1 0 0 0,1-1 0 0 0,-1 0 0 0 0,0-1 0 0 0,4-7 0 0 0,-6 10-90 0 0,0-1-1 0 0,0 1 0 0 0,-1 0 0 0 0,1-1 0 0 0,-1 1 0 0 0,0-1 0 0 0,0 0 0 0 0,0 1 0 0 0,-1-1 1 0 0,1 0-1 0 0,-1 0 0 0 0,0 1 0 0 0,0-1 0 0 0,-1 0 0 0 0,1 0 0 0 0,-2-4 0 0 0,2 7-48 0 0,0 0 0 0 0,-1 0 0 0 0,1 0 0 0 0,-1 0 0 0 0,1 0 0 0 0,-1 0-1 0 0,0 0 1 0 0,1 0 0 0 0,-1 0 0 0 0,0 1 0 0 0,0-1 0 0 0,0 0 0 0 0,0 0 0 0 0,1 1 0 0 0,-1-1-1 0 0,0 1 1 0 0,0-1 0 0 0,0 1 0 0 0,0-1 0 0 0,0 1 0 0 0,-1-1 0 0 0,0 1 0 0 0,-29-4-1319 0 0,28 4 696 0 0,-1 0 0 0 0,1 0 0 0 0,0 0 0 0 0,0-1 0 0 0,-1 1 0 0 0,1-1 1 0 0,0 0-1 0 0,-6-2 0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1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95 156 0 0,'0'0'10897'0'0,"11"15"-10549"0"0,37 47-143 0 0,-47-61-187 0 0,1 1-1 0 0,-1 0 0 0 0,1 0 0 0 0,-1-1 1 0 0,1 1-1 0 0,-1 0 0 0 0,0 0 0 0 0,0 1 1 0 0,0-1-1 0 0,0 0 0 0 0,0 0 0 0 0,0 0 1 0 0,-1 1-1 0 0,1-1 0 0 0,-1 0 0 0 0,0 0 1 0 0,1 1-1 0 0,-1-1 0 0 0,0 3 1 0 0,-1 3 190 0 0,-5-30-512 0 0,6 18 237 0 0,1 0 0 0 0,0 0-1 0 0,0 0 1 0 0,0 0-1 0 0,1 0 1 0 0,0 0 0 0 0,-1 1-1 0 0,1-1 1 0 0,0 1-1 0 0,1-1 1 0 0,-1 1 0 0 0,1 0-1 0 0,-1 0 1 0 0,1 0-1 0 0,6-5 1 0 0,-8 7 97 0 0,0 0 0 0 0,0 0 0 0 0,0 0 0 0 0,0 0 0 0 0,0 0 1 0 0,1 1-1 0 0,-1-1 0 0 0,0 0 0 0 0,0 0 0 0 0,1 1 0 0 0,-1-1 0 0 0,0 1 0 0 0,1 0 0 0 0,-1-1 1 0 0,1 1-1 0 0,-1 0 0 0 0,1 0 0 0 0,-1 0 0 0 0,0 0 0 0 0,1 0 0 0 0,-1 0 0 0 0,1 0 0 0 0,-1 0 0 0 0,1 0 1 0 0,-1 1-1 0 0,0-1 0 0 0,1 1 0 0 0,-1-1 0 0 0,0 1 0 0 0,1-1 0 0 0,-1 1 0 0 0,0 0 0 0 0,0 0 1 0 0,1 0-1 0 0,-1 0 0 0 0,0 0 0 0 0,0 0 0 0 0,0 0 0 0 0,0 0 0 0 0,0 0 0 0 0,-1 0 0 0 0,1 0 1 0 0,0 0-1 0 0,0 1 0 0 0,-1-1 0 0 0,1 0 0 0 0,0 2 0 0 0,7 18 387 0 0,12 22-214 0 0,-19-40-198 0 0,1-1-1 0 0,-1 1 1 0 0,1-1-1 0 0,-1 1 0 0 0,1-1 1 0 0,0 0-1 0 0,0 0 1 0 0,0 0-1 0 0,0 0 1 0 0,1 0-1 0 0,-1 0 1 0 0,4 1-1 0 0,-4-2 34 0 0,0-1-1 0 0,0 0 1 0 0,0 1 0 0 0,0-1-1 0 0,0 0 1 0 0,0 0 0 0 0,0 0-1 0 0,0-1 1 0 0,0 1 0 0 0,0 0-1 0 0,0-1 1 0 0,0 1-1 0 0,0-1 1 0 0,0 0 0 0 0,-1 1-1 0 0,1-1 1 0 0,0 0 0 0 0,0 0-1 0 0,-1 0 1 0 0,1-1-1 0 0,0 1 1 0 0,-1 0 0 0 0,3-3-1 0 0,37-42-8 0 0,-27 29-132 0 0,5-4-348 0 0,23-34-1 0 0,-38 48 448 0 0,0 1 0 0 0,0 0-1 0 0,-1-1 1 0 0,1 0 0 0 0,-2 0-1 0 0,1 0 1 0 0,-1 0-1 0 0,0 0 1 0 0,0 0 0 0 0,0-16-1 0 0,-2 23 12 0 0,0 0-1 0 0,0 0 1 0 0,-1 0-1 0 0,1 0 0 0 0,0 0 1 0 0,0-1-1 0 0,-1 1 1 0 0,1 0-1 0 0,0 0 1 0 0,-1 0-1 0 0,1 0 1 0 0,0 0-1 0 0,0 0 1 0 0,-1 0-1 0 0,1 0 1 0 0,0 0-1 0 0,-1 0 1 0 0,1 0-1 0 0,0 0 0 0 0,-1 0 1 0 0,1 0-1 0 0,0 0 1 0 0,0 0-1 0 0,-1 0 1 0 0,1 1-1 0 0,0-1 1 0 0,0 0-1 0 0,-1 0 1 0 0,1 0-1 0 0,0 0 1 0 0,0 1-1 0 0,-1-1 1 0 0,1 0-1 0 0,0 0 0 0 0,0 0 1 0 0,-1 1-1 0 0,1-1 1 0 0,-12 8-20 0 0,4-1 82 0 0,0 1 0 0 0,1-1 1 0 0,-1 1-1 0 0,1 1 0 0 0,1-1 0 0 0,0 1 1 0 0,0 0-1 0 0,0 1 0 0 0,1-1 1 0 0,1 1-1 0 0,0 0 0 0 0,0 1 0 0 0,1-1 1 0 0,0 0-1 0 0,1 1 0 0 0,0 0 0 0 0,0-1 1 0 0,1 19-1 0 0,2-27-63 0 0,-1 1 0 0 0,1-1 1 0 0,-1 0-1 0 0,1 0 0 0 0,0-1 0 0 0,0 1 0 0 0,0 0 1 0 0,0 0-1 0 0,0 0 0 0 0,0 0 0 0 0,1-1 0 0 0,-1 1 0 0 0,1-1 1 0 0,-1 1-1 0 0,1-1 0 0 0,-1 1 0 0 0,1-1 0 0 0,0 0 1 0 0,0 0-1 0 0,-1 0 0 0 0,1 0 0 0 0,0 0 0 0 0,0 0 1 0 0,0-1-1 0 0,0 1 0 0 0,0 0 0 0 0,0-1 0 0 0,3 1 1 0 0,31 4-1306 0 0,-6-5-4243 0 0,-30 0 5484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2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1996 0 0,'0'0'12794'0'0,"8"-1"-12847"0"0,27-8-239 0 0,55-10 575 0 0,-31 13-4875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2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0 179 836 0 0,'0'0'8945'0'0,"46"39"-8945"0"0,-33-34 124 0 0,6 0-124 0 0,-3-4-660 0 0,2 1-600 0 0,4-2-232 0 0,-8 0-645 0 0,7-6-407 0 0</inkml:trace>
  <inkml:trace contextRef="#ctx0" brushRef="#br0" timeOffset="1">428 1 7705 0 0,'0'0'7165'0'0,"0"14"-6949"0"0,2 266 234 0 0,-2-249-2875 0 0,2-52-3591 0 0,6-75-308 0 0,-5 67 5553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3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1 131 456 0 0,'0'0'9558'0'0,"4"5"-9286"0"0,2 2-207 0 0,1 1-1 0 0,0-2 0 0 0,0 1 1 0 0,1-1-1 0 0,0 0 1 0 0,0 0-1 0 0,0-1 0 0 0,13 7 1 0 0,-15-10 12 0 0,-1 0 0 0 0,1 0 0 0 0,-1 0 0 0 0,1-1 0 0 0,-1 0 0 0 0,1 0 1 0 0,0 0-1 0 0,0-1 0 0 0,-1 0 0 0 0,1 0 0 0 0,0 0 0 0 0,0-1 0 0 0,-1 0 0 0 0,1 0 0 0 0,0-1 1 0 0,-1 1-1 0 0,7-4 0 0 0,1 0 143 0 0,-1-1 1 0 0,1 0-1 0 0,-2-1 1 0 0,1-1-1 0 0,-1 0 1 0 0,17-15-1 0 0,-24 20-161 0 0,-1-1 0 0 0,1 0 0 0 0,-1 0 0 0 0,0 0 0 0 0,0-1 0 0 0,0 1 0 0 0,0-1 1 0 0,-1 0-1 0 0,0 1 0 0 0,0-1 0 0 0,0 0 0 0 0,-1 0 0 0 0,0-1 0 0 0,1 1 0 0 0,-2 0 0 0 0,1 0 0 0 0,-1 0 0 0 0,1-1 0 0 0,-2 1 0 0 0,0-6 0 0 0,1 9-57 0 0,0 1 1 0 0,0-1-1 0 0,0 1 0 0 0,-1 0 0 0 0,1-1 0 0 0,-1 1 0 0 0,1 0 0 0 0,-1-1 0 0 0,1 1 0 0 0,-1 0 0 0 0,0-1 0 0 0,0 1 0 0 0,0 0 0 0 0,0 0 0 0 0,0 0 0 0 0,0 0 1 0 0,0 0-1 0 0,0 0 0 0 0,0 0 0 0 0,0 0 0 0 0,0 0 0 0 0,-1 1 0 0 0,1-1 0 0 0,0 0 0 0 0,-1 1 0 0 0,1-1 0 0 0,0 1 0 0 0,-1-1 0 0 0,1 1 0 0 0,-1 0 1 0 0,1 0-1 0 0,-1-1 0 0 0,1 1 0 0 0,0 0 0 0 0,-1 0 0 0 0,1 1 0 0 0,-1-1 0 0 0,-1 0 0 0 0,-1 1-124 0 0,0 0 0 0 0,0 0-1 0 0,0 0 1 0 0,0 1 0 0 0,0-1 0 0 0,0 1-1 0 0,0 0 1 0 0,0 0 0 0 0,0 0 0 0 0,1 1-1 0 0,-6 4 1 0 0,5-4-225 0 0,1 1-1 0 0,1-1 0 0 0,-1 1 0 0 0,0 0 1 0 0,1 0-1 0 0,0 0 0 0 0,0 0 1 0 0,-2 5-1 0 0,-1 20-7078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8:38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1 166 1592 0 0,'0'0'5475'0'0,"14"-15"-5726"0"0,50-45 169 0 0,-56 53 80 0 0,1 0 1 0 0,0 0-1 0 0,0 1 0 0 0,1 0 0 0 0,0 1 1 0 0,0 0-1 0 0,0 0 0 0 0,1 1 1 0 0,0 0-1 0 0,-1 1 0 0 0,1 0 0 0 0,0 1 1 0 0,15-1-1 0 0,-43 9-4451 0 0,-16 14 2787 0 0,-12 5 1296 0 0,-15-6 462 0 0,55-18 415 0 0,0-1-1 0 0,1 1 0 0 0,-1-1 1 0 0,0 0-1 0 0,0 0 0 0 0,-10-5 2242 0 0,22-1-2220 0 0,8-2-837 0 0,124-51-2703 0 0,-95 41 18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3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10 1264 0 0,'0'0'10225'0'0,"-4"16"-10076"0"0,0-2-125 0 0,-1 1-13 0 0,1 1 0 0 0,0 0 0 0 0,2 0 0 0 0,0 1 1 0 0,0-1-1 0 0,2 21 0 0 0,1-34 6 0 0,0-1 0 0 0,-1 1 1 0 0,1-1-1 0 0,1 0 0 0 0,-1 1 1 0 0,0-1-1 0 0,1 0 0 0 0,-1 0 0 0 0,1 0 1 0 0,-1 0-1 0 0,1 0 0 0 0,0 0 1 0 0,0 0-1 0 0,0-1 0 0 0,0 1 0 0 0,0 0 1 0 0,0-1-1 0 0,1 0 0 0 0,-1 0 1 0 0,0 1-1 0 0,1-2 0 0 0,-1 1 1 0 0,1 0-1 0 0,-1 0 0 0 0,1-1 0 0 0,-1 1 1 0 0,1-1-1 0 0,0 0 0 0 0,4 0 1 0 0,-1 1 49 0 0,1-1 1 0 0,-1 0 0 0 0,0 0-1 0 0,1 0 1 0 0,-1-1 0 0 0,0 0 0 0 0,1-1-1 0 0,-1 1 1 0 0,0-1 0 0 0,0 0-1 0 0,8-4 1 0 0,-9 2-9 0 0,1 0 0 0 0,-1 0 0 0 0,0-1 0 0 0,0 0-1 0 0,0 0 1 0 0,0 0 0 0 0,-1 0 0 0 0,0-1 0 0 0,0 1-1 0 0,-1-1 1 0 0,1 0 0 0 0,2-7 0 0 0,-5 10-39 0 0,0-1 0 0 0,1 1 1 0 0,-1-1-1 0 0,-1 0 0 0 0,1 1 0 0 0,0-1 1 0 0,-1 0-1 0 0,0 0 0 0 0,0 1 0 0 0,0-1 0 0 0,0 0 1 0 0,-1 0-1 0 0,1 1 0 0 0,-1-1 0 0 0,0 0 1 0 0,0 1-1 0 0,0-1 0 0 0,-1 1 0 0 0,1-1 0 0 0,-1 1 1 0 0,0 0-1 0 0,0-1 0 0 0,-4-4 0 0 0,2 4-4 0 0,-1 0-1 0 0,1 1 0 0 0,-1-1 1 0 0,1 1-1 0 0,-1 0 0 0 0,0 0 1 0 0,0 1-1 0 0,-1-1 0 0 0,1 1 1 0 0,0 0-1 0 0,-1 1 0 0 0,1-1 1 0 0,-10 0-1 0 0,10 1-171 0 0,1 1-1 0 0,-1 0 1 0 0,0 0-1 0 0,0 0 1 0 0,0 0 0 0 0,0 1-1 0 0,-6 1 1 0 0,8-1-229 0 0,1 0 1 0 0,-1 0 0 0 0,1 0 0 0 0,0 0-1 0 0,-1 0 1 0 0,1 0 0 0 0,0 1 0 0 0,-1-1 0 0 0,1 1-1 0 0,0 0 1 0 0,0-1 0 0 0,0 1 0 0 0,-2 4-1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14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41 1708 0 0,'0'0'11475'0'0,"6"16"-11263"0"0,16 54-154 0 0,-19-62-32 0 0,-2 0-1 0 0,1 0 1 0 0,-1 0 0 0 0,0 0-1 0 0,0 0 1 0 0,-1 0-1 0 0,-2 17 1 0 0,2-21 6 0 0,-1 1 0 0 0,0-1 0 0 0,-1 0 0 0 0,1 0 0 0 0,-1 1 0 0 0,1-1 0 0 0,-1 0 0 0 0,0 0 0 0 0,-1-1 0 0 0,1 1 0 0 0,-1 0 1 0 0,-4 5-1 0 0,6-9-8 0 0,1 1 1 0 0,0-1-1 0 0,0 0 1 0 0,-1 1 0 0 0,1-1-1 0 0,0 0 1 0 0,-1 1-1 0 0,1-1 1 0 0,0 0 0 0 0,-1 1-1 0 0,1-1 1 0 0,-1 0-1 0 0,1 0 1 0 0,-1 0 0 0 0,1 1-1 0 0,0-1 1 0 0,-1 0-1 0 0,1 0 1 0 0,-1 0 0 0 0,1 0-1 0 0,-1 0 1 0 0,1 0-1 0 0,-1 0 1 0 0,1 0 0 0 0,-1 0-1 0 0,1 0 1 0 0,-1 0-1 0 0,1 0 1 0 0,0 0 0 0 0,-1 0-1 0 0,1 0 1 0 0,-1-1-1 0 0,-5-13-296 0 0,7-22-681 0 0,5 17 705 0 0,2 0 0 0 0,0 1-1 0 0,1 0 1 0 0,21-31-1 0 0,-15 25 404 0 0,-14 23-114 0 0,-1 0-1 0 0,0 1 1 0 0,1-1 0 0 0,-1 1-1 0 0,0-1 1 0 0,1 0 0 0 0,-1 1-1 0 0,1-1 1 0 0,-1 1 0 0 0,1-1-1 0 0,-1 1 1 0 0,1-1 0 0 0,-1 1-1 0 0,1 0 1 0 0,-1-1 0 0 0,1 1-1 0 0,0 0 1 0 0,-1-1 0 0 0,1 1-1 0 0,0 0 1 0 0,-1 0 0 0 0,1-1-1 0 0,0 1 1 0 0,-1 0 0 0 0,1 0-1 0 0,0 0 1 0 0,-1 0 0 0 0,1 0-1 0 0,0 0 1 0 0,0 0 0 0 0,1 1-1 0 0,-1 0 0 0 0,1 0 0 0 0,-1-1 0 0 0,1 1 0 0 0,-1 0 0 0 0,0 1 1 0 0,0-1-1 0 0,1 0 0 0 0,-1 0 0 0 0,0 0 0 0 0,0 1 0 0 0,1 1 0 0 0,25 51 105 0 0,-25-48-77 0 0,2 3-116 0 0,-1 0-1 0 0,0 0 1 0 0,-1 1-1 0 0,0-1 1 0 0,1 20-1 0 0,-2 3-5380 0 0</inkml:trace>
  <inkml:trace contextRef="#ctx0" brushRef="#br0" timeOffset="1">193 217 260 0 0,'0'0'9574'0'0,"14"-3"-9460"0"0,-9 2-92 0 0,12-2 69 0 0,0-1 0 0 0,0-1 0 0 0,0-1 0 0 0,27-13 1 0 0,-35 14 37 0 0,0-1 1 0 0,-1 1-1 0 0,0-1 1 0 0,0-1-1 0 0,-1 0 1 0 0,0 0-1 0 0,7-8 1 0 0,-11 11-107 0 0,0 0 1 0 0,-1 0-1 0 0,1 0 0 0 0,-1-1 0 0 0,0 1 1 0 0,0-1-1 0 0,0 1 0 0 0,-1-1 1 0 0,1 0-1 0 0,-1 1 0 0 0,0-1 0 0 0,-1 0 1 0 0,1 0-1 0 0,-1 0 0 0 0,0 0 0 0 0,-1-7 1 0 0,1 10 2 0 0,0 1 1 0 0,-1-1-1 0 0,1 1 0 0 0,-1-1 1 0 0,1 1-1 0 0,-1-1 1 0 0,0 1-1 0 0,1-1 1 0 0,-1 1-1 0 0,0-1 0 0 0,0 1 1 0 0,0 0-1 0 0,0 0 1 0 0,0-1-1 0 0,-1 1 0 0 0,1 0 1 0 0,0 0-1 0 0,-1 0 1 0 0,1 0-1 0 0,0 1 1 0 0,-1-1-1 0 0,1 0 0 0 0,-1 0 1 0 0,1 1-1 0 0,-1-1 1 0 0,0 1-1 0 0,1 0 0 0 0,-1-1 1 0 0,1 1-1 0 0,-1 0 1 0 0,0 0-1 0 0,1 0 1 0 0,-3 0-1 0 0,1 0 14 0 0,0 0 0 0 0,0 0 0 0 0,0 1 0 0 0,0-1-1 0 0,0 1 1 0 0,0 0 0 0 0,0 0 0 0 0,0 0 0 0 0,1 0 0 0 0,-1 0 0 0 0,0 1 0 0 0,1-1-1 0 0,-1 1 1 0 0,1-1 0 0 0,-1 1 0 0 0,1 0 0 0 0,-4 4 0 0 0,1 1 51 0 0,1 1 0 0 0,-1 0 0 0 0,1 0 0 0 0,1 0 0 0 0,0 0 0 0 0,0 1 0 0 0,0-1 0 0 0,1 1 0 0 0,0 0 0 0 0,1-1 0 0 0,0 1 0 0 0,0 0 0 0 0,1 0 0 0 0,0 0 0 0 0,1 0 0 0 0,0-1 0 0 0,0 1 0 0 0,1 0 0 0 0,0 0 0 0 0,5 10 0 0 0,-3-7-57 0 0,0-1 1 0 0,1 0 0 0 0,1 0-1 0 0,0 0 1 0 0,1 0 0 0 0,0-1-1 0 0,0 0 1 0 0,1-1 0 0 0,0 1-1 0 0,1-2 1 0 0,0 1 0 0 0,1-1-1 0 0,-1-1 1 0 0,15 9 0 0 0,-19-13 14 0 0,0-1 0 0 0,0 0 0 0 0,0 0 0 0 0,1-1 1 0 0,-1 1-1 0 0,1-1 0 0 0,-1 0 0 0 0,1 0 0 0 0,-1-1 1 0 0,1 0-1 0 0,11-1 0 0 0,-17 1-94 0 0,1 0-1 0 0,0-1 1 0 0,-1 1 0 0 0,1 0 0 0 0,0-1-1 0 0,-1 1 1 0 0,1-1 0 0 0,0 1-1 0 0,-1-1 1 0 0,1 1 0 0 0,-1-1 0 0 0,1 0-1 0 0,-1 1 1 0 0,1-1 0 0 0,-1 1 0 0 0,0-1-1 0 0,1 0 1 0 0,-1 1 0 0 0,0-1 0 0 0,1 0-1 0 0,-1 0 1 0 0,0 1 0 0 0,0-1 0 0 0,0 0-1 0 0,0 0 1 0 0,0-1 0 0 0,2-24-4499 0 0,-2 22 3133 0 0,0-13-4875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21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418 133 208 0 0,'0'0'8521'0'0,"-15"3"-5745"0"0,-19 5-3021 0 0,16 0 270 0 0,0 0 0 0 0,1 2 1 0 0,0 0-1 0 0,0 0 0 0 0,1 2 0 0 0,0 0 1 0 0,1 1-1 0 0,1 1 0 0 0,-23 26 0 0 0,27-25 251 0 0,0 0-1 0 0,0 1 1 0 0,2 0-1 0 0,0 0 0 0 0,-6 19 1 0 0,-12 21 406 0 0,4-11-268 0 0,-25 72 0 0 0,40-94-371 0 0,1 0 1 0 0,1 0-1 0 0,1 1 0 0 0,1 0 0 0 0,0 31 1 0 0,14 128 288 0 0,-9-173-334 0 0,0-1 1 0 0,1 1-1 0 0,0-1 1 0 0,0 0-1 0 0,1 0 1 0 0,0 0-1 0 0,1 0 1 0 0,0-1-1 0 0,0 0 1 0 0,1 0-1 0 0,0 0 1 0 0,8 8-1 0 0,14 13 55 0 0,50 38 0 0 0,-70-59-48 0 0,33 25 44 0 0,2-2 0 0 0,1-1 0 0 0,65 32 0 0 0,-81-48-11 0 0,1-2-1 0 0,0-1 1 0 0,1-1 0 0 0,0-2-1 0 0,1-1 1 0 0,0-1 0 0 0,33 2-1 0 0,17-2 3 0 0,81 4 42 0 0,-137-11-36 0 0,1 0 0 0 0,-1-1 0 0 0,0-1 0 0 0,32-9 0 0 0,-33 4 32 0 0,0-1 0 0 0,0-1 0 0 0,-2-1 0 0 0,1-1 0 0 0,30-21 0 0 0,-21 9 3 0 0,-1-1-1 0 0,49-50 1 0 0,-59 50-11 0 0,-1-1-1 0 0,23-40 1 0 0,3-3-66 0 0,-18 32 31 0 0,-1-2 0 0 0,-3 0 1 0 0,-1-1-1 0 0,27-67 0 0 0,-43 89 11 0 0,-2-1 0 0 0,0 0-1 0 0,0-1 1 0 0,-2 1 0 0 0,0-1 0 0 0,-1-21-1 0 0,-2 16 9 0 0,1 12-64 0 0,0 0 1 0 0,-2 0-1 0 0,0 0 1 0 0,0 0-1 0 0,-1 0 1 0 0,0 1-1 0 0,-1-1 1 0 0,-8-20-1 0 0,-18-39 10 0 0,19 45-35 0 0,-21-41-1 0 0,25 59 14 0 0,0-1 1 0 0,0 1-1 0 0,-1 0 0 0 0,0 1 0 0 0,-1-1 1 0 0,0 1-1 0 0,-14-11 0 0 0,-26-15-50 0 0,-68-36 1 0 0,90 58 2 0 0,-2 1 0 0 0,1 1 1 0 0,-2 2-1 0 0,-54-10 1 0 0,-1 0 101 0 0,65 12-77 0 0,0 2-1 0 0,-1 0 0 0 0,0 1 1 0 0,0 1-1 0 0,0 1 1 0 0,-37 2-1 0 0,-29 4 125 0 0,59-4-146 0 0,0 0 0 0 0,0 2 0 0 0,0 1 0 0 0,-40 11 0 0 0,19 0 191 0 0,28-10-200 0 0,1 1 1 0 0,0 1 0 0 0,-34 17-1 0 0,31-10-188 0 0,1 0-1 0 0,0 1 0 0 0,-26 27 0 0 0,-19 27-7303 0 0,41-41 2524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48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1371 40 0 0,'0'0'3224'0'0,"7"-24"-2188"0"0,-7 23-909 0 0,0 0 1 0 0,0 0-1 0 0,0 0 1 0 0,0 0 0 0 0,0 1-1 0 0,0-1 1 0 0,0 0-1 0 0,1 0 1 0 0,-1 0-1 0 0,0 0 1 0 0,0 0-1 0 0,1 0 1 0 0,-1 1 0 0 0,0-1-1 0 0,1 0 1 0 0,-1 0-1 0 0,1 0 1 0 0,-1 1-1 0 0,1-1 1 0 0,-1 0 0 0 0,1 1-1 0 0,0-1 1 0 0,-1 0-1 0 0,1 1 1 0 0,0-1-1 0 0,-1 1 1 0 0,1-1-1 0 0,2 0 1 0 0,-1 1-120 0 0,0 0 1 0 0,0-1-1 0 0,0 1 1 0 0,0 0-1 0 0,0 0 0 0 0,0 1 1 0 0,0-1-1 0 0,0 0 1 0 0,-1 1-1 0 0,1-1 0 0 0,0 1 1 0 0,4 1-1 0 0,13 5 106 0 0,0-2-1 0 0,0 0 1 0 0,1-1-1 0 0,0-2 1 0 0,36 2-1 0 0,101-10 1232 0 0,-94 2-615 0 0,0-3 1 0 0,-1-3-1 0 0,74-21 1 0 0,25-36 483 0 0,-147 61-1118 0 0,1-1-12 0 0,3 0 5 0 0,-1-1 0 0 0,0-1 0 0 0,-1 0 0 0 0,0-1 0 0 0,0 0 0 0 0,25-25 0 0 0,-35 28-25 0 0,-2-1 0 0 0,1 0-1 0 0,-1 0 1 0 0,0 0-1 0 0,-1 0 1 0 0,0-1 0 0 0,0 1-1 0 0,-1-1 1 0 0,0 0 0 0 0,1-16-1 0 0,7-23-43 0 0,-1 18-88 0 0,1 1-1 0 0,1 0 0 0 0,2 1 1 0 0,1 1-1 0 0,20-31 0 0 0,-16 30 106 0 0,-2-1-1 0 0,-1 0 1 0 0,-1-1-1 0 0,10-32 1 0 0,-17 41-10 0 0,-2 1 1 0 0,0-1 0 0 0,-1 0 0 0 0,-2-1 0 0 0,0 1 0 0 0,-1 0 0 0 0,-2-28 0 0 0,-1 39-32 0 0,0 0 0 0 0,0 0 1 0 0,-1 0-1 0 0,-1 1 0 0 0,0-1 0 0 0,0 1 1 0 0,-6-11-1 0 0,-1 3-4 0 0,0 0 0 0 0,-22-26 0 0 0,16 24-30 0 0,-1 1 0 0 0,-1 0 0 0 0,-1 2 1 0 0,0 0-1 0 0,-1 1 0 0 0,0 1 0 0 0,-2 1 0 0 0,1 1 1 0 0,-44-16-1 0 0,20 10 98 0 0,28 10-89 0 0,-2 1-1 0 0,1 1 1 0 0,-1 0-1 0 0,-38-5 1 0 0,-2 5-57 0 0,0 3 0 0 0,-109 8-1 0 0,-2 32 34 0 0,53-9 22 0 0,83-20-26 0 0,1 2 0 0 0,0 1 0 0 0,1 2 0 0 0,-58 31-1 0 0,-142 82 67 0 0,225-120-62 0 0,-1 0 0 0 0,2 0 0 0 0,-1 0 0 0 0,1 1 0 0 0,0 1 1 0 0,0-1-1 0 0,1 1 0 0 0,0 0 0 0 0,0 0 0 0 0,1 1 0 0 0,0 0 0 0 0,0-1 0 0 0,-4 15 0 0 0,-4 13 159 0 0,2 1-1 0 0,-8 44 0 0 0,14-57-15 0 0,3-13-85 0 0,-6 19 57 0 0,2 0-1 0 0,2 0 1 0 0,0 0 0 0 0,2 1 0 0 0,2 36 0 0 0,3-53-55 0 0,1 0 0 0 0,1 0 0 0 0,0 0 0 0 0,1 0 0 0 0,1-1 0 0 0,0 0 0 0 0,11 16 1 0 0,0 2 13 0 0,-9-17 35 0 0,0-1 0 0 0,0 1 0 0 0,2-2 0 0 0,0 1 1 0 0,0-2-1 0 0,21 18 0 0 0,84 52 123 0 0,-25-21-209 0 0,-69-45 82 0 0,1-1 0 0 0,0-1-1 0 0,0-1 1 0 0,1-1-1 0 0,1-1 1 0 0,44 11-1 0 0,158 20 331 0 0,-178-34-416 0 0,-26-3 68 0 0,35 3 507 0 0,-31-13-3955 0 0,-13-3 92 0 0,11-12-3555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54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1458 80 0 0,'0'0'8002'0'0,"1"4"-7190"0"0,0-2-581 0 0,0 0-1 0 0,0 0 0 0 0,0 0 1 0 0,0 0-1 0 0,0 0 1 0 0,0 0-1 0 0,1-1 0 0 0,-1 1 1 0 0,1 0-1 0 0,-1-1 1 0 0,1 1-1 0 0,0-1 0 0 0,-1 1 1 0 0,1-1-1 0 0,0 0 1 0 0,0 0-1 0 0,0 0 0 0 0,0 0 1 0 0,0 0-1 0 0,0 0 1 0 0,0-1-1 0 0,3 2 0 0 0,4 2-342 0 0,61 27 570 0 0,0-3 0 0 0,113 29 0 0 0,-155-50-415 0 0,-1-2 0 0 0,1-1 0 0 0,0-2 0 0 0,0 0 0 0 0,0-2 0 0 0,0-1 0 0 0,0-2 0 0 0,0 0 0 0 0,0-2 0 0 0,33-10-1 0 0,24-14 232 0 0,-2-4 0 0 0,-1-3 0 0 0,98-61 0 0 0,-163 86-216 0 0,-1 0-1 0 0,0-1 1 0 0,-1-1-1 0 0,0 0 1 0 0,-1-1 0 0 0,0-1-1 0 0,-1 0 1 0 0,-1-1-1 0 0,16-27 1 0 0,-15 20 6 0 0,-1 0 1 0 0,-2-1-1 0 0,0-1 0 0 0,-2 0 0 0 0,0 0 1 0 0,6-47-1 0 0,-8 35-48 0 0,-1-1 1 0 0,-3 0-1 0 0,-1 0 1 0 0,-1 0-1 0 0,-3 0 0 0 0,-1 0 1 0 0,-1 1-1 0 0,-3-1 1 0 0,-1 1-1 0 0,-1 1 1 0 0,-2 0-1 0 0,-24-50 0 0 0,12 38-29 0 0,-2 1 0 0 0,-2 1 0 0 0,-2 1-1 0 0,-2 2 1 0 0,-44-47 0 0 0,60 73-13 0 0,-1 0 0 0 0,-1 2 0 0 0,-1 0 0 0 0,0 1 0 0 0,-1 0 0 0 0,0 2 0 0 0,-1 1 0 0 0,-1 0-1 0 0,1 2 1 0 0,-2 0 0 0 0,1 1 0 0 0,-1 2 0 0 0,0 0 0 0 0,-28-3 0 0 0,7 5-42 0 0,-1 2 0 0 0,1 2 0 0 0,0 1 0 0 0,0 3 0 0 0,0 2 0 0 0,0 1 0 0 0,1 3 0 0 0,-59 20 0 0 0,61-15 7 0 0,1 2-1 0 0,1 1 1 0 0,-56 37 0 0 0,72-39 31 0 0,0 0 0 0 0,2 2 0 0 0,0 1-1 0 0,1 0 1 0 0,1 1 0 0 0,-26 37 0 0 0,24-25 41 0 0,1 0 0 0 0,1 1 0 0 0,2 2 0 0 0,1-1 0 0 0,2 2 0 0 0,1 0 1 0 0,2 0-1 0 0,2 1 0 0 0,1 1 0 0 0,-4 59 0 0 0,-5 14 9 0 0,0 18 117 0 0,15-114-153 0 0,2 1-1 0 0,0-1 0 0 0,1 0 0 0 0,1 1 1 0 0,0-1-1 0 0,6 17 0 0 0,-2-15 21 0 0,1 0-1 0 0,0 0 1 0 0,1-1-1 0 0,1 0 1 0 0,19 24-1 0 0,-4-9 21 0 0,44 43-1 0 0,-68-74-23 0 0,37 34-10 0 0,-34-32 23 0 0,0 0 1 0 0,0 1-1 0 0,0-1 1 0 0,0 0-1 0 0,0-1 1 0 0,1 1 0 0 0,-1 0-1 0 0,1-1 1 0 0,-1 0-1 0 0,1 0 1 0 0,5 1-1 0 0,-8-2-31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0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80 0 0,'0'0'2205'0'0,"0"-8"-1838"0"0,0-45 225 0 0,1 52-644 0 0,0 0-1 0 0,-1 0 1 0 0,1 0-1 0 0,0 0 1 0 0,0 0-1 0 0,0 0 1 0 0,0 0-1 0 0,0 0 1 0 0,0 0-1 0 0,0 0 1 0 0,0 1-1 0 0,0-1 1 0 0,0 0-1 0 0,0 1 1 0 0,0-1-1 0 0,1 1 1 0 0,-1-1-1 0 0,0 1 1 0 0,0 0-1 0 0,1-1 1 0 0,-1 1-1 0 0,0 0 1 0 0,1 0-1 0 0,1 0 567 0 0,-3 5-1445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1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511 300 80 0 0,'-117'-90'1708'0'0,"102"86"-224"0"0,-1-3-676 0 0,0 3-140 0 0,-4-1-356 0 0,4 0-184 0 0,5 4-124 0 0,4-3 40 0 0,4 4-44 0 0,1-1-52 0 0</inkml:trace>
  <inkml:trace contextRef="#ctx0" brushRef="#br0" timeOffset="1">0 1 168 0 0,'0'0'2584'0'0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1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330 381 1772 0 0,'0'0'1580'0'0</inkml:trace>
  <inkml:trace contextRef="#ctx0" brushRef="#br0" timeOffset="1">330 381 28 0 0,'-77'-49'572'0'0,"71"44"1164"0"0,-4-1-1228 0 0,-1 1-208 0 0,5 0-136 0 0,1 4-164 0 0,3-1 0 0 0</inkml:trace>
  <inkml:trace contextRef="#ctx0" brushRef="#br0" timeOffset="2">70 182 440 0 0,'0'0'1524'0'0</inkml:trace>
  <inkml:trace contextRef="#ctx0" brushRef="#br0" timeOffset="3">57 43 220 0 0,'0'0'3876'0'0,"-57"-40"-5860"0"0,62 40 1100 0 0,6-3-344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2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110 130 116 0 0,'-60'-93'668'0'0,"50"90"688"0"0,1 0-940 0 0,2-1 52 0 0,3 3-140 0 0,-3 1-192 0 0,17 5-2536 0 0,-4-4 1316 0 0</inkml:trace>
  <inkml:trace contextRef="#ctx0" brushRef="#br0" timeOffset="1">1 1 184 0 0,'0'0'152'0'0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3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43 520 0 0,'0'0'2856'0'0,"-18"-27"-3224"0"0,15 24-204 0 0,0-9-1424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17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1 104 0 0,'0'0'492'0'0,"-10"2"-609"0"0,-2 2 258 0 0,-10 3-277 0 0,-2-5 5139 0 0,24-2-4965 0 0,-1 1 0 0 0,1-1 0 0 0,-1 0 0 0 0,1 0 0 0 0,0 0 1 0 0,-1 0-1 0 0,1 0 0 0 0,0 1 0 0 0,-1-1 0 0 0,1 0 0 0 0,0 0 1 0 0,0 0-1 0 0,-1 1 0 0 0,1-1 0 0 0,0 0 0 0 0,-1 1 0 0 0,1-1 1 0 0,0 0-1 0 0,0 1 0 0 0,0-1 0 0 0,-1 0 0 0 0,1 1 0 0 0,0-1 1 0 0,0 0-1 0 0,0 1 0 0 0,0 0 0 0 0,-3 12-5380 0 0,3-23 4167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4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116 856 496 0 0,'0'0'3404'0'0,"-77"-86"-3184"0"0,64 71-168 0 0,1-1-52 0 0,4-2-24 0 0,5 4-96 0 0,1-2-20 0 0,2 1-228 0 0,0-3-336 0 0,8-4-116 0 0,-2 6-144 0 0,10-15-68 0 0</inkml:trace>
  <inkml:trace contextRef="#ctx0" brushRef="#br0" timeOffset="1">14 152 272 0 0,'0'0'1736'0'0,"-11"-88"-1852"0"0,20 67-28 0 0,2 5-536 0 0,8-11-388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4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1 800 40 0 0,'0'0'3508'0'0,"1"-85"-3612"0"0,15 71-80 0 0,8-2 4 0 0,0-3-344 0 0,-3 5-272 0 0,11-8-444 0 0</inkml:trace>
  <inkml:trace contextRef="#ctx0" brushRef="#br0" timeOffset="1">263 463 40 0 0,'0'0'5865'0'0,"-25"-86"-5853"0"0,25 80-12 0 0,2 1-160 0 0,7 1-177 0 0,4-3-67 0 0,6 1-508 0 0,3-2-288 0 0,-4 2-104 0 0,9-7-296 0 0</inkml:trace>
  <inkml:trace contextRef="#ctx0" brushRef="#br0" timeOffset="2">469 186 40 0 0,'0'0'5737'0'0,"-26"-85"-5569"0"0,26 79-168 0 0,2 0-12 0 0,7-1-432 0 0,10-2 159 0 0,4-2-147 0 0,4-2-556 0 0,3-3-160 0 0,-6 4-184 0 0,13-9 28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5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10 296 12 0 0,'0'0'6592'0'0,"-2"-12"-6475"0"0,-6-32-371 0 0,8 43 226 0 0,0 1 1 0 0,0-1-1 0 0,0 0 0 0 0,0 1 0 0 0,0-1 0 0 0,1 0 1 0 0,-1 1-1 0 0,0-1 0 0 0,0 1 0 0 0,0-1 1 0 0,1 0-1 0 0,-1 1 0 0 0,0-1 0 0 0,1 1 0 0 0,-1-1 1 0 0,0 1-1 0 0,1-1 0 0 0,-1 0 0 0 0,1 1 0 0 0,-1 0 1 0 0,1-1-1 0 0,-1 1 0 0 0,1-1 0 0 0,-1 1 0 0 0,1 0 1 0 0,-1-1-1 0 0,1 1 0 0 0,0 0 0 0 0,-1 0 0 0 0,1-1 1 0 0,0 1-1 0 0,21-4-220 0 0,-18 4 120 0 0,126-36-3552 0 0,-100 29 2342 0 0</inkml:trace>
  <inkml:trace contextRef="#ctx0" brushRef="#br0" timeOffset="1">359 95 732 0 0,'0'0'4902'0'0,"-4"-6"-5123"0"0,0 1 301 0 0,-5-11-927 0 0,10 15 815 0 0,-1 1 0 0 0,0-1 0 0 0,0 0 0 0 0,1 1 0 0 0,-1-1 0 0 0,0 1 1 0 0,1-1-1 0 0,-1 0 0 0 0,1 1 0 0 0,-1-1 0 0 0,1 1 0 0 0,-1 0 0 0 0,1-1 0 0 0,-1 1 0 0 0,1-1 0 0 0,-1 1 0 0 0,1 0 0 0 0,-1-1 0 0 0,1 1 0 0 0,0 0 1 0 0,-1 0-1 0 0,1-1 0 0 0,0 1 0 0 0,-1 0 0 0 0,1 0 0 0 0,0 0 0 0 0,-1 0 0 0 0,1 0 0 0 0,0 0 0 0 0,-1 0 0 0 0,1 0 0 0 0,0 0 0 0 0,113-25-2757 0 0,-91 20 1986 0 0</inkml:trace>
  <inkml:trace contextRef="#ctx0" brushRef="#br0" timeOffset="2">567 8 716 0 0,'0'0'1412'0'0,"50"-3"-2024"0"0,-31 2 424 0 0,-8-2-556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25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60 272 0 0,'0'0'4436'0'0,"59"-28"-6328"0"0,-24 28 1008 0 0,-3 0-384 0 0</inkml:trace>
  <inkml:trace contextRef="#ctx0" brushRef="#br0" timeOffset="1">354 8 536 0 0,'0'0'4172'0'0,"16"-8"-8320"0"0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40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19 52 0 0,'3'-18'11439'0'0,"-4"44"-11299"0"0,-1 0 0 0 0,-1 0-1 0 0,-12 43 1 0 0,-29 74 756 0 0,34-115-857 0 0,10-28-66 0 0,1 0 0 0 0,-1 0 0 0 0,0 0 0 0 0,0 0 0 0 0,0 0 0 0 0,0 0 0 0 0,0 0 0 0 0,1 0 0 0 0,-1 0 0 0 0,0 0 0 0 0,0 0 1 0 0,0 0-1 0 0,0 0 0 0 0,1 0 0 0 0,-1 0 0 0 0,0 0 0 0 0,0 0 0 0 0,0 0 0 0 0,0 0 0 0 0,0 0 0 0 0,1 0 0 0 0,-1 0 0 0 0,0 0 0 0 0,0 0 0 0 0,0 0 0 0 0,0 0 0 0 0,0 0 0 0 0,0 0 0 0 0,1 1 0 0 0,-1-1 0 0 0,0 0 0 0 0,0 0 0 0 0,0 0 0 0 0,0 0 0 0 0,0 0 0 0 0,0 0 0 0 0,0 1 0 0 0,0-1 0 0 0,0 0 0 0 0,0 0 0 0 0,0 0 0 0 0,0 0 0 0 0,1 0 0 0 0,-1 1 0 0 0,0-1 0 0 0,0 0 1 0 0,0 0-1 0 0,0 0 0 0 0,0 0 0 0 0,0 1 0 0 0,0-1 0 0 0,-1 0 0 0 0,1 0 0 0 0,0 0 0 0 0,0 0 0 0 0,0 0 0 0 0,0 1 0 0 0,0-1 0 0 0,18-15-3566 0 0,0-3-232 0 0,-14 12 2380 0 0,-53 51-1086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41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3744 0 0,'0'0'4171'0'0,"-8"18"-4785"0"0,2 27 1638 0 0,5-28-666 0 0,-1-1 1 0 0,-1 1 0 0 0,-1-1 0 0 0,-6 17-1 0 0,3-16-190 0 0,-2 4 4 0 0,1 1 0 0 0,1-1 0 0 0,-7 39 0 0 0,14-59-165 0 0,0 0 0 0 0,0 0 0 0 0,0 0 0 0 0,1 0 0 0 0,-1 0 0 0 0,0 0 0 0 0,1 0 0 0 0,-1 0 1 0 0,0 0-1 0 0,1 0 0 0 0,-1 0 0 0 0,1-1 0 0 0,0 1 0 0 0,-1 0 0 0 0,1 0 0 0 0,0 0 0 0 0,-1 0 0 0 0,1-1 1 0 0,0 1-1 0 0,0 0 0 0 0,0-1 0 0 0,-1 1 0 0 0,1-1 0 0 0,0 1 0 0 0,0-1 0 0 0,0 1 0 0 0,0-1 0 0 0,0 0 0 0 0,0 1 1 0 0,0-1-1 0 0,0 0 0 0 0,0 0 0 0 0,0 0 0 0 0,0 0 0 0 0,0 0 0 0 0,2 0 0 0 0,50 1 300 0 0,-38-2-262 0 0,10 1 10 0 0,-6 2-22 0 0,0-2-1 0 0,0 0 1 0 0,-1-2 0 0 0,1 0 0 0 0,0-1 0 0 0,-1 0 0 0 0,0-2 0 0 0,29-10-1 0 0,-44 13-182 0 0,0 0 0 0 0,-1 0 0 0 0,1 0-1 0 0,-1 0 1 0 0,0 0 0 0 0,1 0-1 0 0,-1 0 1 0 0,0-1 0 0 0,0 1 0 0 0,-1-1-1 0 0,1 0 1 0 0,1-3 0 0 0,13-35-6115 0 0,-14 33 4413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4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1 872 0 0,'0'0'7559'0'0,"-5"2"-7709"0"0,0 1 238 0 0,0 0 0 0 0,1 0 0 0 0,0 0 0 0 0,-1 1 0 0 0,1 0 0 0 0,0 0 0 0 0,1 0 0 0 0,-1 0 0 0 0,1 0 1 0 0,0 1-1 0 0,0-1 0 0 0,0 1 0 0 0,1 0 0 0 0,-1 0 0 0 0,1 0 0 0 0,-2 10 0 0 0,-58 194 2399 0 0,14-42-2148 0 0,41-130-634 0 0,11-22-2243 0 0,-3-15 2295 0 0,-1 1 0 0 0,1-1-1 0 0,-1 0 1 0 0,1 0-1 0 0,0 1 1 0 0,-1-1-1 0 0,1 0 1 0 0,0 0-1 0 0,-1 0 1 0 0,1 0-1 0 0,0 0 1 0 0,-1 1-1 0 0,1-1 1 0 0,0-1 0 0 0,-1 1-1 0 0,1 0 1 0 0,0 0-1 0 0,-1 0 1 0 0,1 0-1 0 0,0 0 1 0 0,-1-1-1 0 0,1 1 1 0 0,0 0-1 0 0,0-1 1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1:4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414 878 352 0 0,'0'0'6099'0'0,"17"26"-3686"0"0,-3-18-2195 0 0,1-1 1 0 0,1 0-1 0 0,-1-1 0 0 0,1-1 0 0 0,0 0 1 0 0,0-2-1 0 0,0 0 0 0 0,1 0 1 0 0,-1-2-1 0 0,1 0 0 0 0,23-1 0 0 0,-10-2 71 0 0,-1-2-1 0 0,0 0 1 0 0,0-2-1 0 0,0-1 1 0 0,45-17 0 0 0,-60 18-206 0 0,0-1 0 0 0,0 0 0 0 0,-1 0 0 0 0,1-1 0 0 0,-2-1 0 0 0,1 0 1 0 0,-1-1-1 0 0,-1-1 0 0 0,0 1 0 0 0,0-2 0 0 0,-1 1 0 0 0,-1-2 0 0 0,0 1 1 0 0,0-1-1 0 0,-1 0 0 0 0,-1-1 0 0 0,-1 0 0 0 0,1 0 0 0 0,3-18 0 0 0,10-20-104 0 0,-12 32 43 0 0,-1 0-1 0 0,8-34 0 0 0,-14 42 5 0 0,0 0-1 0 0,-1 1 1 0 0,-1-1-1 0 0,0 1 1 0 0,0-1-1 0 0,-1 1 1 0 0,0 0 0 0 0,-1-1-1 0 0,-1 1 1 0 0,-4-11-1 0 0,-2-2-13 0 0,-2 1 0 0 0,0 0-1 0 0,-22-31 1 0 0,28 48-45 0 0,0 0 0 0 0,0 0 1 0 0,0 1-1 0 0,-1-1 0 0 0,0 1 0 0 0,0 1 0 0 0,-13-7 0 0 0,-24-17 145 0 0,28 16-146 0 0,-2 1 0 0 0,0 1-1 0 0,0 1 1 0 0,-38-15 0 0 0,-12-5-11 0 0,55 24 27 0 0,0 0-1 0 0,0 1 0 0 0,-18-4 0 0 0,20 6 38 0 0,0-1 0 0 0,0 0 0 0 0,0-1 0 0 0,0 0 1 0 0,-17-10-1 0 0,17 8-59 0 0,-1 0 1 0 0,1 1-1 0 0,-1 0 1 0 0,0 0 0 0 0,-1 1-1 0 0,1 1 1 0 0,-1 0-1 0 0,1 1 1 0 0,-1 0 0 0 0,0 1-1 0 0,0 0 1 0 0,1 1-1 0 0,-1 1 1 0 0,0 0 0 0 0,0 0-1 0 0,0 1 1 0 0,1 1-1 0 0,-25 9 1 0 0,18-5-11 0 0,-1 2 1 0 0,1 0-1 0 0,1 1 1 0 0,-1 1-1 0 0,2 1 0 0 0,0 0 1 0 0,-16 15-1 0 0,20-13-63 0 0,1 1 0 0 0,-15 24 1 0 0,-5 5 72 0 0,21-28 29 0 0,1-1-1 0 0,0 2 1 0 0,1-1 0 0 0,1 1-1 0 0,1 0 1 0 0,1 1-1 0 0,0 0 1 0 0,-4 19 0 0 0,9-30 41 0 0,1 0 0 0 0,-1 1 0 0 0,1-1 1 0 0,0 0-1 0 0,1 0 0 0 0,0 0 0 0 0,0 0 1 0 0,0 1-1 0 0,4 7 0 0 0,-1-1 7 0 0,1-1-1 0 0,1 0 0 0 0,11 21 1 0 0,-8-19 24 0 0,0 0 0 0 0,1-1 1 0 0,1 0-1 0 0,0-1 0 0 0,1 0 1 0 0,20 17-1 0 0,34 35 137 0 0,-9-12 120 0 0,-26-20-122 0 0,-26-29-107 0 0,1 0 0 0 0,-1-1 0 0 0,1 0 1 0 0,0 0-1 0 0,0 0 0 0 0,1-1 0 0 0,-1 1 0 0 0,0-2 0 0 0,1 1 0 0 0,-1-1 1 0 0,9 1-1 0 0,26 8-3623 0 0,-105-25-8886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37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1152 1285 248 0 0,'8'-1'7445'0'0,"23"-6"-7543"0"0,-25 2 307 0 0,1 0-1 0 0,-1 1 0 0 0,1 0 0 0 0,0 0 0 0 0,0 1 0 0 0,0-1 1 0 0,10-2-1 0 0,0 1-291 0 0,10-4 122 0 0,-1 0 1 0 0,34-18-1 0 0,-52 23-4 0 0,-1-1 0 0 0,1 0 0 0 0,-1 0 0 0 0,0-1 0 0 0,0 0 0 0 0,-1 0 0 0 0,1 0 0 0 0,-1-1 0 0 0,-1 0 0 0 0,1-1 0 0 0,6-10 0 0 0,41-76 191 0 0,-30 58-1 0 0,-2-1 0 0 0,-1-2-1 0 0,28-79 1 0 0,-14-25-217 0 0,-31 125 7 0 0,-1-1 1 0 0,0 0-1 0 0,-2 0 1 0 0,0 0 0 0 0,-5-33-1 0 0,2 38 41 0 0,-1 1-1 0 0,-1-1 1 0 0,0 1-1 0 0,-1 0 0 0 0,0 1 1 0 0,-1-1-1 0 0,0 1 0 0 0,-1 0 1 0 0,-16-18-1 0 0,5 9-31 0 0,0 2-1 0 0,-1 0 0 0 0,-1 1 1 0 0,-25-16-1 0 0,20 19-29 0 0,0 0 1 0 0,-47-17-1 0 0,-26-15-426 0 0,46 16 451 0 0,18 9-23 0 0,-50-22 1 0 0,72 38-43 0 0,-1 1 0 0 0,0 1 0 0 0,-1 0 0 0 0,1 1 0 0 0,-1 0 0 0 0,1 1 0 0 0,-22 0 0 0 0,-378-1 92 0 0,408 3-80 0 0,0 1-1 0 0,0-1 1 0 0,0 1 0 0 0,0 1-1 0 0,1-1 1 0 0,-1 1-1 0 0,0 0 1 0 0,1 0-1 0 0,-1 1 1 0 0,1 0-1 0 0,0 0 1 0 0,0 0 0 0 0,0 0-1 0 0,-6 6 1 0 0,-5 6 48 0 0,1 0 1 0 0,-22 30 0 0 0,-5 5 489 0 0,-111 121-179 0 0,135-146-218 0 0,0 0 0 0 0,2 1 1 0 0,1 1-1 0 0,1 0 0 0 0,-15 44 0 0 0,21-50-56 0 0,-3 11 40 0 0,0-1 0 0 0,2 2 0 0 0,1-1-1 0 0,2 1 1 0 0,-4 64 0 0 0,10-67-83 0 0,-1-6 14 0 0,1 1 1 0 0,1-1-1 0 0,1 1 1 0 0,2-1 0 0 0,11 45-1 0 0,2-22 38 0 0,3-2-1 0 0,1 0 1 0 0,52 79 0 0 0,-58-102-31 0 0,0 0 0 0 0,2-2 1 0 0,0 0-1 0 0,2-1 0 0 0,0-1 1 0 0,1 0-1 0 0,0-2 0 0 0,2 0 1 0 0,0-2-1 0 0,0 0 0 0 0,2-1 0 0 0,-1-2 1 0 0,2 0-1 0 0,-1-1 0 0 0,1-2 1 0 0,1-1-1 0 0,-1 0 0 0 0,1-2 1 0 0,0-1-1 0 0,34 1 0 0 0,5-4 63 0 0,1-3 1 0 0,68-11-1 0 0,-95 7-49 0 0,0-3 1 0 0,0 0-1 0 0,-1-3 0 0 0,60-27 1 0 0,-67 25-10 0 0,-1-2 0 0 0,-1-1 0 0 0,-1-1 0 0 0,-1-1 1 0 0,43-40-1 0 0,-59 49 5 0 0,0-1 0 0 0,-1-1 0 0 0,0 0 0 0 0,-1 0 0 0 0,-1-1 0 0 0,0 0 0 0 0,0 0 0 0 0,-2-1 0 0 0,0 0 0 0 0,0 0 0 0 0,-1-1 0 0 0,-1 0 0 0 0,0 0 0 0 0,3-27 0 0 0,7-78 89 0 0,-8 82-168 0 0,-1-1 1 0 0,-2 0-1 0 0,-4-70 0 0 0,-2 95-152 0 0,0-1 0 0 0,-1 1 0 0 0,-1 0 0 0 0,-7-17 0 0 0,5 14-2326 0 0,1 1 0 0 0,-7-33 0 0 0,11 27-1576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3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2 154 6537 0 0,'0'0'6562'0'0,"2"6"-6871"0"0,3 14 383 0 0,-1 1 0 0 0,-1 0 1 0 0,-1 1-1 0 0,-1-1 0 0 0,0 0 0 0 0,-4 24 1 0 0,2 6-75 0 0,-15 154 390 0 0,23-241 197 0 0,1 0 0 0 0,1 1 0 0 0,24-56 0 0 0,58-108-987 0 0,-85 187 382 0 0,6-14-9 0 0,2-1-1 0 0,0 2 0 0 0,2 0 0 0 0,29-35 0 0 0,-44 59 4 0 0,1-1-1 0 0,0 1 0 0 0,-1 0 0 0 0,1 0 1 0 0,-1-1-1 0 0,1 1 0 0 0,0 1 0 0 0,0-1 0 0 0,0 0 1 0 0,0 0-1 0 0,0 1 0 0 0,-1-1 0 0 0,1 1 1 0 0,0-1-1 0 0,0 1 0 0 0,0 0 0 0 0,0 0 0 0 0,0 0 1 0 0,0 0-1 0 0,0 0 0 0 0,0 1 0 0 0,0-1 1 0 0,0 0-1 0 0,0 1 0 0 0,0-1 0 0 0,0 1 1 0 0,0 0-1 0 0,0 0 0 0 0,0 0 0 0 0,-1 0 0 0 0,1 0 1 0 0,0 0-1 0 0,-1 0 0 0 0,4 3 0 0 0,5 5 113 0 0,0 0 0 0 0,0 1 0 0 0,16 21 0 0 0,-20-23-131 0 0,12 15-8 0 0,-2 1 0 0 0,0 0-1 0 0,-2 1 1 0 0,-1 1-1 0 0,0 0 1 0 0,-2 0 0 0 0,-1 2-1 0 0,12 53 1 0 0,-17-52-1006 0 0,-1 0 0 0 0,0 48 0 0 0,-4 6-3808 0 0,-3-43 366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19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1 272 0 0,'-8'0'8103'0'0,"-21"0"-7258"0"0,18 8-933 0 0,0 1 1 0 0,1 0 0 0 0,1 1 0 0 0,-1 0 0 0 0,1 1 0 0 0,1 0 0 0 0,0 0 0 0 0,-12 24 0 0 0,6-12 45 0 0,-22 39 277 0 0,-47 107 0 0 0,-11 75 133 0 0,55-140 113 0 0,14-38 118 0 0,25-78-4217 0 0,7-17 760 0 0,-6 26 2402 0 0,1-3-564 0 0,-2 8 95 0 0,-15 52-510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3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326 107 1108 0 0,'0'0'6519'0'0,"2"-14"-5893"0"0,1-46-106 0 0,-3 59-493 0 0,0 0-1 0 0,0 0 1 0 0,0 0 0 0 0,0-1-1 0 0,0 1 1 0 0,0 0 0 0 0,0 0-1 0 0,0 0 1 0 0,-1 0 0 0 0,1-1-1 0 0,0 1 1 0 0,-1 0 0 0 0,1 0 0 0 0,-1 0-1 0 0,1 0 1 0 0,-1 0 0 0 0,0 0-1 0 0,0 0 1 0 0,1 0 0 0 0,-1 0-1 0 0,0 0 1 0 0,0 0 0 0 0,0 1 0 0 0,0-1-1 0 0,0 0 1 0 0,0 0 0 0 0,0 1-1 0 0,-2-2 1 0 0,0 2-9 0 0,0-1 0 0 0,0 0 1 0 0,0 1-1 0 0,0 0 0 0 0,0 0 0 0 0,0 0 0 0 0,-6 0 1 0 0,3 1 8 0 0,-5 0 110 0 0,-1 1 0 0 0,1 0 0 0 0,0 1 0 0 0,1 0 0 0 0,-1 1 1 0 0,0 0-1 0 0,1 1 0 0 0,0 0 0 0 0,0 1 0 0 0,0-1 0 0 0,1 2 1 0 0,-9 7-1 0 0,0 1-65 0 0,1 0 1 0 0,0 2-1 0 0,1 0 1 0 0,-25 35-1 0 0,38-47-104 0 0,0 0-1 0 0,0 0 1 0 0,0 0-1 0 0,1 1 1 0 0,0-1-1 0 0,0 0 1 0 0,0 1-1 0 0,1-1 1 0 0,-2 8-1 0 0,3-12 35 0 0,0 1 0 0 0,0-1 0 0 0,0 1 0 0 0,0-1 0 0 0,0 0 0 0 0,0 1 0 0 0,0-1 0 0 0,1 0 0 0 0,-1 1 0 0 0,1-1 0 0 0,-1 0 0 0 0,1 1 0 0 0,-1-1 0 0 0,1 0 0 0 0,-1 1 0 0 0,1-1 0 0 0,0 0 0 0 0,0 0 0 0 0,0 0 0 0 0,0 0 0 0 0,0 0 0 0 0,0 0 0 0 0,0 0 0 0 0,0 0 0 0 0,0 0 0 0 0,0-1 0 0 0,0 1 0 0 0,1 0 0 0 0,-1-1 0 0 0,0 1 0 0 0,0-1 0 0 0,1 1 0 0 0,-1-1 0 0 0,0 1 0 0 0,1-1 0 0 0,-1 0 0 0 0,1 0 0 0 0,-1 0 0 0 0,0 0 0 0 0,3 0 0 0 0,2 0 69 0 0,0 0-1 0 0,-1-1 1 0 0,1 1 0 0 0,0-1 0 0 0,-1-1-1 0 0,1 1 1 0 0,-1-1 0 0 0,0 0 0 0 0,1 0 0 0 0,8-5-1 0 0,2-3 58 0 0,-2 0 0 0 0,16-14 0 0 0,-18 14-62 0 0,-1 1 1 0 0,2 0-1 0 0,22-12 1 0 0,-33 20-80 0 0,0 0 0 0 0,0 1 0 0 0,0-1 1 0 0,0 1-1 0 0,0-1 0 0 0,0 1 0 0 0,0 0 0 0 0,0 0 1 0 0,0 0-1 0 0,1 0 0 0 0,-1 0 0 0 0,0 0 0 0 0,0 1 1 0 0,0-1-1 0 0,0 1 0 0 0,0-1 0 0 0,0 1 0 0 0,0 0 1 0 0,0 0-1 0 0,0 0 0 0 0,-1 0 0 0 0,1 0 0 0 0,0 0 1 0 0,0 0-1 0 0,-1 1 0 0 0,1-1 0 0 0,-1 0 0 0 0,1 1 1 0 0,-1 0-1 0 0,0-1 0 0 0,1 1 0 0 0,0 2 0 0 0,5 8-22 0 0,0-1 0 0 0,0 1-1 0 0,8 25 1 0 0,-8-20 26 0 0,-4-10-187 0 0,3 7-387 0 0,0 0 1 0 0,15 22-1 0 0,-19-33 251 0 0,0 0 0 0 0,0 0-1 0 0,0-1 1 0 0,0 1 0 0 0,0-1 0 0 0,1 1-1 0 0,-1-1 1 0 0,1 0 0 0 0,0 0-1 0 0,0 0 1 0 0,-1 0 0 0 0,1-1-1 0 0,0 1 1 0 0,1-1 0 0 0,-1 0 0 0 0,0 0-1 0 0,0 0 1 0 0,7 1 0 0 0,6-3-1828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4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 86 5489 0 0,'0'0'7424'0'0,"57"-82"-7684"0"0,-30 79-60 0 0,2 3-16 0 0,4 0 120 0 0,-3 3 76 0 0,-2 5-220 0 0,-5 1-1176 0 0,-7-1-888 0 0,-1 3-1893 0 0</inkml:trace>
  <inkml:trace contextRef="#ctx0" brushRef="#br0" timeOffset="1">1 373 3556 0 0,'0'0'9948'0'0,"12"0"-10155"0"0,157-1-22 0 0,-49 1-1164 0 0,-44-1-2278 0 0,-54 1-121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4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 1 6385 0 0,'0'0'4519'0'0,"-5"12"-4148"0"0,-29 52-110 0 0,-30 63-70 0 0,64-126-186 0 0,-1-1-1 0 0,1 0 0 0 0,0 0 1 0 0,0 1-1 0 0,-1-1 1 0 0,1 0-1 0 0,0 1 1 0 0,0-1-1 0 0,0 1 1 0 0,-1-1-1 0 0,1 0 0 0 0,0 1 1 0 0,0-1-1 0 0,0 1 1 0 0,0-1-1 0 0,0 0 1 0 0,0 1-1 0 0,0-1 1 0 0,0 1-1 0 0,0-1 0 0 0,0 0 1 0 0,0 1-1 0 0,0-1 1 0 0,0 1-1 0 0,0-1 1 0 0,0 0-1 0 0,1 1 1 0 0,-1-1-1 0 0,0 0 0 0 0,0 1 1 0 0,0-1-1 0 0,1 1 1 0 0,-1-1-1 0 0,0 0 1 0 0,0 1-1 0 0,1-1 1 0 0,-1 0-1 0 0,0 0 1 0 0,1 1-1 0 0,-1-1 0 0 0,0 0 1 0 0,1 0-1 0 0,-1 1 1 0 0,0-1-1 0 0,1 0 1 0 0,-1 0-1 0 0,0 0 1 0 0,1 0-1 0 0,-1 0 0 0 0,1 0 1 0 0,-1 0-1 0 0,0 1 1 0 0,1-1-1 0 0,-1 0 1 0 0,1 0-1 0 0,-1 0 1 0 0,1-1-1 0 0,-1 1 0 0 0,0 0 1 0 0,1 0-1 0 0,-1 0 1 0 0,0 0-1 0 0,1 0 1 0 0,0-1-1 0 0,36-13-285 0 0,-21 7 188 0 0,1 2 3 0 0,0 0 0 0 0,0 1-1 0 0,0 1 1 0 0,0 1 0 0 0,0 0-1 0 0,1 1 1 0 0,23 2 0 0 0,-37-1 66 0 0,0 0 1 0 0,0 1 0 0 0,0 0 0 0 0,0-1-1 0 0,0 2 1 0 0,0-1 0 0 0,0 0 0 0 0,0 1-1 0 0,-1 0 1 0 0,1 0 0 0 0,-1 0-1 0 0,1 0 1 0 0,-1 0 0 0 0,0 1 0 0 0,1 0-1 0 0,-2-1 1 0 0,1 1 0 0 0,0 0 0 0 0,0 1-1 0 0,-1-1 1 0 0,0 0 0 0 0,1 1 0 0 0,-1-1-1 0 0,-1 1 1 0 0,1 0 0 0 0,0 0 0 0 0,-1-1-1 0 0,0 1 1 0 0,0 0 0 0 0,0 0-1 0 0,0 0 1 0 0,-1 0 0 0 0,1 1 0 0 0,-1-1-1 0 0,0 0 1 0 0,-1 7 0 0 0,0-6 68 0 0,0 0 1 0 0,0 0-1 0 0,-1 0 0 0 0,1-1 0 0 0,-1 1 1 0 0,0 0-1 0 0,0-1 0 0 0,-1 0 1 0 0,1 1-1 0 0,-1-1 0 0 0,0 0 1 0 0,0 0-1 0 0,-1 0 0 0 0,1-1 0 0 0,-1 1 1 0 0,0-1-1 0 0,1 0 0 0 0,-2 0 1 0 0,1 0-1 0 0,0 0 0 0 0,0-1 1 0 0,-7 3-1 0 0,-8 4 195 0 0,0-1 0 0 0,0-1 0 0 0,-1-1 1 0 0,-22 4-1 0 0,-23 0 72 0 0,0-2 0 0 0,-121-3 0 0 0,185-5-317 0 0,44-12-8779 0 0,-2-2 4335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5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79 5348 0 0,'0'0'7633'0'0,"91"-77"-7633"0"0,-64 75-216 0 0,3 2-28 0 0,4 0 64 0 0,1 2 76 0 0,-5 6-60 0 0,-3 3-352 0 0,-3-2-888 0 0,-10 2-732 0 0,-3-3-1753 0 0</inkml:trace>
  <inkml:trace contextRef="#ctx0" brushRef="#br0" timeOffset="1">1 355 756 0 0,'0'0'13969'0'0,"114"-54"-14033"0"0,-64 50-112 0 0,4 2 48 0 0,6 2 4 0 0,9 0-104 0 0,-4 0-676 0 0,7 0-428 0 0,-20 0-1028 0 0,18-12-3697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7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28 0 0,'0'0'6171'0'0,"-10"11"-9158"0"0,8-8 1774 0 0,14-17-786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7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1 248 0 0,'0'0'1604'0'0</inkml:trace>
  <inkml:trace contextRef="#ctx0" brushRef="#br0" timeOffset="1">1 233 92 0 0,'0'0'288'0'0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8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 1044 0 0,'0'0'3388'0'0,"-86"39"-3660"0"0,78-25 260 0 0,0 5-68 0 0,2-2 72 0 0,4 1-96 0 0,0-2-168 0 0,2-2-148 0 0,0-2-428 0 0,0-4-468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8.9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219 128 548 0 0,'0'0'1607'0'0,"-3"-15"-1557"0"0,-7-44 23 0 0,9 54 247 0 0,0 0 1 0 0,0 0-1 0 0,-1 1 1 0 0,1-1-1 0 0,-1 0 1 0 0,-5-7-1 0 0,6 11-275 0 0,1 0 0 0 0,-1 0-1 0 0,0 0 1 0 0,0 0 0 0 0,0 0-1 0 0,1 0 1 0 0,-1 1-1 0 0,0-1 1 0 0,0 0 0 0 0,0 1-1 0 0,0-1 1 0 0,0 1 0 0 0,0-1-1 0 0,-1 1 1 0 0,1-1-1 0 0,0 1 1 0 0,0 0 0 0 0,0-1-1 0 0,0 1 1 0 0,0 0 0 0 0,-2 0-1 0 0,1 2-51 0 0,1 0-1 0 0,-1 0 0 0 0,1 0 1 0 0,0 0-1 0 0,0 0 1 0 0,0 0-1 0 0,0 1 0 0 0,0-1 1 0 0,1 0-1 0 0,-1 3 1 0 0,-2 4 192 0 0,-15 40 245 0 0,3 2 1 0 0,2 0 0 0 0,2 0-1 0 0,-5 78 1 0 0,-17 78-165 0 0,22-180 186 0 0,3-25 417 0 0,-1-15-248 0 0,5 0-613 0 0,0 0 1 0 0,1 0 0 0 0,0 0-1 0 0,1 0 1 0 0,0 0 0 0 0,1 0-1 0 0,1-1 1 0 0,0 1 0 0 0,1-1-1 0 0,3-18 1 0 0,4-6-69 0 0,0 0-1 0 0,19-47 1 0 0,-22 71 15 0 0,15-38-27 0 0,-18 48 56 0 0,0 0-1 0 0,0 1 0 0 0,0-1 1 0 0,0 1-1 0 0,0 0 1 0 0,1 0-1 0 0,0 0 1 0 0,0 0-1 0 0,0 0 0 0 0,6-4 1 0 0,-8 6-23 0 0,0 0 1 0 0,1 1 0 0 0,-1-1-1 0 0,0 1 1 0 0,1-1 0 0 0,-1 1-1 0 0,1 0 1 0 0,-1 0-1 0 0,1 0 1 0 0,-1-1 0 0 0,0 1-1 0 0,1 1 1 0 0,-1-1-1 0 0,1 0 1 0 0,-1 0 0 0 0,1 0-1 0 0,-1 1 1 0 0,0-1-1 0 0,1 1 1 0 0,-1-1 0 0 0,0 1-1 0 0,1 0 1 0 0,-1-1-1 0 0,0 1 1 0 0,0 0 0 0 0,0 0-1 0 0,1 0 1 0 0,-1 0-1 0 0,0 0 1 0 0,1 2 0 0 0,4 4-60 0 0,0 0 0 0 0,0 0 0 0 0,7 15 0 0 0,-7-12 120 0 0,40 76 2 0 0,-29-51 19 0 0,23 35-1 0 0,-34-61-17 0 0,0 0-1 0 0,1-1 0 0 0,0 0 0 0 0,0 0 1 0 0,1-1-1 0 0,-1 1 0 0 0,2-2 1 0 0,15 11-1 0 0,-22-16 21 0 0,0 1 0 0 0,0-1 0 0 0,0 0 0 0 0,1 0 0 0 0,-1 0 0 0 0,0-1 1 0 0,0 1-1 0 0,1 0 0 0 0,-1-1 0 0 0,1 1 0 0 0,-1-1 0 0 0,0 0 0 0 0,1 0 0 0 0,-1 0 0 0 0,1 0 1 0 0,-1 0-1 0 0,0-1 0 0 0,1 1 0 0 0,-1-1 0 0 0,1 0 0 0 0,-1 1 0 0 0,0-1 0 0 0,0 0 0 0 0,0 0 1 0 0,1 0-1 0 0,-1-1 0 0 0,0 1 0 0 0,0 0 0 0 0,0-1 0 0 0,-1 0 0 0 0,1 1 0 0 0,0-1 0 0 0,-1 0 1 0 0,1 0-1 0 0,1-3 0 0 0,5-7 284 0 0,-2 0 0 0 0,1 0 1 0 0,-1-1-1 0 0,-1 0 0 0 0,4-14 0 0 0,-4 11-79 0 0,11-38-121 0 0,18-105 0 0 0,-29 127-177 0 0,0 17-765 0 0,1 16-964 0 0,5 25-2692 0 0,-2-6 2192 0 0,2-6-599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9.4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1 2632 0 0,'0'0'3480'0'0,"-16"8"-3359"0"0,-54 28-107 0 0,63-31-29 0 0,0 0-1 0 0,0 0 1 0 0,0 1 0 0 0,1 0 0 0 0,0 0 0 0 0,0 0 0 0 0,1 1 0 0 0,0 0 0 0 0,0 0 0 0 0,0 0 0 0 0,1 0 0 0 0,0 1 0 0 0,0 0 0 0 0,1 0 0 0 0,0 0 0 0 0,0 0 0 0 0,1 0 0 0 0,0 1-1 0 0,1-1 1 0 0,0 1 0 0 0,0-1 0 0 0,1 1 0 0 0,1 16 0 0 0,-1-22 38 0 0,1 0 0 0 0,-1-1 0 0 0,1 1-1 0 0,0 0 1 0 0,0-1 0 0 0,0 1 0 0 0,0-1 0 0 0,1 1-1 0 0,-1-1 1 0 0,1 1 0 0 0,-1-1 0 0 0,1 0 0 0 0,0 0-1 0 0,0 0 1 0 0,0 0 0 0 0,0 0 0 0 0,0 0 0 0 0,0-1-1 0 0,0 1 1 0 0,1-1 0 0 0,-1 1 0 0 0,1-1 0 0 0,-1 0-1 0 0,1 0 1 0 0,-1 0 0 0 0,1 0 0 0 0,0 0 0 0 0,-1-1-1 0 0,1 1 1 0 0,0-1 0 0 0,0 0 0 0 0,5 0 0 0 0,1 1 213 0 0,1-1 0 0 0,-1-1 0 0 0,0 1 0 0 0,1-2 0 0 0,-1 1 0 0 0,0-1 0 0 0,0 0-1 0 0,16-7 1 0 0,-15 4 35 0 0,0-1-1 0 0,0 0 0 0 0,-1 0 1 0 0,1-1-1 0 0,-1-1 0 0 0,-1 1 0 0 0,1-1 1 0 0,-1-1-1 0 0,11-14 0 0 0,-15 17-215 0 0,0 0-1 0 0,0 0 0 0 0,-1 0 1 0 0,0-1-1 0 0,0 0 1 0 0,0 1-1 0 0,-1-1 1 0 0,0 0-1 0 0,0 0 1 0 0,-1 0-1 0 0,1-1 1 0 0,-2 1-1 0 0,1 0 0 0 0,-1 0 1 0 0,0-1-1 0 0,-2-9 1 0 0,2 15-104 0 0,-1 0-1 0 0,1 1 1 0 0,-1-1 0 0 0,1 0 0 0 0,-1 1 0 0 0,0-1 0 0 0,0 0-1 0 0,0 1 1 0 0,0-1 0 0 0,0 1 0 0 0,0-1 0 0 0,0 1-1 0 0,0 0 1 0 0,0-1 0 0 0,-1 1 0 0 0,1 0 0 0 0,-1 0-1 0 0,1 0 1 0 0,-1 0 0 0 0,1 0 0 0 0,-1 0 0 0 0,1 0 0 0 0,-3 0-1 0 0,-3-1-969 0 0,0 0 0 0 0,0 1 1 0 0,0 0-1 0 0,-11 0 0 0 0,9 0-986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49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1 215 6481 0 0,'0'0'-161'0'0,"5"15"198"0"0,16 45 115 0 0,-16-37 725 0 0,-9-34 288 0 0,4 7-1170 0 0,1-1 0 0 0,0 1 0 0 0,0-1-1 0 0,0 1 1 0 0,1 0 0 0 0,-1 0 0 0 0,1 0-1 0 0,0 0 1 0 0,0 0 0 0 0,1 0 0 0 0,-1 0-1 0 0,4-3 1 0 0,38-43-364 0 0,-33 39 388 0 0,-8 8-68 0 0,1-1 1 0 0,-1 1 0 0 0,1-1-1 0 0,0 1 1 0 0,0 0 0 0 0,0 1-1 0 0,1-1 1 0 0,6-3 0 0 0,-10 6 9 0 0,1 0 1 0 0,-1-1-1 0 0,0 1 1 0 0,1 0 0 0 0,-1 0-1 0 0,1 0 1 0 0,-1 0 0 0 0,1 0-1 0 0,-1 0 1 0 0,0 0-1 0 0,1 0 1 0 0,-1 1 0 0 0,1-1-1 0 0,-1 0 1 0 0,0 1 0 0 0,1-1-1 0 0,-1 1 1 0 0,0 0-1 0 0,0-1 1 0 0,1 1 0 0 0,-1 0-1 0 0,0 0 1 0 0,0 0-1 0 0,0 0 1 0 0,0 0 0 0 0,0 0-1 0 0,0 0 1 0 0,0 0 0 0 0,0 0-1 0 0,0 0 1 0 0,-1 1-1 0 0,1-1 1 0 0,0 2 0 0 0,12 21-284 0 0,-6-10 283 0 0,1-1 0 0 0,1 1 0 0 0,16 19 1 0 0,-22-29 130 0 0,1 0 0 0 0,0-1 0 0 0,0 1 1 0 0,0-1-1 0 0,0 0 0 0 0,1 0 1 0 0,-1-1-1 0 0,1 1 0 0 0,0-1 0 0 0,0 0 1 0 0,-1-1-1 0 0,1 1 0 0 0,0-1 0 0 0,1 0 1 0 0,5 1-1 0 0,4-1 17 0 0,1-1 1 0 0,-1 0-1 0 0,0-2 1 0 0,0 1-1 0 0,1-2 1 0 0,-1 0-1 0 0,-1-1 1 0 0,1 0-1 0 0,-1-1 1 0 0,1-1-1 0 0,-1 0 1 0 0,24-16-1 0 0,-27 15-94 0 0,0 0 1 0 0,0-1-1 0 0,-1 0 0 0 0,0-1 1 0 0,-1 0-1 0 0,0-1 0 0 0,0 0 0 0 0,-1 0 1 0 0,0-1-1 0 0,-1 0 0 0 0,0-1 0 0 0,0 1 1 0 0,-2-1-1 0 0,1 0 0 0 0,3-16 0 0 0,-7 23-28 0 0,-1 0-1 0 0,0 0 0 0 0,-1 0 0 0 0,1-1 0 0 0,-1 1 0 0 0,0 0 1 0 0,0-1-1 0 0,-2-8 0 0 0,2 13-3 0 0,0 0 1 0 0,-1 0-1 0 0,1-1 1 0 0,-1 1-1 0 0,1 0 1 0 0,-1 0-1 0 0,0 0 1 0 0,1-1-1 0 0,-1 1 1 0 0,0 0-1 0 0,0 0 1 0 0,0 0-1 0 0,0 0 0 0 0,0 0 1 0 0,0 1-1 0 0,0-1 1 0 0,0 0-1 0 0,0 0 1 0 0,0 1-1 0 0,0-1 1 0 0,0 0-1 0 0,-1 1 1 0 0,1-1-1 0 0,0 1 1 0 0,0 0-1 0 0,-1-1 0 0 0,1 1 1 0 0,0 0-1 0 0,-1 0 1 0 0,1 0-1 0 0,0 0 1 0 0,-1 0-1 0 0,1 0 1 0 0,0 0-1 0 0,-1 0 1 0 0,1 1-1 0 0,0-1 1 0 0,0 0-1 0 0,-3 2 0 0 0,-3 0-60 0 0,1 1-1 0 0,-1 0 0 0 0,1 0 0 0 0,0 1 1 0 0,0-1-1 0 0,0 1 0 0 0,0 1 0 0 0,1-1 1 0 0,-1 1-1 0 0,1 0 0 0 0,0 0 0 0 0,1 1 1 0 0,-1-1-1 0 0,1 1 0 0 0,-4 8 0 0 0,2-4 126 0 0,1-1-1 0 0,0 1 1 0 0,1 0-1 0 0,0 0 1 0 0,0 1 0 0 0,1-1-1 0 0,1 1 1 0 0,0-1-1 0 0,-2 17 1 0 0,4-22 22 0 0,0 0 0 0 0,-1 1 0 0 0,2-1 0 0 0,-1 1 0 0 0,1-1 0 0 0,0 1 0 0 0,0-1 0 0 0,0 0 0 0 0,1 0 0 0 0,-1 1-1 0 0,1-1 1 0 0,1 0 0 0 0,-1 0 0 0 0,1-1 0 0 0,0 1 0 0 0,0-1 0 0 0,0 1 0 0 0,0-1 0 0 0,1 0 0 0 0,0 0 0 0 0,0 0 0 0 0,0-1 0 0 0,0 1 0 0 0,1-1 0 0 0,-1 0 0 0 0,1 0 0 0 0,6 3 0 0 0,13 4 121 0 0,0 0 0 0 0,1-2-1 0 0,0 0 1 0 0,0-2 0 0 0,51 7 0 0 0,-50-11-2061 0 0,38-1 1 0 0,-29-4-2745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0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52 0 0,'0'0'4500'0'0,"3"6"-5674"0"0,14 29 1554 0 0,2-1-1 0 0,2 0 0 0 0,33 41 1 0 0,-13-17 409 0 0,-5-8-395 0 0,-3 2-1 0 0,30 65 0 0 0,-59-107-599 0 0,17 33 806 0 0,-20-42-675 0 0,-1 1-1 0 0,1 0 1 0 0,0-1 0 0 0,0 1-1 0 0,0-1 1 0 0,0 0 0 0 0,1 1-1 0 0,-1-1 1 0 0,0 0 0 0 0,1 0-1 0 0,-1 1 1 0 0,0-1 0 0 0,1 0-1 0 0,-1 0 1 0 0,1-1 0 0 0,0 1-1 0 0,-1 0 1 0 0,1 0 0 0 0,3 0 0 0 0,11-9-5234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2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97 5320 0 0,'0'0'3956'0'0,"7"-15"-3087"0"0,1-5-600 0 0,-2 7 82 0 0,0 1 0 0 0,14-25 0 0 0,-20 37-346 0 0,0 1 1 0 0,0-1-1 0 0,0 0 1 0 0,0 0-1 0 0,0 0 1 0 0,0 1-1 0 0,1-1 0 0 0,-1 0 1 0 0,0 0-1 0 0,0 0 1 0 0,0 0-1 0 0,0 1 0 0 0,0-1 1 0 0,0 0-1 0 0,0 0 1 0 0,0 0-1 0 0,1 0 0 0 0,-1 0 1 0 0,0 1-1 0 0,0-1 1 0 0,0 0-1 0 0,0 0 1 0 0,1 0-1 0 0,-1 0 0 0 0,0 0 1 0 0,0 0-1 0 0,0 0 1 0 0,0 0-1 0 0,1 0 0 0 0,-1 0 1 0 0,0 0-1 0 0,0 1 1 0 0,0-1-1 0 0,1 0 0 0 0,-1 0 1 0 0,0 0-1 0 0,0 0 1 0 0,0-1-1 0 0,1 1 0 0 0,-1 0 1 0 0,0 0-1 0 0,0 0 1 0 0,0 0-1 0 0,0 0 1 0 0,1 0-1 0 0,-1 0 0 0 0,0 0 1 0 0,0 0-1 0 0,0 0 1 0 0,0 0-1 0 0,1-1 0 0 0,-1 1 1 0 0,0 0-1 0 0,0 0 1 0 0,0 0-1 0 0,0 0 0 0 0,0 0 1 0 0,1-1-1 0 0,-1 1 1 0 0,0 0-1 0 0,1 15-262 0 0,-1-15 285 0 0,-1 37 207 0 0,-2-1-1 0 0,-2 0 1 0 0,-14 55-1 0 0,-42 101 157 0 0,54-175-58 0 0,7-24 496 0 0,9-29-420 0 0,85-160-717 0 0,-77 166 255 0 0,1 1-1 0 0,2 0 1 0 0,1 2 0 0 0,30-32 0 0 0,-50 58 36 0 0,0 0 1 0 0,0 0-1 0 0,-1 0 0 0 0,1 0 1 0 0,0 1-1 0 0,0-1 0 0 0,0 0 1 0 0,0 1-1 0 0,0-1 0 0 0,0 0 1 0 0,0 1-1 0 0,0-1 1 0 0,0 1-1 0 0,0 0 0 0 0,1-1 1 0 0,-1 1-1 0 0,0 0 0 0 0,0 0 1 0 0,0-1-1 0 0,0 1 0 0 0,1 0 1 0 0,-1 0-1 0 0,0 0 0 0 0,0 1 1 0 0,0-1-1 0 0,0 0 1 0 0,1 0-1 0 0,-1 1 0 0 0,0-1 1 0 0,0 0-1 0 0,0 1 0 0 0,0 0 1 0 0,0-1-1 0 0,0 1 0 0 0,0-1 1 0 0,0 1-1 0 0,0 0 0 0 0,0 0 1 0 0,0-1-1 0 0,0 1 0 0 0,-1 0 1 0 0,1 0-1 0 0,0 0 1 0 0,-1 0-1 0 0,1 0 0 0 0,0 0 1 0 0,0 1-1 0 0,4 8 37 0 0,0 1 1 0 0,0-1-1 0 0,-1 0 1 0 0,4 13-1 0 0,-3-8-27 0 0,20 55-100 0 0,26 121 0 0 0,-34-73-5552 0 0,-14-92 2642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3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1 1892 0 0,'0'0'9712'0'0,"-10"18"-9655"0"0,-159 285 484 0 0,156-281-496 0 0,-5 13-52 0 0,53-53 656 0 0,-31 16-658 0 0,159-97-592 0 0,-131 82 466 0 0,2 1 1 0 0,0 1 0 0 0,43-11-1 0 0,-68 24 91 0 0,0-1 0 0 0,0 2 1 0 0,0-1-1 0 0,1 2 0 0 0,-1-1 0 0 0,13 2 0 0 0,-19-1 29 0 0,-1 0-1 0 0,1 0 0 0 0,-1 1 0 0 0,0-1 0 0 0,1 1 0 0 0,-1-1 1 0 0,0 1-1 0 0,0 0 0 0 0,1 0 0 0 0,-1 0 0 0 0,0 0 1 0 0,0 0-1 0 0,0 1 0 0 0,0-1 0 0 0,0 1 0 0 0,-1-1 0 0 0,1 1 1 0 0,0-1-1 0 0,-1 1 0 0 0,1 0 0 0 0,-1 0 0 0 0,0 0 0 0 0,1 0 1 0 0,-1 0-1 0 0,0 0 0 0 0,0 0 0 0 0,0 1 0 0 0,-1-1 1 0 0,2 5-1 0 0,-1-1 42 0 0,0 1 0 0 0,-1-1 0 0 0,0 1 0 0 0,0-1 1 0 0,0 1-1 0 0,-1-1 0 0 0,0 1 0 0 0,0-1 0 0 0,-1 1 1 0 0,0-1-1 0 0,0 0 0 0 0,-4 9 0 0 0,0-5 72 0 0,1-1 1 0 0,-1 1-1 0 0,-1-1 0 0 0,0-1 0 0 0,0 1 1 0 0,-15 13-1 0 0,2-6 155 0 0,0-1 0 0 0,-1-1 0 0 0,0-1 0 0 0,-1 0 0 0 0,-43 16 1 0 0,45-22-43 0 0,0-1 0 0 0,-1-1 0 0 0,0-1 0 0 0,0-1 0 0 0,0-1 1 0 0,-41-1-1 0 0,61-1-342 0 0,0 0 1 0 0,0 0 0 0 0,0 0 0 0 0,0-1 0 0 0,0 1-1 0 0,1 0 1 0 0,-1-1 0 0 0,0 1 0 0 0,0 0 0 0 0,0-1-1 0 0,0 1 1 0 0,1-1 0 0 0,-1 1 0 0 0,0-1-1 0 0,0 0 1 0 0,1 1 0 0 0,-1-1 0 0 0,1 0 0 0 0,-2-1-1 0 0,-7-12-4706 0 0,-1-11-1538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2.6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468 120 288 0 0,'0'0'7653'0'0,"-3"-15"-6519"0"0,-8-51-17 0 0,11 64-1056 0 0,-1 0 1 0 0,1 0-1 0 0,-1 0 1 0 0,0 0-1 0 0,0 0 1 0 0,0 0-1 0 0,0 1 1 0 0,0-1-1 0 0,0 0 1 0 0,0 0-1 0 0,0 1 1 0 0,-1-1-1 0 0,1 1 1 0 0,-1 0-1 0 0,1-1 1 0 0,-1 1 0 0 0,0 0-1 0 0,1 0 1 0 0,-1 0-1 0 0,0 0 1 0 0,0 0-1 0 0,0 0 1 0 0,0 0-1 0 0,0 1 1 0 0,0-1-1 0 0,0 1 1 0 0,-3-1-1 0 0,-1 0-14 0 0,-1 1 0 0 0,1 1-1 0 0,-1-1 1 0 0,1 1 0 0 0,0 0-1 0 0,-8 2 1 0 0,-1 2-2 0 0,-1 0-1 0 0,0 1 1 0 0,1 1 0 0 0,1 0-1 0 0,-16 10 1 0 0,-68 50 312 0 0,76-51-356 0 0,-2 2 20 0 0,-33 31-1 0 0,52-44-46 0 0,0 0-1 0 0,0 1 1 0 0,0-1 0 0 0,0 1 0 0 0,1 0-1 0 0,0 0 1 0 0,0 1 0 0 0,1-1 0 0 0,0 1-1 0 0,0 0 1 0 0,0 0 0 0 0,-1 7-1 0 0,4-13 22 0 0,0-1-1 0 0,0 1 0 0 0,0 0 0 0 0,0-1 0 0 0,0 1 0 0 0,0 0 0 0 0,0-1 1 0 0,1 1-1 0 0,-1-1 0 0 0,0 1 0 0 0,0-1 0 0 0,1 1 0 0 0,-1 0 0 0 0,0-1 1 0 0,1 1-1 0 0,-1-1 0 0 0,0 1 0 0 0,1-1 0 0 0,-1 0 0 0 0,1 1 0 0 0,-1-1 0 0 0,0 1 1 0 0,1-1-1 0 0,-1 0 0 0 0,1 1 0 0 0,-1-1 0 0 0,1 0 0 0 0,0 1 0 0 0,-1-1 1 0 0,1 0-1 0 0,-1 0 0 0 0,1 0 0 0 0,0 0 0 0 0,-1 1 0 0 0,1-1 0 0 0,-1 0 1 0 0,1 0-1 0 0,0 0 0 0 0,-1 0 0 0 0,1 0 0 0 0,-1 0 0 0 0,1-1 0 0 0,0 1 1 0 0,-1 0-1 0 0,1 0 0 0 0,-1 0 0 0 0,2-1 0 0 0,31-9 403 0 0,22-16-175 0 0,-30 13-184 0 0,1 1 1 0 0,42-12 0 0 0,-59 21-3 0 0,1 1 0 0 0,0 0 1 0 0,0 1-1 0 0,0 0 0 0 0,0 0 1 0 0,0 1-1 0 0,0 1 0 0 0,0 0 1 0 0,0 0-1 0 0,0 1 1 0 0,11 3-1 0 0,10 5-46 0 0,-1 1 1 0 0,1 1-1 0 0,-2 2 0 0 0,50 31 1 0 0,-62-32-1890 0 0,1 0 0 0 0,19 20 0 0 0,-28-24-1904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5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4700 0 0,'0'0'7326'0'0,"8"-8"-7451"0"0,-3 1 90 0 0,-3 4 29 0 0,0 1 1 0 0,1-1-1 0 0,-1 0 0 0 0,1 0 1 0 0,-1 1-1 0 0,1 0 1 0 0,0-1-1 0 0,0 1 0 0 0,0 0 1 0 0,0 0-1 0 0,1 1 1 0 0,-1-1-1 0 0,0 1 0 0 0,1 0 1 0 0,-1 0-1 0 0,1 0 1 0 0,4-1-1 0 0,45-4-165 0 0,156-12 930 0 0,-70 20-4759 0 0,-126 0 1132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5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0 463 4712 0 0,'0'0'7053'0'0,"101"3"-7337"0"0,-70-1 284 0 0,4 1-8 0 0,4-1-212 0 0,-3-2-900 0 0,2 0-448 0 0,-7-5-716 0 0,13-6-1717 0 0</inkml:trace>
  <inkml:trace contextRef="#ctx0" brushRef="#br0" timeOffset="1">1057 1 820 0 0,'0'0'10276'0'0,"-3"14"-10179"0"0,-73 235 507 0 0,69-228-640 0 0,-8 17-758 0 0,3 1 0 0 0,-12 59 1 0 0,23-79-1588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6.3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1 178 692 0 0,'0'0'7469'0'0,"6"19"-7050"0"0,1-1-336 0 0,-1 4-46 0 0,2 0 0 0 0,1-1 0 0 0,0 0 1 0 0,21 32-1 0 0,-25-45 0 0 0,1-1 0 0 0,1 0 1 0 0,-1 0-1 0 0,1 0 0 0 0,0-1 0 0 0,1 0 0 0 0,-1 0 1 0 0,1-1-1 0 0,1 0 0 0 0,-1 0 0 0 0,1-1 1 0 0,-1 0-1 0 0,1 0 0 0 0,15 3 0 0 0,-16-6 25 0 0,0 0 0 0 0,0 0 0 0 0,0 0 0 0 0,0-1 0 0 0,0-1 0 0 0,0 1-1 0 0,0-1 1 0 0,0-1 0 0 0,0 1 0 0 0,-1-1 0 0 0,1-1 0 0 0,0 1 0 0 0,-1-1-1 0 0,0-1 1 0 0,0 1 0 0 0,0-1 0 0 0,11-9 0 0 0,-6 3 147 0 0,0 0 0 0 0,-1-1 1 0 0,-1-1-1 0 0,0 1 0 0 0,0-2 0 0 0,-2 0 0 0 0,1 0 1 0 0,-1 0-1 0 0,-1-1 0 0 0,-1 0 0 0 0,9-26 0 0 0,-4 3-163 0 0,-1 1 0 0 0,-2-2-1 0 0,5-61 1 0 0,-13 98-108 0 0,0 0-1 0 0,0 0 1 0 0,1 0 0 0 0,-1 0 0 0 0,0 0 0 0 0,0 0 0 0 0,0 0-1 0 0,0-1 1 0 0,0 1 0 0 0,0 0 0 0 0,0 0 0 0 0,-1 0-1 0 0,1 0 1 0 0,0 0 0 0 0,-1 0 0 0 0,1 0 0 0 0,-1 0-1 0 0,1 0 1 0 0,-1-1 0 0 0,0 2-29 0 0,0 0 0 0 0,1 0 0 0 0,-1 1 0 0 0,0-1 0 0 0,1 0 0 0 0,-1 1 1 0 0,0-1-1 0 0,1 1 0 0 0,-1-1 0 0 0,1 0 0 0 0,-1 1 0 0 0,1-1 0 0 0,-1 1 0 0 0,1 0 0 0 0,-1-1 0 0 0,1 1 0 0 0,0-1 0 0 0,-1 1 1 0 0,1 0-1 0 0,-1 0 0 0 0,-21 41-2315 0 0,19-35 1951 0 0,1-2-90 0 0,0-1-1 0 0,0 1 1 0 0,1-1-1 0 0,-1 1 1 0 0,1 0-1 0 0,-1 4 1 0 0,2 17-2397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6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0 3116 0 0,'0'0'6450'0'0,"-16"1"-6361"0"0,-52 5 72 0 0,62-5-112 0 0,1 1-1 0 0,-1-1 0 0 0,1 1 0 0 0,0 0 1 0 0,0 1-1 0 0,-1-1 0 0 0,2 1 1 0 0,-1 0-1 0 0,0 0 0 0 0,0 1 0 0 0,1-1 1 0 0,-5 6-1 0 0,-1 2-29 0 0,1-1 1 0 0,1 2-1 0 0,-8 12 1 0 0,13-20-33 0 0,-3 6 0 0 0,1 0 0 0 0,0 0 0 0 0,1 1 0 0 0,-6 16 0 0 0,9-22 9 0 0,-1 0-1 0 0,1 1 0 0 0,0-1 1 0 0,1 0-1 0 0,-1 1 0 0 0,1-1 1 0 0,0 0-1 0 0,0 1 0 0 0,1-1 1 0 0,-1 0-1 0 0,4 11 0 0 0,-3-15 23 0 0,0 1 0 0 0,0-1 0 0 0,0 1 0 0 0,0-1 0 0 0,0 0 0 0 0,1 1 0 0 0,-1-1 0 0 0,0 0 0 0 0,1 0 0 0 0,-1 0 0 0 0,1 0 0 0 0,-1 0 0 0 0,1 0 0 0 0,0 0 0 0 0,-1-1 0 0 0,1 1 0 0 0,0 0 0 0 0,0-1 0 0 0,-1 0 0 0 0,1 1 0 0 0,0-1 0 0 0,0 0 0 0 0,0 0 0 0 0,0 0 0 0 0,-1 0 0 0 0,1 0 0 0 0,0 0 0 0 0,0-1 0 0 0,0 1 0 0 0,-1 0 0 0 0,1-1 0 0 0,2-1 0 0 0,5 0 100 0 0,0-1 0 0 0,-1 0 0 0 0,0-1 0 0 0,1 1 0 0 0,9-8 0 0 0,-4 2 18 0 0,0-1 1 0 0,-1-1-1 0 0,-1 0 0 0 0,0 0 1 0 0,13-17-1 0 0,-20 22-137 0 0,0 0 1 0 0,-1 0-1 0 0,0-1 0 0 0,0 0 0 0 0,-1 0 0 0 0,0 0 0 0 0,0 0 0 0 0,0 0 0 0 0,-1-1 0 0 0,0 1 0 0 0,-1-1 1 0 0,1 0-1 0 0,-1-10 0 0 0,-1 17-91 0 0,0 0 0 0 0,0 0 0 0 0,0 0 0 0 0,0 0 0 0 0,0 0 0 0 0,-1 0 0 0 0,1 0 0 0 0,0 0 1 0 0,-1 0-1 0 0,1 0 0 0 0,0 1 0 0 0,-1-1 0 0 0,1 0 0 0 0,-1 0 0 0 0,1 0 0 0 0,-1 1 0 0 0,0-1 0 0 0,1 0 0 0 0,-1 1 0 0 0,0-1 1 0 0,1 0-1 0 0,-1 1 0 0 0,0-1 0 0 0,0 1 0 0 0,0-1 0 0 0,-1 0 0 0 0,-27-4-4683 0 0,16 5 996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7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41 148 4544 0 0,'0'0'4223'0'0,"2"14"-3523"0"0,0-2-584 0 0,1 7 136 0 0,-1 1 1 0 0,-1-1-1 0 0,-2 36 1 0 0,1-53-216 0 0,0 1 1 0 0,-1-1-1 0 0,1 0 0 0 0,0 0 1 0 0,-1 0-1 0 0,0 0 0 0 0,0-1 1 0 0,1 1-1 0 0,-1 0 0 0 0,0 0 0 0 0,0 0 1 0 0,-1 0-1 0 0,1-1 0 0 0,0 1 1 0 0,-1-1-1 0 0,1 1 0 0 0,0-1 1 0 0,-1 1-1 0 0,0-1 0 0 0,1 0 1 0 0,-1 0-1 0 0,0 0 0 0 0,0 0 1 0 0,0 0-1 0 0,1 0 0 0 0,-1 0 1 0 0,0-1-1 0 0,0 1 0 0 0,0-1 0 0 0,0 1 1 0 0,-3-1-1 0 0,5 0-10 0 0,-1-1 0 0 0,1 0 1 0 0,-1 1-1 0 0,1-1 0 0 0,-1 0 0 0 0,1 0 0 0 0,-1 1 0 0 0,1-1 1 0 0,-1 0-1 0 0,1 0 0 0 0,0 0 0 0 0,0 0 0 0 0,0 0 0 0 0,-1 1 1 0 0,1-1-1 0 0,0 0 0 0 0,0 0 0 0 0,0 0 0 0 0,0 0 0 0 0,0 0 0 0 0,0 0 1 0 0,1 0-1 0 0,-1-1 0 0 0,5-26-154 0 0,0 17 14 0 0,2 0 0 0 0,0 0-1 0 0,0 0 1 0 0,1 1 0 0 0,0 0 0 0 0,1 1 0 0 0,12-11 0 0 0,-4 5-178 0 0,1 1 0 0 0,0 1 0 0 0,27-15 1 0 0,-44 27 272 0 0,1 1 0 0 0,-1-1 1 0 0,0 0-1 0 0,0 0 0 0 0,1 0 1 0 0,-1 1-1 0 0,0-1 0 0 0,1 1 1 0 0,-1-1-1 0 0,1 1 0 0 0,-1-1 1 0 0,0 1-1 0 0,1 0 0 0 0,-1 0 1 0 0,1 0-1 0 0,-1 0 0 0 0,1 0 1 0 0,-1 0-1 0 0,1 0 0 0 0,-1 0 1 0 0,1 0-1 0 0,-1 1 0 0 0,1-1 1 0 0,-1 1-1 0 0,1-1 0 0 0,-1 1 1 0 0,0 0-1 0 0,1-1 0 0 0,-1 1 1 0 0,0 0-1 0 0,0 0 0 0 0,0 0 1 0 0,1 0-1 0 0,-1 0 0 0 0,0 0 1 0 0,0 0-1 0 0,0 0 0 0 0,-1 0 1 0 0,1 1-1 0 0,0-1 0 0 0,0 0 0 0 0,0 2 1 0 0,3 7 175 0 0,-1 0 0 0 0,-1 1 1 0 0,1-1-1 0 0,-2 1 0 0 0,2 13 1 0 0,4 20-49 0 0,-7-42-80 0 0,1 0-1 0 0,0 0 0 0 0,0 0 0 0 0,0 0 0 0 0,0 0 1 0 0,0 0-1 0 0,1 0 0 0 0,-1 0 0 0 0,0 0 0 0 0,1-1 1 0 0,0 1-1 0 0,-1-1 0 0 0,1 1 0 0 0,0-1 1 0 0,0 1-1 0 0,-1-1 0 0 0,1 0 0 0 0,4 2 0 0 0,-2-2 25 0 0,0 0 0 0 0,-1 0-1 0 0,1 0 1 0 0,0-1-1 0 0,0 0 1 0 0,0 1-1 0 0,0-1 1 0 0,0 0 0 0 0,8-2-1 0 0,5-2 78 0 0,-1 0 0 0 0,1-1 0 0 0,29-14 0 0 0,-38 16-151 0 0,24-11 94 0 0,-1-2 0 0 0,56-38-1 0 0,-73 44-82 0 0,0 0 0 0 0,-1-2-1 0 0,-1 1 1 0 0,0-2 0 0 0,0 0-1 0 0,-2 0 1 0 0,18-28 0 0 0,-26 39 11 0 0,-1 0 0 0 0,0-1 0 0 0,0 1 0 0 0,0 0 0 0 0,0-1 1 0 0,0 1-1 0 0,0-1 0 0 0,-1 1 0 0 0,1-1 0 0 0,-1 1 0 0 0,0-6 0 0 0,0 7-16 0 0,0 1-1 0 0,-1-1 0 0 0,1 0 0 0 0,0 1 0 0 0,-1-1 1 0 0,1 0-1 0 0,0 0 0 0 0,-1 1 0 0 0,1-1 0 0 0,-1 1 0 0 0,1-1 1 0 0,-1 0-1 0 0,0 1 0 0 0,1-1 0 0 0,-1 1 0 0 0,0-1 1 0 0,1 1-1 0 0,-1 0 0 0 0,0-1 0 0 0,1 1 0 0 0,-1 0 0 0 0,0-1 1 0 0,0 1-1 0 0,1 0 0 0 0,-1 0 0 0 0,0 0 0 0 0,0-1 1 0 0,1 1-1 0 0,-1 0 0 0 0,0 0 0 0 0,0 0 0 0 0,0 1 0 0 0,1-1 1 0 0,-1 0-1 0 0,0 0 0 0 0,0 0 0 0 0,-1 1 0 0 0,-6 1-38 0 0,0 0-1 0 0,-1 0 0 0 0,1 1 1 0 0,0 0-1 0 0,0 1 0 0 0,1 0 1 0 0,-1 0-1 0 0,1 1 0 0 0,0 0 1 0 0,0 0-1 0 0,-11 11 0 0 0,7-6 189 0 0,1 1-1 0 0,0 0 0 0 0,1 1 1 0 0,0 0-1 0 0,-14 25 0 0 0,19-30-107 0 0,1 0 0 0 0,0-1-1 0 0,1 1 1 0 0,0 0-1 0 0,0 0 1 0 0,0 0-1 0 0,1 1 1 0 0,0-1 0 0 0,0 0-1 0 0,1 1 1 0 0,0-1-1 0 0,0 0 1 0 0,1 1-1 0 0,1 7 1 0 0,0-9-11 0 0,0 0 1 0 0,0 0-1 0 0,1 0 1 0 0,-1 0-1 0 0,1-1 1 0 0,1 1-1 0 0,-1-1 1 0 0,1 1-1 0 0,0-1 1 0 0,0-1-1 0 0,0 1 1 0 0,1 0-1 0 0,0-1 1 0 0,0 0-1 0 0,0 0 1 0 0,7 4-1 0 0,11 5 52 0 0,0-1 0 0 0,0-2 0 0 0,1 0-1 0 0,37 10 1 0 0,49 3-4827 0 0,-82-21 118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7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4820 0 0,'0'0'5657'0'0,"116"-38"-5865"0"0,-80 38 144 0 0,4 8 56 0 0,0 2-136 0 0,-8 1-772 0 0,-5 0-824 0 0,-8-2-2225 0 0</inkml:trace>
  <inkml:trace contextRef="#ctx0" brushRef="#br0" timeOffset="1">7 270 1656 0 0,'0'0'7345'0'0,"111"58"-7345"0"0,-69-58-492 0 0,4-6-1028 0 0,-9-3-261 0 0,21-17-919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8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1 1084 0 0,'0'0'10148'0'0,"3"18"-9922"0"0,1-1-184 0 0,-2-11-33 0 0,0 1 1 0 0,0 0-1 0 0,-1 0 0 0 0,0 1 1 0 0,0-1-1 0 0,-1 0 0 0 0,0 0 1 0 0,0 0-1 0 0,-1 0 1 0 0,0 1-1 0 0,0-1 0 0 0,0 0 1 0 0,-1 0-1 0 0,-3 8 0 0 0,-13 24 56 0 0,-42 72 0 0 0,47-92-1021 0 0,0-1-1 0 0,-29 31 0 0 0,41-48 921 0 0,1-1 0 0 0,0 0 1 0 0,-1 1-1 0 0,1-1 0 0 0,0 1 0 0 0,-1-1 0 0 0,1 0 0 0 0,0 1 0 0 0,-1-1 0 0 0,1 0 1 0 0,-1 1-1 0 0,1-1 0 0 0,-1 0 0 0 0,1 0 0 0 0,-1 0 0 0 0,1 1 0 0 0,-1-1 0 0 0,1 0 0 0 0,-1 0 1 0 0,1 0-1 0 0,-1 0 0 0 0,1 0 0 0 0,-1 0 0 0 0,1 0 0 0 0,-1 0 0 0 0,-2-10-400 0 0,9-20-279 0 0,5 3 619 0 0,2 2-1 0 0,1 0 1 0 0,0 0-1 0 0,2 1 1 0 0,33-37 0 0 0,-36 44 79 0 0,-10 13-44 0 0,4-4 259 0 0,0-1-1 0 0,0 1 1 0 0,1 0-1 0 0,12-10 1 0 0,-18 17-158 0 0,-1-1 0 0 0,1 1 0 0 0,0 0 1 0 0,-1 0-1 0 0,1 0 0 0 0,0 0 0 0 0,0 0 1 0 0,0 0-1 0 0,0 1 0 0 0,0-1 1 0 0,0 1-1 0 0,0-1 0 0 0,0 1 0 0 0,0 0 1 0 0,0 0-1 0 0,0 0 0 0 0,0 0 0 0 0,0 0 1 0 0,0 0-1 0 0,0 0 0 0 0,0 1 0 0 0,0-1 1 0 0,0 1-1 0 0,0-1 0 0 0,0 1 1 0 0,0 0-1 0 0,0 0 0 0 0,0 0 0 0 0,-1 0 1 0 0,1 0-1 0 0,2 2 0 0 0,8 9 67 0 0,-1 0 0 0 0,0 1 0 0 0,0 0-1 0 0,-2 1 1 0 0,11 18 0 0 0,-10-15-98 0 0,1 0 0 0 0,26 29 0 0 0,-32-41 13 0 0,0 0-1 0 0,0 0 1 0 0,1-1-1 0 0,0 0 1 0 0,0 0-1 0 0,0 0 1 0 0,0-1-1 0 0,0 0 1 0 0,1 0-1 0 0,0 0 1 0 0,-1-1-1 0 0,10 2 1 0 0,-10-3 38 0 0,0 0 1 0 0,0 0 0 0 0,0 0 0 0 0,0-1 0 0 0,0 0 0 0 0,0 0 0 0 0,0-1 0 0 0,0 0 0 0 0,0 0 0 0 0,0 0-1 0 0,-1-1 1 0 0,1 1 0 0 0,0-2 0 0 0,-1 1 0 0 0,1 0 0 0 0,-1-1 0 0 0,8-5 0 0 0,-4 1 242 0 0,-1-1 1 0 0,1 0-1 0 0,-1-1 0 0 0,0 1 1 0 0,-1-2-1 0 0,0 1 1 0 0,-1-1-1 0 0,7-11 1 0 0,-5 7-325 0 0,0 0 1 0 0,-1 0 0 0 0,-1-1-1 0 0,0 0 1 0 0,0 0 0 0 0,-2 0 0 0 0,0-1-1 0 0,-1 1 1 0 0,2-27 0 0 0,-5 42-64 0 0,0 0 0 0 0,0-1-1 0 0,-1 1 1 0 0,1 0 0 0 0,0 0 0 0 0,-1-1 0 0 0,1 1 0 0 0,-1 0-1 0 0,1 0 1 0 0,0 0 0 0 0,-1-1 0 0 0,1 1 0 0 0,-1 0 0 0 0,1 0-1 0 0,0 0 1 0 0,-1 0 0 0 0,1 0 0 0 0,-1 0 0 0 0,1 0 0 0 0,0 0-1 0 0,-1 0 1 0 0,1 0 0 0 0,-1 0 0 0 0,1 0 0 0 0,-1 0 0 0 0,1 1-1 0 0,0-1 1 0 0,-1 0 0 0 0,1 0 0 0 0,0 0 0 0 0,-1 0 0 0 0,1 1-1 0 0,-1-1 1 0 0,1 0 0 0 0,-1 1 0 0 0,-15 7-1796 0 0,3 1 16 0 0,6-1-598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1 260 0 0,'0'0'4200'0'0,"3"13"-3912"0"0,8 46-12 0 0,-10-54-207 0 0,-2 0 1 0 0,1 0-1 0 0,0 0 0 0 0,-1 0 1 0 0,0 0-1 0 0,0 0 1 0 0,-1 0-1 0 0,0 0 1 0 0,1 0-1 0 0,-2-1 0 0 0,1 1 1 0 0,0-1-1 0 0,-1 1 1 0 0,0-1-1 0 0,0 0 0 0 0,-6 7 1 0 0,3-3 61 0 0,1-2 24 0 0,0 0 0 0 0,-1 0 0 0 0,0 0 0 0 0,0-1 1 0 0,0 1-1 0 0,-9 4 0 0 0,12-8-54 0 0,-1 0-1 0 0,1 0 1 0 0,-1 0-1 0 0,0 0 1 0 0,1-1 0 0 0,-1 0-1 0 0,0 1 1 0 0,0-1 0 0 0,0-1-1 0 0,0 1 1 0 0,0-1-1 0 0,0 1 1 0 0,0-1 0 0 0,-6-1-1 0 0,10 1-82 0 0,-1-1 0 0 0,0 0 0 0 0,1 1 0 0 0,-1-1 0 0 0,1 1 0 0 0,-1-1 0 0 0,1 0 0 0 0,0 0 0 0 0,-1 1 0 0 0,1-1 0 0 0,0 0 0 0 0,-1 0 0 0 0,1 1 0 0 0,0-1 0 0 0,0 0 0 0 0,0 0 0 0 0,0 0 0 0 0,0 1 0 0 0,-1-1 0 0 0,1 0 0 0 0,1 0 0 0 0,-1 0 0 0 0,0-1 0 0 0,4-21-78 0 0,-2 18-49 0 0,1 2-1 0 0,0-1 1 0 0,0 0-1 0 0,0 0 1 0 0,0 1 0 0 0,0 0-1 0 0,5-4 1 0 0,-7 6 55 0 0,0 0 1 0 0,1 0-1 0 0,-1 0 1 0 0,0 0-1 0 0,1 0 1 0 0,-1 1-1 0 0,1-1 1 0 0,-1 0-1 0 0,1 1 1 0 0,0-1-1 0 0,-1 1 0 0 0,1 0 1 0 0,-1-1-1 0 0,1 1 1 0 0,0 0-1 0 0,-1 0 1 0 0,1 0-1 0 0,0 0 1 0 0,-1 0-1 0 0,1 0 1 0 0,0 1-1 0 0,-1-1 1 0 0,1 0-1 0 0,1 2 1 0 0,-2-1 66 0 0,0 0 1 0 0,0 0-1 0 0,0 0 1 0 0,0 0-1 0 0,0 0 1 0 0,0 1 0 0 0,-1-1-1 0 0,1 0 1 0 0,0 1-1 0 0,-1-1 1 0 0,1 1-1 0 0,-1-1 1 0 0,1 0-1 0 0,-1 1 1 0 0,0-1 0 0 0,0 1-1 0 0,0-1 1 0 0,1 1-1 0 0,-1-1 1 0 0,-1 1-1 0 0,1-1 1 0 0,0 1-1 0 0,0-1 1 0 0,-1 1 0 0 0,0 1-1 0 0,-10 37 909 0 0,5-28-744 0 0,0-1-421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8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0 3088 0 0,'0'0'8354'0'0,"-19"3"-8076"0"0,0-1-182 0 0,9-2-33 0 0,-1 1 0 0 0,0 1 0 0 0,1 0 1 0 0,0 0-1 0 0,-1 1 0 0 0,1 0 0 0 0,0 1 0 0 0,0 0 0 0 0,-16 10 0 0 0,10-4-31 0 0,1 1 0 0 0,0 1-1 0 0,1 0 1 0 0,0 1 0 0 0,-16 19-1 0 0,25-27-57 0 0,1 0 1 0 0,0 1-1 0 0,0 0 0 0 0,0 0 0 0 0,1 0 0 0 0,0 0 0 0 0,0 0 0 0 0,0 0 1 0 0,1 1-1 0 0,0 0 0 0 0,0-1 0 0 0,1 1 0 0 0,0 0 0 0 0,0 0 0 0 0,0 0 1 0 0,1 0-1 0 0,1 12 0 0 0,0-18 24 0 0,-1 1 1 0 0,0-1 0 0 0,1 1-1 0 0,0-1 1 0 0,-1 1 0 0 0,1-1-1 0 0,0 1 1 0 0,0-1-1 0 0,-1 0 1 0 0,1 1 0 0 0,0-1-1 0 0,1 0 1 0 0,-1 0-1 0 0,0 0 1 0 0,0 0 0 0 0,0 0-1 0 0,1 0 1 0 0,-1 0 0 0 0,3 1-1 0 0,0 0 24 0 0,0 0 0 0 0,1-1-1 0 0,-1 1 1 0 0,1-1 0 0 0,-1 0 0 0 0,1 0-1 0 0,4-1 1 0 0,4 1 53 0 0,1-1 0 0 0,-1-1 0 0 0,0 0 1 0 0,16-4-1 0 0,-12 0 14 0 0,-1 0 1 0 0,0-1-1 0 0,0-1 1 0 0,-1-1-1 0 0,0 0 0 0 0,0-1 1 0 0,-1-1-1 0 0,0 0 1 0 0,-1-1-1 0 0,0 0 1 0 0,-1-1-1 0 0,0-1 0 0 0,-1 0 1 0 0,14-20-1 0 0,-23 30-75 0 0,0-1 0 0 0,0 1-1 0 0,0-1 1 0 0,0 0-1 0 0,-1 1 1 0 0,0-1 0 0 0,0 0-1 0 0,0 0 1 0 0,0 0 0 0 0,0 0-1 0 0,-1-7 1 0 0,0 10-79 0 0,0-1 1 0 0,0 1-1 0 0,-1 0 0 0 0,1-1 1 0 0,-1 1-1 0 0,1-1 0 0 0,-1 1 1 0 0,0 0-1 0 0,0-1 0 0 0,1 1 1 0 0,-1 0-1 0 0,0 0 0 0 0,0-1 1 0 0,0 1-1 0 0,0 0 0 0 0,-1 0 1 0 0,1 0-1 0 0,0 0 0 0 0,0 1 1 0 0,0-1-1 0 0,-1 0 0 0 0,1 0 1 0 0,-1 1-1 0 0,1-1 0 0 0,0 1 1 0 0,-1-1-1 0 0,1 1 0 0 0,-1 0 1 0 0,1-1-1 0 0,-1 1 0 0 0,1 0 1 0 0,-3 0-1 0 0,-91-2-7421 0 0,81 2 4695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59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0 211 392 0 0,'106'19'951'0'0,"-95"-17"118"0"0,1-1 0 0 0,-1-1 0 0 0,1 0 0 0 0,13-2 0 0 0,-22 1-932 0 0,0 1 0 0 0,0-1 0 0 0,0 1 0 0 0,-1-1 0 0 0,1 1 0 0 0,0 0 0 0 0,0 0 0 0 0,0 1 0 0 0,0-1 0 0 0,0 1 0 0 0,0-1 0 0 0,0 1 0 0 0,-1 0 0 0 0,1 0 0 0 0,0 0 0 0 0,-1 0 0 0 0,1 1 0 0 0,0-1 0 0 0,-1 1 0 0 0,0-1 0 0 0,1 1 0 0 0,-1 0 0 0 0,0 0 0 0 0,0 0 0 0 0,2 3 0 0 0,0 0 23 0 0,0 0-1 0 0,-1 0 0 0 0,0 0 1 0 0,0 0-1 0 0,0 1 1 0 0,0-1-1 0 0,2 10 0 0 0,-4-13-122 0 0,-1-1 0 0 0,1 1 0 0 0,-1 0 0 0 0,0-1 0 0 0,1 1 0 0 0,-1 0 0 0 0,0-1 0 0 0,0 1 0 0 0,0 0-1 0 0,0-1 1 0 0,0 1 0 0 0,0 0 0 0 0,0-1 0 0 0,-1 1 0 0 0,1-1 0 0 0,-1 1 0 0 0,1 0 0 0 0,-1-1 0 0 0,0 1 0 0 0,1-1-1 0 0,-1 1 1 0 0,0-1 0 0 0,0 1 0 0 0,0-1 0 0 0,0 0 0 0 0,0 0 0 0 0,0 1 0 0 0,-1-1 0 0 0,1 0 0 0 0,0 0 0 0 0,-3 1 0 0 0,1-3 899 0 0,5-5-842 0 0,4-7-415 0 0,8-5 206 0 0,1 1 1 0 0,1 1 0 0 0,1 0-1 0 0,0 1 1 0 0,0 1-1 0 0,2 1 1 0 0,0 0-1 0 0,25-12 1 0 0,-42 23 94 0 0,1 1 1 0 0,-1 0-1 0 0,0 0 0 0 0,0 0 1 0 0,1 0-1 0 0,-1 0 0 0 0,0 0 1 0 0,1 1-1 0 0,-1-1 0 0 0,1 1 1 0 0,-1-1-1 0 0,1 1 0 0 0,-1 0 1 0 0,1 0-1 0 0,-1 0 1 0 0,1 0-1 0 0,-1 1 0 0 0,1-1 1 0 0,-1 1-1 0 0,1-1 0 0 0,-1 1 1 0 0,0 0-1 0 0,1 0 0 0 0,-1 0 1 0 0,4 3-1 0 0,-3-1 51 0 0,1 1 0 0 0,-1-1 0 0 0,0 1 0 0 0,-1 0 0 0 0,1 0 0 0 0,-1 1 0 0 0,1-1-1 0 0,-1 0 1 0 0,0 1 0 0 0,-1 0 0 0 0,1-1 0 0 0,0 7 0 0 0,1 0-8 0 0,0-1 0 0 0,0 1 0 0 0,1-1 0 0 0,1 0 0 0 0,7 13 0 0 0,-10-20 5 0 0,0 0-1 0 0,1 0 1 0 0,-1 0 0 0 0,0 0-1 0 0,1-1 1 0 0,0 1-1 0 0,-1-1 1 0 0,1 0-1 0 0,0 0 1 0 0,0 0-1 0 0,1 0 1 0 0,-1-1 0 0 0,0 1-1 0 0,1-1 1 0 0,-1 1-1 0 0,0-1 1 0 0,1 0-1 0 0,0-1 1 0 0,6 2 0 0 0,5-2 43 0 0,1-1 0 0 0,-1 0 1 0 0,1 0-1 0 0,-1-2 0 0 0,0 0 1 0 0,1-1-1 0 0,-2 0 0 0 0,1-1 1 0 0,0-1-1 0 0,24-13 0 0 0,-15 5-87 0 0,0-1-1 0 0,-1-1 1 0 0,-1-1-1 0 0,-1-1 1 0 0,23-23 0 0 0,-35 31-83 0 0,-1 0-1 0 0,1-1 1 0 0,-2 0 0 0 0,11-19 0 0 0,-15 24 81 0 0,0 0-1 0 0,0 0 1 0 0,-1 0-1 0 0,0-1 1 0 0,0 1-1 0 0,-1-1 1 0 0,1 1-1 0 0,-2-1 1 0 0,1 0-1 0 0,-1 1 1 0 0,0-8-1 0 0,0 12 13 0 0,0 1-1 0 0,0-1 0 0 0,-1 1 1 0 0,1-1-1 0 0,-1 1 0 0 0,1-1 1 0 0,-1 1-1 0 0,1-1 0 0 0,-1 1 1 0 0,0-1-1 0 0,0 1 0 0 0,1 0 1 0 0,-1-1-1 0 0,0 1 0 0 0,-1 0 1 0 0,1 0-1 0 0,0 0 0 0 0,0 0 1 0 0,0 0-1 0 0,0 0 0 0 0,-1 0 1 0 0,-1-1-1 0 0,-1 1-21 0 0,1 0 1 0 0,0 0-1 0 0,0 0 0 0 0,-1 0 1 0 0,1 1-1 0 0,-1 0 1 0 0,1-1-1 0 0,0 1 0 0 0,-1 0 1 0 0,-3 1-1 0 0,-3 1 1 0 0,0-1 0 0 0,1 2-1 0 0,-1-1 1 0 0,1 1 0 0 0,0 1 0 0 0,-15 7 0 0 0,17-7 90 0 0,0 1 0 0 0,1 0 1 0 0,-1 0-1 0 0,1 0 0 0 0,0 1 0 0 0,1 0 1 0 0,-1 0-1 0 0,1 0 0 0 0,0 0 1 0 0,1 1-1 0 0,0 0 0 0 0,0 0 0 0 0,-4 10 1 0 0,6-13-53 0 0,1 1 1 0 0,0 0 0 0 0,0-1 0 0 0,0 1 0 0 0,0-1 0 0 0,1 1 0 0 0,0 0-1 0 0,0-1 1 0 0,0 1 0 0 0,0 0 0 0 0,1 0 0 0 0,0-1 0 0 0,0 1 0 0 0,0-1-1 0 0,0 1 1 0 0,1-1 0 0 0,0 1 0 0 0,0-1 0 0 0,0 0 0 0 0,0 0 0 0 0,1 0-1 0 0,-1 0 1 0 0,1 0 0 0 0,4 3 0 0 0,2 2 62 0 0,-1-2 0 0 0,1 1 1 0 0,0-1-1 0 0,1-1 0 0 0,0 1 0 0 0,0-2 1 0 0,0 1-1 0 0,1-2 0 0 0,0 1 0 0 0,0-1 1 0 0,0-1-1 0 0,0 0 0 0 0,14 2 0 0 0,16 0-1140 0 0,1-1 0 0 0,55-3-1 0 0,-66-1-1049 0 0,-3-1-1822 0 0,4-3-550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05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417 1500 1068 0 0,'0'0'6158'0'0,"4"2"-5703"0"0,11 2-57 0 0,-1 2-1 0 0,1 0 1 0 0,-1 0-1 0 0,0 2 1 0 0,22 14-1 0 0,12 12-137 0 0,2-2 0 0 0,1-3 0 0 0,2-1 0 0 0,88 31 0 0 0,-117-49-119 0 0,1-2 1 0 0,0-1-1 0 0,1-1 0 0 0,0-1 0 0 0,0-1 0 0 0,0-1 0 0 0,0-2 0 0 0,0 0 0 0 0,0-2 0 0 0,1-1 1 0 0,-1-1-1 0 0,0-1 0 0 0,37-11 0 0 0,-20 3 57 0 0,152-49 354 0 0,-154 46-446 0 0,-1-2 0 0 0,64-38-1 0 0,-89 45-60 0 0,0-1 0 0 0,-1 0-1 0 0,-1-2 1 0 0,0 1 0 0 0,-1-1-1 0 0,0-1 1 0 0,-1-1 0 0 0,0 1 0 0 0,-2-1-1 0 0,14-28 1 0 0,4-15 267 0 0,30-105 0 0 0,-28 74 92 0 0,-17 56-310 0 0,-2 0 0 0 0,-1-1-1 0 0,-2 0 1 0 0,-2-1-1 0 0,0 1 1 0 0,-2-37-1 0 0,-6 14-25 0 0,-3 0 0 0 0,-3 0 1 0 0,-22-78-1 0 0,23 99 21 0 0,4 18-86 0 0,-1 0-1 0 0,0 0 0 0 0,-2 0 1 0 0,0 1-1 0 0,0 0 0 0 0,-2 1 1 0 0,0-1-1 0 0,-1 2 0 0 0,-1-1 1 0 0,0 1-1 0 0,-1 1 0 0 0,0 0 1 0 0,-1 1-1 0 0,-20-15 1 0 0,-20-13-30 0 0,-2 3 0 0 0,-64-33 1 0 0,99 63-40 0 0,0 2 0 0 0,0 0 0 0 0,0 1 0 0 0,0 0 0 0 0,-1 2 0 0 0,0 1 0 0 0,-21 0 0 0 0,-36-5 214 0 0,-10-7-135 0 0,-222-21 105 0 0,283 34-208 0 0,0 1 0 0 0,-52 7 1 0 0,68-5 40 0 0,-1 1 0 0 0,1 0 1 0 0,0 0-1 0 0,0 2 1 0 0,0-1-1 0 0,0 1 1 0 0,1 1-1 0 0,-1 0 1 0 0,-10 9-1 0 0,-14 13-25 0 0,1 3-1 0 0,-46 54 1 0 0,-51 79 18 0 0,53-63 131 0 0,-79 107 0 0 0,133-172-22 0 0,2 0 0 0 0,2 1 0 0 0,1 1 0 0 0,-15 47 0 0 0,29-71-44 0 0,2-1-1 0 0,-1 1 1 0 0,2 0-1 0 0,0 1 1 0 0,0-1 0 0 0,2 0-1 0 0,0 1 1 0 0,0-1-1 0 0,1 0 1 0 0,1 0-1 0 0,6 24 1 0 0,-2-19 3 0 0,1-1 0 0 0,0-1 0 0 0,1 1 0 0 0,1-1 0 0 0,1 0 0 0 0,0-1 0 0 0,23 27 0 0 0,-7-14 14 0 0,1-2 1 0 0,1 0 0 0 0,36 25 0 0 0,95 55 109 0 0,-65-50-471 0 0,3-5 1 0 0,125 50 0 0 0,-204-95-718 0 0,0 0 0 0 0,0-2 0 0 0,1 0 0 0 0,-1-1 0 0 0,23 2 1 0 0,9-6-4575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07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0 116 0 0,'0'0'36'0'0,"-10"17"-31"0"0,4-7-5 0 0,-18 29-3 0 0,-29 65 0 0 0,48-84-11 0 0,5-20 13 0 0,1 0 1 0 0,-1 0-1 0 0,0 0 0 0 0,0 0 0 0 0,0 1 0 0 0,0-1 1 0 0,0 0-1 0 0,0 0 0 0 0,0 0 0 0 0,1 0 0 0 0,-1 1 0 0 0,0-1 1 0 0,0 0-1 0 0,0 0 0 0 0,0 0 0 0 0,1 0 0 0 0,-1 0 1 0 0,0 0-1 0 0,0 0 0 0 0,0 0 0 0 0,0 1 0 0 0,1-1 1 0 0,-1 0-1 0 0,0 0 0 0 0,0 0 0 0 0,0 0 0 0 0,1 0 1 0 0,-1 0-1 0 0,0 0 0 0 0,0 0 0 0 0,0 0 0 0 0,1 0 1 0 0,-1 0-1 0 0,0 0 0 0 0,0-1 0 0 0,0 1 0 0 0,1 0 1 0 0,-1 0-1 0 0,0 0 0 0 0,0 0 0 0 0,0 0 0 0 0,1 0 1 0 0,-1 0-1 0 0,32-23-81 0 0,-16 10 62 0 0,-4 6 20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12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94 744 0 0,'0'0'229'0'0,"-4"-2"-240"0"0,2 1 6 0 0,0 1-1 0 0,0-1 1 0 0,1 0-1 0 0,-1 0 1 0 0,1 0 0 0 0,-1 0-1 0 0,1 0 1 0 0,-1 0 0 0 0,1 0-1 0 0,-1-1 1 0 0,-1-2-1 0 0,-6-5-396 0 0,8 9 446 0 0,-1-1 0 0 0,1 0 0 0 0,-1 0 0 0 0,1 1 0 0 0,-1-1 0 0 0,0 1 1 0 0,1-1-1 0 0,-1 1 0 0 0,0 0 0 0 0,0 0 0 0 0,1 0 0 0 0,-1 0 0 0 0,0 0 0 0 0,1 0 1 0 0,-1 0-1 0 0,0 0 0 0 0,0 1 0 0 0,1-1 0 0 0,-1 1 0 0 0,0-1 0 0 0,1 1 1 0 0,-1 0-1 0 0,1-1 0 0 0,-1 1 0 0 0,-1 1 0 0 0,-3 2 786 0 0,-1-1-1 0 0,1 1 1 0 0,0 1-1 0 0,-7 10 4872 0 0,32-17-5635 0 0,15-10 72 0 0,49-26-1 0 0,8-4 106 0 0,-84 39 982 0 0,-1-1-3812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19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65 964 0 0,'0'0'12017'0'0,"7"-13"-11379"0"0,23-38-315 0 0,-30 51-327 0 0,0 0-1 0 0,0 0 1 0 0,0 0-1 0 0,0 0 1 0 0,0 0-1 0 0,0 0 1 0 0,0 0-1 0 0,0 0 1 0 0,0 1 0 0 0,0-1-1 0 0,0 0 1 0 0,0 0-1 0 0,0 0 1 0 0,0 0-1 0 0,0 0 1 0 0,0 0 0 0 0,0 0-1 0 0,0 0 1 0 0,0 0-1 0 0,1 0 1 0 0,-1 0-1 0 0,0 0 1 0 0,0 0 0 0 0,0 1-1 0 0,0-1 1 0 0,0 0-1 0 0,0 0 1 0 0,0 0-1 0 0,0 0 1 0 0,0 0 0 0 0,0 0-1 0 0,1 0 1 0 0,-1 0-1 0 0,0 0 1 0 0,0 0-1 0 0,0 0 1 0 0,0 0 0 0 0,0 0-1 0 0,0 0 1 0 0,0 0-1 0 0,0 0 1 0 0,0 0-1 0 0,1 0 1 0 0,-1 0-1 0 0,0 0 1 0 0,0-1 0 0 0,0 1-1 0 0,0 0 1 0 0,0 0-1 0 0,0 0 1 0 0,0 0-1 0 0,0 0 1 0 0,0 0 0 0 0,0 0-1 0 0,0 0 1 0 0,0 0-1 0 0,1 0 1 0 0,-1 0-1 0 0,0 0 1 0 0,0 0 0 0 0,0-1-1 0 0,0 1 1 0 0,0 0-1 0 0,0 0 1 0 0,0 0-1 0 0,0 0 1 0 0,0 0 0 0 0,2 13-37 0 0,-2 18 257 0 0,-15 43 56 0 0,-4-1 1 0 0,-44 115 0 0 0,39-122-218 0 0,8-15-47 0 0,10-30 7 0 0,-1 1 0 0 0,-1-1 0 0 0,-20 38 0 0 0,19-50-380 0 0,5-15-2055 0 0,4 5 2229 0 0,0-1 1 0 0,0 1 0 0 0,0 0 0 0 0,1 0 0 0 0,-1-1 0 0 0,0 1-1 0 0,1 0 1 0 0,-1 0 0 0 0,1 0 0 0 0,-1-1 0 0 0,2-1 0 0 0,9-14-2905 0 0,3-10-1428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19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268 122 104 0 0,'0'0'5379'0'0,"8"-14"-4657"0"0,22-44-3 0 0,-29 57-686 0 0,-1 0 0 0 0,0 0 0 0 0,1 1 0 0 0,-1-1 0 0 0,0 0-1 0 0,1 0 1 0 0,-1 0 0 0 0,0 0 0 0 0,0 0 0 0 0,0 0 0 0 0,0 0 0 0 0,0 0 0 0 0,0 0 0 0 0,0 0 0 0 0,0 1-1 0 0,0-1 1 0 0,0 0 0 0 0,-1 0 0 0 0,1 0 0 0 0,0 0 0 0 0,0 0 0 0 0,-1 0 0 0 0,1 1 0 0 0,-1-1 0 0 0,1 0 0 0 0,-1 0-1 0 0,1 0 1 0 0,-1 1 0 0 0,0-1 0 0 0,1 0 0 0 0,-1 1 0 0 0,0-1 0 0 0,-23-9 183 0 0,20 9-235 0 0,-2-2 31 0 0,0 2 0 0 0,-1-1 1 0 0,1 1-1 0 0,-1-1 1 0 0,1 2-1 0 0,-1-1 0 0 0,0 1 1 0 0,1 0-1 0 0,-1 0 0 0 0,0 1 1 0 0,1 0-1 0 0,-1 0 0 0 0,1 1 1 0 0,-1 0-1 0 0,-6 2 0 0 0,5 0 13 0 0,-1 1-1 0 0,1-1 1 0 0,0 1-1 0 0,1 1 1 0 0,-1-1-1 0 0,1 1 0 0 0,0 1 1 0 0,1-1-1 0 0,-12 15 1 0 0,9-8-18 0 0,0 1 0 0 0,0 0 0 0 0,2 0 0 0 0,0 0 0 0 0,0 1 0 0 0,1 0 0 0 0,1 1 0 0 0,1-1 0 0 0,0 1 0 0 0,1 0 0 0 0,1 0 0 0 0,-1 18 0 0 0,3-33-6 0 0,0-1-1 0 0,0 1 0 0 0,0-1 1 0 0,0 1-1 0 0,0 0 0 0 0,0-1 1 0 0,0 1-1 0 0,0-1 1 0 0,1 1-1 0 0,-1-1 0 0 0,0 1 1 0 0,0-1-1 0 0,0 1 0 0 0,1-1 1 0 0,-1 0-1 0 0,0 1 0 0 0,1-1 1 0 0,-1 1-1 0 0,0-1 1 0 0,1 1-1 0 0,-1-1 0 0 0,1 0 1 0 0,-1 1-1 0 0,0-1 0 0 0,1 0 1 0 0,-1 0-1 0 0,1 1 1 0 0,-1-1-1 0 0,1 0 0 0 0,-1 0 1 0 0,1 0-1 0 0,0 1 0 0 0,22-3 449 0 0,20-16 264 0 0,-11-1-584 0 0,0-1 1 0 0,-2-2-1 0 0,0-1 0 0 0,-1-1 0 0 0,-2-1 1 0 0,0-2-1 0 0,-2-1 0 0 0,-1-1 0 0 0,23-35 0 0 0,-45 61 40 0 0,-5 24-1330 0 0,-10 21 1377 0 0,-27 54 0 0 0,0 0 506 0 0,10-14-307 0 0,4 2 1 0 0,4 0 0 0 0,3 1 0 0 0,-10 120 0 0 0,27-191-1109 0 0,-1-25-1584 0 0,-1-4 124 0 0,-3-12-2859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21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1228 340 0 0,'0'0'6497'0'0,"16"13"-6072"0"0,49 40-28 0 0,-55-45-204 0 0,2 0 0 0 0,-1-1 0 0 0,1 0 0 0 0,0-1-1 0 0,0 0 1 0 0,1-1 0 0 0,0-1 0 0 0,-1 0 0 0 0,2 0 0 0 0,-1-2 0 0 0,22 3 0 0 0,-32-5-158 0 0,48 6 365 0 0,0-3 0 0 0,1-3 0 0 0,58-6 0 0 0,-69 2-262 0 0,-1-3 0 0 0,0-1 0 0 0,0-2 0 0 0,-1-2-1 0 0,-1-1 1 0 0,0-2 0 0 0,0-2 0 0 0,-2-1 0 0 0,0-2 0 0 0,-1-1 0 0 0,-2-2 0 0 0,0-1 0 0 0,-1-2-1 0 0,-2-1 1 0 0,0-1 0 0 0,-2-2 0 0 0,-1-1 0 0 0,-2-1 0 0 0,-1-1 0 0 0,20-37 0 0 0,-13 15-97 0 0,29-74 0 0 0,-52 107-15 0 0,-1 0 0 0 0,0-1-1 0 0,-2-1 1 0 0,0 1 0 0 0,-2-1 0 0 0,1-36 0 0 0,-4 51-19 0 0,-4-94 122 0 0,2 90-98 0 0,-1-1 1 0 0,0 1-1 0 0,-1 0 0 0 0,0 0 1 0 0,-9-19-1 0 0,9 24-55 0 0,-1 1 0 0 0,1-1 0 0 0,-1 1 0 0 0,-1 1 0 0 0,1-1 0 0 0,-1 1 0 0 0,0 0 0 0 0,-1 0 0 0 0,0 0 0 0 0,-9-6 0 0 0,-9-3-94 0 0,-48-20-1 0 0,17 8 194 0 0,33 14-136 0 0,0 1-1 0 0,-1 1 1 0 0,-1 1-1 0 0,1 1 1 0 0,-2 2 0 0 0,1 0-1 0 0,-1 2 1 0 0,-27-3-1 0 0,28 5 135 0 0,0 0 1 0 0,0-2-1 0 0,1-1 0 0 0,-27-11 0 0 0,-51-11-45 0 0,86 27-112 0 0,0 0-1 0 0,0 1 1 0 0,-1 1-1 0 0,1 0 1 0 0,0 2 0 0 0,0-1-1 0 0,1 2 1 0 0,-1 0-1 0 0,-16 7 1 0 0,6-3 155 0 0,0-1 0 0 0,-34 5 0 0 0,-5-7 51 0 0,40-5-152 0 0,1 2 1 0 0,0 1-1 0 0,0 0 1 0 0,0 2 0 0 0,-26 9-1 0 0,40-10-67 0 0,0 1 0 0 0,1 1 0 0 0,0-1 0 0 0,0 2 0 0 0,1-1-1 0 0,-1 1 1 0 0,1 0 0 0 0,-13 17 0 0 0,-4 7-12 0 0,-23 39 1 0 0,-1 0 62 0 0,10-18-37 0 0,-33 56 0 0 0,58-83 109 0 0,1 0-1 0 0,1 1 1 0 0,2 1-1 0 0,-15 50 1 0 0,12-16 139 0 0,1-1 1 0 0,4 2 0 0 0,2-1-1 0 0,3 84 1 0 0,4-136-122 0 0,1 0 0 0 0,0 0 0 0 0,0 0 0 0 0,1-1 0 0 0,0 1 0 0 0,0-1 0 0 0,1 0 0 0 0,0 0 0 0 0,1 0 0 0 0,0 0 0 0 0,0-1 0 0 0,1 0 0 0 0,0 0 0 0 0,0 0 0 0 0,9 7-1 0 0,4 3 16 0 0,0-1 0 0 0,2-1 0 0 0,0-1 0 0 0,29 14-1 0 0,-22-14 83 0 0,0-2-1 0 0,1-1 1 0 0,1-1-1 0 0,35 7 0 0 0,0-3 628 0 0,24 6-1065 0 0,-30-7-2878 0 0,-36-13-1339 0 0,9-12-3441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24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1679 392 0 0,'0'0'10464'0'0,"-6"-2"-10216"0"0,6 1-249 0 0,0 1 1 0 0,0 0-1 0 0,0 0 1 0 0,0 0-1 0 0,0 0 1 0 0,0 0-1 0 0,0 0 1 0 0,-1 0-1 0 0,1 0 1 0 0,0 0-1 0 0,0 0 1 0 0,0 0-1 0 0,0 0 1 0 0,0 0-1 0 0,0-1 1 0 0,0 1-1 0 0,0 0 1 0 0,0 0-1 0 0,-1 0 1 0 0,1 0-1 0 0,0 0 1 0 0,0 0-1 0 0,0 0 1 0 0,0 0-1 0 0,0 0 1 0 0,0 0-1 0 0,0 0 1 0 0,0 0-1 0 0,-1 0 1 0 0,1 0-1 0 0,0 0 1 0 0,0 0-1 0 0,0 1 1 0 0,0-1-1 0 0,0 0 1 0 0,0 0-1 0 0,0 0 1 0 0,0 0-1 0 0,0 0 1 0 0,-1 0-1 0 0,1 0 1 0 0,0 0-1 0 0,0 0 1 0 0,0 0-1 0 0,0 0 1 0 0,0 0-1 0 0,0 0 1 0 0,0 1-1 0 0,0-1 1 0 0,0 0-1 0 0,0 0 1 0 0,0 0-1 0 0,0 0 1 0 0,0 0-1 0 0,0 0 1 0 0,0 0-1 0 0,0 0 1 0 0,0 0-1 0 0,0 1 1 0 0,0-1-1 0 0,0 0 1 0 0,0 0-1 0 0,0 0 1 0 0,0 0-1 0 0,0 0 1 0 0,0 0-1 0 0,7 21 72 0 0,2-1 0 0 0,0-1-1 0 0,2 1 1 0 0,0-2 0 0 0,1 0 0 0 0,0 0-1 0 0,2-1 1 0 0,0 0 0 0 0,1-1-1 0 0,0-1 1 0 0,1-1 0 0 0,1 0-1 0 0,1-1 1 0 0,22 13 0 0 0,-14-11 167 0 0,1-1 0 0 0,0-2 1 0 0,1-1-1 0 0,0-1 0 0 0,1-1 0 0 0,0-2 1 0 0,0 0-1 0 0,1-2 0 0 0,55 1 0 0 0,-30-5 66 0 0,1-4-1 0 0,-1-2 0 0 0,1-2 1 0 0,-1-2-1 0 0,-1-3 1 0 0,61-22-1 0 0,-71 18-67 0 0,-1-2 1 0 0,-1-2-1 0 0,-1-2 0 0 0,0-1 1 0 0,-2-2-1 0 0,-1-2 0 0 0,61-56 1 0 0,-74 58-174 0 0,-2-2 0 0 0,-1-1 0 0 0,-1 0 0 0 0,-1-2 0 0 0,-2 0 0 0 0,-1-1 0 0 0,20-51 0 0 0,-9 6 40 0 0,-3-2 1 0 0,17-94-1 0 0,-28 108-57 0 0,-2 0-1 0 0,4-120 0 0 0,-15 154-43 0 0,-3 1-1 0 0,0 0 1 0 0,-2 0 0 0 0,-1 0 0 0 0,-1 0-1 0 0,-1 1 1 0 0,-2 0 0 0 0,-23-52 0 0 0,8 34-39 0 0,-1 1 0 0 0,-3 1 1 0 0,-2 2-1 0 0,-1 1 0 0 0,-2 1 1 0 0,-52-48-1 0 0,68 74-11 0 0,-1 0 0 0 0,-1 2 0 0 0,0 0 0 0 0,-1 1-1 0 0,0 1 1 0 0,0 1 0 0 0,-1 1 0 0 0,-31-8 0 0 0,-11 0-157 0 0,-104-11 0 0 0,104 20 118 0 0,1 3 1 0 0,-107 5-1 0 0,136 2 43 0 0,1 1 1 0 0,0 2-1 0 0,0 1 0 0 0,1 2 0 0 0,0 1 1 0 0,0 1-1 0 0,-30 17 0 0 0,15-2-14 0 0,2 2-1 0 0,0 2 0 0 0,3 2 1 0 0,0 2-1 0 0,2 1 1 0 0,2 3-1 0 0,1 0 0 0 0,2 3 1 0 0,2 0-1 0 0,2 2 0 0 0,2 2 1 0 0,1 0-1 0 0,-32 80 1 0 0,23-34-12 0 0,-25 100 1 0 0,48-138 26 0 0,2 0 1 0 0,3 1 0 0 0,-3 86 0 0 0,11-89 143 0 0,3 1 1 0 0,2 0-1 0 0,2-1 0 0 0,2 0 1 0 0,21 67-1 0 0,-20-88-81 0 0,1 0-1 0 0,2 0 1 0 0,1-1 0 0 0,1-1 0 0 0,1 0-1 0 0,1-1 1 0 0,2-1 0 0 0,1-1 0 0 0,41 42 0 0 0,-41-50 34 0 0,0-2 1 0 0,1 0 0 0 0,1-1 0 0 0,0-1 0 0 0,1-1 0 0 0,46 17-1 0 0,-24-14-192 0 0,0-2 0 0 0,88 12-1 0 0,-113-21-691 0 0,0-2-1 0 0,0 0 0 0 0,1-1 1 0 0,-1-1-1 0 0,0-1 0 0 0,25-4 1 0 0,23-14-3981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28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560 1651 3524 0 0,'0'0'5941'0'0,"5"2"-5594"0"0,14 5 155 0 0,0 1 0 0 0,25 14 0 0 0,-28-13-251 0 0,1-1 0 0 0,0 0-1 0 0,0-1 1 0 0,0-1 0 0 0,22 5 0 0 0,-10-8-76 0 0,0 0 0 0 0,0-2 0 0 0,0-2 0 0 0,0 0 0 0 0,0-2 0 0 0,0-1 1 0 0,-1-1-1 0 0,33-11 0 0 0,6-6 90 0 0,-1-2 0 0 0,77-41 0 0 0,-102 43-134 0 0,-2-1 0 0 0,0-2 0 0 0,-2-1 0 0 0,0-2 0 0 0,-2-2-1 0 0,-2-1 1 0 0,0-2 0 0 0,49-66 0 0 0,-57 61-69 0 0,-2 0-1 0 0,-1-2 1 0 0,-3 0-1 0 0,-1-2 1 0 0,-2 0-1 0 0,19-79 1 0 0,-23 57-44 0 0,3-74 1 0 0,-7 60-13 0 0,-8 75-6 0 0,6-46 5 0 0,-2 1 1 0 0,-4-60 0 0 0,-1 92-5 0 0,-1 1 0 0 0,0 0 0 0 0,-1 0 1 0 0,-1 1-1 0 0,0-1 0 0 0,-1 1 1 0 0,0 0-1 0 0,-1 0 0 0 0,-1 0 1 0 0,0 1-1 0 0,-14-19 0 0 0,5 11-23 0 0,-1 1 0 0 0,0 1-1 0 0,-1 1 1 0 0,-1 1-1 0 0,-25-18 1 0 0,30 26-11 0 0,0 0 0 0 0,-1 1-1 0 0,0 0 1 0 0,0 2 0 0 0,-1 0 0 0 0,0 0-1 0 0,0 1 1 0 0,0 1 0 0 0,-18-1 0 0 0,-396-41 6 0 0,399 43-25 0 0,0 1-1 0 0,0 2 1 0 0,0 1 0 0 0,0 1 0 0 0,0 2-1 0 0,1 1 1 0 0,-50 15 0 0 0,-45 15 28 0 0,-164 54 86 0 0,276-83-57 0 0,0 0-1 0 0,0 1 1 0 0,1 1-1 0 0,-1 0 0 0 0,2 0 1 0 0,-1 1-1 0 0,1 0 0 0 0,1 1 1 0 0,0 1-1 0 0,0 0 1 0 0,-8 12-1 0 0,-9 16 2 0 0,2 1 1 0 0,-20 45-1 0 0,32-59-57 0 0,-22 47 138 0 0,2 2 1 0 0,-24 84-1 0 0,49-131-42 0 0,2 1 0 0 0,1 0 1 0 0,1 0-1 0 0,2 1 0 0 0,0-1 0 0 0,3 0 0 0 0,0 1 0 0 0,9 49 0 0 0,-3-44-27 0 0,1-2 0 0 0,2 1-1 0 0,1-1 1 0 0,2-1 0 0 0,1 0-1 0 0,1 0 1 0 0,21 29 0 0 0,-17-33 15 0 0,2-2 0 0 0,1 0 0 0 0,1-1 0 0 0,1-1 0 0 0,1-1 0 0 0,1-2 1 0 0,0 0-1 0 0,2-2 0 0 0,1-1 0 0 0,0-1 0 0 0,33 13 0 0 0,-21-13 9 0 0,0-1-1 0 0,1-3 0 0 0,0-1 0 0 0,1-2 0 0 0,0-2 1 0 0,1-2-1 0 0,-1-2 0 0 0,46-1 0 0 0,-80-4-149 0 0,0 1 0 0 0,0-1 0 0 0,0-1 0 0 0,0 1-1 0 0,0-2 1 0 0,-1 1 0 0 0,1-1 0 0 0,-1 0 0 0 0,14-8-1 0 0,-16 7-338 0 0,0 0 0 0 0,0 0 0 0 0,-1 0 0 0 0,0-1 0 0 0,0 0-1 0 0,0 0 1 0 0,0 0 0 0 0,6-11 0 0 0,13-28-4598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4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3392 0 0,'0'0'8277'0'0,"103"-36"-9565"0"0,-68 29 1148 0 0,8 2 60 0 0,0 4 68 0 0,5-1-376 0 0,-5 2-620 0 0,-6 0-628 0 0,-12 0-1137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1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4124 0 0,'0'0'5523'0'0,"-8"14"-4107"0"0,-25 126-217 0 0,-7 38-1063 0 0,39-174-124 0 0,-52 332 177 0 0,51-322-297 0 0,-4 50 974 0 0,6-58-1146 0 0,0-1 0 0 0,0 1-1 0 0,0-1 1 0 0,1 0 0 0 0,0 1-1 0 0,0-1 1 0 0,0 1 0 0 0,4 8-1 0 0,-5-14 137 0 0,0 1-1 0 0,1-1 0 0 0,-1 1 0 0 0,1-1 1 0 0,-1 1-1 0 0,1-1 0 0 0,-1 1 1 0 0,1-1-1 0 0,-1 0 0 0 0,1 1 1 0 0,0-1-1 0 0,-1 0 0 0 0,1 1 0 0 0,-1-1 1 0 0,1 0-1 0 0,0 0 0 0 0,-1 1 1 0 0,1-1-1 0 0,0 0 0 0 0,-1 0 0 0 0,1 0 1 0 0,0 0-1 0 0,0 0 0 0 0,-1 0 1 0 0,1 0-1 0 0,0 0 0 0 0,-1 0 0 0 0,1-1 1 0 0,0 1-1 0 0,-1 0 0 0 0,1 0 1 0 0,0-1-1 0 0,-1 1 0 0 0,1 0 1 0 0,-1-1-1 0 0,1 1 0 0 0,-1 0 0 0 0,1-1 1 0 0,0 1-1 0 0,-1-1 0 0 0,1 1 1 0 0,-1-1-1 0 0,0 1 0 0 0,1-1 0 0 0,0 0 1 0 0,16-20-1530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41 692 0 0,'0'0'6729'0'0,"84"-18"-7145"0"0,-56 16 208 0 0,5-3-340 0 0,-1 2-665 0 0,-7 0-819 0 0,12-7-640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7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1171 468 0 0,'0'0'6221'0'0,"92"-82"-6589"0"0,-62 70 108 0 0,4-3-417 0 0,-4 4-835 0 0,23-9-940 0 0</inkml:trace>
  <inkml:trace contextRef="#ctx0" brushRef="#br0" timeOffset="1">572 692 5044 0 0,'0'0'3745'0'0,"30"-87"-3853"0"0,-9 76-84 0 0,3 1 24 0 0,3 1-28 0 0,3-2-376 0 0,2-2-284 0 0,-3 2-397 0 0,-9 2-687 0 0,4-7-564 0 0</inkml:trace>
  <inkml:trace contextRef="#ctx0" brushRef="#br0" timeOffset="2">800 193 3888 0 0,'0'0'3669'0'0,"-53"-85"-3317"0"0,50 74 24 0 0,2 2-144 0 0,1-1-216 0 0,0 2-16 0 0,4 0-132 0 0,3 0-400 0 0,2-1-480 0 0,4-2-525 0 0,-5 3-459 0 0,8-17-560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7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1227 739 380 0 0,'0'0'5993'0'0,"-79"-87"-5625"0"0,67 75-176 0 0,6 4-124 0 0,1 0-60 0 0,4 3 132 0 0,1 1-140 0 0,0 0-104 0 0,0 0-440 0 0,0-1-889 0 0,0-9-3635 0 0</inkml:trace>
  <inkml:trace contextRef="#ctx0" brushRef="#br0" timeOffset="1">815 391 236 0 0,'0'0'3480'0'0,"-99"-59"-2724"0"0,77 45-260 0 0,8 6-236 0 0,4 3-180 0 0,5 2-80 0 0,4 2-52 0 0</inkml:trace>
  <inkml:trace contextRef="#ctx0" brushRef="#br0" timeOffset="2">70 51 912 0 0,'0'0'5457'0'0,"-70"-50"-10606"0"0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8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1895 176 92 0 0,'0'0'5268'0'0,"-81"-25"-5131"0"0,63 23-137 0 0,6 0-61 0 0,-3 2 57 0 0,4 0-44 0 0,-6-1-564 0 0,6 1-1316 0 0,-23-5-772 0 0</inkml:trace>
  <inkml:trace contextRef="#ctx0" brushRef="#br0" timeOffset="1">919 2 1540 0 0,'0'0'2792'0'0,"-84"-1"-3232"0"0,71 5 72 0 0,4 3-424 0 0,-1-4-828 0 0</inkml:trace>
  <inkml:trace contextRef="#ctx0" brushRef="#br0" timeOffset="2">133 21 2704 0 0,'0'0'1892'0'0,"-86"0"-2208"0"0,73 7 160 0 0,5-1-64 0 0,0 0-184 0 0,-1 0-612 0 0,1-1-460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8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 1 80 0 0,'0'0'3312'0'0,"-88"0"-2960"0"0,56 0-156 0 0,7 2-196 0 0,6 4 0 0 0,4 2-196 0 0,-2 1 104 0 0,6 1 88 0 0,-2 2-152 0 0,5-4-756 0 0,-6 2-1176 0 0</inkml:trace>
  <inkml:trace contextRef="#ctx0" brushRef="#br0" timeOffset="1">690 208 1448 0 0,'0'0'1748'0'0</inkml:trace>
  <inkml:trace contextRef="#ctx0" brushRef="#br0" timeOffset="2">0 299 272 0 0,'0'0'1084'0'0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0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1824 5689 0 0,'0'0'1372'0'0,"4"3"-648"0"0,3 2-449 0 0,1 1-1 0 0,-1-1 1 0 0,1 0 0 0 0,1-1 0 0 0,-1 0-1 0 0,1-1 1 0 0,-1 1 0 0 0,1-1 0 0 0,0-1 0 0 0,0 0-1 0 0,0 0 1 0 0,11 0 0 0 0,19 1 329 0 0,62-4-1 0 0,-75 0-436 0 0,10-1 34 0 0,0-2 0 0 0,0-1 0 0 0,-1-2 0 0 0,1-2 0 0 0,-2-1 0 0 0,37-16-1 0 0,-7-2 120 0 0,-1-3-1 0 0,68-45 0 0 0,-110 62-235 0 0,-1-2 0 0 0,-1 1 0 0 0,0-2 0 0 0,-1-1-1 0 0,-1 0 1 0 0,-1-1 0 0 0,-1 0 0 0 0,0-2 0 0 0,-2 0 0 0 0,0 0-1 0 0,-1-1 1 0 0,11-31 0 0 0,4-24 15 0 0,-2-1-1 0 0,19-114 1 0 0,-18 74-80 0 0,-14 49-32 0 0,-3 1 1 0 0,-2-1-1 0 0,-5-123 1 0 0,-4 171-16 0 0,0 1 1 0 0,-2-1 0 0 0,0 1 0 0 0,-2 0 0 0 0,0 0 0 0 0,-1 0 0 0 0,-1 1 0 0 0,-20-36 0 0 0,-4 2-57 0 0,-66-82 0 0 0,88 123 52 0 0,0 1-1 0 0,0 0 1 0 0,-1 0 0 0 0,-1 1-1 0 0,1 1 1 0 0,-2 0 0 0 0,1 1-1 0 0,-1 0 1 0 0,0 1 0 0 0,-1 0-1 0 0,0 1 1 0 0,0 1 0 0 0,0 0-1 0 0,-1 1 1 0 0,1 0 0 0 0,-1 1-1 0 0,0 1 1 0 0,0 0-1 0 0,0 1 1 0 0,0 1 0 0 0,0 0-1 0 0,-22 4 1 0 0,-1 2-36 0 0,0 1 0 0 0,1 2 0 0 0,-69 27 0 0 0,-102 62-31 0 0,139-61 10 0 0,2 4 1 0 0,2 2-1 0 0,2 3 0 0 0,-70 67 0 0 0,97-79 100 0 0,2 1 1 0 0,1 2-1 0 0,2 2 1 0 0,2 1-1 0 0,1 1 1 0 0,2 1-1 0 0,-37 84 1 0 0,54-105 2 0 0,1 2 0 0 0,1-1 0 0 0,1 1 0 0 0,1 0 0 0 0,1 1-1 0 0,1-1 1 0 0,1 1 0 0 0,1-1 0 0 0,1 1 0 0 0,1 0 0 0 0,1-1 0 0 0,2 1 0 0 0,0-1 0 0 0,1 0 0 0 0,1 0 0 0 0,1-1 0 0 0,2 1 0 0 0,0-2 0 0 0,1 1 0 0 0,20 30 0 0 0,-3-15 39 0 0,1-1 0 0 0,2-1 0 0 0,2-2 0 0 0,0-2 0 0 0,3 0 0 0 0,0-3 0 0 0,46 29 0 0 0,-36-29 56 0 0,0-3 1 0 0,2-1-1 0 0,0-3 0 0 0,1-2 0 0 0,2-1 1 0 0,52 10-1 0 0,-91-25-43 0 0,-1-1-1 0 0,1-1 1 0 0,0 1 0 0 0,0-2 0 0 0,0 0-1 0 0,0 0 1 0 0,0-1 0 0 0,16-3 0 0 0,-21 3-193 0 0,0-1 0 0 0,0 0 1 0 0,-1 0-1 0 0,1-1 0 0 0,-1 0 1 0 0,0 0-1 0 0,7-4 1 0 0,-7 2-425 0 0,0 1 0 0 0,0-1 0 0 0,0 0 1 0 0,0 0-1 0 0,-1-1 0 0 0,0 1 0 0 0,4-8 1 0 0,13-29-4707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05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1658 6641 0 0,'0'0'4258'0'0,"16"12"-3745"0"0,-7-5-439 0 0,12 10 135 0 0,1-2 0 0 0,0-1 0 0 0,49 24 0 0 0,-24-21-80 0 0,0-2 0 0 0,1-2 0 0 0,1-3 0 0 0,0-1-1 0 0,1-2 1 0 0,-1-3 0 0 0,1-2 0 0 0,0-2-1 0 0,56-7 1 0 0,-68 3-7 0 0,0-2-1 0 0,0-2 1 0 0,-1-1-1 0 0,0-2 0 0 0,-1-2 1 0 0,0-1-1 0 0,-1-1 1 0 0,-1-3-1 0 0,0 0 0 0 0,-1-2 1 0 0,-1-2-1 0 0,41-36 1 0 0,-49 34-98 0 0,0-1 0 0 0,-2-1 0 0 0,-1-1 0 0 0,-1-1 0 0 0,-1-1 1 0 0,-2 0-1 0 0,-1-2 0 0 0,-1 1 0 0 0,-2-2 0 0 0,-1 0 0 0 0,-2-1 0 0 0,-1 0 0 0 0,-1 0 1 0 0,-2-1-1 0 0,-1 0 0 0 0,-2 0 0 0 0,-1 0 0 0 0,-2-1 0 0 0,-1 1 0 0 0,-2 0 1 0 0,-1 0-1 0 0,-2 0 0 0 0,-1 1 0 0 0,-16-45 0 0 0,-30-111 19 0 0,38 127-21 0 0,-2 0 0 0 0,-4 1 0 0 0,-27-57 0 0 0,39 101-34 0 0,-1 1 1 0 0,0 0 0 0 0,-1 1-1 0 0,-1 0 1 0 0,0 0-1 0 0,-1 2 1 0 0,0-1-1 0 0,-1 2 1 0 0,-18-13 0 0 0,9 10-32 0 0,0 1 1 0 0,-1 0 0 0 0,-1 2 0 0 0,-1 1-1 0 0,-42-13 1 0 0,11 10-22 0 0,0 3-1 0 0,-1 2 1 0 0,0 2 0 0 0,0 3-1 0 0,-75 5 1 0 0,84 3 7 0 0,-1 2 0 0 0,1 2 0 0 0,1 2 1 0 0,-1 3-1 0 0,2 1 0 0 0,0 3 1 0 0,1 2-1 0 0,-75 41 0 0 0,96-45 77 0 0,2 1 1 0 0,0 1-1 0 0,0 1 0 0 0,2 2 0 0 0,0-1 1 0 0,1 2-1 0 0,1 1 0 0 0,2 0 0 0 0,0 2 1 0 0,-21 37-1 0 0,21-29 30 0 0,2 2 0 0 0,1-1 1 0 0,2 2-1 0 0,1-1 0 0 0,2 2 0 0 0,1-1 1 0 0,-5 69-1 0 0,9-50-54 0 0,3 0 0 0 0,9 76 0 0 0,-4-95-2 0 0,3 0-1 0 0,0-1 1 0 0,3 0 0 0 0,26 64-1 0 0,-14-52 54 0 0,2-1 0 0 0,3-1-1 0 0,1-1 1 0 0,2-1 0 0 0,1-2-1 0 0,3-2 1 0 0,1 0 0 0 0,2-3-1 0 0,1-1 1 0 0,1-1 0 0 0,2-3-1 0 0,2-1 1 0 0,0-2 0 0 0,86 38-1 0 0,-126-64-534 0 0,17 7 1433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1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0 216 5216 0 0,'0'0'8634'0'0,"1"-4"-8421"0"0,1-1-221 0 0,1 0-1 0 0,-1 0 1 0 0,1 0-1 0 0,0 0 1 0 0,1 1-1 0 0,-1-1 1 0 0,1 1-1 0 0,0 0 1 0 0,0 0-1 0 0,0 0 1 0 0,0 0-1 0 0,1 1 1 0 0,0 0-1 0 0,6-4 1 0 0,17-9-130 0 0,34-16-1 0 0,144-58-2348 0 0,-189 83 327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18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0 137 3816 0 0,'0'0'10387'0'0,"11"-7"-10366"0"0,23-14-149 0 0,1 2 0 0 0,0 2-1 0 0,1 1 1 0 0,1 2 0 0 0,0 1 0 0 0,50-10 0 0 0,-42 17 1494 0 0,-50 16-5477 0 0,5-8 3911 0 0,1 0 0 0 0,-1 0 0 0 0,1 0 0 0 0,-1-1-1 0 0,1 1 1 0 0,0 0 0 0 0,0 0 0 0 0,0 0 0 0 0,0-1 0 0 0,0 1 0 0 0,0-1-1 0 0,0 1 1 0 0,0-1 0 0 0,1 1 0 0 0,-1-1 0 0 0,1 0 0 0 0,-1 1 0 0 0,1-1-1 0 0,-1 0 1 0 0,1 0 0 0 0,0 0 0 0 0,-1 0 0 0 0,1 0 0 0 0,0-1 0 0 0,0 1 0 0 0,0-1-1 0 0,0 1 1 0 0,-1-1 0 0 0,1 1 0 0 0,0-1 0 0 0,0 0 0 0 0,0 0 0 0 0,0 0-1 0 0,0 0 1 0 0,0 0 0 0 0,3-1 0 0 0,-6 1 171 0 0,1-1 0 0 0,0 1 0 0 0,0 0-1 0 0,0 0 1 0 0,-1 0 0 0 0,1 0 0 0 0,0-1 0 0 0,0 1 0 0 0,0 0 0 0 0,0 0-1 0 0,0-1 1 0 0,-1 1 0 0 0,1 0 0 0 0,0 0 0 0 0,0-1 0 0 0,0 1 0 0 0,0 0-1 0 0,0 0 1 0 0,0-1 0 0 0,0 1 0 0 0,0 0 0 0 0,0 0 0 0 0,0-1 0 0 0,0 1-1 0 0,0 0 1 0 0,0 0 0 0 0,0-1 0 0 0,0 1 0 0 0,0 0 0 0 0,0 0 0 0 0,0-1-1 0 0,1 1 1 0 0,-1 0 0 0 0,0 0 0 0 0,0-1 0 0 0,0 1 0 0 0,0 0 0 0 0,0 0-1 0 0,1 0 1 0 0,-1-1 0 0 0,0 1 0 0 0,0 0 0 0 0,0 0 0 0 0,1 0 0 0 0,-1 0 0 0 0,0 0-1 0 0,0-1 1 0 0,1 1 0 0 0,-1 0 0 0 0,0 0 0 0 0,0 0 0 0 0,1 0 0 0 0,-1 0-1 0 0,0 0 1 0 0,0 0 0 0 0,1 0 0 0 0,-1 0 0 0 0,0 0 0 0 0,0 0 0 0 0,1 0-1 0 0,-1 0 1 0 0,0 0 0 0 0,0 0 0 0 0,1 0 0 0 0,-1 0 0 0 0,0 0 0 0 0,1 1-1 0 0,-62-39-1165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4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25 5076 0 0,'0'0'8269'0'0,"0"-6"-8053"0"0,1-13-351 0 0,-1 35 75 0 0,-6 45 779 0 0,-19 82 0 0 0,7-48-590 0 0,12-59-472 0 0,-14 97 1034 0 0,14-45-4988 0 0,15-105-1375 0 0,6-6 1068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1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56 148 104 0 0,'0'0'4516'0'0,"11"-5"-4158"0"0,33-14-22 0 0,-41 17-263 0 0,0 0 1 0 0,0 0-1 0 0,1 0 1 0 0,-1 0-1 0 0,0-1 1 0 0,-1 1-1 0 0,1-1 1 0 0,0 0-1 0 0,-1 0 1 0 0,0 0-1 0 0,0 0 1 0 0,0-1-1 0 0,0 1 1 0 0,0-1-1 0 0,2-4 1 0 0,-2 2 71 0 0,0-1 0 0 0,0 0 1 0 0,-1 1-1 0 0,0-1 1 0 0,0 0-1 0 0,0-9 0 0 0,-1 15-114 0 0,0 0-1 0 0,0 0 0 0 0,-1 0 0 0 0,1 1 0 0 0,0-1 1 0 0,-1 0-1 0 0,1 0 0 0 0,-1 0 0 0 0,1 0 1 0 0,-1 1-1 0 0,1-1 0 0 0,-1 0 0 0 0,0 0 1 0 0,1 1-1 0 0,-1-1 0 0 0,0 0 0 0 0,0 1 0 0 0,1-1 1 0 0,-1 1-1 0 0,0-1 0 0 0,0 1 0 0 0,0 0 1 0 0,0-1-1 0 0,0 1 0 0 0,1 0 0 0 0,-1-1 1 0 0,0 1-1 0 0,0 0 0 0 0,0 0 0 0 0,0 0 0 0 0,0 0 1 0 0,0 0-1 0 0,0 0 0 0 0,0 0 0 0 0,0 0 1 0 0,0 0-1 0 0,0 0 0 0 0,0 1 0 0 0,-1-1 0 0 0,-2 1-87 0 0,-1 0-1 0 0,1-1 1 0 0,-1 2-1 0 0,1-1 0 0 0,-1 0 1 0 0,1 1-1 0 0,-5 2 0 0 0,2 1-7 0 0,0 1-1 0 0,1 0 0 0 0,-1 0 1 0 0,1 0-1 0 0,1 0 0 0 0,-1 1 1 0 0,1 0-1 0 0,0 1 0 0 0,0-1 1 0 0,1 1-1 0 0,0 0 0 0 0,1 0 1 0 0,-1 0-1 0 0,2 0 0 0 0,-3 10 1 0 0,1 0 164 0 0,0 0-1 0 0,2 1 1 0 0,0-1 0 0 0,1 1 0 0 0,1 0 0 0 0,3 19 0 0 0,-2-28-42 0 0,1 0 1 0 0,1 0-1 0 0,0-1 1 0 0,0 1-1 0 0,1-1 1 0 0,0 0-1 0 0,0 0 1 0 0,1 0-1 0 0,0 0 1 0 0,1-1-1 0 0,12 14 1 0 0,-15-18-43 0 0,0 0 0 0 0,1 0 1 0 0,0-1-1 0 0,-1 1 0 0 0,1-1 1 0 0,1 0-1 0 0,-1 0 0 0 0,0 0 1 0 0,1-1-1 0 0,-1 1 0 0 0,1-1 1 0 0,0 0-1 0 0,0-1 0 0 0,0 1 1 0 0,0-1-1 0 0,0 0 0 0 0,0 0 1 0 0,0-1-1 0 0,0 1 0 0 0,1-1 1 0 0,-1 0-1 0 0,0 0 0 0 0,0-1 1 0 0,8-1-1 0 0,-7-1-323 0 0,-1 0 0 0 0,1 0 0 0 0,-1 0 0 0 0,0-1 0 0 0,0 0 0 0 0,0 0 0 0 0,-1 0 0 0 0,1 0 0 0 0,-1-1 0 0 0,6-7 0 0 0,-9 10 203 0 0,16-20-2260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4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 2996 0 0,'0'0'8627'0'0,"13"-9"-8783"0"0,43-27 79 0 0,-51 33 88 0 0,1 0-1 0 0,0 1 1 0 0,0 0-1 0 0,0 0 0 0 0,0 1 1 0 0,0 0-1 0 0,0 0 1 0 0,1 0-1 0 0,-1 1 1 0 0,0 0-1 0 0,0 0 0 0 0,12 2 1 0 0,13 0 28 0 0,-1-3-13 0 0,-11 1 77 0 0,1-1 1 0 0,0 0-1 0 0,36-9 0 0 0,-50 7-1529 0 0,-29 2-5808 0 0,7 2 4582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5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1488 0 0,'0'0'7735'0'0,"-6"16"-8198"0"0,-45 112 588 0 0,45-109-31 0 0,-1 0 0 0 0,0 0 0 0 0,-1-1 0 0 0,-2-1-1 0 0,1 1 1 0 0,-2-2 0 0 0,-24 31 0 0 0,69-44-394 0 0,-18-2 278 0 0,-1 1 1 0 0,1 0-1 0 0,-1 0 0 0 0,1 2 0 0 0,-1 0 0 0 0,-1 1 0 0 0,1 0 1 0 0,19 10-1 0 0,-29-12 50 0 0,1 0 0 0 0,-1 1 1 0 0,0-1-1 0 0,0 1 0 0 0,0 0 1 0 0,-1 1-1 0 0,1-1 0 0 0,-1 1 0 0 0,0 0 1 0 0,-1 0-1 0 0,1 0 0 0 0,-1 0 1 0 0,0 1-1 0 0,0-1 0 0 0,0 1 1 0 0,-1 0-1 0 0,0 0 0 0 0,0 0 0 0 0,0 0 1 0 0,-1 0-1 0 0,0 0 0 0 0,0 0 1 0 0,-1 10-1 0 0,0-9 107 0 0,-1 1 1 0 0,0-1-1 0 0,-1 0 1 0 0,0 0-1 0 0,0 0 1 0 0,0 0-1 0 0,-1-1 1 0 0,0 1-1 0 0,0-1 1 0 0,0 1 0 0 0,-1-1-1 0 0,0 0 1 0 0,-1 0-1 0 0,1-1 1 0 0,-1 1-1 0 0,0-1 1 0 0,-11 9-1 0 0,7-7 9 0 0,0 0 0 0 0,-1 0 0 0 0,0-1 0 0 0,-1 0 0 0 0,1-1 0 0 0,-1 0 0 0 0,0-1 0 0 0,-1 0 0 0 0,1 0 0 0 0,-15 2 0 0 0,24-6-198 0 0,0 0 0 0 0,0 1 1 0 0,0-1-1 0 0,-1 0 0 0 0,1 0 1 0 0,0 0-1 0 0,0-1 0 0 0,0 1 0 0 0,0 0 1 0 0,0-1-1 0 0,-1 0 0 0 0,1 1 0 0 0,0-1 1 0 0,0 0-1 0 0,0 0 0 0 0,1 0 0 0 0,-1 0 1 0 0,0 0-1 0 0,-3-3 0 0 0,4 2-400 0 0,-1 1 0 0 0,1-1 0 0 0,0 0 0 0 0,-1 0-1 0 0,1 0 1 0 0,0 0 0 0 0,1 0 0 0 0,-1 0 0 0 0,0 0-1 0 0,0 0 1 0 0,1 0 0 0 0,-1 0 0 0 0,1-3 0 0 0,-1-11-5007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5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327 1105 2600 0 0,'0'0'4609'0'0,"10"14"-4083"0"0,36 45-62 0 0,-40-53-313 0 0,0 0 0 0 0,1 0 0 0 0,0 0-1 0 0,0-1 1 0 0,0 0 0 0 0,0 0 0 0 0,1-1-1 0 0,0 1 1 0 0,13 3 0 0 0,-1-2 187 0 0,0 0-1 0 0,28 3 1 0 0,-43-8-310 0 0,47 6 342 0 0,0-2 0 0 0,1-2 0 0 0,0-3 0 0 0,58-7 0 0 0,-87 4-201 0 0,0-1-1 0 0,0-2 1 0 0,-1 0-1 0 0,1-1 0 0 0,-1-1 1 0 0,-1-2-1 0 0,39-21 0 0 0,-45 22-82 0 0,0-2 0 0 0,-1-1 0 0 0,0 0 0 0 0,0 0-1 0 0,-2-1 1 0 0,0-1 0 0 0,0-1 0 0 0,-1 0 0 0 0,-1 0 0 0 0,14-27-1 0 0,-7 10-72 0 0,-3-2 0 0 0,0 0 0 0 0,-3 0 0 0 0,0-1 0 0 0,-3-1 0 0 0,-1 0-1 0 0,-1 0 1 0 0,-2-1 0 0 0,-2 1 0 0 0,-1-1 0 0 0,-2 0 0 0 0,-8-70 0 0 0,3 81-45 0 0,-1 0 1 0 0,-1 0-1 0 0,-1 0 1 0 0,-1 1-1 0 0,-1 0 1 0 0,-1 0-1 0 0,-1 2 1 0 0,-2-1-1 0 0,-28-37 1 0 0,30 49-79 0 0,0 0-1 0 0,-1 1 1 0 0,-1 1 0 0 0,0 0 0 0 0,-1 0-1 0 0,-26-12 1 0 0,-101-37-287 0 0,120 51 431 0 0,-7-3-88 0 0,0 2 0 0 0,0 1-1 0 0,-55-8 1 0 0,70 14-6 0 0,-1 1 1 0 0,0 1-1 0 0,0 0 0 0 0,0 1 1 0 0,0 1-1 0 0,1 0 0 0 0,-1 1 1 0 0,1 1-1 0 0,-26 9 0 0 0,3 4-35 0 0,1 2 0 0 0,1 1 1 0 0,1 2-1 0 0,-47 39 0 0 0,31-18 304 0 0,3 2 0 0 0,-43 53 0 0 0,68-70-127 0 0,1 1 0 0 0,2 1 0 0 0,1 0 1 0 0,1 2-1 0 0,2 0 0 0 0,1 0 0 0 0,1 2 0 0 0,-13 54 0 0 0,12-22 26 0 0,3 1 0 0 0,3 0 0 0 0,0 108 0 0 0,8-166-77 0 0,1 0 0 0 0,-1 0 0 0 0,2 0 0 0 0,-1 0 0 0 0,1 0 0 0 0,0 0-1 0 0,1 0 1 0 0,0-1 0 0 0,1 1 0 0 0,-1-1 0 0 0,2 0 0 0 0,-1 0 0 0 0,1 0 0 0 0,11 12-1 0 0,-9-12 33 0 0,1-1 0 0 0,0 0 0 0 0,0 0 0 0 0,1-1 0 0 0,-1 0 0 0 0,2-1 0 0 0,-1 0 0 0 0,0 0 0 0 0,1-1 0 0 0,0 0 0 0 0,0 0 0 0 0,17 2 0 0 0,3 0 119 0 0,1-1-1 0 0,-1-2 1 0 0,0-1-1 0 0,55-4 1 0 0,-69 1-709 0 0,1-2 0 0 0,-1 0 1 0 0,18-6-1 0 0,-8-3-1899 0 0,-1-11-2283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27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48 795 168 0 0,'0'0'3214'0'0,"0"-4"-3011"0"0,0 2 27 0 0,-1-1-1 0 0,0 1 1 0 0,1-1-1 0 0,-1 1 1 0 0,0-1 0 0 0,0 1-1 0 0,0-1 1 0 0,0 1-1 0 0,-1 0 1 0 0,1 0 0 0 0,-1 0-1 0 0,1 0 1 0 0,-1 0-1 0 0,0 0 1 0 0,1 0 0 0 0,-1 0-1 0 0,0 1 1 0 0,0-1-1 0 0,-1 1 1 0 0,-3-3 0 0 0,6 4-202 0 0,-2-2 171 0 0,1 0 1 0 0,-1-1 0 0 0,1 1 0 0 0,0 0-1 0 0,-1-1 1 0 0,1 1 0 0 0,0 0-1 0 0,0-1 1 0 0,1 0 0 0 0,-1 1-1 0 0,1-1 1 0 0,-1 1 0 0 0,1-1 0 0 0,0 0-1 0 0,0-4 1 0 0,2-48-199 0 0,-1 43 94 0 0,0 3-84 0 0,0-1 0 0 0,1 1-1 0 0,0 0 1 0 0,1-1-1 0 0,0 1 1 0 0,0 0-1 0 0,1 1 1 0 0,0-1 0 0 0,0 0-1 0 0,1 1 1 0 0,1 0-1 0 0,-1 1 1 0 0,1-1 0 0 0,0 1-1 0 0,13-12 1 0 0,29-36 267 0 0,-29 33-187 0 0,0 0-1 0 0,1 1 0 0 0,45-34 1 0 0,15 3 74 0 0,-53 36-63 0 0,-1 0 1 0 0,-1-2-1 0 0,0-1 0 0 0,37-38 1 0 0,-59 54-102 0 0,1 1 1 0 0,-1-1 0 0 0,1 0 0 0 0,-1 1 0 0 0,1 0 0 0 0,0 0 0 0 0,0 0 0 0 0,0 0-1 0 0,0 1 1 0 0,4-2 0 0 0,46-9-153 0 0,-44 11 151 0 0,21-5-79 0 0,1 1 0 0 0,0 2 0 0 0,-1 1 0 0 0,38 3 0 0 0,-53 0 37 0 0,0 2 0 0 0,-1 0 0 0 0,1 0 1 0 0,-1 1-1 0 0,0 1 0 0 0,0 1 1 0 0,0 0-1 0 0,-1 1 0 0 0,0 1 0 0 0,19 13 1 0 0,-18-10 19 0 0,0 1 0 0 0,-1 0 1 0 0,0 1-1 0 0,0 0 0 0 0,-2 2 0 0 0,0-1 1 0 0,0 2-1 0 0,-2-1 0 0 0,12 22 0 0 0,21 44 269 0 0,38 100-1 0 0,-68-145-81 0 0,-1 0-1 0 0,-2 1 1 0 0,-2 0 0 0 0,-1 0-1 0 0,2 63 1 0 0,-8-57 134 0 0,-1 0 1 0 0,-10 57 0 0 0,7-80-233 0 0,-1 0 1 0 0,-2 0-1 0 0,0-1 1 0 0,-1 1-1 0 0,0-1 0 0 0,-2-1 1 0 0,-11 19-1 0 0,2-8 137 0 0,-2-1 0 0 0,0 0 0 0 0,-31 30 0 0 0,36-43-114 0 0,0-2 1 0 0,-1 0-1 0 0,0 0 0 0 0,-1-2 0 0 0,0 0 1 0 0,-34 16-1 0 0,28-17-18 0 0,-1-1 0 0 0,0 0 0 0 0,-1-2 0 0 0,0-1 0 0 0,0-1 0 0 0,0-1 0 0 0,-47 1 0 0 0,49-6-21 0 0,0-1 1 0 0,0-1-1 0 0,0-1 1 0 0,1-1-1 0 0,-1-1 0 0 0,1-1 1 0 0,1-1-1 0 0,-1 0 1 0 0,2-2-1 0 0,-1-1 1 0 0,1 0-1 0 0,1-2 0 0 0,0 0 1 0 0,-28-25-1 0 0,24 17-58 0 0,1 0 0 0 0,0-1 0 0 0,2-2 0 0 0,0 0 0 0 0,2-1 0 0 0,1 0 0 0 0,1-2 0 0 0,1 0 0 0 0,1-1 0 0 0,2 0-1 0 0,1-1 1 0 0,-9-32 0 0 0,9 15-58 0 0,1-1 1 0 0,2 0-1 0 0,3-1 0 0 0,1 1 0 0 0,4-61 1 0 0,1 91 21 0 0,2 0 0 0 0,0 0 0 0 0,1 0 0 0 0,1 0 0 0 0,0 1 0 0 0,1 0 0 0 0,1 0 0 0 0,0 1 0 0 0,16-24 1 0 0,10-9-133 0 0,57-64 1 0 0,-55 70 73 0 0,-19 23 64 0 0,1 2-1 0 0,0 0 0 0 0,2 2 0 0 0,-1 0 1 0 0,2 0-1 0 0,0 2 0 0 0,1 1 0 0 0,0 0 1 0 0,0 2-1 0 0,2 0 0 0 0,-1 1 0 0 0,1 2 1 0 0,24-6-1 0 0,70-21 11 0 0,-58 16 0 0 0,82-15 1 0 0,-116 30-24 0 0,1 1 0 0 0,-1 1 1 0 0,0 1-1 0 0,1 1 0 0 0,-1 1 1 0 0,0 1-1 0 0,0 2 0 0 0,0 0 0 0 0,-1 2 1 0 0,26 10-1 0 0,-31-9 18 0 0,0 1 0 0 0,0 0 0 0 0,-1 2 0 0 0,0 0-1 0 0,-1 1 1 0 0,-1 0 0 0 0,0 2 0 0 0,0 0 0 0 0,-1 1 0 0 0,-1 0 0 0 0,-1 1 0 0 0,18 26 0 0 0,2 18 25 0 0,-2 1 1 0 0,-3 1 0 0 0,-3 1 0 0 0,32 125-1 0 0,-51-162 79 0 0,-1-1 0 0 0,-2 1 0 0 0,0 0 0 0 0,-2 0 0 0 0,-1 0 0 0 0,-1 0 0 0 0,-1 0-1 0 0,-1 0 1 0 0,-2 0 0 0 0,0-1 0 0 0,-2 0 0 0 0,-1 0 0 0 0,-1 0 0 0 0,0-1 0 0 0,-2 0 0 0 0,-21 33-1 0 0,9-20 9 0 0,-2-1-1 0 0,-1-2 1 0 0,-2 0-1 0 0,-1-2 0 0 0,-1-1 1 0 0,-2-1-1 0 0,-1-2 1 0 0,-1-1-1 0 0,-1-2 0 0 0,-2-1 1 0 0,0-2-1 0 0,-1-2 0 0 0,-2-1 1 0 0,-73 24-1 0 0,93-37-44 0 0,0-2 0 0 0,0 0 0 0 0,0-2 1 0 0,-1 0-1 0 0,1-1 0 0 0,0-1 0 0 0,-1-1 0 0 0,1-1 0 0 0,-1 0 0 0 0,1-2 0 0 0,0 0 0 0 0,1-2 0 0 0,-1 0 0 0 0,1-1 0 0 0,0-1 0 0 0,0 0 0 0 0,-26-18 0 0 0,19 8 21 0 0,0 0 0 0 0,1-2-1 0 0,2 0 1 0 0,0-2 0 0 0,1-1-1 0 0,1 0 1 0 0,1-2 0 0 0,2 0-1 0 0,0-1 1 0 0,-25-50 0 0 0,21 26-93 0 0,1 0 0 0 0,2-1 0 0 0,3-1 0 0 0,-11-60 1 0 0,15 37-26 0 0,3 1 1 0 0,1-108 0 0 0,9 166 27 0 0,0 0 1 0 0,2 0-1 0 0,0 0 0 0 0,0 0 1 0 0,2 1-1 0 0,0 0 1 0 0,0 0-1 0 0,2 0 1 0 0,0 1-1 0 0,13-22 0 0 0,12-10-187 0 0,60-70 0 0 0,-74 94 210 0 0,-6 8-32 0 0,1 1 1 0 0,0 0-1 0 0,1 1 0 0 0,0 0 1 0 0,1 1-1 0 0,0 0 1 0 0,0 2-1 0 0,1-1 0 0 0,1 2 1 0 0,0 0-1 0 0,0 2 0 0 0,0-1 1 0 0,1 2-1 0 0,34-6 1 0 0,-2 3-65 0 0,1 3 1 0 0,78 2-1 0 0,-126 3 54 0 0,1 0 0 0 0,0 1 0 0 0,0-1 0 0 0,-1 1 0 0 0,1 0 0 0 0,0 0 0 0 0,-1 0 0 0 0,1 0-1 0 0,-1 1 1 0 0,1-1 0 0 0,-1 1 0 0 0,0 0 0 0 0,0 0 0 0 0,1 0 0 0 0,-1 1 0 0 0,-1-1 0 0 0,1 1 0 0 0,0 0 0 0 0,-1-1 0 0 0,1 1-1 0 0,-1 0 1 0 0,0 1 0 0 0,0-1 0 0 0,0 0 0 0 0,2 5 0 0 0,-3-5-294 0 0,0 1 0 0 0,-1-1 0 0 0,1 1 0 0 0,0-1 0 0 0,-1 1 0 0 0,0-1-1 0 0,0 1 1 0 0,0-1 0 0 0,0 1 0 0 0,-1-1 0 0 0,1 1 0 0 0,-1-1 0 0 0,0 1 0 0 0,0-1 0 0 0,0 1 0 0 0,-1-1 0 0 0,1 0 0 0 0,-3 4-1 0 0,-15 20-5801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29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1828 0 0,'0'0'7149'0'0,"10"3"-7763"0"0,3-3-3825 0 0,-13 0 4390 0 0,0 0 1 0 0,0 0-1 0 0,0 0 0 0 0,0 0 0 0 0,0 0 0 0 0,0 0 0 0 0,1-1-146 0 0,-1 1 146 0 0,0 0 0 0 0,0 0 0 0 0,0 0 0 0 0,0-1 0 0 0,0 1 0 0 0,0 0 1 0 0,0 0-1 0 0,0 0 0 0 0,0 0 0 0 0,0 0 0 0 0,0-1 0 0 0,1 1 0 0 0,-1 0 0 0 0,0 0 0 0 0,0 0 1 0 0,0 0-1 0 0,-1 0 0 0 0,1-1 0 0 0,0 1 0 0 0,0 0 0 0 0,0 0 0 0 0,0 0 0 0 0,0 0 1 0 0,0 0-1 0 0,0-1 0 0 0,0 1 0 0 0,0 0 0 0 0,0 0 0 0 0,0 0 0 0 0,0 0 0 0 0,0 0 1 0 0,-1-1-197 0 0,1 1 196 0 0,0 0 0 0 0,0 0 0 0 0,-23 3-1382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29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30 111 6049 0 0,'11'-33'2138'0'0,"-12"31"-2026"0"0,1 0 1 0 0,-1 0-1 0 0,0 0 1 0 0,0 1 0 0 0,1-1-1 0 0,-1 0 1 0 0,0 1-1 0 0,0-1 1 0 0,0 1-1 0 0,-1-1 1 0 0,1 1-1 0 0,0-1 1 0 0,-1 1 0 0 0,-1-2-1 0 0,-4-4 1369 0 0,-9-38-11805 0 0,35 98 9292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0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9 652 2128 0 0,'0'0'10351'0'0,"0"-5"-10410"0"0,0-2-164 0 0,0-1 0 0 0,0 0 0 0 0,1 1 0 0 0,0-1 0 0 0,1 1 0 0 0,0-1 0 0 0,0 1 0 0 0,1 0 0 0 0,5-11 0 0 0,-5 9-207 0 0,5-14-1083 0 0,0-1 1 0 0,-2 0 0 0 0,-1 0 0 0 0,3-28-1 0 0,-7 32 1020 0 0,0-1-1 0 0,-4-38 0 0 0,1 52 897 0 0,0 0-1 0 0,0 0 1 0 0,-1 0-1 0 0,1 1 1 0 0,-1-1 0 0 0,-1 1-1 0 0,1 0 1 0 0,-1 0-1 0 0,-9-10 1 0 0,-1-3 1855 0 0,12 15-2179 0 0,0 0-1 0 0,1 1 1 0 0,-1-1-1 0 0,1 0 1 0 0,0 0-1 0 0,0 0 0 0 0,0 0 1 0 0,1 0-1 0 0,-1 0 1 0 0,1 0-1 0 0,0 0 1 0 0,0-1-1 0 0,0 1 1 0 0,1 0-1 0 0,-1 0 0 0 0,1 0 1 0 0,2-4-1 0 0,2-9-1019 0 0,0 0 0 0 0,13-24 0 0 0,-15 36 579 0 0,20-35-2490 0 0,-16 24 1212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44 160 64 0 0,'0'0'6767'0'0,"-7"-9"-6701"0"0,-23-31-72 0 0,29 38-64 0 0,0 0 0 0 0,0 0 0 0 0,1 0 0 0 0,-1 0 0 0 0,0 0 1 0 0,1 0-1 0 0,-1 0 0 0 0,1 0 0 0 0,0 0 0 0 0,0-1 0 0 0,0 1 0 0 0,0 0 1 0 0,0 0-1 0 0,0 0 0 0 0,0 0 0 0 0,1 0 0 0 0,-1 0 0 0 0,1 0 0 0 0,0 0 1 0 0,-1 0-1 0 0,1 0 0 0 0,0 0 0 0 0,0 0 0 0 0,0 0 0 0 0,1 0 1 0 0,-1 1-1 0 0,0-1 0 0 0,1 1 0 0 0,-1-1 0 0 0,1 1 0 0 0,-1-1 0 0 0,1 1 1 0 0,2-2-1 0 0,3-4-496 0 0,4-8-714 0 0,6-7-630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1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1 705 588 0 0,'0'0'6997'0'0,"0"-14"-6948"0"0,4-45-70 0 0,-4 55-11 0 0,1 1 1 0 0,0-1 0 0 0,0 0 0 0 0,0 1-1 0 0,1-1 1 0 0,-1 1 0 0 0,1-1-1 0 0,0 1 1 0 0,0 0 0 0 0,0 0 0 0 0,0 0-1 0 0,0 0 1 0 0,1 0 0 0 0,-1 0 0 0 0,1 0-1 0 0,0 1 1 0 0,0-1 0 0 0,6-3-1 0 0,2-2-70 0 0,37-31-1032 0 0,-25 22 4 0 0,-1-2 0 0 0,23-24 0 0 0,-44 42 1325 0 0,0-1-1 0 0,0 1 1 0 0,-1 0 0 0 0,1 0-1 0 0,-1-1 1 0 0,1 1-1 0 0,-1-1 1 0 0,1 1-1 0 0,-1 0 1 0 0,1-1 0 0 0,-1 1-1 0 0,0-1 1 0 0,0-1-1 0 0,0 1-90 0 0,0 1-1 0 0,0-1 1 0 0,0 1 0 0 0,0-1-1 0 0,1 1 1 0 0,-1 0-1 0 0,1-1 1 0 0,-1 1-1 0 0,1 0 1 0 0,-1-1 0 0 0,1 1-1 0 0,-1 0 1 0 0,1-1-1 0 0,0 1 1 0 0,0 0-1 0 0,0 0 1 0 0,1-1 0 0 0,91-69-1782 0 0,7-6 198 0 0,-96 72 1806 0 0,1 0 0 0 0,-1 0 0 0 0,0-1 0 0 0,6-9 0 0 0,5-7 1830 0 0,-9 16-2200 0 0,0 1 0 0 0,1 1 1 0 0,0-1-1 0 0,0 1 0 0 0,0 0 1 0 0,0 1-1 0 0,1-1 0 0 0,-1 2 1 0 0,1-1-1 0 0,8-1 0 0 0,14-6 1 0 0,123-65 222 0 0,-115 54 184 0 0,-25 14-146 0 0,0 1-1 0 0,1 1 1 0 0,0 0-1 0 0,0 1 0 0 0,0 0 1 0 0,0 1-1 0 0,0 1 0 0 0,0 0 1 0 0,1 1-1 0 0,16 0 1 0 0,-28 2-219 0 0,1 0 1 0 0,0 0-1 0 0,-1 1 1 0 0,0-1 0 0 0,1 1-1 0 0,-1-1 1 0 0,0 1 0 0 0,0 0-1 0 0,0 1 1 0 0,0-1 0 0 0,0 0-1 0 0,0 1 1 0 0,3 3-1 0 0,0 1-1244 0 0,0 0-1 0 0,-1 0 0 0 0,0 1 0 0 0,6 10 0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1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4984 0 0,'0'0'4579'0'0,"15"-6"-5817"0"0,50-16 1085 0 0,-62 21 146 0 0,1 1-1 0 0,-1 0 1 0 0,1 0-1 0 0,-1 0 1 0 0,1 1-1 0 0,-1-1 1 0 0,0 1-1 0 0,1-1 1 0 0,-1 1-1 0 0,0 1 1 0 0,1-1-1 0 0,-1 0 1 0 0,0 1-1 0 0,0-1 1 0 0,0 1-1 0 0,0 0 1 0 0,0 0-1 0 0,-1 0 1 0 0,1 0-1 0 0,-1 1 1 0 0,1-1 0 0 0,-1 1-1 0 0,0 0 1 0 0,3 4-1 0 0,1-1 10 0 0,4 6 4 0 0,-1 1 1 0 0,0 1 0 0 0,-1-1-1 0 0,0 1 1 0 0,-1 1-1 0 0,0-1 1 0 0,-2 1 0 0 0,1 0-1 0 0,-2 1 1 0 0,4 20 0 0 0,-2 0 123 0 0,-2 0 0 0 0,-1 0 1 0 0,-4 53-1 0 0,1-70-58 0 0,-2 0 0 0 0,0 0-1 0 0,-1 0 1 0 0,-1 0-1 0 0,-1-1 1 0 0,0 1-1 0 0,-1-1 1 0 0,-15 28 0 0 0,16-40-793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153 287 612 0 0,'0'0'3202'0'0,"8"-14"-2918"0"0,36-73 178 0 0,-40 78-344 0 0,-1 0 0 0 0,-1-1-1 0 0,0 0 1 0 0,0 1 0 0 0,-1-1-1 0 0,0 0 1 0 0,-1 0-1 0 0,0 0 1 0 0,-1 0 0 0 0,-2-14-1 0 0,2 20-56 0 0,0 0 0 0 0,0 0 0 0 0,0 1 0 0 0,0-1 0 0 0,0 0 0 0 0,-1 1-1 0 0,0-1 1 0 0,0 1 0 0 0,0 0 0 0 0,0-1 0 0 0,-1 1 0 0 0,-4-5 0 0 0,5 6-39 0 0,-1 1 0 0 0,1-1 0 0 0,0 1 0 0 0,0 0 0 0 0,-1 0 0 0 0,1 0 0 0 0,-1 0 0 0 0,1 0 0 0 0,-1 0 0 0 0,1 1 0 0 0,-1-1 0 0 0,0 1 0 0 0,1 0 0 0 0,-1 0 0 0 0,0 0 0 0 0,1 0 0 0 0,-1 0 0 0 0,1 1 1 0 0,-1-1-1 0 0,0 1 0 0 0,-2 0 0 0 0,1 1-92 0 0,1 0 1 0 0,-1 0 0 0 0,1 0-1 0 0,-1 0 1 0 0,1 0 0 0 0,0 1 0 0 0,0-1-1 0 0,0 1 1 0 0,0 0 0 0 0,1 0-1 0 0,-1 0 1 0 0,1 0 0 0 0,-1 0-1 0 0,1 1 1 0 0,0-1 0 0 0,-2 7-1 0 0,-2 4 78 0 0,0 0-1 0 0,-8 31 0 0 0,-2 39 851 0 0,3 0-1 0 0,-1 115 1 0 0,11-148-722 0 0,-5 379 596 0 0,9-419-693 0 0,0 1 0 0 0,1-1 0 0 0,0 1 1 0 0,8 21-1 0 0,6-6-3493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37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1479 7597 0 0,'0'0'2404'0'0,"18"17"-2101"0"0,58 58 353 0 0,-42-45-316 0 0,1-1 0 0 0,1-1 0 0 0,2-2 0 0 0,0-2 1 0 0,44 20-1 0 0,-12-13-42 0 0,144 44 0 0 0,-114-48 69 0 0,141 21 1 0 0,-180-41-180 0 0,0-2 0 0 0,1-2 1 0 0,104-11-1 0 0,-118 2 63 0 0,0-3-1 0 0,-1-2 1 0 0,0-2 0 0 0,0-2 0 0 0,-2-3 0 0 0,70-35-1 0 0,-69 27-79 0 0,-1-2 0 0 0,-1-1-1 0 0,-2-3 1 0 0,-1-1-1 0 0,-1-3 1 0 0,-2 0-1 0 0,-2-3 1 0 0,-1-1-1 0 0,53-81 1 0 0,-56 65-90 0 0,-2-2 0 0 0,-3-1 0 0 0,-3-1 0 0 0,-2-2 0 0 0,-3 0 0 0 0,12-70 0 0 0,-26 101-66 0 0,-2 0 0 0 0,-1-1 0 0 0,-1 1 1 0 0,-2-1-1 0 0,-1 1 0 0 0,-2 0 0 0 0,-1-1 0 0 0,-1 2 0 0 0,-2-1 0 0 0,-1 1 0 0 0,-1 0 1 0 0,-2 1-1 0 0,-17-33 0 0 0,7 21-48 0 0,-3 0 0 0 0,-1 1 1 0 0,-2 1-1 0 0,-1 2 0 0 0,-2 1 1 0 0,-2 2-1 0 0,-1 0 0 0 0,-41-29 0 0 0,63 53-23 0 0,-1 2 0 0 0,0-1 0 0 0,0 2 0 0 0,-1 0-1 0 0,0 0 1 0 0,0 1 0 0 0,0 1 0 0 0,-1 0 0 0 0,0 2 0 0 0,0-1-1 0 0,0 2 1 0 0,0 0 0 0 0,0 0 0 0 0,-1 2 0 0 0,1 0-1 0 0,-1 0 1 0 0,1 2 0 0 0,0 0 0 0 0,0 1 0 0 0,0 0-1 0 0,-27 10 1 0 0,-257 109-321 0 0,132-49 339 0 0,-169 54-331 0 0,128-50 315 0 0,185-68 59 0 0,-1 1 1 0 0,1 1-1 0 0,1 1 1 0 0,0 1-1 0 0,1 1 1 0 0,1 1-1 0 0,0 1 1 0 0,-19 19-1 0 0,29-24-40 0 0,0 1-1 0 0,0-1 1 0 0,2 1-1 0 0,-1 1 1 0 0,1 0 0 0 0,1 0-1 0 0,1 1 1 0 0,0-1-1 0 0,0 1 1 0 0,1 1-1 0 0,1-1 1 0 0,1 1-1 0 0,0 0 1 0 0,-2 25 0 0 0,5-10 52 0 0,1 0 1 0 0,2 0 0 0 0,1 0 0 0 0,1 0-1 0 0,1 0 1 0 0,2-1 0 0 0,1 0 0 0 0,1 0-1 0 0,2-1 1 0 0,0-1 0 0 0,2 0 0 0 0,19 28-1 0 0,-7-17 47 0 0,2-1-1 0 0,1 0 0 0 0,2-3 0 0 0,1 0 1 0 0,1-2-1 0 0,2-2 0 0 0,48 33 0 0 0,-79-61-115 0 0,7 6 119 0 0,0 0 0 0 0,1-1 0 0 0,0-1 0 0 0,0 0 0 0 0,25 9 0 0 0,-34-14-209 0 0,0-1 0 0 0,0 1 0 0 0,1-1 1 0 0,-1 1-1 0 0,0-1 0 0 0,1 0 0 0 0,-1 0 0 0 0,0-1 0 0 0,1 1 0 0 0,-1-1 0 0 0,0 0 0 0 0,1 1 0 0 0,-1-2 0 0 0,0 1 0 0 0,0 0 0 0 0,0 0 1 0 0,0-1-1 0 0,0 0 0 0 0,0 1 0 0 0,-1-1 0 0 0,1 0 0 0 0,0-1 0 0 0,-1 1 0 0 0,0 0 0 0 0,1-1 0 0 0,-1 1 0 0 0,0-1 0 0 0,0 0 0 0 0,0 0 0 0 0,1-4 1 0 0,20-34-4507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31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30 704 0 0,'0'0'9434'0'0,"1"-6"-8946"0"0,2-18-298 0 0,4 33-2207 0 0,-1 11 2208 0 0,-5 13-66 0 0,-1-1-1 0 0,-1 1 0 0 0,-10 57 1 0 0,4-47-225 0 0,0 56 0 0 0,7-98 96 0 0,0 0-1 0 0,1-1 1 0 0,-1 1-1 0 0,1 0 1 0 0,-1 0-1 0 0,1 0 0 0 0,-1 0 1 0 0,1-1-1 0 0,0 1 1 0 0,-1 0-1 0 0,1-1 1 0 0,0 1-1 0 0,-1 0 1 0 0,1-1-1 0 0,0 1 1 0 0,0-1-1 0 0,0 1 1 0 0,-1-1-1 0 0,1 0 0 0 0,0 1 1 0 0,0-1-1 0 0,0 0 1 0 0,0 1-1 0 0,0-1 1 0 0,0 0-1 0 0,0 0 1 0 0,0 0-1 0 0,0 0 1 0 0,0 0-1 0 0,1 0 1 0 0,38 1 479 0 0,-32-2-427 0 0,4 1-19 0 0,0-1 1 0 0,1-1 0 0 0,-2 0-1 0 0,1-1 1 0 0,19-6-1 0 0,-20 4-1138 0 0,-1 1 0 0 0,0-1 0 0 0,13-8 0 0 0,-16 6-861 0 0,0-2-480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32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1696 0 0,'0'0'7980'0'0,"0"4"-9394"0"0,-1 198 2172 0 0,2-39-487 0 0,-1-150-445 0 0,-2 0 0 0 0,1 0 0 0 0,-5 15 0 0 0,-10 14-3906 0 0,11-29 1297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32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4 2764 0 0,'0'0'5199'0'0,"-1"-3"-5231"0"0,-21 212-87 0 0,13-5 427 0 0,9-116-3224 0 0,2-56 176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2:34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250 693 692 0 0,'0'0'3419'0'0,"18"27"-3228"0"0,11 13-1 0 0,-22-29-170 0 0,0 0 0 0 0,18 19 0 0 0,2 2 142 0 0,-21-25-149 0 0,0 0 0 0 0,0 0 1 0 0,0 0-1 0 0,1 0 0 0 0,9 6 0 0 0,-8-7 47 0 0,1-1-1 0 0,0 1 0 0 0,1-2 1 0 0,-1 1-1 0 0,1-1 1 0 0,0-1-1 0 0,0 0 1 0 0,0 0-1 0 0,20 2 1 0 0,-24-4 31 0 0,1-1 0 0 0,0 0 1 0 0,0-1-1 0 0,0 0 1 0 0,0 0-1 0 0,-1 0 0 0 0,1-1 1 0 0,0 0-1 0 0,-1 0 1 0 0,1 0-1 0 0,-1-1 0 0 0,0 0 1 0 0,0-1-1 0 0,0 1 1 0 0,11-9-1 0 0,1-3 40 0 0,-4 5-77 0 0,-1 0 0 0 0,0-1 0 0 0,0-1 0 0 0,-1 0 0 0 0,-1 0 1 0 0,0-1-1 0 0,-1-1 0 0 0,17-28 0 0 0,-13 12 55 0 0,-1-2-1 0 0,-2 1 1 0 0,-1-1-1 0 0,-2-1 1 0 0,-1 1 0 0 0,-1-1-1 0 0,-2-1 1 0 0,-1-35-1 0 0,-4 55-83 0 0,-1 0 0 0 0,-1 0 0 0 0,0 0 0 0 0,-1 0 0 0 0,0 1 0 0 0,-1 0 0 0 0,-12-23 0 0 0,0 0 57 0 0,7 16-118 0 0,-1 0-1 0 0,-1 1 1 0 0,-1 0 0 0 0,-1 1 0 0 0,0 1 0 0 0,-1 0 0 0 0,-29-23-1 0 0,34 32 6 0 0,1 1 0 0 0,-2 0 0 0 0,1 1-1 0 0,-1 0 1 0 0,0 1 0 0 0,-15-6-1 0 0,-72-17-58 0 0,74 25 45 0 0,-1 1 0 0 0,0 0 0 0 0,1 2 0 0 0,-1 1 0 0 0,0 1 0 0 0,-24 5 0 0 0,-25 1 145 0 0,68-7-129 0 0,0 0 0 0 0,0 0 0 0 0,0 0 0 0 0,0 1 1 0 0,1-1-1 0 0,-1 2 0 0 0,0-1 0 0 0,1 0 0 0 0,-1 1 1 0 0,1 0-1 0 0,0 1 0 0 0,0-1 0 0 0,0 1 0 0 0,-6 6 0 0 0,3-2 0 0 0,1 1 0 0 0,0 0 0 0 0,0 1 0 0 0,1 0 0 0 0,0 0 0 0 0,-8 17 0 0 0,1 4 162 0 0,2 0 1 0 0,0 0-1 0 0,2 1 0 0 0,2 0 0 0 0,1 1 0 0 0,1 0 0 0 0,2 0 0 0 0,1 40 0 0 0,2-56 23 0 0,2-1 0 0 0,0 1 0 0 0,2 0 0 0 0,-1-1-1 0 0,2 0 1 0 0,0 0 0 0 0,1 0 0 0 0,9 16 0 0 0,4 6 40 0 0,51 70 0 0 0,-60-93-171 0 0,2-1 0 0 0,0 0 1 0 0,0-1-1 0 0,1-1 1 0 0,1 0-1 0 0,0-1 1 0 0,0 0-1 0 0,20 10 0 0 0,-21-14-673 0 0,1 0-1 0 0,0-2 0 0 0,0 1 1 0 0,0-2-1 0 0,1 0 1 0 0,20 3-1 0 0,11-3-3089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9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 0 600 0 0,'0'0'1340'0'0</inkml:trace>
  <inkml:trace contextRef="#ctx0" brushRef="#br0" timeOffset="1">151 491 2360 0 0,'0'0'3421'0'0,"-85"17"-3433"0"0,74-10-120 0 0,3 2-24 0 0,2 2-13 0 0,-1 2 153 0 0,1 6-88 0 0,1-2-220 0 0,-1 3-264 0 0,3 4-324 0 0,0-5-664 0 0,-7 11-132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49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1290 0 860 0 0,'0'0'3912'0'0,"-91"22"-3376"0"0,74-15-67 0 0,-1-4-117 0 0,8 1-80 0 0,1 1-248 0 0,4-2-24 0 0,2 4-208 0 0,3-1 0 0 0,-2 0 28 0 0,1 4-132 0 0,1-1-537 0 0,-3 2-495 0 0,1-3-192 0 0,-8 5-212 0 0</inkml:trace>
  <inkml:trace contextRef="#ctx0" brushRef="#br0" timeOffset="1">844 219 1228 0 0,'0'0'4469'0'0,"-92"0"-3765"0"0,68 0-80 0 0,3 0-64 0 0,7 0-248 0 0,1 0-104 0 0,8 0-184 0 0,1 0-24 0 0,2 0-284 0 0,2 4-224 0 0,0 0 172 0 0,0 4-184 0 0,0 0-693 0 0,-2 2-455 0 0,2-4-212 0 0,-4 3 160 0 0</inkml:trace>
  <inkml:trace contextRef="#ctx0" brushRef="#br0" timeOffset="2">499 330 12 0 0,'0'0'4711'0'0,"-17"0"-3969"0"0,-130 1 1220 0 0,144-1-2076 0 0,0 0 0 0 0,0 1 0 0 0,0-1-1 0 0,0 1 1 0 0,0-1 0 0 0,0 1-1 0 0,0 0 1 0 0,-5 2 0 0 0,1 0-452 0 0,-10 0 553 0 0,0 0-1 0 0,-1-2 0 0 0,1 1 1 0 0,-1-2-1 0 0,1-1 0 0 0,-25-3 1 0 0,39 4 7 0 0,-21-2 21 0 0,-2 0 71 0 0,0 0 0 0 0,-38-10 0 0 0,58 6-128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0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654 493 784 0 0,'0'0'5602'0'0,"-15"-11"-5061"0"0,-8-5-309 0 0,1 1 265 0 0,-33-30-1 0 0,-15-20-3741 0 0,-133-83 4422 0 0,202 147-1224 0 0,0-1-1 0 0,-1 0 1 0 0,1 0 0 0 0,0 0-1 0 0,0 1 1 0 0,0-1 0 0 0,0-1 0 0 0,0 1-1 0 0,1 0 1 0 0,-1 0 0 0 0,0 0-1 0 0,1 0 1 0 0,0 0 0 0 0,-1-3 0 0 0,-1-7-344 0 0,-5-5 249 0 0,-1 0 0 0 0,0 0 0 0 0,-1 1 0 0 0,-1 1 0 0 0,0 0 0 0 0,-17-19 0 0 0,26 33 269 0 0,-1-1-1 0 0,1 1 1 0 0,-1-1 0 0 0,0 1 0 0 0,1 0 0 0 0,-1-1 0 0 0,0 1-1 0 0,0 0 1 0 0,0 0 0 0 0,0 1 0 0 0,0-1 0 0 0,0 0 0 0 0,0 1-1 0 0,0-1 1 0 0,0 1 0 0 0,0-1 0 0 0,0 1 0 0 0,-4 0 0 0 0,2 0 7 0 0,-1 1 0 0 0,1-1 0 0 0,0 1 1 0 0,-1 0-1 0 0,1 1 0 0 0,0-1 1 0 0,0 1-1 0 0,-7 3 0 0 0,3-1-138 0 0,1 1 1 0 0,0-1-1 0 0,0 1 0 0 0,1 1 0 0 0,0-1 0 0 0,-1 1 0 0 0,2 1 1 0 0,-1-1-1 0 0,-5 9 0 0 0,8-10-40 0 0,1 0 0 0 0,0 0 0 0 0,0 0 0 0 0,0 0 0 0 0,0 1 0 0 0,0 5 0 0 0,-1 19-3919 0 0,3-22 1580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0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4868 0 0,'0'0'443'0'0,"15"-3"-822"0"0,48-6 297 0 0,-59 8 65 0 0,1 1 1 0 0,-1 0-1 0 0,0 1 0 0 0,1-1 1 0 0,-1 1-1 0 0,0 0 1 0 0,0 0-1 0 0,1 0 0 0 0,-1 0 1 0 0,0 1-1 0 0,0 0 1 0 0,0 0-1 0 0,-1 0 1 0 0,6 3-1 0 0,0 2 11 0 0,-1 0 0 0 0,0 0 1 0 0,11 13-1 0 0,-14-15 28 0 0,20 33-1379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6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80 0 0,'0'0'2472'0'0,"-3"84"-2380"0"0,2-76-28 0 0,-1 0-52 0 0,0-2 40 0 0,1-1 0 0 0,-2-2 4 0 0,1-2 24 0 0,2 1-80 0 0,-2-2-456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0 138 4712 0 0,'0'0'3155'0'0,"15"-6"-4449"0"0,112-42 1423 0 0,-119 46-138 0 0,-1-1 1 0 0,0 0-1 0 0,0-1 0 0 0,0 1 1 0 0,-1-1-1 0 0,9-7 0 0 0,18-21-3161 0 0,-15 11 803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6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 2232 0 0,'0'0'6878'0'0,"-5"15"-6416"0"0,4-12-429 0 0,-11 34 490 0 0,-10 46 0 0 0,10-20-183 0 0,-4 0 0 0 0,-28 77 0 0 0,33-117-384 0 0,8-16-135 0 0,0 0 0 0 0,0-1 0 0 0,0 2 1 0 0,1-1-1 0 0,0 0 0 0 0,0 0 0 0 0,0 10 0 0 0,2-16 113 0 0,0-1 1 0 0,0 0-1 0 0,1 0 1 0 0,-1 1 0 0 0,0-1-1 0 0,1 0 1 0 0,-1 0-1 0 0,0 0 1 0 0,0 0 0 0 0,1 1-1 0 0,-1-1 1 0 0,0 0-1 0 0,1 0 1 0 0,-1 0-1 0 0,0 0 1 0 0,1 0 0 0 0,-1 0-1 0 0,0 0 1 0 0,1 0-1 0 0,-1 0 1 0 0,0 0 0 0 0,1 0-1 0 0,-1 0 1 0 0,0 0-1 0 0,1 0 1 0 0,-1 0 0 0 0,0 0-1 0 0,1 0 1 0 0,-1-1-1 0 0,0 1 1 0 0,1 0 0 0 0,-1 0-1 0 0,0 0 1 0 0,1 0-1 0 0,-1-1 1 0 0,0 1 0 0 0,1 0-1 0 0,12-7-1239 0 0,-2-4-686 0 0,7-8-679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7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99 144 0 0,'0'0'4481'0'0,"6"-12"-4094"0"0,14-38 32 0 0,-19 49-380 0 0,-1 1-1 0 0,1-1 1 0 0,-1 0-1 0 0,0 0 0 0 0,0 1 1 0 0,1-1-1 0 0,-1 0 1 0 0,0 0-1 0 0,0 0 1 0 0,0 1-1 0 0,0-1 1 0 0,0 0-1 0 0,0 0 1 0 0,0 0-1 0 0,0 1 0 0 0,0-1 1 0 0,0 0-1 0 0,0 0 1 0 0,-1 0-1 0 0,1 1 1 0 0,0-1-1 0 0,-1 0 1 0 0,1 0-1 0 0,0 1 1 0 0,-1-1-1 0 0,1 0 0 0 0,-1 1 1 0 0,1-1-1 0 0,-1 0 1 0 0,1 1-1 0 0,-1-1 1 0 0,0 1-1 0 0,1-1 1 0 0,-1 1-1 0 0,0-1 1 0 0,1 1-1 0 0,-2-1 1 0 0,-25-4 81 0 0,24 5-50 0 0,-3-2-64 0 0,0 1 1 0 0,-1 0 0 0 0,1 1-1 0 0,0 0 1 0 0,0 0 0 0 0,-1 0 0 0 0,1 0-1 0 0,0 1 1 0 0,0 0 0 0 0,0 1-1 0 0,0-1 1 0 0,0 1 0 0 0,0 0-1 0 0,0 1 1 0 0,1-1 0 0 0,-1 1-1 0 0,1 0 1 0 0,-1 1 0 0 0,1-1 0 0 0,0 1-1 0 0,1 0 1 0 0,-1 0 0 0 0,1 1-1 0 0,-6 5 1 0 0,1 1 13 0 0,1-1 0 0 0,0 1 0 0 0,-9 18-1 0 0,15-26-20 0 0,0 1-1 0 0,0 0 1 0 0,0 0-1 0 0,1-1 0 0 0,0 1 1 0 0,0 0-1 0 0,0 0 0 0 0,0 0 1 0 0,1 0-1 0 0,-1 1 1 0 0,1-1-1 0 0,0 0 0 0 0,0 0 1 0 0,1 0-1 0 0,-1 0 1 0 0,2 4-1 0 0,-1-6 26 0 0,0-1 1 0 0,0 0-1 0 0,0 1 1 0 0,0-1-1 0 0,0 0 1 0 0,0 0-1 0 0,0 0 1 0 0,0 0-1 0 0,1 0 1 0 0,-1 0-1 0 0,1 0 1 0 0,-1-1-1 0 0,0 1 0 0 0,1 0 1 0 0,0-1-1 0 0,-1 1 1 0 0,1-1-1 0 0,-1 1 1 0 0,1-1-1 0 0,-1 0 1 0 0,1 0-1 0 0,0 0 1 0 0,-1 0-1 0 0,1 0 1 0 0,0 0-1 0 0,-1 0 0 0 0,1 0 1 0 0,-1-1-1 0 0,1 1 1 0 0,1-1-1 0 0,5-1 47 0 0,0 0-1 0 0,-1 0 1 0 0,1 0-1 0 0,-1-1 0 0 0,7-3 1 0 0,-1-2-2 0 0,0 1-1 0 0,-1-2 1 0 0,0 0 0 0 0,17-16 0 0 0,-25 21-64 0 0,0 0 1 0 0,-1 0 0 0 0,0 0-1 0 0,1-1 1 0 0,-1 1-1 0 0,-1-1 1 0 0,1 0 0 0 0,-1 1-1 0 0,0-1 1 0 0,0 0 0 0 0,0-1-1 0 0,0 1 1 0 0,-1 0 0 0 0,0 0-1 0 0,0-10 1 0 0,-1 25-76 0 0,-2 0 1 0 0,1 0-1 0 0,-6 18 1 0 0,-3 16 936 0 0,-31 381 1815 0 0,38-401-3476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3: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1012 312 0 0,'0'0'5901'0'0,"14"12"-5263"0"0,-10-8-594 0 0,14 12 304 0 0,1-1 0 0 0,1 0 1 0 0,0-1-1 0 0,29 14 0 0 0,-31-21-98 0 0,1 0 1 0 0,0-2-1 0 0,0 0 0 0 0,1-1 1 0 0,-1-1-1 0 0,1-1 0 0 0,0 0 0 0 0,0-2 1 0 0,0 0-1 0 0,-1-1 0 0 0,32-7 1 0 0,4-3 171 0 0,-1-3 0 0 0,96-38 1 0 0,-96 28-171 0 0,-1-2 0 0 0,-1-3 1 0 0,-2-2-1 0 0,-1-3 1 0 0,47-41-1 0 0,-85 67-196 0 0,-2-1 0 0 0,1 0 0 0 0,-1-1 0 0 0,-1 0 0 0 0,0 0 0 0 0,0-1 0 0 0,-1 0 0 0 0,0 0 0 0 0,8-21 0 0 0,-9 16 4 0 0,-1 0 1 0 0,0-1-1 0 0,-1 1 1 0 0,-2-1 0 0 0,1 0-1 0 0,-2 1 1 0 0,0-19-1 0 0,-1 3-31 0 0,-4-101 99 0 0,1 116-139 0 0,1 0 1 0 0,-2 0 0 0 0,-1 1-1 0 0,0-1 1 0 0,-13-28-1 0 0,10 30-34 0 0,-1-1-1 0 0,0 1 1 0 0,-2 1-1 0 0,1 0 1 0 0,-2 1-1 0 0,0 0 1 0 0,0 0-1 0 0,-1 1 0 0 0,-1 1 1 0 0,0 0-1 0 0,-30-17 1 0 0,13 10 15 0 0,-1 1 0 0 0,0 1 1 0 0,-38-12-1 0 0,54 22-62 0 0,-2 1 1 0 0,1 0-1 0 0,-1 2 1 0 0,1 0 0 0 0,-1 1-1 0 0,0 0 1 0 0,0 2-1 0 0,-22 2 1 0 0,32-1 74 0 0,1 1 1 0 0,0 1-1 0 0,0-1 1 0 0,0 1-1 0 0,1 0 1 0 0,-10 6-1 0 0,-26 11 133 0 0,8-9-58 0 0,12-6-100 0 0,1 1 0 0 0,0 2 0 0 0,1 0-1 0 0,0 1 1 0 0,0 1 0 0 0,1 0 0 0 0,0 2-1 0 0,-19 15 1 0 0,-22 23-69 0 0,-88 78 84 0 0,134-115-22 0 0,0 1 1 0 0,1 0-1 0 0,0 0 0 0 0,1 1 0 0 0,1 1 0 0 0,1 0 1 0 0,0 1-1 0 0,1 0 0 0 0,0 0 0 0 0,-9 30 1 0 0,-12 87 372 0 0,22-97-162 0 0,4-21-59 0 0,1-1 1 0 0,0 1-1 0 0,0 22 1 0 0,4-25-72 0 0,1 0 1 0 0,0-1-1 0 0,0 1 1 0 0,1 0-1 0 0,1-1 1 0 0,0 0-1 0 0,1 0 1 0 0,7 14-1 0 0,-1-5 53 0 0,1 0 0 0 0,1-1 0 0 0,25 29 0 0 0,-29-40-2 0 0,0-1 1 0 0,0 0 0 0 0,0-1 0 0 0,1 0-1 0 0,1 0 1 0 0,-1-1 0 0 0,1-1-1 0 0,0 1 1 0 0,0-2 0 0 0,0 0 0 0 0,1 0-1 0 0,21 4 1 0 0,5-2 1288 0 0,-1-1-1 0 0,69-1 1 0 0,-100-5-1402 0 0,0 0 0 0 0,-1 0 1 0 0,1 0-1 0 0,0-1 0 0 0,-1 0 1 0 0,0 0-1 0 0,9-4 0 0 0,18-11-3311 0 0,-32 17 3299 0 0,11-11-3667 0 0,0-18-4359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672 1763 7141 0 0,'0'0'3876'0'0,"3"2"-3584"0"0,3 0-216 0 0,1-1 0 0 0,0 1 1 0 0,-1-1-1 0 0,1 0 0 0 0,0-1 0 0 0,0 1 0 0 0,0-1 1 0 0,7-1-1 0 0,61-10 795 0 0,-47 6-752 0 0,23-3 9 0 0,-2-3 0 0 0,58-18 0 0 0,-85 21-76 0 0,-1-2 0 0 0,1 0 0 0 0,-2-1 0 0 0,1 0 0 0 0,-1-2 0 0 0,-1-1 0 0 0,19-17 0 0 0,14-18 7 0 0,-2-2-1 0 0,-2-3 1 0 0,-3-1 0 0 0,-2-3 0 0 0,-3-1 0 0 0,-2-2 0 0 0,32-72 0 0 0,-56 100-12 0 0,-2 0 1 0 0,-1-1-1 0 0,-2-1 0 0 0,-1 0 0 0 0,-1 0 1 0 0,2-52-1 0 0,-8 36-41 0 0,-1 1 0 0 0,-2 0 0 0 0,-3 0 0 0 0,-11-51 0 0 0,10 81 13 0 0,0 1 1 0 0,-1-1-1 0 0,-1 1 0 0 0,-1 1 1 0 0,0-1-1 0 0,-2 2 1 0 0,0-1-1 0 0,-1 1 1 0 0,0 1-1 0 0,-16-16 1 0 0,1 2-7 0 0,-2 2 1 0 0,0 0-1 0 0,-2 2 1 0 0,0 2-1 0 0,-62-37 1 0 0,73 50-39 0 0,-2 0 1 0 0,0 1-1 0 0,0 2 1 0 0,-1 0 0 0 0,1 1-1 0 0,-2 1 1 0 0,1 2 0 0 0,-1 0-1 0 0,1 1 1 0 0,-49 1-1 0 0,52 4-37 0 0,0 2-1 0 0,0-1 0 0 0,0 2 0 0 0,0 1 0 0 0,-30 13 1 0 0,-93 51 18 0 0,97-45 17 0 0,-4 3 73 0 0,2 1-1 0 0,1 3 1 0 0,-56 49-1 0 0,36-20 191 0 0,-79 93-1 0 0,117-120-21 0 0,1 1 1 0 0,1 2-1 0 0,-40 77 0 0 0,56-91-151 0 0,1 0 1 0 0,1 1-1 0 0,1 0 1 0 0,1 0-1 0 0,2 1 1 0 0,0-1-1 0 0,1 1 1 0 0,0 39-1 0 0,5-39-61 0 0,1 0 0 0 0,1 0 0 0 0,1 0 0 0 0,1-1 0 0 0,1 0-1 0 0,2 0 1 0 0,0 0 0 0 0,1-1 0 0 0,1-1 0 0 0,2 1 0 0 0,0-2-1 0 0,1 1 1 0 0,20 23 0 0 0,-10-17 12 0 0,2 0 0 0 0,1-2 0 0 0,2-1-1 0 0,0-1 1 0 0,1-1 0 0 0,1-2 0 0 0,2 0 0 0 0,42 19-1 0 0,-12-11 75 0 0,0-3 0 0 0,2-3 0 0 0,108 24 0 0 0,-167-45-58 0 0,-1-4-969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 2660 0 0,'0'0'5759'0'0,"-6"19"-6273"0"0,-40 150 648 0 0,41-147-54 0 0,-26 99 574 0 0,31-120-615 0 0,0-1 0 0 0,0 0 0 0 0,0 0 0 0 0,0 1 0 0 0,0-1 0 0 0,0 0 0 0 0,0 0 0 0 0,0 1 0 0 0,0-1 0 0 0,0 0 0 0 0,0 0 0 0 0,0 1 0 0 0,0-1 0 0 0,0 0 0 0 0,0 0 0 0 0,-1 1 0 0 0,1-1 0 0 0,0 0 0 0 0,0 0 0 0 0,0 1 0 0 0,0-1 0 0 0,-1 0 0 0 0,1 0 0 0 0,0 0 0 0 0,0 1 0 0 0,0-1 0 0 0,-1 0 0 0 0,1 0 0 0 0,0 0 0 0 0,0 0 0 0 0,0 0 0 0 0,-1 0 0 0 0,1 1 0 0 0,0-1 0 0 0,0 0-1 0 0,-1 0 1 0 0,1 0 0 0 0,0 0 0 0 0,0 0 0 0 0,-1 0 0 0 0,-3-12 654 0 0,1-20-581 0 0,3 20-109 0 0,0 0 1 0 0,1 1 0 0 0,0-1 0 0 0,1 0 0 0 0,0 0-1 0 0,1 1 1 0 0,0-1 0 0 0,1 1 0 0 0,0 0-1 0 0,1 0 1 0 0,8-14 0 0 0,-12 24-30 0 0,-1 1 0 0 0,1-1-1 0 0,-1 1 1 0 0,1 0 0 0 0,-1-1 0 0 0,0 1 0 0 0,1 0-1 0 0,-1-1 1 0 0,1 1 0 0 0,-1 0 0 0 0,1 0-1 0 0,0 0 1 0 0,-1-1 0 0 0,1 1 0 0 0,-1 0 0 0 0,1 0-1 0 0,-1 0 1 0 0,1 0 0 0 0,-1 0 0 0 0,1 0-1 0 0,0 0 1 0 0,-1 0 0 0 0,1 0 0 0 0,-1 0 0 0 0,1 1-1 0 0,-1-1 1 0 0,1 0 0 0 0,-1 0 0 0 0,1 0 0 0 0,-1 1-1 0 0,1-1 1 0 0,-1 0 0 0 0,1 1 0 0 0,-1-1-1 0 0,1 0 1 0 0,-1 1 0 0 0,1-1 0 0 0,-1 0 0 0 0,0 1-1 0 0,1-1 1 0 0,-1 1 0 0 0,19 22-764 0 0,-16-19 782 0 0,28 42-289 0 0,-12-19 297 0 0,28 34 0 0 0,-41-55 71 0 0,-1 0 0 0 0,1-1 0 0 0,0 0-1 0 0,0 0 1 0 0,1 0 0 0 0,-1-1 0 0 0,1 1-1 0 0,0-2 1 0 0,0 1 0 0 0,15 5 0 0 0,-20-9-16 0 0,1 1 1 0 0,-1 0 0 0 0,1 0 0 0 0,-1-1 0 0 0,1 1 0 0 0,-1-1 0 0 0,1 0 0 0 0,-1 0 0 0 0,1 0 0 0 0,-1 0 0 0 0,1 0 0 0 0,-1-1-1 0 0,1 1 1 0 0,-1-1 0 0 0,1 0 0 0 0,-1 1 0 0 0,0-1 0 0 0,1 0 0 0 0,-1 0 0 0 0,0-1 0 0 0,0 1 0 0 0,1 0 0 0 0,-1-1 0 0 0,0 1-1 0 0,-1-1 1 0 0,1 0 0 0 0,0 0 0 0 0,0 0 0 0 0,1-2 0 0 0,1-4 246 0 0,0 0-1 0 0,0 0 1 0 0,-1-1 0 0 0,0 1-1 0 0,-1-1 1 0 0,0 0-1 0 0,1-10 1 0 0,0 6-256 0 0,-2 0 0 0 0,1 0 0 0 0,-1 0 0 0 0,-1-1 0 0 0,-1 1 0 0 0,0 0 0 0 0,0 0-1 0 0,-1 0 1 0 0,-4-13 0 0 0,6 25-96 0 0,0 1 0 0 0,0 0-1 0 0,0 0 1 0 0,0 0 0 0 0,0 0 0 0 0,0 0-1 0 0,-1 0 1 0 0,1-1 0 0 0,0 1-1 0 0,0 0 1 0 0,0 0 0 0 0,-10 9-3899 0 0,4 11 1661 0 0,6 4-2161 0 0,4-15 1385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137 151 5460 0 0,'0'0'1947'0'0,"-14"14"-2140"0"0,-48 47 292 0 0,56-55-106 0 0,0 1-1 0 0,0 0 1 0 0,1 1-1 0 0,0 0 0 0 0,0-1 1 0 0,1 2-1 0 0,0-1 1 0 0,0 0-1 0 0,1 1 0 0 0,0 0 1 0 0,0-1-1 0 0,1 1 1 0 0,1 0-1 0 0,-1 0 0 0 0,1 1 1 0 0,1-1-1 0 0,0 0 1 0 0,0 0-1 0 0,2 12 0 0 0,-1-17 24 0 0,0 1 0 0 0,0-1-1 0 0,0 0 1 0 0,1 0 0 0 0,0 0 0 0 0,-1 0-1 0 0,2 0 1 0 0,-1 0 0 0 0,0 0-1 0 0,1-1 1 0 0,-1 1 0 0 0,1-1-1 0 0,0 0 1 0 0,1 1 0 0 0,-1-1 0 0 0,0-1-1 0 0,1 1 1 0 0,4 2 0 0 0,-5-3 55 0 0,0 1 0 0 0,1-2 0 0 0,-1 1 0 0 0,1 0 1 0 0,0-1-1 0 0,0 1 0 0 0,-1-1 0 0 0,1 0 0 0 0,0-1 0 0 0,0 1 1 0 0,0 0-1 0 0,0-1 0 0 0,0 0 0 0 0,0 0 0 0 0,0 0 0 0 0,0-1 1 0 0,0 1-1 0 0,0-1 0 0 0,0 0 0 0 0,7-3 0 0 0,-9 2 9 0 0,1 1 0 0 0,-1-1 0 0 0,1 0 0 0 0,-1 0 0 0 0,0 0 0 0 0,0-1 0 0 0,0 1 0 0 0,0-1 0 0 0,0 1-1 0 0,0-1 1 0 0,-1 1 0 0 0,1-1 0 0 0,-1 0 0 0 0,0 0 0 0 0,0 0 0 0 0,0 0 0 0 0,0 0 0 0 0,0 0 0 0 0,-1 0 0 0 0,1 0 0 0 0,-1-5 0 0 0,1-9 22 0 0,0-1 0 0 0,-4-28 0 0 0,2 33-89 0 0,-1-5 16 0 0,0-3-313 0 0,0 0 1 0 0,2-1 0 0 0,0 1 0 0 0,7-41 0 0 0,-7 58 237 0 0,1 0 1 0 0,0 0 0 0 0,0 0-1 0 0,1 0 1 0 0,-1 0 0 0 0,1 0-1 0 0,0 0 1 0 0,0 0 0 0 0,0 1-1 0 0,1-1 1 0 0,-1 1-1 0 0,1-1 1 0 0,0 1 0 0 0,0 0-1 0 0,0 0 1 0 0,0 1 0 0 0,0-1-1 0 0,1 0 1 0 0,-1 1 0 0 0,1 0-1 0 0,0 0 1 0 0,-1 0 0 0 0,1 0-1 0 0,0 1 1 0 0,0-1 0 0 0,0 1-1 0 0,1 0 1 0 0,-1 0-1 0 0,0 1 1 0 0,0-1 0 0 0,6 1-1 0 0,-6 0 12 0 0,1 0 0 0 0,0 0-1 0 0,0 0 1 0 0,0 1 0 0 0,0 0-1 0 0,-1 0 1 0 0,1 0 0 0 0,0 1-1 0 0,-1-1 1 0 0,1 1 0 0 0,-1 0-1 0 0,1 0 1 0 0,-1 1 0 0 0,0-1-1 0 0,0 1 1 0 0,0 0-1 0 0,-1 0 1 0 0,1 0 0 0 0,0 1-1 0 0,-1-1 1 0 0,0 1 0 0 0,0 0-1 0 0,0 0 1 0 0,-1 0 0 0 0,1 0-1 0 0,-1 1 1 0 0,0-1 0 0 0,3 9-1 0 0,1 1 28 0 0,-1-1 0 0 0,-1 1 0 0 0,0 0 0 0 0,0 0 0 0 0,-2 1 0 0 0,0-1 0 0 0,0 1-1 0 0,-2-1 1 0 0,0 1 0 0 0,0-1 0 0 0,-3 17 0 0 0,-7-14 711 0 0,7-14 368 0 0,5-11-83 0 0,9-14-1434 0 0,1 1 1 0 0,1 0-1 0 0,1 0 0 0 0,0 1 1 0 0,2 1-1 0 0,21-21 1 0 0,-36 39 430 0 0,-1 1 1 0 0,1-1 0 0 0,-1 1-1 0 0,1-1 1 0 0,-1 1 0 0 0,1-1-1 0 0,-1 1 1 0 0,1-1 0 0 0,0 1-1 0 0,-1-1 1 0 0,1 1 0 0 0,0 0-1 0 0,-1-1 1 0 0,1 1 0 0 0,0 0 0 0 0,-1-1-1 0 0,1 1 1 0 0,0 0 0 0 0,0 0-1 0 0,0 0 1 0 0,-1 0 0 0 0,1 0-1 0 0,0 0 1 0 0,0 0 0 0 0,-1 0-1 0 0,1 0 1 0 0,0 0 0 0 0,0 0-1 0 0,-1 1 1 0 0,1-1 0 0 0,0 0-1 0 0,0 0 1 0 0,-1 1 0 0 0,1-1-1 0 0,0 0 1 0 0,-1 1 0 0 0,1-1 0 0 0,-1 1-1 0 0,1-1 1 0 0,0 1 0 0 0,-1-1-1 0 0,1 1 1 0 0,-1 0 0 0 0,1-1-1 0 0,-1 1 1 0 0,1 1 0 0 0,2 4 36 0 0,0 0 1 0 0,0 0 0 0 0,-1 1 0 0 0,3 11 0 0 0,-1-2 536 0 0,-1-9-486 0 0,0 1 1 0 0,0-1-1 0 0,1 0 0 0 0,0 0 1 0 0,0 0-1 0 0,0 0 0 0 0,1-1 1 0 0,0 0-1 0 0,1 0 0 0 0,-1 0 1 0 0,1-1-1 0 0,0 0 0 0 0,1 0 1 0 0,-1 0-1 0 0,1-1 0 0 0,0 0 1 0 0,0 0-1 0 0,0 0 0 0 0,0-1 1 0 0,1 0-1 0 0,-1-1 0 0 0,1 0 1 0 0,0 0-1 0 0,0-1 0 0 0,0 1 1 0 0,0-2-1 0 0,0 1 0 0 0,0-1 1 0 0,0 0-1 0 0,0-1 0 0 0,-1 0 1 0 0,1 0-1 0 0,0-1 0 0 0,0 0 1 0 0,0 0-1 0 0,-1-1 0 0 0,1 0 1 0 0,-1 0-1 0 0,0-1 0 0 0,8-5 1 0 0,1-1-169 0 0,0-2 0 0 0,-1 0 0 0 0,0-1 0 0 0,0 0 0 0 0,-2-1 0 0 0,0-1 0 0 0,21-30 0 0 0,-27 36-25 0 0,-1-1 0 0 0,-1 0 0 0 0,0 0 0 0 0,0 0 0 0 0,-1-1 0 0 0,0 0 0 0 0,-1 0 0 0 0,0 0 0 0 0,0 0 0 0 0,-2 0 0 0 0,1-1 0 0 0,-1 1 0 0 0,-1 0 0 0 0,-2-21 0 0 0,2 30 152 0 0,0 1 0 0 0,0-1 0 0 0,0 0 1 0 0,-1 0-1 0 0,1 1 0 0 0,-1-1 0 0 0,0 0 0 0 0,1 1 1 0 0,-1-1-1 0 0,0 1 0 0 0,0-1 0 0 0,0 1 0 0 0,0-1 1 0 0,0 1-1 0 0,0 0 0 0 0,0-1 0 0 0,-1 1 0 0 0,1 0 1 0 0,0 0-1 0 0,-1 0 0 0 0,1 0 0 0 0,-2-1 1 0 0,0 1-18 0 0,1 1 1 0 0,0-1 0 0 0,-1 1 0 0 0,1-1-1 0 0,-1 1 1 0 0,1 0 0 0 0,0 0 0 0 0,-1 0-1 0 0,1 0 1 0 0,-1 1 0 0 0,1-1 0 0 0,0 1-1 0 0,-1-1 1 0 0,-2 2 0 0 0,-3 1 49 0 0,0 1 1 0 0,0 0-1 0 0,0 0 0 0 0,1 1 1 0 0,0 0-1 0 0,0 0 0 0 0,-11 10 1 0 0,13-9-17 0 0,0-1 1 0 0,0 1 0 0 0,1 0-1 0 0,0 0 1 0 0,0 1-1 0 0,1-1 1 0 0,0 1-1 0 0,0 0 1 0 0,0 0-1 0 0,1 0 1 0 0,0 0 0 0 0,0 0-1 0 0,1 1 1 0 0,0-1-1 0 0,0 0 1 0 0,1 1-1 0 0,0-1 1 0 0,0 1 0 0 0,1-1-1 0 0,0 1 1 0 0,0-1-1 0 0,4 11 1 0 0,-2-7 51 0 0,1 1 0 0 0,0-1 1 0 0,1 0-1 0 0,1-1 0 0 0,0 1 0 0 0,0-1 1 0 0,1 0-1 0 0,0-1 0 0 0,1 1 1 0 0,0-1-1 0 0,0-1 0 0 0,1 0 0 0 0,12 9 1 0 0,-2-3 77 0 0,1-2 0 0 0,1 0 0 0 0,0-1 1 0 0,0-1-1 0 0,1-1 0 0 0,44 11 0 0 0,-49-16-712 0 0,0-2 0 0 0,0 1 0 0 0,20-1-1 0 0,-19-4-2260 0 0,0-6-2436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3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16 1552 0 0,'0'0'4909'0'0,"-4"-2"-4684"0"0,2 0-261 0 0,1 1-19 0 0,0 0 1 0 0,0 0-1 0 0,0 0 1 0 0,0 0 0 0 0,-1 0-1 0 0,1 0 1 0 0,0 0-1 0 0,-1 1 1 0 0,1-1 0 0 0,0 0-1 0 0,-1 1 1 0 0,-2-1 0 0 0,29 16-5889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5380 0 0,'0'0'393'0'0</inkml:trace>
  <inkml:trace contextRef="#ctx0" brushRef="#br0" timeOffset="1">112 310 312 0 0,'0'0'6277'0'0,"35"106"-12394"0"0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44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1384 0 0,'0'0'7717'0'0,"3"8"-9301"0"0,9-2 300 0 0,-5-3-425 0 0,24-3-2811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5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3144 0 0,'0'0'4565'0'0,"1"-6"-4467"0"0,1-20-85 0 0,-2 25-30 0 0,1 0 0 0 0,0-1 0 0 0,0 1 0 0 0,0 0-1 0 0,0 0 1 0 0,0 0 0 0 0,0 0 0 0 0,1 0 0 0 0,-1 0 0 0 0,0 0 0 0 0,0 0-1 0 0,1 0 1 0 0,-1 1 0 0 0,0-1 0 0 0,1 0 0 0 0,-1 1 0 0 0,1-1 0 0 0,-1 1 0 0 0,1 0-1 0 0,-1-1 1 0 0,3 1 0 0 0,3-2-151 0 0,20-6-937 0 0,0 1-1 0 0,1 2 1 0 0,45-4-1 0 0,-45 8-731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1068 0 0,'0'0'4472'0'0,"-1"10"-5323"0"0,-15 253 4595 0 0,-34 304-1897 0 0,48-546-2027 0 0,-5 93 980 0 0,5-39-3642 0 0,1-72 1381 0 0</inkml:trace>
  <inkml:trace contextRef="#ctx0" brushRef="#br0" timeOffset="1">1 719 3392 0 0,'0'0'4061'0'0,"87"-12"-5165"0"0,-63 5 1104 0 0,-3 1-1265 0 0,8-11-1655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54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1384 0 0,'0'0'8505'0'0,"0"-16"-9473"0"0,18 16 436 0 0,4 0 300 0 0,3 5-472 0 0,6-1-688 0 0,-7 1-533 0 0,4 1-907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55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41 4164 0 0,'0'0'5497'0'0,"76"-41"-7737"0"0,-47 41 1108 0 0,-8 0-745 0 0,3 0-915 0 0</inkml:trace>
  <inkml:trace contextRef="#ctx0" brushRef="#br0" timeOffset="1">1 125 2704 0 0,'0'0'6729'0'0,"59"-27"-8205"0"0,-32 27 1176 0 0,5 0-792 0 0,-7 0-913 0 0,10-5-1215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0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92 0 0,'0'0'10740'0'0,"32"-2"-12228"0"0,-19 2 1052 0 0,-1 1 0 0 0,1 0 0 0 0,14 4 0 0 0,17 9-3853 0 0,-30-10 2086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0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1108 0 0,'0'0'9621'0'0,"35"-2"-10729"0"0,-8 2 680 0 0,6 5 312 0 0,15 1 108 0 0,3 2-760 0 0,-11-2-880 0 0,33 1-1141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56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52 2060 0 0,'0'0'6763'0'0,"4"-8"-6087"0"0,10-26-113 0 0,-14 34-559 0 0,0-1 0 0 0,0 1 0 0 0,0 0 0 0 0,0 0 0 0 0,0-1 0 0 0,0 1-1 0 0,0 0 1 0 0,0-1 0 0 0,0 1 0 0 0,0 0 0 0 0,0-1 0 0 0,0 1 0 0 0,0 0 0 0 0,0 0-1 0 0,0-1 1 0 0,0 1 0 0 0,0 0 0 0 0,0-1 0 0 0,0 1 0 0 0,-1 0 0 0 0,1 0 0 0 0,0-1-1 0 0,0 1 1 0 0,0 0 0 0 0,0 0 0 0 0,-1-1 0 0 0,1 1 0 0 0,0 0 0 0 0,0 0 0 0 0,-1 0-1 0 0,1 0 1 0 0,0-1 0 0 0,0 1 0 0 0,-1 0 0 0 0,1 0 0 0 0,0 0 0 0 0,0 0 0 0 0,-1 0 0 0 0,1 0-1 0 0,0 0 1 0 0,-1 0 0 0 0,1-1 0 0 0,0 1 0 0 0,0 0 0 0 0,-1 0 0 0 0,1 0 0 0 0,0 0-1 0 0,-1 1 1 0 0,1-1 0 0 0,0 0 0 0 0,-1 0 0 0 0,1 0 0 0 0,0 0 0 0 0,0 0 0 0 0,-1 0-1 0 0,-16 5-551 0 0,-48 26 136 0 0,1 2 0 0 0,-79 56 0 0 0,142-88 394 0 0,-3 2-189 0 0,-30 22-899 0 0,33-24 813 0 0,-1 0 0 0 0,1 1-1 0 0,-1-1 1 0 0,1 1 0 0 0,0 0 0 0 0,-1-1 0 0 0,1 1-1 0 0,0 0 1 0 0,0 0 0 0 0,0-1 0 0 0,1 1 0 0 0,-1 0-1 0 0,0 0 1 0 0,1 0 0 0 0,-1 0 0 0 0,1 4 0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4:57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0 1696 0 0,'0'0'4653'0'0,"-91"51"-5590"0"0,56-31 937 0 0,-3 9 229 0 0,-10-1-229 0 0,13-4-1849 0 0,-28 12-1943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1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0 782 3872 0 0,'0'0'5624'0'0,"13"1"-3109"0"0,14-6-2282 0 0,44-13-1 0 0,-10 2-222 0 0,252-65 534 0 0,479-190-1 0 0,-618 199-469 0 0,435-159 607 0 0,-553 214-445 0 0,154-55-7 0 0,-216 91-6037 0 0,2-11 4486 0 0,1 0 0 0 0,-1 0 0 0 0,-5 9-1 0 0,-7-2-1337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1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 6657 0 0,'0'0'5558'0'0,"-3"5"-7197"0"0,-12 34 1759 0 0,1 1 0 0 0,3 1 0 0 0,0 0 0 0 0,-3 43 0 0 0,12-77-144 0 0,-5 34-51 0 0,-27 189 285 0 0,33-219-1167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2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5869 0 0,'0'0'1851'0'0,"15"-7"-1781"0"0,2 0-7 0 0,-1 1 1 0 0,1 0-1 0 0,0 1 0 0 0,1 1 0 0 0,-1 1 1 0 0,23-2-1 0 0,168 8 651 0 0,-134-1-4715 0 0,-87-3 1687 0 0,-16-3 190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2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0 4620 0 0,'0'0'1923'0'0,"-14"15"-1089"0"0,-47 49 19 0 0,47-47-587 0 0,0 1 0 0 0,1 0 0 0 0,1 0 0 0 0,1 1 0 0 0,0 1 0 0 0,-9 24 0 0 0,10-21-193 0 0,4-10-22 0 0,1-4 8 0 0,0 0 1 0 0,1 0 0 0 0,1 0-1 0 0,0 1 1 0 0,0 0 0 0 0,1-1-1 0 0,-2 13 1 0 0,43-21 736 0 0,-21-1-850 0 0,1 0-1 0 0,-1 2 1 0 0,1 0-1 0 0,-1 1 1 0 0,0 1-1 0 0,0 0 1 0 0,26 11-1 0 0,-37-12 4 0 0,0 1-1 0 0,0-1 1 0 0,-1 1-1 0 0,1 1 0 0 0,-1-1 1 0 0,0 1-1 0 0,-1 0 1 0 0,1 0-1 0 0,-1 1 0 0 0,0-1 1 0 0,0 1-1 0 0,0 1 0 0 0,-1-1 1 0 0,0 0-1 0 0,-1 1 1 0 0,1 0-1 0 0,-1 0 0 0 0,0 0 1 0 0,-1 0-1 0 0,3 15 1 0 0,-2-12 38 0 0,-2 1-1 0 0,1-1 1 0 0,-2 1 0 0 0,1 0 0 0 0,-1-1 0 0 0,-1 1 0 0 0,0-1 0 0 0,-1 1 0 0 0,-4 18 0 0 0,3-23 119 0 0,1 1 0 0 0,-1-1 0 0 0,0 0 0 0 0,-1 0 0 0 0,1 0 0 0 0,-1-1 0 0 0,0 1 0 0 0,-1-1 0 0 0,1 0 0 0 0,-1 0 0 0 0,0-1 0 0 0,-1 1 0 0 0,1-1 0 0 0,-1 0 0 0 0,1-1 0 0 0,-10 5 0 0 0,-2 0 198 0 0,0-1 0 0 0,-1-1-1 0 0,0 0 1 0 0,0-2 0 0 0,0 0-1 0 0,-24 2 1 0 0,-115 0 823 0 0,131-6-929 0 0,26-1-248 0 0,0 1 1 0 0,0 0-1 0 0,1 0 0 0 0,-1 0 1 0 0,0 0-1 0 0,0 0 1 0 0,0 0-1 0 0,0-1 0 0 0,0 1 1 0 0,1 0-1 0 0,-1 0 0 0 0,0 0 1 0 0,0 0-1 0 0,0 0 0 0 0,0-1 1 0 0,0 1-1 0 0,0 0 1 0 0,0 0-1 0 0,0 0 0 0 0,0-1 1 0 0,1 1-1 0 0,-1 0 0 0 0,0 0 1 0 0,0 0-1 0 0,0-1 0 0 0,0 1 1 0 0,0 0-1 0 0,0 0 1 0 0,0 0-1 0 0,0-1 0 0 0,-1 1 1 0 0,1 0-1 0 0,0 0 0 0 0,0 0 1 0 0,0-1-1 0 0,0 1 0 0 0,0 0 1 0 0,0 0-1 0 0,0 0 1 0 0,0 0-1 0 0,0-1 0 0 0,-1 1 1 0 0,1 0-1 0 0,0 0 0 0 0,0 0 1 0 0,0 0-1 0 0,0 0 0 0 0,0-1 1 0 0,-1 1-1 0 0,1 0 1 0 0,0 0-1 0 0,0 0 0 0 0,0 0 1 0 0,-1 0-1 0 0,1 0 0 0 0,0 0 1 0 0,0 0-1 0 0,0 0 0 0 0,-1 0 1 0 0,1 0-1 0 0,0 0 0 0 0,0 0 1 0 0,-1 0-1 0 0,12-17-7085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23 102 6537 0 0,'0'0'3147'0'0,"2"-2"-4011"0"0,8-3 1537 0 0,57-28 715 0 0,81-28-1 0 0,-137 61-3726 0 0</inkml:trace>
  <inkml:trace contextRef="#ctx0" brushRef="#br0" timeOffset="1">0 447 3756 0 0,'0'0'7458'0'0,"14"-4"-8248"0"0,15-4 718 0 0,229-70 1614 0 0,-232 68-1582 0 0,38-12 198 0 0,-21 16-3575 0 0,-34 6 344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3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3544 0 0,'0'0'0'0'0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3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1016 1 6037 0 0,'0'0'7432'0'0,"-16"3"-7304"0"0,-11 3 12 0 0,0 2 1 0 0,0 0-1 0 0,-45 22 0 0 0,-51 37-8 0 0,2 5 0 0 0,4 6 1 0 0,-127 110-1 0 0,14 29-1144 0 0,218-199-1320 0 0,33-20-4017 0 0,18-18 3971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0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666 0 8141 0 0,'0'0'5226'0'0,"-17"11"-4677"0"0,-5 3-339 0 0,-80 59 655 0 0,28-9-763 0 0,2 3 0 0 0,3 3 0 0 0,-98 130 0 0 0,32-5-3969 0 0,133-192 3446 0 0,-4 6-718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11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4383 1540 0 0,'0'0'7896'0'0,"7"-6"-7709"0"0,276-217 3042 0 0,-211 170-2956 0 0,11-12 23 0 0,-2-4 1 0 0,-4-4 0 0 0,85-102 0 0 0,-63 52 91 0 0,126-207 1 0 0,299-609 717 0 0,-442 759-1025 0 0,-8-4 0 0 0,91-347 0 0 0,-37 105-168 0 0,-73 251-52 0 0,-31 95 159 0 0,-4-1-1 0 0,-3 0 1 0 0,-4-1 0 0 0,4-164-1 0 0,-16 193-36 0 0,0 20-47 0 0,-1 0 1 0 0,-2 0-1 0 0,-11-65 1 0 0,13 97 49 0 0,0 1 0 0 0,-1-1 0 0 0,1 1 1 0 0,0-1-1 0 0,-1 0 0 0 0,1 1 0 0 0,-1-1 0 0 0,1 1 1 0 0,-1-1-1 0 0,0 1 0 0 0,1-1 0 0 0,-1 1 1 0 0,1-1-1 0 0,-1 1 0 0 0,0 0 0 0 0,1-1 0 0 0,-1 1 1 0 0,0 0-1 0 0,0 0 0 0 0,1-1 0 0 0,-1 1 0 0 0,0 0 1 0 0,0 0-1 0 0,1 0 0 0 0,-1 0 0 0 0,0 0 1 0 0,0 0-1 0 0,1 0 0 0 0,-1 0 0 0 0,0 0 0 0 0,0 0 1 0 0,1 1-1 0 0,-1-1 0 0 0,0 0 0 0 0,1 0 0 0 0,-1 1 1 0 0,0-1-1 0 0,-1 1 0 0 0,-29 15-1002 0 0,30-16 1009 0 0,-81 54 22 0 0,3 3 0 0 0,2 3-1 0 0,-131 133 1 0 0,205-189-17 0 0,-18 17-13 0 0,1 1 0 0 0,0 0 0 0 0,-16 28 0 0 0,62-60-5535 0 0,-12-3 3220 0 0,-2 0-1441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122 131 572 0 0,'0'0'6913'0'0,"-5"-5"-6386"0"0,1 2-374 0 0,2 2-97 0 0,1-1-1 0 0,-1 1 1 0 0,0 0-1 0 0,1-1 1 0 0,-1 1-1 0 0,0-1 1 0 0,1 0 0 0 0,0 1-1 0 0,-1-1 1 0 0,1 0-1 0 0,0 0 1 0 0,0 0-1 0 0,0 0 1 0 0,0 0 0 0 0,0-2-1 0 0,1 1-11 0 0,0 1-1 0 0,0-1 0 0 0,1 1 1 0 0,-1 0-1 0 0,1-1 1 0 0,0 1-1 0 0,0 0 1 0 0,0-1-1 0 0,0 1 1 0 0,0 0-1 0 0,0 0 0 0 0,0 0 1 0 0,1 0-1 0 0,-1 0 1 0 0,1 0-1 0 0,-1 1 1 0 0,1-1-1 0 0,0 0 1 0 0,0 1-1 0 0,0-1 0 0 0,0 1 1 0 0,0 0-1 0 0,3-2 1 0 0,5-3-217 0 0,-1 1 1 0 0,2 0-1 0 0,17-7 1 0 0,-16 8 76 0 0,0 1-1 0 0,0 0 1 0 0,0 1 0 0 0,0 0-1 0 0,0 0 1 0 0,25 1 0 0 0,-36 2 72 0 0,0-1 1 0 0,0 0-1 0 0,0 0 0 0 0,-1 0 1 0 0,1 0-1 0 0,0 1 1 0 0,0-1-1 0 0,0 0 0 0 0,0 1 1 0 0,0-1-1 0 0,-1 1 0 0 0,1-1 1 0 0,0 1-1 0 0,0-1 1 0 0,0 1-1 0 0,-1-1 0 0 0,1 1 1 0 0,-1 0-1 0 0,1-1 1 0 0,0 1-1 0 0,-1 0 0 0 0,1 0 1 0 0,-1 0-1 0 0,1 1 1 0 0,0 0 15 0 0,0 1 0 0 0,-1-1 1 0 0,1 1-1 0 0,-1 0 1 0 0,1-1-1 0 0,-1 1 1 0 0,0-1-1 0 0,-1 6 1 0 0,0 2 199 0 0,-1-1 1 0 0,0 0 0 0 0,-6 17-1 0 0,-10 13 60 0 0,-2 0-1 0 0,-2-2 1 0 0,-1 0-1 0 0,-2-2 1 0 0,-1-1-1 0 0,-52 53 1 0 0,-9-18 266 0 0,95-67-516 0 0,1 0 1 0 0,-1-2-1 0 0,16 1 1 0 0,21-1 22 0 0,458-17-1312 0 0,-453 8-3102 0 0,-29 1 246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1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78 149 796 0 0,'0'0'6345'0'0,"7"-15"-6306"0"0,27-46-58 0 0,-30 56 10 0 0,0 0-1 0 0,0 1 0 0 0,1 0 1 0 0,0 0-1 0 0,0 0 0 0 0,0 0 1 0 0,0 1-1 0 0,1-1 0 0 0,-1 1 1 0 0,1 1-1 0 0,-1-1 1 0 0,1 1-1 0 0,0 0 0 0 0,0 0 1 0 0,0 1-1 0 0,9-1 0 0 0,-6-1-39 0 0,15-2-33 0 0,0 1 1 0 0,25-2-1 0 0,-42 5 48 0 0,0 1 0 0 0,0 0 1 0 0,0 1-1 0 0,0-1 0 0 0,0 1 1 0 0,0 0-1 0 0,-1 1 0 0 0,1-1 0 0 0,-1 2 1 0 0,1-1-1 0 0,-1 1 0 0 0,7 3 1 0 0,-10-4-7 0 0,-1-1 1 0 0,0 1 0 0 0,1 0 0 0 0,-1 0 0 0 0,0 0 0 0 0,0 0-1 0 0,0 1 1 0 0,-1-1 0 0 0,1 1 0 0 0,0-1 0 0 0,-1 1-1 0 0,0-1 1 0 0,0 1 0 0 0,1 0 0 0 0,-1 0 0 0 0,1 5 0 0 0,-2-3 54 0 0,1 0 0 0 0,-1 0 0 0 0,0 0 0 0 0,0 0 0 0 0,-1 0 0 0 0,1 1 1 0 0,-1-1-1 0 0,0 0 0 0 0,-2 5 0 0 0,-2 2 96 0 0,1 0 0 0 0,-2 0-1 0 0,0 0 1 0 0,-1 0 0 0 0,0-1 0 0 0,-13 17-1 0 0,-1-7 70 0 0,0-1 0 0 0,-1 0-1 0 0,-1-2 1 0 0,0-1-1 0 0,-1 0 1 0 0,-1-2 0 0 0,-1-1-1 0 0,-51 20 1 0 0,128-39-341 0 0,136-30-11 0 0,-151 31 128 0 0,1 2 1 0 0,0 1-1 0 0,44 4 1 0 0,-76-2 13 0 0,0-1 1 0 0,1 1-1 0 0,-1 1 1 0 0,0-1-1 0 0,0 1 0 0 0,1 0 1 0 0,-1 0-1 0 0,-1 0 1 0 0,1 1-1 0 0,0 0 1 0 0,0 0-1 0 0,-1 0 1 0 0,0 0-1 0 0,0 1 1 0 0,0 0-1 0 0,0 0 1 0 0,6 7-1 0 0,-9-8 15 0 0,1 0 1 0 0,0 0-1 0 0,-1 0 1 0 0,0 0-1 0 0,1 1 1 0 0,-1-1-1 0 0,-1 0 0 0 0,1 1 1 0 0,0-1-1 0 0,-1 0 1 0 0,0 1-1 0 0,1-1 0 0 0,-1 1 1 0 0,-1-1-1 0 0,1 1 1 0 0,0-1-1 0 0,-1 1 0 0 0,0-1 1 0 0,0 0-1 0 0,0 1 1 0 0,0-1-1 0 0,0 0 0 0 0,-1 0 1 0 0,1 0-1 0 0,-1 0 1 0 0,0 0-1 0 0,0 0 1 0 0,-4 4-1 0 0,-9 10 379 0 0,-1-1 0 0 0,0-1-1 0 0,-1 0 1 0 0,-1-1 0 0 0,0-1 0 0 0,-1-1 0 0 0,0-1-1 0 0,-25 11 1 0 0,-24 8 759 0 0,-79 22 0 0 0,123-44-1039 0 0,-186 65-512 0 0,204-71-486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2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1585 6513 0 0,'0'0'-279'0'0,"5"14"-22"0"0,20 47 748 0 0,-20-54-337 0 0,0 1 0 0 0,0-1 0 0 0,1 1 0 0 0,0-2 1 0 0,0 1-1 0 0,1-1 0 0 0,0 0 0 0 0,0 0 0 0 0,0-1 0 0 0,1 0 0 0 0,0 0 0 0 0,0-1 1 0 0,12 5-1 0 0,-2 1 46 0 0,29 12 100 0 0,0-2-1 0 0,1-2 1 0 0,2-1-1 0 0,-1-3 1 0 0,91 13-1 0 0,-14-13-23 0 0,144-2 1 0 0,-201-11-48 0 0,1-4 0 0 0,-1-2 0 0 0,0-4 0 0 0,0-2 0 0 0,-1-4 0 0 0,92-31 0 0 0,-85 16-89 0 0,-1-4 0 0 0,-1-2 1 0 0,-2-4-1 0 0,-2-3 0 0 0,-2-2 0 0 0,-1-4 0 0 0,-3-2 0 0 0,105-112 0 0 0,-143 136-15 0 0,-1-1 0 0 0,-2-1 0 0 0,0-1 0 0 0,-2-1 0 0 0,-2-1 0 0 0,0-1 0 0 0,-3 0-1 0 0,17-50 1 0 0,-26 64-40 0 0,-1-1 0 0 0,-1 0 0 0 0,0 0 0 0 0,-2 0 0 0 0,0-1-1 0 0,-2 1 1 0 0,0-1 0 0 0,-1 1 0 0 0,-1-1 0 0 0,-1 1 0 0 0,0 0-1 0 0,-2 0 1 0 0,-1 0 0 0 0,0 1 0 0 0,-1 0 0 0 0,-15-29 0 0 0,0 11-29 0 0,-2 2 0 0 0,-1 0 0 0 0,-1 2 0 0 0,-2 1 1 0 0,-1 1-1 0 0,-41-33 0 0 0,3 10-51 0 0,-1 4 0 0 0,-87-48 0 0 0,108 73-48 0 0,-1 2 0 0 0,-1 2 0 0 0,-1 2-1 0 0,-1 3 1 0 0,0 1 0 0 0,-1 3 0 0 0,-101-10 0 0 0,60 16-36 0 0,0 5-1 0 0,0 3 1 0 0,-157 24-1 0 0,135-6 50 0 0,1 6 0 0 0,1 4 0 0 0,2 5 0 0 0,2 5 0 0 0,1 4 0 0 0,2 6-1 0 0,3 4 1 0 0,-110 75 0 0 0,177-103 69 0 0,0 1 1 0 0,2 2-1 0 0,1 1 0 0 0,1 2 1 0 0,2 1-1 0 0,-47 65 0 0 0,65-79 12 0 0,0 1 0 0 0,2 0 0 0 0,0 1 0 0 0,1 0 0 0 0,1 0 0 0 0,1 1 0 0 0,1 0 0 0 0,1 0-1 0 0,1 0 1 0 0,1 1 0 0 0,1-1 0 0 0,0 1 0 0 0,2 0 0 0 0,6 44 0 0 0,-3-49 28 0 0,2-1 0 0 0,0 0 0 0 0,1 0 0 0 0,0-1 0 0 0,1 1 0 0 0,1-2 0 0 0,1 1 0 0 0,0-1 0 0 0,1 0 1 0 0,1-1-1 0 0,0 0 0 0 0,1-1 0 0 0,1 0 0 0 0,-1-1 0 0 0,25 17 0 0 0,-4-5 40 0 0,1-2 1 0 0,1-2-1 0 0,1-1 0 0 0,1-1 0 0 0,67 21 1 0 0,-37-19 14 0 0,1-4 1 0 0,1-2 0 0 0,110 8 0 0 0,-69-17 60 0 0,174-15-1 0 0,-229 5-1589 0 0,0-3 1 0 0,106-29-1 0 0,-90 12-3750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3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790 37 144 0 0,'6'-2'6818'0'0,"23"-4"-6961"0"0,-4 2 93 0 0,-18 3 52 0 0,-1 0 0 0 0,1 0 0 0 0,-1 0 0 0 0,0 0 0 0 0,0-1 0 0 0,0 0 0 0 0,1-1 0 0 0,-2 1 0 0 0,1-1 0 0 0,7-5 0 0 0,-37 32 431 0 0,-367 382 1300 0 0,60-37-947 0 0,203-237 390 0 0,78-83-679 0 0,70-49-8277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4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 1 5473 0 0,'0'0'3817'0'0,"-11"14"-3206"0"0,-76 96 32 0 0,-138 263-67 0 0,98-149-427 0 0,126-224-126 0 0,-12 26-551 0 0,15-17-1036 0 0,12-13 27 0 0,4-8 2 0 0,0-3-821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4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69 3436 0 0,'0'0'5074'0'0,"-16"-8"-4992"0"0,-52-27-73 0 0,55 30 65 0 0,1 1 0 0 0,0 0-1 0 0,-1 1 1 0 0,0 0 0 0 0,1 1 0 0 0,-1 0 0 0 0,0 1 0 0 0,-22 1 0 0 0,2 0 35 0 0,28-1-146 0 0,-1 0 1 0 0,1 1-1 0 0,-1 0 0 0 0,1 0 1 0 0,0 1-1 0 0,-1-1 0 0 0,1 1 1 0 0,0 0-1 0 0,-1 1 1 0 0,1-1-1 0 0,0 1 0 0 0,0 0 1 0 0,0 0-1 0 0,0 1 0 0 0,1 0 1 0 0,-1-1-1 0 0,1 1 0 0 0,-7 6 1 0 0,-102 94-2 0 0,97-86 27 0 0,1 0 0 0 0,1 1 0 0 0,0 1 1 0 0,-18 33-1 0 0,30-49 2 0 0,1 0 0 0 0,-1 1 0 0 0,1-1 0 0 0,0 1 0 0 0,0-1 0 0 0,0 1 0 0 0,1-1 0 0 0,-1 1 0 0 0,1 0 0 0 0,-1-1 0 0 0,1 1 0 0 0,0 0 0 0 0,1 3 0 0 0,0-5 12 0 0,-1 0-1 0 0,1 0 1 0 0,-1-1-1 0 0,1 1 1 0 0,0-1-1 0 0,0 1 1 0 0,0 0-1 0 0,0-1 1 0 0,0 1-1 0 0,0-1 1 0 0,0 0 0 0 0,0 1-1 0 0,1-1 1 0 0,-1 0-1 0 0,1 0 1 0 0,-1 0-1 0 0,1 0 1 0 0,-1 0-1 0 0,1 0 1 0 0,-1 0-1 0 0,1-1 1 0 0,0 1-1 0 0,-1 0 1 0 0,1-1-1 0 0,0 1 1 0 0,0-1 0 0 0,1 0-1 0 0,36 5-257 0 0,0-3 0 0 0,65-3 1 0 0,-1-1-325 0 0,-100 2 568 0 0,0 0-1 0 0,-1 0 1 0 0,1 0-1 0 0,0 1 1 0 0,-1-1-1 0 0,1 1 1 0 0,-1-1-1 0 0,1 1 1 0 0,-1 0-1 0 0,1 0 1 0 0,-1 0-1 0 0,1 0 1 0 0,-1 0-1 0 0,0 1 1 0 0,0-1-1 0 0,1 1 1 0 0,-1 0-1 0 0,0-1 1 0 0,-1 1-1 0 0,1 0 1 0 0,0 0-1 0 0,0 0 1 0 0,-1 0-1 0 0,1 1 1 0 0,-1-1-1 0 0,0 0 1 0 0,0 1-1 0 0,0-1 1 0 0,0 1-1 0 0,0-1 1 0 0,0 1-1 0 0,-1-1 1 0 0,1 1-1 0 0,-1-1 1 0 0,1 1-1 0 0,-1 4 1 0 0,0 1 42 0 0,-1 0 0 0 0,0 0 0 0 0,0-1 1 0 0,0 1-1 0 0,-1-1 0 0 0,0 1 0 0 0,-1-1 1 0 0,1 1-1 0 0,-2-1 0 0 0,1 0 0 0 0,-7 10 1 0 0,-1-1 437 0 0,-2 0 0 0 0,0-1 1 0 0,0 0-1 0 0,-1-1 1 0 0,-1 0-1 0 0,-1-1 0 0 0,0-1 1 0 0,0 0-1 0 0,-30 15 0 0 0,36-21-293 0 0,8-5-189 0 0,0 1 0 0 0,0-1 0 0 0,1 0 1 0 0,-1 0-1 0 0,0 0 0 0 0,0 0 0 0 0,0 0 0 0 0,0 0 0 0 0,-1-1 0 0 0,-2 1 0 0 0,5-3-1087 0 0,0 0 799 0 0,0 1 0 0 0,0-1 0 0 0,0 1 0 0 0,0-1 0 0 0,0 1 0 0 0,1-1 0 0 0,-1 1 0 0 0,0-1 0 0 0,1 1 0 0 0,-1 0 0 0 0,1-1 1 0 0,0 1-1 0 0,1-2 0 0 0,8-17-4264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5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0 3636 0 0,'0'0'7413'0'0,"-8"3"-7845"0"0,3-1 327 0 0,2-1 69 0 0,1-1 0 0 0,0 1 1 0 0,-1 0-1 0 0,1 0 0 0 0,0 0 1 0 0,-1 0-1 0 0,1 1 0 0 0,0-1 1 0 0,0 1-1 0 0,0-1 0 0 0,0 1 1 0 0,0 0-1 0 0,1-1 0 0 0,-1 1 0 0 0,0 0 1 0 0,1 0-1 0 0,-1 0 0 0 0,1 1 1 0 0,0-1-1 0 0,-2 3 0 0 0,-140 321 1179 0 0,0-1-1043 0 0,89-164-80 0 0,33-93-3955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8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1000 16 64 0 0,'0'0'2184'0'0,"1"-2"-2151"0"0,6-9 14 0 0,-6 8 212 0 0,-9 17 1048 0 0,-257 266 3369 0 0,66-69-3809 0 0,68-75 386 0 0,-193 154 1 0 0,290-265-1017 0 0,-14 12-22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8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1 548 0 0,'0'0'6325'0'0,"0"7"-6004"0"0,-2 29 459 0 0,-1 0 1 0 0,-2-1-1 0 0,-15 61 1 0 0,-44 109-591 0 0,39-130-103 0 0,-1-11-309 0 0,13-38-2886 0 0,23-49-3963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5:5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 4376 0 0,'0'0'2685'0'0,"19"-15"-3115"0"0,59-44 420 0 0,-69 53 10 0 0,0 0-1 0 0,1 1 1 0 0,0 0-1 0 0,0 0 0 0 0,0 1 1 0 0,0 0-1 0 0,1 1 1 0 0,14-3-1 0 0,-1 1-10 0 0,-23 5 11 0 0,77-17-154 0 0,-70 16 150 0 0,0 0 1 0 0,0 0-1 0 0,0 1 1 0 0,1 0 0 0 0,-1 1-1 0 0,0 0 1 0 0,0 0-1 0 0,8 3 1 0 0,-13-3 1 0 0,-1 0 0 0 0,1 0 0 0 0,-1 1 0 0 0,1-1 0 0 0,-1 1 0 0 0,1 0 0 0 0,-1-1 0 0 0,0 1 0 0 0,0 0 0 0 0,0 1 0 0 0,0-1 0 0 0,0 0 0 0 0,0 1 0 0 0,-1-1 0 0 0,1 0 0 0 0,-1 1 0 0 0,0 0-1 0 0,1-1 1 0 0,-1 1 0 0 0,0 0 0 0 0,-1 0 0 0 0,1 0 0 0 0,-1-1 0 0 0,1 1 0 0 0,-1 0 0 0 0,0 0 0 0 0,0 0 0 0 0,0 0 0 0 0,0 0 0 0 0,-1 5 0 0 0,0 1 132 0 0,-1 1-1 0 0,0-1 0 0 0,0 1 1 0 0,-1-1-1 0 0,0 0 1 0 0,-1 0-1 0 0,0 0 1 0 0,-5 9-1 0 0,-14 12 98 0 0,0-1 0 0 0,-2-1 0 0 0,-1-2 0 0 0,-1 0-1 0 0,-41 30 1 0 0,51-42-131 0 0,21-13-202 0 0,0 0 0 0 0,0-1-1 0 0,0 0 1 0 0,0 1-1 0 0,0-1 1 0 0,7-1-1 0 0,33-7 120 0 0,-25 4-38 0 0,1 0 1 0 0,0 2 0 0 0,0 0 0 0 0,36 2 0 0 0,-52 0 7 0 0,0 1 1 0 0,0-1 0 0 0,0 1 0 0 0,0 0-1 0 0,0 0 1 0 0,0 0 0 0 0,-1 1 0 0 0,1 0 0 0 0,0-1-1 0 0,-1 1 1 0 0,1 0 0 0 0,-1 1 0 0 0,0-1-1 0 0,1 0 1 0 0,-1 1 0 0 0,0 0 0 0 0,-1 0-1 0 0,1 0 1 0 0,0 0 0 0 0,-1 0 0 0 0,0 1 0 0 0,0-1-1 0 0,0 1 1 0 0,0-1 0 0 0,0 1 0 0 0,-1 0-1 0 0,1-1 1 0 0,-1 1 0 0 0,1 5 0 0 0,0 2 26 0 0,-1 0 1 0 0,1 1 0 0 0,-2-1-1 0 0,1 0 1 0 0,-2 0-1 0 0,0 0 1 0 0,0 1 0 0 0,-1-1-1 0 0,0 0 1 0 0,-1-1 0 0 0,-7 22-1 0 0,3-17 42 0 0,-1 1 1 0 0,-1-1-1 0 0,0-1 0 0 0,-1 0 1 0 0,0 0-1 0 0,-1-1 0 0 0,-14 13 1 0 0,-8 4 328 0 0,-1-3-1 0 0,-1 0 1 0 0,-1-3 0 0 0,-1 0-1 0 0,-49 21 1 0 0,67-38-1011 0 0,43-24-2303 0 0,-14 11 2288 0 0,40-29-3168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 0 0,'0'0'842'0'0,"16"11"1673"0"0,-16-10-2421 0 0,0 1 0 0 0,0-1 0 0 0,0 1 0 0 0,0-1 0 0 0,0 1-1 0 0,1-1 1 0 0,-1 1 0 0 0,1-1 0 0 0,-1 1 0 0 0,1-1 0 0 0,-1 0 0 0 0,1 1 0 0 0,0-1 0 0 0,0 0 0 0 0,0 0 0 0 0,-1 1 0 0 0,1-1-1 0 0,0 0 1 0 0,0 0 0 0 0,3 2 277 0 0,14-3-1540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1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23 112 0 0,'2'0'5956'0'0,"9"1"-6017"0"0,10 3 530 0 0,-14-4 606 0 0,-10-18-243 0 0,3 18-834 0 0,0-1 1 0 0,0 1-1 0 0,0 0 0 0 0,0-1 0 0 0,0 1 0 0 0,0 0 0 0 0,0-1 0 0 0,0 1 0 0 0,0 0 0 0 0,0-1 0 0 0,0 1 0 0 0,1 0 0 0 0,-1 0 0 0 0,0-1 0 0 0,0 1 0 0 0,0 0 1 0 0,0-1-1 0 0,0 1 0 0 0,1 0 0 0 0,-1 0 0 0 0,0-1 0 0 0,0 1 0 0 0,1 0 0 0 0,-1 0 0 0 0,0-1 0 0 0,0 1 0 0 0,1 0 0 0 0,-1 0 0 0 0,0 0 0 0 0,0 0 0 0 0,1-1 0 0 0,-1 1 1 0 0,0 0-1 0 0,1 0 0 0 0,-1 0 0 0 0,0 0 0 0 0,1 0 0 0 0,-1 0 0 0 0,0 0 0 0 0,1 0 0 0 0,-1 0 0 0 0,0 0 0 0 0,1 0 0 0 0,-1 0 0 0 0,0 0 0 0 0,0 0 0 0 0,1 0 1 0 0,-1 0-1 0 0,0 0 0 0 0,1 1 0 0 0,-1-1 0 0 0,0 0 0 0 0,1 0 0 0 0,-1 0 0 0 0,0 0 0 0 0,0 1 0 0 0,1-1 0 0 0,-1 0 0 0 0,0 1 0 0 0,24 9-206 0 0,15 13 533 0 0,-2 2 1 0 0,0 1-1 0 0,58 54 1 0 0,90 109 398 0 0,-160-161-557 0 0,101 110 197 0 0,-6 7 1 0 0,109 172 0 0 0,-214-287-298 0 0,-12-24-17 0 0,0 0-1 0 0,0 0 1 0 0,0 0-1 0 0,0-1 1 0 0,1 1-1 0 0,6 6 1 0 0,5-12-6016 0 0,0 0 2932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1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3068 0 0,'0'0'6212'0'0,"14"12"-5584"0"0,48 37-72 0 0,-55-43-472 0 0,-1 1 1 0 0,0 0 0 0 0,0 0 0 0 0,0 1 0 0 0,-1-1-1 0 0,0 1 1 0 0,-1 0 0 0 0,0 0 0 0 0,0 1-1 0 0,-1-1 1 0 0,3 12 0 0 0,1 0 110 0 0,5 14 147 0 0,-2 0-1 0 0,-1 1 1 0 0,-2 0-1 0 0,3 37 0 0 0,-4 35-1048 0 0,-5 3-4672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2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0 221 4364 0 0,'0'0'3464'0'0,"5"-17"-2730"0"0,18-54-276 0 0,-20 64-440 0 0,1 0 0 0 0,-1 0-1 0 0,2 1 1 0 0,-1-1 0 0 0,1 1-1 0 0,0 0 1 0 0,0 1 0 0 0,1-1-1 0 0,-1 1 1 0 0,1 0 0 0 0,0 0-1 0 0,1 1 1 0 0,-1 0 0 0 0,1 0 0 0 0,13-5-1 0 0,-9 3 32 0 0,-1 1-30 0 0,1 0-1 0 0,-1 0 1 0 0,1 1-1 0 0,0 1 1 0 0,0 0 0 0 0,0 0-1 0 0,1 1 1 0 0,16-1-1 0 0,-24 3-19 0 0,1 0 0 0 0,-1 0-1 0 0,0 0 1 0 0,1 1 0 0 0,-1-1 0 0 0,0 1-1 0 0,1 0 1 0 0,-1 1 0 0 0,0-1 0 0 0,0 1-1 0 0,0-1 1 0 0,0 1 0 0 0,0 0-1 0 0,-1 1 1 0 0,1-1 0 0 0,-1 1 0 0 0,1-1-1 0 0,-1 1 1 0 0,0 0 0 0 0,0 1 0 0 0,0-1-1 0 0,0 0 1 0 0,-1 1 0 0 0,5 7 0 0 0,-1 2 122 0 0,-1 0 0 0 0,0 1 0 0 0,-1 0 0 0 0,0 1 1 0 0,-1-1-1 0 0,-1 0 0 0 0,0 1 0 0 0,-1 0 1 0 0,-1 19-1 0 0,-3 18 616 0 0,-13 66 0 0 0,7-60-547 0 0,-48 257-982 0 0,57-313 358 0 0,-1 1 0 0 0,0-1-1 0 0,0 1 1 0 0,0-1-1 0 0,0 1 1 0 0,0-1 0 0 0,0 1-1 0 0,0-1 1 0 0,-1 0-1 0 0,-3 4 1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2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5533 0 0,'0'0'6911'0'0,"16"-13"-6802"0"0,56-43-117 0 0,-64 52 1 0 0,-1 0 0 0 0,1 0 0 0 0,0 1 0 0 0,0 0 0 0 0,0 0 0 0 0,0 1 0 0 0,0 0 0 0 0,1 0 0 0 0,-1 1 0 0 0,0 0 0 0 0,10 1 0 0 0,9-2-12 0 0,120-10 74 0 0,-130 11-673 0 0,0 2 1 0 0,0 0 0 0 0,-1 1-1 0 0,1 1 1 0 0,0 0-1 0 0,24 9 1 0 0,-22-3-2423 0 0,2 4-1607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3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2720 0 0,'0'0'10051'0'0,"3"-7"-10139"0"0,8-23-43 0 0,-11 30 134 0 0,0-1-1 0 0,1 1 1 0 0,-1 0-1 0 0,0 0 1 0 0,1-1-1 0 0,-1 1 1 0 0,1 0-1 0 0,-1 0 0 0 0,0 0 1 0 0,1 0-1 0 0,-1-1 1 0 0,1 1-1 0 0,-1 0 1 0 0,0 0-1 0 0,1 0 1 0 0,-1 0-1 0 0,1 0 1 0 0,-1 0-1 0 0,1 0 0 0 0,-1 0 1 0 0,1 0-1 0 0,-1 0 1 0 0,0 1-1 0 0,1-1 1 0 0,-1 0-1 0 0,1 0 1 0 0,-1 0-1 0 0,0 0 0 0 0,1 1 1 0 0,-1-1-1 0 0,0 0 1 0 0,1 0-1 0 0,-1 1 1 0 0,0-1-1 0 0,1 0 1 0 0,-1 1-1 0 0,0-1 0 0 0,1 0 1 0 0,-1 1-1 0 0,17 15 332 0 0,-14-13-232 0 0,22 25 270 0 0,0 0 0 0 0,38 60 1 0 0,30 71-341 0 0,22 97 118 0 0,-82-178-92 0 0,-15-45-703 0 0,-4-20-1584 0 0,2-8-4338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3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3572 0 0,'0'0'12376'0'0,"3"12"-12177"0"0,85 469 1008 0 0,-87-471-1271 0 0,-1-8 2 0 0,0 1 1 0 0,0-1-1 0 0,1 1 0 0 0,-1-1 1 0 0,1 1-1 0 0,-1-1 0 0 0,1 1 1 0 0,0-1-1 0 0,0 0 0 0 0,2 5 1 0 0,-2-7-62 0 0,-1 0 0 0 0,1 0 0 0 0,-1 0 0 0 0,1 0 0 0 0,-1 0 0 0 0,1 0 1 0 0,-1 0-1 0 0,1-1 0 0 0,-1 1 0 0 0,1 0 0 0 0,-1 0 0 0 0,1 0 0 0 0,-1-1 1 0 0,1 1-1 0 0,-1 0 0 0 0,0-1 0 0 0,1 1 0 0 0,-1 0 0 0 0,1-1 0 0 0,-1 1 1 0 0,0 0-1 0 0,1-1 0 0 0,-1 1 0 0 0,0-1 0 0 0,0 1 0 0 0,1-1 0 0 0,11-17-966 0 0,-9 14 452 0 0,31-34-4807 0 0,-7 8 680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6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1004 0 0,'0'0'4265'0'0,"0"28"-4440"0"0,0 88 26 0 0,0-87 272 0 0,15-62 90 0 0,51-95 91 0 0,-66 127-286 0 0,1-1 0 0 0,0 1 0 0 0,-1-1 0 0 0,1 1 1 0 0,0-1-1 0 0,0 1 0 0 0,0 0 0 0 0,0 0 0 0 0,0-1 1 0 0,1 1-1 0 0,-1 0 0 0 0,0 0 0 0 0,0 0 1 0 0,1 0-1 0 0,-1 0 0 0 0,1 1 0 0 0,-1-1 0 0 0,1 0 1 0 0,-1 1-1 0 0,1-1 0 0 0,-1 1 0 0 0,1-1 1 0 0,1 1-1 0 0,-1 0 13 0 0,-1 1 1 0 0,1-1-1 0 0,-1 1 1 0 0,1-1-1 0 0,-1 1 0 0 0,0 0 1 0 0,0 0-1 0 0,1 0 1 0 0,-1-1-1 0 0,0 1 1 0 0,0 1-1 0 0,0-1 0 0 0,0 0 1 0 0,1 2-1 0 0,4 3 173 0 0,28 23 299 0 0,-2 1-1 0 0,-1 2 0 0 0,-2 1 1 0 0,34 51-1 0 0,-33-43-1075 0 0,2-1-1 0 0,63 60 1 0 0,-93-99 530 0 0,22 18-1587 0 0,-23-18 1432 0 0,0-1 0 0 0,0 1 0 0 0,0 0 0 0 0,0-1 0 0 0,0 1 0 0 0,0-1 0 0 0,0 0 0 0 0,0 1 0 0 0,1-1 0 0 0,-1 0 0 0 0,0 1 0 0 0,0-1 0 0 0,0 0 0 0 0,0 0 0 0 0,1 0 0 0 0,-1 0 0 0 0,0 0 0 0 0,0-1 0 0 0,0 1 0 0 0,0 0 0 0 0,1 0 0 0 0,0-1 0 0 0,5-7-984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4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280 235 1032 0 0,'0'0'6653'0'0,"7"-16"-6232"0"0,5-4-259 0 0,-6 9-18 0 0,0-1-1 0 0,0 0 0 0 0,-1 0 1 0 0,5-15-1 0 0,-8 21 132 0 0,-1 0 0 0 0,1 0 0 0 0,-1 0 0 0 0,0 0 0 0 0,0 0 0 0 0,0 0 0 0 0,-1 0 0 0 0,-1-11 0 0 0,1 15-212 0 0,-1-1 0 0 0,0 1 0 0 0,1-1 0 0 0,-1 1 0 0 0,-1-1-1 0 0,1 1 1 0 0,0 0 0 0 0,0 0 0 0 0,-1 0 0 0 0,1 0 0 0 0,-1 0 0 0 0,0 0 0 0 0,0 0 0 0 0,1 0-1 0 0,-1 0 1 0 0,0 1 0 0 0,-1-1 0 0 0,1 1 0 0 0,0 0 0 0 0,0-1 0 0 0,-1 1 0 0 0,-4-1 0 0 0,0-1-26 0 0,-1 0 0 0 0,1 1 0 0 0,-1 0 1 0 0,0 1-1 0 0,0-1 0 0 0,1 2 1 0 0,-1-1-1 0 0,0 1 0 0 0,0 0 1 0 0,0 1-1 0 0,0-1 0 0 0,0 2 1 0 0,1-1-1 0 0,-1 1 0 0 0,0 0 0 0 0,1 1 1 0 0,-1 0-1 0 0,1 0 0 0 0,0 0 1 0 0,0 1-1 0 0,0 0 0 0 0,1 1 1 0 0,-1-1-1 0 0,1 1 0 0 0,0 1 1 0 0,1-1-1 0 0,-7 8 0 0 0,2-1-30 0 0,0 0-1 0 0,1 1 0 0 0,1-1 1 0 0,0 2-1 0 0,1-1 1 0 0,1 1-1 0 0,0 0 1 0 0,0 1-1 0 0,2-1 1 0 0,-1 1-1 0 0,2 0 0 0 0,0 0 1 0 0,0 19-1 0 0,2-24-12 0 0,1 0-1 0 0,0 0 1 0 0,0 0-1 0 0,1-1 1 0 0,1 1-1 0 0,0 0 1 0 0,0 0 0 0 0,5 12-1 0 0,-5-19 9 0 0,-1 0-1 0 0,1 0 1 0 0,-1 0-1 0 0,1 0 1 0 0,0-1 0 0 0,0 1-1 0 0,0-1 1 0 0,0 1 0 0 0,1-1-1 0 0,-1 0 1 0 0,1 0-1 0 0,-1 0 1 0 0,1 0 0 0 0,0 0-1 0 0,0-1 1 0 0,-1 1-1 0 0,1-1 1 0 0,0 0 0 0 0,0 0-1 0 0,1 0 1 0 0,-1 0-1 0 0,0-1 1 0 0,0 1 0 0 0,0-1-1 0 0,1 1 1 0 0,-1-1-1 0 0,0 0 1 0 0,0-1 0 0 0,6 0-1 0 0,1-1-7 0 0,1 0 0 0 0,-1-1 0 0 0,-1-1 0 0 0,1 0 0 0 0,0 0 0 0 0,-1-1 0 0 0,0 0 0 0 0,0 0 0 0 0,11-10 0 0 0,5-4-198 0 0,40-41 0 0 0,-44 35 136 0 0,-15 18 79 0 0,0 0-1 0 0,1 0 0 0 0,0 0 1 0 0,10-8-1 0 0,-16 16-31 0 0,0 0 0 0 0,0-1 1 0 0,0 1-1 0 0,0 0 0 0 0,-1 0 0 0 0,1-1 0 0 0,0 1 0 0 0,-1 0 0 0 0,1 0 0 0 0,-1 0 0 0 0,1 0 0 0 0,-1 0 0 0 0,1 0 1 0 0,-1 0-1 0 0,0 0 0 0 0,1 0 0 0 0,-1 0 0 0 0,0 0 0 0 0,0 0 0 0 0,0 0 0 0 0,0 2 0 0 0,1 1 39 0 0,45 238 2029 0 0,-22-98-1812 0 0,-24-142-234 0 0,22 118 560 0 0,68 207 1 0 0,-90-325-605 0 0,9 16-65 0 0,-7-16-616 0 0,-2-2 603 0 0,1 0 1 0 0,-1 0-1 0 0,0 0 0 0 0,1 0 1 0 0,-1 0-1 0 0,0 0 0 0 0,1 1 1 0 0,-1-1-1 0 0,0 0 0 0 0,1 0 1 0 0,-1 0-1 0 0,0 0 1 0 0,1 0-1 0 0,-1 0 0 0 0,0-1 1 0 0,1 1-1 0 0,-1 0 0 0 0,0 0 1 0 0,1 0-1 0 0,-1 0 0 0 0,0 0 1 0 0,1 0-1 0 0,-1 0 0 0 0,0-1 1 0 0,1 1-1 0 0,-1 0 0 0 0,2-3-1326 0 0,-1 2 1326 0 0,-1 1 0 0 0,0 0 1 0 0,0-1-1 0 0,0 1 0 0 0,0 0 1 0 0,0-1-1 0 0,0 1 1 0 0,0-1-1 0 0,0 0 0 0 0,8-15-4895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8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 0 0,'7'4'13564'0'0,"3"3"-13632"0"0,221 199 827 0 0,68 69-369 0 0,-284-255 111 0 0,-29-31-1922 0 0,7 0-2811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9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2948 0 0,'0'0'9266'0'0,"6"16"-8750"0"0,25 78-26 0 0,26 128-1 0 0,-52-139-2426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09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3192 0 0,'0'0'8612'0'0,"3"2"-8662"0"0,-1 0 88 0 0,-1 0 0 0 0,1 0-1 0 0,-1 1 1 0 0,1-1 0 0 0,-1 1-1 0 0,0-1 1 0 0,0 1-1 0 0,0-1 1 0 0,0 1 0 0 0,0 0-1 0 0,-1-1 1 0 0,1 1 0 0 0,-1 0-1 0 0,0-1 1 0 0,1 6 0 0 0,-2 54 292 0 0,-1-34-238 0 0,1 12 27 0 0,-1-28-106 0 0,1 0 0 0 0,1-1-1 0 0,0 1 1 0 0,1 0 0 0 0,0-1 0 0 0,1 1 0 0 0,0-1-1 0 0,4 14 1 0 0,-5-23-9 0 0,1 0 0 0 0,-1 0 0 0 0,1 0-1 0 0,0 0 1 0 0,0 0 0 0 0,-1 0 0 0 0,1-1 0 0 0,0 1 0 0 0,0-1-1 0 0,1 1 1 0 0,-1-1 0 0 0,0 0 0 0 0,0 0 0 0 0,1 0-1 0 0,-1 0 1 0 0,1 0 0 0 0,-1 0 0 0 0,5 0 0 0 0,56 5 149 0 0,-33-4-224 0 0,2 2-273 0 0,1 1-1 0 0,-1 1 1 0 0,49 17 0 0 0,-81-24 67 0 0,1 1 0 0 0,-1-1 0 0 0,1 0 0 0 0,-1 0 0 0 0,1 0 0 0 0,-1 0 0 0 0,0 1 0 0 0,1-1 0 0 0,-1 0 0 0 0,0 0 0 0 0,0 0 0 0 0,0 0 0 0 0,0 0 0 0 0,0 0 0 0 0,0 0 0 0 0,0 0 0 0 0,0 0 0 0 0,0 0 0 0 0,0 0 0 0 0,0 0 0 0 0,-1-1 0 0 0,1-4-1496 0 0,0-11-1051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10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0 548 0 0,'0'0'11412'0'0,"-6"22"-11122"0"0,-4 6-51 0 0,-4 17 448 0 0,-10 49 0 0 0,11-11-415 0 0,5 0 0 0 0,1 96 0 0 0,-5 72-162 0 0,3-197 691 0 0,1-56-3662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1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13 184 0 0,'0'0'6073'0'0,"-2"-2"-5853"0"0,2 1-152 0 0,0 0 0 0 0,0 1 0 0 0,-1-1 0 0 0,1 1 0 0 0,0-1 0 0 0,-1 1 0 0 0,1-1 1 0 0,-1 1-1 0 0,1-1 0 0 0,-1 1 0 0 0,1-1 0 0 0,-1 1 0 0 0,1 0 0 0 0,-1-1 0 0 0,1 1 1 0 0,-1 0-1 0 0,1-1 0 0 0,-1 1 0 0 0,0 0 0 0 0,1 0 0 0 0,-1-1 0 0 0,1 1 0 0 0,-1 0 0 0 0,0 0 1 0 0,1 0-1 0 0,-2 0 0 0 0,1 1 17 0 0,-1-1 0 0 0,1 1 0 0 0,-1 0 1 0 0,1 0-1 0 0,0 0 0 0 0,-1 1 0 0 0,1-1 1 0 0,0 0-1 0 0,0 0 0 0 0,0 1 0 0 0,0-1 0 0 0,-1 2 1 0 0,-30 40-125 0 0,11-16 271 0 0,1 2 0 0 0,-24 44 1 0 0,-64 155 11 0 0,105-221-184 0 0,1-1-2 0 0,-1-1 0 0 0,0 0 0 0 0,0 1 0 0 0,0-1 0 0 0,-5 5 0 0 0,11-40-9892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19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1472 0 0,'0'0'5954'0'0,"17"8"-5771"0"0,-15-6-175 0 0,145 78 130 0 0,-114-60 15 0 0,0 2 0 0 0,-1 1 0 0 0,-1 2 0 0 0,46 47 0 0 0,-75-70 336 0 0,1 1 546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21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11 112 3208 0 0,'0'0'7994'0'0,"-1"-6"-7653"0"0,-9-24-372 0 0,14 34-231 0 0,0-1 128 0 0,-1 1 1 0 0,0 0-1 0 0,0 1 0 0 0,0-1 1 0 0,0 1-1 0 0,2 5 0 0 0,-4-8 50 0 0,12 22 183 0 0,29 46-11 0 0,-38-63 20 0 0,1-1-1 0 0,-1 0 1 0 0,2 0 0 0 0,-1-1-1 0 0,1 1 1 0 0,0-1 0 0 0,0-1-1 0 0,7 5 1 0 0,-11-8-27 0 0,0 0 0 0 0,0-1 0 0 0,0 1 0 0 0,0-1 0 0 0,0 1 0 0 0,1-1 0 0 0,-1 0 0 0 0,0 0 0 0 0,0 0 0 0 0,1 0 0 0 0,-1 0 0 0 0,0 0 0 0 0,0-1 0 0 0,1 1 0 0 0,-1-1 0 0 0,0 1 0 0 0,0-1 0 0 0,0 0 0 0 0,0 0 0 0 0,0 0 0 0 0,0 0 0 0 0,0 0 0 0 0,0-1 0 0 0,-1 1 0 0 0,1-1 0 0 0,0 1 0 0 0,-1-1 0 0 0,3-3 0 0 0,7-6 75 0 0,-2 0 1 0 0,1-1-1 0 0,7-15 0 0 0,-10 17-123 0 0,19-28-1 0 0,-10 17-42 0 0,-1 0 0 0 0,-2-1 0 0 0,18-38 0 0 0,-31 59-86 0 0,0 1 0 0 0,0-1 0 0 0,0 1 0 0 0,0-1 1 0 0,1 0-1 0 0,-1 1 0 0 0,0-1 0 0 0,0 1 0 0 0,0-1 0 0 0,1 1 1 0 0,-1-1-1 0 0,0 1 0 0 0,1-1 0 0 0,-1 1 0 0 0,0-1 1 0 0,1 1-1 0 0,-1 0 0 0 0,1-1 0 0 0,-1 1 0 0 0,0 0 0 0 0,1-1 1 0 0,-1 1-1 0 0,1 0 0 0 0,-1-1 0 0 0,1 1 0 0 0,-1 0 1 0 0,1 0-1 0 0,0-1 0 0 0,-1 1 0 0 0,1 0 0 0 0,-1 0 0 0 0,1 0 1 0 0,-1 0-1 0 0,1 0 0 0 0,0 0 0 0 0,-1 0 0 0 0,1 0 1 0 0,-1 0-1 0 0,1 0 0 0 0,-1 0 0 0 0,1 1 0 0 0,0-1 1 0 0,15 15-5965 0 0,-43-33 1855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2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1 139 144 0 0,'0'0'2824'0'0,"7"-8"-3063"0"0,3-3 201 0 0,1 0-238 0 0,-1 0 0 0 0,13-20 0 0 0,-21 28 542 0 0,-1 0 0 0 0,0-1 0 0 0,1 1 1 0 0,-2-1-1 0 0,1 1 0 0 0,0-1 0 0 0,-1 1 1 0 0,1-6-1 0 0,2-14 1706 0 0,1 15-120 0 0,-4 25-1524 0 0,-3 41-826 0 0,2-44 983 0 0,-22 172 1075 0 0,9-89-824 0 0,8-63-1612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31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207 32 92 0 0,'0'0'10445'0'0,"2"-6"-9538"0"0,5-19-215 0 0,-2 60-1436 0 0,-7-9 942 0 0,-1 0 0 0 0,-2-1 0 0 0,-12 44 0 0 0,-34 74-57 0 0,48-134-122 0 0,-25 55 18 0 0,-69 117 0 0 0,95-178-793 0 0,-8 15 359 0 0,8-11-1846 0 0,26-16-6515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72 756 0 0,'0'0'2315'0'0,"5"-2"-2554"0"0,-3 1 473 0 0,1-1 1 0 0,-1 1 0 0 0,1-1 0 0 0,-1 0 0 0 0,0 0 0 0 0,0 0 0 0 0,0 0 0 0 0,0 0 0 0 0,0-1-1 0 0,0 1 1 0 0,0 0 0 0 0,-1-1 0 0 0,0 0 0 0 0,1 1 0 0 0,-1-1 0 0 0,0 0 0 0 0,0 1 0 0 0,0-1-1 0 0,-1 0 1 0 0,1 0 0 0 0,-1 0 0 0 0,1 0 0 0 0,-1 0 0 0 0,0 0 0 0 0,0 0 0 0 0,-1-4 0 0 0,-5 27-8561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31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65 3696 0 0,'0'0'5282'0'0,"18"-7"-5281"0"0,63-24 51 0 0,-68 27 77 0 0,0 0 0 0 0,0 1 0 0 0,0 1 1 0 0,0 0-1 0 0,0 0 0 0 0,1 2 0 0 0,14 0 0 0 0,9 0 281 0 0,-22 0-286 0 0,313-9 996 0 0,-327 9-1217 0 0,0-1 1 0 0,-1 1 0 0 0,1 0 0 0 0,0 1-1 0 0,0-1 1 0 0,0 0 0 0 0,0 0 0 0 0,-1 0-1 0 0,1 0 1 0 0,0 1 0 0 0,0-1 0 0 0,0 0-1 0 0,-1 1 1 0 0,1-1 0 0 0,0 0-1 0 0,0 1 1 0 0,-1-1 0 0 0,1 1 0 0 0,0 0-1 0 0,-1-1 1 0 0,1 1 0 0 0,-1-1 0 0 0,1 1-1 0 0,-1 0 1 0 0,1-1 0 0 0,0 2-1 0 0,-1-1-50 0 0,0-1 0 0 0,0 1 0 0 0,0 0-1 0 0,0-1 1 0 0,0 1 0 0 0,0-1 0 0 0,0 1-1 0 0,0-1 1 0 0,0 1 0 0 0,0 0 0 0 0,0-1-1 0 0,0 1 1 0 0,0-1 0 0 0,-1 1 0 0 0,1-1-1 0 0,0 1 1 0 0,0-1 0 0 0,-1 1 0 0 0,1-1-1 0 0,0 1 1 0 0,-1-1 0 0 0,1 1 0 0 0,0-1-1 0 0,-1 1 1 0 0,1-1 0 0 0,-1 0 0 0 0,1 1-1 0 0,-1-1 1 0 0,1 0 0 0 0,-1 1-1 0 0,1-1 1 0 0,-1 0 0 0 0,0 0 0 0 0,-8 5-1901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32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359 1 7341 0 0,'0'0'3098'0'0,"-3"16"-5328"0"0,-57 260 3537 0 0,45-212-1226 0 0,9-31 124 0 0,-1-1-1 0 0,-2 1 1 0 0,-2-1 0 0 0,0-1-1 0 0,-23 42 1 0 0,65-93 2540 0 0,-7 5-2972 0 0,-2 3 96 0 0,1 1 0 0 0,1 1 0 0 0,0 1 1 0 0,0 1-1 0 0,0 1 0 0 0,1 1 0 0 0,0 2 0 0 0,1 0 0 0 0,-1 1 0 0 0,0 2 0 0 0,1 1 0 0 0,-1 1 0 0 0,37 5 0 0 0,-48-4 93 0 0,-1 1-1 0 0,1 1 0 0 0,-1 0 0 0 0,1 1 0 0 0,-1 0 0 0 0,-1 1 0 0 0,1 0 0 0 0,-1 1 0 0 0,0 0 1 0 0,0 1-1 0 0,-1 1 0 0 0,19 17 0 0 0,-25-20 56 0 0,0-1 0 0 0,0 1 1 0 0,-1 0-1 0 0,0 0 0 0 0,0 0 0 0 0,0 1 1 0 0,-1 0-1 0 0,0-1 0 0 0,0 1 0 0 0,0 0 1 0 0,-1 1-1 0 0,0-1 0 0 0,-1 0 0 0 0,0 0 0 0 0,0 1 1 0 0,0-1-1 0 0,-1 1 0 0 0,0-1 0 0 0,0 1 1 0 0,-1-1-1 0 0,0 1 0 0 0,0-1 0 0 0,-1 0 1 0 0,0 0-1 0 0,-5 13 0 0 0,-2-3 69 0 0,0 0 1 0 0,-1-1-1 0 0,-1 0 1 0 0,0 0-1 0 0,-2-1 1 0 0,1 0-1 0 0,-2-1 1 0 0,0-1-1 0 0,0 0 0 0 0,-33 21 1 0 0,9-10 78 0 0,-1-1 0 0 0,-2-2 0 0 0,-66 25 0 0 0,70-32 12 0 0,-2-1-1 0 0,1-3 1 0 0,-2-1 0 0 0,1-2 0 0 0,-1-1-1 0 0,0-3 1 0 0,0-1 0 0 0,-50-4 0 0 0,86 2-98 0 0,-1-1 1 0 0,0 0 0 0 0,0 0 0 0 0,1-1 0 0 0,-1 1-1 0 0,1-1 1 0 0,-1 0 0 0 0,1 0 0 0 0,-8-6 0 0 0,11 8-81 0 0,0-1 1 0 0,0 0-1 0 0,0 0 1 0 0,0 0 0 0 0,0 0-1 0 0,0 0 1 0 0,1 1-1 0 0,-1-1 1 0 0,0-1 0 0 0,1 1-1 0 0,-1 0 1 0 0,0 0-1 0 0,1 0 1 0 0,0 0 0 0 0,-1 0-1 0 0,1 0 1 0 0,0-1-1 0 0,-1 1 1 0 0,1 0-1 0 0,0 0 1 0 0,0 0 0 0 0,0-1-1 0 0,0 1 1 0 0,0 0-1 0 0,0 0 1 0 0,1 0 0 0 0,-1-1-1 0 0,0 1 1 0 0,1 0-1 0 0,-1 0 1 0 0,0 0 0 0 0,1 0-1 0 0,0 0 1 0 0,-1-1-1 0 0,1 1 1 0 0,0 0 0 0 0,-1 0-1 0 0,1 1 1 0 0,0-1-1 0 0,0 0 1 0 0,0 0 0 0 0,0 0-1 0 0,1-1 1 0 0,6-5-161 0 0,0 1 0 0 0,1 0 1 0 0,0 0-1 0 0,0 1 0 0 0,0 0 0 0 0,0 0 1 0 0,1 1-1 0 0,-1 0 0 0 0,1 1 0 0 0,17-4 0 0 0,-1 2 141 0 0,1 2-1 0 0,-1 0 1 0 0,28 1-1 0 0,-49 2 24 0 0,0 0-1 0 0,0 1 1 0 0,0-1 0 0 0,-1 1 0 0 0,1 0-1 0 0,0 1 1 0 0,0-1 0 0 0,0 1-1 0 0,-1-1 1 0 0,1 1 0 0 0,-1 1 0 0 0,0-1-1 0 0,1 1 1 0 0,-1 0 0 0 0,0 0 0 0 0,0 0-1 0 0,-1 0 1 0 0,1 0 0 0 0,-1 1-1 0 0,0 0 1 0 0,0 0 0 0 0,0 0 0 0 0,0 0-1 0 0,0 0 1 0 0,-1 1 0 0 0,0-1 0 0 0,0 1-1 0 0,2 5 1 0 0,-2-3-23 0 0,0 1-1 0 0,-1-1 1 0 0,0 1-1 0 0,0 0 1 0 0,0 0-1 0 0,-1 0 1 0 0,0-1-1 0 0,0 1 1 0 0,-1 0-1 0 0,0 0 1 0 0,-1-1-1 0 0,0 1 1 0 0,0 0-1 0 0,0-1 1 0 0,-1 0-1 0 0,0 1 1 0 0,-6 8 0 0 0,-5 6-1323 0 0,-1 0 0 0 0,-1-1 0 0 0,-35 35 0 0 0,20-28-1464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42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 8 0 0,'0'0'2126'0'0,"10"2"-2103"0"0,48 6 69 0 0,72-1 1 0 0,-55-8 329 0 0,0-3 1 0 0,76-16-1 0 0,-54 10 759 0 0,-67 8-1094 0 0,-1-1-1 0 0,46-10 1 0 0,-56 10-101 0 0,0 0 0 0 0,1 1 0 0 0,-1 2 1 0 0,34 2-1 0 0,-4-1-76 0 0,168 8 337 0 0,-1-1-106 0 0,104-6 209 0 0,-112-10-249 0 0,-153 6 166 0 0,63-12 0 0 0,-63 7 85 0 0,62-1 0 0 0,431 17 153 0 0,-360 2-379 0 0,61 2 1379 0 0,-220-13-1135 0 0,61 0 938 0 0,152-18 0 0 0,-225 14-964 0 0,-14 3-368 0 0,0 0 1 0 0,0 0-1 0 0,0 1 0 0 0,0-1 0 0 0,0 1 0 0 0,0 0 1 0 0,0-1-1 0 0,0 1 0 0 0,0 1 0 0 0,6 0 0 0 0,-9-1-88 0 0,1 0-1 0 0,-1 0 0 0 0,0 1 0 0 0,0-1 0 0 0,1 0 0 0 0,-1 1 0 0 0,0-1 0 0 0,0 0 0 0 0,0 1 0 0 0,1-1 1 0 0,-1 0-1 0 0,0 1 0 0 0,0-1 0 0 0,0 1 0 0 0,0-1 0 0 0,0 0 0 0 0,0 1 0 0 0,0-1 0 0 0,0 1 0 0 0,0-1 1 0 0,0 0-1 0 0,0 1 0 0 0,0-1 0 0 0,0 1 0 0 0,0-1 0 0 0,0 0 0 0 0,0 1 0 0 0,0-1 0 0 0,0 1 0 0 0,-1-1 1 0 0,1 0-1 0 0,0 1 0 0 0,0-1 0 0 0,0 0 0 0 0,-1 1 0 0 0,1-1 0 0 0,0 0 0 0 0,-1 1 0 0 0,-12 5-2928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1.5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963 1721 1344 0 0,'0'0'3630'0'0,"16"-5"-3721"0"0,74-15 543 0 0,97-24 634 0 0,-106 20-482 0 0,-1-4 0 0 0,-1-3 0 0 0,95-52 0 0 0,-141 64-556 0 0,10-3 48 0 0,-1-3 0 0 0,-1-2 0 0 0,-1-1 0 0 0,63-58 1 0 0,-75 58-280 0 0,-2-2 1 0 0,44-61 0 0 0,-62 77 58 0 0,0 1 0 0 0,-1-1 0 0 0,-1 0 0 0 0,0-1 0 0 0,-1 0 0 0 0,0 0 0 0 0,-1 0 0 0 0,-1 0 0 0 0,-1-1 0 0 0,1-20 0 0 0,-1 8-108 0 0,-3 0 0 0 0,0 0 0 0 0,-2 0 0 0 0,-1 1-1 0 0,-1-1 1 0 0,-9-28 0 0 0,7 35 189 0 0,-5-21-379 0 0,-2 0 1 0 0,-1 1 0 0 0,-3 0-1 0 0,-41-69 1 0 0,26 61 70 0 0,-59-81-595 0 0,78 113 827 0 0,-1 1 1 0 0,0 0 0 0 0,-2 1-1 0 0,1 0 1 0 0,-23-13 0 0 0,7 9 64 0 0,-1 2 0 0 0,-1 2 0 0 0,-1 1 0 0 0,0 1 0 0 0,-42-9 0 0 0,-137-14 1053 0 0,178 33-1098 0 0,0 1 0 0 0,0 1 0 0 0,0 2 0 0 0,0 2 0 0 0,1 1 0 0 0,-1 2 1 0 0,-57 17-1 0 0,39-6 16 0 0,-41 12 24 0 0,-109 50 1 0 0,179-65 76 0 0,1 1 0 0 0,1 0 0 0 0,-28 26 0 0 0,-13 8-252 0 0,31-24 206 0 0,0 0 0 0 0,2 2 0 0 0,0 2 0 0 0,2 0 1 0 0,2 2-1 0 0,1 1 0 0 0,1 2 0 0 0,-34 59 0 0 0,-37 109-651 0 0,89-181 693 0 0,2-1 0 0 0,0 1 1 0 0,1 1-1 0 0,1-1 1 0 0,1 1-1 0 0,1-1 0 0 0,1 1 1 0 0,4 25-1 0 0,0-17 297 0 0,2-1 1 0 0,1 0-1 0 0,1-1 0 0 0,1 1 1 0 0,18 34-1 0 0,-10-22 49 0 0,2-1-1 0 0,2-1 1 0 0,2 0 0 0 0,1-2-1 0 0,52 61 1 0 0,-67-89-167 0 0,1 0 1 0 0,-1-1 0 0 0,2 0 0 0 0,-1 0-1 0 0,1-1 1 0 0,0-1 0 0 0,0 0 0 0 0,1-1-1 0 0,17 6 1 0 0,10 1 321 0 0,66 10-1 0 0,-29-8-665 0 0,155 24 500 0 0,-89-18-184 0 0,-63-13 1011 0 0,-57-13-823 0 0,-21 4-396 0 0,1 1 1 0 0,-1 0 0 0 0,1-1 0 0 0,-1 1-1 0 0,1 0 1 0 0,0 0 0 0 0,0 0 0 0 0,0 0-1 0 0,-1 0 1 0 0,1 1 0 0 0,0-1 0 0 0,0 1 0 0 0,0-1-1 0 0,0 1 1 0 0,0-1 0 0 0,0 1 0 0 0,0 0-1 0 0,0 0 1 0 0,0 0 0 0 0,4 1 0 0 0,-5 0 5 0 0,1 0 0 0 0,-1-1 0 0 0,1 1 0 0 0,-1 1 0 0 0,0-1 0 0 0,1 0 0 0 0,-1 0 0 0 0,0 0 0 0 0,0 1 0 0 0,0-1 0 0 0,0 0 0 0 0,0 1 1 0 0,0-1-1 0 0,-1 1 0 0 0,1 0 0 0 0,0-1 0 0 0,-1 1 0 0 0,1-1 0 0 0,-1 1 0 0 0,1 0 0 0 0,-1-1 0 0 0,0 1 0 0 0,0 0 0 0 0,0 3 0 0 0,1 1-220 0 0,-1-2 135 0 0,1-1 0 0 0,-1 0 1 0 0,1 1-1 0 0,-1-1 0 0 0,0 0 1 0 0,0 1-1 0 0,0-1 0 0 0,-1 1 1 0 0,1-1-1 0 0,-1 0 0 0 0,0 1 1 0 0,0-1-1 0 0,0 0 0 0 0,0 0 1 0 0,-1 0-1 0 0,1 0 0 0 0,-5 6 1 0 0,-29 11-4831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5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1 1540 0 0,'0'0'11060'0'0,"-3"3"-11187"0"0,-1 5 103 0 0,0 0-1 0 0,0 0 0 0 0,1 0 1 0 0,0 0-1 0 0,1 1 0 0 0,0-1 1 0 0,0 1-1 0 0,0 0 1 0 0,1-1-1 0 0,0 14 0 0 0,-3 15 403 0 0,-23 212 641 0 0,29-262-1069 0 0,0 1 1 0 0,1-1 0 0 0,0 1 0 0 0,1 0-1 0 0,1 1 1 0 0,11-23 0 0 0,-7 14-94 0 0,-2 3 37 0 0,2 1 0 0 0,-1 0 1 0 0,2 0-1 0 0,0 1 0 0 0,13-14 1 0 0,-19 24 72 0 0,0 2 1 0 0,0-1 0 0 0,0 0 0 0 0,0 1 0 0 0,1 0 0 0 0,-1 0-1 0 0,1 0 1 0 0,0 0 0 0 0,7-2 0 0 0,-9 4 13 0 0,0 0 1 0 0,0 0 0 0 0,1 1-1 0 0,-1-1 1 0 0,0 1 0 0 0,0 0-1 0 0,0 0 1 0 0,0 0 0 0 0,0 0-1 0 0,0 1 1 0 0,0-1 0 0 0,0 1-1 0 0,0 0 1 0 0,0 0-1 0 0,0 0 1 0 0,0 0 0 0 0,5 4-1 0 0,-2-2 27 0 0,0 1 0 0 0,-1 1 0 0 0,0-1 0 0 0,0 1-1 0 0,0 0 1 0 0,0 0 0 0 0,-1 1 0 0 0,0-1-1 0 0,0 1 1 0 0,0 0 0 0 0,-1 0 0 0 0,0 0-1 0 0,0 0 1 0 0,0 1 0 0 0,-1-1 0 0 0,0 1 0 0 0,0 0-1 0 0,-1 0 1 0 0,1 10 0 0 0,-1-9 44 0 0,0 0 1 0 0,-1 0 0 0 0,0 0-1 0 0,-1 0 1 0 0,1 0-1 0 0,-2 0 1 0 0,1-1 0 0 0,-1 1-1 0 0,0 0 1 0 0,-1-1-1 0 0,0 1 1 0 0,0-1 0 0 0,0 0-1 0 0,-1 0 1 0 0,0 0-1 0 0,-8 10 1 0 0,4-10 35 0 0,0 0 0 0 0,0 0 0 0 0,0 0 1 0 0,-1-1-1 0 0,0 0 0 0 0,-1-1 0 0 0,1 0 0 0 0,-1 0 1 0 0,0-1-1 0 0,0-1 0 0 0,0 0 0 0 0,-1 0 0 0 0,-18 2 1 0 0,-12 0 43 0 0,0-2 1 0 0,-52-3 0 0 0,46-1-308 0 0,46 1 133 0 0,1 0-1 0 0,0 0 1 0 0,0 0-1 0 0,-1 0 1 0 0,1 0-1 0 0,0 0 1 0 0,0 0-1 0 0,-1 0 1 0 0,1 0-1 0 0,0 0 1 0 0,0 0 0 0 0,-1 0-1 0 0,1 0 1 0 0,0 0-1 0 0,0 0 1 0 0,0-1-1 0 0,-1 1 1 0 0,1 0-1 0 0,0 0 1 0 0,0 0-1 0 0,0 0 1 0 0,-1-1-1 0 0,1 1 1 0 0,0 0 0 0 0,0 0-1 0 0,0 0 1 0 0,0-1-1 0 0,0 1 1 0 0,-1 0-1 0 0,1 0 1 0 0,0-1-1 0 0,0 1 1 0 0,0 0-1 0 0,0 0 1 0 0,0-1 0 0 0,0 1-1 0 0,0 0 1 0 0,3-15-3868 0 0,6-9-1171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2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2948 0 0,'0'0'10245'0'0,"3"-3"-10201"0"0,-3 2-40 0 0,0 0 0 0 0,0 1 0 0 0,1-1 1 0 0,-1 1-1 0 0,0-1 0 0 0,1 1 0 0 0,-1-1 1 0 0,1 0-1 0 0,-1 1 0 0 0,1 0 0 0 0,-1-1 1 0 0,1 1-1 0 0,-1-1 0 0 0,1 1 0 0 0,-1 0 1 0 0,1-1-1 0 0,0 1 0 0 0,-1 0 0 0 0,1-1 1 0 0,-1 1-1 0 0,1 0 0 0 0,0 0 0 0 0,-1 0 1 0 0,1 0-1 0 0,0-1 0 0 0,-1 1 0 0 0,1 0 1 0 0,0 0-1 0 0,1 1 0 0 0,0 0 39 0 0,0 1 0 0 0,1 0 0 0 0,-1 0-1 0 0,0 0 1 0 0,0 0 0 0 0,0 0 0 0 0,0 0-1 0 0,3 4 1 0 0,5 8 96 0 0,0 1-1 0 0,-1 0 0 0 0,-1 0 1 0 0,0 1-1 0 0,8 24 1 0 0,20 87-102 0 0,-34-120-15 0 0,-1-3 0 0 0,1 0 0 0 0,-1 1 0 0 0,-1-1 0 0 0,1 1 0 0 0,0-1 1 0 0,-1 1-1 0 0,0-1 0 0 0,-1 9 0 0 0,0-14-21 0 0,0 1 1 0 0,0-1-1 0 0,0 1 1 0 0,0-1-1 0 0,0 0 1 0 0,0 1-1 0 0,0-1 0 0 0,0 0 1 0 0,0 0-1 0 0,0 0 1 0 0,0 0-1 0 0,0 1 0 0 0,0-1 1 0 0,1-1-1 0 0,-1 1 1 0 0,0 0-1 0 0,1 0 0 0 0,-1 0 1 0 0,1 0-1 0 0,-1 0 1 0 0,1-1-1 0 0,0 1 1 0 0,-1-2-1 0 0,-6-30-374 0 0,4 13 270 0 0,2 1-1 0 0,0-1 1 0 0,1 1-1 0 0,1-1 1 0 0,1 1-1 0 0,0-1 1 0 0,2 1-1 0 0,0 0 1 0 0,1 0-1 0 0,1 0 1 0 0,13-27-1 0 0,-18 44 103 0 0,-1 1 0 0 0,1 0 0 0 0,0-1 0 0 0,0 1 1 0 0,0 0-1 0 0,0-1 0 0 0,0 1 0 0 0,0 0 0 0 0,0 0 0 0 0,0 0 0 0 0,0 0 0 0 0,0 0 0 0 0,1 0 0 0 0,-1 0 0 0 0,0 0 0 0 0,1 1 0 0 0,-1-1 0 0 0,1 1 0 0 0,-1-1 0 0 0,1 1 0 0 0,-1-1 1 0 0,1 1-1 0 0,-1 0 0 0 0,3-1 0 0 0,-1 2 32 0 0,0-1 0 0 0,-1 1 0 0 0,1-1 0 0 0,0 1-1 0 0,-1 0 1 0 0,1 0 0 0 0,-1 0 0 0 0,1 1 0 0 0,-1-1 0 0 0,1 1 0 0 0,-1-1 0 0 0,4 4 0 0 0,4 4 127 0 0,-1 1 0 0 0,0 0 0 0 0,0 0-1 0 0,10 18 1 0 0,1 7 57 0 0,29 68-1 0 0,3 6-3374 0 0,-46-101 1077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5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11 508 0 0,'0'0'778'0'0,"-22"-11"-1454"0"0,26 11 346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6.2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 1 4700 0 0,'0'0'6721'0'0,"-51"27"-10497"0"0,46-21 1395 0 0,-9-3-1847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6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737 0 4420 0 0,'0'0'3885'0'0,"-88"13"-4021"0"0,77-9-48 0 0,2 1-400 0 0,-1-3-1092 0 0,-1-1-997 0 0</inkml:trace>
  <inkml:trace contextRef="#ctx0" brushRef="#br0" timeOffset="1">169 65 1172 0 0,'0'0'6229'0'0,"-81"-7"-5837"0"0,58 3-120 0 0,4 1 116 0 0,3-2-64 0 0,4 3-324 0 0,4-1-24 0 0,4 3-248 0 0,1-1-184 0 0,0 1-804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7.1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724 458 1304 0 0,'0'0'5161'0'0,"-86"-33"-4769"0"0,71 26 24 0 0,9 3-260 0 0,0-1-156 0 0,4 0-52 0 0,2-3-352 0 0,0 2-1313 0 0,0-11-3539 0 0</inkml:trace>
  <inkml:trace contextRef="#ctx0" brushRef="#br0" timeOffset="1">305 254 1160 0 0,'0'0'5883'0'0,"-15"-9"-5903"0"0,-44-30-68 0 0,56 37-267 0 0,0 0-1 0 0,0 0 1 0 0,0 0-1 0 0,0-1 1 0 0,1 1-1 0 0,-1-1 1 0 0,1 0-1 0 0,0 0 1 0 0,-1 1-1 0 0,1-2 1 0 0,0 1-1 0 0,-2-6 1 0 0,3 7 222 0 0,0 0 0 0 0,0 1 0 0 0,0-1 0 0 0,0 0 1 0 0,0 0-1 0 0,0 0 0 0 0,-1 1 0 0 0,1-1 0 0 0,-1 0 0 0 0,1 1 0 0 0,-3-2 0 0 0,-75-47 3136 0 0,52 35-542 0 0,-35-27-1 0 0,61 41-2503 0 0,1 1-1 0 0,-1-1 0 0 0,1 1 0 0 0,-1-1 0 0 0,1 1 0 0 0,-1-1 0 0 0,1 1 0 0 0,0-1 0 0 0,-1 1 0 0 0,1-1 0 0 0,0 0 0 0 0,-1 1 0 0 0,1-1 0 0 0,0 0 0 0 0,0 1 1 0 0,0-1-1 0 0,0 0 0 0 0,-1 1 0 0 0,1-1 0 0 0,0 0 0 0 0,0 1 0 0 0,1-2 0 0 0,-2-9-3761 0 0,-2 0 1269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7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1 1368 0 0,'0'0'6832'0'0,"-8"16"-7075"0"0,-4 8 450 0 0,1 0 0 0 0,2 2 0 0 0,0-1 0 0 0,-7 37 0 0 0,-10 92 1014 0 0,-58 380-214 0 0,57-384-3856 0 0,27-150 2799 0 0,0 0-68 0 0,0 1 0 0 0,0-1 0 0 0,-1 0 0 0 0,1 1 0 0 0,0-1 0 0 0,0 0 0 0 0,0 1 0 0 0,0-1 0 0 0,0 1 0 0 0,0-1 0 0 0,-1 0 0 0 0,1 1 0 0 0,0-1 0 0 0,0 0 0 0 0,0 1 0 0 0,-1-1 0 0 0,1 0 0 0 0,0 0 0 0 0,0 1 0 0 0,-1-1 1 0 0,1 0-1 0 0,0 0 0 0 0,-1 1 0 0 0,1-1 0 0 0,0 0 0 0 0,-1 0 0 0 0,1 0 0 0 0,0 0 0 0 0,-1 1 0 0 0,1-1 0 0 0,-1 0 0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7.7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6 100 652 0 0,'0'0'10641'0'0,"-1"-1"-10631"0"0,1 1-1 0 0,-1-1 1 0 0,1 1 0 0 0,-1-1-1 0 0,1 0 1 0 0,-1 0 0 0 0,1 1-1 0 0,0-1 1 0 0,-1 0 0 0 0,1 0-1 0 0,0 1 1 0 0,0-1-1 0 0,0 0 1 0 0,-1 0 0 0 0,1 0-1 0 0,0-1 1 0 0,127-83 186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28.1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1 107 7401 0 0,'0'0'3839'0'0,"16"-5"-3851"0"0,117-39-32 0 0,-106 36 94 0 0,-17 5-49 0 0,0 0 0 0 0,0-1 0 0 0,0 1 0 0 0,-1-2 0 0 0,0 0 0 0 0,1 0 0 0 0,15-12 0 0 0,-25 13-1098 0 0,-8 3-622 0 0,-9 2-3654 0 0,9 0 2440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30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11 4272 0 0,'0'0'8335'0'0,"-2"-10"-8772"0"0,6 71 623 0 0,20 109-1 0 0,-21-153-144 0 0,-1-4-392 0 0,1-1-1 0 0,0 1 0 0 0,1-1 0 0 0,0 0 0 0 0,10 18 0 0 0,-14-30 154 0 0,1 1 1 0 0,-1-1-1 0 0,1 1 0 0 0,-1-1 1 0 0,1 1-1 0 0,-1-1 0 0 0,1 1 1 0 0,-1-1-1 0 0,1 0 0 0 0,-1 1 1 0 0,1-1-1 0 0,0 0 0 0 0,-1 1 1 0 0,1-1-1 0 0,-1 0 0 0 0,1 0 1 0 0,0 0-1 0 0,-1 1 0 0 0,1-1 1 0 0,0 0-1 0 0,0 0 0 0 0,-1 0 1 0 0,1 0-1 0 0,0 0 0 0 0,-1 0 1 0 0,1-1-1 0 0,0 1 1 0 0,-1 0-1 0 0,1 0 0 0 0,0 0 1 0 0,-1-1-1 0 0,1 1 0 0 0,-1 0 1 0 0,1 0-1 0 0,0-1 0 0 0,-1 1 1 0 0,1-1-1 0 0,0 0 0 0 0,4-12-2112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30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1188 0 0,'0'0'9538'0'0,"2"-3"-9262"0"0,1-3-600 0 0,-1 7 120 0 0,0 17 61 0 0,-2 43 258 0 0,-1-35-239 0 0,2-24 126 0 0,-1 1 1 0 0,1 0 0 0 0,0 0 0 0 0,-1 0 0 0 0,2-1 0 0 0,-1 1-1 0 0,0 0 1 0 0,0-1 0 0 0,1 1 0 0 0,-1-1 0 0 0,1 1 0 0 0,0-1-1 0 0,0 0 1 0 0,0 0 0 0 0,0 0 0 0 0,0 0 0 0 0,0 0 0 0 0,1 0-1 0 0,-1-1 1 0 0,0 1 0 0 0,1-1 0 0 0,0 1 0 0 0,-1-1 0 0 0,1 0-1 0 0,0 0 1 0 0,-1 0 0 0 0,6 0 0 0 0,4 3 84 0 0,1-1-1 0 0,-1-1 1 0 0,1 0 0 0 0,25 1-1 0 0,-35-3-183 0 0,-1 0 1 0 0,1 0-1 0 0,-1 0 0 0 0,1 0 0 0 0,-1-1 0 0 0,1 1 0 0 0,-1 0 0 0 0,1-1 0 0 0,-1 0 0 0 0,1 0 1 0 0,-1 0-1 0 0,0 0 0 0 0,1 0 0 0 0,3-2 0 0 0,-5 1-293 0 0,0 0 1 0 0,0 0-1 0 0,1 0 1 0 0,-1 0-1 0 0,0 0 0 0 0,0 0 1 0 0,-1 0-1 0 0,1 0 0 0 0,0 0 1 0 0,-1 0-1 0 0,1-1 1 0 0,-1 1-1 0 0,0 0 0 0 0,0 0 1 0 0,0-1-1 0 0,0-3 1 0 0,0-3-1325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31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1592 0 0,'0'0'8567'0'0,"-1"10"-8002"0"0,3 21-223 0 0,1-1 0 0 0,2 0 0 0 0,16 57 0 0 0,28 106-212 0 0,-35-110-3535 0 0,-12-55-1408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32.0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710 987 380 0 0,'0'0'4958'0'0,"15"9"-4435"0"0,51 28-110 0 0,-57-33-295 0 0,1 0-1 0 0,0 0 1 0 0,-1-1-1 0 0,2 0 1 0 0,-1-1 0 0 0,0 0-1 0 0,0 0 1 0 0,1-1 0 0 0,-1-1-1 0 0,0 0 1 0 0,14-1 0 0 0,5 0 255 0 0,-21 1-180 0 0,0 0 1 0 0,0-1 0 0 0,-1-1 0 0 0,1 1-1 0 0,0-1 1 0 0,0 0 0 0 0,-1-1 0 0 0,0 0-1 0 0,1 0 1 0 0,-1-1 0 0 0,12-7-1 0 0,-9 3-21 0 0,1 0 0 0 0,-1-1 0 0 0,-1 0 0 0 0,0 0-1 0 0,0-1 1 0 0,11-18 0 0 0,-5 5-98 0 0,-2-1 0 0 0,-1-1 0 0 0,0 1 0 0 0,-2-2 0 0 0,-1 0 0 0 0,7-37 0 0 0,-9 32-16 0 0,-2-1 0 0 0,-1 1 0 0 0,-1-1 1 0 0,-3-42-1 0 0,-1 55-49 0 0,-2-1 0 0 0,0 1 1 0 0,-1 0-1 0 0,0 0 0 0 0,-2 0 1 0 0,0 0-1 0 0,-2 1 0 0 0,-11-22 0 0 0,-1 6-134 0 0,-1 1-1 0 0,-2 0 1 0 0,-48-53-1 0 0,56 70 119 0 0,-1 1-1 0 0,-1 0 0 0 0,0 1 0 0 0,-1 1 0 0 0,0 1 0 0 0,-1 0 0 0 0,0 1 1 0 0,-30-11-1 0 0,30 16-36 0 0,0 1 0 0 0,-1 1 1 0 0,1 0-1 0 0,-1 2 0 0 0,1 0 1 0 0,-1 2-1 0 0,-30 2 1 0 0,-140 27 31 0 0,138-19 36 0 0,33-5-90 0 0,0 1 0 0 0,1 1-1 0 0,0 1 1 0 0,1 0 0 0 0,-1 1-1 0 0,-20 15 1 0 0,-23 12 229 0 0,40-25-223 0 0,0 1 0 0 0,1 1-1 0 0,0 0 1 0 0,-19 19 0 0 0,31-24 17 0 0,0 0-1 0 0,0 1 1 0 0,1 0 0 0 0,0 0 0 0 0,0 0 0 0 0,1 1-1 0 0,1 0 1 0 0,-1 0 0 0 0,2 0 0 0 0,-7 20 0 0 0,3 2 86 0 0,0 1 1 0 0,3 0-1 0 0,1 0 1 0 0,1 0-1 0 0,1 0 1 0 0,3 0 0 0 0,0 1-1 0 0,11 59 1 0 0,-9-84 41 0 0,0 0 1 0 0,0 0-1 0 0,1-1 1 0 0,0 0-1 0 0,0 0 1 0 0,1 0-1 0 0,0 0 1 0 0,11 12-1 0 0,5 3 40 0 0,30 24-1 0 0,-24-22-82 0 0,-2-5 24 0 0,1-1-1 0 0,1-1 0 0 0,0-2 0 0 0,1-1 1 0 0,1-1-1 0 0,0-1 0 0 0,51 15 0 0 0,-55-22 10 0 0,1 0-1 0 0,-1-1 1 0 0,50 2-1 0 0,81-8 137 0 0,-65 0-216 0 0,-85 1-316 0 0,17 1 1057 0 0,-14-3-4299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19 92 0 0,'0'0'1641'0'0,"-9"-3"-487"0"0,-28-7-242 0 0,15 5 7714 0 0,21 5-8562 0 0,-2 12-1176 0 0,-37 158 1348 0 0,-7 24-163 0 0,44-186 563 0 0,1-9-323 0 0,3-20-352 0 0,8-34-542 0 0,-8 50 540 0 0,42-166-776 0 0,-43 170 797 0 0,0 0-1 0 0,1 0 1 0 0,-1-1 0 0 0,0 1-1 0 0,1 0 1 0 0,-1 0 0 0 0,1-1-1 0 0,0 1 1 0 0,-1 0 0 0 0,1 0-1 0 0,0 0 1 0 0,-1 0 0 0 0,1 0-1 0 0,0 0 1 0 0,0 0 0 0 0,0 0-1 0 0,0 0 1 0 0,0 0 0 0 0,0 1-1 0 0,0-1 1 0 0,0 0 0 0 0,1 1-1 0 0,-1-1 1 0 0,2 0 0 0 0,-2 1 15 0 0,1 0 1 0 0,-1 1 0 0 0,1-1 0 0 0,-1 0 0 0 0,1 1-1 0 0,-1-1 1 0 0,1 1 0 0 0,-1-1 0 0 0,0 1 0 0 0,1 0 0 0 0,-1-1-1 0 0,0 1 1 0 0,0 0 0 0 0,1 0 0 0 0,-1 0 0 0 0,0 0-1 0 0,1 2 1 0 0,6 6 69 0 0,-1 0 0 0 0,0 1 1 0 0,11 20-1 0 0,4 15 24 0 0,17 31-72 0 0,-35-70-12 0 0,0 0 1 0 0,0-1-1 0 0,1 1 0 0 0,-1-1 0 0 0,1 0 1 0 0,0 0-1 0 0,0-1 0 0 0,1 0 1 0 0,10 7-1 0 0,-14-10 14 0 0,0 0 1 0 0,1 1-1 0 0,-1-1 0 0 0,1 0 0 0 0,0-1 1 0 0,-1 1-1 0 0,1 0 0 0 0,0-1 1 0 0,0 1-1 0 0,-1-1 0 0 0,1 0 0 0 0,0 0 1 0 0,0 0-1 0 0,-1 0 0 0 0,1-1 1 0 0,0 1-1 0 0,0-1 0 0 0,-1 1 0 0 0,1-1 1 0 0,0 0-1 0 0,-1 0 0 0 0,1 0 1 0 0,-1-1-1 0 0,1 1 0 0 0,-1 0 0 0 0,0-1 1 0 0,1 0-1 0 0,-1 1 0 0 0,0-1 0 0 0,0 0 1 0 0,2-3-1 0 0,3-4-487 0 0,0 0 0 0 0,-1 0-1 0 0,0-1 1 0 0,-1 0 0 0 0,0-1 0 0 0,4-10 0 0 0,3-6-2461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4.8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239 62 64 0 0,'0'0'8803'0'0,"-14"-10"-8335"0"0,-44-30-205 0 0,55 38-227 0 0,1 1 0 0 0,-1-1 0 0 0,1 1 0 0 0,-1 0 0 0 0,0 0 0 0 0,1 0 0 0 0,-1 0-1 0 0,0 1 1 0 0,0-1 0 0 0,0 1 0 0 0,0 0 0 0 0,0 0 0 0 0,0 0 0 0 0,0 0 0 0 0,1 0 0 0 0,-1 0 0 0 0,0 1 0 0 0,0 0-1 0 0,0-1 1 0 0,0 1 0 0 0,1 0 0 0 0,-1 0 0 0 0,0 1 0 0 0,1-1 0 0 0,-1 0 0 0 0,1 1 0 0 0,-1 0 0 0 0,1 0-1 0 0,0-1 1 0 0,0 1 0 0 0,0 0 0 0 0,0 1 0 0 0,-3 2 0 0 0,-3 4-3 0 0,1 0 1 0 0,0 0-1 0 0,0 1 1 0 0,0 0-1 0 0,1 1 1 0 0,1-1-1 0 0,0 1 1 0 0,0 0-1 0 0,1 0 1 0 0,1 0-1 0 0,0 1 0 0 0,0-1 1 0 0,1 1-1 0 0,1 0 1 0 0,0 0-1 0 0,0 20 1 0 0,2-30-42 0 0,0 1 1 0 0,0-1-1 0 0,-1 0 0 0 0,2 1 1 0 0,-1-1-1 0 0,0 0 0 0 0,0 0 1 0 0,1 1-1 0 0,-1-1 1 0 0,1 0-1 0 0,-1-1 0 0 0,1 1 1 0 0,0 0-1 0 0,0 0 1 0 0,0-1-1 0 0,0 1 0 0 0,0-1 1 0 0,0 1-1 0 0,1-1 1 0 0,-1 0-1 0 0,0 0 0 0 0,1 0 1 0 0,-1 0-1 0 0,5 0 1 0 0,-4 0 54 0 0,0 0 0 0 0,0 0 0 0 0,0 0 0 0 0,0-1 0 0 0,0 1 0 0 0,1-1 0 0 0,-1 0 0 0 0,0 0 0 0 0,0 0 0 0 0,0-1 0 0 0,0 1 0 0 0,1-1 0 0 0,-1 1 0 0 0,0-1 0 0 0,0 0 0 0 0,0 0 0 0 0,0-1 0 0 0,-1 1 0 0 0,5-3 0 0 0,-4 1 48 0 0,1-1 0 0 0,-1 0 0 0 0,0 0-1 0 0,0-1 1 0 0,3-6 0 0 0,13-17 61 0 0,13 3-886 0 0,-28 24 770 0 0,-1-1-1 0 0,1 0 1 0 0,-1 0-1 0 0,0-1 1 0 0,0 1 0 0 0,0-1-1 0 0,0 1 1 0 0,0-1 0 0 0,0 0-1 0 0,-1 0 1 0 0,1 0-1 0 0,-1 0 1 0 0,0-1 0 0 0,0 1-1 0 0,0-1 1 0 0,-1 1 0 0 0,1-1-1 0 0,-1 0 1 0 0,0 1-1 0 0,0-1 1 0 0,0 0 0 0 0,0 0-1 0 0,0-7 1 0 0,-3 45-774 0 0,1-7 802 0 0,2 47 0 0 0,-1-67-63 0 0,1-1 0 0 0,0 0 0 0 0,0 1 0 0 0,0-1 0 0 0,1 0 0 0 0,0 0 1 0 0,1 0-1 0 0,-1 0 0 0 0,1 0 0 0 0,0 0 0 0 0,0-1 0 0 0,1 1 0 0 0,6 6 0 0 0,-8-10 14 0 0,1 1 0 0 0,-1-1-1 0 0,1 0 1 0 0,0 0 0 0 0,0-1 0 0 0,0 1-1 0 0,0 0 1 0 0,0-1 0 0 0,0 0-1 0 0,0 0 1 0 0,1 0 0 0 0,-1 0 0 0 0,0 0-1 0 0,1-1 1 0 0,-1 1 0 0 0,0-1 0 0 0,1 0-1 0 0,-1 0 1 0 0,1-1 0 0 0,-1 1-1 0 0,0 0 1 0 0,1-1 0 0 0,-1 0 0 0 0,0 0-1 0 0,1 0 1 0 0,-1 0 0 0 0,0-1 0 0 0,0 1-1 0 0,0-1 1 0 0,0 0 0 0 0,5-4 0 0 0,4-3 5 0 0,0 0 0 0 0,-1-1 0 0 0,0-1 0 0 0,0 0 0 0 0,15-20 0 0 0,-13 12-850 0 0,0 0 1 0 0,11-23 0 0 0,-19 32-495 0 0,-1 0-1 0 0,0 0 1 0 0,4-17-1 0 0,-7 10-2542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6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1 130 1148 0 0,'0'0'9058'0'0,"6"-17"-8335"0"0,48-22-101 0 0,-35 24-801 0 0,1 1 0 0 0,0 1-1 0 0,34-17 1 0 0,-42 28-4074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6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0 707 9293 0 0,'0'0'3268'0'0,"105"-68"-4652"0"0,-79 54 1240 0 0,1-2-668 0 0,-2 2-660 0 0,-6 3-944 0 0,5-13-1997 0 0</inkml:trace>
  <inkml:trace contextRef="#ctx0" brushRef="#br0" timeOffset="1">444 0 6129 0 0,'0'0'6162'0'0,"0"19"-6891"0"0,-3 297 1468 0 0,5-289-887 0 0,7 86 275 0 0,-7-98-1289 0 0,1 0 1 0 0,10 26-1 0 0,-12-58-3896 0 0,-1 0 2765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4.9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0 461 680 0 0,'0'0'5515'0'0,"21"5"-4562"0"0,-1-1-712 0 0,1 0-1 0 0,0-1 1 0 0,-1-2-1 0 0,1 0 1 0 0,0-1 0 0 0,0-1-1 0 0,40-7 1 0 0,667-143 1299 0 0,335-61-949 0 0,-745 164-565 0 0,441-11 0 0 0,-11 86 1840 0 0,-212 22 787 0 0,-567-40-8650 0 0,24-8 4880 0 0,-43 8-4060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7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1708 0 0,'0'0'6357'0'0,"16"-5"-6265"0"0,52-14-87 0 0,-62 19-4 0 0,0-1 0 0 0,-1 1 0 0 0,1 1-1 0 0,0-1 1 0 0,0 1 0 0 0,-1 0 0 0 0,1 0 0 0 0,-1 1 0 0 0,1 0 0 0 0,-1 0-1 0 0,0 0 1 0 0,1 1 0 0 0,-1-1 0 0 0,0 1 0 0 0,-1 0 0 0 0,1 1 0 0 0,8 6-1 0 0,-4-3 4 0 0,9 7 88 0 0,0 0 0 0 0,-1 2 0 0 0,0 0 0 0 0,-1 0 0 0 0,-1 2 0 0 0,-1 0 0 0 0,-1 0 0 0 0,13 24 0 0 0,-11-15-1511 0 0,-2 2 0 0 0,19 58 0 0 0,-26-72-728 0 0,1-5-262 0 0</inkml:trace>
  <inkml:trace contextRef="#ctx0" brushRef="#br0" timeOffset="1">591 48 860 0 0,'0'0'6259'0'0,"0"18"-5791"0"0,0-6-413 0 0,1 23 115 0 0,-1 1-1 0 0,-7 39 1 0 0,3-36 436 0 0,8-67 1532 0 0,5-27-2115 0 0,-8 44-2870 0 0,1 40-288 0 0,-2-16 831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7.3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0 338 1840 0 0,'0'0'6819'0'0,"17"16"-6788"0"0,54 47-24 0 0,-63-56-4 0 0,0 0 0 0 0,1-1 0 0 0,-1 0 1 0 0,1-1-1 0 0,0 1 0 0 0,1-2 0 0 0,-1 0 0 0 0,1 0 0 0 0,0 0 1 0 0,0-1-1 0 0,0-1 0 0 0,0 0 0 0 0,1 0 0 0 0,-1-1 0 0 0,1 0 1 0 0,20-2-1 0 0,-28 1 29 0 0,1 0-1 0 0,0 0 1 0 0,-1-1 0 0 0,1 1 0 0 0,0-1 0 0 0,-1 0-1 0 0,1 0 1 0 0,-1 0 0 0 0,1-1 0 0 0,-1 1 0 0 0,0-1 0 0 0,1 0-1 0 0,-1 0 1 0 0,0 0 0 0 0,0 0 0 0 0,0-1 0 0 0,-1 1-1 0 0,1-1 1 0 0,-1 1 0 0 0,1-1 0 0 0,-1 0 0 0 0,0 0 0 0 0,0 0-1 0 0,0 0 1 0 0,0-1 0 0 0,-1 1 0 0 0,1-1 0 0 0,-1 1-1 0 0,0-1 1 0 0,2-6 0 0 0,1-10 405 0 0,-1 0-1 0 0,-1 0 1 0 0,-1-1 0 0 0,-1-29-1 0 0,-1 24-14 0 0,-4-95 440 0 0,3 106-730 0 0,0 0 1 0 0,-2 0 0 0 0,1 0 0 0 0,-2 0-1 0 0,-12-27 1 0 0,17 41-145 0 0,0 0 0 0 0,-1 1 1 0 0,1-1-1 0 0,0 0 0 0 0,-1 1 0 0 0,1-1 1 0 0,0 0-1 0 0,-1 1 0 0 0,1-1 0 0 0,-1 0 0 0 0,1 1 1 0 0,-1-1-1 0 0,1 1 0 0 0,-1-1 0 0 0,1 1 1 0 0,-1-1-1 0 0,0 1 0 0 0,1-1 0 0 0,-1 1 0 0 0,0 0 1 0 0,-1-1-1 0 0,-4 12-1256 0 0,2 30-592 0 0,4-39 1929 0 0,0 78-4530 0 0,1-55 1440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7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59 1460 0 0,'0'0'7840'0'0,"-5"17"-8269"0"0,3-12 413 0 0,-6 17-28 0 0,2 0 0 0 0,0 1 0 0 0,1 0 0 0 0,-3 45 0 0 0,8-65 47 0 0,0 1 0 0 0,1-1 0 0 0,-1 1 0 0 0,1 0 0 0 0,-1-1 0 0 0,1 1 0 0 0,0-1 0 0 0,1 1 0 0 0,-1-1 0 0 0,0 1 0 0 0,1-1 0 0 0,0 0 0 0 0,0 0 0 0 0,0 0 0 0 0,0 0 0 0 0,0 0 0 0 0,1 0 0 0 0,-1-1 0 0 0,1 1 0 0 0,0-1 0 0 0,0 0 0 0 0,0 0 0 0 0,0 0 0 0 0,0 0 0 0 0,0 0 0 0 0,0 0 0 0 0,1-1 0 0 0,-1 0 0 0 0,0 0 0 0 0,1 0 0 0 0,6 1 0 0 0,-6-1 22 0 0,1 0 1 0 0,0-1-1 0 0,-1 0 0 0 0,1 0 1 0 0,-1 0-1 0 0,1-1 0 0 0,-1 1 1 0 0,1-1-1 0 0,-1 0 0 0 0,1-1 1 0 0,-1 1-1 0 0,0-1 1 0 0,1 0-1 0 0,-1 0 0 0 0,0 0 1 0 0,0 0-1 0 0,-1-1 0 0 0,1 1 1 0 0,0-1-1 0 0,-1 0 0 0 0,1-1 1 0 0,-1 1-1 0 0,0 0 0 0 0,0-1 1 0 0,3-5-1 0 0,-2 0 99 0 0,0 0-1 0 0,0 0 0 0 0,-1 0 1 0 0,-1 0-1 0 0,0 0 0 0 0,0 0 1 0 0,0-1-1 0 0,-1 1 1 0 0,-1-1-1 0 0,0 1 0 0 0,0-1 1 0 0,-3-17-1 0 0,2 19-73 0 0,0 1 0 0 0,0-1 0 0 0,-1 1 0 0 0,0 0 0 0 0,-1 0 0 0 0,0 0 0 0 0,0 0 0 0 0,0 0 0 0 0,-1 0 0 0 0,0 1-1 0 0,0 0 1 0 0,0-1 0 0 0,-1 2 0 0 0,0-1 0 0 0,0 0 0 0 0,-10-7 0 0 0,11 11-104 0 0,0 0 1 0 0,1 0-1 0 0,-1 0 0 0 0,0 0 1 0 0,0 1-1 0 0,0 0 0 0 0,0 0 1 0 0,0 0-1 0 0,0 0 1 0 0,-1 0-1 0 0,1 1 0 0 0,0 0 1 0 0,0 0-1 0 0,-1 0 0 0 0,1 0 1 0 0,0 1-1 0 0,0-1 0 0 0,0 1 1 0 0,-5 2-1 0 0,3-1-618 0 0,0 0 0 0 0,0 1 0 0 0,0 0 0 0 0,0 1 0 0 0,0-1 0 0 0,1 1 0 0 0,-6 4 0 0 0,-7 6-3686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8.1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1 461 5004 0 0,'0'0'7523'0'0,"2"12"-7817"0"0,3 23 461 0 0,0 50-1 0 0,-14-123-767 0 0,7 10 461 0 0,0 0 0 0 0,2 0 0 0 0,1 0 0 0 0,2 0-1 0 0,8-41 1 0 0,-11 67 159 0 0,0 0 0 0 0,1 0-1 0 0,-1 0 1 0 0,0 0 0 0 0,1 1-1 0 0,0-1 1 0 0,-1 0 0 0 0,1 1 0 0 0,0-1-1 0 0,0 0 1 0 0,0 1 0 0 0,0-1-1 0 0,0 1 1 0 0,0-1 0 0 0,0 1-1 0 0,0 0 1 0 0,1-1 0 0 0,-1 1-1 0 0,0 0 1 0 0,1 0 0 0 0,-1 0 0 0 0,1 0-1 0 0,0 0 1 0 0,-1 0 0 0 0,1 1-1 0 0,0-1 1 0 0,-1 0 0 0 0,1 1-1 0 0,0-1 1 0 0,0 1 0 0 0,0 0-1 0 0,-1 0 1 0 0,1-1 0 0 0,0 1 0 0 0,0 0-1 0 0,0 1 1 0 0,0-1 0 0 0,-1 0-1 0 0,1 0 1 0 0,0 1 0 0 0,0-1-1 0 0,2 2 1 0 0,8 3-37 0 0,0 1 0 0 0,-1 0-1 0 0,1 0 1 0 0,-1 1 0 0 0,10 9 0 0 0,-4-4 244 0 0,-13-9-195 0 0,-1-1 0 0 0,0 0 0 0 0,0 0 0 0 0,1-1 0 0 0,-1 1-1 0 0,1-1 1 0 0,-1 1 0 0 0,1-1 0 0 0,0 0 0 0 0,-1-1 0 0 0,1 1 0 0 0,0-1 0 0 0,0 1 0 0 0,0-1 0 0 0,7-1-1 0 0,-8 0 26 0 0,0 0-1 0 0,1 0 1 0 0,-1-1-1 0 0,0 1 0 0 0,0-1 1 0 0,0 1-1 0 0,0-1 1 0 0,0 0-1 0 0,-1 0 0 0 0,1-1 1 0 0,-1 1-1 0 0,1 0 1 0 0,-1-1-1 0 0,0 0 0 0 0,0 1 1 0 0,0-1-1 0 0,2-4 1 0 0,4-8-66 0 0,0 0 0 0 0,-1-1 0 0 0,-1 1 0 0 0,-1-1 1 0 0,0-1-1 0 0,4-30 0 0 0,-5 22-287 0 0,-2 0-1 0 0,-1 0 0 0 0,-4-50 1 0 0,3 72 321 0 0,-1 0-1 0 0,1 1 1 0 0,-1-1 0 0 0,1 1 0 0 0,-1-1 0 0 0,0 1-1 0 0,0-1 1 0 0,0 1 0 0 0,-1 0 0 0 0,1-1 0 0 0,-1 1 0 0 0,1 0-1 0 0,-1 0 1 0 0,1 0 0 0 0,-1 0 0 0 0,0 0 0 0 0,0 1-1 0 0,0-1 1 0 0,0 0 0 0 0,0 1 0 0 0,-5-3 0 0 0,6 4-31 0 0,-1-1 1 0 0,0 0-1 0 0,0 1 1 0 0,0-1-1 0 0,0 1 1 0 0,0 0-1 0 0,0 0 1 0 0,0 0-1 0 0,0 0 1 0 0,0 0-1 0 0,0 0 1 0 0,1 0-1 0 0,-1 1 1 0 0,0-1-1 0 0,0 0 1 0 0,0 1-1 0 0,0 0 1 0 0,0 0-1 0 0,1-1 1 0 0,-1 1-1 0 0,0 0 1 0 0,1 0 0 0 0,-1 0-1 0 0,0 1 1 0 0,1-1-1 0 0,0 0 1 0 0,-1 1-1 0 0,1-1 1 0 0,-2 3-1 0 0,-3 3 3 0 0,2 0 0 0 0,-1 0 0 0 0,1 0 0 0 0,-1 1 0 0 0,2-1 0 0 0,-1 1 0 0 0,1 0 0 0 0,1 0 0 0 0,0 1 0 0 0,0-1 0 0 0,0 0-1 0 0,1 1 1 0 0,0-1 0 0 0,1 1 0 0 0,-1-1 0 0 0,2 1 0 0 0,-1-1 0 0 0,1 1 0 0 0,1-1 0 0 0,0 0 0 0 0,3 12 0 0 0,-2-13 16 0 0,-1 0 0 0 0,2-1 0 0 0,-1 1 0 0 0,1-1 0 0 0,0 1-1 0 0,0-1 1 0 0,0 0 0 0 0,1-1 0 0 0,0 1 0 0 0,0-1 0 0 0,1 0 0 0 0,-1 0 0 0 0,1-1 0 0 0,0 1 0 0 0,0-1 0 0 0,1-1-1 0 0,-1 1 1 0 0,1-1 0 0 0,0 0 0 0 0,0-1 0 0 0,0 1 0 0 0,0-1 0 0 0,0-1 0 0 0,13 2 0 0 0,-2-1-297 0 0,0-1 0 0 0,32-2 1 0 0,-42 0-357 0 0,0 0 0 0 0,1-1 1 0 0,-1 0-1 0 0,0-1 0 0 0,8-3 0 0 0,21-13-4556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2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91 1968 0 0,'0'0'7705'0'0,"1"-21"-10786"0"0,-1-48-3090 0 0,-1 159 5750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3.3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10 196 196 0 0,'0'0'2256'0'0,"-9"-85"-2336"0"0,12 75 80 0 0,1-1 88 0 0,0-1-88 0 0,0-1-4 0 0,6-1-112 0 0,-2-4 64 0 0,2 0-144 0 0,-4 3-860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3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0 453 1396 0 0,'0'0'5655'0'0,"10"-15"-6341"0"0,33-47 464 0 0,-38 55 50 0 0,1 1 0 0 0,0 0 0 0 0,0 0 0 0 0,0 1 0 0 0,1 0 0 0 0,0 0 0 0 0,0 0 0 0 0,0 1 0 0 0,1 0 0 0 0,8-4 0 0 0,6-2-857 0 0,-15 6 569 0 0,0 0 0 0 0,0 0 0 0 0,0-1 0 0 0,0 0 1 0 0,11-11-1 0 0,-15 12 811 0 0,0 0-1 0 0,-1 0 1 0 0,1 0 0 0 0,-1 0 0 0 0,0 0-1 0 0,0-1 1 0 0,0 1 0 0 0,0-1 0 0 0,-1 1-1 0 0,0-1 1 0 0,1-7 0 0 0,-1 6-113 0 0,1-1 0 0 0,-1 1 0 0 0,1 0 0 0 0,1-1-1 0 0,-1 1 1 0 0,1 0 0 0 0,0 0 0 0 0,0 0 0 0 0,1 1 0 0 0,4-7 0 0 0,0 3-375 0 0,0 1 1 0 0,1 0-1 0 0,-1 1 0 0 0,2 0 0 0 0,10-7 1 0 0,69-51-3688 0 0,-70 48 2147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4.2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0 916 1016 0 0,'0'0'6158'0'0,"4"-14"-5909"0"0,11-42-227 0 0,-13 50-72 0 0,0 1 0 0 0,1 0 0 0 0,-1 0 0 0 0,1 0-1 0 0,1 0 1 0 0,-1 1 0 0 0,0-1 0 0 0,1 1 0 0 0,0 0 0 0 0,0 0 0 0 0,0 0 0 0 0,1 1 0 0 0,-1-1 0 0 0,1 1 0 0 0,0 0 0 0 0,7-3 0 0 0,4-4-27 0 0,51-31-704 0 0,-34 23 64 0 0,-1-3 0 0 0,39-31-1 0 0,-70 51 927 0 0,0-1 0 0 0,0 1 0 0 0,0-1 0 0 0,0 1 0 0 0,-1-1 0 0 0,1 0 0 0 0,0 1 0 0 0,-1-1 0 0 0,1 0 0 0 0,-1 1 0 0 0,1-1 0 0 0,-1 0 0 0 0,0 0 0 0 0,0 1 0 0 0,1-3 0 0 0,-2 2-95 0 0,1 0 1 0 0,1 1-1 0 0,-1-1 0 0 0,0 0 1 0 0,0 0-1 0 0,1 1 1 0 0,-1-1-1 0 0,1 0 1 0 0,0 1-1 0 0,-1-1 0 0 0,1 0 1 0 0,0 1-1 0 0,0-1 1 0 0,0 1-1 0 0,0-1 1 0 0,0 1-1 0 0,1-2 0 0 0,21-12-391 0 0,0 1-1 0 0,1 1 0 0 0,36-15 0 0 0,33-17 70 0 0,-83 39 111 0 0,1-1 0 0 0,-1 0 1 0 0,0 0-1 0 0,-1-1 0 0 0,0-1 0 0 0,9-9 1 0 0,-14 11 201 0 0,1 1 0 0 0,-1 0 0 0 0,-1-1 0 0 0,1 0-1 0 0,-1 0 1 0 0,2-8 0 0 0,13-25 1048 0 0,-14 34-1197 0 0,0 1 0 0 0,0 1 0 0 0,1-1 0 0 0,0 0 0 0 0,-1 1 0 0 0,2 0 0 0 0,-1 0 0 0 0,0 1 0 0 0,1-1 0 0 0,0 1 0 0 0,10-4 0 0 0,12-4-95 0 0,37-8 1 0 0,-32 10 150 0 0,52-15-884 0 0,-86 7-5769 0 0</inkml:trace>
  <inkml:trace contextRef="#ctx0" brushRef="#br0" timeOffset="1">834 6 1708 0 0,'0'0'4359'0'0,"16"-2"-4947"0"0,16 0 600 0 0,0 1 1 0 0,0 1 0 0 0,0 2 0 0 0,61 11 0 0 0,-78-10-19 0 0,-1 1 1 0 0,1 1 0 0 0,-1 0 0 0 0,0 1 0 0 0,-1 1-1 0 0,0 0 1 0 0,0 0 0 0 0,0 2 0 0 0,12 10 0 0 0,-24-19 28 0 0,0 1 1 0 0,-1 0-1 0 0,1 0 1 0 0,0-1-1 0 0,-1 1 1 0 0,1 0-1 0 0,0 0 1 0 0,-1 0 0 0 0,1 0-1 0 0,-1 0 1 0 0,1 0-1 0 0,-1 0 1 0 0,0 0-1 0 0,1 0 1 0 0,-1 0 0 0 0,0 0-1 0 0,0 0 1 0 0,0 0-1 0 0,0 0 1 0 0,0 0-1 0 0,0 0 1 0 0,0 0-1 0 0,0 0 1 0 0,0 0 0 0 0,0 0-1 0 0,0 0 1 0 0,-1 0-1 0 0,1 0 1 0 0,0 0-1 0 0,-1 0 1 0 0,1 0 0 0 0,-1 0-1 0 0,1 0 1 0 0,-1 0-1 0 0,-1 1 1 0 0,-2 3 175 0 0,-1-1 0 0 0,1 1 0 0 0,-1-1 0 0 0,0 0 0 0 0,-6 3 0 0 0,-8 7-416 0 0,0 13-235 0 0,19-26 366 0 0,-1 0-1 0 0,1-1 1 0 0,-1 1 0 0 0,1 0-1 0 0,0 0 1 0 0,-1 0-1 0 0,1-1 1 0 0,0 1-1 0 0,0 0 1 0 0,0 0 0 0 0,0 0-1 0 0,-1 0 1 0 0,1 0-1 0 0,0-1 1 0 0,1 1-1 0 0,-1 0 1 0 0,0 0 0 0 0,0 0-1 0 0,0 0 1 0 0,0 0-1 0 0,1-1 1 0 0,-1 1-1 0 0,0 0 1 0 0,1 0 0 0 0,-1 0-1 0 0,0-1 1 0 0,1 1-1 0 0,-1 0 1 0 0,1-1-1 0 0,0 1 1 0 0,-1 0 0 0 0,1-1-1 0 0,-1 1 1 0 0,1-1-1 0 0,0 1 1 0 0,-1-1 0 0 0,1 1-1 0 0,1 0 1 0 0,20 4-2368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01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31 1304 0 0,'0'0'7985'0'0,"-1"-4"-7638"0"0,-2-22 2990 0 0,-2 49-3277 0 0,-1 5-29 0 0,0 1-1 0 0,-2 37 1 0 0,-3 15 13 0 0,11-81-19 0 0,1 0 1 0 0,-1 0 0 0 0,0 0-1 0 0,0 0 1 0 0,0 0-1 0 0,0 0 1 0 0,0 0 0 0 0,0 0-1 0 0,1 0 1 0 0,-1 0 0 0 0,0 0-1 0 0,0 0 1 0 0,0 0 0 0 0,0 0-1 0 0,0 0 1 0 0,0 0 0 0 0,1 0-1 0 0,-1 0 1 0 0,0 0 0 0 0,0 0-1 0 0,0 0 1 0 0,0 0 0 0 0,0 0-1 0 0,0 0 1 0 0,0 0 0 0 0,0 0-1 0 0,1 0 1 0 0,-1 0 0 0 0,0 1-1 0 0,0-1 1 0 0,0 0 0 0 0,0 0-1 0 0,0 0 1 0 0,0 0-1 0 0,0 0 1 0 0,0 0 0 0 0,0 0-1 0 0,0 1 1 0 0,0-1 0 0 0,0 0-1 0 0,0 0 1 0 0,0 0 0 0 0,0 0-1 0 0,0 0 1 0 0,15-20-358 0 0,13-16-161 0 0,-20 28 395 0 0,1 1 0 0 0,1 0 0 0 0,-1 0 0 0 0,1 1 0 0 0,0 0 0 0 0,19-8 0 0 0,-22 11 58 0 0,0 0 0 0 0,0 1 0 0 0,0 0 0 0 0,0 0 0 0 0,1 1 0 0 0,-1 0 0 0 0,1 0 0 0 0,-1 1 0 0 0,1 0 0 0 0,-1 0 0 0 0,12 2 0 0 0,-17-1 31 0 0,0-1 0 0 0,0 1 0 0 0,0-1 0 0 0,-1 1 0 0 0,1 0 0 0 0,0 0 0 0 0,-1 0 0 0 0,1 0 0 0 0,0 0 0 0 0,-1 0 0 0 0,1 0 0 0 0,-1 1 0 0 0,0-1 0 0 0,1 1 0 0 0,-1-1 0 0 0,0 1 0 0 0,0-1 0 0 0,0 1 0 0 0,1 2 0 0 0,0 0 16 0 0,-1 0 0 0 0,1 0 0 0 0,-1 0 0 0 0,0 0 0 0 0,-1 1 0 0 0,1-1 0 0 0,-1 0 0 0 0,1 7 0 0 0,-2-3 54 0 0,1-1 0 0 0,-1 1 0 0 0,0-1 0 0 0,-1 1 0 0 0,0-1 0 0 0,0 0 0 0 0,0 0 0 0 0,-1 0 0 0 0,-7 13 0 0 0,4-12 43 0 0,-1 0 1 0 0,0 0 0 0 0,-1 0 0 0 0,0-1 0 0 0,0 0 0 0 0,0-1 0 0 0,-1 0 0 0 0,0 0-1 0 0,0-1 1 0 0,-16 7 0 0 0,17-8-7 0 0,-1-1-1 0 0,1-1 1 0 0,-1 1-1 0 0,1-1 1 0 0,-1-1-1 0 0,0 0 0 0 0,0 0 1 0 0,0 0-1 0 0,0-1 1 0 0,1-1-1 0 0,-1 1 1 0 0,0-1-1 0 0,-10-3 1 0 0,13 2-24 0 0,1 0 0 0 0,-1-1 1 0 0,1 0-1 0 0,0 0 0 0 0,0 0 1 0 0,0 0-1 0 0,1-1 1 0 0,-1 1-1 0 0,1-1 0 0 0,-7-7 1 0 0,9 7-181 0 0,-1 1 1 0 0,0-1 0 0 0,1 0 0 0 0,-1 0 0 0 0,1 0 0 0 0,-2-6 0 0 0,3 8-233 0 0,0 0 0 0 0,1-1 0 0 0,-1 1 1 0 0,1-1-1 0 0,0 0 0 0 0,-1 1 1 0 0,1-1-1 0 0,0 1 0 0 0,0-1 1 0 0,1 1-1 0 0,0-5 0 0 0,9-11-6942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58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51 1488 0 0,'0'0'9963'0'0,"2"-8"-9565"0"0,7-34 268 0 0,-12 105 824 0 0,-38 168-696 0 0,39-221-812 0 0,13-54 761 0 0,22-55 0 0 0,4 2-987 0 0,-36 93 231 0 0,1 1 0 0 0,-1 0 1 0 0,1 0-1 0 0,-1 0 0 0 0,1 0 1 0 0,0 0-1 0 0,0 0 0 0 0,1 0 0 0 0,4-4 1 0 0,-7 6 0 0 0,1 1 1 0 0,0-1-1 0 0,0 1 1 0 0,0-1-1 0 0,0 1 1 0 0,1 0-1 0 0,-1 0 1 0 0,0-1-1 0 0,0 1 1 0 0,0 0-1 0 0,0 0 1 0 0,0 0-1 0 0,0 0 1 0 0,0 0-1 0 0,0 0 1 0 0,0 1-1 0 0,0-1 1 0 0,0 0-1 0 0,0 1 1 0 0,0-1-1 0 0,0 0 1 0 0,0 1-1 0 0,0-1 1 0 0,0 1-1 0 0,0-1 1 0 0,0 1-1 0 0,0 0 1 0 0,0-1-1 0 0,-1 1 1 0 0,1 0-1 0 0,0 0 1 0 0,0 0-1 0 0,-1-1 1 0 0,2 3-1 0 0,12 14 47 0 0,0 1 0 0 0,-2 1-1 0 0,0 0 1 0 0,12 25 0 0 0,-15-24-43 0 0,2-1 1 0 0,0-1-1 0 0,1 0 0 0 0,1 0 1 0 0,15 16-1 0 0,-27-34-11 0 0,0 1 0 0 0,0 0 0 0 0,-1-1 0 0 0,1 1 0 0 0,0-1 0 0 0,0 1-1 0 0,0-1 1 0 0,0 0 0 0 0,0 1 0 0 0,0-1 0 0 0,0 0 0 0 0,0 0-1 0 0,0 0 1 0 0,0 1 0 0 0,0-1 0 0 0,0 0 0 0 0,0-1 0 0 0,1 1 0 0 0,-1 0-1 0 0,0 0 1 0 0,0 0 0 0 0,0 0 0 0 0,0-1 0 0 0,0 1 0 0 0,0-1 0 0 0,-1 1-1 0 0,1 0 1 0 0,0-1 0 0 0,0 0 0 0 0,0 1 0 0 0,0-1 0 0 0,0 1-1 0 0,-1-1 1 0 0,1 0 0 0 0,0 0 0 0 0,0 1 0 0 0,-1-1 0 0 0,2-1 0 0 0,26-38-4467 0 0,-9 5 554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59.2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211 23 1408 0 0,'0'0'8387'0'0,"-14"-4"-8256"0"0,-4-2-76 0 0,11 3-16 0 0,0 1 1 0 0,0 0 0 0 0,0 0-1 0 0,-1 1 1 0 0,1 0 0 0 0,0 0 0 0 0,-12 1-1 0 0,15 0-1 0 0,1 1 0 0 0,-1 0 0 0 0,1 0 0 0 0,-1 0 1 0 0,1 0-1 0 0,0 0 0 0 0,-1 1 0 0 0,1 0 0 0 0,0-1 0 0 0,0 1 0 0 0,0 1 0 0 0,0-1 0 0 0,0 0 0 0 0,1 1 0 0 0,-1-1 0 0 0,1 1 0 0 0,0 0 0 0 0,-1 0 0 0 0,1 0 0 0 0,0 0 0 0 0,1 0 0 0 0,-1 0 0 0 0,-1 5 0 0 0,-5 10 57 0 0,0 0-1 0 0,-8 36 0 0 0,15-50-95 0 0,-2 4-17 0 0,1 0-1 0 0,1 1 0 0 0,0-1 1 0 0,0 0-1 0 0,0 15 1 0 0,1-21 24 0 0,0 0 0 0 0,0-1 0 0 0,1 1 0 0 0,-1-1 0 0 0,0 1 0 0 0,0-1 0 0 0,1 1 0 0 0,-1-1 0 0 0,1 1 0 0 0,0-1 0 0 0,-1 1 0 0 0,1-1 0 0 0,0 0 0 0 0,0 1 0 0 0,0-1 0 0 0,0 0 0 0 0,0 0-1 0 0,0 1 1 0 0,0-1 0 0 0,0 0 0 0 0,0 0 0 0 0,0 0 0 0 0,1 0 0 0 0,-1-1 0 0 0,0 1 0 0 0,1 0 0 0 0,-1 0 0 0 0,1-1 0 0 0,-1 1 0 0 0,1-1 0 0 0,-1 1 0 0 0,1-1 0 0 0,-1 0 0 0 0,1 0 0 0 0,0 0 0 0 0,1 0 0 0 0,4 0 28 0 0,-1-1 0 0 0,1 1 0 0 0,-1-2 0 0 0,0 1 0 0 0,0-1 0 0 0,0 0 0 0 0,0 0 0 0 0,0-1 0 0 0,0 1 0 0 0,0-1 0 0 0,-1-1 0 0 0,0 1 0 0 0,1-1 0 0 0,5-5 0 0 0,7-8 63 0 0,-1 0 0 0 0,22-30 0 0 0,8-7 187 0 0,-47 54-277 0 0,1 0 0 0 0,-1 0-1 0 0,0 0 1 0 0,0 0 0 0 0,1 0 0 0 0,-1 0 0 0 0,0 0 0 0 0,1 0 0 0 0,-1 0 0 0 0,0 0 0 0 0,0 0-1 0 0,1 0 1 0 0,-1 0 0 0 0,0 0 0 0 0,0 0 0 0 0,1 1 0 0 0,-1-1 0 0 0,0 0 0 0 0,0 0 0 0 0,0 0-1 0 0,1 0 1 0 0,-1 1 0 0 0,0-1 0 0 0,0 0 0 0 0,0 0 0 0 0,0 0 0 0 0,1 1 0 0 0,-1-1 0 0 0,0 0-1 0 0,0 0 1 0 0,0 1 0 0 0,0-1 0 0 0,0 0 0 0 0,0 0 0 0 0,0 1 0 0 0,0-1 0 0 0,0 0 0 0 0,0 0-1 0 0,0 1 1 0 0,0-1 0 0 0,7 19 289 0 0,-4-11-147 0 0,4 9-1 0 0,0 2-116 0 0,1 0 1 0 0,1 0-1 0 0,1-1 0 0 0,16 22 1 0 0,-23-37-31 0 0,-1 1-1 0 0,1-1 1 0 0,0 0 0 0 0,0 1 0 0 0,1-1 0 0 0,-1-1 0 0 0,1 1 0 0 0,-1 0 0 0 0,1-1 0 0 0,0 0 0 0 0,0 0 0 0 0,0 0 0 0 0,0 0 0 0 0,0-1 0 0 0,0 1 0 0 0,1-1 0 0 0,-1 0 0 0 0,0 0 0 0 0,1-1 0 0 0,-1 1 0 0 0,1-1 0 0 0,-1 0 0 0 0,1 0 0 0 0,-1-1 0 0 0,0 1 0 0 0,5-2 0 0 0,-4 0-3 0 0,-1 0 0 0 0,0 0 0 0 0,0 0-1 0 0,0 0 1 0 0,0-1 0 0 0,0 0 0 0 0,0 1 0 0 0,-1-1 0 0 0,1-1 0 0 0,-1 1 0 0 0,0 0-1 0 0,0-1 1 0 0,0 0 0 0 0,3-5 0 0 0,5-9-1270 0 0,15-34 0 0 0,-20 40 270 0 0,3-13-1658 0 0,-8-2-1308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8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3456 0 0,'0'0'3223'0'0,"11"15"-3969"0"0,38 50 1364 0 0,-44-57-506 0 0,0 0 0 0 0,-1 0-1 0 0,0 1 1 0 0,0 0 0 0 0,-1 0-1 0 0,0 0 1 0 0,0 0 0 0 0,1 15-1 0 0,3 7 154 0 0,1-2-149 0 0,4 15 94 0 0,-1 0 1 0 0,-2 1-1 0 0,5 75 3838 0 0,-14-146-3651 0 0,-1-4-529 0 0,0 16 116 0 0,1 0-1 0 0,1 0 1 0 0,0 0 0 0 0,0 0-1 0 0,5-15 1 0 0,-5 24-137 0 0,1 1 0 0 0,-1-1 1 0 0,1 1-1 0 0,1 0 1 0 0,-1 0-1 0 0,0 0 0 0 0,1 0 1 0 0,0 0-1 0 0,0 1 0 0 0,0-1 1 0 0,1 1-1 0 0,-1 0 1 0 0,1 0-1 0 0,-1 0 0 0 0,1 0 1 0 0,0 1-1 0 0,0-1 0 0 0,0 1 1 0 0,7-3-1 0 0,29-11-4376 0 0,-12 5 676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5.2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47 112 0 0,'3'-2'10990'0'0,"2"-1"-10793"0"0,100-25-195 0 0,-64 22 3 0 0,71-2 1 0 0,-112 8 32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5.7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18 496 0 0,'0'0'6745'0'0,"-5"5"-6905"0"0,5-5 167 0 0,0 0 1 0 0,0 0-1 0 0,0 0 1 0 0,0 0-1 0 0,0 0 0 0 0,0 0 1 0 0,-1 0-1 0 0,1 0 1 0 0,0 0-1 0 0,0 0 0 0 0,0 0 1 0 0,0 0-1 0 0,0 1 1 0 0,0-1-1 0 0,0 0 1 0 0,0 0-1 0 0,0 0 0 0 0,0 0 1 0 0,0 0-1 0 0,0 0 1 0 0,0 0-1 0 0,0 0 0 0 0,0 0 1 0 0,0 1-1 0 0,0-1 1 0 0,0 0-1 0 0,0 0 0 0 0,0 0 1 0 0,0 0-1 0 0,0 0 1 0 0,0 0-1 0 0,0 0 1 0 0,0 1-1 0 0,0-1 0 0 0,0 0 1 0 0,0 0-1 0 0,0 0 1 0 0,0 0-1 0 0,0 0 0 0 0,0 0 1 0 0,0 0-1 0 0,0 0 1 0 0,0 0-1 0 0,0 1 0 0 0,0-1 1 0 0,0 0-1 0 0,0 0 1 0 0,0 0-1 0 0,0 0 1 0 0,1 0-1 0 0,-1 0 0 0 0,0 0 1 0 0,0 0-1 0 0,0 0 1 0 0,0 0-1 0 0,0 0 0 0 0,0 0 1 0 0,0 0-1 0 0,0 0 1 0 0,1 0-1 0 0,-1 0 0 0 0,0 0 1 0 0,0 0-1 0 0,0 0 1 0 0,41 0 909 0 0,43 2-109 0 0,1-5 0 0 0,123-19 0 0 0,-198 19-1611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7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10 156 0 0,'0'0'7979'0'0,"12"-10"-6046"0"0,-47 77-1555 0 0,18-40-381 0 0,2 2-1 0 0,1-1 1 0 0,2 2-1 0 0,1 0 1 0 0,-13 53 0 0 0,20-67-85 0 0,3-13-16 0 0,0 0 0 0 0,0 0 0 0 0,0 0 0 0 0,0 1 1 0 0,1-1-1 0 0,-1 0 0 0 0,1 0 0 0 0,0 1 0 0 0,0-1 1 0 0,0 0-1 0 0,1 1 0 0 0,0 4 0 0 0,0-7-89 0 0,0-1-1 0 0,-1 1 1 0 0,1-1 0 0 0,0 1-1 0 0,-1-1 1 0 0,1 1 0 0 0,0-1-1 0 0,0 0 1 0 0,0 0 0 0 0,0 1-1 0 0,-1-1 1 0 0,1 0 0 0 0,0 0-1 0 0,0 0 1 0 0,0 0-1 0 0,0 0 1 0 0,0 0 0 0 0,-1 0-1 0 0,3 0 1 0 0,-1 0-394 0 0,6 0-1419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7.7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0 5617 0 0,'0'0'2463'0'0,"-4"9"-4205"0"0,-10 21 2201 0 0,-12 38-1 0 0,23-59-340 0 0,1 0 0 0 0,0 1 0 0 0,0-1 0 0 0,0 0 0 0 0,2 1 0 0 0,-1-1 0 0 0,1 1 0 0 0,0-1 0 0 0,3 15 0 0 0,-2-21-91 0 0,1 0 0 0 0,-1 0 1 0 0,1 0-1 0 0,0 0 1 0 0,0 0-1 0 0,0 0 0 0 0,0 0 1 0 0,0 0-1 0 0,1-1 0 0 0,-1 1 1 0 0,1-1-1 0 0,0 0 0 0 0,0 0 1 0 0,0 0-1 0 0,0 0 0 0 0,0 0 1 0 0,5 1-1 0 0,4 3 175 0 0,0-1 0 0 0,1-1 0 0 0,17 4 0 0 0,-26-6-136 0 0,0-1 1 0 0,1 0-1 0 0,-1 0 0 0 0,0-1 1 0 0,1 1-1 0 0,-1-1 0 0 0,1 0 1 0 0,-1 0-1 0 0,1 0 0 0 0,-1-1 1 0 0,1 0-1 0 0,-1 0 0 0 0,0 0 1 0 0,1 0-1 0 0,-1-1 1 0 0,0 1-1 0 0,0-1 0 0 0,0 0 1 0 0,0 0-1 0 0,0-1 0 0 0,-1 1 1 0 0,6-5-1 0 0,-4 4-150 0 0,0-1 0 0 0,0 1 1 0 0,1 0-1 0 0,-1 0 0 0 0,1 1 0 0 0,10-3 0 0 0,23-12-5879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8.1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 0 1016 0 0,'0'0'6415'0'0,"-3"3"-7242"0"0,-1 0 871 0 0,0 0 0 0 0,1 1 1 0 0,-1 0-1 0 0,1-1 0 0 0,0 2 0 0 0,0-1 1 0 0,0 0-1 0 0,0 0 0 0 0,-2 6 0 0 0,-21 51 613 0 0,15-33-427 0 0,-150 391 1625 0 0,153-397-1785 0 0,5-13-4 0 0,0 0-1 0 0,0 0 1 0 0,1 0-1 0 0,0 0 1 0 0,-2 19 0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49.4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429 1007 836 0 0,'0'0'5835'0'0,"14"9"-5571"0"0,-13-8-272 0 0,23 16 381 0 0,0-2 0 0 0,2-1 1 0 0,-1-1-1 0 0,43 15 0 0 0,-30-18-35 0 0,1-2 0 0 0,-1-1 1 0 0,1-2-1 0 0,66 0 0 0 0,-79-6-207 0 0,0-1 1 0 0,0-1-1 0 0,-1-1 0 0 0,1-1 0 0 0,-1-1 0 0 0,0-1 1 0 0,-1-1-1 0 0,25-13 0 0 0,-37 14-42 0 0,0 0 1 0 0,-1-1-1 0 0,0 0 1 0 0,0-1-1 0 0,-1 0 1 0 0,0-1-1 0 0,0 0 0 0 0,-1 0 1 0 0,-1-1-1 0 0,0 0 1 0 0,13-25-1 0 0,-8 10 38 0 0,-1 0 0 0 0,-2 0 0 0 0,-1-1 0 0 0,11-52 0 0 0,-11 35-67 0 0,-2 0-1 0 0,-3-1 1 0 0,-1-85-1 0 0,-5 111-89 0 0,-1 0 0 0 0,-1-1 0 0 0,-1 2 0 0 0,0-1 0 0 0,-13-28-1 0 0,-48-85 33 0 0,61 123-33 0 0,-1 1 1 0 0,1 0-1 0 0,-1 1 0 0 0,-1-1 1 0 0,1 1-1 0 0,-1 0 0 0 0,-1 1 1 0 0,1 0-1 0 0,-1 0 0 0 0,-11-6 1 0 0,-7-2-288 0 0,-57-22 0 0 0,-1 0 513 0 0,66 27-282 0 0,0 1-1 0 0,0 0 0 0 0,-1 2 1 0 0,0 0-1 0 0,0 1 0 0 0,-1 1 0 0 0,1 0 1 0 0,-1 2-1 0 0,-35-1 0 0 0,-194 14 263 0 0,238-11-240 0 0,0 1 0 0 0,0 0-1 0 0,-1 1 1 0 0,1 0 0 0 0,0 0-1 0 0,0 1 1 0 0,1 1 0 0 0,-1 0-1 0 0,1 0 1 0 0,0 1 0 0 0,0 0-1 0 0,0 1 1 0 0,-14 10 0 0 0,5-3-6 0 0,1 0 0 0 0,0 1 0 0 0,1 1 0 0 0,1 0-1 0 0,0 1 1 0 0,1 1 0 0 0,1 1 0 0 0,-23 37 0 0 0,-56 137 39 0 0,84-171 46 0 0,-2 6 92 0 0,1 1 0 0 0,1 1 0 0 0,2 0 0 0 0,1 0 0 0 0,-3 40 0 0 0,8-60-74 0 0,1 0 0 0 0,0 0 1 0 0,1 0-1 0 0,0-1 0 0 0,0 1 0 0 0,1 0 1 0 0,0 0-1 0 0,1-1 0 0 0,0 1 1 0 0,5 9-1 0 0,-1-5 75 0 0,0-1 1 0 0,1 0-1 0 0,0-1 0 0 0,1 0 1 0 0,18 18-1 0 0,48 48 639 0 0,-66-67-597 0 0,1 0 1 0 0,0-1 0 0 0,1 0-1 0 0,-1-1 1 0 0,2 0 0 0 0,-1-1 0 0 0,1 0-1 0 0,14 6 1 0 0,109 35 277 0 0,-35-14-589 0 0,-68-19-535 0 0,-19-9-685 0 0,-1 0 1 0 0,1-2-1 0 0,21 7 0 0 0,4-9-6599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07.2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 0 80 0 0,'0'0'7879'0'0,"-15"23"-5972"0"0,-10 31-1340 0 0,4-12-422 0 0,-14 45 0 0 0,3 5 20 0 0,-55 177 180 0 0,87-257 133 0 0,9-25-128 0 0,0-1-1389 0 0,26-31-4394 0 0,-23 21 728 0 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4.0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187 205 1044 0 0,'0'0'4847'0'0,"6"-15"-4388"0"0,3-2-321 0 0,3-7 262 0 0,-1 0 0 0 0,11-34 0 0 0,-21 55-392 0 0,1-2 286 0 0,-1 0 0 0 0,0-1-1 0 0,0 1 1 0 0,0 0 0 0 0,-1 0 0 0 0,1-9 0 0 0,-2 13-253 0 0,1 0 1 0 0,0 0-1 0 0,0 0 1 0 0,-1 0-1 0 0,1 0 1 0 0,-1 1-1 0 0,1-1 1 0 0,-1 0-1 0 0,1 0 1 0 0,-1 0-1 0 0,0 0 1 0 0,1 1-1 0 0,-1-1 1 0 0,0 0-1 0 0,0 1 1 0 0,1-1-1 0 0,-1 0 1 0 0,0 1-1 0 0,0-1 1 0 0,0 1-1 0 0,0-1 1 0 0,0 1-1 0 0,0 0 1 0 0,0-1-1 0 0,0 1 1 0 0,0 0-1 0 0,0 0 1 0 0,0-1-1 0 0,0 1 1 0 0,0 0-1 0 0,0 0 1 0 0,0 0 0 0 0,0 0-1 0 0,0 1 1 0 0,0-1-1 0 0,0 0 1 0 0,0 0-1 0 0,0 1 1 0 0,-1-1-1 0 0,-6 2 0 0 0,-1 1 0 0 0,1-1 1 0 0,0 1-1 0 0,0 1 0 0 0,0-1 0 0 0,1 1 0 0 0,-1 1 1 0 0,1-1-1 0 0,-8 8 0 0 0,-10 8 119 0 0,-23 25 0 0 0,40-37-194 0 0,-1 1-1 0 0,2 1 1 0 0,-1-1-1 0 0,-9 17 0 0 0,15-23 13 0 0,0 1 0 0 0,1-1 0 0 0,-1 1 0 0 0,1-1 0 0 0,-1 1 0 0 0,1 0 0 0 0,0 0 0 0 0,1 0 0 0 0,-1 0 0 0 0,0 0 0 0 0,1 0 0 0 0,0-1-1 0 0,0 1 1 0 0,1 0 0 0 0,-1 0 0 0 0,1 0 0 0 0,1 7 0 0 0,-1-10 36 0 0,0 0 1 0 0,-1 1-1 0 0,1-1 0 0 0,0 0 0 0 0,0 0 1 0 0,0 0-1 0 0,0 0 0 0 0,0 0 1 0 0,0 0-1 0 0,0-1 0 0 0,0 1 0 0 0,1 0 1 0 0,-1 0-1 0 0,0-1 0 0 0,0 1 1 0 0,1-1-1 0 0,-1 1 0 0 0,0-1 0 0 0,1 1 1 0 0,-1-1-1 0 0,1 0 0 0 0,-1 0 0 0 0,0 0 1 0 0,1 0-1 0 0,-1 0 0 0 0,1 0 1 0 0,-1 0-1 0 0,0 0 0 0 0,1-1 0 0 0,-1 1 1 0 0,0 0-1 0 0,2-1 0 0 0,4-1 14 0 0,0 0-1 0 0,-1 0 1 0 0,1-1-1 0 0,-1 1 1 0 0,7-5-1 0 0,70-57 68 0 0,-82 63-155 0 0,1 0 0 0 0,-1 1 0 0 0,1 0 0 0 0,-1-1-1 0 0,1 1 1 0 0,-1 0 0 0 0,1-1 0 0 0,-1 1-1 0 0,1 0 1 0 0,-1 0 0 0 0,1 1 0 0 0,-1-1 0 0 0,1 0-1 0 0,0 0 1 0 0,-1 1 0 0 0,1-1 0 0 0,-1 1-1 0 0,2 0 1 0 0,30 16-61 0 0,-15-8 60 0 0,14 4-69 0 0,2-1-1 0 0,37 8 0 0 0,-11-7-6233 0 0,-52-12 3332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4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69 744 0 0,'0'0'8419'0'0,"10"-11"-8015"0"0,29-37-263 0 0,-39 48-141 0 0,0-1 1 0 0,0 1-1 0 0,1-1 1 0 0,-1 0 0 0 0,0 1-1 0 0,1-1 1 0 0,-1 1 0 0 0,1-1-1 0 0,-1 1 1 0 0,1-1-1 0 0,-1 1 1 0 0,1 0 0 0 0,-1-1-1 0 0,1 1 1 0 0,-1-1 0 0 0,1 1-1 0 0,-1 0 1 0 0,1 0-1 0 0,0-1 1 0 0,-1 1 0 0 0,1 0-1 0 0,0 0 1 0 0,-1 0 0 0 0,1 0-1 0 0,-1 0 1 0 0,1 0-1 0 0,0 0 1 0 0,-1 0 0 0 0,1 0-1 0 0,0 0 1 0 0,-1 0 0 0 0,1 0-1 0 0,0 0 1 0 0,-1 0-1 0 0,1 1 1 0 0,0-1 0 0 0,-1 0-1 0 0,1 0 1 0 0,-1 1 0 0 0,1-1-1 0 0,0 1 1 0 0,9 19 97 0 0,-9-16-32 0 0,4 8 73 0 0,-1 0 0 0 0,0 1 0 0 0,-1-1 0 0 0,0 1 0 0 0,-1 0 0 0 0,1 21 0 0 0,-2 4 70 0 0,-4 39 0 0 0,4-63 482 0 0,7-25 179 0 0,4-8-1450 0 0,-1 4 202 0 0,6-7 35 0 0,1 1 0 0 0,36-33 0 0 0,-50 50 300 0 0,0 0 0 0 0,1 0 1 0 0,-1 1-1 0 0,1 0 0 0 0,0 0 1 0 0,0 0-1 0 0,0 0 0 0 0,0 1 0 0 0,1 0 1 0 0,-1 0-1 0 0,1 1 0 0 0,-1-1 1 0 0,1 1-1 0 0,0 0 0 0 0,-1 0 1 0 0,1 1-1 0 0,0 0 0 0 0,-1 0 1 0 0,11 2-1 0 0,-13-1 58 0 0,0 0 0 0 0,0 0-1 0 0,0 1 1 0 0,0 0 0 0 0,0 0 0 0 0,0 0 0 0 0,-1 0 0 0 0,1 0-1 0 0,-1 0 1 0 0,1 0 0 0 0,-1 1 0 0 0,0-1 0 0 0,0 1 0 0 0,0 0-1 0 0,0 0 1 0 0,-1 0 0 0 0,1 0 0 0 0,-1 0 0 0 0,0 0 0 0 0,0 0-1 0 0,0 0 1 0 0,0 0 0 0 0,0 1 0 0 0,-1-1 0 0 0,1 0 0 0 0,-1 1-1 0 0,0-1 1 0 0,0 0 0 0 0,0 1 0 0 0,0-1 0 0 0,-1 0 0 0 0,1 0-1 0 0,-1 1 1 0 0,0-1 0 0 0,0 0 0 0 0,0 0 0 0 0,-1 0 0 0 0,1 0-1 0 0,-1 0 1 0 0,1 0 0 0 0,-1 0 0 0 0,0 0 0 0 0,-3 2 0 0 0,-3 3 97 0 0,-1-1 1 0 0,0 0-1 0 0,0-1 1 0 0,-1 0-1 0 0,1 0 0 0 0,-1-1 1 0 0,-1 0-1 0 0,-16 5 1 0 0,-95 21-1089 0 0,94-25-128 0 0,-5-1-3489 0 0,17-5-356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09.5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90 1552 0 0,'0'0'8171'0'0,"5"-9"-8072"0"0,16-25-161 0 0,-18 31 61 0 0,0 0 0 0 0,0 0 0 0 0,1 1 0 0 0,-1-1-1 0 0,1 1 1 0 0,-1 0 0 0 0,1 0 0 0 0,0 0 0 0 0,0 0-1 0 0,0 1 1 0 0,0-1 0 0 0,0 1 0 0 0,0 0 0 0 0,1 0 0 0 0,7 0-1 0 0,1-1-2 0 0,1-2-212 0 0,1 1 1 0 0,0 1 0 0 0,-1 0-1 0 0,1 0 1 0 0,0 2-1 0 0,0 0 1 0 0,21 3-1 0 0,-36-3 107 0 0,0 0-1 0 0,1 0 0 0 0,-1 0 1 0 0,1 0-1 0 0,-1 0 0 0 0,0 0 0 0 0,1 1 1 0 0,-1-1-1 0 0,0 0 0 0 0,1 0 1 0 0,-1 0-1 0 0,0 1 0 0 0,1-1 0 0 0,-1 0 1 0 0,0 1-1 0 0,0-1 0 0 0,1 0 1 0 0,-1 1-1 0 0,0-1 0 0 0,0 0 0 0 0,0 1 1 0 0,1-1-1 0 0,-1 0 0 0 0,0 1 1 0 0,0-1-1 0 0,0 1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8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4044 0 0,'0'0'5936'0'0,"1"15"-6839"0"0,19 283 1634 0 0,-16-199-2440 0 0,-7-133-6378 0 0</inkml:trace>
  <inkml:trace contextRef="#ctx0" brushRef="#br0" timeOffset="1">23 69 3068 0 0,'0'0'3637'0'0,"-3"15"-4898"0"0,-10 44 1247 0 0,13-58 52 0 0,0 1 1 0 0,0-1-1 0 0,0 0 1 0 0,0 1-1 0 0,0-1 1 0 0,0 0-1 0 0,0 0 1 0 0,1 1-1 0 0,-1-1 1 0 0,1 0 0 0 0,-1 0-1 0 0,0 1 1 0 0,1-1-1 0 0,0 0 1 0 0,-1 0-1 0 0,1 0 1 0 0,0 0-1 0 0,0 0 1 0 0,-1 0-1 0 0,1 0 1 0 0,0 0-1 0 0,0 0 1 0 0,0 0-1 0 0,0-1 1 0 0,0 1-1 0 0,0 0 1 0 0,0-1-1 0 0,1 1 1 0 0,-1-1-1 0 0,0 1 1 0 0,0-1-1 0 0,0 1 1 0 0,1-1-1 0 0,-1 0 1 0 0,0 1-1 0 0,0-1 1 0 0,1 0 0 0 0,-1 0-1 0 0,0 0 1 0 0,1 0-1 0 0,-1 0 1 0 0,0-1-1 0 0,0 1 1 0 0,1 0-1 0 0,-1 0 1 0 0,0-1-1 0 0,0 1 1 0 0,0-1-1 0 0,1 1 1 0 0,-1-1-1 0 0,0 0 1 0 0,0 1-1 0 0,0-1 1 0 0,0 0-1 0 0,0 0 1 0 0,2-1-1 0 0,1-8 427 0 0,0-1 0 0 0,0 1-1 0 0,-1-1 1 0 0,0 0 0 0 0,2-17 0 0 0,0-58-1900 0 0,-10 108-6984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09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43 6009 0 0,'0'0'2124'0'0,"92"-30"-2184"0"0,-62 28-68 0 0,2 1 24 0 0,0 1 92 0 0,0 0-92 0 0,-5 0-948 0 0,-5 0-1005 0 0,5-10-2007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0.3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1 228 4028 0 0,'0'0'5062'0'0,"5"18"-4956"0"0,33 133 80 0 0,-23-90 22 0 0,-10-36-258 0 0,-5-21-303 0 0,-1-7-331 0 0,-2-12 258 0 0,0 0-1 0 0,1 0 0 0 0,0 0 1 0 0,1 0-1 0 0,2-21 0 0 0,1 12 712 0 0,1-1-1 0 0,1 1 0 0 0,1 1 0 0 0,17-47 0 0 0,-22 69-278 0 0,0 0 0 0 0,1 1 0 0 0,-1-1 0 0 0,0 0 0 0 0,1 1 0 0 0,-1-1 0 0 0,1 0-1 0 0,0 1 1 0 0,-1-1 0 0 0,1 1 0 0 0,-1-1 0 0 0,1 1 0 0 0,0-1 0 0 0,-1 1 0 0 0,1-1 0 0 0,0 1 0 0 0,0 0 0 0 0,-1-1 0 0 0,1 1 0 0 0,0 0 0 0 0,0 0 0 0 0,0-1-1 0 0,-1 1 1 0 0,1 0 0 0 0,0 0 0 0 0,0 0 0 0 0,0 0 0 0 0,0 0 0 0 0,-1 0 0 0 0,1 0 0 0 0,0 1 0 0 0,0-1 0 0 0,0 0 0 0 0,-1 0 0 0 0,1 0 0 0 0,0 1 0 0 0,0-1-1 0 0,-1 1 1 0 0,1-1 0 0 0,0 0 0 0 0,1 2 0 0 0,32 23-206 0 0,-29-21 342 0 0,7 5-53 0 0,1 0-1 0 0,0-1 0 0 0,21 10 0 0 0,-29-15-36 0 0,0-1 0 0 0,1 0-1 0 0,-1 0 1 0 0,1 0 0 0 0,0-1-1 0 0,-1 0 1 0 0,1 0 0 0 0,0 0-1 0 0,0-1 1 0 0,0 0 0 0 0,-1 0-1 0 0,9-1 1 0 0,-12 0 17 0 0,0 0 0 0 0,0 0 0 0 0,0 0 1 0 0,0 0-1 0 0,-1 0 0 0 0,1-1 0 0 0,0 1 0 0 0,-1 0 0 0 0,1-1 0 0 0,-1 1 0 0 0,0-1 0 0 0,1 0 1 0 0,-1 1-1 0 0,0-1 0 0 0,0 0 0 0 0,0 0 0 0 0,0 0 0 0 0,0 1 0 0 0,0-1 0 0 0,-1 0 0 0 0,1 0 1 0 0,-1 0-1 0 0,1-1 0 0 0,-1 1 0 0 0,0-2 0 0 0,2-11 244 0 0,-1 1-1 0 0,-1-23 1 0 0,0 22-64 0 0,-2-13-191 0 0,-1-1 1 0 0,0 1-1 0 0,-10-33 1 0 0,13 60-106 0 0,0 1 0 0 0,0-1-1 0 0,0 0 1 0 0,0 1 0 0 0,0-1 0 0 0,0 1 0 0 0,0-1 0 0 0,0 1 0 0 0,-1-1 0 0 0,1 0-1 0 0,0 1 1 0 0,0-1 0 0 0,0 1 0 0 0,-1-1 0 0 0,1 1 0 0 0,0-1 0 0 0,-1 1 0 0 0,1-1-1 0 0,0 1 1 0 0,-1 0 0 0 0,1-1 0 0 0,-1 1 0 0 0,1-1 0 0 0,-1 1 0 0 0,1 0 0 0 0,-1-1-1 0 0,1 1 1 0 0,-1 0 0 0 0,1 0 0 0 0,-1-1 0 0 0,1 1 0 0 0,-1 0 0 0 0,1 0 0 0 0,-1 0-1 0 0,1 0 1 0 0,-1 0 0 0 0,0 0 0 0 0,1 0 0 0 0,-1 0 0 0 0,1 0 0 0 0,-1 0 0 0 0,1 0 0 0 0,-1 0-1 0 0,0 0 1 0 0,1 0 0 0 0,-1 0 0 0 0,1 1 0 0 0,-1-1 0 0 0,1 0 0 0 0,-1 1 0 0 0,-25 23-4801 0 0,24-22 4423 0 0,-19 21-3645 0 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0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0 105 5753 0 0,'0'0'5847'0'0,"5"-11"-6251"0"0,16-32 274 0 0,-20 41 118 0 0,1 0-1 0 0,0-1 1 0 0,0 1-1 0 0,0 0 0 0 0,1 0 1 0 0,-1 0-1 0 0,0 0 1 0 0,1 1-1 0 0,-1-1 0 0 0,1 1 1 0 0,-1 0-1 0 0,1-1 0 0 0,0 1 1 0 0,0 0-1 0 0,0 0 1 0 0,-1 1-1 0 0,1-1 0 0 0,0 1 1 0 0,0-1-1 0 0,4 1 1 0 0,8-3-65 0 0,6-4-395 0 0,3-2-1469 0 0,-9 7-2784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1.3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 1828 0 0,'0'0'8137'0'0,"107"-45"-8901"0"0,-85 45 180 0 0,-1 0-868 0 0,-6 0-917 0 0,5-7-2427 0 0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1.8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1 233 3436 0 0,'0'0'6989'0'0,"6"15"-6857"0"0,-2-5-110 0 0,5 9 3 0 0,-1 0 0 0 0,-1 1 0 0 0,9 41 1 0 0,-13-44-38 0 0,1 9-359 0 0,1 36 0 0 0,-26-86-1163 0 0,17 16 1379 0 0,0-1-1 0 0,0 0 0 0 0,1 0 1 0 0,0 0-1 0 0,0 0 1 0 0,1 0-1 0 0,0-1 1 0 0,1 1-1 0 0,0-1 1 0 0,1-15-1 0 0,1-6 394 0 0,9-58 0 0 0,-3 67 424 0 0,-7 22-652 0 0,0-1 0 0 0,1 1 0 0 0,-1 0 0 0 0,0 0 0 0 0,0-1 0 0 0,1 1 0 0 0,-1 0 0 0 0,0 0 0 0 0,1-1 0 0 0,-1 1 0 0 0,0 0 0 0 0,1 0 0 0 0,-1 0 0 0 0,0-1 0 0 0,1 1 0 0 0,-1 0 0 0 0,1 0 0 0 0,-1 0 0 0 0,0 0 0 0 0,1 0 0 0 0,-1 0 0 0 0,0 0 0 0 0,1 0 0 0 0,-1 0 0 0 0,1 0 0 0 0,-1 0 0 0 0,0 0 0 0 0,1 0 0 0 0,0 1 0 0 0,1 0 6 0 0,1 1-1 0 0,-1 0 0 0 0,1 0 0 0 0,-1 0 0 0 0,0 0 0 0 0,1 0 0 0 0,-1 1 1 0 0,-1-1-1 0 0,5 6 0 0 0,11 18 288 0 0,43 56-22 0 0,-53-75-254 0 0,0 1-1 0 0,0-1 0 0 0,0 0 0 0 0,1-1 0 0 0,0 1 0 0 0,0-2 0 0 0,15 9 0 0 0,-22-14 12 0 0,0 1 0 0 0,0-1 0 0 0,0 1 0 0 0,0-1 0 0 0,-1 0 1 0 0,1 1-1 0 0,0-1 0 0 0,0 0 0 0 0,0 0 0 0 0,0 0 0 0 0,0 0 0 0 0,0 0 0 0 0,0 0 0 0 0,0 0 0 0 0,0 0 0 0 0,0 0 0 0 0,0 0 0 0 0,0 0 0 0 0,0-1 0 0 0,0 1 0 0 0,0 0 0 0 0,0-1 0 0 0,0 1 1 0 0,0-1-1 0 0,-1 1 0 0 0,2-1 0 0 0,0-1 10 0 0,-1 0-1 0 0,0 1 1 0 0,0-1 0 0 0,1 0 0 0 0,-1 0-1 0 0,0 0 1 0 0,-1 0 0 0 0,1 0 0 0 0,0 0 0 0 0,0 0-1 0 0,0-4 1 0 0,1-7 164 0 0,-1-1 0 0 0,0 0 0 0 0,-1-15 0 0 0,0 19 86 0 0,-2-14-60 0 0,0 1-1 0 0,-2 0 1 0 0,-9-34-1 0 0,7 34-417 0 0,1 0 0 0 0,1 0 0 0 0,-2-36 0 0 0,6 30-2747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4.9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4712 0 0,'0'0'5197'0'0,"77"54"-6797"0"0,-55-36 316 0 0,-6-3-1033 0 0,4 2-1579 0 0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1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 78 1344 0 0,'0'0'8562'0'0,"-7"-10"-8528"0"0,0-4-6 0 0,5 9 35 0 0,0 0 1 0 0,-1 0-1 0 0,0 0 0 0 0,0 1 0 0 0,-1-1 0 0 0,1 1 0 0 0,-8-7 1 0 0,9 9-35 0 0,1 1 0 0 0,-1 0 0 0 0,1 1 0 0 0,-1-1 0 0 0,0 0 0 0 0,1 0 0 0 0,-1 1 1 0 0,0-1-1 0 0,0 1 0 0 0,0-1 0 0 0,1 1 0 0 0,-1 0 0 0 0,0 0 0 0 0,0 0 0 0 0,0 0 1 0 0,0 0-1 0 0,1 0 0 0 0,-1 0 0 0 0,0 1 0 0 0,-2 0 0 0 0,1-1 41 0 0,0 1 0 0 0,0 0-1 0 0,0 0 1 0 0,0 0-1 0 0,0 1 1 0 0,0-1 0 0 0,0 1-1 0 0,1-1 1 0 0,-1 1 0 0 0,0 0-1 0 0,-2 3 1 0 0,-5 7-11 0 0,1 1-1 0 0,0-1 1 0 0,1 2 0 0 0,0-1-1 0 0,1 1 1 0 0,0 0-1 0 0,2 1 1 0 0,-1 0 0 0 0,2-1-1 0 0,0 2 1 0 0,1-1 0 0 0,0 0-1 0 0,0 22 1 0 0,3-36-58 0 0,0 0 0 0 0,0 0 0 0 0,0 0-1 0 0,0 0 1 0 0,0 0 0 0 0,0 0 0 0 0,1 0 0 0 0,-1 0 0 0 0,0 0 0 0 0,1 0 0 0 0,-1 0 0 0 0,1 0 0 0 0,-1 0-1 0 0,1 0 1 0 0,0 0 0 0 0,-1 0 0 0 0,1 0 0 0 0,0-1 0 0 0,-1 1 0 0 0,1 0 0 0 0,0-1 0 0 0,0 1 0 0 0,0 0-1 0 0,0-1 1 0 0,-1 1 0 0 0,1-1 0 0 0,0 1 0 0 0,0-1 0 0 0,0 0 0 0 0,0 1 0 0 0,0-1 0 0 0,0 0 0 0 0,0 0-1 0 0,0 0 1 0 0,1 0 0 0 0,-1 1 0 0 0,0-1 0 0 0,0-1 0 0 0,0 1 0 0 0,0 0 0 0 0,0 0 0 0 0,0 0 0 0 0,1-1-1 0 0,3 0 51 0 0,-1 0-1 0 0,0 0 1 0 0,0 0-1 0 0,0-1 1 0 0,0 1-1 0 0,0-1 1 0 0,0 0-1 0 0,0 0 0 0 0,5-4 1 0 0,4-6-21 0 0,0 0 1 0 0,0 0-1 0 0,-2-1 1 0 0,1-1-1 0 0,-2 0 0 0 0,0-1 1 0 0,11-20-1 0 0,-21 43-63 0 0,0-1-1 0 0,1 1 0 0 0,-1-1 1 0 0,2 1-1 0 0,-1-1 1 0 0,1 1-1 0 0,0-1 1 0 0,1 0-1 0 0,5 12 0 0 0,-6-12 42 0 0,1 0-1 0 0,0-1 1 0 0,0 1-1 0 0,1-1 0 0 0,-1 0 1 0 0,1 0-1 0 0,1 0 1 0 0,-1 0-1 0 0,1-1 1 0 0,0 0-1 0 0,0 0 0 0 0,1 0 1 0 0,9 6-1 0 0,-14-10-158 0 0,0-1-1 0 0,0 1 1 0 0,0-1 0 0 0,0 0-1 0 0,0 1 1 0 0,0-1-1 0 0,0 0 1 0 0,0 0-1 0 0,0 0 1 0 0,0 0 0 0 0,0 0-1 0 0,0 0 1 0 0,0 0-1 0 0,0 0 1 0 0,0 0 0 0 0,0 0-1 0 0,0-1 1 0 0,0 1-1 0 0,0 0 1 0 0,0-1-1 0 0,0 1 1 0 0,0-1 0 0 0,0 1-1 0 0,-1-1 1 0 0,1 1-1 0 0,0-1 1 0 0,0 0 0 0 0,0 1-1 0 0,-1-1 1 0 0,1 0-1 0 0,0 0 1 0 0,-1 1 0 0 0,1-1-1 0 0,-1 0 1 0 0,1 0-1 0 0,-1 0 1 0 0,1 0-1 0 0,0-1 1 0 0,3-6-2657 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1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43 196 0 0,'0'0'12231'0'0,"5"-2"-12138"0"0,13-4-16 0 0,1 1 0 0 0,-1 1 0 0 0,23-2 0 0 0,46-11 95 0 0,-77 15-901 0 0,-29 19-6237 0 0,18-16 7001 0 0,-16 9-2683 0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1.8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64 2796 0 0,'0'0'9280'0'0,"14"-3"-9236"0"0,215-54 33 0 0,-220 54-976 0 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3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60 117 3100 0 0,'0'0'8236'0'0,"0"12"-7763"0"0,2 31-78 0 0,-2 0-1 0 0,-12 84 1 0 0,8-110-386 0 0,4-10 22 0 0,-2 1 1 0 0,1-1-1 0 0,-1 0 0 0 0,0-1 1 0 0,0 1-1 0 0,-1 0 0 0 0,-6 11 1 0 0,9-17-37 0 0,0-1 1 0 0,0 0-1 0 0,-1 1 1 0 0,1-1-1 0 0,0 0 1 0 0,0 1 0 0 0,-1-1-1 0 0,1 1 1 0 0,0-1-1 0 0,-1 0 1 0 0,1 0-1 0 0,0 1 1 0 0,-1-1 0 0 0,1 0-1 0 0,0 0 1 0 0,-1 1-1 0 0,1-1 1 0 0,0 0 0 0 0,-1 0-1 0 0,1 0 1 0 0,-1 0-1 0 0,1 1 1 0 0,-1-1-1 0 0,1 0 1 0 0,0 0 0 0 0,-1 0-1 0 0,1 0 1 0 0,-1 0-1 0 0,1 0 1 0 0,-1 0-1 0 0,1 0 1 0 0,0 0 0 0 0,-1 0-1 0 0,1-1 1 0 0,-1 1-1 0 0,1 0 1 0 0,-1 0 0 0 0,1 0-1 0 0,0 0 1 0 0,-1-1-1 0 0,1 1 1 0 0,0 0-1 0 0,-1 0 1 0 0,1-1 0 0 0,0 1-1 0 0,-1 0 1 0 0,1-1-1 0 0,0 1 1 0 0,-1 0-1 0 0,1-1 1 0 0,0 1 0 0 0,0 0-1 0 0,0-1 1 0 0,-1 1-1 0 0,1-1 1 0 0,0 1 0 0 0,0 0-1 0 0,0-1 1 0 0,0 1-1 0 0,0-1 1 0 0,0 1-1 0 0,0-1 1 0 0,-5-28-867 0 0,6 11 700 0 0,1 0-1 0 0,1 0 1 0 0,1 0-1 0 0,1 1 1 0 0,0-1-1 0 0,1 1 1 0 0,1 0-1 0 0,0 1 1 0 0,2-1 0 0 0,0 1-1 0 0,15-20 1 0 0,-21 32 151 0 0,0 0-1 0 0,0 1 1 0 0,0 0 0 0 0,0-1 0 0 0,1 1 0 0 0,7-5 0 0 0,-11 7 31 0 0,1 1 0 0 0,0-1-1 0 0,-1 1 1 0 0,1-1 0 0 0,0 1-1 0 0,0 0 1 0 0,-1-1 0 0 0,1 1 0 0 0,0 0-1 0 0,0-1 1 0 0,-1 1 0 0 0,1 0 0 0 0,0 0-1 0 0,0 0 1 0 0,0 0 0 0 0,0 0 0 0 0,0 0-1 0 0,-1 0 1 0 0,1 0 0 0 0,0 0 0 0 0,0 0-1 0 0,0 0 1 0 0,0 1 0 0 0,-1-1 0 0 0,1 0-1 0 0,0 1 1 0 0,0-1 0 0 0,-1 0 0 0 0,1 1-1 0 0,0-1 1 0 0,0 1 0 0 0,-1-1-1 0 0,1 1 1 0 0,-1-1 0 0 0,1 1 0 0 0,0 0-1 0 0,-1-1 1 0 0,1 1 0 0 0,-1 0 0 0 0,1-1-1 0 0,-1 1 1 0 0,0 0 0 0 0,1 1 0 0 0,4 11 170 0 0,-1-1 0 0 0,-1 2 0 0 0,0-1 0 0 0,-1 0 0 0 0,1 26 0 0 0,-3-27-167 0 0,1-1 0 0 0,0 1 0 0 0,0-1 0 0 0,2 1 0 0 0,-1-1 0 0 0,1 0 0 0 0,1 0 0 0 0,9 20 0 0 0,-13-31-3 0 0,1 1-1 0 0,-1 0 1 0 0,1 0 0 0 0,-1 0-1 0 0,1-1 1 0 0,-1 1-1 0 0,1 0 1 0 0,0-1-1 0 0,-1 1 1 0 0,1 0-1 0 0,0-1 1 0 0,0 1-1 0 0,0-1 1 0 0,-1 1-1 0 0,1-1 1 0 0,0 1-1 0 0,0-1 1 0 0,0 0 0 0 0,0 1-1 0 0,0-1 1 0 0,0 0-1 0 0,0 0 1 0 0,-1 0-1 0 0,1 0 1 0 0,2 0-1 0 0,-2 0 15 0 0,1 0 0 0 0,0-1 1 0 0,0 0-1 0 0,0 1 0 0 0,-1-1 0 0 0,1 0 0 0 0,0 0 0 0 0,-1 0 0 0 0,1 0 0 0 0,-1 0 0 0 0,1 0 0 0 0,1-2 0 0 0,4-5 32 0 0,0 0 0 0 0,0 0-1 0 0,8-14 1 0 0,-13 19-100 0 0,29-43-418 0 0,69-116-818 0 0,-94 150 1537 0 0,-9 17-209 0 0,-11 23-122 0 0,10-15 111 0 0,0 1 0 0 0,0-1 0 0 0,1 1 0 0 0,1 0 0 0 0,1 0 0 0 0,0 0 0 0 0,0 0 0 0 0,1 1 0 0 0,1-1 0 0 0,1 0 0 0 0,0 0 0 0 0,1 0 0 0 0,0-1 0 0 0,1 1 0 0 0,0-1 0 0 0,1 0 0 0 0,8 16 0 0 0,-11-26 565 0 0,-5-6-519 0 0,1 0 0 0 0,-1 0 0 0 0,0 0 0 0 0,1-1 0 0 0,0 1-1 0 0,0-1 1 0 0,0 1 0 0 0,0-1 0 0 0,1 0 0 0 0,-2-5 0 0 0,0-2-268 0 0,1 0 1 0 0,1 0-1 0 0,0 0 0 0 0,0 0 1 0 0,1 0-1 0 0,2-16 1 0 0,-2 19 124 0 0,1 1 0 0 0,0 0 0 0 0,1-1 0 0 0,0 1 0 0 0,0 0 0 0 0,1 0 0 0 0,-1 0 0 0 0,2 0 0 0 0,-1 0 0 0 0,7-8 0 0 0,-10 14 54 0 0,1 1-1 0 0,-1-1 1 0 0,1 1 0 0 0,0 0 0 0 0,-1-1 0 0 0,1 1-1 0 0,0 0 1 0 0,-1 0 0 0 0,1-1 0 0 0,0 1 0 0 0,0 0 0 0 0,-1 0-1 0 0,1 0 1 0 0,0 0 0 0 0,0 0 0 0 0,-1 0 0 0 0,1 0 0 0 0,0 0-1 0 0,0 0 1 0 0,-1 0 0 0 0,1 0 0 0 0,0 1 0 0 0,-1-1 0 0 0,1 0-1 0 0,0 0 1 0 0,0 1 0 0 0,-1-1 0 0 0,1 1 0 0 0,-1-1-1 0 0,1 0 1 0 0,0 1 0 0 0,-1-1 0 0 0,1 1 0 0 0,-1-1 0 0 0,1 1-1 0 0,-1 0 1 0 0,1 0 0 0 0,19 23 415 0 0,-20-24-410 0 0,21 34 298 0 0,-19-28-284 0 0,1 0 0 0 0,1 0 0 0 0,-1 0 0 0 0,1 0 0 0 0,0-1 0 0 0,0 1 0 0 0,1-1 0 0 0,0 0 0 0 0,-1 0-1 0 0,2-1 1 0 0,6 5 0 0 0,-11-8 15 0 0,0-1 0 0 0,0 0-1 0 0,0 0 1 0 0,0 1-1 0 0,0-1 1 0 0,1 0-1 0 0,-1 0 1 0 0,0 0-1 0 0,0 0 1 0 0,0 0-1 0 0,0 0 1 0 0,0-1 0 0 0,1 1-1 0 0,-1 0 1 0 0,0-1-1 0 0,0 1 1 0 0,0-1-1 0 0,0 1 1 0 0,0-1-1 0 0,0 1 1 0 0,0-1-1 0 0,0 0 1 0 0,0 1 0 0 0,0-1-1 0 0,0 0 1 0 0,-1 0-1 0 0,2-1 1 0 0,22-29 6 0 0,-18 22-28 0 0,72-109-1034 0 0,-68 101 1016 0 0,0-1 0 0 0,-2-1 0 0 0,0 1 0 0 0,9-38 0 0 0,-17 55 61 0 0,0 1 0 0 0,1-1 0 0 0,-1 1 0 0 0,0-1 0 0 0,0 1-1 0 0,1-1 1 0 0,-1 1 0 0 0,0-1 0 0 0,0 0 0 0 0,0 1-1 0 0,0-1 1 0 0,0 1 0 0 0,0-1 0 0 0,0 0 0 0 0,0 1 0 0 0,0-1-1 0 0,0 1 1 0 0,0-1 0 0 0,-1 0 0 0 0,1 1 0 0 0,0-1 0 0 0,0 1-1 0 0,-1-1 1 0 0,1 1 0 0 0,-1-2 0 0 0,-9 11 41 0 0,-12 23-307 0 0,15-23 257 0 0,1 1 0 0 0,0 0-1 0 0,1 1 1 0 0,0-1 0 0 0,1 1-1 0 0,0 0 1 0 0,1 0 0 0 0,0 1 0 0 0,1-1-1 0 0,0 1 1 0 0,1-1 0 0 0,0 18 0 0 0,1-27-34 0 0,0-1 1 0 0,0 0-1 0 0,0 1 1 0 0,1-1-1 0 0,-1 0 1 0 0,0 1 0 0 0,1-1-1 0 0,-1 0 1 0 0,1 1-1 0 0,0-1 1 0 0,-1 0-1 0 0,1 0 1 0 0,0 0 0 0 0,0 0-1 0 0,0 0 1 0 0,0 0-1 0 0,0 0 1 0 0,0 0-1 0 0,0 0 1 0 0,0 0 0 0 0,0 0-1 0 0,0 0 1 0 0,2 0-1 0 0,0 0 28 0 0,1 1-1 0 0,-1-1 1 0 0,1 0-1 0 0,-1 0 1 0 0,1-1-1 0 0,-1 1 0 0 0,1-1 1 0 0,7 0-1 0 0,-1-1-120 0 0,0 0 0 0 0,0 0-1 0 0,-1-1 1 0 0,1 0 0 0 0,17-7 0 0 0,-23 7-303 0 0,25-12-958 0 0,-28 14 927 0 0,1-1 1 0 0,-1 0-1 0 0,0 0 0 0 0,1 1 0 0 0,-1-1 0 0 0,0 0 0 0 0,0-1 0 0 0,1 1 0 0 0,-1 0 0 0 0,0 0 0 0 0,0 0 0 0 0,-1-1 0 0 0,1 1 0 0 0,0 0 0 0 0,1-3 0 0 0,-5-8-4382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9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78 100 28 0 0,'0'0'3504'0'0,"4"-14"-2790"0"0,14-44 44 0 0,-15 34 869 0 0,-3 24-1595 0 0,0 0 0 0 0,0-1-1 0 0,0 1 1 0 0,0 0 0 0 0,-1 0 0 0 0,1 0 0 0 0,0-1-1 0 0,0 1 1 0 0,0 0 0 0 0,0 0 0 0 0,-1 0 0 0 0,1-1 0 0 0,0 1-1 0 0,0 0 1 0 0,0 0 0 0 0,-1 0 0 0 0,1 0 0 0 0,0 0-1 0 0,0 0 1 0 0,-1 0 0 0 0,1-1 0 0 0,0 1 0 0 0,0 0-1 0 0,-1 0 1 0 0,1 0 0 0 0,0 0 0 0 0,0 0 0 0 0,-1 0 0 0 0,1 0-1 0 0,0 0 1 0 0,0 0 0 0 0,-1 0 0 0 0,1 0 0 0 0,0 1-1 0 0,0-1 1 0 0,-1 0 0 0 0,1 0 0 0 0,0 0 0 0 0,-20 14 545 0 0,11-2-718 0 0,-1 0 1 0 0,2 1-1 0 0,-1 0 1 0 0,2 1-1 0 0,0 0 1 0 0,0 0 0 0 0,2 0-1 0 0,-8 26 1 0 0,18-50 414 0 0,0-1-59 0 0,-1 1 0 0 0,2 0 0 0 0,12-19 0 0 0,-18 28-382 0 0,1 4 26 0 0,1 0-1 0 0,-1 0 1 0 0,0 0 0 0 0,-1 0-1 0 0,1 0 1 0 0,0 0 0 0 0,-1 0-1 0 0,1 4 1 0 0,-1-3 30 0 0,20 226 225 0 0,-11-96 319 0 0,2 120 995 0 0,-12-253-1422 0 0,1 0-1 0 0,0-1 1 0 0,-1 1 0 0 0,1 0-1 0 0,-1-1 1 0 0,1 1 0 0 0,-1 0-1 0 0,0-1 1 0 0,1 1 0 0 0,-1-1-1 0 0,0 1 1 0 0,1-1-1 0 0,-1 1 1 0 0,0-1 0 0 0,1 1-1 0 0,-1-1 1 0 0,0 0 0 0 0,0 1-1 0 0,0-1 1 0 0,1 0 0 0 0,-1 0-1 0 0,0 0 1 0 0,0 0 0 0 0,0 0-1 0 0,0 0 1 0 0,1 0-1 0 0,-1 0 1 0 0,0 0 0 0 0,0 0-1 0 0,0 0 1 0 0,0 0 0 0 0,1 0-1 0 0,-1-1 1 0 0,0 1 0 0 0,0 0-1 0 0,0-1 1 0 0,1 1 0 0 0,-2-1-1 0 0,-1-12-3877 0 0,3-2 1040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4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187 0 4912 0 0,'0'0'8073'0'0,"0"18"-7768"0"0,-9 271 376 0 0,8-276-733 0 0,-1 0 0 0 0,0 0 1 0 0,0-1-1 0 0,-2 1 0 0 0,1-1 1 0 0,-11 23-1 0 0,14-35 27 0 0,0 1-1 0 0,-1 0 0 0 0,1-1 1 0 0,-1 1-1 0 0,1 0 0 0 0,-1-1 0 0 0,0 1 1 0 0,1-1-1 0 0,-1 1 0 0 0,0-1 1 0 0,1 1-1 0 0,-1-1 0 0 0,0 1 1 0 0,1-1-1 0 0,-1 1 0 0 0,0-1 1 0 0,0 0-1 0 0,0 0 0 0 0,1 1 1 0 0,-1-1-1 0 0,0 0 0 0 0,0 0 0 0 0,0 0 1 0 0,0 0-1 0 0,1 0 0 0 0,-1 0 1 0 0,0 0-1 0 0,0 0 0 0 0,0 0 1 0 0,1-1-1 0 0,-1 1 0 0 0,0 0 1 0 0,0 0-1 0 0,0-1 0 0 0,1 1 1 0 0,-1 0-1 0 0,0-1 0 0 0,0 1 1 0 0,1-1-1 0 0,-1 1 0 0 0,1-1 0 0 0,-1 1 1 0 0,0-1-1 0 0,1 0 0 0 0,-1 1 1 0 0,1-1-1 0 0,-1 0 0 0 0,1 1 1 0 0,-1-1-1 0 0,1 0 0 0 0,0 0 1 0 0,-1 1-1 0 0,1-1 0 0 0,0 0 1 0 0,0 0-1 0 0,0 0 0 0 0,-1 1 0 0 0,1-1 1 0 0,0 0-1 0 0,0-1 0 0 0,0-7-224 0 0,0 1-1 0 0,0-1 0 0 0,1 1 1 0 0,0 0-1 0 0,1-1 0 0 0,0 1 0 0 0,0 0 1 0 0,1 0-1 0 0,0 0 0 0 0,5-10 0 0 0,-7 15 236 0 0,1-1 0 0 0,0 1-1 0 0,0 0 1 0 0,0-1 0 0 0,0 1-1 0 0,0 0 1 0 0,1 0 0 0 0,-1 0 0 0 0,1 1-1 0 0,0-1 1 0 0,0 1 0 0 0,0-1-1 0 0,0 1 1 0 0,0 0 0 0 0,1 0-1 0 0,-1 0 1 0 0,0 1 0 0 0,1-1-1 0 0,0 1 1 0 0,-1 0 0 0 0,1 0-1 0 0,0 0 1 0 0,0 0 0 0 0,-1 1-1 0 0,5-1 1 0 0,-5 2 72 0 0,-1 0 1 0 0,0 0-1 0 0,1-1 0 0 0,-1 1 0 0 0,0 1 0 0 0,0-1 0 0 0,0 0 1 0 0,0 0-1 0 0,0 1 0 0 0,0 0 0 0 0,0-1 0 0 0,0 1 1 0 0,-1 0-1 0 0,1-1 0 0 0,-1 1 0 0 0,1 0 0 0 0,-1 0 1 0 0,0 1-1 0 0,1-1 0 0 0,-1 0 0 0 0,0 0 0 0 0,-1 0 1 0 0,1 1-1 0 0,0-1 0 0 0,-1 0 0 0 0,1 1 0 0 0,0 4 0 0 0,0 3 124 0 0,1 0 0 0 0,-1 0 0 0 0,-1 0-1 0 0,0 0 1 0 0,-2 18 0 0 0,1-23-106 0 0,-1-1 1 0 0,1 1-1 0 0,-1-1 1 0 0,0 1 0 0 0,-1-1-1 0 0,1 0 1 0 0,-1 0-1 0 0,1 0 1 0 0,-1 0-1 0 0,-1 0 1 0 0,1-1-1 0 0,0 1 1 0 0,-1-1 0 0 0,0 0-1 0 0,0 0 1 0 0,0 0-1 0 0,0-1 1 0 0,-6 4-1 0 0,-2 0 54 0 0,0 0 0 0 0,-1-1 0 0 0,1-1 0 0 0,-1 0 0 0 0,-21 4 0 0 0,29-7-187 0 0,-44 5 398 0 0,46-5-460 0 0,-1-1 0 0 0,1 0 0 0 0,0 0 0 0 0,-1-1-1 0 0,1 1 1 0 0,0-1 0 0 0,0 1 0 0 0,-1-1-1 0 0,1 0 1 0 0,0 0 0 0 0,0 0 0 0 0,-3-2-1 0 0,5 2-92 0 0,1 0-1 0 0,-1 0 0 0 0,1 1 0 0 0,-1-1 1 0 0,1 0-1 0 0,-1 0 0 0 0,1 0 0 0 0,-1 1 0 0 0,1-1 1 0 0,0 0-1 0 0,0 0 0 0 0,0 0 0 0 0,-1 0 1 0 0,1 0-1 0 0,0 0 0 0 0,0 0 0 0 0,0 1 0 0 0,0-1 1 0 0,0 0-1 0 0,1 0 0 0 0,-1 0 0 0 0,0 0 0 0 0,0 0 1 0 0,0 0-1 0 0,1 0 0 0 0,-1 1 0 0 0,1-2 1 0 0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4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 3116 0 0,'0'0'9497'0'0,"99"-37"-9837"0"0,-83 37 136 0 0,0 0-232 0 0,3 0-636 0 0,-8 3-256 0 0,2 2-216 0 0,-5-2-668 0 0</inkml:trace>
  <inkml:trace contextRef="#ctx0" brushRef="#br0" timeOffset="1">18 226 3604 0 0,'0'0'7729'0'0,"84"-21"-8141"0"0,-61 15-1244 0 0,0-2-368 0 0,-8 2-957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5.3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0 1528 0 0,'0'0'11344'0'0,"-1"15"-10787"0"0,-4 22-357 0 0,0 0 0 0 0,-3 0-1 0 0,-15 47 1 0 0,18-71-302 0 0,-31 74-323 0 0,31-78-632 0 0,0 0 1 0 0,-1 0-1 0 0,-11 13 0 0 0,17-22 936 0 0,0 1-1 0 0,0-1 0 0 0,0 0 0 0 0,-1 1 1 0 0,0 0-366 0 0,1-1 365 0 0,0 0 1 0 0,-1 0-1 0 0,1 0 0 0 0,0 1 1 0 0,-1-1-1 0 0,1 0 0 0 0,0 0 1 0 0,-1 0-1 0 0,1 0 0 0 0,-1 0 0 0 0,1 0 1 0 0,0 0-1 0 0,-1 0 0 0 0,1 0 1 0 0,0 0-1 0 0,-1 0 0 0 0,1 0 1 0 0,-1 0-1 0 0,1 0 0 0 0,0 0 1 0 0,-1 0-1 0 0,1 0 0 0 0,0 0 1 0 0,-1 0-1 0 0,1-1 0 0 0,0 1 1 0 0,-1 0-1 0 0,1 0 0 0 0,0 0 0 0 0,-1-1 1 0 0,1 1-1 0 0,-6-7-2503 0 0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5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1 120 1296 0 0,'0'0'8694'0'0,"15"12"-8452"0"0,89 84-108 0 0,-102-94-120 0 0,0 0 0 0 0,1 0 0 0 0,-1 0 0 0 0,1 0 0 0 0,-1 0 0 0 0,1 0 0 0 0,0-1 0 0 0,0 1 0 0 0,0-1 0 0 0,0 0 0 0 0,0 1 0 0 0,0-1 0 0 0,0-1 0 0 0,0 1 0 0 0,0 0 0 0 0,0-1 0 0 0,1 0 1 0 0,-1 0-1 0 0,0 0 0 0 0,0 0 0 0 0,1 0 0 0 0,4-2 0 0 0,-5 1 70 0 0,1-1-1 0 0,-1 0 1 0 0,0 0 0 0 0,0 0 0 0 0,0 0 0 0 0,0-1-1 0 0,0 1 1 0 0,0-1 0 0 0,-1 0 0 0 0,1 0 0 0 0,-1 0-1 0 0,0 0 1 0 0,0 0 0 0 0,0-1 0 0 0,0 1 0 0 0,0 0 0 0 0,-1-1-1 0 0,2-5 1 0 0,5-12 181 0 0,-1 0 1 0 0,0 0-1 0 0,-2-1 1 0 0,-1 0-1 0 0,3-41 0 0 0,-6 62-291 0 0,-1 0-1 0 0,0 0 0 0 0,0 1 0 0 0,0-1 0 0 0,0 0 1 0 0,0 1-1 0 0,0-1 0 0 0,0 0 0 0 0,0 0 1 0 0,0 1-1 0 0,0-1 0 0 0,0 0 0 0 0,0 1 1 0 0,0-1-1 0 0,-1 0 0 0 0,1 0 0 0 0,0 1 1 0 0,-1-1-1 0 0,1 0 0 0 0,0 1 0 0 0,-1-1 1 0 0,1 1-1 0 0,-1-1 0 0 0,1 1 0 0 0,-1-1 1 0 0,1 1-1 0 0,-1-1 0 0 0,1 1 0 0 0,-1-1 1 0 0,1 1-1 0 0,-1-1 0 0 0,0 1 0 0 0,1 0 1 0 0,-1-1-1 0 0,0 1 0 0 0,1 0 0 0 0,-1 0 1 0 0,0 0-1 0 0,1-1 0 0 0,-1 1 0 0 0,0 0 1 0 0,-1 0-1 0 0,1 1-135 0 0,0-1 0 0 0,-1 1 1 0 0,1-1-1 0 0,-1 1 0 0 0,1 0 0 0 0,0-1 1 0 0,-1 1-1 0 0,1 0 0 0 0,0 0 1 0 0,0 0-1 0 0,0 0 0 0 0,0 0 0 0 0,0 1 1 0 0,0-1-1 0 0,0 0 0 0 0,0 0 1 0 0,0 1-1 0 0,-1 1 0 0 0,-10 25-3317 0 0,1-10 640 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6.2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58 680 0 0,'0'0'11831'0'0,"-6"16"-11678"0"0,3-7-144 0 0,-12 33-13 0 0,-13 57 1 0 0,26-86-54 0 0,0 0 1 0 0,1 0-1 0 0,1 14 1 0 0,24-65-686 0 0,-7 12 225 0 0,-12 17 450 0 0,1-1 0 0 0,0 1 0 0 0,0 1 1 0 0,1-1-1 0 0,0 1 0 0 0,13-11 1 0 0,-19 19 79 0 0,-1-1 0 0 0,1 1 0 0 0,-1 0 0 0 0,1-1 0 0 0,0 1 0 0 0,-1 0 0 0 0,1 0 0 0 0,-1 0 1 0 0,1 0-1 0 0,0-1 0 0 0,-1 1 0 0 0,1 0 0 0 0,0 0 0 0 0,-1 0 0 0 0,1 0 0 0 0,-1 0 0 0 0,1 1 0 0 0,0-1 1 0 0,-1 0-1 0 0,1 0 0 0 0,-1 0 0 0 0,1 0 0 0 0,0 1 0 0 0,-1-1 0 0 0,1 0 0 0 0,-1 1 0 0 0,1-1 0 0 0,-1 0 1 0 0,1 1-1 0 0,-1-1 0 0 0,1 1 0 0 0,-1-1 0 0 0,1 1 0 0 0,-1-1 0 0 0,0 1 0 0 0,1-1 0 0 0,-1 1 0 0 0,0-1 0 0 0,1 1 1 0 0,-1-1-1 0 0,0 2 0 0 0,14 32 246 0 0,-10-22-282 0 0,-3-9 23 0 0,18 29-38 0 0,-19-31 24 0 0,0-1 0 0 0,1 1 0 0 0,-1-1 0 0 0,0 1 0 0 0,1-1 0 0 0,-1 1 0 0 0,1-1 0 0 0,-1 1 0 0 0,1-1 0 0 0,-1 1 0 0 0,1-1 0 0 0,-1 0 0 0 0,1 1 0 0 0,0-1 0 0 0,-1 0 0 0 0,1 1 0 0 0,-1-1 0 0 0,1 0 0 0 0,0 0 0 0 0,-1 0 0 0 0,1 0 0 0 0,-1 0 0 0 0,1 1 0 0 0,0-1 0 0 0,-1 0 0 0 0,1 0 0 0 0,0-1 0 0 0,-1 1 0 0 0,1 0 0 0 0,0 0 0 0 0,-1 0 0 0 0,1 0 0 0 0,0 0 0 0 0,-1-1 0 0 0,1 1 0 0 0,-1 0 0 0 0,1-1 0 0 0,-1 1 0 0 0,1 0 0 0 0,0-1 0 0 0,-1 1 0 0 0,0-1 0 0 0,1 1 0 0 0,-1-1 0 0 0,1 1 0 0 0,-1-1 0 0 0,1 1 0 0 0,-1-1 0 0 0,1 0 0 0 0,2-3-67 0 0,0-1-1 0 0,0 1 1 0 0,0 0-1 0 0,1 0 1 0 0,0 1-1 0 0,6-6 0 0 0,-9 8 71 0 0,1 0-1 0 0,-1 1 0 0 0,0-1 1 0 0,0 1-1 0 0,0-1 0 0 0,0 1 1 0 0,1 0-1 0 0,-1-1 0 0 0,0 1 1 0 0,0 0-1 0 0,1 0 0 0 0,-1 0 0 0 0,0 0 1 0 0,0 0-1 0 0,1 0 0 0 0,-1 0 1 0 0,0 0-1 0 0,0 1 0 0 0,1-1 1 0 0,-1 0-1 0 0,0 1 0 0 0,0-1 0 0 0,0 1 1 0 0,0-1-1 0 0,1 1 0 0 0,-1 0 1 0 0,0-1-1 0 0,0 1 0 0 0,0 0 1 0 0,0 0-1 0 0,-1 0 0 0 0,2 1 1 0 0,-1-1 43 0 0,0 0 1 0 0,0 0 0 0 0,0 0-1 0 0,0 0 1 0 0,0 0 0 0 0,0 0 0 0 0,0 0-1 0 0,0-1 1 0 0,0 1 0 0 0,0 0-1 0 0,0-1 1 0 0,0 1 0 0 0,0-1 0 0 0,1 1-1 0 0,-1-1 1 0 0,0 0 0 0 0,0 1-1 0 0,1-1 1 0 0,-1 0 0 0 0,0 0 0 0 0,0 0-1 0 0,1 0 1 0 0,-1 0 0 0 0,0 0-1 0 0,1 0 1 0 0,-1-1 0 0 0,0 1-1 0 0,0 0 1 0 0,0-1 0 0 0,1 1 0 0 0,-1-1-1 0 0,0 1 1 0 0,0-1 0 0 0,0 1-1 0 0,0-1 1 0 0,0 0 0 0 0,0 0 0 0 0,2-1-1 0 0,2-4-26 0 0,0 0 0 0 0,0-1-1 0 0,0 0 1 0 0,-1 0-1 0 0,5-10 1 0 0,5-8-313 0 0,-9 18 222 0 0,32-55-348 0 0,-35 58 439 0 0,0 0 1 0 0,0 0-1 0 0,-1 0 0 0 0,0 0 0 0 0,1 0 0 0 0,-1-1 0 0 0,-1 1 0 0 0,1 0 1 0 0,-1-1-1 0 0,1 1 0 0 0,-1 0 0 0 0,0-1 0 0 0,-2-7 0 0 0,2 12 28 0 0,-1-1 1 0 0,1 1-1 0 0,0-1 0 0 0,-1 0 0 0 0,1 1 0 0 0,-1-1 0 0 0,1 1 1 0 0,-1 0-1 0 0,1-1 0 0 0,-1 1 0 0 0,1-1 0 0 0,-1 1 0 0 0,1 0 0 0 0,-1-1 1 0 0,1 1-1 0 0,-1 0 0 0 0,0 0 0 0 0,1-1 0 0 0,-1 1 0 0 0,0 0 1 0 0,1 0-1 0 0,-1 0 0 0 0,0 0 0 0 0,1 0 0 0 0,-1 0 0 0 0,0 0 0 0 0,1 0 1 0 0,-2 0-1 0 0,-19 6 339 0 0,16-2-275 0 0,-1 0 1 0 0,1 1-1 0 0,1 0 1 0 0,-1 0-1 0 0,1 0 0 0 0,0 1 1 0 0,0-1-1 0 0,0 1 1 0 0,1 0-1 0 0,0 0 1 0 0,0 1-1 0 0,-3 9 1 0 0,3-7-70 0 0,0-1 0 0 0,1 1 0 0 0,1-1 0 0 0,-1 1 0 0 0,1 0 1 0 0,0 0-1 0 0,1 0 0 0 0,0 0 0 0 0,2 12 0 0 0,-1-18-33 0 0,0 0 0 0 0,1 0-1 0 0,-1 0 1 0 0,1 0 0 0 0,-1-1 0 0 0,1 1-1 0 0,0 0 1 0 0,0-1 0 0 0,0 1 0 0 0,0-1-1 0 0,0 0 1 0 0,1 0 0 0 0,-1 0-1 0 0,1 0 1 0 0,-1 0 0 0 0,1 0 0 0 0,0-1-1 0 0,0 1 1 0 0,0-1 0 0 0,0 0 0 0 0,0 0-1 0 0,0 0 1 0 0,0 0 0 0 0,0-1 0 0 0,0 1-1 0 0,6 0 1 0 0,-3-1-244 0 0,0 1-1 0 0,0-1 1 0 0,0 0 0 0 0,0-1-1 0 0,0 1 1 0 0,7-3-1 0 0,-9 2-222 0 0,-1 0 0 0 0,1 0 0 0 0,-1 0 0 0 0,1 0-1 0 0,-1-1 1 0 0,0 0 0 0 0,0 0 0 0 0,0 0-1 0 0,0 0 1 0 0,3-3 0 0 0,8-11-5139 0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18.7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520 1310 900 0 0,'0'0'9629'0'0,"-3"0"-9530"0"0,30 10 1518 0 0,-11-4-1538 0 0,-1 0 0 0 0,1 0 1 0 0,19 2-1 0 0,-26-6-40 0 0,1 0-1 0 0,-1-2 1 0 0,1 1 0 0 0,0-1 0 0 0,-1 0 0 0 0,1-1 0 0 0,0 0-1 0 0,-1 0 1 0 0,1-1 0 0 0,-1-1 0 0 0,0 0 0 0 0,0 0 0 0 0,0 0-1 0 0,0-1 1 0 0,0-1 0 0 0,11-7 0 0 0,6-5 15 0 0,25-16 12 0 0,71-60 1 0 0,5-25 566 0 0,-105 97-465 0 0,0-1 1 0 0,-2-1-1 0 0,33-46 0 0 0,-46 58-98 0 0,0-1 0 0 0,0 0 0 0 0,-1 0 0 0 0,-1-1 0 0 0,0 1 0 0 0,-1-1 0 0 0,0 0 0 0 0,-1 0 0 0 0,-1-1 0 0 0,0 1 0 0 0,0-16 0 0 0,4-58 175 0 0,-3 63-213 0 0,-1 1 0 0 0,-1-1 1 0 0,-4-40-1 0 0,2 56-39 0 0,-1 0-1 0 0,0 1 1 0 0,-1 0 0 0 0,1-1 0 0 0,-2 1-1 0 0,1 0 1 0 0,-1 1 0 0 0,-8-13 0 0 0,-46-49-54 0 0,13 17 56 0 0,9-8-88 0 0,11 15-119 0 0,13 27 213 0 0,-1 0-1 0 0,-1 1 1 0 0,-1 0-1 0 0,0 1 1 0 0,-1 1-1 0 0,0 0 0 0 0,-25-15 1 0 0,18 15-15 0 0,-1 0 1 0 0,-1 1-1 0 0,0 2 1 0 0,-1 0-1 0 0,-34-8 0 0 0,45 16-37 0 0,-1 0 0 0 0,0 2-1 0 0,1 0 1 0 0,-1 1 0 0 0,1 0-1 0 0,-1 1 1 0 0,0 1 0 0 0,1 0-1 0 0,-16 5 1 0 0,-25 9 18 0 0,-57 24 0 0 0,93-32 14 0 0,2-1-29 0 0,0 2 0 0 0,1 0-1 0 0,0 1 1 0 0,0 1 0 0 0,-22 19 0 0 0,-72 75 3 0 0,53-48 229 0 0,44-44-137 0 0,0 1 0 0 0,1 1 1 0 0,1 0-1 0 0,-17 26 0 0 0,23-30-53 0 0,1 0-1 0 0,0 0 1 0 0,0 1 0 0 0,1-1-1 0 0,1 1 1 0 0,0 0 0 0 0,0 0-1 0 0,-1 17 1 0 0,2-3 52 0 0,0-1-1 0 0,2 1 1 0 0,0-1 0 0 0,2 1-1 0 0,1-1 1 0 0,1 0-1 0 0,2 1 1 0 0,13 40 0 0 0,-3-22-32 0 0,2-2 0 0 0,1 0-1 0 0,33 52 1 0 0,-42-79-19 0 0,1-1-1 0 0,0 1 1 0 0,1-1-1 0 0,1-1 0 0 0,0-1 1 0 0,0 1-1 0 0,1-2 1 0 0,1 0-1 0 0,0-1 1 0 0,0 0-1 0 0,24 10 0 0 0,26 0 74 0 0,-21-9 112 0 0,-43-11-220 0 0,-1 0-1 0 0,0 0 1 0 0,1 0-1 0 0,-1 0 0 0 0,0 0 1 0 0,1 0-1 0 0,-1 0 0 0 0,0 0 1 0 0,1 0-1 0 0,-1-1 1 0 0,0 1-1 0 0,1 0 0 0 0,-1 0 1 0 0,0 0-1 0 0,1-1 1 0 0,-1 1-1 0 0,0 0 0 0 0,0 0 1 0 0,1-1-1 0 0,-1 1 0 0 0,0 0 1 0 0,0 0-1 0 0,1-1 1 0 0,-1 1-1 0 0,0 0 0 0 0,0-1 1 0 0,0 1-1 0 0,0 0 1 0 0,0-1-1 0 0,0 1 0 0 0,1 0 1 0 0,-1-1-1 0 0,0 1 0 0 0,0-1 1 0 0,0 1-1 0 0,4-22-2966 0 0,-4 20 2532 0 0,3-27-4033 0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5.4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4600 0 0,'0'0'3369'0'0,"104"90"-3985"0"0,-75-67-188 0 0,1 0-669 0 0,-10-6-507 0 0,9 3-944 0 0</inkml:trace>
  <inkml:trace contextRef="#ctx0" brushRef="#br0" timeOffset="1">437 427 92 0 0,'0'0'7181'0'0,"50"90"-7453"0"0,-32-71-952 0 0,1 1-81 0 0,-1 4-299 0 0,2-1 288 0 0,-2-5 992 0 0,7 13-720 0 0</inkml:trace>
  <inkml:trace contextRef="#ctx0" brushRef="#br0" timeOffset="2">828 928 680 0 0,'0'0'7033'0'0,"49"78"-7033"0"0,-42-69-24 0 0,-2 4 24 0 0,4 1-248 0 0,-1 0-1364 0 0,-3-4-761 0 0,9 4-795 0 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6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168 89 328 0 0,'0'0'3438'0'0,"1"-5"-2848"0"0,-1 5-581 0 0,4-46 2052 0 0,-10 20 218 0 0,6 25-2157 0 0,-1 1 0 0 0,1-1 0 0 0,-1 0-1 0 0,1 0 1 0 0,-1 1 0 0 0,1-1 0 0 0,-1 1 0 0 0,0-1 0 0 0,1 0 0 0 0,-1 1 0 0 0,0-1 0 0 0,1 1 0 0 0,-1-1 0 0 0,0 1 0 0 0,0 0 0 0 0,1-1 0 0 0,-1 1 0 0 0,0 0-1 0 0,0-1 1 0 0,0 1 0 0 0,0 0 0 0 0,1 0 0 0 0,-1 0 0 0 0,-2 0 0 0 0,1 0-95 0 0,-1 1-1 0 0,0 0 1 0 0,1 0-1 0 0,-1 0 1 0 0,1 0 0 0 0,-1 0-1 0 0,1 0 1 0 0,0 1-1 0 0,-1-1 1 0 0,1 1 0 0 0,0 0-1 0 0,0 0 1 0 0,-3 3-1 0 0,-27 30 205 0 0,28-30-158 0 0,-9 11-43 0 0,1 0-1 0 0,-14 23 0 0 0,23-33-81 0 0,-1 1 0 0 0,1-1 0 0 0,0 1 0 0 0,1 0 0 0 0,0 0 0 0 0,0 0 0 0 0,0 1 0 0 0,1-1 0 0 0,-1 13 0 0 0,2-20 59 0 0,1 1 0 0 0,-1-1 0 0 0,0 0 1 0 0,1 1-1 0 0,-1-1 0 0 0,0 0 0 0 0,1 1 0 0 0,-1-1 0 0 0,1 0 0 0 0,-1 0 0 0 0,1 0 1 0 0,-1 1-1 0 0,0-1 0 0 0,1 0 0 0 0,-1 0 0 0 0,1 0 0 0 0,-1 0 0 0 0,1 0 0 0 0,-1 0 1 0 0,1 0-1 0 0,-1 0 0 0 0,1 0 0 0 0,-1 0 0 0 0,1 0 0 0 0,-1 0 0 0 0,1 0 0 0 0,-1 0 1 0 0,1 0-1 0 0,-1-1 0 0 0,1 1 0 0 0,-1 0 0 0 0,0 0 0 0 0,1 0 0 0 0,-1-1 0 0 0,1 1 1 0 0,-1 0-1 0 0,0-1 0 0 0,1 1 0 0 0,-1 0 0 0 0,1-1 0 0 0,20-10 290 0 0,39-33-90 0 0,-40 28-199 0 0,1 1-1 0 0,0 1 1 0 0,31-16-1 0 0,-49 28-45 0 0,1 1 0 0 0,-1 0 0 0 0,0-1 1 0 0,0 1-1 0 0,1 1 0 0 0,-1-1 0 0 0,1 0 0 0 0,-1 1 0 0 0,1 0 0 0 0,-1-1 0 0 0,1 1 0 0 0,-1 1 0 0 0,1-1 1 0 0,-1 0-1 0 0,0 1 0 0 0,1 0 0 0 0,-1 0 0 0 0,0 0 0 0 0,5 2 0 0 0,-5-1 17 0 0,1 0 1 0 0,-1 1-1 0 0,1 0 0 0 0,-1-1 0 0 0,0 1 1 0 0,0 0-1 0 0,0 1 0 0 0,-1-1 0 0 0,1 0 1 0 0,-1 1-1 0 0,0 0 0 0 0,0-1 0 0 0,3 9 1 0 0,-1-4-277 0 0,-2 1-1 0 0,1-1 1 0 0,-1 1 0 0 0,0 0 0 0 0,-1 0 0 0 0,1 14 0 0 0,-2-16-469 0 0,0 1 1 0 0,-1 0-1 0 0,0 0 0 0 0,0-1 1 0 0,-1 1-1 0 0,0-1 0 0 0,-3 10 1 0 0,-8 7-2413 0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6.4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4364 0 0,'0'0'5484'0'0,"6"16"-5402"0"0,2 5-67 0 0,-2-7 1 0 0,-1 0 0 0 0,-1 0-1 0 0,5 23 1 0 0,-6 9 366 0 0,27-54-676 0 0,-16 4 183 0 0,-1 0 0 0 0,1 0 0 0 0,0 1 1 0 0,0 1-1 0 0,0 1 0 0 0,18-1 0 0 0,-27 3 87 0 0,1-1-1 0 0,-1 1 0 0 0,0-1 1 0 0,0 1-1 0 0,0 1 1 0 0,0-1-1 0 0,0 1 0 0 0,-1 0 1 0 0,7 3-1 0 0,-9-4 17 0 0,1 1 1 0 0,-1 0-1 0 0,0-1 0 0 0,0 1 0 0 0,0 0 0 0 0,0 0 1 0 0,0 0-1 0 0,0 1 0 0 0,-1-1 0 0 0,1 0 1 0 0,-1 1-1 0 0,1-1 0 0 0,-1 1 0 0 0,0-1 0 0 0,0 1 1 0 0,0 0-1 0 0,1 5 0 0 0,-2-7 45 0 0,1 1 1 0 0,-1 0-1 0 0,0 0 0 0 0,0 0 1 0 0,0 0-1 0 0,0 0 0 0 0,0 0 1 0 0,-1 0-1 0 0,1 0 0 0 0,0 0 1 0 0,-1 0-1 0 0,1-1 0 0 0,-1 1 1 0 0,0 0-1 0 0,0 0 0 0 0,0 0 1 0 0,0-1-1 0 0,0 1 0 0 0,0-1 0 0 0,-2 3 1 0 0,0-1 36 0 0,0 0-1 0 0,0 0 1 0 0,-1-1 0 0 0,0 1 0 0 0,1-1-1 0 0,-1 0 1 0 0,0 0 0 0 0,-8 3 0 0 0,-6 0 177 0 0,0 0 0 0 0,-1-2 0 0 0,-24 3 0 0 0,35-5-164 0 0,-101 7 66 0 0,124-28-5924 0 0,6-1 776 0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59 3724 0 0,'0'0'6423'0'0,"17"-9"-6410"0"0,55-26-27 0 0,-65 32-3 0 0,-1 1 0 0 0,0 0-1 0 0,1 0 1 0 0,0 0 0 0 0,-1 1-1 0 0,1 0 1 0 0,0 0 0 0 0,0 1-1 0 0,-1 0 1 0 0,1 0 0 0 0,8 1-1 0 0,9 1-54 0 0,-23-2 46 0 0,29 2-297 0 0,-29-2 79 0 0,0 0-1 0 0,0 0 1 0 0,0 0 0 0 0,0 1 0 0 0,0-1 0 0 0,0 0 0 0 0,0 1 0 0 0,0-1-1 0 0,0 1 1 0 0,0-1 0 0 0,0 1 0 0 0,0-1 0 0 0,0 1 0 0 0,0 0-1 0 0,0-1 1 0 0,0 1 0 0 0,-1 0 0 0 0,1 0 0 0 0,0-1 0 0 0,0 1 0 0 0,-1 0-1 0 0,1 0 1 0 0,-1 0 0 0 0,1 1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29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1880 0 0,'0'0'6532'0'0,"9"18"-7415"0"0,2 2 1048 0 0,-5-11-99 0 0,-1 0 1 0 0,1 1-1 0 0,-2 0 1 0 0,0 0-1 0 0,0 1 1 0 0,-1-1-1 0 0,0 1 1 0 0,3 20-1 0 0,-2 10 137 0 0,-2 1 0 0 0,-1-1 0 0 0,-2 0 0 0 0,-3 1 0 0 0,0-1 0 0 0,-3 0-1 0 0,-2-1 1 0 0,-16 51 0 0 0,28-178 1275 0 0,0 74-1570 0 0,0 0 0 0 0,1 1 0 0 0,0-1-1 0 0,11-20 1 0 0,-14 32 41 0 0,0 0-1 0 0,-1 0 1 0 0,1 0-1 0 0,0 0 1 0 0,0 0 0 0 0,0 1-1 0 0,-1-1 1 0 0,1 0-1 0 0,0 0 1 0 0,0 1-1 0 0,0-1 1 0 0,1 1 0 0 0,-1-1-1 0 0,0 1 1 0 0,0-1-1 0 0,0 1 1 0 0,0 0 0 0 0,0-1-1 0 0,0 1 1 0 0,1 0-1 0 0,-1 0 1 0 0,0 0 0 0 0,0 0-1 0 0,0 0 1 0 0,1 0-1 0 0,-1 0 1 0 0,0 0-1 0 0,0 1 1 0 0,0-1 0 0 0,0 0-1 0 0,1 1 1 0 0,-1-1-1 0 0,0 1 1 0 0,0-1 0 0 0,0 1-1 0 0,0-1 1 0 0,0 1-1 0 0,0 0 1 0 0,0-1 0 0 0,1 3-1 0 0,4 1 187 0 0,0 1 0 0 0,-1-1 0 0 0,0 1 0 0 0,0 0 0 0 0,6 9 1 0 0,-1 1 61 0 0,-2 0 0 0 0,0 0 1 0 0,0 1-1 0 0,-1 0 0 0 0,-1 1 0 0 0,5 24 1 0 0,-5-14-904 0 0,-1-1 0 0 0,-2 1 0 0 0,1 40 0 0 0,-1-94-3270 0 0,2-1 425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5 784 0 0,'0'0'8425'0'0,"54"-3"-8593"0"0,-30 2 76 0 0,0 1-24 0 0,-3 0-324 0 0,-2 3-364 0 0,-3 0-704 0 0,-5 0-1309 0 0</inkml:trace>
  <inkml:trace contextRef="#ctx0" brushRef="#br0" timeOffset="1">0 403 5805 0 0,'0'0'4296'0'0,"102"0"-6600"0"0,-76 5 156 0 0,10-1-2293 0 0</inkml:trace>
  <inkml:trace contextRef="#ctx0" brushRef="#br0" timeOffset="2">69 595 6353 0 0,'0'0'4396'0'0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8.3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 3980 0 0,'0'0'7925'0'0,"1"0"-8244"0"0,-1 0 307 0 0,0 0 0 0 0,1 0 0 0 0,-1 0 0 0 0,1 0 0 0 0,-1 1 0 0 0,0-1 1 0 0,1 0-1 0 0,-1 0 0 0 0,0 0 0 0 0,1 0 0 0 0,-1 1 0 0 0,0-1 0 0 0,0 0 0 0 0,1 0 0 0 0,-1 1 0 0 0,0-1 0 0 0,1 0 1 0 0,-1 1-1 0 0,0-1 0 0 0,0 0 0 0 0,0 0 0 0 0,1 1 0 0 0,-1-1 0 0 0,0 0 0 0 0,0 1 0 0 0,0-1 0 0 0,0 1 0 0 0,0-1 1 0 0,0 0-1 0 0,0 1 0 0 0,0-1 0 0 0,0 0 0 0 0,0 1 0 0 0,0 11 117 0 0,0-1 0 0 0,-1 0 0 0 0,0 0 0 0 0,-1 0 0 0 0,0 0 0 0 0,-6 15 0 0 0,1 1 26 0 0,-3 25-112 0 0,5-26-60 0 0,0-1 0 0 0,-15 40 1 0 0,16-63-403 0 0,-1-10 55 0 0,-1-9-227 0 0,5 6 536 0 0,1 0 0 0 0,-1 1 0 0 0,2-1 0 0 0,-1 0 0 0 0,2 1 1 0 0,-1-1-1 0 0,1 1 0 0 0,1-1 0 0 0,0 1 0 0 0,0 0 1 0 0,1 0-1 0 0,7-12 0 0 0,-11 22 73 0 0,1-1 0 0 0,-1 1 0 0 0,0 0 0 0 0,1-1 0 0 0,-1 1 0 0 0,0 0 1 0 0,0-1-1 0 0,1 1 0 0 0,-1 0 0 0 0,1 0 0 0 0,-1 0 0 0 0,0-1 0 0 0,1 1 0 0 0,-1 0 0 0 0,1 0 0 0 0,-1 0 0 0 0,0 0 1 0 0,1 0-1 0 0,-1 0 0 0 0,1 0 0 0 0,-1 0 0 0 0,1 0 0 0 0,-1 0 0 0 0,0 0 0 0 0,1 0 0 0 0,-1 0 0 0 0,1 0 1 0 0,-1 0-1 0 0,0 0 0 0 0,1 0 0 0 0,-1 0 0 0 0,1 1 0 0 0,-1-1 0 0 0,0 0 0 0 0,1 0 0 0 0,-1 1 0 0 0,0-1 0 0 0,1 0 1 0 0,-1 0-1 0 0,0 1 0 0 0,1-1 0 0 0,-1 0 0 0 0,0 1 0 0 0,0-1 0 0 0,1 0 0 0 0,-1 1 0 0 0,15 21 168 0 0,-12-17-55 0 0,10 15 210 0 0,-3-3-252 0 0,1 0 1 0 0,20 22-1 0 0,-28-36-17 0 0,0 0-1 0 0,0 1 1 0 0,1-1-1 0 0,-1-1 1 0 0,1 1 0 0 0,-1 0-1 0 0,1-1 1 0 0,0 0-1 0 0,0 0 1 0 0,0 0 0 0 0,0 0-1 0 0,0-1 1 0 0,0 0 0 0 0,1 0-1 0 0,-1 0 1 0 0,9 1-1 0 0,-10-3 50 0 0,0 1-1 0 0,0-1 0 0 0,0 0 0 0 0,-1 0 1 0 0,1 0-1 0 0,0 0 0 0 0,0-1 0 0 0,-1 1 1 0 0,1-1-1 0 0,-1 1 0 0 0,1-1 1 0 0,-1 0-1 0 0,0 0 0 0 0,1 0 0 0 0,-1 0 1 0 0,0-1-1 0 0,-1 1 0 0 0,1 0 0 0 0,0-1 1 0 0,-1 0-1 0 0,1 1 0 0 0,0-4 1 0 0,4-5 71 0 0,-1 0 0 0 0,-1 0 0 0 0,0-1 0 0 0,3-12 0 0 0,-3 6-339 0 0,-1-1 1 0 0,-1 1-1 0 0,0-24 0 0 0,-2 41 129 0 0,0 1-1 0 0,0 0 1 0 0,0-1 0 0 0,0 1 0 0 0,0-1 0 0 0,0 1-1 0 0,0 0 1 0 0,-1-1 0 0 0,1 1 0 0 0,0 0-1 0 0,0-1 1 0 0,0 1 0 0 0,-1 0 0 0 0,1 0 0 0 0,0-1-1 0 0,0 1 1 0 0,-1 0 0 0 0,1 0 0 0 0,0-1-1 0 0,0 1 1 0 0,-1 0 0 0 0,1 0 0 0 0,0 0 0 0 0,-1 0-1 0 0,1-1 1 0 0,0 1 0 0 0,-1 0 0 0 0,1 0-1 0 0,-1 0 1 0 0,1 0 0 0 0,0 0 0 0 0,-1 0 0 0 0,1 0-1 0 0,0 0 1 0 0,-1 0 0 0 0,1 0 0 0 0,0 0-1 0 0,-1 0 1 0 0,1 0 0 0 0,-1 0 0 0 0,1 0 0 0 0,0 0-1 0 0,-1 1 1 0 0,1-1 0 0 0,0 0 0 0 0,-1 0-1 0 0,1 0 1 0 0,0 1 0 0 0,0-1 0 0 0,-1 0 0 0 0,-19 11-1605 0 0,-70 58-1864 0 0,56-42 1529 0 0,-7 7-463 0 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8.8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33 432 0 0,'0'0'12024'0'0,"2"18"-11397"0"0,20 132 141 0 0,-18-129-846 0 0,-1 0 1 0 0,-1 0 0 0 0,-1 1 0 0 0,-1-1 0 0 0,0 0 0 0 0,-5 27 0 0 0,5-48 63 0 0,0 1 0 0 0,0-1 1 0 0,0 0-1 0 0,0 1 1 0 0,0-1-1 0 0,0 0 1 0 0,0 1-1 0 0,0-1 0 0 0,0 0 1 0 0,0 1-1 0 0,0-1 1 0 0,-1 0-1 0 0,1 0 1 0 0,0 1-1 0 0,0-1 1 0 0,0 0-1 0 0,0 1 0 0 0,-1-1 1 0 0,1 0-1 0 0,0 0 1 0 0,0 1-1 0 0,0-1 1 0 0,-1 0-1 0 0,1 0 0 0 0,0 0 1 0 0,0 1-1 0 0,-1-1 1 0 0,1 0-1 0 0,0 0 1 0 0,-1 0-1 0 0,1 0 0 0 0,-1 0 1 0 0,-6-8-4 0 0,-1-19-162 0 0,6 14 114 0 0,1-1-1 0 0,1 0 1 0 0,0 1-1 0 0,1-1 1 0 0,1 1-1 0 0,0-1 1 0 0,1 1-1 0 0,0-1 1 0 0,1 1-1 0 0,0 0 1 0 0,1 0-1 0 0,1 1 1 0 0,0 0-1 0 0,0 0 1 0 0,2 0-1 0 0,9-13 1 0 0,-15 23 38 0 0,0-1 1 0 0,0 1 0 0 0,0 0 0 0 0,1 0 0 0 0,-1 0-1 0 0,0 0 1 0 0,1 0 0 0 0,0 0 0 0 0,-1 1-1 0 0,1-1 1 0 0,0 1 0 0 0,0 0 0 0 0,0 0-1 0 0,0 0 1 0 0,0 0 0 0 0,0 0 0 0 0,0 1 0 0 0,0-1-1 0 0,1 1 1 0 0,-1 0 0 0 0,0 0 0 0 0,0 0-1 0 0,0 0 1 0 0,0 0 0 0 0,0 1 0 0 0,0 0-1 0 0,1 0 1 0 0,-1-1 0 0 0,0 2 0 0 0,-1-1-1 0 0,1 0 1 0 0,0 1 0 0 0,4 2 0 0 0,9 6 34 0 0,-1 1 0 0 0,-1 0 1 0 0,0 1-1 0 0,20 23 0 0 0,-17-17 71 0 0,-8-9-55 0 0,-6-5 15 0 0,1 0-1 0 0,0 0 0 0 0,0 0 0 0 0,0 0 1 0 0,0-1-1 0 0,1 1 0 0 0,-1-1 1 0 0,1-1-1 0 0,6 4 0 0 0,-11-6 69 0 0,1 0 0 0 0,-1 0 0 0 0,1-1 1 0 0,-1 1-1 0 0,1 0 0 0 0,-1 0 0 0 0,1 0 0 0 0,-1-1 0 0 0,1 1 0 0 0,-1 0 1 0 0,1-1-1 0 0,-1 1 0 0 0,1 0 0 0 0,-1-1 0 0 0,0 1 0 0 0,1 0 0 0 0,-1-1 1 0 0,0 1-1 0 0,1-1 0 0 0,-1 1 0 0 0,0-1 0 0 0,0 1 0 0 0,1-1 0 0 0,-1 1 1 0 0,0-1-1 0 0,0 1 0 0 0,0-1 0 0 0,0 1 0 0 0,1-1 0 0 0,-1 1 0 0 0,0-1 1 0 0,0 0-1 0 0,3-24 395 0 0,-3 19-268 0 0,3-38 586 0 0,-3-50-1 0 0,-1 34-1679 0 0,-13 77-5510 0 0,4-4 2715 0 0,-6 4-2308 0 0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2.6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1 693 248 0 0,'0'0'619'0'0,"13"-4"-153"0"0,32-7 639 0 0,48-14 288 0 0,102-41 0 0 0,-174 56-1428 0 0,0-2-1 0 0,-1 0 1 0 0,-1-1 0 0 0,0-1 0 0 0,0 0-1 0 0,-2-2 1 0 0,0 0 0 0 0,0-1 0 0 0,-2-1-1 0 0,21-30 1 0 0,5-16-1663 0 0,61-130 0 0 0,-95 180 1528 0 0,10-21-258 0 0,27-39 0 0 0,-35 59 14 0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3.2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548 0 12 0 0,'0'0'400'0'0,"-19"11"-244"0"0,2-1-144 0 0,-4 1-8 0 0,2 1 0 0 0,0 1 0 0 0,0 0 0 0 0,-21 22-1 0 0,-2 5 270 0 0,3 1 0 0 0,1 3 0 0 0,3 1 0 0 0,1 1 0 0 0,3 2-1 0 0,-50 101 1 0 0,63-108 166 0 0,2 1 0 0 0,2 0 0 0 0,2 1-1 0 0,1 1 1 0 0,2-1 0 0 0,3 2-1 0 0,1-1 1 0 0,2 1 0 0 0,5 69 0 0 0,2-79-65 0 0,2-1 1 0 0,1 1 0 0 0,1-1 0 0 0,2 0 0 0 0,2-1 0 0 0,1 0 0 0 0,24 44-1 0 0,-16-41-219 0 0,1 0 0 0 0,2-1-1 0 0,1-2 1 0 0,2 0-1 0 0,58 54 1 0 0,-65-70-121 0 0,1-1-1 0 0,0-1 1 0 0,1 0-1 0 0,1-2 1 0 0,0-1-1 0 0,0-1 1 0 0,2 0-1 0 0,-1-2 1 0 0,1-1-1 0 0,27 5 1 0 0,-22-8 168 0 0,1-1 0 0 0,-1-1-1 0 0,1-1 1 0 0,0-2 0 0 0,-1-2 0 0 0,1 0 0 0 0,-1-2 0 0 0,40-11 0 0 0,7-6 649 0 0,134-55-1 0 0,-166 55-627 0 0,0-1-1 0 0,-2-2 1 0 0,-1-3-1 0 0,44-35 1 0 0,-71 49-162 0 0,0 0-1 0 0,-2-1 1 0 0,0-1 0 0 0,0 0 0 0 0,-1-1-1 0 0,-1 0 1 0 0,-1-1 0 0 0,10-21 0 0 0,-9 13-15 0 0,-1-1 1 0 0,-1 0 0 0 0,-2-1-1 0 0,0 0 1 0 0,3-34 0 0 0,-6 8-79 0 0,-2 1 1 0 0,-2-1-1 0 0,-2 0 1 0 0,-3 0-1 0 0,-18-81 1 0 0,12 85-157 0 0,-2 0 1 0 0,-27-66-1 0 0,30 93 77 0 0,-1-1 0 0 0,-1 1 0 0 0,-1 1-1 0 0,0 0 1 0 0,-2 1 0 0 0,0 1 0 0 0,-21-20 0 0 0,21 24-31 0 0,0 1 1 0 0,-2 1-1 0 0,0 1 0 0 0,0 0 1 0 0,-1 1-1 0 0,-37-17 1 0 0,47 25-132 0 0,0 0 0 0 0,0 1 0 0 0,0 0 0 0 0,0 0 0 0 0,-1 1 0 0 0,1 0 0 0 0,0 1 0 0 0,-17 1 1 0 0,19 0-147 0 0,-1 0 0 0 0,1 0 0 0 0,0 1 0 0 0,0 0 0 0 0,0 0 0 0 0,0 1 0 0 0,1 0 0 0 0,-1 0 0 0 0,1 0 0 0 0,-1 0 0 0 0,1 1 0 0 0,0 0 0 0 0,-5 5 1 0 0,-15 19-3515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3.7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0 953 5701 0 0,'0'0'4596'0'0,"98"-44"-11209"0"0,-79 25 3389 0 0</inkml:trace>
  <inkml:trace contextRef="#ctx0" brushRef="#br0" timeOffset="1">172 496 1408 0 0,'0'0'5813'0'0,"-14"-90"-5753"0"0,14 79-60 0 0,0-2-104 0 0,3 0-156 0 0,4 1-340 0 0,-3-2-793 0 0,4-4-195 0 0,0 6-280 0 0</inkml:trace>
  <inkml:trace contextRef="#ctx0" brushRef="#br0" timeOffset="2">74 0 12 0 0,'0'0'2360'0'0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14.1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146 275 508 0 0,'0'0'3266'0'0,"-10"-15"-2902"0"0,1 3-225 0 0,-2-3 228 0 0,1 0-1 0 0,0 0 1 0 0,1-1-1 0 0,1-1 1 0 0,-8-20 0 0 0,12 9 481 0 0,4 25-724 0 0,-1 0-1 0 0,1-1 1 0 0,-1 1-1 0 0,1 0 1 0 0,-1 0-1 0 0,0 0 1 0 0,0-1-1 0 0,0 1 1 0 0,0 0-1 0 0,-1 1 1 0 0,-2-6-1 0 0,-38-55 3024 0 0,39 110-8757 0 0,3-37 1986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0.9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6025 0 0,'0'0'1780'0'0,"10"-13"-3040"0"0,-4 16 1180 0 0,3 4 76 0 0,3-3-516 0 0,-6 0-1069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1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4120 0 0,'0'0'3413'0'0,"41"29"-6618"0"0,-29-21 1393 0 0,2-2-612 0 0</inkml:trace>
  <inkml:trace contextRef="#ctx0" brushRef="#br0" timeOffset="1">209 224 5633 0 0,'0'0'636'0'0,"76"70"-4513"0"0,-60-57 1725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7:51.8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0 184 0 0,'0'0'4444'0'0,"73"52"-4796"0"0,-57-39-704 0 0,-5 0-92 0 0,2-6-336 0 0</inkml:trace>
  <inkml:trace contextRef="#ctx0" brushRef="#br0" timeOffset="1">217 179 92 0 0,'0'0'3312'0'0,"88"31"-6232"0"0</inkml:trace>
  <inkml:trace contextRef="#ctx0" brushRef="#br0" timeOffset="2">394 267 392 0 0,'0'0'5253'0'0,"10"25"-5253"0"0,-7-17 8 0 0,2-3-8 0 0,-2-1-573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3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2600 0 0,'0'0'7162'0'0,"1"14"-7188"0"0,15 252 2081 0 0,-11-78-1679 0 0,-4 116-185 0 0,-2-286-3023 0 0,-1-36-2694 0 0,1-5 1734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2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44 2336 0 0,'0'0'8136'0'0,"3"-6"-7852"0"0,0 0-189 0 0,-2 4-51 0 0,1 0 1 0 0,-1 0-1 0 0,0 0 1 0 0,0-1-1 0 0,0 1 0 0 0,-1 0 1 0 0,1 0-1 0 0,0 0 1 0 0,-1-1-1 0 0,1 1 1 0 0,-1 0-1 0 0,0-3 0 0 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2.9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388 1062 520 0 0,'0'0'4136'0'0,"-82"-80"-3708"0"0,73 67-284 0 0,-1 2-144 0 0,4 1-72 0 0,1 3 4 0 0,0-3-140 0 0,-1 2-1200 0 0,0-8-884 0 0</inkml:trace>
  <inkml:trace contextRef="#ctx0" brushRef="#br0" timeOffset="1">57 652 992 0 0,'0'0'4404'0'0,"-53"-82"-4299"0"0,50 69-105 0 0,3 2-141 0 0,0 0-119 0 0,1-1-784 0 0,4 1-860 0 0,3-7-248 0 0</inkml:trace>
  <inkml:trace contextRef="#ctx0" brushRef="#br0" timeOffset="2">45 220 1004 0 0,'0'0'4120'0'0,"-30"-84"-3755"0"0,30 65-365 0 0,0 2-141 0 0,11-1-39 0 0,2-1-4 0 0,9-4-468 0 0,-1 1-572 0 0,-5 4-616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3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10 508 628 0 0,'0'0'5901'0'0,"-1"-15"-5347"0"0,-2-4-384 0 0,1 2 33 0 0,0 1-1 0 0,1-22 0 0 0,1 34-226 0 0,1 0 0 0 0,-1 1 1 0 0,1-1-1 0 0,0 0 0 0 0,0 1 0 0 0,1-1 0 0 0,-1 0 1 0 0,1 1-1 0 0,0 0 0 0 0,0-1 0 0 0,0 1 1 0 0,0 0-1 0 0,0 0 0 0 0,1 0 0 0 0,-1 0 0 0 0,1 1 1 0 0,0-1-1 0 0,4-3 0 0 0,8-5-302 0 0,0 1 0 0 0,27-13 1 0 0,-24 13-117 0 0,6-2-1496 0 0,34-12 0 0 0,-36 16 581 0 0</inkml:trace>
  <inkml:trace contextRef="#ctx0" brushRef="#br0" timeOffset="1">300 204 912 0 0,'0'0'5603'0'0,"7"-4"-6093"0"0,34-14 384 0 0,0 1 1 0 0,2 2 0 0 0,61-14 0 0 0,47-16-226 0 0,-149 45 413 0 0,-1 0 1 0 0,0 0-1 0 0,1-1 0 0 0,-1 1 1 0 0,1-1-1 0 0,-1 1 0 0 0,0-1 0 0 0,1 0 1 0 0,-1 0-1 0 0,0 1 0 0 0,0-1 1 0 0,1 0-1 0 0,-1 0 0 0 0,0 0 0 0 0,0 0 1 0 0,0 0-1 0 0,0 0 0 0 0,0-1 1 0 0,0 1-1 0 0,-1 0 0 0 0,1 0 0 0 0,0-1 1 0 0,-1 1-1 0 0,1-1 0 0 0,-1 1 0 0 0,1 0 1 0 0,-1-1-1 0 0,1 1 0 0 0,-1-1 1 0 0,0 1-1 0 0,0-1 0 0 0,0 1 0 0 0,0-2 1 0 0,5 0-203 0 0,-1 0 0 0 0,1 1 1 0 0,0 0-1 0 0,0 0 0 0 0,8-1 1 0 0,-11 2 105 0 0,21-5-381 0 0,-1 2 0 0 0,41-4 0 0 0,-37 5-1958 0 0,-10 0 88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4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59 104 0 0,'0'0'8434'0'0,"-1"-4"-7838"0"0,-2-19 388 0 0,6 21-984 0 0,-1 1 0 0 0,0-1-1 0 0,1 1 1 0 0,0-1 0 0 0,-1 1-1 0 0,1 0 1 0 0,0 0 0 0 0,-1 0 0 0 0,1 0-1 0 0,0 0 1 0 0,6 0 0 0 0,-8 1 27 0 0,28-7-153 0 0,0 3 0 0 0,1 0 0 0 0,-1 2 0 0 0,53 3 0 0 0,-65 7-781 0 0,-17-8 772 0 0,1 1-1 0 0,-1-1 1 0 0,0 1 0 0 0,1-1 0 0 0,-1 0 0 0 0,0 1 0 0 0,1-1 0 0 0,-1 1 0 0 0,0-1-1 0 0,0 1 1 0 0,0-1 0 0 0,1 1 0 0 0,-1-1 0 0 0,0 1 0 0 0,0-1 0 0 0,0 1 0 0 0,0 0-1 0 0,0-1 1 0 0,0 1 0 0 0,0-1 0 0 0,0 1 0 0 0,0-1 0 0 0,0 1 0 0 0,0-1 0 0 0,0 1 0 0 0,-1-1-1 0 0,1 1 1 0 0,0-1 0 0 0,0 1 0 0 0,0-1 0 0 0,-1 1 0 0 0,1-1 0 0 0,0 1 0 0 0,-1-1-1 0 0,0 1 1 0 0,-5 4-1901 0 0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4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1552 0 0,'0'0'5505'0'0,"104"24"-5609"0"0,-77-18 104 0 0,-3 0-184 0 0,-5-3-884 0 0,5-3-1461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4.9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19 3312 0 0,'0'0'5294'0'0,"2"8"-7151"0"0,1 4 1894 0 0,-1 0 1 0 0,0-1-1 0 0,-1 1 0 0 0,0 0 1 0 0,-1 0-1 0 0,0 0 1 0 0,-1 0-1 0 0,0 0 1 0 0,-6 21-1 0 0,2-17 16 0 0,5-11 15 0 0,-1 0 1 0 0,0-1-1 0 0,-1 1 0 0 0,1-1 1 0 0,-1 1-1 0 0,0-1 0 0 0,0 0 1 0 0,0 1-1 0 0,-1-1 0 0 0,1 0 1 0 0,-1-1-1 0 0,0 1 0 0 0,-7 6 1 0 0,10-10-35 0 0,-1 0 0 0 0,1 0 0 0 0,0-1 0 0 0,-1 1 0 0 0,1 0 0 0 0,-1-1 1 0 0,1 1-1 0 0,0 0 0 0 0,-1-1 0 0 0,1 1 0 0 0,0-1 0 0 0,-1 1 0 0 0,1-1 0 0 0,0 1 0 0 0,-1 0 1 0 0,1-1-1 0 0,0 1 0 0 0,0-1 0 0 0,0 1 0 0 0,0-1 0 0 0,0 1 0 0 0,-1-1 0 0 0,1 1 0 0 0,0-1 1 0 0,0 0-1 0 0,0 1 0 0 0,0-1 0 0 0,0 1 0 0 0,0-1 0 0 0,1 1 0 0 0,-1-1 0 0 0,0 0 0 0 0,0-22-152 0 0,2 14 57 0 0,0 0-1 0 0,1 0 1 0 0,0 1-1 0 0,0-1 1 0 0,1 1-1 0 0,8-14 0 0 0,33-46-57 0 0,-33 51 48 0 0,-7 11 30 0 0,-1 0-1 0 0,1 0 1 0 0,0 1 0 0 0,0-1-1 0 0,9-5 1 0 0,-13 10 0 0 0,1-1 0 0 0,0 1 0 0 0,-1 0 0 0 0,1 0 0 0 0,0 0 0 0 0,0 0 0 0 0,0 0 0 0 0,0 1 0 0 0,0-1 0 0 0,0 1 0 0 0,0-1 0 0 0,0 1 0 0 0,0-1 0 0 0,0 1 0 0 0,0 0 0 0 0,0 0 0 0 0,0 0 0 0 0,0 0 0 0 0,0 1 0 0 0,0-1 0 0 0,0 1 0 0 0,0-1 0 0 0,3 2 0 0 0,-3-1 14 0 0,0 1 0 0 0,0-1 1 0 0,0 1-1 0 0,-1 0 0 0 0,1-1 1 0 0,-1 1-1 0 0,1 0 0 0 0,-1 0 0 0 0,0 0 1 0 0,0 0-1 0 0,0 0 0 0 0,0 0 1 0 0,0 0-1 0 0,0 0 0 0 0,1 5 1 0 0,7 39 16 0 0,-7-34-12 0 0,-1-3 115 0 0,0 0-1 0 0,-1 0 1 0 0,0 0 0 0 0,0-1-1 0 0,-1 1 1 0 0,0 0-1 0 0,-1-1 1 0 0,-4 15 0 0 0,-6 15-3840 0 0,10-32 2507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5.4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135 89 1264 0 0,'0'0'5659'0'0,"-7"7"-7270"0"0,3-3 1593 0 0,0-1-2 0 0,0 1 0 0 0,0 0 1 0 0,0 0-1 0 0,1 1 0 0 0,-1-1 1 0 0,1 1-1 0 0,0-1 0 0 0,0 1 1 0 0,1 0-1 0 0,-1 0 0 0 0,1 0 1 0 0,0 0-1 0 0,-1 8 0 0 0,2-8 45 0 0,1 0 0 0 0,-1 0 0 0 0,1 0 0 0 0,0 0 0 0 0,0 0 0 0 0,1 0 0 0 0,0 0 0 0 0,0 0 0 0 0,0 0 0 0 0,0 0 0 0 0,1 0 0 0 0,-1-1-1 0 0,5 9 1 0 0,-4-11 54 0 0,1 1 0 0 0,-1 0 0 0 0,0-1-1 0 0,1 1 1 0 0,-1-1 0 0 0,1 0-1 0 0,0 0 1 0 0,0 0 0 0 0,0 0-1 0 0,0-1 1 0 0,0 1 0 0 0,0-1-1 0 0,0 1 1 0 0,1-1 0 0 0,-1 0-1 0 0,0-1 1 0 0,1 1 0 0 0,-1-1 0 0 0,1 1-1 0 0,-1-1 1 0 0,4 0 0 0 0,2 0 33 0 0,-1 0 1 0 0,1 0-1 0 0,0-1 1 0 0,-1 0-1 0 0,1 0 1 0 0,-1-1-1 0 0,0 0 1 0 0,1-1 0 0 0,8-3-1 0 0,-14 4-66 0 0,1 0 0 0 0,-1 0 0 0 0,1 0-1 0 0,-1-1 1 0 0,0 1 0 0 0,0-1 0 0 0,0 0 0 0 0,0 0 0 0 0,-1 0-1 0 0,1 0 1 0 0,-1 0 0 0 0,0-1 0 0 0,0 1 0 0 0,0-1-1 0 0,0 1 1 0 0,0-1 0 0 0,-1 0 0 0 0,0 0 0 0 0,0 1 0 0 0,0-1-1 0 0,1-8 1 0 0,-1 4-17 0 0,0 1 0 0 0,-1-1-1 0 0,0 0 1 0 0,-1 0 0 0 0,1 0-1 0 0,-1 0 1 0 0,-1 1 0 0 0,0-1-1 0 0,0 1 1 0 0,0-1 0 0 0,-1 1-1 0 0,0-1 1 0 0,0 1 0 0 0,-9-13-1 0 0,8 15-50 0 0,0 0 0 0 0,0 0 0 0 0,-1 1 0 0 0,1-1-1 0 0,-1 1 1 0 0,0 0 0 0 0,0 1 0 0 0,-1-1-1 0 0,1 1 1 0 0,-1 0 0 0 0,0 0 0 0 0,0 1 0 0 0,0-1-1 0 0,0 1 1 0 0,0 1 0 0 0,0-1 0 0 0,0 1-1 0 0,-13-1 1 0 0,11 2-19 0 0,0 0-1 0 0,0 1 1 0 0,0 0 0 0 0,0 0-1 0 0,1 1 1 0 0,-1 0 0 0 0,0 0-1 0 0,1 0 1 0 0,0 1-1 0 0,-9 5 1 0 0,10-5-285 0 0,1 0 0 0 0,0 0 0 0 0,0 1 0 0 0,0-1 0 0 0,0 1 0 0 0,1 1-1 0 0,-1-1 1 0 0,1 0 0 0 0,0 1 0 0 0,0 0 0 0 0,1 0 0 0 0,0 0 0 0 0,-6 11 0 0 0,5 0-3602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5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0 152 5368 0 0,'0'0'2351'0'0,"15"0"-2326"0"0,45 2 50 0 0,-56-2-76 0 0,0 1 0 0 0,0-1 0 0 0,-1 1 0 0 0,1 0 0 0 0,0 0 0 0 0,-1 1 0 0 0,1-1 0 0 0,-1 1 0 0 0,0 0 0 0 0,1 0 0 0 0,-1 0 0 0 0,0 0 0 0 0,0 0 0 0 0,0 1 0 0 0,-1 0 0 0 0,1-1 0 0 0,-1 1 0 0 0,1 0 0 0 0,-1 0 0 0 0,0 0 0 0 0,0 0 0 0 0,0 1 0 0 0,2 6 0 0 0,-1-4 42 0 0,-1 0 1 0 0,0 1-1 0 0,-1 0 0 0 0,0-1 0 0 0,0 1 1 0 0,0 0-1 0 0,-1-1 0 0 0,0 1 0 0 0,0 0 1 0 0,-2 13-1 0 0,1-18-9 0 0,0 0-1 0 0,0 0 1 0 0,0-1 0 0 0,-1 1 0 0 0,1 0 0 0 0,0-1-1 0 0,-1 1 1 0 0,1-1 0 0 0,-1 1 0 0 0,1-1 0 0 0,-1 0-1 0 0,0 1 1 0 0,0-1 0 0 0,1 0 0 0 0,-1 0 0 0 0,0-1-1 0 0,0 1 1 0 0,0 0 0 0 0,0 0 0 0 0,0-1 0 0 0,0 1-1 0 0,0-1 1 0 0,0 0 0 0 0,0 0 0 0 0,-1 0 0 0 0,1 0-1 0 0,0 0 1 0 0,0 0 0 0 0,0 0 0 0 0,0-1 0 0 0,0 1-1 0 0,-2-1 1 0 0,3 0-56 0 0,0 0 0 0 0,1 0-1 0 0,-1 0 1 0 0,1 0 0 0 0,-1 1 0 0 0,1-1-1 0 0,0 0 1 0 0,-1 0 0 0 0,1 0 0 0 0,0 0-1 0 0,-1 0 1 0 0,1 0 0 0 0,0 0 0 0 0,0 0-1 0 0,0 0 1 0 0,0 0 0 0 0,0 0 0 0 0,0 0-1 0 0,0 0 1 0 0,0 0 0 0 0,1 0 0 0 0,-1 0-1 0 0,0 0 1 0 0,0 0 0 0 0,1 0 0 0 0,-1 0-1 0 0,1 0 1 0 0,-1 0 0 0 0,1 1-1 0 0,-1-1 1 0 0,1 0 0 0 0,1-1 0 0 0,18-26-869 0 0,-6 11 678 0 0,-10 11 153 0 0,1 1 0 0 0,-1 0-1 0 0,1 0 1 0 0,0 0 0 0 0,10-7-1 0 0,-14 11 51 0 0,0 0-1 0 0,1 0 1 0 0,-1 1 0 0 0,1-1-1 0 0,-1 1 1 0 0,1-1 0 0 0,-1 1-1 0 0,1-1 1 0 0,0 1 0 0 0,-1 0-1 0 0,1 0 1 0 0,-1 0-1 0 0,1 0 1 0 0,0 0 0 0 0,-1 0-1 0 0,1 0 1 0 0,-1 0 0 0 0,1 1-1 0 0,-1-1 1 0 0,1 1 0 0 0,-1-1-1 0 0,1 1 1 0 0,-1-1-1 0 0,1 1 1 0 0,-1 0 0 0 0,1 0-1 0 0,-1 0 1 0 0,0 0 0 0 0,2 2-1 0 0,4 3 55 0 0,0-1 0 0 0,0 0 0 0 0,0 0 0 0 0,1 0-1 0 0,0-1 1 0 0,0 0 0 0 0,0 0 0 0 0,0-1 0 0 0,0 0-1 0 0,1-1 1 0 0,-1 0 0 0 0,1 0 0 0 0,0 0 0 0 0,0-1 0 0 0,-1-1-1 0 0,1 0 1 0 0,0 0 0 0 0,0 0 0 0 0,0-1 0 0 0,-1-1-1 0 0,1 1 1 0 0,0-1 0 0 0,-1-1 0 0 0,1 0 0 0 0,-1 0 0 0 0,0 0-1 0 0,0-1 1 0 0,11-7 0 0 0,-12 6-139 0 0,0 1 0 0 0,1-1 0 0 0,-2 0 1 0 0,1-1-1 0 0,-1 0 0 0 0,0 0 0 0 0,0 0 0 0 0,0 0 0 0 0,-1-1 0 0 0,0 0 1 0 0,0-1-1 0 0,-1 1 0 0 0,0-1 0 0 0,0 1 0 0 0,-1-1 0 0 0,0 0 0 0 0,0-1 1 0 0,-1 1-1 0 0,0 0 0 0 0,-1-1 0 0 0,1 1 0 0 0,-2-1 0 0 0,1 1 0 0 0,-2-12 0 0 0,1 18 112 0 0,0 0 0 0 0,0 0 0 0 0,0 0 0 0 0,-1 0 0 0 0,1 0 0 0 0,-1 1 0 0 0,1-1 0 0 0,-1 0 0 0 0,0 0 0 0 0,0 1-1 0 0,0-1 1 0 0,0 0 0 0 0,0 1 0 0 0,0-1 0 0 0,0 1 0 0 0,0 0 0 0 0,-1-1 0 0 0,1 1 0 0 0,0 0 0 0 0,-1-1 0 0 0,1 1-1 0 0,-1 0 1 0 0,0 0 0 0 0,1 0 0 0 0,-1 1 0 0 0,0-1 0 0 0,1 0 0 0 0,-1 1 0 0 0,0-1 0 0 0,0 1 0 0 0,0-1-1 0 0,0 1 1 0 0,1 0 0 0 0,-1 0 0 0 0,0 0 0 0 0,-4 0 0 0 0,2 1 5 0 0,-1-1 0 0 0,1 1 0 0 0,-1 0 0 0 0,1 1 0 0 0,-1-1 0 0 0,1 1 0 0 0,0 0 0 0 0,0 0 0 0 0,0 0 0 0 0,0 0 0 0 0,0 1 0 0 0,0 0 1 0 0,1 0-1 0 0,-4 3 0 0 0,3-2 33 0 0,0 0 0 0 0,0 1 0 0 0,1-1 1 0 0,0 1-1 0 0,0-1 0 0 0,0 1 0 0 0,1 0 1 0 0,0 0-1 0 0,0 0 0 0 0,0 0 0 0 0,0 1 1 0 0,1-1-1 0 0,0 0 0 0 0,0 1 0 0 0,0-1 1 0 0,1 1-1 0 0,0-1 0 0 0,0 1 0 0 0,0-1 1 0 0,1 1-1 0 0,-1-1 0 0 0,3 7 0 0 0,-1-5 30 0 0,1-1 0 0 0,0 1 0 0 0,0-1 0 0 0,0 0-1 0 0,1 0 1 0 0,0 0 0 0 0,0 0 0 0 0,0-1-1 0 0,1 0 1 0 0,0 0 0 0 0,0 0 0 0 0,0 0 0 0 0,1-1-1 0 0,0 0 1 0 0,-1 0 0 0 0,1 0 0 0 0,7 2-1 0 0,6 3 64 0 0,1-1 0 0 0,0-1-1 0 0,1-1 1 0 0,-1-1-1 0 0,27 3 1 0 0,-2-2-587 0 0,62-2 0 0 0,-83-6-1037 0 0,-2-9-899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7.6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32 392 0 0,'0'0'3248'0'0,"-28"-22"-3184"0"0,24 20-64 0 0,3 0-136 0 0,-1 1 128 0 0,1-1-68 0 0,-1 1-32 0 0,0-1-436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8.1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 7 184 0 0,'-41'-7'636'0'0,"55"17"-124"0"0,2-1-384 0 0,6-1-120 0 0,2 3 84 0 0,6-4 28 0 0,6-1 60 0 0,3-3-100 0 0,3-1-80 0 0,-9-2-1096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30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7 450 416 0 0,'0'0'8037'0'0,"-6"-102"-7985"0"0,18 77-52 0 0,6-5-168 0 0,3-2 52 0 0,2-3 36 0 0,6-1-20 0 0,1-2 100 0 0,2 2 16 0 0,-2 3-16 0 0,-1 4-28 0 0,-3 6-476 0 0,-4 5-864 0 0,-6 6-1289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28.8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1255 1811 260 0 0,'0'0'4320'0'0,"15"-5"-3858"0"0,117-42-57 0 0,0 7-332 0 0,-87 28-1245 0 0,-1-1 1 0 0,-1-3-1 0 0,72-35 0 0 0,-108 47 1110 0 0,-1-1-1 0 0,1 1 0 0 0,-1-1 1 0 0,0 0-1 0 0,10-12 0 0 0,-5 2 1021 0 0,-1 0 0 0 0,0 0-1 0 0,8-17 1 0 0,-5 7 548 0 0,-4 10-1211 0 0,1 0 1 0 0,0 1-1 0 0,1 0 0 0 0,1 1 1 0 0,0 0-1 0 0,14-11 1 0 0,88-61 240 0 0,-80 62-576 0 0,0-1-1 0 0,41-41 0 0 0,-65 55 103 0 0,-1-1 0 0 0,0 0 0 0 0,-1 0 0 0 0,0 0 0 0 0,0-1 0 0 0,-2-1 0 0 0,1 1 0 0 0,-2-1 0 0 0,1 0 0 0 0,-2 0 0 0 0,4-16 0 0 0,1-18 39 0 0,-2 0-1 0 0,-2 0 1 0 0,-2 0 0 0 0,-2-1-1 0 0,-7-69 1 0 0,2 84-96 0 0,-2 0 0 0 0,-1 0 0 0 0,-1 1 0 0 0,-2 0 1 0 0,-1 1-1 0 0,-1 0 0 0 0,-2 1 0 0 0,-29-48 0 0 0,24 52-33 0 0,-2 0-1 0 0,0 1 0 0 0,-34-29 1 0 0,-80-58 69 0 0,119 100-76 0 0,0 2 0 0 0,-1-1 0 0 0,0 2 0 0 0,-1 0 0 0 0,0 2 0 0 0,-1 0 0 0 0,1 0 0 0 0,-1 2 0 0 0,-1 1 0 0 0,1 0 0 0 0,0 1 0 0 0,-1 1 0 0 0,-29 1 0 0 0,-20 2-26 0 0,-114 16 0 0 0,-67 28-60 0 0,166-28 110 0 0,28-4-41 0 0,1 2 0 0 0,1 3 0 0 0,1 2 0 0 0,0 2 0 0 0,2 3 0 0 0,-55 34 0 0 0,39-15-39 0 0,2 2-1 0 0,2 4 0 0 0,-101 100 1 0 0,122-106 28 0 0,2 2 0 0 0,2 2 1 0 0,1 1-1 0 0,-30 57 0 0 0,52-78-28 0 0,1 0 0 0 0,1 1 0 0 0,2 1 0 0 0,1 0 0 0 0,1 0 0 0 0,2 1 0 0 0,0 0 0 0 0,3 0 0 0 0,-2 52 0 0 0,6-42 25 0 0,3-1 1 0 0,12 70 0 0 0,-9-86-18 0 0,0 0 0 0 0,2 0 0 0 0,0 0 1 0 0,2-1-1 0 0,20 37 0 0 0,-25-53 271 0 0,1 1-1 0 0,-1-1 1 0 0,1 0 0 0 0,1-1 0 0 0,-1 0-1 0 0,1 0 1 0 0,0 0 0 0 0,1-1 0 0 0,-1 0-1 0 0,1 0 1 0 0,15 6 0 0 0,8 1-2534 0 0,-25-11-275 0 0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32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1 179 2180 0 0,'0'0'3563'0'0,"1"-9"-3024"0"0,-1 2-565 0 0,1 2 162 0 0,-1 0 1 0 0,0 0-1 0 0,1 0 1 0 0,0 0 0 0 0,0 0-1 0 0,0 0 1 0 0,1 1-1 0 0,-1-1 1 0 0,1 0-1 0 0,0 1 1 0 0,1 0 0 0 0,-1-1-1 0 0,1 1 1 0 0,0 0-1 0 0,0 0 1 0 0,0 0 0 0 0,0 1-1 0 0,7-6 1 0 0,7-1-227 0 0,0 1-1 0 0,1 2 1 0 0,-1-1 0 0 0,1 2 0 0 0,35-8 0 0 0,-18 7-9 0 0,1 2 1 0 0,42-1-1 0 0,-29 5-3808 0 0,-40 1 1244 0 0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33.2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95 4636 0 0,'0'0'4870'0'0,"18"-8"-5398"0"0,3-1 471 0 0,-8 2 37 0 0,1 1-1 0 0,0 0 1 0 0,0 2-1 0 0,0-1 1 0 0,1 2-1 0 0,17-3 0 0 0,151-15 109 0 0,-92 11-3102 0 0,-74 7 1020 0 0,-6-4-403 0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34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28 155 980 0 0,'0'0'8418'0'0,"-5"-12"-8260"0"0,-15-37-275 0 0,19 49 91 0 0,1-1 1 0 0,0 1-1 0 0,0-1 1 0 0,-1 0 0 0 0,1 1-1 0 0,0-1 1 0 0,0 0-1 0 0,0 1 1 0 0,0-1-1 0 0,0 0 1 0 0,0 1-1 0 0,0-1 1 0 0,0 0-1 0 0,0 0 1 0 0,0 1-1 0 0,0-1 1 0 0,1 0-1 0 0,-1 1 1 0 0,0-1 0 0 0,0 1-1 0 0,1-1 1 0 0,-1 0-1 0 0,0 1 1 0 0,1-1-1 0 0,-1 1 1 0 0,1-1-1 0 0,-1 1 1 0 0,0-1-1 0 0,1 1 1 0 0,-1-1-1 0 0,1 1 1 0 0,0-1 0 0 0,-1 1-1 0 0,1 0 1 0 0,-1-1-1 0 0,1 1 1 0 0,0 0-1 0 0,-1-1 1 0 0,1 1-1 0 0,0 0 1 0 0,-1 0-1 0 0,1 0 1 0 0,0 0-1 0 0,-1-1 1 0 0,1 1-1 0 0,0 0 1 0 0,-1 0 0 0 0,1 0-1 0 0,1 1 1 0 0,-1-1-46 0 0,56-22-173 0 0,59-17 586 0 0,-101 36-1318 0 0,-1 0-1 0 0,1 1 1 0 0,21 0 0 0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35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70 1396 0 0,'0'0'9601'0'0,"2"-8"-10515"0"0,-2 5 883 0 0,1 0 1 0 0,-1 1-1 0 0,1-1 0 0 0,0 1 0 0 0,0-1 1 0 0,0 1-1 0 0,0-1 0 0 0,0 1 1 0 0,0 0-1 0 0,1-1 0 0 0,2-2 1 0 0,-2 3 13 0 0,0 1 1 0 0,0-1 0 0 0,1 1-1 0 0,-1-1 1 0 0,1 1 0 0 0,0 0-1 0 0,-1-1 1 0 0,1 2 0 0 0,0-1-1 0 0,0 0 1 0 0,0 0 0 0 0,-1 1-1 0 0,1 0 1 0 0,5-1 0 0 0,115-10 393 0 0,-129 9-550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6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39 116 0 0,'0'0'88'0'0,"7"-4"-122"0"0,3-2 17 0 0,-4 2 55 0 0,0 0-1 0 0,0 1 0 0 0,0-1 1 0 0,1 2-1 0 0,-1-1 1 0 0,1 0-1 0 0,0 1 1 0 0,9-1-1 0 0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7.1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373 190 836 0 0,'0'0'3792'0'0</inkml:trace>
  <inkml:trace contextRef="#ctx0" brushRef="#br0" timeOffset="1">213 169 104 0 0,'0'0'2400'0'0</inkml:trace>
  <inkml:trace contextRef="#ctx0" brushRef="#br0" timeOffset="2">1 1 1304 0 0,'0'0'2816'0'0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7.6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261 273 248 0 0,'0'0'4604'0'0,"-80"-82"-4792"0"0,79 79 96 0 0,1 0-324 0 0,0 0-628 0 0</inkml:trace>
  <inkml:trace contextRef="#ctx0" brushRef="#br0" timeOffset="1">158 130 380 0 0,'0'0'3456'0'0,"-72"-54"-3472"0"0,72 53-336 0 0</inkml:trace>
  <inkml:trace contextRef="#ctx0" brushRef="#br0" timeOffset="2">158 130 64 0 0,'-91'-100'1996'0'0,"83"94"-1160"0"0,2 0-92 0 0,1-1-264 0 0,-2 3-180 0 0,-1 1-116 0 0,4-1-184 0 0,-3 4-220 0 0,6 0-40 0 0,-4 0-24 0 0,0 4-316 0 0,0-1-420 0 0,2 1-140 0 0,0 1 100 0 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8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16 1616 0 0,'0'0'3520'0'0,"-3"-16"-5744"0"0,7 16 816 0 0,0 0 220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8:59.4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509 756 28 0 0,'-76'-94'309'0'0,"74"91"-94"0"0,-1 0 0 0 0,1 0 0 0 0,-1 0 0 0 0,0 0 0 0 0,0 0 1 0 0,0 0-1 0 0,0 1 0 0 0,0 0 0 0 0,-1-1 0 0 0,1 1 0 0 0,-1 0 1 0 0,-3-1-1 0 0,5 3-120 0 0,1-1 1 0 0,-1 1 0 0 0,1-1 0 0 0,0 0-1 0 0,0 1 1 0 0,-1-1 0 0 0,1 0 0 0 0,0 0-1 0 0,0 0 1 0 0,0 0 0 0 0,0 0 0 0 0,0 0-1 0 0,0 0 1 0 0,0 0 0 0 0,0-1 0 0 0,-16-23-810 0 0,12 16 149 0 0,-1 0 0 0 0,-1 1-1 0 0,-8-11 1 0 0,10 14 1018 0 0,0-1 0 0 0,1 0 1 0 0,0 0-1 0 0,1-1 0 0 0,-6-12 0 0 0,-13-20 1683 0 0,15 26-1121 0 0,3-5-4486 0 0,0-1-710 0 0,-5 7 5192 0 0,-41-44 3956 0 0,49 55-5098 0 0,1 1 1 0 0,-1-1-1 0 0,1 0 1 0 0,-1 1-1 0 0,1-1 1 0 0,0 0 0 0 0,-1 0-1 0 0,1 1 1 0 0,0-1-1 0 0,0 0 1 0 0,-1 0-1 0 0,1 0 1 0 0,0 0 0 0 0,0 1-1 0 0,0-1 1 0 0,0 0-1 0 0,0 0 1 0 0,0 0-1 0 0,0 1 1 0 0,0-1 0 0 0,1 0-1 0 0,-1-1 1 0 0,0 1 137 0 0,1 0 1 0 0,-1 0-1 0 0,0-1 1 0 0,0 1-1 0 0,0 0 1 0 0,0 0-1 0 0,0 0 1 0 0,0-1-1 0 0,0 1 1 0 0,0 0-1 0 0,0 0 1 0 0,-1 0-1 0 0,1 0 1 0 0,-1 0-1 0 0,1-1 1 0 0,0 1-1 0 0,-1 0 1 0 0,0 0-1 0 0,1 0 1 0 0,-1 0-1 0 0,-1-1 1 0 0,-5-6 824 0 0,1 2-462 0 0,-1-1-1 0 0,1-1 1 0 0,0 1-1 0 0,1-1 1 0 0,0 0-1 0 0,-6-12 1 0 0,11 4-3711 0 0,0 14 3333 0 0,1 1 1 0 0,-1-1-1 0 0,0 0 1 0 0,0 0-1 0 0,0 1 0 0 0,0-1 1 0 0,0 0-1 0 0,0 0 1 0 0,-1 1-1 0 0,1-1 1 0 0,0 0-1 0 0,-1 0 0 0 0,0 1 1 0 0,-1-4-1 0 0,-9-11 1066 0 0,8 13-895 0 0,1 0 0 0 0,-1-1 0 0 0,1 1 0 0 0,0-1 0 0 0,0 1 1 0 0,0-1-1 0 0,0 0 0 0 0,1 0 0 0 0,-2-5 0 0 0,2 5-233 0 0,0 0-1 0 0,0 0 0 0 0,-1 0 1 0 0,1 0-1 0 0,-1 0 0 0 0,0 0 1 0 0,0 0-1 0 0,-1 1 0 0 0,1-1 1 0 0,-4-3-1 0 0,-14-26 902 0 0,13 19-64 0 0,7 12-489 0 0,-1 1 0 0 0,0-1-1 0 0,0 1 1 0 0,1-1-1 0 0,-1 1 1 0 0,1-1-1 0 0,-1 0 1 0 0,1 1-1 0 0,0-1 1 0 0,-1 0-1 0 0,1 1 1 0 0,0-1-1 0 0,0-2 1 0 0,-16 9-4077 0 0,-7 6-372 0 0,62-25 1729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30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0 228 5697 0 0,'0'0'5277'0'0,"12"-10"-4802"0"0,26-25-137 0 0,7-7-207 0 0,1 2 0 0 0,68-45 0 0 0,-87 73-843 0 0,-26 11 538 0 0,0 1 0 0 0,0 0 1 0 0,-1-1-1 0 0,1 1 0 0 0,0 0 1 0 0,0-1-1 0 0,0 1 0 0 0,0 0 0 0 0,0 0 1 0 0,-1 0-1 0 0,1 0 0 0 0,0 0 1 0 0,0 0-1 0 0,0 0 0 0 0,0 0 1 0 0,0 0-1 0 0,0 0 0 0 0,-1 0 1 0 0,1 1-1 0 0,0-1 0 0 0,0 0 0 0 0,0 1 1 0 0,0-1-1 0 0,-1 0 0 0 0,1 1 1 0 0,0-1-1 0 0,-1 1 0 0 0,2 0 1 0 0</inkml:trace>
  <inkml:trace contextRef="#ctx0" brushRef="#br0" timeOffset="1">126 350 7281 0 0,'0'0'4808'0'0,"92"-41"-5440"0"0,-60 28 696 0 0,-2 0 24 0 0,-1 1-88 0 0,0 1-148 0 0,-2-2-924 0 0,-10 5-788 0 0,13-8-2137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0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1 328 0 0,'0'0'1236'0'0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0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0 657 484 0 0,'0'0'0'0'0</inkml:trace>
  <inkml:trace contextRef="#ctx0" brushRef="#br0" timeOffset="1">219 152 680 0 0,'0'0'4861'0'0,"3"-88"-5266"0"0,9 67-335 0 0,3 5-408 0 0,13-10-416 0 0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4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1212 0 0,'0'0'6429'0'0,"8"19"-8128"0"0,5-1 1976 0 0,-3-2-1215 0 0,1-1-1 0 0,1-1 0 0 0,0 1 1 0 0,17 13-1 0 0,-14-14-587 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4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0 312 0 0,'0'0'5557'0'0,"78"59"-8426"0"0,-70-50 1121 0 0</inkml:trace>
  <inkml:trace contextRef="#ctx0" brushRef="#br0" timeOffset="1">178 239 340 0 0,'0'0'6777'0'0,"10"15"-7885"0"0,-4-7 1264 0 0,5 0-76 0 0,1 2-80 0 0,-3-1-1289 0 0,15-7-1659 0 0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52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169 395 216 0 0,'0'0'677'0'0,"-5"-8"-802"0"0,-14-26 165 0 0,18 32 90 0 0,0-1-1 0 0,0 1 1 0 0,0 0-1 0 0,0-1 1 0 0,0 1-1 0 0,0-1 1 0 0,1 1-1 0 0,0-1 1 0 0,-1 1-1 0 0,1-1 1 0 0,0 1 0 0 0,0-1-1 0 0,0-2 1 0 0,-1-15 514 0 0,-5 6-402 0 0,0 0 0 0 0,-14-21 0 0 0,17 30-159 0 0,1 1 1 0 0,0-1 0 0 0,0 0 0 0 0,0-1-1 0 0,0 1 1 0 0,1 0 0 0 0,-1-10 0 0 0,0-20 8661 0 0,0 64-8542 0 0,-72 414 610 0 0,64-414-551 0 0,14-46 761 0 0,89-272-1940 0 0,-68 225 829 0 0,3 1 0 0 0,51-83 0 0 0,-75 138 14 0 0,2 1 1 0 0,-1-1 0 0 0,1 1 0 0 0,0 0-1 0 0,0 1 1 0 0,11-10 0 0 0,-16 15 62 0 0,0 0 0 0 0,1 0 0 0 0,0 0 1 0 0,-1 0-1 0 0,1 0 0 0 0,-1 0 0 0 0,1 1 0 0 0,0-1 0 0 0,0 1 0 0 0,-1-1 1 0 0,1 1-1 0 0,0-1 0 0 0,0 1 0 0 0,0 0 0 0 0,-1 0 0 0 0,1 0 1 0 0,0 0-1 0 0,0 0 0 0 0,0 0 0 0 0,-1 1 0 0 0,1-1 0 0 0,0 1 1 0 0,0-1-1 0 0,-1 1 0 0 0,1-1 0 0 0,0 1 0 0 0,-1 0 0 0 0,1 0 1 0 0,0 0-1 0 0,-1 0 0 0 0,1 0 0 0 0,-1 0 0 0 0,0 0 0 0 0,1 1 1 0 0,-1-1-1 0 0,0 1 0 0 0,0-1 0 0 0,2 3 0 0 0,6 9 91 0 0,-1 1 0 0 0,0 0-1 0 0,-1 0 1 0 0,0 0 0 0 0,-2 1-1 0 0,9 29 1 0 0,13 98 199 0 0,-23-117-240 0 0,-1 13-16 0 0,1 9-241 0 0,4-21-3570 0 0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53.4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283 182 1436 0 0,'0'0'5919'0'0,"4"-14"-5317"0"0,-2 6-523 0 0,4-10 528 0 0,-1-1-1 0 0,-1 1 1 0 0,0-1 0 0 0,1-28 0 0 0,-5 45-533 0 0,0 1 0 0 0,0-1 0 0 0,0 1 0 0 0,-1-1 0 0 0,1 1 0 0 0,0-1 0 0 0,-1 0 0 0 0,1 1 0 0 0,-1-1 1 0 0,1 1-1 0 0,-1 0 0 0 0,0-1 0 0 0,0 1 0 0 0,0-1 0 0 0,0 1 0 0 0,0 0 0 0 0,0 0 0 0 0,0 0 0 0 0,0-1 0 0 0,0 1 1 0 0,0 0-1 0 0,-1 0 0 0 0,1 0 0 0 0,0 1 0 0 0,-1-1 0 0 0,1 0 0 0 0,0 1 0 0 0,-1-1 0 0 0,1 0 0 0 0,-1 1 0 0 0,0 0 1 0 0,1-1-1 0 0,-1 1 0 0 0,1 0 0 0 0,-1 0 0 0 0,1 0 0 0 0,-1 0 0 0 0,0 0 0 0 0,1 0 0 0 0,-1 0 0 0 0,1 0 0 0 0,-3 2 1 0 0,-3-1-74 0 0,1 0 0 0 0,-1 0 1 0 0,1 1-1 0 0,-1 0 0 0 0,1 1 1 0 0,0-1-1 0 0,0 1 1 0 0,0 0-1 0 0,-6 5 0 0 0,-8 7-4 0 0,0 2-1 0 0,1 0 1 0 0,1 2-1 0 0,1 0 1 0 0,0 0-1 0 0,1 2 1 0 0,2 0-1 0 0,0 1 1 0 0,-14 29-1 0 0,26-46-37 0 0,0 1 0 0 0,0 0-1 0 0,0 0 1 0 0,1-1 0 0 0,0 1 0 0 0,0 0 0 0 0,0 0-1 0 0,1 1 1 0 0,0-1 0 0 0,0 0 0 0 0,2 8 0 0 0,-2-12 26 0 0,0 0 0 0 0,1 0 0 0 0,0-1 1 0 0,0 1-1 0 0,-1 0 0 0 0,1 0 0 0 0,0-1 1 0 0,0 1-1 0 0,1 0 0 0 0,-1-1 0 0 0,0 1 1 0 0,0-1-1 0 0,1 1 0 0 0,-1-1 0 0 0,1 0 0 0 0,-1 1 1 0 0,1-1-1 0 0,0 0 0 0 0,-1 0 0 0 0,1 0 1 0 0,0-1-1 0 0,0 1 0 0 0,0 0 0 0 0,-1-1 1 0 0,1 1-1 0 0,0-1 0 0 0,0 1 0 0 0,0-1 0 0 0,0 0 1 0 0,0 0-1 0 0,0 0 0 0 0,0 0 0 0 0,0 0 1 0 0,0 0-1 0 0,0-1 0 0 0,0 1 0 0 0,2-1 1 0 0,3-1 38 0 0,0 0 1 0 0,0-1 0 0 0,0 1 0 0 0,0-1 0 0 0,-1-1 0 0 0,1 1 0 0 0,-1-1 0 0 0,0 0 0 0 0,10-9 0 0 0,47-49 51 0 0,-60 59-88 0 0,12-13 53 0 0,-7 8 61 0 0,1 0-1 0 0,-1-1 1 0 0,0-1-1 0 0,-1 1 0 0 0,0-1 1 0 0,-1 0-1 0 0,9-20 1 0 0,-15 35-155 0 0,0 0 0 0 0,1 0 1 0 0,0 0-1 0 0,0 0 0 0 0,0-1 1 0 0,0 1-1 0 0,1 0 0 0 0,-1-1 1 0 0,1 1-1 0 0,4 5 0 0 0,-1 3 43 0 0,-1-5 45 0 0,-1-1-1 0 0,1 1 1 0 0,1-1 0 0 0,-1 0-1 0 0,1 0 1 0 0,1-1-1 0 0,-1 1 1 0 0,1-1-1 0 0,0-1 1 0 0,0 1 0 0 0,1-1-1 0 0,0 0 1 0 0,0 0-1 0 0,0-1 1 0 0,0 1-1 0 0,11 3 1 0 0,-13-6-113 0 0,1 0 1 0 0,0-1-1 0 0,0 1 0 0 0,0-1 1 0 0,0 0-1 0 0,1 0 1 0 0,-1-1-1 0 0,0 0 0 0 0,0 0 1 0 0,7-2-1 0 0,-7 1-332 0 0,-1 0 0 0 0,1 0-1 0 0,0-1 1 0 0,-1 0 0 0 0,0-1 0 0 0,1 1-1 0 0,-1-1 1 0 0,0 0 0 0 0,0 0 0 0 0,-1 0 0 0 0,1-1-1 0 0,4-4 1 0 0,11-12-3238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6:54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171 7 5124 0 0,'0'0'9345'0'0,"0"-7"-9833"0"0,0 16 334 0 0,0 57 533 0 0,-3-1 1 0 0,-3 1-1 0 0,-25 111 1 0 0,24-153-309 0 0,5-17-35 0 0,0 0 0 0 0,0 0 1 0 0,0 0-1 0 0,-1 14 458 0 0,17-43 884 0 0,-1-7-1411 0 0,2 0 1 0 0,0 1 0 0 0,22-28-1 0 0,-30 46-23 0 0,0 1 0 0 0,0 0-1 0 0,1 1 1 0 0,1 0 0 0 0,-1 0-1 0 0,1 0 1 0 0,1 1 0 0 0,-1 1-1 0 0,1 0 1 0 0,0 0 0 0 0,22-8 0 0 0,-28 12 32 0 0,-1 1 0 0 0,1 0 1 0 0,0 0-1 0 0,0 0 0 0 0,0 1 1 0 0,0-1-1 0 0,0 1 1 0 0,0 0-1 0 0,0 0 0 0 0,0 0 1 0 0,0 1-1 0 0,0-1 0 0 0,0 1 1 0 0,-1 0-1 0 0,1 0 1 0 0,0 1-1 0 0,5 2 0 0 0,-6-3 6 0 0,-1 1 0 0 0,1 0-1 0 0,-1 0 1 0 0,0 1 0 0 0,0-1 0 0 0,1 0-1 0 0,-1 1 1 0 0,-1 0 0 0 0,1-1-1 0 0,0 1 1 0 0,-1 0 0 0 0,1 0 0 0 0,-1 0-1 0 0,0 0 1 0 0,0 0 0 0 0,0 0 0 0 0,-1 0-1 0 0,1 0 1 0 0,0 0 0 0 0,-1 0-1 0 0,0 6 1 0 0,0 2 56 0 0,-1 0 0 0 0,0 0 0 0 0,0-1 0 0 0,-1 1 0 0 0,0-1 0 0 0,-1 0 0 0 0,0 1 1 0 0,-1-1-1 0 0,0 0 0 0 0,-1-1 0 0 0,0 1 0 0 0,0-1 0 0 0,-1 0 0 0 0,0 0 0 0 0,-1-1 0 0 0,0 1 0 0 0,0-2 0 0 0,0 1 0 0 0,-1-1 0 0 0,-1 0 0 0 0,1 0 0 0 0,-16 8 0 0 0,6-5 140 0 0,-1 0 0 0 0,0-1-1 0 0,-1 0 1 0 0,0-2 0 0 0,0-1-1 0 0,0 0 1 0 0,-1-1 0 0 0,0-2-1 0 0,0 0 1 0 0,-33 0 0 0 0,51-3-176 0 0,1 0-1 0 0,-1 0 1 0 0,0-1 0 0 0,0 1 0 0 0,0-1 0 0 0,1 1 0 0 0,-1-1 0 0 0,0 0 0 0 0,1 0 0 0 0,-1-1-1 0 0,1 1 1 0 0,-1 0 0 0 0,1-1 0 0 0,0 1 0 0 0,-1-1 0 0 0,1 0 0 0 0,0 0 0 0 0,0 0-1 0 0,0 0 1 0 0,0 0 0 0 0,1 0 0 0 0,-1-1 0 0 0,-1-3 0 0 0,2 4-396 0 0,0 0 0 0 0,0 0 0 0 0,1 0 0 0 0,-1 0 0 0 0,1-1 0 0 0,0 1 1 0 0,-1 0-1 0 0,1-1 0 0 0,0 1 0 0 0,0 0 0 0 0,1 0 0 0 0,-1-1 0 0 0,0 1 0 0 0,1 0 0 0 0,-1 0 0 0 0,1 0 1 0 0,0-1-1 0 0,0 1 0 0 0,0 0 0 0 0,1-2 0 0 0,9-14-4685 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1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97 1108 0 0,'0'0'6948'0'0,"8"-9"-6956"0"0,28-29 29 0 0,-32 34 5 0 0,2 0-1 0 0,-1 1 0 0 0,0-1 1 0 0,1 1-1 0 0,0 0 0 0 0,0 1 0 0 0,-1-1 1 0 0,2 1-1 0 0,-1 0 0 0 0,0 1 1 0 0,0 0-1 0 0,0 0 0 0 0,12-1 0 0 0,2 0-39 0 0,4-3-388 0 0,1 1 1 0 0,0 2 0 0 0,0 1-1 0 0,0 0 1 0 0,26 4 0 0 0,-38 2-2866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2.3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1 294 2492 0 0,'0'0'6093'0'0,"46"-27"-6201"0"0,-27 26-64 0 0,0 1-36 0 0,3 0 156 0 0,2 0 4 0 0,2 5-540 0 0,1-2-880 0 0,-3 0-277 0 0,7-3-615 0 0</inkml:trace>
  <inkml:trace contextRef="#ctx0" brushRef="#br0" timeOffset="1">650 1 52 0 0,'0'0'7574'0'0,"4"1"-9156"0"0,-4-1 1555 0 0,1 0 1 0 0,-1 1 0 0 0,1-1 0 0 0,-1 0 0 0 0,1 1 0 0 0,-1-1 0 0 0,0 0 0 0 0,1 1 0 0 0,-1-1 0 0 0,1 0 0 0 0,-1 1 0 0 0,0-1 0 0 0,0 1 0 0 0,1-1 0 0 0,-1 1 0 0 0,0-1 0 0 0,1 2 0 0 0,1 5 1 0 0,-1 0 0 0 0,0 0 1 0 0,0 0-1 0 0,0 0 1 0 0,-1 0-1 0 0,0 0 0 0 0,-1 9 1 0 0,1 14 58 0 0,1 21 301 0 0,1 8-311 0 0,3-20-2788 0 0,-3-30 973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2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0 126 4760 0 0,'0'0'1855'0'0,"2"12"-4761"0"0,-1-8 2903 0 0,-1 3 32 0 0,1-1 1 0 0,0 0 0 0 0,1 1-1 0 0,-1-1 1 0 0,1 0 0 0 0,0 0-1 0 0,1 0 1 0 0,0 0-1 0 0,0-1 1 0 0,0 1 0 0 0,0-1-1 0 0,1 0 1 0 0,0 0 0 0 0,7 7-1 0 0,1-3 142 0 0,0-1-1 0 0,1 0 0 0 0,1-1 1 0 0,-1 0-1 0 0,1-1 0 0 0,0-1 0 0 0,1 0 1 0 0,-1-1-1 0 0,1 0 0 0 0,0-2 1 0 0,0 1-1 0 0,0-2 0 0 0,0 0 1 0 0,0-1-1 0 0,0 0 0 0 0,1-1 0 0 0,-1-1 1 0 0,20-5-1 0 0,-25 4-136 0 0,0-1 0 0 0,-1 0-1 0 0,1 0 1 0 0,-1-1 0 0 0,0 0 0 0 0,0-1 0 0 0,0 0-1 0 0,-1 0 1 0 0,0-1 0 0 0,0 0 0 0 0,0-1 0 0 0,-1 1-1 0 0,-1-1 1 0 0,1-1 0 0 0,-1 1 0 0 0,0-1 0 0 0,-1 0-1 0 0,0-1 1 0 0,-1 1 0 0 0,0-1 0 0 0,0 0-1 0 0,-1 0 1 0 0,0 0 0 0 0,-1 0 0 0 0,0-1 0 0 0,-1 1-1 0 0,0 0 1 0 0,0-1 0 0 0,-1 1 0 0 0,-1-1 0 0 0,-1-11-1 0 0,1 20-82 0 0,1 0-1 0 0,0-1 1 0 0,-1 1-1 0 0,1 0 0 0 0,-1 0 1 0 0,0 0-1 0 0,0 0 1 0 0,0 0-1 0 0,0 0 0 0 0,-2-4 1 0 0,-3 8-1363 0 0,0 14 254 0 0,-2 24 1118 0 0,2 1 0 0 0,2 0 1 0 0,2 71-1 0 0,2-55 680 0 0,-9 73 0 0 0,-1-68-363 0 0,-25 84 0 0 0,-14-7-3091 0 0,13-65-1399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3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5 125 1592 0 0,'0'0'7684'0'0,"0"-16"-6752"0"0,-4-93 4227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5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44 236 0 0,'0'0'7230'0'0,"13"-15"-6193"0"0,26 6-831 0 0,0 2 1 0 0,1 1 0 0 0,76 0 0 0 0,-140 32-7158 0 0,22-24 6363 0 0,-10 6-1203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5.6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34 768 0 0,'0'0'6324'0'0,"16"-1"-6631"0"0,289-22 102 0 0,-210 15 442 0 0,-91 7-207 0 0,-3 1 105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6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1 272 0 0,'0'0'7598'0'0,"5"49"-8055"0"0,-6 13 641 0 0,-13 93 0 0 0,11-126-6 0 0,2 7 392 0 0,16-54 716 0 0,1-4-1537 0 0,2 1 1 0 0,0 1-1 0 0,1 1 0 0 0,1 0 0 0 0,1 1 1 0 0,0 1-1 0 0,31-17 0 0 0,-50 32 194 0 0,1 1 0 0 0,-1 0 0 0 0,1 0 0 0 0,0 0-1 0 0,0 0 1 0 0,-1 1 0 0 0,1-1 0 0 0,0 1 0 0 0,0 0-1 0 0,0-1 1 0 0,0 1 0 0 0,0 1 0 0 0,0-1-1 0 0,-1 0 1 0 0,1 1 0 0 0,0-1 0 0 0,0 1 0 0 0,0 0-1 0 0,-1 0 1 0 0,5 2 0 0 0,3 3-22 0 0,-1 0 1 0 0,0 0-1 0 0,0 1 1 0 0,10 10-1 0 0,-13-11 125 0 0,0-1 0 0 0,0 1 0 0 0,1-1-1 0 0,0 0 1 0 0,0-1 0 0 0,0 1 0 0 0,15 5 0 0 0,-10-7 106 0 0,0-1-1 0 0,0 0 1 0 0,0-1 0 0 0,0 0-1 0 0,0-1 1 0 0,0-1 0 0 0,0 0-1 0 0,0 0 1 0 0,17-5 0 0 0,10-5-10 0 0,54-22 1 0 0,-56 19-83 0 0,-29 13-519 0 0,-8 1 410 0 0,0 0 1 0 0,1 0-1 0 0,-1 0 1 0 0,0 0-1 0 0,0 0 0 0 0,0 1 1 0 0,1 2-1410 0 0,-1-3 1409 0 0,0 0 1 0 0,0 0-1 0 0,0 0 1 0 0,0 0-1 0 0,0 1 0 0 0,0-1 1 0 0,-3 1-1070 0 0,-9 6-1463 0 0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8.2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22 352 0 0,'0'0'7278'0'0,"15"-1"-7381"0"0,238-15 858 0 0,-143 11-1170 0 0,-110 6 208 0 0,0-1-1 0 0,0 1 0 0 0,1 0 1 0 0,-1-1-1 0 0,0 1 0 0 0,0 0 1 0 0,0-1-1 0 0,0 1 0 0 0,0 0 1 0 0,0-1-1 0 0,0 1 0 0 0,0 0 1 0 0,0-1-1 0 0,0 1 0 0 0,0 0 1 0 0,0 0-1 0 0,0-1 0 0 0,-1 1 1 0 0,1 0-1 0 0,0-1 0 0 0,0 1 1 0 0,-1-1-1 0 0,1 1 0 0 0,0 0 1 0 0,-1-1-1 0 0,1 1 0 0 0,-1-1 1 0 0,0 1-1 0 0,-13 7-1401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08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1488 0 0,'0'0'6371'0'0,"17"0"-6509"0"0,-4 0 158 0 0,334 5 60 0 0,-256-4 1427 0 0,-91-1-1526 0 0,0 0 0 0 0,0 0 0 0 0,0 0 0 0 0,0 0 1 0 0,0 0-1 0 0,0 0 0 0 0,0 0 0 0 0,0-1 0 0 0,0 1 0 0 0,0 0 0 0 0,0 0 0 0 0,0 0 0 0 0,0 0 0 0 0,0 0 0 0 0,0 0 0 0 0,0 0 0 0 0,0 0 0 0 0,0-1 0 0 0,0 1 1 0 0,0 0-1 0 0,0 0 0 0 0,0 0 0 0 0,0 0 0 0 0,0 0 0 0 0,0 0 0 0 0,1 0 0 0 0,-1 0 0 0 0,0 0 0 0 0,0 0 0 0 0,0 0 0 0 0,0-1 0 0 0,0 1 0 0 0,0 0 1 0 0,0 0-1 0 0,0 0 0 0 0,1 0 0 0 0,-1 0 0 0 0,0 0 0 0 0,0 0 0 0 0,0 0 0 0 0,0 0 0 0 0,0 0 0 0 0,0 0 0 0 0,0 0 0 0 0,0 0 0 0 0,1 0 0 0 0,-1 0 0 0 0,0 0 1 0 0,0 0-1 0 0,0 0 0 0 0,0 0 0 0 0,0 0 0 0 0,0 0 0 0 0,0 0 0 0 0,0 1 0 0 0,1-1 0 0 0,-1 0 0 0 0,0 0 0 0 0,0 0 0 0 0,0 0 0 0 0,0 0 0 0 0,0 0 1 0 0,9 8 360 0 0,0 3-2327 0 0,-31-31-4508 0 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11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1106 1723 4636 0 0,'0'0'2553'0'0,"17"-5"-3624"0"0,231-73 1596 0 0,-174 50-207 0 0,-2-4 0 0 0,79-48 1 0 0,-119 60-70 0 0,-1-1 1 0 0,-1-1-1 0 0,-1-2 1 0 0,-1-1-1 0 0,-1-1 1 0 0,40-51-1 0 0,-52 56-146 0 0,-2 0-1 0 0,0-2 0 0 0,-2 1 1 0 0,0-2-1 0 0,-2 1 0 0 0,0-1 1 0 0,7-37-1 0 0,-7 15-73 0 0,-2 0 0 0 0,-2 0 0 0 0,-1-56 1 0 0,-5 82 8 0 0,-1-1 0 0 0,-1 1 1 0 0,0-1-1 0 0,-2 1 1 0 0,0 0-1 0 0,-15-34 0 0 0,5 20-33 0 0,-1 1 1 0 0,-41-59-1 0 0,27 54 19 0 0,-2 2 1 0 0,-2 1 0 0 0,-1 1-1 0 0,-2 2 1 0 0,-42-28 0 0 0,33 29 23 0 0,0 2 0 0 0,-58-25 0 0 0,9 4 90 0 0,73 39-143 0 0,0 1 0 0 0,-1 1-1 0 0,0 1 1 0 0,-30-6-1 0 0,-98-13 153 0 0,112 21-175 0 0,-1 2-1 0 0,1 2 1 0 0,0 2-1 0 0,-63 7 0 0 0,79-3-32 0 0,0 0 0 0 0,0 2 0 0 0,0 1 0 0 0,0 0 0 0 0,1 2-1 0 0,1 1 1 0 0,-1 0 0 0 0,-37 27 0 0 0,23-10 28 0 0,1 2 0 0 0,2 2 0 0 0,1 1 0 0 0,1 2 0 0 0,-33 47 0 0 0,-116 198 191 0 0,164-252-135 0 0,9-15-22 0 0,-91 168-113 0 0,90-162 74 0 0,0 1 1 0 0,2 0-1 0 0,0 0 0 0 0,1 1 1 0 0,1 0-1 0 0,1 0 1 0 0,-2 40-1 0 0,6-52 38 0 0,-1 1-1 0 0,2 0 1 0 0,-1 0-1 0 0,1-1 1 0 0,1 1-1 0 0,-1-1 1 0 0,1 1 0 0 0,1-1-1 0 0,-1 0 1 0 0,2 0-1 0 0,5 9 1 0 0,-1-5 40 0 0,1 0 1 0 0,0-1-1 0 0,0-1 1 0 0,1 1-1 0 0,0-2 1 0 0,14 10-1 0 0,11 4 91 0 0,1-2 0 0 0,1-1 0 0 0,68 24 0 0 0,-1-6 57 0 0,0-5 0 0 0,173 30 0 0 0,-271-63-303 0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13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528 66 1472 0 0,'0'0'7968'0'0,"4"-10"-7357"0"0,12-34-71 0 0,-13 32-117 0 0,-20 25-1610 0 0,-103 78 2016 0 0,-46 40-423 0 0,122-92-336 0 0,11-12 79 0 0,2 0 0 0 0,1 3 1 0 0,1 0-1 0 0,-48 68 0 0 0,75-91-1392 0 0,6-6-185 0 0,16-12-1682 0 0,0-3 167 0 0,-16 10 1722 0 0,-7 5 267 0 0,-43 32-25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14.0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4872 0 0,'0'0'4249'0'0,"0"8"-5759"0"0,2 8 1688 0 0,0 0 0 0 0,1-1 0 0 0,1 1 1 0 0,1-1-1 0 0,0 0 0 0 0,0 0 1 0 0,15 25-1 0 0,69 108 964 0 0,-60-103-953 0 0,18 29 94 0 0,-3 2 1 0 0,44 108-1 0 0,-87-181-203 0 0,0-1-1 0 0,0 0 0 0 0,0 0 0 0 0,1 0 0 0 0,-1 0 0 0 0,1 0 1 0 0,-1 0-1 0 0,1-1 0 0 0,2 3 0 0 0,-1-2-360 0 0,-1 0 0 0 0,1 0-1 0 0,0 0 1 0 0,0 0 0 0 0,0-1-1 0 0,0 0 1 0 0,1 1 0 0 0,-1-1 0 0 0,0 0-1 0 0,0-1 1 0 0,5 2 0 0 0,27-1-2385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19.5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87 80 0 0,'0'0'7875'0'0,"9"-3"-7751"0"0,37-13 334 0 0,1 3-1 0 0,75-11 1 0 0,110 0 843 0 0,-204 22-1303 0 0,123-2-113 0 0,-135 5 62 0 0,0 0-1 0 0,1 1 0 0 0,-1 1 0 0 0,0 0 1 0 0,-1 1-1 0 0,1 1 0 0 0,14 7 0 0 0,-7 4-1312 0 0,-22-16 1214 0 0,0 1 0 0 0,-1-1 0 0 0,1 1 0 0 0,-1 0 0 0 0,1-1 1 0 0,-1 1-1 0 0,1-1 0 0 0,-1 1 0 0 0,1 0 0 0 0,-1 0 0 0 0,0-1 0 0 0,1 1 0 0 0,-1 0 1 0 0,0-1-1 0 0,0 1 0 0 0,1 0 0 0 0,-1 0 0 0 0,0 0 0 0 0,0-1 0 0 0,0 1 1 0 0,0 0-1 0 0,0 0 0 0 0,0 0 0 0 0,0-1 0 0 0,0 1 0 0 0,-1 0 0 0 0,1 0 1 0 0,0 0-1 0 0,0-1 0 0 0,-1 1 0 0 0,1 0 0 0 0,0-1 0 0 0,-1 2 0 0 0,-11 9-2016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20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532 0 4940 0 0,'0'0'2902'0'0,"-14"5"-3023"0"0,2-1 179 0 0,5-2-9 0 0,0 0-1 0 0,0 0 1 0 0,1 1 0 0 0,-1 0 0 0 0,1 0-1 0 0,-1 1 1 0 0,1 0 0 0 0,0 0-1 0 0,0 0 1 0 0,1 1 0 0 0,-8 7-1 0 0,-24 27 340 0 0,-72 78 23 0 0,-114 155-1 0 0,222-270-411 0 0,-10 14-28 0 0,-17 32 1 0 0,26-44 0 0 0,0 0 0 0 0,0 0-1 0 0,0 1 1 0 0,1-1 0 0 0,0 0 0 0 0,0 1-1 0 0,0-1 1 0 0,0 1 0 0 0,1-1 0 0 0,0 1 0 0 0,-1-1-1 0 0,2 1 1 0 0,0 8 0 0 0,0-11 14 0 0,0 0 0 0 0,0 0-1 0 0,0 0 1 0 0,0-1 0 0 0,0 1 0 0 0,0 0 0 0 0,0-1 0 0 0,0 1-1 0 0,1-1 1 0 0,-1 1 0 0 0,1-1 0 0 0,-1 1 0 0 0,1-1 0 0 0,0 0 0 0 0,-1 0-1 0 0,1 0 1 0 0,0 0 0 0 0,0 0 0 0 0,0 0 0 0 0,0 0 0 0 0,2 0-1 0 0,46 8 29 0 0,26-5 151 0 0,81-6-1 0 0,-82-1-251 0 0,91 8 0 0 0,-157-4 60 0 0,0 0-1 0 0,0 1 0 0 0,0 0 1 0 0,0 1-1 0 0,-1 0 0 0 0,1 0 1 0 0,-1 1-1 0 0,0 0 0 0 0,0 0 1 0 0,10 8-1 0 0,-13-9 14 0 0,-1 1-1 0 0,0 0 1 0 0,0 0-1 0 0,0 0 1 0 0,-1 0 0 0 0,1 0-1 0 0,-1 1 1 0 0,0 0-1 0 0,0 0 1 0 0,-1 0 0 0 0,1 0-1 0 0,-1 0 1 0 0,0 0-1 0 0,-1 0 1 0 0,1 1 0 0 0,-1-1-1 0 0,1 11 1 0 0,-1-10 41 0 0,-1 0 0 0 0,0 1 0 0 0,0-1 0 0 0,0 1-1 0 0,-1-1 1 0 0,0 0 0 0 0,0 1 0 0 0,-1-1 0 0 0,0 0 0 0 0,0 0 0 0 0,0 0 0 0 0,-1 0 0 0 0,1 0 0 0 0,-2-1 0 0 0,1 1 0 0 0,0-1 0 0 0,-1 0 0 0 0,0 0 0 0 0,0 0-1 0 0,-1 0 1 0 0,0-1 0 0 0,1 0 0 0 0,-1 0 0 0 0,-11 7 0 0 0,-15 9 89 0 0,-1-1 0 0 0,0-1 0 0 0,-1-2 0 0 0,-48 16 0 0 0,31-16-33 0 0,0-2-1 0 0,-77 12 1 0 0,117-27-377 0 0,13-4-150 0 0,26-15-911 0 0,-1 2-277 0 0,30-27-1073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37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27 744 0 0,'0'0'8507'0'0,"1"-4"-8090"0"0,1 0-1446 0 0,6-14 4384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20.4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29 4012 0 0,'0'0'6608'0'0,"1"-7"-7363"0"0,2-15 427 0 0,-5 35 274 0 0,-12 71 258 0 0,-5 8-653 0 0,-39 113 0 0 0,31-137-3968 0 0,20-58 1837 0 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20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0 384 1852 0 0,'0'0'4814'0'0,"17"12"-5207"0"0,54 36 798 0 0,-67-46-370 0 0,1 1 0 0 0,0-1 1 0 0,0 0-1 0 0,0-1 0 0 0,0 1 1 0 0,0-1-1 0 0,0 0 0 0 0,1 0 0 0 0,-1 0 1 0 0,0-1-1 0 0,0 0 0 0 0,1 0 0 0 0,-1 0 1 0 0,0-1-1 0 0,1 0 0 0 0,-1 0 0 0 0,0 0 1 0 0,7-3-1 0 0,-2 1 72 0 0,12-4-28 0 0,0-1 0 0 0,0-1 1 0 0,-1-1-1 0 0,0-1 1 0 0,-1-1-1 0 0,0 0 0 0 0,0-2 1 0 0,-2 0-1 0 0,19-19 1 0 0,-1-2 3 0 0,-1-2 0 0 0,-2-1 1 0 0,32-49-1 0 0,7-35 1958 0 0,-79 171-3392 0 0,-10 14 1972 0 0,-23 97-77 0 0,35-132-577 0 0,0 1 1 0 0,2 0-1 0 0,2 46 0 0 0,1-74 47 0 0,-1 0 0 0 0,1-1-1 0 0,0 1 1 0 0,0-1 0 0 0,0 1-1 0 0,0 0 1 0 0,0-1 0 0 0,0 1-1 0 0,0 0 1 0 0,0-1 0 0 0,0 1-1 0 0,0 0 1 0 0,0-1 0 0 0,1 1-1 0 0,-1-1 1 0 0,0 1 0 0 0,0 0-1 0 0,1-1 1 0 0,-1 1 0 0 0,0-1-1 0 0,1 1 1 0 0,-1-1 0 0 0,0 1-1 0 0,1-1 1 0 0,-1 1 0 0 0,1-1-1 0 0,-1 1 1 0 0,1-1 0 0 0,-1 1-1 0 0,1-1 1 0 0,-1 0 0 0 0,1 1-1 0 0,-1-1 1 0 0,1 0 0 0 0,0 0-1 0 0,-1 1 1 0 0,1-1 0 0 0,-1 0-1 0 0,1 0 1 0 0,0 0 0 0 0,-1 0-1 0 0,1 0 1 0 0,0 0 0 0 0,-1 0-1 0 0,1 0 1 0 0,0 0 0 0 0,-1 0-1 0 0,1 0 1 0 0,-1 0 0 0 0,1 0-1 0 0,0-1 1 0 0,-1 1 0 0 0,1 0-1 0 0,-1 0 1 0 0,1-1 0 0 0,0 1-1 0 0,0-1 1 0 0,35-28 721 0 0,-28 22-887 0 0,28-24 164 0 0,2-3-25 0 0,2 1-1 0 0,67-41 0 0 0,-101 70-48 0 0,0 1 0 0 0,0 0 0 0 0,1 0 0 0 0,-1 1 0 0 0,0 0 0 0 0,1 0 0 0 0,0 0 0 0 0,-1 1 0 0 0,1 0 0 0 0,0 0 0 0 0,0 1 0 0 0,12 0 0 0 0,-14 1 70 0 0,1 1-1 0 0,0-1 0 0 0,-1 1 1 0 0,0 0-1 0 0,1 0 0 0 0,-1 1 1 0 0,0 0-1 0 0,0 0 0 0 0,0 0 0 0 0,-1 0 1 0 0,1 1-1 0 0,-1 0 0 0 0,0 0 1 0 0,0 0-1 0 0,5 6 0 0 0,7 10-9 0 0,-1 1 0 0 0,-1 0 0 0 0,-1 1 0 0 0,-1 0 0 0 0,-1 1 0 0 0,-1 0 0 0 0,-1 1 0 0 0,-1 0 0 0 0,-2 1 0 0 0,0-1 0 0 0,-1 1 0 0 0,-1 0 0 0 0,0 42 0 0 0,-3-45-366 0 0,-1-7-510 0 0,0 1-1 0 0,-3 29 0 0 0,-11 6-2001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21.3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0 142 5565 0 0,'0'0'5380'0'0,"18"-9"-5123"0"0,3-1-221 0 0,-4 1-24 0 0,1 1 0 0 0,0 0 0 0 0,0 1 0 0 0,25-5 0 0 0,245-48 380 0 0,-230 51-380 0 0,0 3 0 0 0,1 3-1 0 0,59 4 1 0 0,-100 1-578 0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13:49:21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71 7989 0 0,'0'0'4311'0'0,"21"-7"-5061"0"0,12-4 728 0 0,-1 2 0 0 0,1 2 0 0 0,1 0 0 0 0,37-1 0 0 0,42 2 73 0 0,396-10-152 0 0,-476 19-153 0 0,-1 0 2777 0 0,-35 31-5777 0 0,-1-21 1231 0 0,11-58-6359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7.4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3 1044 0 0,'0'0'10219'0'0,"-12"-2"-11152"0"0,91 23 1749 0 0,-5-12-685 0 0,0-3 0 0 0,130-7 0 0 0,-198 1-128 0 0,69-6 1205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4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538 1761 4864 0 0,'0'0'4916'0'0,"-1"-14"-4304"0"0,-1-43-215 0 0,2 55-394 0 0,0 0-1 0 0,1 1 1 0 0,-1-1 0 0 0,0 0-1 0 0,1 1 1 0 0,-1-1 0 0 0,1 0-1 0 0,0 1 1 0 0,0-1 0 0 0,0 1-1 0 0,-1 0 1 0 0,1-1 0 0 0,1 1-1 0 0,-1-1 1 0 0,0 1 0 0 0,0 0-1 0 0,0 0 1 0 0,1 0 0 0 0,-1 0-1 0 0,0 0 1 0 0,1 0 0 0 0,-1 0-1 0 0,1 0 1 0 0,-1 1 0 0 0,1-1-1 0 0,0 0 1 0 0,-1 1 0 0 0,1-1-1 0 0,0 1 1 0 0,-1 0 0 0 0,1 0-1 0 0,0-1 1 0 0,-1 1 0 0 0,1 0-1 0 0,2 1 1 0 0,5-3-101 0 0,50-6-123 0 0,1 2 0 0 0,0 2 0 0 0,78 6 1 0 0,-33 0 185 0 0,422-26 1802 0 0,179-23-581 0 0,133 107-677 0 0,-677-43-339 0 0,183 28 54 0 0,211 16 184 0 0,746-37-134 0 0,-775 2-253 0 0,-104 0 38 0 0,-116-20 52 0 0,184 7-70 0 0,-372-7-22 0 0,231 5 128 0 0,-347-11-84 0 0,1 0 0 0 0,0-1 0 0 0,-1 1 0 0 0,1-1 0 0 0,-1 0 0 0 0,1 0 0 0 0,-1-1 0 0 0,0 1 0 0 0,1 0 0 0 0,-1-1 0 0 0,0 0 0 0 0,0 0 0 0 0,0 0 0 0 0,0 0 0 0 0,0-1 0 0 0,0 1 0 0 0,-1-1 0 0 0,1 1 0 0 0,-1-1 0 0 0,0 0 0 0 0,0 0 0 0 0,2-4-1 0 0,4-7 172 0 0,0-2-1 0 0,-2 1 1 0 0,9-27-1 0 0,-5 13-277 0 0,49-119 64 0 0,26-75 14 0 0,-74 186-10 0 0,-2 1 0 0 0,-1-1 1 0 0,-2 0-1 0 0,2-50 0 0 0,-8 38-11 0 0,-3 1 0 0 0,-1-1 0 0 0,-3 1-1 0 0,-2 0 1 0 0,-2 1 0 0 0,-22-61 0 0 0,6 37-37 0 0,-3 2 0 0 0,-3 1 1 0 0,-56-87-1 0 0,79 143-12 0 0,1-1-1 0 0,-1 1 1 0 0,-1 1-1 0 0,0 0 1 0 0,-1 0 0 0 0,0 1-1 0 0,-1 0 1 0 0,0 2 0 0 0,0-1-1 0 0,-1 1 1 0 0,0 1-1 0 0,0 1 1 0 0,-1 0 0 0 0,0 1-1 0 0,-29-7 1 0 0,-13 2-112 0 0,0 2 1 0 0,-115-1-1 0 0,137 8 185 0 0,-935-14-49 0 0,73 10-2 0 0,542 6 66 0 0,-27 11-180 0 0,-222-8 220 0 0,152-60-45 0 0,336 41-141 0 0,-1 6-1 0 0,-131 6 1 0 0,-151-12-294 0 0,255-9 546 0 0,88 12-322 0 0,-110-7-1 0 0,-297 17-69 0 0,282 3 245 0 0,154 1-91 0 0,0 1-1 0 0,0 1 1 0 0,0 2 0 0 0,-38 13 0 0 0,-35 7 151 0 0,-58 6-171 0 0,-169 57 0 0 0,245-59-181 0 0,55-18 257 0 0,-1-1 1 0 0,0-2-1 0 0,0-1 1 0 0,-1-1-1 0 0,0-1 1 0 0,-55 3-1 0 0,54-10 22 0 0,-101 6-286 0 0,116-3 225 0 0,-1 1 0 0 0,0 1 0 0 0,1 0 0 0 0,-1 1 0 0 0,1 0-1 0 0,-19 11 1 0 0,25-12 17 0 0,1 1-1 0 0,-1 1 0 0 0,1 0 1 0 0,1 0-1 0 0,-1 0 0 0 0,1 1 0 0 0,0 0 1 0 0,0 0-1 0 0,1 1 0 0 0,0 0 1 0 0,1 0-1 0 0,-9 17 0 0 0,7-10-32 0 0,1 0 0 0 0,1 0 0 0 0,1 0 0 0 0,0 1 0 0 0,1 0 0 0 0,1 0 0 0 0,-1 20 0 0 0,-21 238-11 0 0,20-228 87 0 0,-6 34 81 0 0,-26 106 0 0 0,26-151-89 0 0,5-19-31 0 0,1 0-1 0 0,0 0 0 0 0,1 1 0 0 0,1-1 0 0 0,0 1 0 0 0,1-1 1 0 0,2 27-1 0 0,0-38 37 0 0,1 0 1 0 0,-1 1 0 0 0,1-1 0 0 0,0 0-1 0 0,1 0 1 0 0,-1 0 0 0 0,1 0-1 0 0,0 0 1 0 0,0 0 0 0 0,0-1-1 0 0,1 0 1 0 0,0 1 0 0 0,0-1-1 0 0,0-1 1 0 0,0 1 0 0 0,0 0 0 0 0,1-1-1 0 0,0 0 1 0 0,0 0 0 0 0,7 3-1 0 0,11 4 23 0 0,-1-1 1 0 0,2-1-1 0 0,30 7 0 0 0,-45-13-20 0 0,72 16-33 0 0,155 14-1 0 0,86-18 473 0 0,-238-12 44 0 0,-43-1 556 0 0,-43-38 685 0 0,-2 27-1687 0 0,-1-4-685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4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1 132 0 0,'0'0'0'0'0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43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 1648 4068 0 0,'0'0'852'0'0,"-22"3"-643"0"0,112 8 1974 0 0,-10-15-1636 0 0,132-23-1 0 0,-130 14-322 0 0,228-57 623 0 0,20-2-443 0 0,259-32 1155 0 0,-501 89-1481 0 0,123-4 0 0 0,-184 16-24 0 0,0-2 0 0 0,0 0 0 0 0,38-14 1 0 0,-12 3-3 0 0,-52 15 57 0 0,0 1 1 0 0,0-1 0 0 0,0 1-1 0 0,0-1 1 0 0,0 0 0 0 0,-1 0-1 0 0,1 1 1 0 0,0-1 0 0 0,0 0-1 0 0,-1 0 1 0 0,1 0 0 0 0,-1 0 0 0 0,1 0-1 0 0,0 0 1 0 0,-1 0 0 0 0,0 0-1 0 0,1 0 1 0 0,-1 0 0 0 0,0 0-1 0 0,1 0 1 0 0,-1 0 0 0 0,0 0-1 0 0,0-1 1 0 0,0-1 0 0 0,0-35 461 0 0,-1 25-635 0 0,-6-318 255 0 0,5 282-202 0 0,-3 0-1 0 0,-2 1 0 0 0,-2 0 1 0 0,-2 0-1 0 0,-2 1 1 0 0,-32-76-1 0 0,-45-74-69 0 0,65 136 0 0 0,18 42 92 0 0,-1 0-1 0 0,-12-21 1 0 0,13 27-8 0 0,-1 1 0 0 0,0 0 0 0 0,-1 1 1 0 0,-1 0-1 0 0,1 0 0 0 0,-18-13 0 0 0,20 19-30 0 0,1 0-1 0 0,-1 1 0 0 0,0 0 1 0 0,0 0-1 0 0,0 1 0 0 0,0 0 1 0 0,-1 0-1 0 0,1 1 0 0 0,-1 0 1 0 0,0 0-1 0 0,0 1 0 0 0,0 0 1 0 0,-12 0-1 0 0,-18 2-60 0 0,0 2 0 0 0,1 1 0 0 0,-55 14 0 0 0,-106 42-50 0 0,152-45 134 0 0,-32 7 113 0 0,-111 18 1 0 0,-82-3 57 0 0,252-35-150 0 0,-344 50 19 0 0,207-25-225 0 0,-260 78 0 0 0,150-35 225 0 0,243-64-50 0 0,12-3 64 0 0,7-3-109 0 0,0 1 0 0 0,0-1 0 0 0,0 1 0 0 0,-1 0 0 0 0,1 0 1 0 0,1 1-1 0 0,-1-1 0 0 0,0 1 0 0 0,0 0 0 0 0,1 0 0 0 0,-1 0 0 0 0,1 1 0 0 0,-1-1 0 0 0,1 1 0 0 0,0 0 0 0 0,0 0 1 0 0,0 0-1 0 0,1 0 0 0 0,-1 0 0 0 0,-3 7 0 0 0,-6 19-120 0 0,1-1-1 0 0,2 2 1 0 0,1-1 0 0 0,1 1-1 0 0,-3 34 1 0 0,6-19 9 0 0,1-1 1 0 0,8 87-1 0 0,3-79 108 0 0,3 0-1 0 0,2 0 0 0 0,36 89 1 0 0,-15-46 67 0 0,8 13 16 0 0,69 125 1 0 0,-102-214 87 0 0,-5-11 0 0 0,0 0-1 0 0,1-1 0 0 0,0 1 0 0 0,7 7 2924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45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1358 560 0 0,'0'0'7213'0'0,"7"0"-8339"0"0,93-1 1752 0 0,-71 2-313 0 0,1 0 0 0 0,-1-3 1 0 0,0 0-1 0 0,57-12 0 0 0,-59 6-32 0 0,0 0-1 0 0,0-2 0 0 0,-1-1 0 0 0,-1-1 0 0 0,0-1 0 0 0,-1-1 0 0 0,0-1 0 0 0,-1-2 0 0 0,-1 0 0 0 0,29-29 0 0 0,-47 42-222 0 0,111-126 738 0 0,-100 111-709 0 0,-1-1 1 0 0,-1-1-1 0 0,0 0 1 0 0,-2-1-1 0 0,10-23 1 0 0,-13 18 17 0 0,-1 1 0 0 0,-1-1 1 0 0,-1-1-1 0 0,-2 1 1 0 0,1-36-1 0 0,-10-138-268 0 0,5 192 165 0 0,-1-22 16 0 0,-2 0 0 0 0,0 0 0 0 0,-3 1 1 0 0,0 0-1 0 0,-2 0 0 0 0,-1 1 0 0 0,-1 0 0 0 0,-2 1 0 0 0,-1 0 1 0 0,-1 1-1 0 0,-29-40 0 0 0,36 59-30 0 0,0 0 0 0 0,0 0-1 0 0,-1 1 1 0 0,0 0 0 0 0,0 0 0 0 0,-1 1 0 0 0,1 1-1 0 0,-1-1 1 0 0,-1 2 0 0 0,1-1 0 0 0,-1 1 0 0 0,0 1-1 0 0,0 0 1 0 0,0 1 0 0 0,0 0 0 0 0,0 0 0 0 0,-20 1 0 0 0,-5 1-78 0 0,0 2 1 0 0,1 1-1 0 0,-1 2 1 0 0,-44 12-1 0 0,14-1-39 0 0,1 4 0 0 0,-119 52 0 0 0,148-54 29 0 0,0 1 0 0 0,2 2 0 0 0,0 2 0 0 0,1 1 0 0 0,2 1 0 0 0,-36 36 0 0 0,52-43 4 0 0,0 0 0 0 0,1 2-1 0 0,0-1 1 0 0,2 2-1 0 0,0 0 1 0 0,2 0-1 0 0,0 1 1 0 0,1 0-1 0 0,1 1 1 0 0,2 0-1 0 0,-5 25 1 0 0,-1 29-74 0 0,4 1-1 0 0,1 81 1 0 0,2-32 328 0 0,3-98-111 0 0,0-5-107 0 0,1 1-1 0 0,1-1 1 0 0,4 31-1 0 0,-3-49 80 0 0,2 1 0 0 0,-1-1-1 0 0,0 0 1 0 0,1-1 0 0 0,0 1 0 0 0,1 0 0 0 0,-1-1 0 0 0,1 0-1 0 0,0 1 1 0 0,0-2 0 0 0,1 1 0 0 0,-1 0 0 0 0,1-1 0 0 0,0 0-1 0 0,1 0 1 0 0,-1 0 0 0 0,11 4 0 0 0,7 5 204 0 0,1-2-1 0 0,48 16 1 0 0,-18-12 147 0 0,0-2 0 0 0,76 8 0 0 0,-119-22-1128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9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1484 1916 1500 0 0,'0'0'7806'0'0,"10"7"-6918"0"0,-1 0-664 0 0,-4-3-104 0 0,1 1-1 0 0,-1-1 1 0 0,1-1 0 0 0,0 1 0 0 0,1-1-1 0 0,-1 0 1 0 0,1-1 0 0 0,-1 1 0 0 0,1-1-1 0 0,8 1 1 0 0,26 3 424 0 0,1-2 0 0 0,1-1-1 0 0,75-7 1 0 0,124-29 135 0 0,-61-2-65 0 0,281-92 0 0 0,-351 87-426 0 0,-1-4 0 0 0,-2-6 0 0 0,161-99 1 0 0,-233 125-83 0 0,-1-1 0 0 0,60-56 0 0 0,-79 65-24 0 0,-1-1 1 0 0,-1-1-1 0 0,0 0 0 0 0,-2 0 0 0 0,0-1 1 0 0,-1-1-1 0 0,13-31 0 0 0,-15 26-27 0 0,-2-1 0 0 0,0 0 1 0 0,-2 0-1 0 0,-1 0 0 0 0,-1 0 0 0 0,-1-1 0 0 0,-1 1 0 0 0,-1-1 0 0 0,-2 1 0 0 0,-1-1 0 0 0,0 1 0 0 0,-2 0 1 0 0,-9-27-1 0 0,4 22-53 0 0,-1 0 0 0 0,-2 1 0 0 0,0 0 0 0 0,-2 1 0 0 0,-2 1 0 0 0,0 0 0 0 0,-2 1 0 0 0,-1 1 0 0 0,-1 1 0 0 0,-32-30 0 0 0,4 13-77 0 0,-2 3 0 0 0,-1 1-1 0 0,-2 3 1 0 0,-2 3 0 0 0,0 2 0 0 0,-103-39-1 0 0,53 33-60 0 0,-2 4 0 0 0,-223-36 1 0 0,182 50 61 0 0,0 6 0 0 0,-1 6 1 0 0,0 7-1 0 0,-161 23 1 0 0,183-6 5 0 0,0 5 0 0 0,2 6 0 0 0,1 5 0 0 0,2 6 0 0 0,-121 57 0 0 0,163-58-28 0 0,-105 66-1 0 0,151-82 41 0 0,1 1-1 0 0,1 2 1 0 0,2 1-1 0 0,1 2 1 0 0,-31 36-1 0 0,50-51 22 0 0,1 1-1 0 0,0-1 1 0 0,0 2-1 0 0,2-1 1 0 0,0 1-1 0 0,1 1 1 0 0,0-1-1 0 0,2 1 1 0 0,0 0 0 0 0,0 1-1 0 0,2-1 1 0 0,0 1-1 0 0,1 0 1 0 0,1-1-1 0 0,1 1 1 0 0,0 0-1 0 0,1 0 1 0 0,1 0-1 0 0,1-1 1 0 0,8 30-1 0 0,-1-19-9 0 0,1-1 0 0 0,1-1-1 0 0,1 0 1 0 0,1 0 0 0 0,1-2-1 0 0,2 0 1 0 0,0 0 0 0 0,2-2-1 0 0,0 0 1 0 0,23 19-1 0 0,6 0 33 0 0,1-1-1 0 0,2-3 0 0 0,90 51 0 0 0,-26-30 102 0 0,1-5 0 0 0,3-5 0 0 0,2-6 0 0 0,2-4 0 0 0,200 33 0 0 0,-70-34-23 0 0,462 7 0 0 0,-686-43-382 0 0,-21 0-56 0 0,-1-1-1 0 0,0 1 1 0 0,0-1-1 0 0,0 0 1 0 0,0-1-1 0 0,0 0 1 0 0,0 0 0 0 0,11-4-1 0 0,-16 4-102 0 0,0-1 0 0 0,0 1-1 0 0,1-1 1 0 0,-1 0 0 0 0,0 0 0 0 0,-1 0-1 0 0,1 0 1 0 0,0 0 0 0 0,2-4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10 103 1304 0 0,'-9'0'11835'0'0,"19"-1"-11740"0"0,0-1 0 0 0,0 1-1 0 0,-1-1 1 0 0,14-6 0 0 0,15-2 37 0 0,57-11 65 0 0,-22 3-258 0 0,1 3 1 0 0,1 4-1 0 0,83-3 0 0 0,-180 30-3317 0 0,3-4 1412 0 0,-15 4-1025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1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5825 0 0,'0'0'7084'0'0,"19"-9"-6790"0"0,-2 1-229 0 0,10-4 50 0 0,1 1-1 0 0,50-14 0 0 0,132-14 325 0 0,29-7 228 0 0,-234 45-557 0 0,5-1-211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5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951 205 3208 0 0,'0'0'3360'0'0,"-1"-17"-3083"0"0,-3-52-37 0 0,4 64-193 0 0,-1-1 1 0 0,1 0 0 0 0,-1 1 0 0 0,0-1 0 0 0,-1 1-1 0 0,0-1 1 0 0,1 1 0 0 0,-2 0 0 0 0,1-1 0 0 0,-1 1-1 0 0,1 0 1 0 0,-1 1 0 0 0,-1-1 0 0 0,1 0-1 0 0,-7-6 1 0 0,6 8-52 0 0,-1 0 1 0 0,1 0-1 0 0,-1 0 0 0 0,1 0 0 0 0,-1 1 0 0 0,0 0 0 0 0,0 0 0 0 0,0 0 1 0 0,-1 0-1 0 0,1 1 0 0 0,0 0 0 0 0,0 0 0 0 0,-9 0 0 0 0,-5 2-37 0 0,0 0 0 0 0,0 1 0 0 0,0 1 0 0 0,0 0 0 0 0,1 2-1 0 0,0 0 1 0 0,-23 10 0 0 0,-2 4 127 0 0,1 1 0 0 0,1 1-1 0 0,1 3 1 0 0,1 1 0 0 0,1 2 0 0 0,2 2 0 0 0,1 1-1 0 0,-56 61 1 0 0,62-57-89 0 0,1 1-1 0 0,2 1 0 0 0,2 1 1 0 0,1 1-1 0 0,2 1 0 0 0,2 1 0 0 0,1 1 1 0 0,2 0-1 0 0,-13 55 0 0 0,23-66 43 0 0,0-1-1 0 0,2 1 1 0 0,1 1-1 0 0,2-1 0 0 0,1 0 1 0 0,5 47-1 0 0,-1-55 127 0 0,0 1 0 0 0,2-1 0 0 0,0 0 0 0 0,2 0 0 0 0,0-1 0 0 0,2 0 0 0 0,0-1 0 0 0,1 1 0 0 0,17 21 0 0 0,-5-12 82 0 0,2-1 0 0 0,0-1 0 0 0,2-2 0 0 0,1 0-1 0 0,49 34 1 0 0,-31-29-9 0 0,2-2 0 0 0,1-3 0 0 0,59 24 0 0 0,-79-40-55 0 0,1-1 0 0 0,-1-2 0 0 0,1 0 0 0 0,0-2 0 0 0,0-2-1 0 0,1-1 1 0 0,-1-1 0 0 0,1-1 0 0 0,-1-2 0 0 0,1-1 0 0 0,44-10 0 0 0,25-12-6 0 0,-2-4 0 0 0,97-43 0 0 0,-164 60-89 0 0,0-2 0 0 0,-2 0-1 0 0,1-3 1 0 0,-2 0-1 0 0,-1-2 1 0 0,30-25-1 0 0,-39 28-15 0 0,-1-2 0 0 0,0 0 0 0 0,-1-1 0 0 0,-1 0 0 0 0,-1-1-1 0 0,-1-1 1 0 0,-1 0 0 0 0,0-1 0 0 0,8-24 0 0 0,-9 14-41 0 0,-1-1 0 0 0,-1 0-1 0 0,-2-1 1 0 0,-2 0 0 0 0,0 0 0 0 0,-3 0 0 0 0,0 0 0 0 0,-3 0-1 0 0,-1 0 1 0 0,-1 0 0 0 0,-11-50 0 0 0,6 56-45 0 0,-1 1 1 0 0,-1 0 0 0 0,-1 1-1 0 0,-2 0 1 0 0,0 1-1 0 0,-2 0 1 0 0,-24-32-1 0 0,30 45-72 0 0,-2 0 0 0 0,1 0 0 0 0,-1 1 0 0 0,-1 0-1 0 0,0 1 1 0 0,0 1 0 0 0,-1 0 0 0 0,0 0 0 0 0,-1 1-1 0 0,0 1 1 0 0,0 0 0 0 0,-1 1 0 0 0,0 1 0 0 0,1 0-1 0 0,-20-3 1 0 0,-34 2-1462 0 0,0 2 0 0 0,-128 10 0 0 0,80 0-1723 0 0,-1-4-2888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5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647 101 3008 0 0,'0'0'5537'0'0,"3"-15"-5021"0"0,13-67 444 0 0,-16 79-529 0 0,0 2-642 0 0,0 3 55 0 0,-1 0-1 0 0,0-1 1 0 0,1 1 0 0 0,-1 0-1 0 0,0-1 1 0 0,0 1 0 0 0,0-1 0 0 0,0 1-1 0 0,0-1 1 0 0,-1 1 0 0 0,1-1-1 0 0,-2 2 1 0 0,-2 3-32 0 0,-132 157 843 0 0,-291 269 1 0 0,350-353-1450 0 0,75-103-7512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9:52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6065 0 0,'0'0'2621'0'0,"16"10"-4320"0"0,0 1 1675 0 0,5 2 109 0 0,-1 1 0 0 0,35 32-1 0 0,58 58 1003 0 0,4-5 0 0 0,164 105 0 0 0,-276-200-1054 0 0,1 0-1 0 0,-1 0 0 0 0,1 0 0 0 0,-1 1 1 0 0,7 9-1 0 0,-11-13-99 0 0,0-1 0 0 0,-1 1 0 0 0,1 0 0 0 0,-1 0 1 0 0,1 0-1 0 0,-1 0 0 0 0,1 0 0 0 0,-1 0 0 0 0,0 0 1 0 0,1 0-1 0 0,-1 0 0 0 0,0 0 0 0 0,0 0 0 0 0,0 0 0 0 0,0 0 1 0 0,0 0-1 0 0,0 0 0 0 0,0 0 0 0 0,0 1 0 0 0,-1-1-137 0 0,0 0 0 0 0,1 0 0 0 0,-1 0 0 0 0,0 0 0 0 0,0 0 0 0 0,0 0-1 0 0,1 0 1 0 0,-1 0 0 0 0,0 0 0 0 0,0 0 0 0 0,0-1 0 0 0,-1 1 0 0 0,1-1-1 0 0,0 1 1 0 0,0 0 0 0 0,0-1 0 0 0,0 0 0 0 0,-1 1 0 0 0,1-1 0 0 0,-2 1-1 0 0,-12 0-4711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8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12 1136 0 0,'0'0'11209'0'0,"0"-2"-10771"0"0,3-7-209 0 0,-3 12-395 0 0,-8 21 66 0 0,-22 46 684 0 0,-102 253 633 0 0,108-249-886 0 0,20-44-4152 0 0,4-29 3393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5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80 0 0,'0'0'9401'0'0,"18"-52"-9493"0"0,18 48 36 0 0,30 3 56 0 0,21-1 0 0 0,32 2-88 0 0,10 0-1104 0 0,-6 0-748 0 0,-37 0-389 0 0,-22 0-867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6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4044 0 0,'0'0'6349'0'0,"105"-6"-7509"0"0,-48 6 988 0 0,24 3-772 0 0,-4 2-1136 0 0,-18-1-737 0 0</inkml:trace>
  <inkml:trace contextRef="#ctx0" brushRef="#br0" timeOffset="1">851 155 1056 0 0,'0'0'6917'0'0,"4"15"-9026"0"0,5 15 2188 0 0,1 0 1 0 0,2-1-1 0 0,22 41 0 0 0,52 62 89 0 0,-43-69-2336 0 0,42 84 0 0 0,-61-98 319 0 0</inkml:trace>
  <inkml:trace contextRef="#ctx0" brushRef="#br0" timeOffset="2">1134 1069 444 0 0,'0'0'4316'0'0,"-51"83"-3692"0"0,48-56-491 0 0,3 5-81 0 0,0 6-48 0 0,13 7 60 0 0,6 6 132 0 0,5 9-132 0 0,3 4 368 0 0,-3 7-432 0 0,-8 2-873 0 0,-2-18-1123 0 0,-14 27-1044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6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0 2128 0 0,'0'0'6117'0'0,"-13"103"-6505"0"0,20-59 388 0 0,5 8 52 0 0,0 7-52 0 0,3 8-376 0 0,-3 6-940 0 0,2 4-205 0 0,-6-17 45 0 0,1 30-908 0 0</inkml:trace>
  <inkml:trace contextRef="#ctx0" brushRef="#br0" timeOffset="1">432 1180 1864 0 0,'0'0'3613'0'0,"0"108"-3081"0"0,-5-80 80 0 0,2 0 0 0 0,-3 2-92 0 0,2 4-288 0 0,3 7-88 0 0,-1 8-92 0 0,2 21-44 0 0,-3 33 280 0 0,-2 31-288 0 0,-6 16-28 0 0,3-32-1388 0 0,2-7-1501 0 0</inkml:trace>
  <inkml:trace contextRef="#ctx0" brushRef="#br0" timeOffset="2">321 3094 600 0 0,'0'0'12481'0'0,"-91"30"-12657"0"0,72-19-208 0 0,-8 6 88 0 0,-10 5-652 0 0,-6 7-616 0 0,5-5-640 0 0,-27 13-1089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3124 328 5380 0 0,'0'0'4001'0'0,"-93"-34"-2657"0"0,46 18-636 0 0,-7 2-360 0 0,-2 1-244 0 0,10 5-104 0 0,6 6-272 0 0,8 2-164 0 0,2 7-1244 0 0,9 1-928 0 0,-14-2-3641 0 0</inkml:trace>
  <inkml:trace contextRef="#ctx0" brushRef="#br0" timeOffset="1">1742 292 6493 0 0,'0'0'5704'0'0,"-98"-60"-3576"0"0,58 36-1740 0 0,-6-2-388 0 0,-2 3 0 0 0,11 6-128 0 0,9 4-136 0 0,2 7-16 0 0,1 3-408 0 0,-1 3-960 0 0,-2 2-1244 0 0,2 2-344 0 0,-22 4-1905 0 0</inkml:trace>
  <inkml:trace contextRef="#ctx0" brushRef="#br0" timeOffset="2">486 129 4608 0 0,'0'0'4549'0'0,"-90"-44"-2237"0"0,51 27-1288 0 0,-7-2-700 0 0,-5 0-324 0 0,5 6-64 0 0,6 4-64 0 0,4 3-76 0 0,7 4-180 0 0,7 2-92 0 0,3 0-604 0 0,0 0-576 0 0,4 2-628 0 0,-4 1-349 0 0,5-2 37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7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4707 216 0 0,'0'0'2119'0'0,"-17"-12"-60"0"0,-8-4-1338 0 0,-78-60 2202 0 0,96 70-2588 0 0,-112-97 3280 0 0,104 88-3443 0 0,0-1-1 0 0,2-1 0 0 0,-1 0 0 0 0,2 0 1 0 0,-14-25-1 0 0,23 35-236 0 0,0 1 0 0 0,1-1 1 0 0,-1 0-1 0 0,1 0 0 0 0,1 0 1 0 0,-1 0-1 0 0,1 0 0 0 0,1-1 0 0 0,-1 1 1 0 0,1 0-1 0 0,0 0 0 0 0,1-1 0 0 0,2-10 1 0 0,3-5-1399 0 0,0 1 0 0 0,20-43 1 0 0,-12 32-241 0 0,18-46-2656 0 0</inkml:trace>
  <inkml:trace contextRef="#ctx0" brushRef="#br0" timeOffset="1">71 3158 3980 0 0,'0'0'5433'0'0,"-35"-103"-3729"0"0,22 64-752 0 0,2-4-108 0 0,3-3-588 0 0,5 7-256 0 0,3 3-40 0 0,1 2-280 0 0,12 3-140 0 0,9-5 88 0 0,7-5-632 0 0,9-10-672 0 0,-4 9-776 0 0,13-42-1745 0 0</inkml:trace>
  <inkml:trace contextRef="#ctx0" brushRef="#br0" timeOffset="2">92 1686 6657 0 0,'0'0'1428'0'0,"-29"-85"-28"0"0,23 50-288 0 0,4-5-804 0 0,2-4-308 0 0,6-1-84 0 0,15 0-264 0 0,11-5 100 0 0,8-7-176 0 0,7-1-924 0 0,-7 9-872 0 0,21-30-441 0 0</inkml:trace>
  <inkml:trace contextRef="#ctx0" brushRef="#br0" timeOffset="3">488 425 1708 0 0,'0'0'6885'0'0,"-18"-83"-6265"0"0,17 53-100 0 0,1-3-520 0 0,1 1-16 0 0,17 0-164 0 0,3-2-312 0 0,15 2 156 0 0,2 1-120 0 0,12 1-440 0 0,4 4-468 0 0,-2 1-397 0 0,-12 9-387 0 0,22-4 64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0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1 391 4572 0 0,'0'0'3321'0'0,"55"-83"-3321"0"0,-29 65-28 0 0,6 4-192 0 0,12 0 0 0 0,6 3 36 0 0,12 2 56 0 0,5 1-236 0 0,7 3-965 0 0,-20 0-743 0 0,28 0-524 0 0</inkml:trace>
  <inkml:trace contextRef="#ctx0" brushRef="#br0" timeOffset="1">992 125 1472 0 0,'0'0'9409'0'0,"43"-90"-9409"0"0,-17 82-452 0 0,7 2-192 0 0,18 1 240 0 0,21 3 276 0 0,20 2-104 0 0,19 0-496 0 0,-9 0-752 0 0,-25 2-721 0 0,-9 0-731 0 0</inkml:trace>
  <inkml:trace contextRef="#ctx0" brushRef="#br0" timeOffset="2">1908 30 28 0 0,'0'0'14485'0'0,"27"-30"-15717"0"0,-8 38 32 0 0,8 6 724 0 0,0 5 424 0 0,-3-1-1028 0 0,4 4-3388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4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56 940 0 0,'0'0'2032'0'0,"-13"-46"-2184"0"0,10 41-56 0 0,-2 0-508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4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1 104 0 0,'0'0'5970'0'0,"2"4"-6940"0"0,21 34 1427 0 0,-2 1 0 0 0,19 51 0 0 0,17 33-3114 0 0,-43-97 311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5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2492 0 0,'0'0'4082'0'0,"6"6"-5150"0"0,58 80 1160 0 0,23 29-4904 0 0,-59-73 6616 0 0,-27-35-1747 0 0,0 0-1 0 0,1 0 0 0 0,0 0 1 0 0,0-1-1 0 0,0 1 0 0 0,1 0 1 0 0,5 9-1 0 0,1 3 72 0 0,16 35-150 0 0,-13-32-1085 0 0</inkml:trace>
  <inkml:trace contextRef="#ctx0" brushRef="#br0" timeOffset="1">269 652 3720 0 0,'0'0'3737'0'0,"72"90"-5349"0"0,-54-71 135 0 0,2 13-1171 0 0</inkml:trace>
  <inkml:trace contextRef="#ctx0" brushRef="#br0" timeOffset="2">480 1080 4552 0 0,'0'0'7657'0'0,"28"27"-9992"0"0,-24-21 2419 0 0,7 15-921 0 0,-8-4-2730 0 0,-11-24 261 0 0,-30-57 1058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6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709 1 5793 0 0,'0'0'3831'0'0,"-6"18"-5787"0"0,-74 256 3029 0 0,-107 543 89 0 0,54 18 233 0 0,97-482-1081 0 0,-20 172 738 0 0,-33-4-607 0 0,26-277-165 0 0,16-67-69 0 0,44-167-248 0 0,-5 37-631 0 0,13-50-43 0 0,17-19-1236 0 0,32-42 0 0 0,7-16-3507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29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79 5781 0 0,'0'0'4905'0'0,"1"-12"-4686"0"0,2-37-50 0 0,-3 48-170 0 0,0 1-1 0 0,0-1 0 0 0,0 0 0 0 0,0 0 0 0 0,-1 0 1 0 0,1 1-1 0 0,0-1 0 0 0,0 0 0 0 0,-1 0 0 0 0,1 1 1 0 0,-1-1-1 0 0,1 0 0 0 0,0 1 0 0 0,-1-1 1 0 0,1 1-1 0 0,-1-1 0 0 0,0 0 0 0 0,1 1 0 0 0,-1-1 1 0 0,1 1-1 0 0,-1-1 0 0 0,0 1 0 0 0,1 0 0 0 0,-1-1 1 0 0,0 1-1 0 0,0 0 0 0 0,1-1 0 0 0,-1 1 1 0 0,0 0-1 0 0,0 0 0 0 0,0 0 0 0 0,1 0 0 0 0,-1-1 1 0 0,0 1-1 0 0,0 0 0 0 0,0 1 0 0 0,1-1 0 0 0,-1 0 1 0 0,0 0-1 0 0,0 0 0 0 0,1 0 0 0 0,-1 0 1 0 0,0 1-1 0 0,-1 0 0 0 0,0-1 36 0 0,-9 0 130 0 0,-1 0 0 0 0,1 1-1 0 0,0 0 1 0 0,-14 3 0 0 0,19-2-165 0 0,1 0 1 0 0,-1 0-1 0 0,1 1 1 0 0,0 0-1 0 0,0 0 1 0 0,0 0-1 0 0,0 0 1 0 0,0 1-1 0 0,1-1 1 0 0,-5 6-1 0 0,-4 5-30 0 0,0 1 0 0 0,1 1 0 0 0,0 0 0 0 0,2 1 0 0 0,0 0 0 0 0,0 0 0 0 0,2 1-1 0 0,0 0 1 0 0,1 1 0 0 0,1-1 0 0 0,1 1 0 0 0,1 1 0 0 0,0-1 0 0 0,1 1 0 0 0,1-1 0 0 0,1 1 0 0 0,3 32 0 0 0,-1-46 42 0 0,0 0 0 0 0,0 0 0 0 0,0-1 0 0 0,1 1 0 0 0,0-1 0 0 0,0 1 0 0 0,0-1 0 0 0,1 1-1 0 0,0-1 1 0 0,0 0 0 0 0,0 0 0 0 0,1-1 0 0 0,0 1 0 0 0,-1-1 0 0 0,10 8 0 0 0,-7-6 69 0 0,1-1 0 0 0,-1-1-1 0 0,1 1 1 0 0,0-1-1 0 0,0 0 1 0 0,1-1 0 0 0,-1 1-1 0 0,1-2 1 0 0,0 1 0 0 0,14 2-1 0 0,-9-3 116 0 0,1-1-1 0 0,-1 0 1 0 0,1-1-1 0 0,0-1 0 0 0,-1 0 1 0 0,1-1-1 0 0,-1 0 1 0 0,1-1-1 0 0,-1 0 1 0 0,17-8-1 0 0,-10 2-85 0 0,-1 0 0 0 0,0-2-1 0 0,0 0 1 0 0,-2-1-1 0 0,30-25 1 0 0,-40 30-17 0 0,0-1 0 0 0,-1 1 0 0 0,1-1 0 0 0,-2 0 0 0 0,1 0-1 0 0,-1-1 1 0 0,0 1 0 0 0,6-18 0 0 0,-5 9-3 0 0,-1 1-1 0 0,0-1 1 0 0,-2 0 0 0 0,3-21-1 0 0,-6 33-46 0 0,0 0 1 0 0,0 0-1 0 0,-1 0 0 0 0,0 0 0 0 0,0 0 0 0 0,0 0 0 0 0,0 0 1 0 0,-1 1-1 0 0,0-1 0 0 0,0 0 0 0 0,0 1 0 0 0,-1 0 1 0 0,1-1-1 0 0,-1 1 0 0 0,-4-5 0 0 0,-2-2 139 0 0,-1 0-1 0 0,-1 1 1 0 0,1 0-1 0 0,-14-9 1 0 0,17 15-210 0 0,1 1 0 0 0,0 0 0 0 0,-1 0 1 0 0,1 0-1 0 0,-1 1 0 0 0,0-1 1 0 0,0 2-1 0 0,0-1 0 0 0,-12 0 0 0 0,-72-1-1751 0 0,65 3 587 0 0,-52 0-5322 0 0,23-1 175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6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6 434 1708 0 0,'0'0'5384'0'0,"-1"-17"-4122"0"0,-1-7-803 0 0,0 2 445 0 0,1-42 0 0 0,2 59-729 0 0,0 0 1 0 0,0 0-1 0 0,0 0 0 0 0,1 0 1 0 0,0 1-1 0 0,-1-1 1 0 0,2 0-1 0 0,-1 1 0 0 0,1-1 1 0 0,-1 1-1 0 0,1 0 1 0 0,0 0-1 0 0,1 0 0 0 0,-1 0 1 0 0,1 0-1 0 0,-1 1 0 0 0,1 0 1 0 0,6-4-1 0 0,8-6-117 0 0,1 1-1 0 0,36-17 1 0 0,-50 27 9 0 0,58-27 137 0 0,0 4-1 0 0,2 2 1 0 0,132-27-1 0 0,-105 34-288 0 0,1 5 0 0 0,132 0 0 0 0,-204 11-24 0 0,0 1-1 0 0,0 1 1 0 0,0 1 0 0 0,0 0 0 0 0,0 2-1 0 0,-1 1 1 0 0,30 12 0 0 0,-41-14-298 0 0,0 0-1 0 0,-1 0 1 0 0,1 1 0 0 0,-1 1 0 0 0,0 0 0 0 0,0 0-1 0 0,-1 0 1 0 0,0 1 0 0 0,0 0 0 0 0,0 0-1 0 0,-1 1 1 0 0,0-1 0 0 0,-1 2 0 0 0,0-1-1 0 0,0 0 1 0 0,-1 1 0 0 0,1 0 0 0 0,4 16 0 0 0,1 30-2654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0:17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3240 0 0,'0'0'4666'0'0,"22"3"-5013"0"0,337 71 573 0 0,33 39 204 0 0,473 204 0 0 0,-292-103 2846 0 0,-559-211-3043 0 0,0-1 0 0 0,0 0-1 0 0,0-1 1 0 0,0 0 0 0 0,1-1-1 0 0,-1-1 1 0 0,0 0 0 0 0,0-1 0 0 0,18-5-1 0 0,0 1-1611 0 0,39-6-1521 0 0,31-9-2561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8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80 0 0,'0'0'3476'0'0,"84"0"-3644"0"0,-58 0-604 0 0,25 0-1236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9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3464 0 0,'0'0'2519'0'0,"26"-4"-6124"0"0,-18 2 2400 0 0,-6 1 702 0 0,-5 2 138 0 0,-29 5 60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9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852 0 2516 0 0,'0'0'10411'0'0,"-21"6"-9824"0"0,-3 0-426 0 0,-16 5 193 0 0,-51 20 0 0 0,-13 13 208 0 0,-131 77 1 0 0,179-87-649 0 0,1 2-1 0 0,2 3 1 0 0,-82 77-1 0 0,133-113 48 0 0,-2 0-128 0 0,0 1 0 0 0,0 0 0 0 0,0 0 1 0 0,1 0-1 0 0,0 1 0 0 0,0-1 0 0 0,0 1 0 0 0,0-1 0 0 0,-1 7 1 0 0,10-12-699 0 0,0 0 565 0 0,0 0-1 0 0,1-1 1 0 0,-1 0 0 0 0,0-1 0 0 0,0 1 0 0 0,-1-1 0 0 0,1 0 0 0 0,9-8-1 0 0,13-4-948 0 0,18-8-991 0 0,0 2-551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0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871 1 928 0 0,'0'0'14345'0'0,"-10"4"-13921"0"0,-96 43 241 0 0,-129 77-1 0 0,-100 85-720 0 0,210-130-109 0 0,117-74 70 0 0,-3 2-442 0 0,0 0-1 0 0,1 1 1 0 0,-10 8 0 0 0,34-27-508 0 0,-1 1-1 0 0,1 0 0 0 0,1 1 1 0 0,24-11-1 0 0,-3 2-848 0 0,7-8-1071 0 0,15-8-805 0 0</inkml:trace>
  <inkml:trace contextRef="#ctx0" brushRef="#br0" timeOffset="1">933 81 1108 0 0,'0'0'13497'0'0,"-16"0"-12855"0"0,6-1-548 0 0,-3 0-1 0 0,1 0 0 0 0,-1 1 1 0 0,1 1-1 0 0,-1 0 0 0 0,1 1 1 0 0,-1 0-1 0 0,-17 6 0 0 0,-28 14 343 0 0,-99 55 0 0 0,-48 46-495 0 0,25-14-4903 0 0,195-122-1327 0 0,13-11 3432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0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1112 12 796 0 0,'0'0'13472'0'0,"-20"-3"-12970"0"0,6 1-422 0 0,2 0-31 0 0,-1 0 0 0 0,1 0 1 0 0,0 1-1 0 0,0 1 0 0 0,-1 0 1 0 0,1 1-1 0 0,0 1 0 0 0,-1-1 0 0 0,-17 6 1 0 0,-432 152 635 0 0,104-33-698 0 0,333-118-84 0 0,6-2-250 0 0,0 1-1 0 0,-35 16 0 0 0,92-30-3377 0 0,107-55-2797 0 0,-66 24 2506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1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1030 7 2660 0 0,'0'0'9058'0'0,"-14"-2"-8106"0"0,13 2-930 0 0,-13-2 195 0 0,0 0-1 0 0,0 1 0 0 0,-1 1 1 0 0,1 1-1 0 0,0 0 1 0 0,-24 5-1 0 0,-101 30 470 0 0,2 7 0 0 0,-245 112-1 0 0,265-92-812 0 0,102-54 20 0 0,0 1 1 0 0,0 1-1 0 0,1 1 1 0 0,1 0-1 0 0,-16 17 0 0 0,28-28-6 0 0,0 0-1 0 0,-1 1 1 0 0,1-1-1 0 0,0 1 1 0 0,0-1-1 0 0,-1 1 1 0 0,1 0-1 0 0,1-1 1 0 0,-1 1-1 0 0,0 0 1 0 0,0 0-1 0 0,1 0 1 0 0,-1 0-1 0 0,1 0 0 0 0,-1 0 1 0 0,1-1-1 0 0,0 1 1 0 0,0 0-1 0 0,0 0 1 0 0,0 0-1 0 0,0 4 1 0 0,1-5 25 0 0,0 0 0 0 0,0 0 0 0 0,1 0 0 0 0,-1 1 0 0 0,0-1 0 0 0,0 0 0 0 0,1-1 0 0 0,-1 1 0 0 0,1 0 0 0 0,-1 0 0 0 0,0 0 0 0 0,1-1 0 0 0,-1 1 0 0 0,1-1 0 0 0,0 0 0 0 0,-1 1 1 0 0,1-1-1 0 0,-1 0 0 0 0,1 0 0 0 0,0 0 0 0 0,-1 0 0 0 0,1 0 0 0 0,-1 0 0 0 0,1 0 0 0 0,0 0 0 0 0,1-1 0 0 0,22-3-449 0 0,-1-1 0 0 0,0-1 0 0 0,0-1 0 0 0,-1-1 0 0 0,23-12 0 0 0,-12 7-44 0 0,161-73-1880 0 0,186-113 0 0 0,-354 184 4207 0 0,0-2 1 0 0,38-34 5789 0 0,-65 50-7391 0 0,-15 3 1326 0 0,-22 10-1428 0 0,-72 32 665 0 0,-149 82 0 0 0,219-103-1090 0 0,1 1 1 0 0,2 2-1 0 0,0 2 1 0 0,2 1-1 0 0,1 2 1 0 0,-58 69-1 0 0,78-85-552 0 0,-8 14-4571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2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44 0 0,'0'0'0'0'0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2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445 1 3024 0 0,'0'0'11677'0'0,"-3"0"-11600"0"0,1 1 41 0 0,-1 0-1 0 0,0 0 1 0 0,0 0 0 0 0,1 1-1 0 0,-1-1 1 0 0,0 1 0 0 0,1 0-1 0 0,0-1 1 0 0,-1 1 0 0 0,1 0-1 0 0,0 0 1 0 0,0 1 0 0 0,-3 3-1 0 0,-30 42 567 0 0,22-31-576 0 0,-95 135 61 0 0,-76 100-183 0 0,120-180 115 0 0,101-107-11474 0 0,-21 23 8705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44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0 218 508 0 0,'0'0'1105'0'0,"15"-4"-1048"0"0,218-52 2435 0 0,-113 44-2153 0 0,212 4 0 0 0,-170 8-133 0 0,372-34 111 0 0,-3-36 1199 0 0,-144 39-823 0 0,3 31-445 0 0,-166 2 20 0 0,35-7-103 0 0,223 7-19 0 0,89 25-44 0 0,-273-16-67 0 0,0-6 137 0 0,106 6-119 0 0,-7 11 133 0 0,-212-13-78 0 0,-107-4-66 0 0,454 14 359 0 0,-299-8-320 0 0,-49-1-31 0 0,-34 1-54 0 0,222 45 0 0 0,-360-54 5 0 0,55 7 138 0 0,99 0 0 0 0,4 0-302 0 0,56 26 188 0 0,-128-24 4553 0 0,-98-12-4764 0 0,1 1-1 0 0,-1-1 1 0 0,0 0-1 0 0,0 0 0 0 0,0 0 1 0 0,0 0-1 0 0,0 0 1 0 0,0 0-1 0 0,0 0 0 0 0,-1 0 1 0 0,1 1-1 0 0,0-1 1 0 0,0 0-1 0 0,-1 0 0 0 0,1 0 1 0 0,0 0-1 0 0,-1 1 1 0 0,1-1-1 0 0,-2-1 0 0 0,4 29-10421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1 4832 0 0,'0'0'9444'0'0,"-10"11"-9141"0"0,-174 218 304 0 0,108-122-612 0 0,-37 49 187 0 0,89-126-112 0 0,-1-2 1 0 0,-2-1 0 0 0,-29 24-1 0 0,37-40-1073 0 0,50-50-9132 0 0,-5 11 7012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3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1 2824 0 0,'0'0'11475'0'0,"-19"18"-11024"0"0,-9 9-353 0 0,-76 79 97 0 0,86-86-188 0 0,-34 38 156 0 0,-2-1 0 0 0,-120 94 0 0 0,172-149-200 0 0,-56 34-979 0 0,54-33-52 0 0,-1-1 1 0 0,1 0 0 0 0,-1-1 0 0 0,0 1-1 0 0,0-1 1 0 0,-7 1 0 0 0,2-1-3056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2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457 75 4912 0 0,'0'0'4441'0'0,"-7"-9"-4273"0"0,-20-28-151 0 0,25 35 17 0 0,0 0 1 0 0,0-1 0 0 0,0 1 0 0 0,0 0 0 0 0,-1 0 0 0 0,1 0 0 0 0,0 1-1 0 0,-1-1 1 0 0,0 0 0 0 0,1 1 0 0 0,-1 0 0 0 0,0-1 0 0 0,0 1 0 0 0,1 0 0 0 0,-1 1-1 0 0,0-1 1 0 0,0 0 0 0 0,0 1 0 0 0,0 0 0 0 0,0-1 0 0 0,0 1 0 0 0,0 0-1 0 0,0 1 1 0 0,0-1 0 0 0,0 0 0 0 0,0 1 0 0 0,0 0 0 0 0,-3 1 0 0 0,-6 2-91 0 0,1 1 1 0 0,-1 0 0 0 0,1 1 0 0 0,1 0 0 0 0,-11 8 0 0 0,15-10 155 0 0,-23 16 1 0 0,1 1 0 0 0,1 1 1 0 0,1 1-1 0 0,-35 42 0 0 0,51-54-134 0 0,1 1 1 0 0,0 0-1 0 0,1 1 0 0 0,0 0 0 0 0,1 0 0 0 0,1 0 0 0 0,0 1 0 0 0,0 0 1 0 0,2 0-1 0 0,0 1 0 0 0,0-1 0 0 0,1 1 0 0 0,0 17 0 0 0,2-28 1 0 0,1 1 0 0 0,0 0 0 0 0,1 0 1 0 0,-1 0-1 0 0,1-1 0 0 0,0 1 0 0 0,0 0 0 0 0,1-1 0 0 0,-1 1 0 0 0,1-1 0 0 0,0 1 0 0 0,0-1 0 0 0,1 0 0 0 0,-1 0 0 0 0,1 0 0 0 0,0 0 0 0 0,6 7 0 0 0,-4-7 64 0 0,0 0 0 0 0,1 0 0 0 0,0 0 0 0 0,0-1-1 0 0,0 0 1 0 0,0 0 0 0 0,0 0 0 0 0,1-1 0 0 0,-1 0-1 0 0,1 0 1 0 0,9 1 0 0 0,0-1 98 0 0,0 0 0 0 0,0-2 0 0 0,0 0 0 0 0,0-1 1 0 0,0 0-1 0 0,0-1 0 0 0,0-1 0 0 0,-1-1 0 0 0,1 0 0 0 0,15-7 0 0 0,-22 7-26 0 0,1 0-1 0 0,0-1 0 0 0,-1-1 0 0 0,0 0 0 0 0,0 0 0 0 0,-1-1 0 0 0,0 0 0 0 0,0 0 0 0 0,0 0 0 0 0,-1-1 1 0 0,0-1-1 0 0,-1 1 0 0 0,0-1 0 0 0,9-16 0 0 0,-9 11 49 0 0,-1-1 0 0 0,0 1 0 0 0,-1-1 0 0 0,0 0 0 0 0,-1 0 0 0 0,-1 0 0 0 0,-1 0 0 0 0,0-1 0 0 0,-2-24 0 0 0,1 32-85 0 0,-1-1 0 0 0,-1 1 0 0 0,0 0 0 0 0,0 0-1 0 0,-1-1 1 0 0,0 2 0 0 0,-5-11 0 0 0,6 13-85 0 0,0 0 0 0 0,-1 1 1 0 0,0-1-1 0 0,0 1 0 0 0,-1 0 0 0 0,1-1 0 0 0,-1 2 1 0 0,0-1-1 0 0,0 0 0 0 0,0 1 0 0 0,0 0 0 0 0,-6-4 1 0 0,9 7-50 0 0,1-1-1 0 0,-1 1 1 0 0,0 0 0 0 0,1 0 0 0 0,-1-1 0 0 0,0 1-1 0 0,0 0 1 0 0,1 0 0 0 0,-1 0 0 0 0,0 0 0 0 0,0 0 0 0 0,1 0-1 0 0,-1 0 1 0 0,0 0 0 0 0,0 0 0 0 0,1 0 0 0 0,-1 0-1 0 0,0 0 1 0 0,0 0 0 0 0,1 1 0 0 0,-1-1 0 0 0,0 0 0 0 0,1 0-1 0 0,-1 1 1 0 0,0-1 0 0 0,1 1 0 0 0,-2 0 0 0 0,1 0-114 0 0,0 1 1 0 0,0-1 0 0 0,-1 1 0 0 0,1 0 0 0 0,0-1-1 0 0,0 1 1 0 0,1 0 0 0 0,-1 0 0 0 0,0 0-1 0 0,0 2 1 0 0,-1 2-790 0 0,1 0-1 0 0,0 1 0 0 0,0-1 0 0 0,1 0 1 0 0,0 12-1 0 0,4 1-2826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0 6817 0 0,'0'0'2341'0'0,"-9"14"-3800"0"0,7-10 1450 0 0,-5 7 14 0 0,1 0 0 0 0,0 0 0 0 0,0 1 0 0 0,1 0 0 0 0,1 0 0 0 0,0 0 0 0 0,0 1 0 0 0,1-1 0 0 0,-2 22 0 0 0,5-24-14 0 0,1 1 0 0 0,0 0 0 0 0,0-1 0 0 0,1 1 0 0 0,0-1 0 0 0,1 0-1 0 0,0 0 1 0 0,1 0 0 0 0,0 0 0 0 0,0 0 0 0 0,1-1 0 0 0,0 1 0 0 0,12 14 0 0 0,-13-19 65 0 0,0 0 1 0 0,1 0-1 0 0,0-1 1 0 0,0 1-1 0 0,0-1 1 0 0,0-1-1 0 0,0 1 0 0 0,1-1 1 0 0,0 1-1 0 0,0-2 1 0 0,0 1-1 0 0,0-1 1 0 0,0 1-1 0 0,0-2 1 0 0,1 1-1 0 0,-1-1 0 0 0,0 0 1 0 0,1 0-1 0 0,-1-1 1 0 0,1 0-1 0 0,0 0 1 0 0,-1 0-1 0 0,11-3 0 0 0,-10 1 66 0 0,0 0 0 0 0,0 0 0 0 0,0-1-1 0 0,0 0 1 0 0,-1 0 0 0 0,1-1-1 0 0,-1 0 1 0 0,0 0 0 0 0,0 0-1 0 0,0-1 1 0 0,-1 0 0 0 0,0 0 0 0 0,1 0-1 0 0,-2-1 1 0 0,9-11 0 0 0,-7 9 131 0 0,-1-1 0 0 0,0-1 0 0 0,0 1 0 0 0,-1-1 0 0 0,0 1 1 0 0,-1-1-1 0 0,0 0 0 0 0,-1-1 0 0 0,0 1 0 0 0,1-16 0 0 0,-2 18-173 0 0,0 4-108 0 0,-1 1 0 0 0,0-1 0 0 0,1 0 0 0 0,-1 1 0 0 0,-1-1 0 0 0,1 0 0 0 0,0 1 0 0 0,-1-1 0 0 0,0 1 0 0 0,0-1 0 0 0,0 0 0 0 0,0 1 0 0 0,-1 0 0 0 0,-2-6 0 0 0,2 9-710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1 5917 0 0,'0'0'2114'0'0,"0"14"-3382"0"0,2 24 1805 0 0,-2 0 0 0 0,-2 0 0 0 0,-9 47 0 0 0,-31 85 1044 0 0,-40 194-377 0 0,76-330-1068 0 0,-3 13 43 0 0,2 0 1 0 0,2 1 0 0 0,3 92 0 0 0,7-125-45 0 0,-1-8-1742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3240 0 0,'0'0'8488'0'0,"16"-11"-9906"0"0,-4 2 1316 0 0,-5 4 66 0 0,0 0-1 0 0,0 0 1 0 0,1 1-1 0 0,-1-1 1 0 0,1 2-1 0 0,0-1 1 0 0,0 1-1 0 0,0 0 1 0 0,0 1 0 0 0,1 0-1 0 0,-1 0 1 0 0,1 1-1 0 0,13-1 1 0 0,426 33 233 0 0,-315-18 80 0 0,-26-10 1720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7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126 761 2192 0 0,'0'0'6354'0'0,"19"-6"-6249"0"0,469-1 404 0 0,-263 16-421 0 0,177 2 30 0 0,-127-11-68 0 0,425 2-148 0 0,-441 14 240 0 0,-212-12 178 0 0,-44-3-233 0 0,0-1 0 0 0,-1 0 1 0 0,1 0-1 0 0,0 0 1 0 0,0 0-1 0 0,0 0 0 0 0,0 0 1 0 0,0-1-1 0 0,-1 1 1 0 0,1-1-1 0 0,0 0 1 0 0,-1 0-1 0 0,1 0 0 0 0,0 0 1 0 0,-1-1-1 0 0,1 1 1 0 0,-1-1-1 0 0,0 1 0 0 0,5-5 1 0 0,-4 2 48 0 0,0 0 0 0 0,0-1 0 0 0,-1 0 0 0 0,0 0 0 0 0,1 1 0 0 0,-2-1 0 0 0,1-1 0 0 0,0 1 0 0 0,-1 0 0 0 0,1-5 1 0 0,3-32 3 0 0,-1 0 1 0 0,-2 1 0 0 0,-2-1 0 0 0,-8-63 0 0 0,0-39-673 0 0,9 135 559 0 0,-1 0 0 0 0,0 1 0 0 0,0-1 0 0 0,-1 0 0 0 0,0 1 0 0 0,-1-1 0 0 0,0 1 0 0 0,0 0 0 0 0,-1-1 0 0 0,0 1 0 0 0,-1 0 0 0 0,1 0 0 0 0,-1 1 0 0 0,-1-1 0 0 0,0 1 0 0 0,-5-7 0 0 0,-1 0-40 0 0,-1 0-1 0 0,-1 0 1 0 0,0 1 0 0 0,-20-15-1 0 0,27 24-39 0 0,-1 0 0 0 0,0 0 0 0 0,0 0 0 0 0,0 1 0 0 0,-1 0 0 0 0,1 0-1 0 0,-1 1 1 0 0,0 0 0 0 0,1 1 0 0 0,-1-1 0 0 0,0 1 0 0 0,-13 0 0 0 0,-121 5-239 0 0,-123-6 627 0 0,262 2-330 0 0,-61-7-107 0 0,0 3 0 0 0,-1 3-1 0 0,-67 7 1 0 0,70-2 206 0 0,0-2 0 0 0,0-2-1 0 0,1-4 1 0 0,-71-12 0 0 0,31 7-225 0 0,-152 6 0 0 0,4 1 315 0 0,13-1-300 0 0,137 4 26 0 0,-60 10-16 0 0,138-9 92 0 0,17-1-83 0 0,1 0 0 0 0,-1 0-1 0 0,0 0 1 0 0,1 1 0 0 0,-1-1 0 0 0,1 1-1 0 0,-1 0 1 0 0,1 0 0 0 0,0 1-1 0 0,0-1 1 0 0,0 1 0 0 0,0-1 0 0 0,0 1-1 0 0,1 0 1 0 0,-1 0 0 0 0,1 0 0 0 0,-1 0-1 0 0,1 1 1 0 0,0-1 0 0 0,-1 4-1 0 0,-6 13-23 0 0,0-1-1 0 0,-8 31 0 0 0,12-35 63 0 0,-7 21 111 0 0,2 0 0 0 0,2 1-1 0 0,2 0 1 0 0,1 0 0 0 0,1 0 0 0 0,3 1-1 0 0,1-1 1 0 0,7 56 0 0 0,2-11 203 0 0,29 187 419 0 0,-38-269-661 0 0,0 0 0 0 0,0 1 1 0 0,0-1-1 0 0,0 0 0 0 0,0 1 0 0 0,0-1 0 0 0,0 0 0 0 0,0 0 1 0 0,0 1-1 0 0,0-1 0 0 0,0 0 0 0 0,0 1 0 0 0,0-1 0 0 0,0 0 1 0 0,0 1-1 0 0,0-1 0 0 0,0 0 0 0 0,0 0 0 0 0,0 1 0 0 0,0-1 0 0 0,0 0 1 0 0,1 0-1 0 0,-1 1 0 0 0,0-1 0 0 0,0 0 0 0 0,0 0 0 0 0,0 1 1 0 0,1-1-1 0 0,-1 0 0 0 0,0 0 0 0 0,0 0 0 0 0,1 1 0 0 0,-1-1 1 0 0,0 0-1 0 0,0 0 0 0 0,1 0 0 0 0,-1 0 0 0 0,0 0 0 0 0,0 0 1 0 0,1 1-1 0 0,4-14-1775 0 0,-5 12 1353 0 0,4-10-3378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3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1356 1004 0 0,'0'0'6733'0'0,"-1"-2"-6481"0"0,2 1-242 0 0,-1 0-1 0 0,0 1 1 0 0,0-1-1 0 0,0 1 0 0 0,0-1 1 0 0,1 0-1 0 0,-1 1 1 0 0,0-1-1 0 0,0 1 0 0 0,1-1 1 0 0,-1 1-1 0 0,0-1 0 0 0,1 1 1 0 0,-1-1-1 0 0,1 1 1 0 0,-1-1-1 0 0,0 1 0 0 0,1 0 1 0 0,-1-1-1 0 0,1 1 1 0 0,0 0-1 0 0,-1-1 0 0 0,1 1 1 0 0,-1 0-1 0 0,1 0 0 0 0,-1-1 1 0 0,1 1-1 0 0,-1 0 1 0 0,1 0-1 0 0,0 0 0 0 0,-1 0 1 0 0,1 0-1 0 0,0 0 1 0 0,-1 0-1 0 0,1 0 0 0 0,-1 0 1 0 0,1 0-1 0 0,0 0 1 0 0,-1 0-1 0 0,1 0 0 0 0,-1 1 1 0 0,1-1-1 0 0,-1 0 0 0 0,1 0 1 0 0,0 1-1 0 0,1-1 48 0 0,344 27 1343 0 0,397 83 0 0 0,-164 18-885 0 0,-496-110-325 0 0,1-3 0 0 0,0-4 1 0 0,163 0-1 0 0,-243-11-136 0 0,0 0 1 0 0,-1 0 0 0 0,1-1-1 0 0,0 1 1 0 0,-1-1 0 0 0,1 0-1 0 0,-1 0 1 0 0,1 0-1 0 0,-1 0 1 0 0,0-1 0 0 0,1 1-1 0 0,-1-1 1 0 0,0 0 0 0 0,0 0-1 0 0,0 0 1 0 0,0 0 0 0 0,2-3-1 0 0,-1 0 39 0 0,-1 0 1 0 0,0 0-1 0 0,0 0 0 0 0,0 0 0 0 0,-1-1 0 0 0,0 1 1 0 0,0-1-1 0 0,0 0 0 0 0,1-9 0 0 0,7-25-60 0 0,8-43 252 0 0,-10-11-256 0 0,-4-1-1 0 0,-8-97 0 0 0,-14-156-35 0 0,18 309 13 0 0,-2 0-1 0 0,-1 0 0 0 0,-3 1 1 0 0,-18-74-1 0 0,22 108-39 0 0,0-1-1 0 0,0 1 1 0 0,0 0 0 0 0,-1 0-1 0 0,1 1 1 0 0,-1-1 0 0 0,0 0-1 0 0,0 1 1 0 0,0-1-1 0 0,0 1 1 0 0,-1 0 0 0 0,1 0-1 0 0,-1 1 1 0 0,0-1 0 0 0,0 1-1 0 0,0 0 1 0 0,-4-2 0 0 0,-9-3-74 0 0,0 1 1 0 0,1 1 0 0 0,-21-3 0 0 0,16 3 156 0 0,-96-20-193 0 0,-190-15 0 0 0,215 30 241 0 0,1-3 1 0 0,-93-27-1 0 0,-172-72 329 0 0,323 102-568 0 0,0 1 1 0 0,-1 1-1 0 0,-41-3 1 0 0,-106-1-15 0 0,-24-3 317 0 0,71-12 166 0 0,90 16-390 0 0,-2 2 0 0 0,-47-3 0 0 0,75 12-28 0 0,0 0 0 0 0,0 2 0 0 0,1 0 0 0 0,-1 1 0 0 0,0 1 1 0 0,-27 9-1 0 0,44-12-1 0 0,0 1 1 0 0,0-1 0 0 0,-1 0 0 0 0,1 0 0 0 0,0 0 0 0 0,0 1 0 0 0,0-1 0 0 0,1 1 0 0 0,-1-1-1 0 0,0 0 1 0 0,0 1 0 0 0,1-1 0 0 0,-1 1 0 0 0,1 0 0 0 0,-1-1 0 0 0,1 4 0 0 0,-6 28-273 0 0,-9 55 591 0 0,-4-1 0 0 0,-3-1 0 0 0,-64 156 0 0 0,39-127-114 0 0,-37 102 36 0 0,80-206-128 0 0,2 0-1 0 0,-1 0 0 0 0,2 0 0 0 0,-1 0 1 0 0,1 1-1 0 0,1-1 0 0 0,1 15 0 0 0,3 5 126 0 0,11 41 0 0 0,-14-67-134 0 0,4 42 173 0 0,-5-40-175 0 0,0-1-1 0 0,0 1 0 0 0,1-1 1 0 0,0 1-1 0 0,0-1 0 0 0,0 1 1 0 0,1-1-1 0 0,0 0 0 0 0,0 0 1 0 0,6 10-1 0 0,-8-16 1 0 0,0 0 1 0 0,0 1-1 0 0,0-1 1 0 0,0 0-1 0 0,0 0 0 0 0,0 0 1 0 0,0 0-1 0 0,0 0 1 0 0,1 0-1 0 0,-1 0 0 0 0,0 1 1 0 0,0-1-1 0 0,0 0 1 0 0,0 0-1 0 0,0 0 1 0 0,0 0-1 0 0,0 0 0 0 0,0 0 1 0 0,1 0-1 0 0,-1 0 1 0 0,0 0-1 0 0,0 0 0 0 0,0 0 1 0 0,0 0-1 0 0,0 0 1 0 0,0 0-1 0 0,1 0 0 0 0,-1 0 1 0 0,0 0-1 0 0,0 0 1 0 0,0 0-1 0 0,0 0 1 0 0,0 0-1 0 0,0 0 0 0 0,1 0 1 0 0,-1 0-1 0 0,0 0 1 0 0,0 0-1 0 0,0 0 0 0 0,0 0 1 0 0,0 0-1 0 0,0 0 1 0 0,1 0-1 0 0,-1 0 1 0 0,0 0-1 0 0,0 0 0 0 0,0 0 1 0 0,0 0-1 0 0,0-1 1 0 0,0 1-1 0 0,0 0 0 0 0,0 0 1 0 0,0 0-1 0 0,1 0 1 0 0,-1 0-1 0 0,0 0 0 0 0,0-1 1 0 0,0 1-1 0 0,0 0 1 0 0,4-12-1678 0 0,-3-1-873 0 0,-1 10 1387 0 0,-6 35-7388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49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0 536 0 0,'0'0'0'0'0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5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40 0 0,'0'0'8903'0'0,"17"0"-7755"0"0,77-2-1256 0 0,27-2-3292 0 0,-72-2 405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2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5 5685 0 0,'0'0'6954'0'0,"-14"-1"-6860"0"0,-47 2 210 0 0,58-1-285 0 0,0 1 1 0 0,0 0 0 0 0,1 0 0 0 0,-1 0 0 0 0,0 0 0 0 0,0 1 0 0 0,1-1-1 0 0,-1 1 1 0 0,1 0 0 0 0,-1-1 0 0 0,1 1 0 0 0,0 0 0 0 0,0 0 0 0 0,0 1 0 0 0,0-1-1 0 0,0 0 1 0 0,0 1 0 0 0,0-1 0 0 0,-2 6 0 0 0,-1 0-7 0 0,-9 14-31 0 0,2 0-1 0 0,0 1 1 0 0,1 0 0 0 0,2 1 0 0 0,0 0 0 0 0,2 0 0 0 0,0 1 0 0 0,2-1 0 0 0,0 2 0 0 0,2-1 0 0 0,1 0 0 0 0,2 43 0 0 0,0-60-3 0 0,1 0 1 0 0,1 0-1 0 0,-1 0 1 0 0,1 0 0 0 0,0 0-1 0 0,1 0 1 0 0,0-1-1 0 0,0 1 1 0 0,1-1-1 0 0,0 0 1 0 0,0 0-1 0 0,1 0 1 0 0,-1-1-1 0 0,2 1 1 0 0,-1-1-1 0 0,1 0 1 0 0,-1-1 0 0 0,2 1-1 0 0,10 6 1 0 0,-8-7 18 0 0,0 0-1 0 0,0 0 1 0 0,0-2 0 0 0,1 1 0 0 0,0-1 0 0 0,-1 0 0 0 0,1-1 0 0 0,0 0 0 0 0,0-1 0 0 0,1 0 0 0 0,-1-1 0 0 0,0 0-1 0 0,0 0 1 0 0,0-1 0 0 0,13-3 0 0 0,-7 1 11 0 0,1-2-1 0 0,-1 0 0 0 0,0-1 1 0 0,0 0-1 0 0,-1-2 1 0 0,0 0-1 0 0,0 0 1 0 0,-1-1-1 0 0,19-16 0 0 0,-21 15 79 0 0,-1 0 0 0 0,-1 0 0 0 0,1-1 0 0 0,-2 0 0 0 0,1-1 0 0 0,-2 0 0 0 0,0-1 0 0 0,0 0 0 0 0,-1 0 0 0 0,10-26 0 0 0,-14 30-9 0 0,-1 1 0 0 0,0 0 1 0 0,0-1-1 0 0,-1 0 0 0 0,0 1 0 0 0,-1-1 0 0 0,0 0 1 0 0,0 1-1 0 0,0-1 0 0 0,-1 0 0 0 0,-1 1 1 0 0,0-1-1 0 0,0 1 0 0 0,0-1 0 0 0,-1 1 0 0 0,0 0 1 0 0,-7-12-1 0 0,4 11-34 0 0,0 0-1 0 0,-1 0 1 0 0,0 1-1 0 0,0 0 1 0 0,-1 0 0 0 0,0 1-1 0 0,0 0 1 0 0,-1 1 0 0 0,0-1-1 0 0,0 2 1 0 0,-1-1 0 0 0,1 1-1 0 0,-21-7 1 0 0,-6 2-427 0 0,0 0 0 0 0,-1 3 0 0 0,0 1 0 0 0,-46-1 0 0 0,-31-5-4133 0 0,87 5 1048 0 0,7-8-2382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52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1129 1200 0 0,'0'0'1613'0'0,"-13"-14"-1521"0"0,-44-46-3 0 0,55 57-83 0 0,-1 0 1 0 0,1 0-1 0 0,0 0 0 0 0,0 0 1 0 0,0-1-1 0 0,0 1 1 0 0,0-1-1 0 0,1 1 1 0 0,0-1-1 0 0,0 0 1 0 0,0 1-1 0 0,0-1 0 0 0,0 0 1 0 0,1 0-1 0 0,-1 0 1 0 0,1 0-1 0 0,0-4 1 0 0,2 1-27 0 0,-1-1-1 0 0,1 1 1 0 0,0 0 0 0 0,1 0 0 0 0,6-13 0 0 0,-4 8-18 0 0,3-8-21 0 0,70-181-397 0 0,-69 171 369 0 0,-1-1 1 0 0,-2 1 0 0 0,-1-1-1 0 0,2-61 1 0 0,-12-22 2758 0 0,-38-204-1 0 0,39 294-2185 0 0,3 22-414 0 0,1 0 10 0 0,0 1 0 0 0,0 0-1 0 0,0-1 1 0 0,0 1 0 0 0,0 0-1 0 0,-1-1 1 0 0,1 1 0 0 0,-1 0-1 0 0,1-1 1 0 0,-1 1-1 0 0,1 0 1 0 0,-1 0 0 0 0,0-1-1 0 0,0 1 1 0 0,0 0 0 0 0,1 0-1 0 0,-1 0 1 0 0,0 0 0 0 0,-2-1-1 0 0,2 6-198 0 0,0-1-1 0 0,-1 1 0 0 0,2 0 1 0 0,-1-1-1 0 0,0 1 1 0 0,1 0-1 0 0,-1 0 1 0 0,1 4-1 0 0,0-5 39 0 0,-17 159-647 0 0,-41 478 1104 0 0,30 13 454 0 0,69 399-547 0 0,-26-891-189 0 0,46 606 1621 0 0,-59-546-1119 0 0,-3-118-175 0 0,1-103-474 0 0,0 0 0 0 0,1 1 0 0 0,-1-1 0 0 0,0 0 0 0 0,0 0-1 0 0,0 1 1 0 0,1-1 0 0 0,-1 0 0 0 0,0 0 0 0 0,0 0 0 0 0,1 0 0 0 0,-1 1 0 0 0,0-1 0 0 0,1 0 0 0 0,-1 0 0 0 0,0 0 0 0 0,0 0 0 0 0,1 0 0 0 0,-1 0 0 0 0,0 0 0 0 0,1 0 0 0 0,-1 0 0 0 0,0 0 0 0 0,1 0 0 0 0,-1 0 0 0 0,0 0-1 0 0,1 0 1 0 0,-1 0 0 0 0,0 0 0 0 0,0 0 0 0 0,1 0 0 0 0,-1-1 0 0 0,0 1 0 0 0,1 0 0 0 0,-1 0 0 0 0,0 0 0 0 0,0 0 0 0 0,1-1 0 0 0,-1 1 0 0 0,0 0 0 0 0,0 0 0 0 0,0 0 0 0 0,1-1 0 0 0,-1 1 0 0 0,0-1 0 0 0,17-10-996 0 0,-12 7 778 0 0,11-9-789 0 0,-1 0 0 0 0,17-20 0 0 0,38-48-2552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5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5849 0 0,'0'0'2580'0'0,"13"0"-1844"0"0,108 18 27 0 0,16 2-3867 0 0,-125-21 574 0 0,1-1-1564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27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23 520 0 0,'0'0'4770'0'0,"-2"-3"-3889"0"0,-4-6-336 0 0,5 9-480 0 0,1 0-1 0 0,0-1 1 0 0,0 1-1 0 0,0 0 1 0 0,-1 0-1 0 0,1 0 1 0 0,0 0-1 0 0,0-1 1 0 0,0 1-1 0 0,0 0 1 0 0,0 0-1 0 0,0 0 1 0 0,-1-1-1 0 0,1 1 1 0 0,0 0-1 0 0,0 0 1 0 0,0 0-1 0 0,0-1 1 0 0,0 1-1 0 0,0 0 1 0 0,0 0-1 0 0,0-1 1 0 0,0 1-1 0 0,0 0 1 0 0,0 0-1 0 0,0 0 1 0 0,0-1-1 0 0,0 1 1 0 0,0 0-1 0 0,0 0 1 0 0,0-1-1 0 0,0 1 1 0 0,0 0-1 0 0,0 0 1 0 0,1 0-1 0 0,-1-1 1 0 0,0 1-1 0 0,0 0 1 0 0,0 0-1 0 0,0 0 1 0 0,0-1-1 0 0,1 1 1 0 0,-1 0-1 0 0,0 0 1 0 0,0 0-1 0 0,0 0 1 0 0,1 0-1 0 0,-1-1 1 0 0,0 1-1 0 0,0 0 1 0 0,0 0-1 0 0,1 0 1 0 0,-1 0-1 0 0,1 0 212 0 0,-20 61-215 0 0,-32 73 1 0 0,-8 26-8 0 0,52-136-563 0 0,1 0-1 0 0,1 0 0 0 0,1 1 0 0 0,-1 43 0 0 0,5-67 548 0 0,1 9-2124 0 0,-1-10 2018 0 0,0 1 0 0 0,0-1 0 0 0,1 0 0 0 0,-1 0 0 0 0,0 0 0 0 0,0 0 0 0 0,0 0 0 0 0,0 1 0 0 0,1-1 0 0 0,-1 0 0 0 0,0 0 0 0 0,0 0 1 0 0,1 0-1 0 0,-1 0 0 0 0,0 0 0 0 0,0 0 0 0 0,0 0 0 0 0,1 0 0 0 0,-1 0 0 0 0,0 0 0 0 0,0 0 0 0 0,1 0 0 0 0,-1 0 0 0 0,0 0 0 0 0,0 0 1 0 0,0 0-1 0 0,1 0 0 0 0,-1 0 0 0 0,0-1 0 0 0,0 1 0 0 0,0 0 0 0 0,1 0 0 0 0,-1 0 0 0 0,0 0 0 0 0,0 0 0 0 0,0-1 0 0 0,0 1 0 0 0,1 0 1 0 0,-1 0-1 0 0,0 0 0 0 0,0 0 0 0 0,0-1 0 0 0,0 1 0 0 0,0 0 0 0 0,0 0 0 0 0,0 0 0 0 0,1-1 0 0 0,-1 1 0 0 0,0 0 0 0 0,0 0 0 0 0,0 0 1 0 0,0-1-1 0 0,0 1 0 0 0,0 0 0 0 0,0-1 0 0 0,17-28-2183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27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8777 0 0,'0'0'2724'0'0,"-30"70"-10613"0"0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2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 1592 0 0,'0'0'7027'0'0,"-1"14"-7439"0"0,-7 83 106 0 0,-8 83 386 0 0,10-140 76 0 0,-1 1-1 0 0,-18 54 1 0 0,23-91-75 0 0,0-1 1 0 0,1 0-1 0 0,-1 1 0 0 0,0-1 1 0 0,-1 0-1 0 0,1 0 0 0 0,0 0 1 0 0,-1-1-1 0 0,-5 6 0 0 0,7-8-28 0 0,1 1-1 0 0,-1-1 0 0 0,0 1 1 0 0,1-1-1 0 0,-1 1 1 0 0,0-1-1 0 0,0 0 0 0 0,1 0 1 0 0,-1 1-1 0 0,0-1 1 0 0,0 0-1 0 0,1 0 0 0 0,-1 0 1 0 0,0 1-1 0 0,0-1 1 0 0,0 0-1 0 0,1 0 0 0 0,-1 0 1 0 0,0-1-1 0 0,-1 1 0 0 0,1 0-23 0 0,1-1 0 0 0,-1 1-1 0 0,0-1 1 0 0,0 0-1 0 0,1 1 1 0 0,-1-1 0 0 0,0 0-1 0 0,1 0 1 0 0,-1 1-1 0 0,1-1 1 0 0,-1 0 0 0 0,1 0-1 0 0,-1 0 1 0 0,1 0-1 0 0,0 0 1 0 0,-1 0-1 0 0,1 0 1 0 0,0 1 0 0 0,0-1-1 0 0,0 0 1 0 0,-1-2-1 0 0,0-8-94 0 0,1 1-1 0 0,0-1 1 0 0,0 0-1 0 0,1 1 1 0 0,0-1-1 0 0,1 0 1 0 0,0 1-1 0 0,1 0 0 0 0,0-1 1 0 0,1 1-1 0 0,0 0 1 0 0,0 1-1 0 0,6-10 1 0 0,8-11-77 0 0,1 1 0 0 0,38-44 1 0 0,-51 65 57 0 0,1 0 0 0 0,1 1-1 0 0,-1 0 1 0 0,1 0 0 0 0,0 1 0 0 0,17-10 0 0 0,-20 13 112 0 0,0 1 1 0 0,0 0-1 0 0,0 0 1 0 0,0 0-1 0 0,0 1 1 0 0,0 0-1 0 0,1 0 1 0 0,-1 0-1 0 0,1 1 1 0 0,-1-1-1 0 0,0 1 1 0 0,1 1-1 0 0,-1-1 1 0 0,10 2 0 0 0,-13-1 10 0 0,1 0 1 0 0,-1 0 0 0 0,0 0 0 0 0,1 0-1 0 0,-1 0 1 0 0,0 0 0 0 0,0 0 0 0 0,0 1-1 0 0,0-1 1 0 0,0 1 0 0 0,0 0 0 0 0,0-1 0 0 0,-1 1-1 0 0,1 0 1 0 0,0 0 0 0 0,-1 0 0 0 0,2 3-1 0 0,-1 0 11 0 0,1 0 0 0 0,-1 0 0 0 0,0 1 0 0 0,0-1-1 0 0,-1 1 1 0 0,0 0 0 0 0,1 6 0 0 0,0 5 38 0 0,-2 1-1 0 0,0-1 1 0 0,-1 0 0 0 0,-3 18 0 0 0,2-22-104 0 0,-5 45-762 0 0,8-20-3309 0 0,5-31 1429 0 0,10-5-500 0 0</inkml:trace>
  <inkml:trace contextRef="#ctx0" brushRef="#br0" timeOffset="1">820 34 5673 0 0,'0'0'6103'0'0,"-6"14"-6986"0"0,-20 45 1411 0 0,-27 90-1 0 0,38-83-414 0 0,2 1 0 0 0,3 1-1 0 0,-2 101 1 0 0,30 205-68 0 0,-17-355-1646 0 0,2-1 0 0 0,9 35 0 0 0,-7-45-1006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28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10 199 4700 0 0,'0'0'1795'0'0,"5"-15"-1000"0"0,19-49-698 0 0,-20 57-119 0 0,-1 0 0 0 0,1 0 0 0 0,0 1 0 0 0,1-1 0 0 0,0 1 0 0 0,0 0 1 0 0,0 0-1 0 0,1 0 0 0 0,-1 1 0 0 0,1 0 0 0 0,1 0 0 0 0,-1 1 0 0 0,13-7 0 0 0,-9 6 45 0 0,1 0 0 0 0,1 0 1 0 0,-1 1-1 0 0,1 1 0 0 0,0 0 0 0 0,0 1 1 0 0,14-1-1 0 0,-19 2-32 0 0,1 0 0 0 0,0 1 0 0 0,-1 1 0 0 0,1-1 0 0 0,0 1 0 0 0,-1 0 1 0 0,1 1-1 0 0,-1 0 0 0 0,0 0 0 0 0,14 6 0 0 0,-17-6 22 0 0,-1 0 0 0 0,1 1 1 0 0,-1-1-1 0 0,1 1 0 0 0,-1 0 0 0 0,0 0 1 0 0,0 0-1 0 0,-1 0 0 0 0,1 0 0 0 0,-1 1 1 0 0,1-1-1 0 0,-1 1 0 0 0,0-1 0 0 0,0 1 1 0 0,-1 0-1 0 0,1 0 0 0 0,-1 0 0 0 0,0 0 1 0 0,0 0-1 0 0,0 0 0 0 0,0 6 0 0 0,0 1 65 0 0,0 0-1 0 0,-1 0 0 0 0,-1 0 1 0 0,1 0-1 0 0,-2 0 0 0 0,0 0 1 0 0,0 0-1 0 0,-1-1 0 0 0,0 1 1 0 0,-6 11-1 0 0,2-7 117 0 0,0-1 0 0 0,-2 1 0 0 0,0-2 0 0 0,0 1 0 0 0,-2-1 0 0 0,-12 12 0 0 0,-14 10 317 0 0,-2-2 0 0 0,-2-2 0 0 0,-57 35 0 0 0,96-65-507 0 0,-7 5-142 0 0,-18 11-461 0 0,10-11-2566 0 0,6-8-733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2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172 888 28 0 0,'0'0'2978'0'0,"16"1"-2544"0"0,121 3 438 0 0,-113-6-535 0 0,0-1-1 0 0,1-1 1 0 0,-2-1 0 0 0,1-1 0 0 0,0-1 0 0 0,-1-1-1 0 0,-1-1 1 0 0,26-14 0 0 0,-17 5-50 0 0,0-1-1 0 0,0-1 1 0 0,-2-1-1 0 0,49-47 0 0 0,-65 55-118 0 0,-1 0 0 0 0,0-1 0 0 0,-1 0 0 0 0,0-1 0 0 0,9-18 0 0 0,-15 23-51 0 0,0 0 0 0 0,-1-1 0 0 0,-1 0 0 0 0,1 0 0 0 0,-2 0 0 0 0,1 0 0 0 0,-2-1-1 0 0,1 1 1 0 0,-1-15 0 0 0,-4-9-43 0 0,0 1-1 0 0,-2-1 1 0 0,-2 1-1 0 0,-1 0 1 0 0,-24-61-1 0 0,28 84-93 0 0,-1 0 1 0 0,0 0-1 0 0,0 0 0 0 0,-1 1 0 0 0,-1-1 1 0 0,0 2-1 0 0,0-1 0 0 0,-1 1 1 0 0,0 0-1 0 0,-1 0 0 0 0,0 1 0 0 0,0 0 1 0 0,-1 1-1 0 0,0 0 0 0 0,0 1 1 0 0,-1 0-1 0 0,1 0 0 0 0,-1 1 0 0 0,-1 1 1 0 0,1 0-1 0 0,-1 0 0 0 0,1 1 0 0 0,-1 0 1 0 0,0 1-1 0 0,-23-1 0 0 0,18 4-104 0 0,1 0-1 0 0,-1 0 0 0 0,1 2 0 0 0,0 0 1 0 0,-1 1-1 0 0,1 1 0 0 0,1 0 1 0 0,-1 1-1 0 0,1 0 0 0 0,0 2 0 0 0,0 0 1 0 0,1 0-1 0 0,0 1 0 0 0,-20 18 0 0 0,6-3 9 0 0,0 2-1 0 0,3 0 1 0 0,0 2-1 0 0,1 0 1 0 0,2 2-1 0 0,1 0 0 0 0,1 1 1 0 0,-18 43-1 0 0,24-44 94 0 0,2 0 1 0 0,1 1-1 0 0,2 0 0 0 0,1 0 1 0 0,1 1-1 0 0,2 0 0 0 0,1 1 1 0 0,1-1-1 0 0,4 54 0 0 0,0-75 86 0 0,1 0 0 0 0,0 0 0 0 0,1-1-1 0 0,0 1 1 0 0,1-1 0 0 0,0 1 0 0 0,0-1-1 0 0,1 0 1 0 0,0-1 0 0 0,1 1 0 0 0,0-1-1 0 0,1 0 1 0 0,10 11 0 0 0,-10-13-566 0 0,0 0 0 0 0,1-1 0 0 0,0 0 0 0 0,0 0 0 0 0,11 6 0 0 0,5-2-2543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1:5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159 931 220 0 0,'0'0'3297'0'0,"-1"-2"-3267"0"0,-2-8-59 0 0,2 8 477 0 0,27 2-530 0 0,196-10 1970 0 0,520-39-729 0 0,-378 13-325 0 0,6 30-435 0 0,-291 14-325 0 0,129 30-1 0 0,-129-21 49 0 0,114 11-1 0 0,-182-27-85 0 0,40 1-4 0 0,-48-2 65 0 0,-1 0 1 0 0,1-1 0 0 0,-1 1-1 0 0,1 0 1 0 0,-1-1 0 0 0,1 1-1 0 0,-1-1 1 0 0,0 1 0 0 0,1-1-1 0 0,-1 0 1 0 0,0 0 0 0 0,0 0-1 0 0,0-1 1 0 0,1 1 0 0 0,2-3-1 0 0,-2-2 212 0 0,-1 0 0 0 0,1 0 1 0 0,-1-1-1 0 0,0 1 0 0 0,0-1 0 0 0,-1 1 0 0 0,0-1 0 0 0,1-11 0 0 0,1-8-196 0 0,21-82-163 0 0,11-66 142 0 0,-31 146-87 0 0,-1 0 1 0 0,-2 0-1 0 0,-1 0 1 0 0,-4-36 0 0 0,1 49-35 0 0,-1 0 0 0 0,0 1 0 0 0,-1 0 0 0 0,0 0 0 0 0,-1 0 0 0 0,0 1 0 0 0,-2 0 0 0 0,1 0 0 0 0,-1 1-1 0 0,-18-20 1 0 0,11 14 4 0 0,-2 1 0 0 0,0 1 0 0 0,0 0 0 0 0,-2 2 0 0 0,0 0-1 0 0,-23-12 1 0 0,27 18-38 0 0,-1 1 0 0 0,0 1-1 0 0,0 1 1 0 0,-1 0 0 0 0,1 1 0 0 0,-1 1 0 0 0,-18-1-1 0 0,-122-2-148 0 0,136 6 199 0 0,-239-4-21 0 0,-172 4 28 0 0,320 9-162 0 0,-190 41 0 0 0,203-29 284 0 0,-1-4-1 0 0,-158 5 0 0 0,222-22-76 0 0,-34 0-161 0 0,-88 10-1 0 0,113-7 79 0 0,33-3 39 0 0,-1 1 1 0 0,1 0 0 0 0,-1 1 0 0 0,-12 3-1 0 0,24-4-59 0 0,-1 0 0 0 0,1 0 0 0 0,-1 0 0 0 0,1 0 0 0 0,0 1 0 0 0,-1-1-1 0 0,1 0 1 0 0,0 0 0 0 0,0 1 0 0 0,0-1 0 0 0,0 1 0 0 0,0-1 0 0 0,0 1 0 0 0,0-1-1 0 0,0 3 1 0 0,-11 31-535 0 0,9-25 552 0 0,-22 81 2 0 0,5 1-1 0 0,3 1 0 0 0,-7 169 1 0 0,22-213 102 0 0,8 89 0 0 0,-5-133-63 0 0,-1-1 1 0 0,1 1-1 0 0,0 0 0 0 0,0 0 0 0 0,1-1 0 0 0,0 1 1 0 0,0-1-1 0 0,0 0 0 0 0,0 1 0 0 0,0-1 1 0 0,1 0-1 0 0,0 0 0 0 0,0 0 0 0 0,0-1 0 0 0,0 1 1 0 0,7 5-1 0 0,-5-6-430 0 0,0 0 1 0 0,0 0 0 0 0,0 0-1 0 0,0-1 1 0 0,1 0 0 0 0,-1 0-1 0 0,1 0 1 0 0,-1 0 0 0 0,1-1-1 0 0,-1 0 1 0 0,1 0 0 0 0,0-1-1 0 0,6 0 1 0 0,4 0-1260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52 0 0,'0'0'9310'0'0,"0"-20"-18036"0"0,0 40 8090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2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9 116 0 0,'0'0'1667'0'0,"27"7"1096"0"0,-20-7-3005 0 0,-1 0 1 0 0,1-1-1 0 0,-1 1 0 0 0,0-1 1 0 0,1 0-1 0 0,-1-1 1 0 0,10-3-1 0 0,-7 1-730 0 0,-15 3 93 0 0,-75 16 117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03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1580 0 0,'0'0'2420'0'0,"19"6"1438"0"0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4:53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43 4688 0 0,'0'0'5105'0'0,"0"-9"-4806"0"0,1 1-248 0 0,0-16-206 0 0,-1 22-4 0 0,0 4-71 0 0,0 17-488 0 0,-50 592 2938 0 0,2-46-1325 0 0,37-19-434 0 0,65 612-1 0 0,-53-1142-432 0 0,50 625-41 0 0,-28 0 1811 0 0,-23-509 28 0 0,-5-158-882 0 0,-21-36-6694 0 0,13 36 1397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1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23 196 1800 0 0,'0'0'2254'0'0,"0"-5"-2155"0"0,-2-2 207 0 0,0 0-1 0 0,0-1 1 0 0,-1 2-1 0 0,0-1 1 0 0,-5-10 0 0 0,7 17-243 0 0,1-1 0 0 0,0 0 0 0 0,-1 1 0 0 0,1-1 1 0 0,0 0-1 0 0,0 1 0 0 0,0-1 0 0 0,0 0 0 0 0,-1 0 1 0 0,1 1-1 0 0,0-1 0 0 0,0 0 0 0 0,0 0 0 0 0,0 1 1 0 0,1-1-1 0 0,-1 0 0 0 0,0 0 0 0 0,0 1 0 0 0,0-1 1 0 0,1 0-1 0 0,-1 1 0 0 0,0-1 0 0 0,1 0 0 0 0,-1 1 1 0 0,1-2-1 0 0,19-12 270 0 0,36-1-751 0 0,-47 13 581 0 0,121-22-279 0 0,135-5-1 0 0,-192 22 81 0 0,248-6 98 0 0,-121 5-70 0 0,-158 5 58 0 0,-24 1-121 0 0,1 0 0 0 0,-1 2 1 0 0,22 1-1 0 0,-34 0 39 0 0,0 0 1 0 0,-1 0-1 0 0,1 1 0 0 0,-1 0 1 0 0,0 0-1 0 0,1 0 1 0 0,-1 0-1 0 0,0 1 0 0 0,0 0 1 0 0,4 3-1 0 0,-6-4 14 0 0,-1 0 1 0 0,0 0-1 0 0,1 1 0 0 0,-1-1 0 0 0,0 0 0 0 0,-1 1 1 0 0,1 0-1 0 0,0-1 0 0 0,-1 1 0 0 0,1 0 1 0 0,-1 0-1 0 0,0 0 0 0 0,0 0 0 0 0,0 0 0 0 0,0 0 1 0 0,-1 0-1 0 0,1 0 0 0 0,-1 0 0 0 0,0 5 1 0 0,2 22-69 0 0,1 1 0 0 0,10 43 0 0 0,-7-44 95 0 0,-1 1 0 0 0,1 44 1 0 0,-4 203 255 0 0,-7-166 160 0 0,5-111-372 0 0,-1 0 0 0 0,1 0 0 0 0,-1 0-1 0 0,1 0 1 0 0,-1 0 0 0 0,0 0 0 0 0,0 0 0 0 0,1 0-1 0 0,-1 0 1 0 0,0 0 0 0 0,0 0 0 0 0,0 0 0 0 0,0 0-1 0 0,0-1 1 0 0,0 1 0 0 0,0 0 0 0 0,0-1 0 0 0,0 1-1 0 0,0-1 1 0 0,0 1 0 0 0,-1-1 0 0 0,1 0 0 0 0,0 1-1 0 0,0-1 1 0 0,-1 0 0 0 0,1 0 0 0 0,0 0-1 0 0,0 0 1 0 0,-1 0 0 0 0,-1 0 0 0 0,-52 0 9 0 0,39 0 8 0 0,-87-1-29 0 0,-183 6-215 0 0,196-2 306 0 0,69-5-191 0 0,1 2 1 0 0,-1 1 0 0 0,0 0-1 0 0,1 2 1 0 0,0 0 0 0 0,-1 1-1 0 0,-35 13 1 0 0,42-12 108 0 0,0 0 0 0 0,0-1 1 0 0,0-1-1 0 0,0-1 0 0 0,-1 0 0 0 0,-14 0 0 0 0,12-1-61 0 0,0 1-1 0 0,0 0 1 0 0,-23 8-1 0 0,30-8 72 0 0,0-1-1 0 0,0 1 1 0 0,1-2-1 0 0,-1 1 0 0 0,-19-2 1 0 0,-23 1-342 0 0,45 1 372 0 0,-25 1 2457 0 0,31-2-2520 0 0,0 0 0 0 0,0 1 1 0 0,1-1-1 0 0,-1 0 1 0 0,0 0-1 0 0,1 0 0 0 0,-1 0 1 0 0,0-1-1 0 0,0 1 1 0 0,1 0-1 0 0,-1 0 1 0 0,0 0-1 0 0,1-1 0 0 0,-1 1 1 0 0,0 0-1 0 0,1 0 1 0 0,-1-1-1 0 0,1 1 0 0 0,-1-1 1 0 0,0 1-1 0 0,1-1 1 0 0,-1 1-1 0 0,1 0 0 0 0,-1-1 1 0 0,1 0-1 0 0,0 1 1 0 0,-1-1-1 0 0,1 1 0 0 0,-1-1 1 0 0,1 0-1 0 0,0 1 1 0 0,0-1-1 0 0,-1 0 0 0 0,1 0 1 0 0,-2-93 1575 0 0,2 92-2048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1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1840 0 0,'0'0'6343'0'0,"1"45"-9830"0"0,3-35 1392 0 0,-9-65-506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 0 0,'0'0'2740'0'0,"22"46"-5544"0"0</inkml:trace>
  <inkml:trace contextRef="#ctx0" brushRef="#br0" timeOffset="1">0 0 5044 0 0,'105'65'1137'0'0,"-97"-62"-2870"0"0,0-1 1717 0 0,0 1 16 0 0,6-2-636 0 0,-6 1-824 0 0,10-2-876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2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82 572 0 0,'0'0'3808'0'0,"48"1"-6940"0"0</inkml:trace>
  <inkml:trace contextRef="#ctx0" brushRef="#br0" timeOffset="1">0 82 208 0 0,'102'-30'328'0'0,"-100"30"-160"0"0,1 0-88 0 0,3 0-76 0 0,6 0-4 0 0,-3-2-52 0 0,-2 1-40 0 0,2-1-352 0 0</inkml:trace>
  <inkml:trace contextRef="#ctx0" brushRef="#br0" timeOffset="2">168 31 84 0 0,'0'0'5140'0'0,"0"0"-4954"0"0,1-2-239 0 0,0 1 0 0 0,0 0-1 0 0,0 0 1 0 0,0 0 0 0 0,1 0 0 0 0,-1 0 0 0 0,0 1 0 0 0,1-1 0 0 0,-1 0 0 0 0,1 1-1 0 0,-1-1 1 0 0,1 0 0 0 0,-1 1 0 0 0,3-1 0 0 0,0 0-148 0 0,21-11-1037 0 0,-15 8 104 0 0,-13 5 92 0 0,-55 28 44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3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77 148 3484 0 0,'0'0'1972'0'0</inkml:trace>
  <inkml:trace contextRef="#ctx0" brushRef="#br0" timeOffset="1">77 148 288 0 0,'63'-61'492'0'0,"-52"45"4183"0"0,-12 14-4383 0 0,28-6-2175 0 0,-18 0 1777 0 0,-3 3-833 0 0,-48 26-1880 0 0</inkml:trace>
  <inkml:trace contextRef="#ctx0" brushRef="#br0" timeOffset="2">211 1 12 0 0,'0'0'4670'0'0,"-4"-1"-4870"0"0,-4 2 218 0 0,1-1 0 0 0,0 1 0 0 0,0 0 0 0 0,0 1-1 0 0,0-1 1 0 0,1 1 0 0 0,-1 1 0 0 0,0-1-1 0 0,1 1 1 0 0,-12 7 0 0 0,-65 42 104 0 0,80-50-238 0 0,0 0 0 0 0,0 0 0 0 0,0 0 0 0 0,1 1 0 0 0,-1-1 0 0 0,0 1 0 0 0,1-1 0 0 0,0 1 0 0 0,0 0 0 0 0,0 0 0 0 0,0 0 0 0 0,0 0 0 0 0,-2 7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23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1420 0 0,'0'0'5737'0'0,"92"68"-7425"0"0,-73-52 1936 0 0,0 3-40 0 0,-6-5-120 0 0,1-1-88 0 0,-7-1-637 0 0,-3-6-1331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338 360 692 0 0,'0'0'4600'0'0,"-2"-4"-4309"0"0,1 1 1 0 0,-5-10-849 0 0,3 14-217 0 0,2 10-85 0 0,-1 38 599 0 0,-17 92 1 0 0,6-63 265 0 0,-97 563 1634 0 0,43-313-58 0 0,-26 353-1 0 0,86-607-1441 0 0,-6 143 12 0 0,13-213-141 0 0,1 0-1 0 0,0 0 0 0 0,0 1 0 0 0,1-1 0 0 0,-1 0 0 0 0,1 0 0 0 0,0-1 0 0 0,0 1 0 0 0,1 0 0 0 0,-1 0 0 0 0,1-1 0 0 0,-1 0 0 0 0,1 1 0 0 0,0-1 1 0 0,1 0-1 0 0,-1 0 0 0 0,0-1 0 0 0,1 1 0 0 0,-1-1 0 0 0,8 4 0 0 0,3 2 23 0 0,1-1 0 0 0,-1 0 0 0 0,1-1 0 0 0,20 5 0 0 0,99 19 96 0 0,204 18 1 0 0,-273-41-128 0 0,-52-5 19 0 0,287 38 230 0 0,-217-25-385 0 0,129 42-1 0 0,-15 2 252 0 0,283 46 0 0 0,-337-86 26 0 0,1-6 0 0 0,155-7 0 0 0,-86 2-264 0 0,-130-2 285 0 0,0-4 0 0 0,157-15 0 0 0,-236 12-79 0 0,0 0 1 0 0,0-1-1 0 0,-1 1 0 0 0,1-1 0 0 0,0 0 1 0 0,-1 1-1 0 0,1-2 0 0 0,-1 1 0 0 0,1 0 0 0 0,-1-1 1 0 0,0 0-1 0 0,0 1 0 0 0,0-1 0 0 0,0 0 0 0 0,-1-1 1 0 0,1 1-1 0 0,-1 0 0 0 0,0-1 0 0 0,0 1 1 0 0,0-1-1 0 0,-1 0 0 0 0,1 0 0 0 0,-1 0 0 0 0,0 0 1 0 0,1-5-1 0 0,3-12 91 0 0,-1 0 0 0 0,-2 0 0 0 0,1-33 0 0 0,-3 49-197 0 0,-3-216 316 0 0,0 189-299 0 0,-1 1-1 0 0,-2-1 0 0 0,-2 2 1 0 0,-21-60-1 0 0,-45-79 268 0 0,23 56-176 0 0,-38-124 1 0 0,67 175-179 0 0,-54-107 1 0 0,12 32 155 0 0,46 94-99 0 0,-4-12-116 0 0,-2 2-1 0 0,-48-79 1 0 0,38 80 215 0 0,2-2 0 0 0,-32-71 0 0 0,5-43-311 0 0,-31-15 401 0 0,67 136-164 0 0,-22-48-225 0 0,-20-39 232 0 0,53 112-40 0 0,1 0 1 0 0,0 0-1 0 0,2-1 1 0 0,1 0 0 0 0,1-1-1 0 0,1 0 1 0 0,-3-26 0 0 0,5 39 68 0 0,1 0 0 0 0,-2 0 0 0 0,1 0 1 0 0,-2 0-1 0 0,1 0 0 0 0,-1 1 0 0 0,-11-13 1 0 0,5 4 36 0 0,3 4-32 0 0,6 10-65 0 0,1-1 1 0 0,-1 1-1 0 0,-1 0 0 0 0,1 1 1 0 0,-1-1-1 0 0,0 0 1 0 0,0 1-1 0 0,0 0 0 0 0,-5-4 1 0 0,0 5-61 0 0,0 1 1 0 0,1 0 0 0 0,-1 0-1 0 0,0 1 1 0 0,0 0 0 0 0,0 0-1 0 0,0 1 1 0 0,-12 2 0 0 0,-11-2 39 0 0,-64-6 217 0 0,62 2-265 0 0,0 2 1 0 0,1 1 0 0 0,-1 2-1 0 0,-48 7 1 0 0,17 3 176 0 0,-116 4 0 0 0,-68-16 20 0 0,102-1-52 0 0,-176 12-97 0 0,272-7-35 0 0,0 2 0 0 0,-76 17 0 0 0,99-16 48 0 0,22-4-26 0 0,-1 0-1 0 0,1 0 1 0 0,0 0 0 0 0,0 1 0 0 0,0 0-1 0 0,0 0 1 0 0,1 1 0 0 0,-1-1-1 0 0,1 1 1 0 0,0 1 0 0 0,-6 5 0 0 0,4-2-40 0 0,0 0 0 0 0,0 1 0 0 0,1 0 0 0 0,0 1 0 0 0,0 0 0 0 0,1-1 0 0 0,1 2 0 0 0,-5 12 0 0 0,-22 94 102 0 0,10-31-123 0 0,-6-7-3243 0 0,6-37-479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37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4956 0 0,'0'0'5790'0'0,"1"4"-5578"0"0,3 10 181 0 0,0 0-1 0 0,-1 0 0 0 0,-1 1 0 0 0,1 27 1 0 0,-4 67 812 0 0,-1-63-960 0 0,-3 19 210 0 0,-25 124 0 0 0,11-89-355 0 0,18-88 727 0 0,2 0-4477 0 0,19-24-4609 0 0,-5-6 5429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37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80 3312 0 0,'0'0'9663'0'0,"-13"4"-9749"0"0,5-2 57 0 0,4-1 21 0 0,1-1 1 0 0,0 1-1 0 0,0-1 1 0 0,0 1-1 0 0,0 0 1 0 0,0 0-1 0 0,0 0 0 0 0,0 1 1 0 0,0-1-1 0 0,1 1 1 0 0,-1 0-1 0 0,0 0 1 0 0,1-1-1 0 0,0 2 0 0 0,-1-1 1 0 0,1 0-1 0 0,0 0 1 0 0,0 1-1 0 0,0-1 1 0 0,0 1-1 0 0,0 0 0 0 0,1-1 1 0 0,-1 1-1 0 0,1 0 1 0 0,-1 4-1 0 0,-1 4 0 0 0,1 1 0 0 0,1 0 0 0 0,0-1 0 0 0,1 1 0 0 0,0 0 0 0 0,0 0 0 0 0,1 0 0 0 0,1 0-1 0 0,0-1 1 0 0,1 1 0 0 0,0-1 0 0 0,1 1 0 0 0,0-1 0 0 0,0 0 0 0 0,1-1 0 0 0,1 1 0 0 0,0-1 0 0 0,1 0 0 0 0,-1 0 0 0 0,2-1 0 0 0,-1 0-1 0 0,1 0 1 0 0,1-1 0 0 0,0 0 0 0 0,0-1 0 0 0,0 1 0 0 0,1-2 0 0 0,0 1 0 0 0,0-2 0 0 0,1 1 0 0 0,0-1 0 0 0,0-1 0 0 0,0 0 0 0 0,12 3-1 0 0,-8-4 73 0 0,-1 0-1 0 0,1-1 0 0 0,0 0 0 0 0,0-1 0 0 0,0-1 0 0 0,0 0 0 0 0,0-1 0 0 0,0-1 0 0 0,0-1 0 0 0,27-7 0 0 0,-35 8 52 0 0,-1 0 0 0 0,0-1 0 0 0,1 0 1 0 0,-1 0-1 0 0,-1 0 0 0 0,1 0 0 0 0,0-1 0 0 0,-1 0 0 0 0,0-1 0 0 0,0 1 0 0 0,0-1 0 0 0,0 0 0 0 0,-1 0 0 0 0,0 0 0 0 0,0-1 1 0 0,0 1-1 0 0,-1-1 0 0 0,0 0 0 0 0,0 0 0 0 0,0 0 0 0 0,-1 0 0 0 0,1-1 0 0 0,-2 1 0 0 0,1-1 0 0 0,-1 0 0 0 0,1-9 0 0 0,-1 1-46 0 0,-1 0 0 0 0,-1 0-1 0 0,-1 0 1 0 0,1 0-1 0 0,-2 1 1 0 0,0-1 0 0 0,-1 1-1 0 0,-1-1 1 0 0,0 1-1 0 0,-1 1 1 0 0,0-1 0 0 0,-1 1-1 0 0,0 0 1 0 0,-14-17-1 0 0,15 22-280 0 0,0 1 0 0 0,-1 0 0 0 0,1 0 0 0 0,-1 1 0 0 0,-1 0 0 0 0,1 0 0 0 0,-1 1-1 0 0,0 0 1 0 0,0 0 0 0 0,-1 1 0 0 0,0 0 0 0 0,1 0 0 0 0,-1 1 0 0 0,-1 0 0 0 0,1 1 0 0 0,0 0 0 0 0,0 0-1 0 0,-1 1 1 0 0,1 0 0 0 0,-1 1 0 0 0,1 0 0 0 0,-1 0 0 0 0,-12 3 0 0 0,15-2-431 0 0,1 0 0 0 0,0 1 1 0 0,0 0-1 0 0,-11 5 0 0 0,-39 24-3895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38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1 132 0 0,'0'0'10324'0'0,"-2"5"-10105"0"0,-152 317 3269 0 0,95-211-3092 0 0,-84 152 864 0 0,140-259-1502 0 0,-15 23 1163 0 0,3-15-7401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53 3116 0 0,'0'0'6697'0'0,"-4"-8"-6227"0"0,-11-25-122 0 0,14 32-334 0 0,0 1 0 0 0,1-1 0 0 0,-1 0-1 0 0,0 0 1 0 0,0 0 0 0 0,0 1 0 0 0,1-1 0 0 0,-1 0 0 0 0,0 1-1 0 0,0-1 1 0 0,0 0 0 0 0,0 1 0 0 0,0 0 0 0 0,0-1 0 0 0,0 1 0 0 0,0-1-1 0 0,-1 1 1 0 0,1 0 0 0 0,0 0 0 0 0,0 0 0 0 0,0 0 0 0 0,0 0-1 0 0,0 0 1 0 0,-2 0 0 0 0,-24 6-391 0 0,24-6 345 0 0,-28 11-49 0 0,0 2 0 0 0,1 1 0 0 0,0 1 0 0 0,1 2 1 0 0,-42 30-1 0 0,68-45 64 0 0,0 0 0 0 0,0 0 0 0 0,0 1 0 0 0,1-1-1 0 0,-1 1 1 0 0,1-1 0 0 0,-1 1 0 0 0,1 0 0 0 0,0 0 0 0 0,0 0 0 0 0,0 0 0 0 0,0 1 0 0 0,0-1 0 0 0,1 0 0 0 0,0 1-1 0 0,-1-1 1 0 0,1 1 0 0 0,1-1 0 0 0,-1 1 0 0 0,0 0 0 0 0,1-1 0 0 0,0 1 0 0 0,0 0 0 0 0,0-1 0 0 0,0 1 0 0 0,1 0 0 0 0,-1-1-1 0 0,1 1 1 0 0,0 0 0 0 0,0-1 0 0 0,0 1 0 0 0,0-1 0 0 0,1 0 0 0 0,0 1 0 0 0,-1-1 0 0 0,1 0 0 0 0,3 4 0 0 0,43 56 264 0 0,8 13-109 0 0,-51-67-124 0 0,0-1 1 0 0,-1 1-1 0 0,0 0 0 0 0,-1 0 1 0 0,1 0-1 0 0,-2 0 0 0 0,3 15 1 0 0,-4-22 25 0 0,-1 0 1 0 0,0 0-1 0 0,0 0 1 0 0,0 0-1 0 0,-1-1 1 0 0,1 1 0 0 0,0 0-1 0 0,-1 0 1 0 0,1 0-1 0 0,-1-1 1 0 0,0 1 0 0 0,1 0-1 0 0,-1 0 1 0 0,0-1-1 0 0,0 1 1 0 0,0-1-1 0 0,0 1 1 0 0,-3 2 0 0 0,1-1 49 0 0,0 0 1 0 0,-1 0-1 0 0,0 0 1 0 0,0-1-1 0 0,0 1 1 0 0,0-1-1 0 0,-6 3 1 0 0,0-1-230 0 0,0-1 0 0 0,0 0 0 0 0,0 0 0 0 0,0-1 0 0 0,-1-1 0 0 0,-14 2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39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12 150 144 0 0,'0'0'9004'0'0,"-3"-13"-8958"0"0,-5-40-171 0 0,8 51 110 0 0,0 0-1 0 0,0 0 0 0 0,0 0 0 0 0,1 1 0 0 0,-1-1 1 0 0,1 0-1 0 0,-1 0 0 0 0,1 1 0 0 0,0-1 0 0 0,-1 0 1 0 0,1 1-1 0 0,0-1 0 0 0,0 1 0 0 0,0-1 0 0 0,0 1 0 0 0,1-1 1 0 0,-1 1-1 0 0,0 0 0 0 0,0-1 0 0 0,1 1 0 0 0,-1 0 1 0 0,1 0-1 0 0,-1 0 0 0 0,1 0 0 0 0,0 1 0 0 0,-1-1 0 0 0,3-1 1 0 0,4-2-34 0 0,0-1 28 0 0,1 0 0 0 0,0 0 0 0 0,0 1 0 0 0,0 0 0 0 0,0 1 0 0 0,1 0 0 0 0,0 0 0 0 0,-1 1 0 0 0,1 0 0 0 0,0 1 0 0 0,0 0 0 0 0,0 0 0 0 0,0 1 0 0 0,0 1-1 0 0,14 1 1 0 0,-21-1 22 0 0,-1 1 1 0 0,1-1-1 0 0,0 0 0 0 0,-1 1 0 0 0,0 0 0 0 0,1-1 0 0 0,-1 1 0 0 0,0 0 0 0 0,0 0 0 0 0,0 0 0 0 0,0 1 0 0 0,0-1 0 0 0,0 0 0 0 0,0 1 0 0 0,-1-1 0 0 0,0 1 0 0 0,1-1 0 0 0,-1 1 0 0 0,0 0 0 0 0,0 0 0 0 0,0-1 0 0 0,0 5 0 0 0,2 4 66 0 0,-2 1 0 0 0,1-1-1 0 0,-1 0 1 0 0,-1 17 0 0 0,-3 1 95 0 0,0 0 1 0 0,-2 0-1 0 0,-2 0 0 0 0,-15 45 1 0 0,-52 107 320 0 0,69-168-433 0 0,-101 198 1118 0 0,105-210-1189 0 0,-6 17 540 0 0,7-18-509 0 0,0 1 1 0 0,0-1-1 0 0,0 0 0 0 0,0 1 0 0 0,0-1 0 0 0,0 0 0 0 0,1 1 0 0 0,-1-1 0 0 0,0 0 0 0 0,0 0 1 0 0,0 1-1 0 0,1-1 0 0 0,-1 0 0 0 0,0 0 0 0 0,0 1 0 0 0,1-1 0 0 0,-1 0 0 0 0,0 0 1 0 0,0 0-1 0 0,1 1 0 0 0,-1-1 0 0 0,0 0 0 0 0,1 0 0 0 0,-1 0 0 0 0,0 0 0 0 0,1 0 0 0 0,-1 0 1 0 0,0 0-1 0 0,1 0 0 0 0,-1 0 0 0 0,0 0 0 0 0,1 0 0 0 0,-1 0 0 0 0,0 0 0 0 0,1 0 0 0 0,-1 0 1 0 0,0 0-1 0 0,1 0 0 0 0,-1 0 0 0 0,0 0 0 0 0,1 0 0 0 0,-1 0 0 0 0,0-1 0 0 0,1 1 1 0 0,-1 0-1 0 0,1-1 0 0 0,240-69 1701 0 0,-37 8-2450 0 0,-193 60-247 0 0,0-1 1 0 0,-1 0-1 0 0,19-9 1 0 0,-24 10 181 0 0,-1-1 0 0 0,0 0 0 0 0,0 0 0 0 0,0 0 1 0 0,-1 0-1 0 0,8-7 0 0 0,2-9-2273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0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179 176 2764 0 0,'0'0'9814'0'0,"-13"-1"-9449"0"0,-46 0-206 0 0,55 2-169 0 0,1 0 0 0 0,-1 0 0 0 0,0 1 0 0 0,0-1 0 0 0,1 1 0 0 0,-1 0 0 0 0,1 0 0 0 0,0 0 0 0 0,-1 0 0 0 0,1 1 0 0 0,0-1 0 0 0,0 1 0 0 0,0 0 0 0 0,1 0 0 0 0,-1 0 0 0 0,1 0 0 0 0,0 1 0 0 0,0-1 0 0 0,0 0 0 0 0,-2 6 0 0 0,-1-1-39 0 0,0 0 0 0 0,0 1 1 0 0,1 0 0 0 0,0 0-1 0 0,0 0 1 0 0,1 0 0 0 0,0 1-1 0 0,0-1 1 0 0,1 1 0 0 0,1 0-1 0 0,0 0 1 0 0,0-1 0 0 0,1 1-1 0 0,1 15 1 0 0,0-19 29 0 0,0 0 0 0 0,0-1 0 0 0,1 1 0 0 0,-1 0 0 0 0,1-1 0 0 0,1 1 0 0 0,-1-1 0 0 0,1 0 0 0 0,0 0 0 0 0,0 0 0 0 0,0 0-1 0 0,1 0 1 0 0,0-1 0 0 0,0 1 0 0 0,0-1 0 0 0,0 0 0 0 0,1 0 0 0 0,0-1 0 0 0,-1 1 0 0 0,1-1 0 0 0,0 0 0 0 0,1 0 0 0 0,8 3 0 0 0,0-2 33 0 0,-1 0 1 0 0,1-1-1 0 0,0 0 1 0 0,0-1-1 0 0,1-1 0 0 0,-1 0 1 0 0,0-1-1 0 0,0-1 1 0 0,1 0-1 0 0,-1-1 0 0 0,0 0 1 0 0,19-6-1 0 0,-23 5 96 0 0,1 0 1 0 0,-1-1-1 0 0,0 0 0 0 0,1-1 1 0 0,-2 0-1 0 0,1 0 0 0 0,-1-1 1 0 0,0-1-1 0 0,0 1 1 0 0,0-2-1 0 0,-1 1 0 0 0,0-1 1 0 0,-1 0-1 0 0,0 0 0 0 0,0-1 1 0 0,8-14-1 0 0,-12 16 30 0 0,0 0 0 0 0,0 0 0 0 0,-1 0 0 0 0,0-1 0 0 0,0 1 0 0 0,0-1 0 0 0,-1 1 0 0 0,-1-1 0 0 0,1 0 0 0 0,-1 1 0 0 0,0-1 0 0 0,-1 0 0 0 0,0 1 0 0 0,0-1 0 0 0,-1 1 0 0 0,0-1 0 0 0,-5-13 0 0 0,3 10-69 0 0,-2 1 0 0 0,1-1-1 0 0,-1 1 1 0 0,-1 0 0 0 0,1 1-1 0 0,-2 0 1 0 0,1 0 0 0 0,-1 0-1 0 0,-1 1 1 0 0,-17-13 0 0 0,8 8-97 0 0,-1 2 1 0 0,0 0-1 0 0,-1 1 1 0 0,0 1-1 0 0,-29-8 1 0 0,-108-21-1523 0 0,148 36 1344 0 0,-4-3-1452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0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2964 0 0,'0'0'7724'0'0,"10"3"-8385"0"0,6 4 726 0 0,-1 1 0 0 0,0 0 0 0 0,0 1 0 0 0,-1 1 0 0 0,0 0 0 0 0,0 1 0 0 0,20 22 0 0 0,89 109 403 0 0,-94-107-382 0 0,424 565 1475 0 0,-228-293-854 0 0,-153-206-181 0 0,89 169 0 0 0,-155-260 546 0 0,-7-16 381 0 0,-1-6-2594 0 0,-8-29-5074 0 0,9 6 765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1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6021 0 0,'0'0'5872'0'0,"8"-14"-6785"0"0,24-43 553 0 0,-29 54 333 0 0,0 0 0 0 0,0 1 0 0 0,0-1 1 0 0,0 1-1 0 0,0 0 0 0 0,1 0 0 0 0,-1 0 0 0 0,0 0 1 0 0,1 1-1 0 0,0-1 0 0 0,-1 1 0 0 0,1 0 1 0 0,0 0-1 0 0,-1 0 0 0 0,1 1 0 0 0,0-1 1 0 0,0 1-1 0 0,0 0 0 0 0,0 0 0 0 0,6 1 0 0 0,3-1-46 0 0,-5 0 59 0 0,0-1 1 0 0,0 2 0 0 0,0-1 0 0 0,0 1-1 0 0,0 0 1 0 0,0 1 0 0 0,-1 0 0 0 0,1 0-1 0 0,0 1 1 0 0,9 5 0 0 0,-12-6 19 0 0,-1 1-1 0 0,0 0 1 0 0,0 0-1 0 0,0 0 1 0 0,0 1 0 0 0,-1-1-1 0 0,1 1 1 0 0,-1 0 0 0 0,0 0-1 0 0,0 0 1 0 0,0 0 0 0 0,-1 1-1 0 0,1-1 1 0 0,-1 1 0 0 0,0-1-1 0 0,0 1 1 0 0,1 8 0 0 0,-1-1 39 0 0,0-1 0 0 0,-1 0 1 0 0,0 1-1 0 0,-1-1 1 0 0,0 1-1 0 0,-1-1 1 0 0,0 1-1 0 0,0-1 0 0 0,-2 0 1 0 0,1 1-1 0 0,-2-1 1 0 0,1-1-1 0 0,-1 1 1 0 0,-1 0-1 0 0,0-1 0 0 0,-8 13 1 0 0,-10 11 218 0 0,-2-1 0 0 0,-1-1 1 0 0,-34 32-1 0 0,43-46-81 0 0,17-18-206 0 0,0 1 0 0 0,-1-1 0 0 0,1 0 0 0 0,0 0-1 0 0,0 0 1 0 0,-1 1 0 0 0,1-1 0 0 0,0 0-1 0 0,0 0 1 0 0,-1 1 0 0 0,1-1 0 0 0,0 0-1 0 0,0 1 1 0 0,0-1 0 0 0,0 0 0 0 0,-1 1 0 0 0,1-1-1 0 0,0 0 1 0 0,0 0 0 0 0,0 1 0 0 0,0-1-1 0 0,0 0 1 0 0,0 1 0 0 0,0-1 0 0 0,0 0-1 0 0,0 1 1 0 0,0-1 0 0 0,0 0 0 0 0,0 1 0 0 0,0-1-1 0 0,0 0 1 0 0,0 1 0 0 0,1-1 0 0 0,-1 0-1 0 0,0 1 1 0 0,0-1 0 0 0,0 0 0 0 0,1 1-1 0 0,15 4-356 0 0,33-6 323 0 0,-40 0 27 0 0,49-4-16 0 0,-38 3-23 0 0,0 0 0 0 0,1 1 1 0 0,0 1-1 0 0,26 3 0 0 0,-45-3 71 0 0,-1 0 1 0 0,0 1-1 0 0,0-1 0 0 0,1 0 1 0 0,-1 0-1 0 0,0 0 0 0 0,0 1 1 0 0,1-1-1 0 0,-1 1 0 0 0,0-1 1 0 0,0 1-1 0 0,0-1 0 0 0,0 1 1 0 0,0 0-1 0 0,0-1 0 0 0,0 1 1 0 0,0 0-1 0 0,0 0 0 0 0,0 0 1 0 0,0 0-1 0 0,0 0 0 0 0,-1 0 1 0 0,1 0-1 0 0,0 0 0 0 0,-1 0 1 0 0,1 0-1 0 0,0 0 0 0 0,-1 0 1 0 0,0 1-1 0 0,1-1 0 0 0,-1 0 0 0 0,0 0 1 0 0,0 1-1 0 0,1-1 0 0 0,-1 0 1 0 0,0 0-1 0 0,0 1 0 0 0,0-1 1 0 0,0 0-1 0 0,-1 0 0 0 0,1 1 1 0 0,0-1-1 0 0,-1 0 0 0 0,0 2 1 0 0,-1 2 245 0 0,0 0 1 0 0,-1 0 0 0 0,1 0-1 0 0,-1 0 1 0 0,0-1 0 0 0,-1 1-1 0 0,1-1 1 0 0,-1 0 0 0 0,-4 4 0 0 0,-7 4 301 0 0,-1 0 1 0 0,-26 13-1 0 0,25-15-602 0 0,1 0 0 0 0,-28 22-1 0 0,31-9-1001 0 0,11-10-1255 0 0,31-11-7603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210 101 5396 0 0,'0'0'7955'0'0,"-17"7"-8269"0"0,2-3 288 0 0,7-2 31 0 0,1 1-1 0 0,-1-1 1 0 0,1 1 0 0 0,-1 0-1 0 0,1 1 1 0 0,0 0 0 0 0,0 0-1 0 0,0 1 1 0 0,1 0-1 0 0,0 0 1 0 0,0 0 0 0 0,0 1-1 0 0,-5 6 1 0 0,2 0-7 0 0,0 1 0 0 0,0 1 1 0 0,2-1-1 0 0,0 2 0 0 0,0-1 0 0 0,1 1 1 0 0,1-1-1 0 0,1 2 0 0 0,0-1 0 0 0,0 0 1 0 0,2 1-1 0 0,0 0 0 0 0,0 16 0 0 0,2-23-7 0 0,1 0 0 0 0,0-1-1 0 0,0 1 1 0 0,1-1-1 0 0,-1 1 1 0 0,2-1-1 0 0,-1 0 1 0 0,1 0-1 0 0,1 0 1 0 0,0 0 0 0 0,0 0-1 0 0,0-1 1 0 0,1 1-1 0 0,0-1 1 0 0,0 0-1 0 0,1-1 1 0 0,-1 0-1 0 0,2 1 1 0 0,-1-2 0 0 0,1 1-1 0 0,0-1 1 0 0,0 0-1 0 0,0 0 1 0 0,1-1-1 0 0,8 4 1 0 0,-7-4 100 0 0,1 0 0 0 0,0-1 0 0 0,0 0 0 0 0,-1 0 0 0 0,1-1 0 0 0,1-1 0 0 0,-1 1 0 0 0,0-2 0 0 0,0 1 0 0 0,0-2 0 0 0,1 1 0 0 0,-1-1 0 0 0,0-1 0 0 0,0 0 0 0 0,0 0 0 0 0,0-1 0 0 0,0 0 0 0 0,-1-1 0 0 0,1 0 0 0 0,-1 0 0 0 0,0-1 0 0 0,0 0 0 0 0,-1-1 0 0 0,1 0 0 0 0,-1 0 0 0 0,-1-1 0 0 0,1 0 0 0 0,-1 0 0 0 0,0-1 0 0 0,-1 0 0 0 0,0 0 0 0 0,0 0 0 0 0,0-1 0 0 0,-1 0 0 0 0,-1 0 0 0 0,5-13 0 0 0,-1 0 178 0 0,-1 0-1 0 0,-1 0 0 0 0,-1-1 1 0 0,-1 0-1 0 0,-1 0 0 0 0,0 0 0 0 0,-3-30 1 0 0,0 40-277 0 0,0 1 0 0 0,-2 0 0 0 0,0 0-1 0 0,0 0 1 0 0,-1 0 0 0 0,0 0 0 0 0,-1 1 0 0 0,0-1 0 0 0,-1 1 0 0 0,0 0 0 0 0,-1 0 0 0 0,-1 1 0 0 0,1 0 0 0 0,-1 0 0 0 0,-13-13 0 0 0,16 19-191 0 0,-1 0 1 0 0,0 0-1 0 0,-1 0 1 0 0,1 0-1 0 0,0 1 1 0 0,-1 0-1 0 0,0 0 0 0 0,-8-2 1 0 0,6 2-634 0 0,0 1 1 0 0,0 1-1 0 0,1 0 0 0 0,-10-1 1 0 0,-37 2-5730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2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 1 1840 0 0,'0'0'7592'0'0,"-2"5"-7459"0"0,-18 51 1335 0 0,-24 111 1 0 0,24-85-1001 0 0,-187 940 1945 0 0,203-1003-2395 0 0,-70 280 1446 0 0,67-289-1666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4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1 900 0 0,'0'0'11444'0'0,"0"14"-13630"0"0,-25 179 2754 0 0,7-83 574 0 0,18-108-1128 0 0,-1 1 0 0 0,1 0 1 0 0,-1-1-1 0 0,1 1 0 0 0,0 0 1 0 0,0-1-1 0 0,1 1 0 0 0,-1 0 1 0 0,0-1-1 0 0,1 1 1 0 0,0 0-1 0 0,0-1 0 0 0,-1 1 1 0 0,1-1-1 0 0,1 1 0 0 0,-1-1 1 0 0,0 1-1 0 0,1-1 0 0 0,-1 0 1 0 0,4 3-1 0 0,-1-1-31 0 0,0-1-1 0 0,1 0 1 0 0,0 0-1 0 0,0-1 1 0 0,-1 0 0 0 0,2 1-1 0 0,-1-2 1 0 0,0 1-1 0 0,9 1 1 0 0,30 6-288 0 0,2-1 0 0 0,-1-3 1 0 0,1-2-1 0 0,0-2 0 0 0,75-7 0 0 0,-116 6 9 0 0,-1 0-81 0 0,0-1 0 0 0,0 1 1 0 0,0-1-1 0 0,0 0 0 0 0,0 0 0 0 0,0 0 0 0 0,0 0 0 0 0,-1-1 0 0 0,7-3 0 0 0,2-4-2476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4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1368 0 0,'0'0'10830'0'0,"-2"17"-10368"0"0,-15 195 491 0 0,34 123-595 0 0,-16-326-650 0 0,0 2-999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82 150 9357 0 0,'0'0'4094'0'0,"-9"13"-4780"0"0,-27 43 485 0 0,35-54 192 0 0,0 0 0 0 0,0 1-1 0 0,1-1 1 0 0,-1 1-1 0 0,1-1 1 0 0,-1 0-1 0 0,1 1 1 0 0,0-1-1 0 0,0 1 1 0 0,0-1-1 0 0,0 1 1 0 0,0-1-1 0 0,1 1 1 0 0,-1-1-1 0 0,1 1 1 0 0,-1-1-1 0 0,1 0 1 0 0,0 1 0 0 0,0-1-1 0 0,0 0 1 0 0,0 0-1 0 0,1 0 1 0 0,-1 1-1 0 0,2 1 1 0 0,3 2-16 0 0,-1 1 0 0 0,2-1 1 0 0,-1 0-1 0 0,12 9 0 0 0,-9-8 36 0 0,2 0-1 0 0,-1-1 0 0 0,1 0 0 0 0,0-1 0 0 0,0 0 0 0 0,0-1 0 0 0,1 0 0 0 0,0-1 0 0 0,0 0 0 0 0,0-1 0 0 0,0 0 0 0 0,0-1 1 0 0,0 0-1 0 0,0-1 0 0 0,17-1 0 0 0,-26 0 33 0 0,-1 1 0 0 0,1-1 0 0 0,0 1 0 0 0,-1-1 0 0 0,1 0 0 0 0,0 0 0 0 0,-1 0 0 0 0,1 0 0 0 0,-1-1 0 0 0,0 1 0 0 0,1-1 0 0 0,-1 1 0 0 0,0-1 0 0 0,0 0 0 0 0,0 0 0 0 0,0 0 0 0 0,0 0 0 0 0,-1 0 0 0 0,3-3 0 0 0,-2 2 40 0 0,-1-1 1 0 0,1 0 0 0 0,-1 0 0 0 0,0 1 0 0 0,0-1 0 0 0,0 0-1 0 0,0 0 1 0 0,-1-1 0 0 0,0 1 0 0 0,1 0 0 0 0,-2-7 0 0 0,0 0 55 0 0,-1 0 0 0 0,-1 0 0 0 0,1 0 0 0 0,-2 0 0 0 0,0 0 1 0 0,0 1-1 0 0,-1-1 0 0 0,-7-11 0 0 0,6 13-98 0 0,0 0 1 0 0,-1 1-1 0 0,0 0 0 0 0,-1 0 1 0 0,1 1-1 0 0,-1 0 0 0 0,-1 0 1 0 0,0 1-1 0 0,-9-6 0 0 0,-11-3-797 0 0,-51-19 0 0 0,6 3-4440 0 0,36 10-269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5320 0 0,'0'0'5277'0'0,"14"9"-6257"0"0,-12-8 1006 0 0,18 12 203 0 0,-1 1 0 0 0,0 0 1 0 0,0 2-1 0 0,17 19 0 0 0,198 245 1255 0 0,-18 19-984 0 0,-19-24 296 0 0,390 566 959 0 0,-581-831-1724 0 0,29 45 195 0 0,39 83 1 0 0,-72-133-1236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5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95 3768 0 0,'0'0'5509'0'0,"15"-8"-5366"0"0,4-4-114 0 0,-9 6 7 0 0,0 0 1 0 0,0 0 0 0 0,0 2-1 0 0,1-1 1 0 0,-1 1 0 0 0,1 1 0 0 0,11-3-1 0 0,31-6 95 0 0,-1 3 1 0 0,2 2-1 0 0,-1 3 0 0 0,64 2 0 0 0,-114 1-190 0 0,0 2 0 0 0,1-1 1 0 0,-1 0-1 0 0,0 0 0 0 0,0 1 0 0 0,0 0 0 0 0,0 0 0 0 0,0 0 0 0 0,0 0 0 0 0,0 0 0 0 0,0 0 0 0 0,0 1 0 0 0,4 2 1 0 0,-39 7-5880 0 0,13-9 3234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6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 3344 0 0,'0'0'10909'0'0,"-10"16"-11679"0"0,-4 5 742 0 0,-6 9 68 0 0,-23 46 0 0 0,31-49-26 0 0,1 0 0 0 0,2 0 0 0 0,0 1 0 0 0,2 0 0 0 0,1 0 0 0 0,1 1 0 0 0,2 0 0 0 0,0-1 0 0 0,2 1 0 0 0,4 42 0 0 0,-1-54 3 0 0,1-1 0 0 0,0 0-1 0 0,1-1 1 0 0,1 1 0 0 0,0-1 0 0 0,1 0 0 0 0,1 0 0 0 0,15 25 0 0 0,-15-30-23 0 0,1 0 1 0 0,0-1-1 0 0,0 0 0 0 0,1 0 0 0 0,0-1 1 0 0,0 0-1 0 0,1 0 0 0 0,0-1 0 0 0,1 0 1 0 0,-1-1-1 0 0,1 0 0 0 0,19 6 1 0 0,-23-9 28 0 0,-1-1 1 0 0,0 0 0 0 0,1-1 0 0 0,0 0-1 0 0,-1 0 1 0 0,1 0 0 0 0,-1-1 0 0 0,1 0 0 0 0,0 0-1 0 0,11-2 1 0 0,-15 1 53 0 0,-1 1 0 0 0,0-1 0 0 0,0 0 0 0 0,0 1 0 0 0,0-1 0 0 0,0 0 0 0 0,0 0 0 0 0,-1 0 0 0 0,1-1 0 0 0,0 1 0 0 0,0 0 0 0 0,-1-1 0 0 0,1 1 0 0 0,-1-1 0 0 0,1 0 0 0 0,-1 1 1 0 0,0-1-1 0 0,0 0 0 0 0,0 0 0 0 0,0 0 0 0 0,0 0 0 0 0,0 0 0 0 0,0 0 0 0 0,0 0 0 0 0,-1 0 0 0 0,1 0 0 0 0,-1 0 0 0 0,0 0 0 0 0,1 0 0 0 0,-1-1 0 0 0,0 1 0 0 0,0 0 0 0 0,-1 0 0 0 0,1 0 0 0 0,-1-3 0 0 0,0 1-17 0 0,0 0 1 0 0,0 0-1 0 0,-1 0 0 0 0,0 1 1 0 0,1-1-1 0 0,-1 1 1 0 0,0-1-1 0 0,-1 1 0 0 0,1 0 1 0 0,-1-1-1 0 0,1 1 0 0 0,-1 1 1 0 0,0-1-1 0 0,0 0 1 0 0,0 1-1 0 0,-1-1 0 0 0,-4-2 1 0 0,-9-5-44 0 0,0 1 0 0 0,-22-9 0 0 0,33 15 14 0 0,-19-7-115 0 0,0 1 0 0 0,-1 2 0 0 0,1 0 0 0 0,-1 2 0 0 0,-1 0 0 0 0,1 2 0 0 0,-53 0 0 0 0,77 3 10 0 0,0 0 0 0 0,0 0 0 0 0,0 0 0 0 0,1 0 0 0 0,-1 1 0 0 0,0-1 0 0 0,0 1 0 0 0,0-1 0 0 0,0 1 0 0 0,0-1 0 0 0,1 1 0 0 0,-1 0 0 0 0,0 0 0 0 0,0 0 0 0 0,1 0 0 0 0,-1 0-1 0 0,1 0 1 0 0,-1 0 0 0 0,1 1 0 0 0,0-1 0 0 0,-1 1 0 0 0,1-1 0 0 0,0 1 0 0 0,0-1 0 0 0,0 1 0 0 0,0 0 0 0 0,0-1 0 0 0,0 1 0 0 0,0 0 0 0 0,1 0 0 0 0,-1 0 0 0 0,1-1 0 0 0,-1 1 0 0 0,1 0 0 0 0,0 0 0 0 0,0 0 0 0 0,0 4 0 0 0,0-2-336 0 0,1 0 1 0 0,-1 0 0 0 0,1 0 0 0 0,0 1 0 0 0,0-1-1 0 0,1 0 1 0 0,-1 0 0 0 0,1-1 0 0 0,0 1 0 0 0,0 0 0 0 0,0-1-1 0 0,1 1 1 0 0,-1-1 0 0 0,1 1 0 0 0,0-1 0 0 0,0 0-1 0 0,4 3 1 0 0,22 12-3218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6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163 134 6565 0 0,'0'0'9234'0'0,"-14"7"-9814"0"0,2-2 473 0 0,5-3 55 0 0,0 1 0 0 0,1 0-1 0 0,0 0 1 0 0,-1 1 0 0 0,1 0-1 0 0,0 0 1 0 0,1 0 0 0 0,-1 1-1 0 0,1-1 1 0 0,0 1 0 0 0,0 1-1 0 0,-7 8 1 0 0,5-3-35 0 0,0 1 1 0 0,1 0-1 0 0,0 1 1 0 0,1-1-1 0 0,1 1 0 0 0,-1 0 1 0 0,2 0-1 0 0,0 1 1 0 0,1-1-1 0 0,0 1 0 0 0,0 15 1 0 0,2-24 69 0 0,0 0 1 0 0,0-1 0 0 0,0 1-1 0 0,1-1 1 0 0,0 1 0 0 0,0 0-1 0 0,0-1 1 0 0,0 0-1 0 0,1 1 1 0 0,0-1 0 0 0,0 0-1 0 0,0 0 1 0 0,0 0-1 0 0,0 0 1 0 0,1 0 0 0 0,0 0-1 0 0,0-1 1 0 0,0 1 0 0 0,0-1-1 0 0,0 0 1 0 0,1 0-1 0 0,0 0 1 0 0,-1 0 0 0 0,1-1-1 0 0,0 0 1 0 0,0 1 0 0 0,0-1-1 0 0,1-1 1 0 0,-1 1-1 0 0,0-1 1 0 0,1 1 0 0 0,-1-1-1 0 0,1 0 1 0 0,0-1 0 0 0,8 1-1 0 0,-2 0 59 0 0,1-1 0 0 0,-1-1 0 0 0,0 1 0 0 0,1-2 0 0 0,-1 0 0 0 0,0 0 0 0 0,0-1 0 0 0,0 0 0 0 0,0-1 0 0 0,0 0 0 0 0,-1 0 0 0 0,0-2 0 0 0,0 1 0 0 0,0-1 0 0 0,-1 0 0 0 0,13-11 0 0 0,-15 10 114 0 0,0 0-1 0 0,-1 0 0 0 0,1-1 1 0 0,-2 0-1 0 0,1 0 1 0 0,-1 0-1 0 0,0-1 1 0 0,0 1-1 0 0,-1-1 1 0 0,-1 0-1 0 0,1 0 1 0 0,-2-1-1 0 0,1 1 0 0 0,-1-1 1 0 0,0 1-1 0 0,-1-1 1 0 0,0 0-1 0 0,-1 0 1 0 0,-1-14-1 0 0,0 16-102 0 0,0 1 0 0 0,0 0-1 0 0,-1-1 1 0 0,0 1-1 0 0,0 0 1 0 0,-1 0 0 0 0,0 0-1 0 0,0 0 1 0 0,-1 1 0 0 0,0-1-1 0 0,0 1 1 0 0,-6-8 0 0 0,1 5 18 0 0,1 1 0 0 0,-1-1 0 0 0,-1 1 0 0 0,1 1-1 0 0,-1 0 1 0 0,-21-11 0 0 0,9 7-773 0 0,-1 1-1 0 0,-39-11 1 0 0,-40-2-6425 0 0,61 15 994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2508 0 0,'0'0'9256'0'0,"18"15"-9570"0"0,270 536 2172 0 0,65 111 133 0 0,-290-558-1635 0 0,-5 3 1 0 0,51 133 0 0 0,-108-249 938 0 0,4-23-3699 0 0,2-2-3350 0 0,1 3 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8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1 100 3876 0 0,'0'0'9485'0'0,"5"-4"-9335"0"0,19-11-409 0 0,0 0 1 0 0,52-22-1 0 0,-63 31 168 0 0,0 1 0 0 0,1 1 0 0 0,0 0 0 0 0,0 1 0 0 0,0 1 0 0 0,0 0-1 0 0,0 0 1 0 0,20 2 0 0 0,-32 1 114 0 0,0-1 0 0 0,0 1 0 0 0,0 0 1 0 0,-1 0-1 0 0,1 0 0 0 0,0 0 0 0 0,-1 0 0 0 0,1 1 0 0 0,-1-1 0 0 0,1 0 0 0 0,-1 1 0 0 0,1-1 0 0 0,-1 1 1 0 0,0-1-1 0 0,0 1 0 0 0,0 0 0 0 0,0-1 0 0 0,0 1 0 0 0,0 0 0 0 0,-1 0 0 0 0,1 0 0 0 0,0 0 1 0 0,-1 0-1 0 0,1 3 0 0 0,9 55 524 0 0,-9-53-542 0 0,2 36 235 0 0,-2 0 1 0 0,-7 73-1 0 0,-22 86 253 0 0,11-95-205 0 0,-3 17 361 0 0,-38 133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8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9609 0 0,'0'0'5181'0'0,"17"-4"-6170"0"0,292-45 572 0 0,-190 33-4214 0 0,-95 11 898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49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26 1056 0 0,'0'0'11104'0'0,"2"-5"-10483"0"0,6-12-210 0 0,-6 13-22 0 0,-8 6-241 0 0,0 1 1 0 0,0-1 0 0 0,0 1 0 0 0,0 0 0 0 0,0 0 0 0 0,1 1 0 0 0,-1 0-1 0 0,-7 7 1 0 0,8-7-5 0 0,-8 7-171 0 0,0 0 0 0 0,1 1 0 0 0,0 1 0 0 0,1 0 0 0 0,1 0-1 0 0,0 1 1 0 0,1 0 0 0 0,0 1 0 0 0,1 0 0 0 0,1 1 0 0 0,0 0 0 0 0,1 0 0 0 0,1 0 0 0 0,0 0 0 0 0,1 1 0 0 0,1 0-1 0 0,1 0 1 0 0,0 0 0 0 0,1 0 0 0 0,1 0 0 0 0,3 26 0 0 0,-2-38 36 0 0,0 0 0 0 0,1 0-1 0 0,-1 0 1 0 0,1 0 0 0 0,0 0 0 0 0,0-1 0 0 0,1 1-1 0 0,-1-1 1 0 0,1 0 0 0 0,0 1 0 0 0,0-1 0 0 0,0-1-1 0 0,1 1 1 0 0,0 0 0 0 0,-1-1 0 0 0,1 0 0 0 0,0 0-1 0 0,1 0 1 0 0,-1 0 0 0 0,0 0 0 0 0,1-1 0 0 0,0 0-1 0 0,-1 0 1 0 0,1 0 0 0 0,0-1 0 0 0,9 2 0 0 0,5 0 47 0 0,1 0 0 0 0,0-2 0 0 0,0 0 1 0 0,0-1-1 0 0,29-5 0 0 0,-38 4 34 0 0,0 0 0 0 0,0-1 0 0 0,-1-1 0 0 0,1 0 0 0 0,-1 0 0 0 0,1-1-1 0 0,-1 0 1 0 0,-1-1 0 0 0,1 0 0 0 0,0-1 0 0 0,-1 0 0 0 0,0 0 0 0 0,15-14-1 0 0,-18 13 14 0 0,0-1 0 0 0,0 1 0 0 0,-1-1 0 0 0,1 0 0 0 0,-2 0 0 0 0,1-1 0 0 0,-1 1-1 0 0,0-1 1 0 0,-1 0 0 0 0,0 0 0 0 0,-1 0 0 0 0,0 0 0 0 0,0-1 0 0 0,-1 1 0 0 0,0-1-1 0 0,0-11 1 0 0,-1 14-75 0 0,0-1 0 0 0,-1 1 0 0 0,0-1-1 0 0,0 1 1 0 0,0-1 0 0 0,-1 1 0 0 0,0 0-1 0 0,-1 0 1 0 0,1 0 0 0 0,-1 0 0 0 0,-1 0-1 0 0,-4-7 1 0 0,5 8-33 0 0,-1 0 1 0 0,0 1-1 0 0,0-1 0 0 0,-1 1 1 0 0,1-1-1 0 0,-1 1 0 0 0,-1 1 1 0 0,1-1-1 0 0,0 1 0 0 0,-1 0 1 0 0,0 0-1 0 0,-11-5 0 0 0,1 3-1179 0 0,-1 0 0 0 0,-1 0 0 0 0,1 2 0 0 0,-21-3 0 0 0,-25-3-4981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52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 1188 0 0,'3'2'11005'0'0,"-8"78"-10360"0"0,-3 0 1 0 0,-35 144-1 0 0,38-204-623 0 0,-37 140 588 0 0,11-48 330 0 0,34-122-714 0 0,4-17-2454 0 0,7-6-3608 0 0,9-6-1391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57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2 600 0 0,'0'0'8107'0'0,"13"-1"-5716"0"0,30 7-1218 0 0,-43-6-1124 0 0,1 2-171 0 0,-1 0-1 0 0,1-1 1 0 0,-1 1-1 0 0,0 0 1 0 0,1 0-1 0 0,-1 0 1 0 0,0 0-1 0 0,0-1 1 0 0,0 1-1 0 0,-1 0 1 0 0,1 0-1 0 0,-1 2 1 0 0,0 3 363 0 0,0 8 62 0 0,0 0 0 0 0,-2 1-1 0 0,0-1 1 0 0,0 0 0 0 0,-2-1 0 0 0,0 1 0 0 0,0-1-1 0 0,-2 1 1 0 0,1-2 0 0 0,-2 1 0 0 0,0-1 0 0 0,-13 17-1 0 0,-28 30 581 0 0,-87 83 0 0 0,121-129-844 0 0,-3 0-840 0 0,11-15-1612 0 0,9-14-540 0 0,6-6-1593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58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1 1264 0 0,'0'0'9735'0'0,"0"15"-9550"0"0,-5 259 1949 0 0,4-164-1606 0 0,1-39-219 0 0,-2-1 0 0 0,-15 87 0 0 0,10-112-451 0 0,-5 31 628 0 0,10-70-1276 0 0,0-1 1 0 0,0 0-1 0 0,0 0 1 0 0,0 0-1 0 0,-1 0 1 0 0,-4 6-1 0 0,0-5-1996 0 0,-10 2-1506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2:58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0 925 5673 0 0,'0'0'9380'0'0,"16"-4"-9216"0"0,38-10-143 0 0,83-10 0 0 0,-15 20-136 0 0,-16 2-1227 0 0,-34-6-2522 0 0,-34-1-401 0 0</inkml:trace>
  <inkml:trace contextRef="#ctx0" brushRef="#br0" timeOffset="1">1256 237 6461 0 0,'0'0'10016'0'0,"-14"-5"-10779"0"0,12 4 742 0 0,-2-1-1 0 0,1 0 0 0 0,-1 1 0 0 0,0-1-1 0 0,0 1 1 0 0,0 0 0 0 0,0 0 0 0 0,0 0-1 0 0,0 0 1 0 0,0 1 0 0 0,-1 0 0 0 0,1 0-1 0 0,0 0 1 0 0,0 0 0 0 0,0 1-1 0 0,0-1 1 0 0,0 1 0 0 0,-1 0 0 0 0,1 0-1 0 0,1 1 1 0 0,-1-1 0 0 0,0 1 0 0 0,0 0-1 0 0,0 0 1 0 0,1 0 0 0 0,-1 0 0 0 0,1 1-1 0 0,-4 4 1 0 0,-19 17-30 0 0,1 1 1 0 0,2 1-1 0 0,1 1 0 0 0,1 1 0 0 0,-24 41 1 0 0,37-54 42 0 0,0-1-1 0 0,1 1 1 0 0,1 1 0 0 0,0-1 0 0 0,1 1 0 0 0,1 0 0 0 0,0 0 0 0 0,1 0 0 0 0,1 1 0 0 0,1-1-1 0 0,0 1 1 0 0,1-1 0 0 0,3 28 0 0 0,-1-37 22 0 0,-1 0-1 0 0,1 0 1 0 0,0 0 0 0 0,1-1-1 0 0,0 1 1 0 0,0 0 0 0 0,0-1-1 0 0,1 0 1 0 0,0 0 0 0 0,0 0-1 0 0,0 0 1 0 0,1-1 0 0 0,10 10-1 0 0,-8-9 46 0 0,1-1 0 0 0,-1 1 0 0 0,1-2 0 0 0,1 1-1 0 0,-1-1 1 0 0,1-1 0 0 0,-1 1 0 0 0,1-1 0 0 0,16 3 0 0 0,-7-4 64 0 0,0 0 0 0 0,0-1 0 0 0,0 0 1 0 0,0-2-1 0 0,0 0 0 0 0,0-1 0 0 0,0-1 0 0 0,0 0 1 0 0,-1-2-1 0 0,29-10 0 0 0,-29 8 8 0 0,-1-1 0 0 0,1-1 1 0 0,-2 0-1 0 0,1-1 0 0 0,-1 0 0 0 0,-1-2 0 0 0,0 0 0 0 0,-1 0 0 0 0,0-1 1 0 0,-1-1-1 0 0,0 0 0 0 0,-1-1 0 0 0,-1 0 0 0 0,0 0 0 0 0,-1-1 1 0 0,-1 0-1 0 0,0-1 0 0 0,-1 0 0 0 0,6-23 0 0 0,-6 12-54 0 0,0 0 1 0 0,-2-1-1 0 0,-1 0 0 0 0,-1 0 0 0 0,-1 0 0 0 0,-2 0 1 0 0,-1 0-1 0 0,-5-31 0 0 0,3 45-150 0 0,0 0 0 0 0,-1 0 0 0 0,-1 0 0 0 0,0 1-1 0 0,-1-1 1 0 0,0 1 0 0 0,-12-17 0 0 0,12 22-133 0 0,0 0 1 0 0,-1 1-1 0 0,0 0 0 0 0,-1 0 1 0 0,0 0-1 0 0,0 1 0 0 0,0 1 0 0 0,-1-1 1 0 0,0 1-1 0 0,-1 1 0 0 0,-12-7 1 0 0,-14 1-2938 0 0,-15 7-2155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5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1 364 0 0,'0'0'8598'0'0,"-9"17"-7966"0"0,1 0-478 0 0,-54 115 808 0 0,-112 279 274 0 0,172-406-1605 0 0,1 0 0 0 0,-1 0 0 0 0,1 0 0 0 0,-1 0 0 0 0,2 0 0 0 0,-1 0 0 0 0,0 1 0 0 0,1 9 0 0 0,0-15 276 0 0,0 1 0 0 0,0-1 0 0 0,1 0 0 0 0,-1 0 0 0 0,0 1 0 0 0,0-1-1 0 0,0 0 1 0 0,0 0 0 0 0,0 1 0 0 0,0-1 0 0 0,1 0 0 0 0,-1 0 0 0 0,1 2-559 0 0,0-2 559 0 0,-1 0-1 0 0,0 0 1 0 0,0 0 0 0 0,1 0 0 0 0,-1 0 0 0 0,0 0 0 0 0,0 0 0 0 0,1 1-1 0 0,-1-1 1 0 0,0 0 0 0 0,1 0 0 0 0,-1 0 0 0 0,0 0 0 0 0,0 0 0 0 0,1 0-1 0 0,-1-1 1 0 0,0 1 0 0 0,0 0 0 0 0,1 0 0 0 0,-1 0 0 0 0,0 0 0 0 0,1 0-1 0 0,-1 0 1 0 0,0 0 0 0 0,1-1 0 0 0,18-5-2804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0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1316 0 0,'0'0'14133'0'0,"27"-1"-14467"0"0,120-30 36 0 0,59-9 400 0 0,-203 40-302 0 0,0-1-1 0 0,0 1 0 0 0,0 0 0 0 0,0 0 0 0 0,0 0 1 0 0,0 0-1 0 0,0 0 0 0 0,0 1 0 0 0,5 1 1 0 0,-8-2 104 0 0,1 0 1 0 0,-1 0-1 0 0,0 0 1 0 0,0 1-1 0 0,1-1 1 0 0,-1 0-1 0 0,0 0 1 0 0,2 2-860 0 0,-2-1 860 0 0,0-1-1 0 0,0 0 1 0 0,0 0 0 0 0,0 1-1 0 0,0-1 1 0 0,0 0-1 0 0,0 0 1 0 0,0 1-1 0 0,0-1 1 0 0,0 0-1 0 0,0 1 1 0 0,0-1-1 0 0,0 0 1 0 0,0 0 0 0 0,0 1-1 0 0,0-1 1 0 0,0 0-1 0 0,0 1 1 0 0,-16 15-4414 0 0,-10 3-362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0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5276 0 0,'0'0'9391'0'0,"18"2"-9171"0"0,93 2 78 0 0,122 8 548 0 0,-227-11-839 0 0,9 0-25 0 0,0 0 0 0 0,0 2 0 0 0,0 0 0 0 0,0 0 1 0 0,20 9-1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1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4576 0 0,'0'0'7556'0'0,"3"14"-9932"0"0,37 251 2132 0 0,-13 113 614 0 0,-27-322 110 0 0,-6-73 3367 0 0,-2-2-3955 0 0,3-12 50 0 0,0-1 0 0 0,3 0 0 0 0,0 0 0 0 0,4-49 0 0 0,5 20 20 0 0,18-85 0 0 0,-8 84-65 0 0,-16 58 38 0 0,1-1 0 0 0,0 0-1 0 0,0 1 1 0 0,0 0 0 0 0,0-1 0 0 0,1 1-1 0 0,-1 0 1 0 0,1 0 0 0 0,0 0 0 0 0,7-5 0 0 0,-9 8 0 0 0,0 0 1 0 0,1 1-1 0 0,-1-1 1 0 0,1 1-1 0 0,-1 0 1 0 0,1 0-1 0 0,-1-1 1 0 0,1 1-1 0 0,-1 0 1 0 0,1 0-1 0 0,-1 0 1 0 0,1 0-1 0 0,-1 1 1 0 0,1-1 0 0 0,-1 0-1 0 0,1 1 1 0 0,-1-1-1 0 0,0 1 1 0 0,1-1-1 0 0,-1 1 1 0 0,0 0-1 0 0,1-1 1 0 0,-1 1-1 0 0,0 0 1 0 0,0 0-1 0 0,0 0 1 0 0,3 2-1 0 0,30 33-55 0 0,-30-32 93 0 0,13 18 113 0 0,-1 1-1 0 0,-1 0 0 0 0,-1 1 0 0 0,15 33 0 0 0,32 105 602 0 0,-55-145-461 0 0,-2 0 0 0 0,0 1 0 0 0,-1-1 0 0 0,-1 1 0 0 0,0 27 0 0 0,-8-33-706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2.7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683 1 9593 0 0,'0'0'3652'0'0,"-12"1"-3705"0"0,3 0 45 0 0,3-1 17 0 0,-1 0 1 0 0,0 1-1 0 0,1 0 0 0 0,-1 0 1 0 0,0 1-1 0 0,1 0 0 0 0,0 0 1 0 0,-1 1-1 0 0,1-1 0 0 0,-11 8 1 0 0,-48 39-84 0 0,2 2 1 0 0,-98 106-1 0 0,91-87 207 0 0,-104 126 322 0 0,141-157-113 0 0,19-30-1817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13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7201 0 0,'0'0'6274'0'0,"15"18"-8683"0"0,97 117 3353 0 0,-4-15-344 0 0,120 139 781 0 0,-222-252-1366 0 0,-4-5-1 0 0,0 0-1 0 0,0-1 0 0 0,-1 1 1 0 0,1 0-1 0 0,-1 0 1 0 0,1 0-1 0 0,-1 0 1 0 0,0 0-1 0 0,0 1 0 0 0,0-1 1 0 0,0 0-1 0 0,0 3 137 0 0,-18 2-1417 0 0,16-6 952 0 0,-1 0-1 0 0,1 0 1 0 0,0 0-1 0 0,-1 0 1 0 0,1 0 0 0 0,-1-1-1 0 0,1 1 1 0 0,-1-1-1 0 0,1 1 1 0 0,-1-1-1 0 0,1 1 1 0 0,-1-1 0 0 0,1 0-1 0 0,-3 0 1 0 0,-17-3-6640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9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26 104 0 0,'0'0'4588'0'0,"-1"-3"-3469"0"0,-4-20 4490 0 0,7 34-5541 0 0,14 85-106 0 0,-4 1-1 0 0,-1 124 0 0 0,-11-221-5 0 0,-3 49-1261 0 0,3-47 990 0 0,0 1 1 0 0,0-1 0 0 0,-1 0-1 0 0,1 1 1 0 0,-1-1-1 0 0,1 0 1 0 0,-1 0 0 0 0,0 1-1 0 0,0-1 1 0 0,0 0-1 0 0,0 0 1 0 0,-1 0 0 0 0,1 0-1 0 0,-1 0 1 0 0,1 0 0 0 0,-1-1-1 0 0,-2 3 1 0 0,-9-3-3738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29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5957 0 0,'0'0'2716'0'0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30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0 300 0 0,'0'0'4790'0'0,"12"18"-4981"0"0,39 57 165 0 0,-43-63 132 0 0,-1 1 1 0 0,-1-1-1 0 0,0 1 0 0 0,-1 1 1 0 0,-1-1-1 0 0,0 1 0 0 0,0 0 1 0 0,-2 0-1 0 0,1 0 0 0 0,-2 0 0 0 0,0 0 1 0 0,-1 0-1 0 0,0 0 0 0 0,-1 1 1 0 0,-4 23-1 0 0,3-33-22 0 0,1 0 0 0 0,-1 0-1 0 0,0 0 1 0 0,0 0 0 0 0,0-1 0 0 0,-1 1 0 0 0,1-1 0 0 0,-1 1-1 0 0,0-1 1 0 0,-1 0 0 0 0,-5 5 0 0 0,8-8-29 0 0,1 0 1 0 0,-1 0-1 0 0,0 0 1 0 0,-1 0-1 0 0,1-1 0 0 0,0 1 1 0 0,0 0-1 0 0,0-1 1 0 0,0 1-1 0 0,0-1 0 0 0,-1 1 1 0 0,1-1-1 0 0,0 0 1 0 0,0 0-1 0 0,-1 1 0 0 0,1-1 1 0 0,0 0-1 0 0,-1 0 1 0 0,-1 0-1 0 0,1-1-30 0 0,1 0 1 0 0,0 1-1 0 0,-1-1 0 0 0,1 0 0 0 0,0 0 1 0 0,0 0-1 0 0,-1 0 0 0 0,1 0 1 0 0,0 0-1 0 0,0 0 0 0 0,0-1 1 0 0,0 1-1 0 0,0 0 0 0 0,0-1 1 0 0,1 1-1 0 0,-1 0 0 0 0,0-1 1 0 0,1 1-1 0 0,-1-1 0 0 0,0-2 1 0 0,-2-6-54 0 0,1 0 1 0 0,0 0-1 0 0,1-1 1 0 0,0 1 0 0 0,1-1-1 0 0,0 1 1 0 0,0 0 0 0 0,1-1-1 0 0,0 1 1 0 0,1 0 0 0 0,6-19-1 0 0,-3 12-24 0 0,1 0 0 0 0,1 1 0 0 0,0 0 0 0 0,1 0-1 0 0,1 1 1 0 0,12-17 0 0 0,-18 29 45 0 0,-1 0 0 0 0,0 0 1 0 0,1 0-1 0 0,-1 0 0 0 0,1 1 0 0 0,0-1 0 0 0,0 1 1 0 0,0 0-1 0 0,0 0 0 0 0,0 0 0 0 0,0 0 0 0 0,1 0 1 0 0,-1 1-1 0 0,1-1 0 0 0,-1 1 0 0 0,1 0 0 0 0,-1 0 0 0 0,1 1 1 0 0,0-1-1 0 0,0 1 0 0 0,-1-1 0 0 0,1 1 0 0 0,0 0 1 0 0,0 1-1 0 0,-1-1 0 0 0,1 1 0 0 0,0-1 0 0 0,-1 1 1 0 0,1 0-1 0 0,-1 1 0 0 0,1-1 0 0 0,-1 1 0 0 0,7 3 1 0 0,-2 0 24 0 0,-1 0 1 0 0,1 0 0 0 0,-1 1-1 0 0,0 0 1 0 0,-1 0 0 0 0,1 1-1 0 0,-1 0 1 0 0,-1 0 0 0 0,1 0-1 0 0,-1 1 1 0 0,0 0 0 0 0,6 15-1 0 0,-3-2-512 0 0,-1 1 0 0 0,4 23 0 0 0</inkml:trace>
  <inkml:trace contextRef="#ctx0" brushRef="#br0" timeOffset="1">525 8 2552 0 0,'0'0'5496'0'0,"7"15"-6301"0"0,10 27 1444 0 0,-2 0 0 0 0,15 67 1 0 0,-10-10-403 0 0,-4 0 0 0 0,5 151 0 0 0,-21-216-483 0 0,-8 60-1 0 0,4-75-791 0 0,0 0 1 0 0,-9 24 0 0 0,4-20-1618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30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1436 0 0,'0'0'4919'0'0,"17"-8"-4807"0"0,57-25-110 0 0,-70 32 9 0 0,1-1 1 0 0,0 0-1 0 0,0 1 1 0 0,0 0 0 0 0,0 0-1 0 0,0 1 1 0 0,0-1-1 0 0,0 1 1 0 0,0 0 0 0 0,0 0-1 0 0,0 1 1 0 0,0-1-1 0 0,6 3 1 0 0,-8-2 15 0 0,1 0-1 0 0,-1 1 1 0 0,1 0-1 0 0,-1 0 1 0 0,1 0-1 0 0,-1 0 0 0 0,0 0 1 0 0,0 1-1 0 0,0-1 1 0 0,0 1-1 0 0,0 0 1 0 0,-1 0-1 0 0,4 5 1 0 0,-2-1 18 0 0,0-1-1 0 0,-1 1 1 0 0,0 1-1 0 0,0-1 1 0 0,0 0 0 0 0,-1 1-1 0 0,-1-1 1 0 0,1 1 0 0 0,-1 0-1 0 0,0 0 1 0 0,-1-1-1 0 0,0 1 1 0 0,0 0 0 0 0,-1 8-1 0 0,-2-1 64 0 0,-1 1 0 0 0,-1-1 0 0 0,0 0 0 0 0,-1 0 0 0 0,0 0 0 0 0,-1-1 0 0 0,-1 0 0 0 0,-14 20 0 0 0,-1-2-928 0 0,-2-1 0 0 0,-36 33 0 0 0,55-57-1500 0 0</inkml:trace>
  <inkml:trace contextRef="#ctx0" brushRef="#br0" timeOffset="1">320 194 3008 0 0,'0'0'5045'0'0,"5"15"-6327"0"0,21 48 1193 0 0,-24-60 104 0 0,1 0-1 0 0,-1 0 1 0 0,1 0-1 0 0,0-1 1 0 0,0 1-1 0 0,0-1 1 0 0,0 0 0 0 0,0 0-1 0 0,1 0 1 0 0,-1 0-1 0 0,1 0 1 0 0,-1-1 0 0 0,1 1-1 0 0,0-1 1 0 0,-1 0-1 0 0,1 0 1 0 0,0-1 0 0 0,0 1-1 0 0,0-1 1 0 0,0 1-1 0 0,0-1 1 0 0,6-1-1 0 0,0 1 41 0 0,8 1 22 0 0,-1-1 1 0 0,0-1-1 0 0,0 0 0 0 0,0-1 1 0 0,0-1-1 0 0,0-1 1 0 0,29-10-1 0 0,-41 13 99 0 0,0-1 0 0 0,0 0 1 0 0,0-1-1 0 0,-1 1 0 0 0,1-1 0 0 0,-1 0 0 0 0,1 0 0 0 0,-1 0 1 0 0,0-1-1 0 0,0 1 0 0 0,-1-1 0 0 0,1 0 0 0 0,-1 0 1 0 0,1 0-1 0 0,-1-1 0 0 0,-1 1 0 0 0,1-1 0 0 0,-1 0 0 0 0,1 1 1 0 0,-2-1-1 0 0,1 0 0 0 0,0 0 0 0 0,-1-1 0 0 0,0 1 1 0 0,0 0-1 0 0,0 0 0 0 0,-1-1 0 0 0,0 1 0 0 0,0-8 1 0 0,0 11-152 0 0,-1-1 0 0 0,1 1 0 0 0,0-1 0 0 0,-1 0 1 0 0,0 1-1 0 0,1 0 0 0 0,-1-1 0 0 0,0 1 1 0 0,0-1-1 0 0,0 1 0 0 0,-1 0 0 0 0,1 0 0 0 0,0 0 1 0 0,-1-1-1 0 0,0 1 0 0 0,1 1 0 0 0,-1-1 1 0 0,0 0-1 0 0,0 0 0 0 0,0 1 0 0 0,0-1 1 0 0,0 1-1 0 0,-1 0 0 0 0,1-1 0 0 0,0 1 0 0 0,0 0 1 0 0,-1 0-1 0 0,-3-1 0 0 0,0 2-416 0 0,1-1 0 0 0,0 0 0 0 0,0 1 0 0 0,0 0 1 0 0,0 0-1 0 0,0 1 0 0 0,0-1 0 0 0,0 1 0 0 0,0 0 0 0 0,0 1 0 0 0,0-1 0 0 0,0 1 0 0 0,-6 3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31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0 508 0 0,'0'0'10698'0'0,"6"18"-13683"0"0,1 0 2971 0 0,31 102 473 0 0,68 396 435 0 0,-102-485-3156 0 0,-1 60-1 0 0,-5-71-800 0 0</inkml:trace>
  <inkml:trace contextRef="#ctx0" brushRef="#br0" timeOffset="1">99 486 4044 0 0,'0'0'6337'0'0,"57"-96"-6377"0"0,-30 74-176 0 0,8-2 32 0 0,8 1-48 0 0,3 2 180 0 0,10 1 0 0 0,1-1 40 0 0,9 5-180 0 0,-8 4 192 0 0,3-1 0 0 0,-5 4-236 0 0,-17 1-1852 0 0,-4-10-4449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6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54 5228 0 0,'0'0'7445'0'0,"-35"-54"-9177"0"0,35 62 1112 0 0,-1 5-260 0 0,-1 2-660 0 0,1 1-1597 0 0,-7 5-1627 0 0</inkml:trace>
  <inkml:trace contextRef="#ctx0" brushRef="#br0" timeOffset="1">15 567 7989 0 0,'0'0'6444'0'0,"-15"15"-10732"0"0,17-5 1880 0 0,6-1-1681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34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45 4592 0 0,'0'0'6002'0'0,"-4"-8"-8675"0"0,22 7 2969 0 0,1-1 1 0 0,28-7 0 0 0,15-1-293 0 0,-25 6-59 0 0,94-5 3527 0 0,-131 9-3488 0 0,0 0-1 0 0,0 0 1 0 0,0 0-1 0 0,0 0 1 0 0,0 1 0 0 0,0-1-1 0 0,0 0 1 0 0,1 0-1 0 0,-1 0 1 0 0,0 0 0 0 0,0 0-1 0 0,0 0 1 0 0,0 0-1 0 0,0 1 1 0 0,0-1-1 0 0,0 0 1 0 0,0 0 0 0 0,0 0-1 0 0,0 0 1 0 0,0 0-1 0 0,0 0 1 0 0,0 1 0 0 0,0-1-1 0 0,0 0 1 0 0,0 0-1 0 0,0 0 1 0 0,0 0-1 0 0,0 0 1 0 0,0 1 0 0 0,0-1-1 0 0,0 0 1 0 0,0 0-1 0 0,0 0 1 0 0,0 0 0 0 0,-1 0-1 0 0,1 0 1 0 0,0 1-1 0 0,0-1 1 0 0,0 0 0 0 0,0 0-1 0 0,0 0 1 0 0,0 0-1 0 0,0 0 1 0 0,0 0-1 0 0,-1 0 1 0 0,1 0 0 0 0,0 0-1 0 0,0 0 1 0 0,0 0-1 0 0,0 1 1 0 0,0-1 0 0 0,0 0-1 0 0,-1 0 1 0 0,1 0-1 0 0,0 0 1 0 0,0 0-1 0 0,0 0 1 0 0,0 0 0 0 0,0 0-1 0 0,0 0 1 0 0,-1 0-1 0 0,1 0 1 0 0,0 0 0 0 0,0 0-1 0 0,0-1 1 0 0,0 1-1 0 0,13 25-2051 0 0,0-14-2207 0 0,-14-12 3493 0 0,1 0 722 0 0,-1 1 0 0 0,1 0 0 0 0,0 0-1 0 0,0 0 1 0 0,0 0 0 0 0,0-1 0 0 0,0 1 0 0 0,0 0 0 0 0,1 0 0 0 0,-1 0-1 0 0,0 0 1 0 0,0 0 0 0 0,0-1 0 0 0,0 1 0 0 0,0 0 0 0 0,0 0-1 0 0,0 0 1 0 0,4-2-1564 0 0,-4 2 1564 0 0,0 0 0 0 0,0 0 0 0 0,1 0-1 0 0,-32-36-998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38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72 0 0,'0'0'19'0'0,"-7"10"386"0"0,2-2 1115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0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33 2964 0 0,'0'0'11481'0'0,"17"-6"-11379"0"0,54-16-99 0 0,-62 20-11 0 0,0 1 0 0 0,1 0 1 0 0,-1 0-1 0 0,1 1 0 0 0,-1 0 0 0 0,1 1 0 0 0,-1 0 0 0 0,0 0 1 0 0,1 1-1 0 0,-1 1 0 0 0,0-1 0 0 0,11 6 0 0 0,8 0-23 0 0,-10-3-94 0 0,41 13 247 0 0,-55-17-248 0 0,-1 0 0 0 0,1 1 1 0 0,0 0-1 0 0,-1 0 0 0 0,1 0 0 0 0,-1 0 0 0 0,0 1 1 0 0,0-1-1 0 0,0 1 0 0 0,0 0 0 0 0,4 5 1 0 0,-6-7 19 0 0,-1-1 1 0 0,0 1 0 0 0,1-1-1 0 0,-1 1 1 0 0,0-1 0 0 0,0 1 0 0 0,1-1-1 0 0,-1 1 1 0 0,0-1 0 0 0,0 1-1 0 0,0-1 1 0 0,0 1 0 0 0,0-1 0 0 0,0 1-1 0 0,0 0 1 0 0,0-1 0 0 0,0 1-1 0 0,0-1 1 0 0,0 1 0 0 0,0-1 0 0 0,0 1-1 0 0,0 0 1 0 0,-1-1 0 0 0,1 1-1 0 0,0-1 1 0 0,0 1 0 0 0,-1 0 0 0 0,-17 10-4089 0 0,-9-5-325 0 0</inkml:trace>
  <inkml:trace contextRef="#ctx0" brushRef="#br0" timeOffset="1">0 293 1004 0 0,'0'0'12705'0'0,"109"25"-13237"0"0,-74-15 384 0 0,3-1 140 0 0,-2-1-88 0 0,3 0-480 0 0,-1-3-732 0 0,-10-2-1136 0 0,6-3-1913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1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1 9781 0 0,'0'0'1769'0'0,"-5"15"-1831"0"0,-18 70 622 0 0,-42 129-178 0 0,59-197-297 0 0,-1-1 0 0 0,0 0 0 0 0,-2-1 0 0 0,0 0 0 0 0,0 0 0 0 0,-2-1-1 0 0,-18 21 1 0 0,28-34-48 0 0,0 0 1 0 0,0 0-1 0 0,1 0 0 0 0,-1 0 0 0 0,0 0 0 0 0,0-1 1 0 0,0 1-1 0 0,0 0 0 0 0,0-1 0 0 0,0 1 1 0 0,-1-1-1 0 0,1 1 0 0 0,0-1 0 0 0,0 1 0 0 0,0-1 1 0 0,0 0-1 0 0,-1 0 0 0 0,1 1 0 0 0,0-1 0 0 0,0 0 1 0 0,-2 0-1 0 0,2-1-18 0 0,0 1 0 0 0,0-1 0 0 0,0 0 0 0 0,1 1 0 0 0,-1-1 0 0 0,0 1 0 0 0,0-1 0 0 0,1 0 0 0 0,-1 0 0 0 0,1 1 0 0 0,-1-1 0 0 0,1 0 0 0 0,-1 0 0 0 0,1 0 0 0 0,-1 0 0 0 0,1 0 0 0 0,0 0-1 0 0,-1 1 1 0 0,1-1 0 0 0,0-2 0 0 0,-2-5-83 0 0,1-1 0 0 0,0 0 0 0 0,1 0 0 0 0,1-12 0 0 0,0 9 1 0 0,2 1 1 0 0,-1 0-1 0 0,2 0 0 0 0,-1 0 1 0 0,2 0-1 0 0,-1 0 0 0 0,2 1 1 0 0,-1 0-1 0 0,1 0 0 0 0,1 0 1 0 0,0 1-1 0 0,0 0 0 0 0,15-14 1 0 0,4-2-14 0 0,0 1 0 0 0,2 2 0 0 0,37-24 0 0 0,-55 39 36 0 0,1 1 0 0 0,0 0 0 0 0,0 0 1 0 0,0 1-1 0 0,0 1 0 0 0,1-1 1 0 0,0 2-1 0 0,0 0 0 0 0,0 1 1 0 0,22-3-1 0 0,-32 6 50 0 0,0-1 1 0 0,0 0-1 0 0,-1 1 1 0 0,1-1-1 0 0,0 1 1 0 0,-1 0-1 0 0,1-1 1 0 0,-1 1-1 0 0,1 0 1 0 0,-1 0-1 0 0,1 0 1 0 0,-1 0-1 0 0,0 0 1 0 0,1 0-1 0 0,-1 1 1 0 0,0-1-1 0 0,0 0 1 0 0,0 1-1 0 0,0-1 1 0 0,0 1-1 0 0,0-1 1 0 0,0 1-1 0 0,0-1 1 0 0,-1 1-1 0 0,1 0 1 0 0,0-1-1 0 0,-1 1 1 0 0,0 0-1 0 0,1-1 1 0 0,-1 3-1 0 0,2 8 90 0 0,0 1-1 0 0,-1-1 0 0 0,0 14 1 0 0,-1-17-90 0 0,-1 20-114 0 0,-1 0 1 0 0,-2 0 0 0 0,-1-1-1 0 0,-1 0 1 0 0,-1 0-1 0 0,-1 0 1 0 0,-2-1 0 0 0,-22 45-1 0 0,29-64-229 0 0,-13 36-3948 0 0,15-29-1111 0 0</inkml:trace>
  <inkml:trace contextRef="#ctx0" brushRef="#br0" timeOffset="1">612 466 7869 0 0,'0'0'8545'0'0,"-1"-25"-11438"0"0,1 34 2061 0 0,8-1-732 0 0,17-3-6269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1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 1 5521 0 0,'0'0'5974'0'0,"-11"18"-5493"0"0,-2 1-253 0 0,-56 98 857 0 0,-45 154 173 0 0,-12 21-4593 0 0,119-276-1363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2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1 156 6865 0 0,'0'0'3027'0'0,"17"-1"-2413"0"0,-13 0-581 0 0,131-6 995 0 0,-112 7-998 0 0,1 0 55 0 0,37-3 1 0 0,-55 2-81 0 0,1 0 0 0 0,-1 0-1 0 0,0-1 1 0 0,1 0 0 0 0,-1 0 0 0 0,0 0-1 0 0,0-1 1 0 0,0 0 0 0 0,-1 0 0 0 0,9-6-1 0 0,-12 7-59 0 0,0 1 0 0 0,0-1 0 0 0,0 0-1 0 0,0 1 1 0 0,0-1 0 0 0,-1 0-1 0 0,1 0 1 0 0,-1 0 0 0 0,1 0-1 0 0,-1 0 1 0 0,0-1 0 0 0,0 1 0 0 0,0 0-1 0 0,0-1 1 0 0,0 1 0 0 0,-1 0-1 0 0,1-1 1 0 0,-1 1 0 0 0,1-1 0 0 0,-1 1-1 0 0,0-1 1 0 0,0 1 0 0 0,0-1-1 0 0,0 1 1 0 0,0-1 0 0 0,-1 1-1 0 0,1-1 1 0 0,-1 1 0 0 0,-1-5 0 0 0,0 4 23 0 0,1 0 0 0 0,-1 1 1 0 0,0-1-1 0 0,0 0 0 0 0,0 1 1 0 0,0-1-1 0 0,-1 1 0 0 0,1 0 1 0 0,-1 0-1 0 0,1 0 0 0 0,-1 0 1 0 0,0 0-1 0 0,0 0 0 0 0,0 1 1 0 0,0 0-1 0 0,0-1 0 0 0,0 1 1 0 0,0 0-1 0 0,0 0 0 0 0,0 1 1 0 0,-6-2-1 0 0,2 2 82 0 0,-1-1-1 0 0,1 1 1 0 0,0 0 0 0 0,0 0 0 0 0,-1 1 0 0 0,1 0-1 0 0,0 1 1 0 0,0-1 0 0 0,0 1 0 0 0,0 1 0 0 0,0-1-1 0 0,1 1 1 0 0,-1 0 0 0 0,-7 6 0 0 0,8-5 36 0 0,1 0 0 0 0,1 0 1 0 0,-1 1-1 0 0,1-1 0 0 0,0 1 1 0 0,0 0-1 0 0,0 1 1 0 0,0-1-1 0 0,1 1 0 0 0,0-1 1 0 0,0 1-1 0 0,1 0 0 0 0,-1 0 1 0 0,2 0-1 0 0,-1 0 0 0 0,-1 10 1 0 0,1-4 29 0 0,0 0 1 0 0,1 0-1 0 0,1 0 1 0 0,0 1-1 0 0,1-1 1 0 0,0 0-1 0 0,0 0 1 0 0,2 0-1 0 0,6 22 1 0 0,-7-29-192 0 0,0 0 0 0 0,1 0 0 0 0,-1 0 0 0 0,1 0 0 0 0,0 0 0 0 0,0-1 0 0 0,1 1 0 0 0,0-1 0 0 0,-1 0 0 0 0,7 5 0 0 0,-6-6-259 0 0,0-1 0 0 0,0 1 0 0 0,1-1 0 0 0,-1 0 0 0 0,0 0-1 0 0,1 0 1 0 0,-1-1 0 0 0,1 1 0 0 0,0-1 0 0 0,0 0 0 0 0,-1-1 0 0 0,1 1 0 0 0,7-1 0 0 0,18-1-4297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2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232 367 6185 0 0,'0'0'1083'0'0,"14"0"-766"0"0,21 0-49 0 0,5 1 178 0 0,-1-2-1 0 0,55-8 1 0 0,-81 7-400 0 0,-1-1 0 0 0,1 0 1 0 0,-1-1-1 0 0,1 0 0 0 0,-1-1 0 0 0,-1-1 0 0 0,1 1 1 0 0,-1-2-1 0 0,0 0 0 0 0,0 0 0 0 0,-1-1 1 0 0,10-9-1 0 0,-10 7-82 0 0,-1-1 0 0 0,0-1 0 0 0,0 1-1 0 0,-2-1 1 0 0,1-1 0 0 0,-1 1 0 0 0,7-20 0 0 0,-11 22 30 0 0,1 0-1 0 0,-1 0 1 0 0,0-1 0 0 0,-1 1-1 0 0,-1-1 1 0 0,1 0 0 0 0,-2 1-1 0 0,1-1 1 0 0,-2 0 0 0 0,-1-16-1 0 0,2 25 7 0 0,-1 1 0 0 0,1-1-1 0 0,0 0 1 0 0,-1 1-1 0 0,1-1 1 0 0,-1 1 0 0 0,0-1-1 0 0,1 1 1 0 0,-1-1 0 0 0,0 1-1 0 0,0 0 1 0 0,0-1 0 0 0,0 1-1 0 0,0 0 1 0 0,0 0 0 0 0,0-1-1 0 0,-1 1 1 0 0,1 0 0 0 0,0 0-1 0 0,-1 1 1 0 0,1-1 0 0 0,0 0-1 0 0,-1 0 1 0 0,1 1-1 0 0,-1-1 1 0 0,0 0 0 0 0,1 1-1 0 0,-1 0 1 0 0,1-1 0 0 0,-1 1-1 0 0,0 0 1 0 0,1 0 0 0 0,-1 0-1 0 0,1 0 1 0 0,-1 0 0 0 0,-2 1-1 0 0,-2 0 43 0 0,0 0 0 0 0,0 0 0 0 0,1 1 0 0 0,-1 0 0 0 0,1 0 0 0 0,0 1-1 0 0,-1-1 1 0 0,-8 7 0 0 0,-8 9 173 0 0,1 0 0 0 0,0 1 0 0 0,1 2-1 0 0,1 0 1 0 0,2 0 0 0 0,0 2 0 0 0,-16 27-1 0 0,-86 184 346 0 0,86-164-524 0 0,12-18 6 0 0,2 0-1 0 0,2 2 1 0 0,-11 64 0 0 0,3-11-1876 0 0,22-94 1300 0 0,-9 27-1091 0 0,0-19-2263 0 0</inkml:trace>
  <inkml:trace contextRef="#ctx0" brushRef="#br0" timeOffset="1">1 642 6949 0 0,'0'0'6271'0'0,"10"1"-7099"0"0,35 11 749 0 0,0 2 0 0 0,48 23 1 0 0,-56-22-293 0 0,65 18 0 0 0,-84-28-841 0 0,1-2-1 0 0,0 0 1 0 0,0-1-1 0 0,0-1 1 0 0,32-2 0 0 0,-23-3-2860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3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1 5396 0 0,'0'0'5488'0'0,"0"10"-5972"0"0,-27 226 2517 0 0,4-58-1204 0 0,-5 35-83 0 0,20-173-1320 0 0,-2 0 1 0 0,-2 0-1 0 0,-19 44 0 0 0,27-79-424 0 0</inkml:trace>
  <inkml:trace contextRef="#ctx0" brushRef="#br0" timeOffset="1">0 570 5184 0 0,'0'0'6285'0'0,"18"-5"-6045"0"0,56-14-208 0 0,-69 18-46 0 0,1 0 0 0 0,-1 0-1 0 0,1 1 1 0 0,-1 0 0 0 0,1 0 0 0 0,0 1 0 0 0,-1-1 0 0 0,1 1-1 0 0,-1 1 1 0 0,1-1 0 0 0,-1 1 0 0 0,0-1 0 0 0,10 6-1 0 0,6 2-83 0 0,7 0 43 0 0,-12-4 123 0 0,0 0 1 0 0,0 1-1 0 0,29 16 0 0 0,-81-21-3841 0 0,10-3 1212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5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7201 0 0,'0'0'8819'0'0,"2"-4"-8828"0"0,-2 3-5 0 0,0 0 0 0 0,1 0 0 0 0,-1 0 0 0 0,0 0 0 0 0,1 1 1 0 0,-1-1-1 0 0,0 0 0 0 0,1 0 0 0 0,-1 0 0 0 0,1 1 0 0 0,-1-1 0 0 0,1 0 0 0 0,0 1 0 0 0,-1-1 1 0 0,1 0-1 0 0,0 1 0 0 0,-1-1 0 0 0,1 1 0 0 0,0-1 0 0 0,0 1 0 0 0,0-1 0 0 0,-1 1 1 0 0,1-1-1 0 0,0 1 0 0 0,0 0 0 0 0,0 0 0 0 0,1-1 0 0 0,2 2 0 0 0,0-1 0 0 0,0 1 0 0 0,0 0 0 0 0,0 0 1 0 0,0 0-1 0 0,-1 1 0 0 0,6 2 0 0 0,56 24-335 0 0,2-3 1 0 0,127 29-1 0 0,-178-52 74 0 0,-11-1-1863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5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1 548 0 0,'0'0'13796'0'0,"11"6"-13617"0"0,149 72 76 0 0,-42-29-3391 0 0,-95-41 443 0 0,-1-3-1416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6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91 5701 0 0,'0'0'3334'0'0,"16"-14"-3716"0"0,55-42 292 0 0,-67 53 67 0 0,0 0 1 0 0,1 1-1 0 0,-1 0 1 0 0,0 0 0 0 0,1 0-1 0 0,-1 1 1 0 0,1-1-1 0 0,-1 1 1 0 0,1 0-1 0 0,0 0 1 0 0,-1 1 0 0 0,1 0-1 0 0,0-1 1 0 0,0 1-1 0 0,-1 1 1 0 0,1-1-1 0 0,0 1 1 0 0,0 0 0 0 0,6 2-1 0 0,-8-2-2 0 0,2 0 14 0 0,-1 0 0 0 0,1 1 0 0 0,-1-1 0 0 0,1 1 0 0 0,-1 0-1 0 0,0 1 1 0 0,0-1 0 0 0,0 1 0 0 0,0 0 0 0 0,0 0 0 0 0,0 0-1 0 0,-1 0 1 0 0,0 1 0 0 0,1-1 0 0 0,-1 1 0 0 0,-1 0 0 0 0,1 0-1 0 0,0 0 1 0 0,-1 0 0 0 0,0 0 0 0 0,3 8 0 0 0,-3-6 80 0 0,-1 1 1 0 0,1-1-1 0 0,-1 0 1 0 0,0 1-1 0 0,-1 0 1 0 0,0-1-1 0 0,0 1 1 0 0,0-1-1 0 0,-1 1 1 0 0,1 0-1 0 0,-2-1 1 0 0,1 0-1 0 0,-1 1 1 0 0,-5 11-1 0 0,-3 3 184 0 0,0-1 0 0 0,-2-1 0 0 0,-1 0 0 0 0,0 0 0 0 0,-1-2 0 0 0,-1 1 0 0 0,-23 19 0 0 0,-14 8 58 0 0,-64 42 0 0 0,115-87-328 0 0,1 0 0 0 0,0 0-1 0 0,0 0 1 0 0,0 0 0 0 0,0 1 0 0 0,0-1 0 0 0,0 0 0 0 0,0 0 0 0 0,-1 0 0 0 0,1 0 0 0 0,0 1-1 0 0,0-1 1 0 0,0 0 0 0 0,0 0 0 0 0,0 0 0 0 0,0 0 0 0 0,0 1 0 0 0,0-1 0 0 0,0 0 0 0 0,0 0 0 0 0,0 0-1 0 0,0 1 1 0 0,0-1 0 0 0,0 0 0 0 0,0 0 0 0 0,0 0 0 0 0,0 0 0 0 0,1 1 0 0 0,-1-1 0 0 0,0 0 0 0 0,0 0-1 0 0,0 0 1 0 0,0 0 0 0 0,0 1 0 0 0,0-1 0 0 0,0 0 0 0 0,0 0 0 0 0,1 0 0 0 0,-1 0 0 0 0,0 0-1 0 0,0 0 1 0 0,0 1 0 0 0,0-1 0 0 0,1 0 0 0 0,-1 0 0 0 0,0 0 0 0 0,0 0 0 0 0,0 0 0 0 0,0 0 0 0 0,1 0-1 0 0,-1 0 1 0 0,0 0 0 0 0,0 0 0 0 0,0 0 0 0 0,1 0 0 0 0,-1 0 0 0 0,22 7-167 0 0,23 3 116 0 0,-1-4 70 0 0,66 14-648 0 0,-97-17 568 0 0,0 1 1 0 0,0 0 0 0 0,-1 1 0 0 0,0 0 0 0 0,0 1-1 0 0,11 7 1 0 0,-21-12 79 0 0,0 1 0 0 0,0-1 0 0 0,0 0 0 0 0,0 1 0 0 0,-1 0 0 0 0,1-1 0 0 0,-1 1 0 0 0,1 0 0 0 0,-1 0 0 0 0,0-1 0 0 0,0 1 0 0 0,0 0 0 0 0,0 0 0 0 0,0 1-1 0 0,0-1 1 0 0,0 0 0 0 0,-1 0 0 0 0,1 0 0 0 0,-1 0 0 0 0,1 1 0 0 0,-1-1 0 0 0,0 3 0 0 0,0 0 30 0 0,-1 0 0 0 0,0-1 0 0 0,0 1-1 0 0,-1-1 1 0 0,1 1 0 0 0,-1-1 0 0 0,0 0 0 0 0,0 0 0 0 0,0 1-1 0 0,-4 4 1 0 0,-5 5 102 0 0,0-1-1 0 0,0 0 1 0 0,-2 0 0 0 0,1-1-1 0 0,-15 10 1 0 0,8-9 105 0 0,-1-1 0 0 0,0-1-1 0 0,0-1 1 0 0,-1-1 0 0 0,-1-1 0 0 0,0 0-1 0 0,0-2 1 0 0,0 0 0 0 0,0-2 0 0 0,-1 0 0 0 0,0-2-1 0 0,-34 0 1 0 0,56-2-213 0 0,0 0 0 0 0,0 0 0 0 0,0 0-1 0 0,0 0 1 0 0,0 0 0 0 0,0-1 0 0 0,0 1 0 0 0,0-1 0 0 0,0 1-1 0 0,0 0 1 0 0,0-1 0 0 0,0 0 0 0 0,0 1 0 0 0,0-1-1 0 0,0 1 1 0 0,0-1 0 0 0,0 0 0 0 0,0 0 0 0 0,1 0-1 0 0,-1 1 1 0 0,0-1 0 0 0,0-1 0 0 0,0 1-459 0 0,1-1 1 0 0,0 1-1 0 0,-1 0 1 0 0,1 0-1 0 0,0 0 1 0 0,-1 0-1 0 0,1 0 1 0 0,0-1-1 0 0,0 1 1 0 0,0 0 0 0 0,0 0-1 0 0,0 0 1 0 0,0 0-1 0 0,0-1 1 0 0,1 1-1 0 0,-1-1 1 0 0,6-14-5971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6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6433 0 0,'0'0'7368'0'0,"14"-7"-7217"0"0,47-18-268 0 0,-52 23 86 0 0,-1 0 0 0 0,1 0-1 0 0,0 1 1 0 0,0 0-1 0 0,-1 1 1 0 0,1 0 0 0 0,0 0-1 0 0,0 1 1 0 0,0 0 0 0 0,0 0-1 0 0,-1 1 1 0 0,12 4 0 0 0,4 0-26 0 0,60 15-963 0 0,-32-2-5284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7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7585 0 0,'0'0'4200'0'0,"124"14"-3816"0"0,-71-2-384 0 0,4 0 0 0 0,2 5-100 0 0,0 2-388 0 0,-16-4-1720 0 0,11-1-3405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2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494 1 9761 0 0,'0'0'4379'0'0,"-1"20"-4244"0"0,-2 17 138 0 0,-2-1 0 0 0,-1 0 1 0 0,-17 56-1 0 0,-262 700 384 0 0,264-740-1839 0 0,-1 0-1 0 0,-37 60 1 0 0,58-111 1087 0 0,-20 29-1366 0 0,20-29 1272 0 0,0 0-1 0 0,0 0 0 0 0,1 0 1 0 0,-1 0-1 0 0,0-1 0 0 0,0 1 1 0 0,0 0-1 0 0,0 0 0 0 0,0 0 0 0 0,0-1 1 0 0,0 1-1 0 0,-1 0 0 0 0,1-1 1 0 0,0 1-1 0 0,0-1 0 0 0,0 0 1 0 0,-1 1-1 0 0,1-1 0 0 0,0 0 1 0 0,0 0-1 0 0,-1 0 0 0 0,1 0 1 0 0,0 0-1 0 0,-1 0 0 0 0,-1 0 1 0 0,-12-13-4058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3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9805 0 0,'0'0'4688'0'0,"17"4"-4700"0"0,-3-1 15 0 0,3 1 56 0 0,0 0 0 0 0,0 1 0 0 0,-1 1 0 0 0,31 15 0 0 0,36 26 146 0 0,117 87 0 0 0,61 79-1000 0 0,-227-183-37 0 0,29 25-1702 0 0,-14-24-2203 0 0,-5-12-1554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3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169 677 4576 0 0,'0'0'8733'0'0,"1"14"-8411"0"0,0-4-233 0 0,0-6-61 0 0,0 0 1 0 0,0 0 0 0 0,-1 0-1 0 0,0 0 1 0 0,0 0 0 0 0,0 0 0 0 0,0 0-1 0 0,0 0 1 0 0,-1 0 0 0 0,0 0-1 0 0,0 0 1 0 0,0 0 0 0 0,0-1 0 0 0,-1 1-1 0 0,1 0 1 0 0,-1 0 0 0 0,0-1 0 0 0,0 1-1 0 0,-1-1 1 0 0,-2 3 0 0 0,-7 7 114 0 0,-1-1 0 0 0,-25 18 0 0 0,32-26-90 0 0,0 0 0 0 0,0 0 0 0 0,-1-1 0 0 0,1 1 0 0 0,-1-2 0 0 0,0 1 0 0 0,0-1 0 0 0,0 0-1 0 0,-11 2 1 0 0,18-4-44 0 0,-1 0-1 0 0,1 0 0 0 0,-1 0 1 0 0,1 0-1 0 0,-1 0 0 0 0,1 0 1 0 0,0 0-1 0 0,-1 0 0 0 0,1 0 1 0 0,-1 0-1 0 0,1 0 0 0 0,-1-1 1 0 0,1 1-1 0 0,0 0 0 0 0,-1 0 1 0 0,1 0-1 0 0,0 0 0 0 0,-1-1 1 0 0,1 1-1 0 0,-1 0 0 0 0,1 0 1 0 0,0-1-1 0 0,-1 1 0 0 0,1 0 1 0 0,0-1-1 0 0,0 1 0 0 0,-1 0 1 0 0,1-1-1 0 0,0 1 0 0 0,0-1 1 0 0,0 1-1 0 0,-1 0 0 0 0,1-1 1 0 0,1-17-102 0 0,14-16-330 0 0,-6 21 330 0 0,0 0-1 0 0,0 1 0 0 0,2 0 0 0 0,-1 0 0 0 0,14-10 1 0 0,-18 16 34 0 0,1 1 0 0 0,0 0 0 0 0,0 0 0 0 0,0 0 0 0 0,1 1 0 0 0,-1 0 0 0 0,1 1 0 0 0,0 0 1 0 0,0 0-1 0 0,0 1 0 0 0,9-2 0 0 0,-17 4 52 0 0,0 0-1 0 0,1 0 1 0 0,-1 0 0 0 0,0 0-1 0 0,0 0 1 0 0,0 0 0 0 0,1 0-1 0 0,-1 0 1 0 0,0 0 0 0 0,0 0-1 0 0,0 0 1 0 0,1 0 0 0 0,-1 0-1 0 0,0 0 1 0 0,0 0 0 0 0,0 0-1 0 0,1 0 1 0 0,-1 1 0 0 0,0-1-1 0 0,0 0 1 0 0,0 0 0 0 0,0 0-1 0 0,0 0 1 0 0,1 0 0 0 0,-1 1-1 0 0,0-1 1 0 0,0 0 0 0 0,0 0-1 0 0,0 0 1 0 0,0 0 0 0 0,0 1-1 0 0,0-1 1 0 0,0 0 0 0 0,0 0-1 0 0,1 0 1 0 0,-1 1 0 0 0,0-1-1 0 0,0 0 1 0 0,0 0 0 0 0,0 1-1 0 0,-2 12-24 0 0,-8 12-26 0 0,-23 29-4610 0 0,28-40 219 0 0</inkml:trace>
  <inkml:trace contextRef="#ctx0" brushRef="#br0" timeOffset="1">1008 0 12377 0 0,'0'0'2713'0'0,"5"16"-2559"0"0,-2-7-105 0 0,4 9 108 0 0,-2 1 0 0 0,0 0 0 0 0,-1 0 0 0 0,3 31-1 0 0,-3 69 94 0 0,-6 0-1 0 0,-31 225 0 0 0,-19-99-4457 0 0,42-211 1016 0 0,-2-8-1469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3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1 343 1852 0 0,'0'0'8276'0'0,"18"-3"-7972"0"0,42-7-142 0 0,-1-3 0 0 0,-1-2 1 0 0,68-28-1 0 0,-112 36-111 0 0,0 0 0 0 0,-1-1 0 0 0,0-1-1 0 0,0 0 1 0 0,0 0 0 0 0,18-20 0 0 0,-27 25-24 0 0,0-1 0 0 0,-1 0 0 0 0,1 0 0 0 0,-1 0 0 0 0,0 0 1 0 0,0-1-1 0 0,0 1 0 0 0,-1-1 0 0 0,2-6 0 0 0,-3 9-21 0 0,0-1 0 0 0,-1 1-1 0 0,0-1 1 0 0,1 0 0 0 0,-1 0 0 0 0,0 1 0 0 0,-1-1 0 0 0,1 0-1 0 0,-1 1 1 0 0,0-1 0 0 0,1 1 0 0 0,-2-1 0 0 0,1 1 0 0 0,0-1-1 0 0,-1 1 1 0 0,-1-4 0 0 0,0 2-6 0 0,-1 1 0 0 0,1 0 0 0 0,-1-1-1 0 0,0 1 1 0 0,0 1 0 0 0,0-1 0 0 0,-1 0 0 0 0,1 1-1 0 0,-1 0 1 0 0,0 0 0 0 0,0 1 0 0 0,0-1 0 0 0,0 1 0 0 0,0 0-1 0 0,0 0 1 0 0,-1 1 0 0 0,1-1 0 0 0,-1 1 0 0 0,1 1 0 0 0,-1-1-1 0 0,-9 1 1 0 0,5 0 156 0 0,0 0 0 0 0,1 1-1 0 0,-1 0 1 0 0,1 0 0 0 0,-1 1 0 0 0,1 1-1 0 0,-1 0 1 0 0,1 0 0 0 0,0 0 0 0 0,0 1-1 0 0,1 1 1 0 0,-10 5 0 0 0,6 0-73 0 0,0 1 0 0 0,1 0 0 0 0,0 0 0 0 0,1 1-1 0 0,0 1 1 0 0,1 0 0 0 0,0 0 0 0 0,1 0 0 0 0,0 1 0 0 0,1 1 0 0 0,1-1 0 0 0,0 1 0 0 0,1 0 0 0 0,1 0-1 0 0,-4 25 1 0 0,4-17-79 0 0,1 1-1 0 0,1 0 1 0 0,2-1 0 0 0,0 1-1 0 0,1 0 1 0 0,1-1-1 0 0,2 1 1 0 0,0-1-1 0 0,14 42 1 0 0,-14-53-32 0 0,2 0 0 0 0,-1 0-1 0 0,1 0 1 0 0,1-1 0 0 0,0 0 0 0 0,1 0 0 0 0,0-1 0 0 0,1 0-1 0 0,16 16 1 0 0,-20-22-271 0 0,1 1 0 0 0,0-1 1 0 0,0 0-1 0 0,1 0 0 0 0,-1 0 0 0 0,1-1 0 0 0,0 0 0 0 0,0-1 0 0 0,0 1 0 0 0,0-1 1 0 0,0-1-1 0 0,1 1 0 0 0,-1-1 0 0 0,0-1 0 0 0,1 1 0 0 0,-1-1 0 0 0,1 0 1 0 0,-1-1-1 0 0,10-2 0 0 0,34-11-4232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4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545 562 8413 0 0,'0'0'2308'0'0,"17"-14"-2108"0"0,107-82 275 0 0,-103 81-267 0 0,-2-2-1 0 0,0-1 0 0 0,0 0 1 0 0,-2-2-1 0 0,22-30 0 0 0,-30 37-165 0 0,-1-1-1 0 0,-1 0 0 0 0,0 0 1 0 0,0-1-1 0 0,-2 0 0 0 0,0 0 0 0 0,0-1 1 0 0,-2 1-1 0 0,0-1 0 0 0,1-16 1 0 0,-3 20 30 0 0,0 0 1 0 0,-1 0 0 0 0,0 0 0 0 0,-4-20 0 0 0,3 29-36 0 0,1 1 0 0 0,-1-1 0 0 0,0 0 0 0 0,0 1 0 0 0,0-1 0 0 0,0 1 0 0 0,0-1 0 0 0,0 1 0 0 0,-1 0 0 0 0,1-1 0 0 0,-1 1-1 0 0,0 0 1 0 0,1 0 0 0 0,-1 0 0 0 0,0 0 0 0 0,0 0 0 0 0,-1 1 0 0 0,1-1 0 0 0,0 0 0 0 0,0 1 0 0 0,-1 0 0 0 0,1 0 0 0 0,-1 0 0 0 0,1 0 0 0 0,-1 0 0 0 0,-5-1 0 0 0,1 1-2 0 0,0 1 0 0 0,-1-1 0 0 0,1 2 0 0 0,0-1 0 0 0,0 1 0 0 0,-1 0 0 0 0,1 0 1 0 0,0 1-1 0 0,0 0 0 0 0,0 1 0 0 0,1-1 0 0 0,-1 1 0 0 0,0 0 0 0 0,1 1 0 0 0,0 0 0 0 0,0 0 1 0 0,-7 6-1 0 0,-7 7 46 0 0,0 1 0 0 0,2 0 1 0 0,-26 34-1 0 0,-18 34 84 0 0,3 2-1 0 0,4 3 1 0 0,5 2-1 0 0,3 2 1 0 0,-47 141 0 0 0,73-177-276 0 0,3 1 1 0 0,3 1-1 0 0,3 0 1 0 0,2 1-1 0 0,3 0 1 0 0,1 70-1 0 0,5-93-398 0 0,0 7-779 0 0,3-17-4298 0 0,-4-42 3170 0 0</inkml:trace>
  <inkml:trace contextRef="#ctx0" brushRef="#br0" timeOffset="1">1 1128 8293 0 0,'0'0'4192'0'0,"89"-14"-3924"0"0,-49 8-188 0 0,11-1-80 0 0,8 0-8 0 0,6-8-68 0 0,5-4-524 0 0,2-6-440 0 0,17-16-780 0 0,-19 6-1104 0 0,27-29-3389 0 0</inkml:trace>
  <inkml:trace contextRef="#ctx0" brushRef="#br0" timeOffset="2">1411 212 5489 0 0,'0'0'6025'0'0,"-9"13"-5697"0"0,-33 59 720 0 0,-48 110-1 0 0,83-164-948 0 0,-71 192 591 0 0,67-174-698 0 0,2 0 1 0 0,2 0-1 0 0,1 1 0 0 0,-2 45 0 0 0,8-65-164 0 0,-1 19 201 0 0,5 56 1 0 0,-3-83-445 0 0,0 0 1 0 0,1 0 0 0 0,0 0-1 0 0,0-1 1 0 0,1 1 0 0 0,0 0-1 0 0,1-1 1 0 0,-1 0 0 0 0,2 0-1 0 0,-1 0 1 0 0,10 12 0 0 0,-4-11-2943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4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88 10965 0 0,'0'0'2984'0'0,"81"-43"-3340"0"0,-36 35 356 0 0,4 2 76 0 0,12 3-76 0 0,1 3-128 0 0,8 0 40 0 0,-5 0-52 0 0,2-2-536 0 0,0-3-520 0 0,-19 1-1076 0 0,15-12-1961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5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39 6929 0 0,'0'0'9590'0'0,"19"-5"-9193"0"0,27-6-21 0 0,0 3 1 0 0,93-6 0 0 0,-116 14-640 0 0,194 7 508 0 0,-108 10-1734 0 0,-86-12-299 0 0,0 2 0 0 0,32 13 1 0 0,-42-12-1499 0 0</inkml:trace>
  <inkml:trace contextRef="#ctx0" brushRef="#br0" timeOffset="1">0 375 8233 0 0,'0'0'6376'0'0,"102"0"-6452"0"0,-49 0 60 0 0,9 0-44 0 0,5 0-80 0 0,3-3-648 0 0,0-4-616 0 0,16-2-1264 0 0,-18 1-1701 0 0,29-3-303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5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0 9985 0 0,'0'0'3496'0'0,"-12"19"-3173"0"0,10-16-311 0 0,-18 28 221 0 0,1 0 0 0 0,2 1-1 0 0,-20 52 1 0 0,23-36 177 0 0,-7 54-1 0 0,15-66-288 0 0,-1-1 0 0 0,-2 0 0 0 0,-25 63 0 0 0,33-97-99 0 0,1 0 1 0 0,0 0-1 0 0,0-1 0 0 0,0 1 0 0 0,-1 0 0 0 0,1-1 0 0 0,0 1 1 0 0,-1 0-1 0 0,1-1 0 0 0,-1 1 0 0 0,1 0 0 0 0,-1-1 1 0 0,1 1-1 0 0,-1-1 0 0 0,1 1 0 0 0,-1-1 0 0 0,1 1 0 0 0,-1-1 1 0 0,0 1-1 0 0,1-1 0 0 0,-1 1 0 0 0,0-1 0 0 0,1 0 1 0 0,-1 0-1 0 0,-1 1 0 0 0,2-2 20 0 0,-1 1-1 0 0,1-1 1 0 0,-1 1 0 0 0,0-1 0 0 0,1 0 0 0 0,-1 1-1 0 0,1-1 1 0 0,0 0 0 0 0,-1 1 0 0 0,1-1-1 0 0,0 0 1 0 0,-1 0 0 0 0,1 1 0 0 0,0-1 0 0 0,0 0-1 0 0,-1 0 1 0 0,1 0 0 0 0,0 0 0 0 0,-3-45 364 0 0,4 34-447 0 0,0-1 1 0 0,1 1-1 0 0,0 1 0 0 0,1-1 1 0 0,1 0-1 0 0,0 0 1 0 0,0 1-1 0 0,1 0 0 0 0,1 0 1 0 0,11-17-1 0 0,5-4-66 0 0,1 1-1 0 0,30-30 1 0 0,-13 18-22 0 0,47-39 1 0 0,-72 70 93 0 0,1-1-1 0 0,0 2 1 0 0,0 1-1 0 0,1 0 1 0 0,1 1-1 0 0,0 0 1 0 0,18-5 0 0 0,-30 12 29 0 0,-1 0 1 0 0,1 1 0 0 0,-1 0 0 0 0,1 0 0 0 0,0 0 0 0 0,-1 1-1 0 0,1 0 1 0 0,0 0 0 0 0,-1 0 0 0 0,1 1 0 0 0,0 0 0 0 0,-1 0 0 0 0,1 0-1 0 0,-1 1 1 0 0,1 0 0 0 0,-1 0 0 0 0,10 6 0 0 0,-9-5 29 0 0,-2 1 0 0 0,1 0 0 0 0,0 0 0 0 0,-1 0 0 0 0,0 1 0 0 0,0 0 0 0 0,0 0 0 0 0,-1 0 0 0 0,1 0 0 0 0,-1 0-1 0 0,-1 1 1 0 0,1-1 0 0 0,-1 1 0 0 0,0 0 0 0 0,0 0 0 0 0,2 8 0 0 0,0 12 35 0 0,0 1 0 0 0,-1-1 0 0 0,-2 1 0 0 0,0 0 0 0 0,-6 44 0 0 0,-2-25-342 0 0,-2-1 0 0 0,-20 63 0 0 0,23-98-234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8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 0 208 0 0,'-3'1'11851'0'0,"-12"10"-11812"0"0,-181 248 2365 0 0,146-189-1961 0 0,-37 42 23 0 0,87-111-492 0 0,0 0 0 0 0,0 0-1 0 0,0 0 1 0 0,0 0 0 0 0,0 0-1 0 0,0 0 1 0 0,0 0 0 0 0,1 0-1 0 0,-1 0 1 0 0,0 0 0 0 0,1 0-1 0 0,-1 0 1 0 0,0 0 0 0 0,1 0-1 0 0,-1 0 1 0 0,1 0-1 0 0,0 0 1 0 0,-1 0 0 0 0,1 0-1 0 0,0 0 1 0 0,-1-1 0 0 0,1 1-1 0 0,2 1 1 0 0,19 19-13 0 0,-22-21 30 0 0,30 22 14 0 0,1-2 0 0 0,0-1-1 0 0,60 25 1 0 0,-59-29 11 0 0,129 50 485 0 0,-160-65-452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6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175 496 5825 0 0,'0'0'7776'0'0,"-8"13"-7072"0"0,4-6-596 0 0,-7 12 368 0 0,-1-1 0 0 0,-1 0 0 0 0,-24 27 0 0 0,25-33-220 0 0,6-5-185 0 0,0-1 1 0 0,0 0-1 0 0,0 0 0 0 0,-1 0 1 0 0,0-1-1 0 0,0 0 1 0 0,0 0-1 0 0,-1-1 1 0 0,-8 4-1 0 0,16-9-46 0 0,-1 0 0 0 0,1 0 0 0 0,0-1 0 0 0,-1 1 0 0 0,1 0 0 0 0,0-1 0 0 0,0 1 0 0 0,0 0 0 0 0,0 0 0 0 0,1-1 0 0 0,-1 1 0 0 0,0 0 0 0 0,0 0 0 0 0,1-2 0 0 0,3-8-127 0 0,1 0 0 0 0,0 0-1 0 0,0 0 1 0 0,1 1 0 0 0,0 0 0 0 0,12-14-1 0 0,-18 24 49 0 0,0 0-1 0 0,1 0 1 0 0,-1 0-1 0 0,0 0 0 0 0,1 0 1 0 0,-1 0-1 0 0,0 0 1 0 0,1 0-1 0 0,-1 0 1 0 0,0 0-1 0 0,1 0 1 0 0,-1 0-1 0 0,0 0 0 0 0,0 0 1 0 0,1 1-1 0 0,-1-1 1 0 0,0 0-1 0 0,1 0 1 0 0,-1 0-1 0 0,0 0 1 0 0,0 1-1 0 0,1-1 0 0 0,-1 0 1 0 0,0 0-1 0 0,0 0 1 0 0,0 1-1 0 0,1-1 1 0 0,-1 0-1 0 0,0 1 1 0 0,0-1-1 0 0,0 0 1 0 0,0 0-1 0 0,0 1 0 0 0,1 0 1 0 0,10 17-1479 0 0,-1-4-378 0 0,2-5-734 0 0,11-3-1395 0 0</inkml:trace>
  <inkml:trace contextRef="#ctx0" brushRef="#br0" timeOffset="1">1225 0 7037 0 0,'0'0'7856'0'0,"-13"16"-7556"0"0,4-6-206 0 0,-8 10 74 0 0,1-1 1 0 0,1 2-1 0 0,-21 38 1 0 0,7 1 83 0 0,-36 110 0 0 0,-4 69-341 0 0,35-116-337 0 0,34-122 444 0 0,-1 3-388 0 0,-1 1-1 0 0,1 0 1 0 0,0 0 0 0 0,0 1 0 0 0,1 7-1 0 0,0-13 230 0 0,0 1-1 0 0,0-1 1 0 0,0 1-1 0 0,0-1 1 0 0,0 1-1 0 0,0-1 1 0 0,0 1-1 0 0,0-1 1 0 0,1 1-1 0 0,-1-1 1 0 0,0 1-1 0 0,0-1 1 0 0,1 1-1 0 0,-1-1 1 0 0,0 0-1 0 0,1 1 1 0 0,-1-1-1 0 0,0 1 1 0 0,1-1-1 0 0,-1 0 1 0 0,0 1-1 0 0,1-1 1 0 0,-1 0-1 0 0,2 1 1 0 0,-1-1-172 0 0,0 0 0 0 0,0 0 0 0 0,1 0 0 0 0,-1 0 1 0 0,0 0-1 0 0,0 0 0 0 0,1 0 0 0 0,-1 0 0 0 0,0-1 0 0 0,0 1 0 0 0,1 0 1 0 0,-1-1-1 0 0,0 1 0 0 0,0-1 0 0 0,1 0 0 0 0,21-10-4038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6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0 301 40 0 0,'0'0'4220'0'0,"19"-3"-2331"0"0,-7 2-1752 0 0,315-45 5063 0 0,-312 43-5109 0 0,21-3 53 0 0,-1-3-1 0 0,57-20 1 0 0,-84 26-121 0 0,0 0-1 0 0,0-1 1 0 0,0 0-1 0 0,-1-1 1 0 0,1 0-1 0 0,-1 0 1 0 0,0 0 0 0 0,-1-1-1 0 0,1 0 1 0 0,-1 0-1 0 0,0-1 1 0 0,0 1-1 0 0,-1-1 1 0 0,0-1 0 0 0,0 1-1 0 0,5-13 1 0 0,-9 17-13 0 0,0 1 0 0 0,1-1 0 0 0,-2 0 0 0 0,1 0 1 0 0,0 0-1 0 0,0 0 0 0 0,-1 0 0 0 0,0 0 0 0 0,0-1 0 0 0,0 1 1 0 0,0 0-1 0 0,0 0 0 0 0,0 0 0 0 0,-1 0 0 0 0,1 0 0 0 0,-1 0 1 0 0,-2-4-1 0 0,2 5-22 0 0,0-1 1 0 0,-1 1-1 0 0,0 0 1 0 0,0 0-1 0 0,1 0 1 0 0,-1 0 0 0 0,0 0-1 0 0,-1 1 1 0 0,1-1-1 0 0,0 0 1 0 0,0 1-1 0 0,-1 0 1 0 0,1-1-1 0 0,-1 1 1 0 0,-4-2 0 0 0,-4 1-35 0 0,1 0 1 0 0,-1 0 0 0 0,0 1 0 0 0,1 0 0 0 0,-1 1 0 0 0,0 0 0 0 0,0 1 0 0 0,-17 2 0 0 0,12 1 163 0 0,0 1 1 0 0,0 0 0 0 0,0 1-1 0 0,1 1 1 0 0,0 0 0 0 0,0 1-1 0 0,1 1 1 0 0,0 0-1 0 0,0 1 1 0 0,1 0 0 0 0,0 1-1 0 0,1 1 1 0 0,-16 18 0 0 0,20-19-21 0 0,0-1 0 0 0,1 1 0 0 0,0 1 1 0 0,0-1-1 0 0,2 1 0 0 0,-1 0 1 0 0,-6 24-1 0 0,10-27-50 0 0,0 0 0 0 0,0 0 0 0 0,1 0 0 0 0,0 1 0 0 0,1-1 0 0 0,0 1 0 0 0,1-1 0 0 0,0 0 0 0 0,0 1 0 0 0,1-1 0 0 0,5 15 0 0 0,-3-14-20 0 0,0-1 0 0 0,1-1 0 0 0,0 1 0 0 0,1-1 1 0 0,0 1-1 0 0,0-2 0 0 0,1 1 0 0 0,0-1 0 0 0,0 0 0 0 0,1 0 1 0 0,0-1-1 0 0,10 7 0 0 0,9 4 28 0 0,1-1 1 0 0,45 20-1 0 0,-42-23-524 0 0,1-2 1 0 0,0-1-1 0 0,55 11 0 0 0,-57-17-1750 0 0,0-1 1 0 0,42-1-1 0 0,0-6-3650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7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494 507 6037 0 0,'0'0'4812'0'0,"14"-7"-4347"0"0,115-47 1200 0 0,-115 48-1593 0 0,1-2 1 0 0,-1 1 0 0 0,0-2-1 0 0,0 0 1 0 0,-1-1 0 0 0,-1 0-1 0 0,0-1 1 0 0,0 0 0 0 0,-1-1-1 0 0,0 0 1 0 0,-1-1 0 0 0,0 0-1 0 0,7-14 1 0 0,-6 6-149 0 0,-2 1-1 0 0,0-1 1 0 0,-1 0 0 0 0,-1-1 0 0 0,-1 0-1 0 0,0 0 1 0 0,-2 0 0 0 0,2-40-1 0 0,-4 12 342 0 0,-2 49-276 0 0,0 1-1 0 0,0 0 1 0 0,0 0 0 0 0,0 0-1 0 0,0 0 1 0 0,-1 0-1 0 0,1-1 1 0 0,0 1 0 0 0,0 0-1 0 0,0 0 1 0 0,0 0 0 0 0,0 0-1 0 0,0 0 1 0 0,0-1 0 0 0,0 1-1 0 0,0 0 1 0 0,0 0 0 0 0,0 0-1 0 0,-1 0 1 0 0,1 0-1 0 0,0 0 1 0 0,0 0 0 0 0,0-1-1 0 0,0 1 1 0 0,0 0 0 0 0,0 0-1 0 0,-1 0 1 0 0,1 0 0 0 0,0 0-1 0 0,0 0 1 0 0,0 0 0 0 0,0 0-1 0 0,0 0 1 0 0,-1 0 0 0 0,1 0-1 0 0,0 0 1 0 0,0 0-1 0 0,0 0 1 0 0,0 0 0 0 0,-1 0-1 0 0,1 0 1 0 0,0 0 0 0 0,0 0-1 0 0,0 0 1 0 0,0 0 0 0 0,0 0-1 0 0,-1 0 1 0 0,1 0 0 0 0,-12 6-412 0 0,-10 10 157 0 0,-33 35 632 0 0,3 2-1 0 0,-78 101 0 0 0,-70 137 523 0 0,161-230-768 0 0,2 1 0 0 0,3 2 0 0 0,2 1 0 0 0,-26 79 0 0 0,52-120-116 0 0,0 0-1 0 0,2 0 1 0 0,-2 32-1 0 0,4-1-2538 0 0</inkml:trace>
  <inkml:trace contextRef="#ctx0" brushRef="#br0" timeOffset="1">0 835 9069 0 0,'0'0'5160'0'0,"96"-54"-4732"0"0,-50 53-264 0 0,5 1-164 0 0,6 0-152 0 0,7 1 76 0 0,6 1-24 0 0,3-2-52 0 0,2 0-560 0 0,1-8-280 0 0,2-8-680 0 0,-20 0-1056 0 0,27-25-1613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7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712 1 1592 0 0,'0'0'11147'0'0,"-14"16"-10937"0"0,-4 3-143 0 0,1-1 21 0 0,0 1-1 0 0,2 1 0 0 0,-17 26 0 0 0,-8 25 94 0 0,4 2 0 0 0,3 2 0 0 0,-23 78 0 0 0,-20 46-1099 0 0,68-180 322 0 0,6-13 1 0 0,0 0 0 0 0,-1 0 1 0 0,1 0-1 0 0,-2 0 0 0 0,1-1 1 0 0,0 1-1 0 0,-6 6 0 0 0</inkml:trace>
  <inkml:trace contextRef="#ctx0" brushRef="#br0" timeOffset="1">1 465 9401 0 0,'0'0'4148'0'0,"82"3"-3448"0"0,-42 5 120 0 0,11 3-404 0 0,5 3-416 0 0,4 3-80 0 0,7 4 32 0 0,-3-2-4 0 0,4 0-188 0 0,-4-2-504 0 0,1-3-540 0 0,-22-4-1248 0 0,24-9-2705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8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529 5 2888 0 0,'0'0'3871'0'0,"-14"-1"-3239"0"0,2 0-470 0 0,6 0-58 0 0,0 1-1 0 0,-1-1 1 0 0,1 1-1 0 0,-1 0 1 0 0,1 0-1 0 0,-1 1 1 0 0,1 0-1 0 0,0 0 1 0 0,0 1-1 0 0,-1-1 1 0 0,1 1-1 0 0,-10 5 1 0 0,-3 5 293 0 0,0 1 1 0 0,0 1 0 0 0,1 1 0 0 0,1 1-1 0 0,0 0 1 0 0,2 1 0 0 0,-18 23-1 0 0,-2 8 92 0 0,-46 85-1 0 0,57-88-343 0 0,2 1 0 0 0,2 1-1 0 0,2 1 1 0 0,-18 78 0 0 0,29-97-92 0 0,3 1 0 0 0,0-1 0 0 0,2 1 0 0 0,1 0 0 0 0,2 0 0 0 0,0 0 0 0 0,2 0 0 0 0,2-1 0 0 0,10 40 0 0 0,-4-31 20 0 0,2-1 1 0 0,2 0 0 0 0,1-1-1 0 0,2 0 1 0 0,30 44 0 0 0,-30-55-291 0 0,0-1 0 0 0,2-1 0 0 0,0-1 0 0 0,2-1 0 0 0,0-1 1 0 0,2-1-1 0 0,44 29 0 0 0,-31-27-1548 0 0,0-1 1 0 0,77 28-1 0 0,-7-16-4587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8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1034 1 5885 0 0,'0'0'5956'0'0,"17"3"-6308"0"0,-10-1 363 0 0,-2-2 21 0 0,0 1-1 0 0,0 0 0 0 0,-1 0 0 0 0,1 0 0 0 0,0 1 0 0 0,-1-1 0 0 0,1 1 1 0 0,0 0-1 0 0,-1 0 0 0 0,0 1 0 0 0,0 0 0 0 0,0-1 0 0 0,0 1 0 0 0,0 0 0 0 0,0 1 1 0 0,-1-1-1 0 0,1 1 0 0 0,-1 0 0 0 0,0 0 0 0 0,0 0 0 0 0,-1 0 0 0 0,1 0 1 0 0,-1 0-1 0 0,0 1 0 0 0,0-1 0 0 0,2 10 0 0 0,7 28 125 0 0,-3 1-1 0 0,-1-1 1 0 0,-3 1 0 0 0,-1 0-1 0 0,-2 1 1 0 0,-2-1 0 0 0,-10 65-1 0 0,1-49-119 0 0,-3-1 0 0 0,-2 0 0 0 0,-2-2 0 0 0,-3 0-1 0 0,-28 55 1 0 0,23-61-14 0 0,-2-1-1 0 0,-2-1 0 0 0,-3-1 1 0 0,-1-2-1 0 0,-2-1 1 0 0,-2-2-1 0 0,-2-2 0 0 0,-2-1 1 0 0,-1-2-1 0 0,-49 32 1 0 0,28-28-244 0 0,-2-2 1 0 0,-89 37-1 0 0,-52 1-3118 0 0,67-36-3036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59.7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796 380 1528 0 0,'0'0'9344'0'0,"16"0"-8526"0"0,49 1-40 0 0,-60-1-735 0 0,-1 0 0 0 0,0-1 0 0 0,1 1 0 0 0,-1-1 0 0 0,0 0 0 0 0,0 0 0 0 0,1 0 0 0 0,-1-1 0 0 0,0 0 0 0 0,0 0 0 0 0,0 0 0 0 0,-1 0 0 0 0,1 0 1 0 0,0-1-1 0 0,-1 1 0 0 0,0-1 0 0 0,1 0 0 0 0,-1 0 0 0 0,0-1 0 0 0,-1 1 0 0 0,1-1 0 0 0,-1 1 0 0 0,1-1 0 0 0,-1 0 0 0 0,0 0 0 0 0,1-4 0 0 0,1-2-57 0 0,-1 1 0 0 0,-1-1 0 0 0,1 0 0 0 0,-2 0 0 0 0,0 0 0 0 0,0 0 0 0 0,0 0 1 0 0,-3-20-1 0 0,0 15-103 0 0,-1 0 0 0 0,0 0 1 0 0,-1 1-1 0 0,-1-1 1 0 0,-9-20-1 0 0,9 26 141 0 0,1 0 0 0 0,-1 0 0 0 0,-1 0 0 0 0,0 1 0 0 0,0 0 0 0 0,0 0 0 0 0,-1 0 0 0 0,-1 1 0 0 0,-7-7 0 0 0,13 13-56 0 0,0 0 0 0 0,0 0 1 0 0,0 0-1 0 0,0 0 1 0 0,0 0-1 0 0,0 1 1 0 0,0-1-1 0 0,0 1 0 0 0,0-1 1 0 0,0 1-1 0 0,0 0 1 0 0,0 0-1 0 0,0 0 1 0 0,0 0-1 0 0,-1 0 1 0 0,1 0-1 0 0,0 1 0 0 0,0-1 1 0 0,0 1-1 0 0,0-1 1 0 0,0 1-1 0 0,0 0 1 0 0,0 0-1 0 0,0 0 1 0 0,0 0-1 0 0,1 0 0 0 0,-1 0 1 0 0,0 0-1 0 0,1 1 1 0 0,-1-1-1 0 0,1 1 1 0 0,-2 1-1 0 0,-8 8 37 0 0,1 0 0 0 0,0 1-1 0 0,-12 20 1 0 0,12-17 154 0 0,-74 117 740 0 0,-85 185 0 0 0,159-297-861 0 0,-117 249 715 0 0,-105 321 0 0 0,196-487-855 0 0,-59 196-1603 0 0,94-293 1142 0 0,-3 12-5401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0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 9081 0 0,'0'0'5460'0'0,"110"-65"-6132"0"0,-39 57 504 0 0,23 7 56 0 0,30 4-16 0 0,4 13 0 0 0,-6 1-24 0 0,-33-3-780 0 0,-36-6-1776 0 0,-5-5-3817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0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55 13661 0 0,'0'0'3925'0'0,"109"-54"-4533"0"0,-58 54 332 0 0,4 9 28 0 0,-3 6-497 0 0,-4-1-1151 0 0,-16-5-2780 0 0,-5 2-3433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1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0 103 10333 0 0,'0'0'5644'0'0,"112"-75"-6424"0"0,-55 70 640 0 0,10 3-48 0 0,-2 2-52 0 0,-1 2-1236 0 0,-19 3-1372 0 0,-3-1-2349 0 0</inkml:trace>
  <inkml:trace contextRef="#ctx0" brushRef="#br0" timeOffset="1">8 59 7233 0 0,'0'0'8564'0'0,"125"-57"-9056"0"0,-68 56 328 0 0,7 1 12 0 0,2 0 16 0 0,-4 5-220 0 0,-7-2-952 0 0,-12-2-732 0 0,-16 1-1976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28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24 1528 0 0,'0'0'4568'0'0,"-1"-5"-4235"0"0,-6-13-65 0 0,7 18-160 0 0,0 0 1 0 0,-1 0-1 0 0,1 0 1 0 0,0 0-1 0 0,-1 0 1 0 0,1 0-1 0 0,0 0 1 0 0,-1 0-1 0 0,1 0 1 0 0,-1 0-1 0 0,1 0 0 0 0,0 0 1 0 0,-1 0-1 0 0,1 0 1 0 0,0 0-1 0 0,-1 0 1 0 0,1 0-1 0 0,0 0 1 0 0,-1 1-1 0 0,1-1 1 0 0,0 0-1 0 0,-1 0 1 0 0,1 0-1 0 0,0 0 1 0 0,-1 1-1 0 0,1-1 1 0 0,0 0-1 0 0,0 1 1 0 0,-1-1-1 0 0,1 0 1 0 0,0 0-1 0 0,0 1 1 0 0,0-1-1 0 0,-1 0 1 0 0,1 1-1 0 0,-14 14 411 0 0,12-13-238 0 0,-41 47 303 0 0,2 1 0 0 0,2 3 0 0 0,3 1 0 0 0,2 1 0 0 0,-53 120-1 0 0,72-145-478 0 0,-2 1 0 0 0,-1-2 0 0 0,-2 0 0 0 0,-38 44-1 0 0,46-55 166 0 0,11-11-1029 0 0,10-9-3067 0 0,24-17-35 0 0,2-3 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1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5184 0 0,'0'0'9769'0'0,"113"-16"-10085"0"0,-58 27 240 0 0,5 0-140 0 0,-3-3-836 0 0,-6 0-436 0 0,-13-2-1232 0 0,-1-1-2577 0 0</inkml:trace>
  <inkml:trace contextRef="#ctx0" brushRef="#br0" timeOffset="1">58 147 5825 0 0,'0'0'9308'0'0,"105"-5"-9812"0"0,-54 13 264 0 0,1 0-904 0 0,-6 2-612 0 0,-12-4-2216 0 0,-2-3-3385 0 0</inkml:trace>
  <inkml:trace contextRef="#ctx0" brushRef="#br0" timeOffset="2">64 349 11177 0 0,'0'0'3752'0'0,"108"-28"-4228"0"0,-55 28 308 0 0,7 0-20 0 0,7 1-168 0 0,-16 4-1676 0 0,19 1-3088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7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1 150 9081 0 0,'0'0'5492'0'0,"8"-15"-5356"0"0,28-48-124 0 0,-33 60-5 0 0,0 0 0 0 0,0-1 0 0 0,0 1 0 0 0,0 0-1 0 0,0 0 1 0 0,1 1 0 0 0,-1-1 0 0 0,1 1 0 0 0,0 0-1 0 0,-1 0 1 0 0,1 0 0 0 0,0 0 0 0 0,0 0 0 0 0,0 1 0 0 0,8-2-1 0 0,0 0 44 0 0,19-5-188 0 0,2 1-1 0 0,-1 1 1 0 0,1 2 0 0 0,-1 1-1 0 0,1 2 1 0 0,0 1-1 0 0,0 2 1 0 0,0 1 0 0 0,-1 2-1 0 0,1 1 1 0 0,-1 1 0 0 0,-1 2-1 0 0,1 1 1 0 0,46 22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7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1 114 7325 0 0,'0'0'8004'0'0,"15"-6"-8008"0"0,-12 5 2 0 0,12-5 7 0 0,-1 0-1 0 0,1 1 1 0 0,0 1 0 0 0,0 0 0 0 0,0 1 0 0 0,21-1 0 0 0,399 7-118 0 0,-415 1 58 0 0,-4-2-317 0 0,-16-3 319 0 0,0 1 0 0 0,0-1 0 0 0,0 0 1 0 0,0 1-1 0 0,0-1 0 0 0,0 1 1 0 0,0-1-1 0 0,0 1 0 0 0,0-1 0 0 0,0 0 1 0 0,-1 1-1 0 0,1-1 0 0 0,0 1 1 0 0,0-1-1 0 0,-1 1 0 0 0,1-1 0 0 0,0 1 1 0 0,-1-1-1 0 0,1 1 0 0 0,0 0 1 0 0,-1-1-1 0 0,1 1 0 0 0,-1-1 0 0 0,1 1 1 0 0,-1 0-1 0 0,1-1 0 0 0,-1 1 1 0 0,1 0-1 0 0,-1-1 0 0 0,-53-44-7487 0 0,22 22 2789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8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 8037 0 0,'0'0'5778'0'0,"14"-10"-5652"0"0,-3 1-110 0 0,-5 4-12 0 0,1 0 0 0 0,-1 0 0 0 0,1 1 0 0 0,0 0 0 0 0,0 0 0 0 0,1 0 0 0 0,-1 1 0 0 0,1 0 0 0 0,-1 1 0 0 0,1-1 0 0 0,0 1 0 0 0,13-1 0 0 0,458-8-146 0 0,-421 11-613 0 0,-67 1-128 0 0,0 0 0 0 0,0 0 0 0 0,0 1 0 0 0,0 0 0 0 0,-15 7 0 0 0,-3 0-2037 0 0,-19 5-1974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08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3800 0 0,'0'0'10427'0'0,"14"-3"-10306"0"0,18-3 8 0 0,0 2 0 0 0,0 1 1 0 0,0 1-1 0 0,34 3 0 0 0,405 68-145 0 0,-466-68 243 0 0,-8-2-495 0 0,-8-2-1949 0 0,0 0 1 0 0,0 0 0 0 0,-11-6-1 0 0,4-4-3166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0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3 144 0 0,'-7'6'8645'0'0,"137"-7"-1643"0"0,4-2-5801 0 0,147-1-1677 0 0,-140 4 684 0 0,352 6 658 0 0,-335 3-468 0 0,175 33 0 0 0,325 115 1002 0 0,-718-159-12008 0 0,14-5 5786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1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0 192 0 0,'0'0'9372'0'0,"-7"1"-8441"0"0,-13 2-24 0 0,26-2 623 0 0,48-3 1139 0 0,-17 1-2998 0 0,710 16 785 0 0,-540 4-303 0 0,329 74 1 0 0,-508-86-120 0 0,298 75 211 0 0,-221-50 790 0 0,105 46 0 0 0,-191-67-1129 0 0,-33-12-5470 0 0,-17-7-5098 0 0,79 24 8598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2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 1564 0 0,'0'0'12810'0'0,"14"-3"-11044"0"0,34-15-1589 0 0,-23 8-230 0 0,47-13 0 0 0,-14 11-660 0 0,-1 2-1 0 0,1 3 1 0 0,66 0 0 0 0,-112 10-1993 0 0,-17 5-71 0 0,-16 6-222 0 0,4-8 863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3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2824 0 0,'0'0'12935'0'0,"15"0"-12743"0"0,-3 0-181 0 0,94-5-55 0 0,126-4-193 0 0,-133 9-4072 0 0,-75 0 2291 0 0,-6 0-2444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3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4835 1287 1696 0 0,'0'0'14548'0'0,"-20"17"-14424"0"0,-130 114-139 0 0,22-34 150 0 0,-5-5-1 0 0,-186 97 1 0 0,241-150 125 0 0,-2-4-1 0 0,0-2 1 0 0,-3-5 0 0 0,0-3-1 0 0,-163 27 1 0 0,115-36-30 0 0,1-6 0 0 0,-190-9 0 0 0,252-5-99 0 0,0-4-1 0 0,-95-23 1 0 0,-123-53 125 0 0,146 33-136 0 0,-198-101 0 0 0,254 106-100 0 0,2-3 0 0 0,3-4 0 0 0,-105-91-1 0 0,111 77-20 0 0,4-3 0 0 0,3-3 0 0 0,3-3 0 0 0,3-2 0 0 0,-56-99 0 0 0,-169-261-63 0 0,258 401 21 0 0,3 0 1 0 0,-22-45-1 0 0,38 66-31 0 0,2 0 0 0 0,0 0-1 0 0,0-1 1 0 0,2 0 0 0 0,0 0 0 0 0,1 0 0 0 0,0 0 0 0 0,1-25-1 0 0,13-77-664 0 0,-11 120 680 0 0,-1 0 0 0 0,1 0 0 0 0,-1 1 0 0 0,1-1 0 0 0,-1 0 0 0 0,0 0 0 0 0,0 0 0 0 0,1 0 0 0 0,-1-1 0 0 0,0 1 0 0 0,0 0 0 0 0,0 0 0 0 0,0 0 0 0 0,-1 0 0 0 0,-4 5-95 0 0,-245 290 39 0 0,183-208 311 0 0,-83 147 0 0 0,138-210-1545 0 0,57-65-9551 0 0,-20 13 6076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30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332 87 352 0 0,'0'0'7239'0'0,"-1"-8"-7022"0"0,-2-27-31 0 0,3 32-83 0 0,-1 1 1 0 0,0 0-1 0 0,0-1 1 0 0,0 1-1 0 0,0 0 1 0 0,0 0-1 0 0,0 0 1 0 0,-1 0-1 0 0,1 0 0 0 0,-1 0 1 0 0,1 0-1 0 0,-1 1 1 0 0,0-1-1 0 0,1 0 1 0 0,-1 1-1 0 0,0 0 0 0 0,0-1 1 0 0,0 1-1 0 0,-1 0 1 0 0,1 0-1 0 0,0 0 1 0 0,0 0-1 0 0,-1 0 0 0 0,1 1 1 0 0,0-1-1 0 0,-1 1 1 0 0,1-1-1 0 0,0 1 1 0 0,-4 0-1 0 0,-3 0-67 0 0,0 0 1 0 0,0 1-1 0 0,1 0 0 0 0,-1 1 1 0 0,0 0-1 0 0,0 0 0 0 0,1 1 0 0 0,-1 0 1 0 0,1 0-1 0 0,0 1 0 0 0,0 0 1 0 0,0 1-1 0 0,0 0 0 0 0,1 0 1 0 0,0 0-1 0 0,0 1 0 0 0,-10 10 1 0 0,4-3 8 0 0,1 0 1 0 0,1 0-1 0 0,0 1 1 0 0,1 0-1 0 0,1 1 1 0 0,0 0-1 0 0,1 1 1 0 0,-8 20-1 0 0,12-25-13 0 0,1 0-1 0 0,0 1 0 0 0,0-1 0 0 0,2 1 0 0 0,-1 0 0 0 0,1-1 0 0 0,1 1 0 0 0,0 0 1 0 0,1 0-1 0 0,0-1 0 0 0,1 1 0 0 0,0 0 0 0 0,1-1 0 0 0,0 0 0 0 0,1 0 0 0 0,0 0 1 0 0,1 0-1 0 0,0 0 0 0 0,1-1 0 0 0,0 0 0 0 0,8 10 0 0 0,-9-13 24 0 0,0-1 0 0 0,1 0 0 0 0,0 0 0 0 0,0 0 0 0 0,0-1 0 0 0,1 0 0 0 0,0 0 0 0 0,0 0 0 0 0,0-1 0 0 0,1 0 0 0 0,-1-1 0 0 0,1 1 0 0 0,0-2 0 0 0,0 1 0 0 0,15 2 0 0 0,0-2 44 0 0,1 0 0 0 0,-1-2 0 0 0,1-1 0 0 0,33-4 0 0 0,-48 2-9 0 0,1-1 0 0 0,-1 1-1 0 0,0-1 1 0 0,1-1 0 0 0,-2 0 0 0 0,1 0-1 0 0,0-1 1 0 0,-1 0 0 0 0,0 0 0 0 0,10-9-1 0 0,-13 9-15 0 0,0 0-1 0 0,0 0 1 0 0,0-1-1 0 0,-1 1 1 0 0,0-1-1 0 0,0-1 1 0 0,0 1 0 0 0,-1 0-1 0 0,0-1 1 0 0,0 0-1 0 0,-1 1 1 0 0,0-1-1 0 0,0 0 1 0 0,1-8-1 0 0,0-10-47 0 0,-1-1 0 0 0,-1-42 1 0 0,-2 33 94 0 0,1 29-117 0 0,-1 0-1 0 0,0 0 0 0 0,-1 0 1 0 0,0 0-1 0 0,1 0 1 0 0,-4-6-1 0 0,-5-20 59 0 0,7 25-40 0 0,1 0 0 0 0,-1-1 0 0 0,0 2 0 0 0,0-1 0 0 0,-1 0 0 0 0,0 0 0 0 0,0 1 0 0 0,-1 0 0 0 0,0 0 0 0 0,-9-9 0 0 0,13 14 7 0 0,0-1-118 0 0,-1 0-1 0 0,0 0 1 0 0,1 1-1 0 0,-1-1 0 0 0,0 0 1 0 0,0 1-1 0 0,0-1 1 0 0,0 1-1 0 0,-1 0 1 0 0,1 0-1 0 0,0 0 1 0 0,0 0-1 0 0,-1 0 1 0 0,1 0-1 0 0,-1 0 1 0 0,1 1-1 0 0,-1-1 1 0 0,1 1-1 0 0,-1 0 1 0 0,1 0-1 0 0,-1 0 1 0 0,-3 0-1 0 0,-44 0-7325 0 0,9 0 22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4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94 32 0 0,'0'0'7787'0'0,"10"-14"-6423"0"0,32-44-75 0 0,-40 56-1195 0 0,0 0 0 0 0,0 0 0 0 0,0 1 0 0 0,0-1 0 0 0,0 0 0 0 0,0 1 0 0 0,1-1 0 0 0,-1 1 0 0 0,1 0 0 0 0,-1 0 0 0 0,1 0 0 0 0,-1 0 0 0 0,1 0 0 0 0,0 1 0 0 0,-1-1 0 0 0,1 1 0 0 0,0 0 0 0 0,-1-1 0 0 0,1 1 0 0 0,0 1 0 0 0,0-1 0 0 0,-1 0 0 0 0,1 1 0 0 0,0-1 0 0 0,-1 1 0 0 0,1 0 0 0 0,3 1 0 0 0,-1-1 41 0 0,27 10 242 0 0,-1 2 1 0 0,0 0 0 0 0,-1 3-1 0 0,0 0 1 0 0,33 25 0 0 0,-6-5-230 0 0,43 24-14 0 0,2-3 0 0 0,156 60-1 0 0,-252-114-214 0 0,-24-6-1437 0 0,-31-10-6226 0 0,23 3 1653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7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785 0 10153 0 0,'0'0'3564'0'0,"-15"8"-3436"0"0,7-3-95 0 0,-7 2 66 0 0,0 2 0 0 0,1 0 1 0 0,0 1-1 0 0,1 0 0 0 0,-20 20 0 0 0,-33 44-31 0 0,-68 99 0 0 0,-45 94-58 0 0,104-153 58 0 0,52-77-113 0 0,6-9 24 0 0,-23 29 0 0 0,35-51-222 0 0,-1 0-1 0 0,1 0 0 0 0,-1 0 0 0 0,0 0 1 0 0,0-1-1 0 0,-1 0 0 0 0,0-1 1 0 0,0 1-1 0 0,-12 5 0 0 0,15-9-195 0 0,0 0 1 0 0,0 0-1 0 0,0 0 0 0 0,1 0 1 0 0,-1-1-1 0 0,0 0 0 0 0,-6 0 0 0 0,-3-1-2637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8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8825 0 0,'0'0'3353'0'0,"17"10"-2885"0"0,2-1-309 0 0,-5-2-15 0 0,0 0 1 0 0,-1 1-1 0 0,0 1 0 0 0,0 0 0 0 0,23 21 0 0 0,29 39 140 0 0,-3 2-1 0 0,-3 3 1 0 0,60 100 0 0 0,-84-112-1034 0 0,-3 2 1 0 0,45 127-1 0 0,-66-163-406 0 0,-10-25 783 0 0,0 0 0 0 0,0 0 1 0 0,0 0-1 0 0,0-1 0 0 0,1 1 1 0 0,-1 0-1 0 0,1-1 1 0 0,0 1-1 0 0,0-1 0 0 0,0 0 1 0 0,0 1-1 0 0,2 1 0 0 0,10-2-4118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8.8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260 398 7809 0 0,'0'0'6062'0'0,"-3"14"-5850"0"0,-10 42-33 0 0,11-53-149 0 0,1 0 1 0 0,0 0-1 0 0,-1 0 0 0 0,0-1 1 0 0,1 1-1 0 0,-1-1 1 0 0,0 1-1 0 0,0-1 0 0 0,-1 0 1 0 0,1 0-1 0 0,0 0 0 0 0,-1 0 1 0 0,1 0-1 0 0,-1-1 0 0 0,0 1 1 0 0,1-1-1 0 0,-1 1 0 0 0,0-1 1 0 0,0 0-1 0 0,0 0 1 0 0,0 0-1 0 0,-3 0 0 0 0,-4 2 51 0 0,0 1-30 0 0,0-1 0 0 0,0 0 0 0 0,0-1 0 0 0,-1 0 0 0 0,1-1 1 0 0,-1 0-1 0 0,1 0 0 0 0,-1-1 0 0 0,-16-2 0 0 0,25 1-50 0 0,-1 0 0 0 0,1 0 0 0 0,0 0 0 0 0,-1 0-1 0 0,1-1 1 0 0,0 1 0 0 0,0-1 0 0 0,0 1 0 0 0,0-1 0 0 0,0 0 0 0 0,0 0-1 0 0,1 0 1 0 0,-1 0 0 0 0,0 0 0 0 0,1 0 0 0 0,0-1 0 0 0,-1 1 0 0 0,1 0-1 0 0,0-1 1 0 0,0 1 0 0 0,1-1 0 0 0,-1 1 0 0 0,0-1 0 0 0,1 1 0 0 0,-1-1 0 0 0,1-2-1 0 0,0 1-59 0 0,-1 1 0 0 0,0-1-1 0 0,0 1 1 0 0,0 0 0 0 0,-1-1-1 0 0,1 1 1 0 0,-1 0 0 0 0,0 0-1 0 0,-3-6 1 0 0,22 19-7228 0 0,-1-4 3684 0 0</inkml:trace>
  <inkml:trace contextRef="#ctx0" brushRef="#br0" timeOffset="1">724 0 7249 0 0,'0'0'7098'0'0,"4"14"-7079"0"0,-4-12-14 0 0,3 8 39 0 0,0 0 0 0 0,-1 0 0 0 0,0 0 0 0 0,-1 1 0 0 0,0-1 0 0 0,-1 0 0 0 0,0 1 0 0 0,0-1 0 0 0,-4 19 0 0 0,-120 338 573 0 0,56-184-837 0 0,47-128-660 0 0,3-5-1542 0 0,7-17-3429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9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0 326 640 0 0,'0'0'4019'0'0,"15"-3"-2289"0"0,46-3-717 0 0,68-9 1171 0 0,-105 11-2015 0 0,0-1-1 0 0,0-1 0 0 0,25-9 1 0 0,-43 12-147 0 0,-1 0 1 0 0,1 0 0 0 0,-1-1 0 0 0,1 1 0 0 0,-1-1 0 0 0,0 0-1 0 0,-1 0 1 0 0,1-1 0 0 0,-1 0 0 0 0,0 1 0 0 0,0-1 0 0 0,0-1 0 0 0,-1 1-1 0 0,0-1 1 0 0,0 1 0 0 0,0-1 0 0 0,0 0 0 0 0,-1 0 0 0 0,0 0-1 0 0,-1 0 1 0 0,1 0 0 0 0,-1 0 0 0 0,1-12 0 0 0,-2 12-28 0 0,0 1 0 0 0,0-1 0 0 0,-1 0 0 0 0,1 1 0 0 0,-1-1 0 0 0,0 1 0 0 0,-1-1 0 0 0,1 1 0 0 0,-1 0 0 0 0,0-1-1 0 0,0 1 1 0 0,-1 0 0 0 0,0 0 0 0 0,0 0 0 0 0,0 1 0 0 0,0-1 0 0 0,-1 1 0 0 0,1 0 0 0 0,-1 0 0 0 0,0 0 0 0 0,-1 0 0 0 0,1 1 0 0 0,-1-1 0 0 0,1 1 0 0 0,-1 0 0 0 0,0 1 0 0 0,-7-4 0 0 0,6 4 37 0 0,0 0 1 0 0,-1 0-1 0 0,1 0 0 0 0,-1 1 1 0 0,1 0-1 0 0,-1 0 0 0 0,0 1 1 0 0,1 0-1 0 0,-1 0 0 0 0,0 1 1 0 0,1-1-1 0 0,-1 1 0 0 0,0 1 1 0 0,-6 1-1 0 0,3 1 72 0 0,0 0 0 0 0,1 1 0 0 0,-1-1 0 0 0,1 2 0 0 0,0-1 0 0 0,1 1 0 0 0,0 1 0 0 0,-12 10 0 0 0,8-4 29 0 0,0 1-1 0 0,0 0 1 0 0,1 0-1 0 0,1 1 1 0 0,1 1-1 0 0,0 0 0 0 0,1 0 1 0 0,0 0-1 0 0,2 1 1 0 0,-7 22-1 0 0,10-25-99 0 0,0 0 0 0 0,1 1-1 0 0,1-1 1 0 0,0 0 0 0 0,1 1-1 0 0,0-1 1 0 0,1 1 0 0 0,1-1-1 0 0,5 21 1 0 0,-6-30-97 0 0,1 1 0 0 0,0-1 1 0 0,0 0-1 0 0,0 0 0 0 0,1 0 0 0 0,-1 0 1 0 0,1 0-1 0 0,1-1 0 0 0,-1 1 0 0 0,1-1 1 0 0,-1 0-1 0 0,1 0 0 0 0,0 0 0 0 0,1-1 0 0 0,-1 1 1 0 0,1-1-1 0 0,-1 0 0 0 0,1-1 0 0 0,0 1 1 0 0,0-1-1 0 0,0 0 0 0 0,0 0 0 0 0,1 0 1 0 0,-1-1-1 0 0,0 1 0 0 0,1-1 0 0 0,7 0 0 0 0,-12-1 48 0 0,8 1-1024 0 0,1 0-1 0 0,0-1 1 0 0,0 0-1 0 0,18-3 1 0 0,18-9-4984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19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338 512 1772 0 0,'0'0'5156'0'0,"18"-6"-4463"0"0,137-51 460 0 0,-141 53-1073 0 0,0-2-1 0 0,0 0 1 0 0,-1 0 0 0 0,0-1-1 0 0,0-1 1 0 0,0 0-1 0 0,19-18 1 0 0,-25 19-57 0 0,0 0 1 0 0,-1-1-1 0 0,0 0 1 0 0,-1 0-1 0 0,1 0 0 0 0,-2-1 1 0 0,1 0-1 0 0,-1 0 0 0 0,-1 0 1 0 0,1 0-1 0 0,-2 0 1 0 0,4-19-1 0 0,-2 4-4 0 0,-1 0-1 0 0,-1 1 1 0 0,-1-1 0 0 0,-1 0 0 0 0,-2 0-1 0 0,-6-37 1 0 0,8 58 19 0 0,-1 0-1 0 0,0 0 1 0 0,0 0-1 0 0,0 0 1 0 0,0-1-1 0 0,-1 2 1 0 0,0-1-1 0 0,1 0 1 0 0,-1 0-1 0 0,0 0 1 0 0,0 1-1 0 0,-4-5 1 0 0,5 7-45 0 0,0-1-1 0 0,0 1 1 0 0,0-1 0 0 0,0 1 0 0 0,0-1 0 0 0,0 1 0 0 0,-1 0-1 0 0,1 0 1 0 0,0-1 0 0 0,0 1 0 0 0,0 0 0 0 0,0 0-1 0 0,-1 0 1 0 0,1 0 0 0 0,0 0 0 0 0,0 1 0 0 0,0-1 0 0 0,0 0-1 0 0,0 0 1 0 0,0 1 0 0 0,-1-1 0 0 0,1 1 0 0 0,0-1-1 0 0,0 1 1 0 0,0-1 0 0 0,0 1 0 0 0,0 0 0 0 0,1 0 0 0 0,-1-1-1 0 0,0 1 1 0 0,0 0 0 0 0,0 0 0 0 0,1 0 0 0 0,-1 0-1 0 0,0 0 1 0 0,1 0 0 0 0,-2 2 0 0 0,-21 28 390 0 0,2 2 0 0 0,0 1 1 0 0,-23 55-1 0 0,-37 117 1022 0 0,66-165-1297 0 0,-170 556-221 0 0,185-596 22 0 0,-9 26-1265 0 0,8-26 1087 0 0,1 0 0 0 0,0 0 0 0 0,-1 0 0 0 0,0 0 0 0 0,1 0 0 0 0,-1 0-1 0 0,1 0 1 0 0,-1 0 0 0 0,0 0 0 0 0,0 0 0 0 0,0 0 0 0 0,1-1 0 0 0,-1 1 0 0 0,0 0 0 0 0,0-1 0 0 0,0 1 0 0 0,0 0 0 0 0,0-1-1 0 0,0 1 1 0 0,0-1 0 0 0,-2 1 0 0 0</inkml:trace>
  <inkml:trace contextRef="#ctx0" brushRef="#br0" timeOffset="1">1 864 7097 0 0,'0'0'5096'0'0,"110"-24"-5136"0"0,-72 31-12 0 0,3 2-24 0 0,1-1 64 0 0,4 0-4 0 0,3-2-84 0 0,4 1-364 0 0,1-3-604 0 0,0-4-564 0 0,-3 0-484 0 0,-13-3-853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0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 6865 0 0,'0'0'6370'0'0,"3"10"-6536"0"0,4 30 351 0 0,-1 1-1 0 0,-3 0 1 0 0,-1 53 0 0 0,-17 135 140 0 0,9-176-143 0 0,-17 69 1 0 0,18-104-512 0 0,0 1 0 0 0,-2-1 0 0 0,0 0 0 0 0,-1 0 0 0 0,0-1 0 0 0,-2 0 0 0 0,-12 17 0 0 0,19-30-160 0 0,2-2 131 0 0,0-1 0 0 0,0 1 0 0 0,0-1 0 0 0,0 1 0 0 0,0-1 0 0 0,-1 0 0 0 0,1 0 0 0 0,0 1 0 0 0,-1-1 0 0 0,1 0 0 0 0,-1 0 0 0 0,1 0 0 0 0,-3 0 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20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5733 0 0,'0'0'7876'0'0,"91"-31"-8272"0"0,-61 39 144 0 0,7 0 136 0 0,4 1 116 0 0,-1 0-92 0 0,5 1-572 0 0,2-5-520 0 0,-4-4-1156 0 0,-8-1-1633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32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4664 0 0,'0'0'5196'0'0,"5"-4"-5038"0"0,2-2-47 0 0,1 1-1 0 0,-1 0 0 0 0,1 1 0 0 0,0 0 1 0 0,1 0-1 0 0,-1 1 0 0 0,1 0 1 0 0,-1 0-1 0 0,1 1 0 0 0,0 1 0 0 0,11-2 1 0 0,64-5-224 0 0,169 6 0 0 0,-121 4-4086 0 0,-116-3 1454 0 0,-6-3-971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33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3908 0 0,'0'0'4165'0'0,"94"-29"-4289"0"0,-52 29 120 0 0,1 0-64 0 0,5 0-20 0 0,5 4 72 0 0,-2 3-488 0 0,-16-3-1933 0 0,14 1-2307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4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55 2552 0 0,'0'0'7892'0'0,"-15"-9"-7428"0"0,-49-28-2 0 0,62 36-414 0 0,-1-1 1 0 0,0 1-1 0 0,1 0 1 0 0,-1 0-1 0 0,0 1 1 0 0,0-1 0 0 0,0 1-1 0 0,0-1 1 0 0,0 1-1 0 0,0 0 1 0 0,0 0-1 0 0,0 0 1 0 0,0 0-1 0 0,1 1 1 0 0,-1-1 0 0 0,0 1-1 0 0,0 0 1 0 0,0 0-1 0 0,-4 2 1 0 0,0 0 22 0 0,1 1 1 0 0,0 0-1 0 0,0 1 0 0 0,1-1 1 0 0,-8 9-1 0 0,7-8-6 0 0,-13 14-19 0 0,1 2 0 0 0,1-1 0 0 0,1 2 1 0 0,1 0-1 0 0,1 1 0 0 0,1 1 0 0 0,1 0 0 0 0,1 0 1 0 0,1 1-1 0 0,-10 36 0 0 0,10-19-78 0 0,1 0-1 0 0,2 0 1 0 0,2 0 0 0 0,2 1-1 0 0,4 76 1 0 0,1-100 21 0 0,1 0 0 0 0,1-1 0 0 0,0 1 1 0 0,1-1-1 0 0,1 0 0 0 0,1 0 0 0 0,0-1 0 0 0,2 0 0 0 0,0 0 1 0 0,0-1-1 0 0,2 0 0 0 0,23 27 0 0 0,-25-33 13 0 0,-1-1 0 0 0,1 0 0 0 0,1-1 0 0 0,0 0 1 0 0,0-1-1 0 0,0 0 0 0 0,1 0 0 0 0,0-1 0 0 0,0-1 0 0 0,1 0 0 0 0,-1 0 0 0 0,1-1 0 0 0,0-1 0 0 0,1 0 0 0 0,-1 0 0 0 0,0-1 0 0 0,1-1 0 0 0,-1 0 0 0 0,1-1 0 0 0,16-2 1 0 0,-22 1-35 0 0,0 0 1 0 0,0-1 0 0 0,0 0 0 0 0,0 0 0 0 0,-1 0 0 0 0,1-1-1 0 0,-1 0 1 0 0,0-1 0 0 0,0 1 0 0 0,0-1 0 0 0,0 0 0 0 0,-1-1-1 0 0,0 1 1 0 0,0-1 0 0 0,0 0 0 0 0,0-1 0 0 0,4-6 0 0 0,-6 8 28 0 0,-1 0 0 0 0,0 0 1 0 0,0 0-1 0 0,0 0 0 0 0,0 0 1 0 0,-1 0-1 0 0,1 0 1 0 0,-1-1-1 0 0,0 1 0 0 0,-1-1 1 0 0,1 1-1 0 0,-1 0 0 0 0,0-1 1 0 0,0 1-1 0 0,0-1 0 0 0,-1 1 1 0 0,1-1-1 0 0,-1 1 1 0 0,0 0-1 0 0,0-1 0 0 0,-1 1 1 0 0,1 0-1 0 0,-1 0 0 0 0,0 0 1 0 0,0 0-1 0 0,-1 0 0 0 0,-4-6 1 0 0,1 2 12 0 0,0 1 0 0 0,-1 0-1 0 0,0 0 1 0 0,0 0 0 0 0,-1 1 0 0 0,0 0 0 0 0,0 1 0 0 0,0 0 0 0 0,-1 0 0 0 0,1 1 0 0 0,-12-4 0 0 0,6 3 12 0 0,0 1 0 0 0,0 1 1 0 0,0 0-1 0 0,-1 1 1 0 0,1 0-1 0 0,-28 2 1 0 0,15 2-31 0 0,1 1 0 0 0,-1 1 1 0 0,1 2-1 0 0,1 0 0 0 0,-1 2 1 0 0,1 1-1 0 0,-42 20 0 0 0,60-25-62 0 0,-6 2 13 0 0,1 1 0 0 0,0 0 0 0 0,-11 10 0 0 0,21-16 0 0 0,0 0 1 0 0,1 0-1 0 0,-1 0 1 0 0,0 1-1 0 0,1-1 1 0 0,-1 1-1 0 0,1-1 1 0 0,0 1-1 0 0,0-1 1 0 0,-1 1-1 0 0,1 0 1 0 0,0 0-1 0 0,0 0 1 0 0,0-1-1 0 0,1 1 1 0 0,-1 0-1 0 0,0 0 1 0 0,1 0-1 0 0,-1 0 1 0 0,1 0-1 0 0,0 0 1 0 0,0 1-1 0 0,0-1 1 0 0,0 0-1 0 0,0 0 1 0 0,0 0-1 0 0,0 0 0 0 0,2 4 1 0 0,-1-5-73 0 0,-1 0 0 0 0,1 1 0 0 0,0-1-1 0 0,1 0 1 0 0,-1 1 0 0 0,0-1 0 0 0,0 0 0 0 0,1 0 0 0 0,-1 0 0 0 0,0 0 0 0 0,1 0 0 0 0,-1 0-1 0 0,1 0 1 0 0,-1-1 0 0 0,1 1 0 0 0,-1-1 0 0 0,1 1 0 0 0,2 0 0 0 0,29 3-2685 0 0,-33-4 2763 0 0,27 1-3728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45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684 16 516 0 0,'-6'0'11188'0'0,"-20"-5"-10233"0"0,6 1-943 0 0,0 1 1 0 0,-1 1-1 0 0,1 1 0 0 0,-1 1 0 0 0,-39 4 1 0 0,32-2 73 0 0,1 3 1 0 0,0 0 0 0 0,0 1 0 0 0,1 2 0 0 0,0 0 0 0 0,0 2-1 0 0,1 1 1 0 0,0 1 0 0 0,1 1 0 0 0,-27 20 0 0 0,42-26-79 0 0,0 1 0 0 0,0 1 0 0 0,1 0 1 0 0,0 0-1 0 0,0 0 0 0 0,1 1 0 0 0,1 0 0 0 0,0 0 0 0 0,0 1 0 0 0,1-1 1 0 0,0 1-1 0 0,1 1 0 0 0,0-1 0 0 0,0 1 0 0 0,2-1 0 0 0,-1 1 0 0 0,2 0 1 0 0,-1 0-1 0 0,2 0 0 0 0,-1 0 0 0 0,2 0 0 0 0,2 19 0 0 0,-1-22 22 0 0,1-1 0 0 0,0 0 0 0 0,0 0 0 0 0,1-1 0 0 0,0 1 0 0 0,0-1 0 0 0,1 0 0 0 0,0 0 0 0 0,0 0 0 0 0,1-1 0 0 0,0 1 0 0 0,0-1 0 0 0,0-1 0 0 0,1 1 0 0 0,0-1 1 0 0,0 0-1 0 0,0-1 0 0 0,0 0 0 0 0,1 0 0 0 0,11 4 0 0 0,-13-5 18 0 0,0-1 1 0 0,0 0 0 0 0,0 0 0 0 0,0 0-1 0 0,1-1 1 0 0,-1 0 0 0 0,0-1 0 0 0,1 1 0 0 0,-1-1-1 0 0,0 0 1 0 0,1-1 0 0 0,-1 1 0 0 0,0-1 0 0 0,1 0-1 0 0,-1-1 1 0 0,0 0 0 0 0,0 0 0 0 0,0 0-1 0 0,0-1 1 0 0,0 0 0 0 0,-1 0 0 0 0,1 0 0 0 0,-1 0-1 0 0,0-1 1 0 0,0 0 0 0 0,0 0 0 0 0,7-9-1 0 0,-6 6-36 0 0,0-1-1 0 0,-1 1 0 0 0,0-1 0 0 0,0 0 0 0 0,-1 0 0 0 0,0-1 1 0 0,4-11-1 0 0,-7 16-15 0 0,0 0 1 0 0,-1 1 0 0 0,1-1-1 0 0,-1 0 1 0 0,0 0-1 0 0,0 1 1 0 0,0-1 0 0 0,0 0-1 0 0,-1 0 1 0 0,1 1-1 0 0,-1-1 1 0 0,0 0 0 0 0,0 1-1 0 0,-1-1 1 0 0,1 1-1 0 0,-1 0 1 0 0,1-1 0 0 0,-1 1-1 0 0,0 0 1 0 0,-4-5-1 0 0,-1 1-33 0 0,1 1 0 0 0,-1 0-1 0 0,0 0 1 0 0,-1 0-1 0 0,1 1 1 0 0,-1 0 0 0 0,0 1-1 0 0,-1 0 1 0 0,1 0-1 0 0,-1 0 1 0 0,1 1-1 0 0,-1 1 1 0 0,0-1 0 0 0,-11 0-1 0 0,-4-1-57 0 0,1 2 0 0 0,-1 0 0 0 0,0 2 0 0 0,-31 3 0 0 0,48-2 78 0 0,-1 0-1 0 0,1 0 1 0 0,-1 1 0 0 0,1 1 0 0 0,0-1 0 0 0,0 1 0 0 0,0 0-1 0 0,0 1 1 0 0,-10 6 0 0 0,14-8-81 0 0,1 0 1 0 0,-1 0-1 0 0,1 0 1 0 0,-1 0-1 0 0,1 0 1 0 0,0 1-1 0 0,0-1 0 0 0,0 1 1 0 0,0-1-1 0 0,0 1 1 0 0,1 0-1 0 0,-1 0 0 0 0,1 0 1 0 0,0 0-1 0 0,0 0 1 0 0,0 0-1 0 0,0 0 0 0 0,0 0 1 0 0,1 0-1 0 0,-1 0 1 0 0,1 1-1 0 0,0-1 1 0 0,0 0-1 0 0,0 0 0 0 0,1 4 1 0 0,-1-5-141 0 0,1 0 0 0 0,-1 0 0 0 0,1-1 0 0 0,-1 1 0 0 0,1 0 0 0 0,0-1 1 0 0,0 1-1 0 0,0 0 0 0 0,0-1 0 0 0,0 1 0 0 0,0-1 0 0 0,0 1 0 0 0,0-1 0 0 0,0 0 1 0 0,1 1-1 0 0,-1-1 0 0 0,1 0 0 0 0,-1 0 0 0 0,1 0 0 0 0,-1 0 0 0 0,1 0 0 0 0,0 0 0 0 0,2 0 1 0 0,25 6-2670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4:35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588 45 1540 0 0,'0'0'4729'0'0,"5"-8"-4242"0"0,0 0-343 0 0,15-20 437 0 0,-42 36-307 0 0,-183 90 941 0 0,-100 56-857 0 0,304-154-366 0 0,-48 33 52 0 0,46-31-101 0 0,-1 0 0 0 0,1 1 1 0 0,0 0-1 0 0,0 0 0 0 0,0 0 1 0 0,1 0-1 0 0,-1 0 0 0 0,1 0 1 0 0,0 1-1 0 0,0-1 0 0 0,-2 6 0 0 0,3-9-25 0 0,1 0 0 0 0,0 1 0 0 0,0-1 0 0 0,0 1 0 0 0,0-1 0 0 0,0 1 0 0 0,0-1 0 0 0,0 0 0 0 0,-1 1 0 0 0,1-1 0 0 0,0 1 0 0 0,1-1 0 0 0,-1 1 0 0 0,0-1 0 0 0,0 1 0 0 0,0-1 0 0 0,0 0 0 0 0,0 1 0 0 0,0-1 0 0 0,0 1 0 0 0,1-1 0 0 0,-1 0 0 0 0,0 1 0 0 0,0-1 0 0 0,1 1 0 0 0,-1-1 0 0 0,0 0 0 0 0,0 1 0 0 0,1-1 0 0 0,-1 0 0 0 0,0 1 0 0 0,1-1 0 0 0,-1 0 0 0 0,1 0 0 0 0,-1 1 0 0 0,11 1-2481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2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7525 0 0,'0'0'4249'0'0,"0"3"-5118"0"0,2 5 4406 0 0,15-1-3299 0 0,-1-2 0 0 0,1 0 0 0 0,23 4 0 0 0,-18-5-175 0 0,138 29 1206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4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23 496 0 0,'0'0'7142'0'0,"-5"-22"-1868"0"0,5 22-5253 0 0,11 13 2902 0 0,19 3-2957 0 0,-17-10 395 0 0,145 65 64 0 0,-13-7-337 0 0,-137-57 482 0 0,-11-4-500 0 0,2-3-471 0 0,0 1 0 0 0,0-1 0 0 0,0 0 0 0 0,0 0 0 0 0,0 0 0 0 0,0 0 0 0 0,0 0-1 0 0,0-1 1 0 0,0 1 0 0 0,0 0 0 0 0,0 0 0 0 0,0-1 0 0 0,0 1 0 0 0,0 0 0 0 0,0-1 0 0 0,-1 0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7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932 0 2348 0 0,'0'0'7164'0'0,"-5"28"-4432"0"0,-8 12-2348 0 0,-2-1-1 0 0,-1 0 1 0 0,-2 0 0 0 0,-24 36 0 0 0,-101 140 373 0 0,104-160-639 0 0,-474 630 2183 0 0,484-649-2168 0 0,-34 54 0 0 0,54-96 2260 0 0,-5-14-5406 0 0,2 2-3011 0 0,44 67-4937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8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 5885 0 0,'0'0'6074'0'0,"5"18"-6147"0"0,-9 56 932 0 0,-20 115-1 0 0,13-116-609 0 0,-5 116 0 0 0,16-188-241 0 0,0 1 1 0 0,1-1-1 0 0,-1 0 0 0 0,0 0 0 0 0,0 0 0 0 0,0 0 1 0 0,1 0-1 0 0,-1 0 0 0 0,1 0 0 0 0,-1 0 0 0 0,1 0 1 0 0,-1 0-1 0 0,1 0 0 0 0,-1 0 0 0 0,1 0 0 0 0,0 0 0 0 0,0 0 1 0 0,-1 0-1 0 0,1-1 0 0 0,0 1 0 0 0,2 1 0 0 0,-1-1 55 0 0,1 1-1 0 0,0-1 0 0 0,-1 0 1 0 0,1 0-1 0 0,0 0 0 0 0,0 0 1 0 0,0-1-1 0 0,4 1 0 0 0,8 0 249 0 0,0 0 1 0 0,26-4-1 0 0,-29 2-348 0 0,2 0-184 0 0,1-1 1 0 0,-1-1 0 0 0,0 0-1 0 0,0-1 1 0 0,27-11-1 0 0,-31 10-436 0 0,-1 0 1 0 0,0 0-1 0 0,14-11 0 0 0,-17 11-386 0 0,-1 0-1 0 0,1 0 1 0 0,-1 0 0 0 0,-1-1 0 0 0,9-11 0 0 0,1-10-4283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8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1 103 1668 0 0,'0'0'6863'0'0,"16"2"-6607"0"0,49 4-96 0 0,-58-5-116 0 0,-1-1 0 0 0,1 0 0 0 0,-1 0 0 0 0,1 0-1 0 0,-1-1 1 0 0,1 0 0 0 0,-1 0 0 0 0,1-1-1 0 0,-1 0 1 0 0,0 0 0 0 0,0 0 0 0 0,1-1-1 0 0,-2 0 1 0 0,1 0 0 0 0,6-5 0 0 0,-10 7 1 0 0,-1 0 1 0 0,1 0 0 0 0,-1 0 0 0 0,0 0 0 0 0,1 0 0 0 0,-1 0 0 0 0,0 0-1 0 0,0-1 1 0 0,0 1 0 0 0,0 0 0 0 0,0-1 0 0 0,0 1 0 0 0,0-1 0 0 0,-1 0-1 0 0,1 1 1 0 0,0-1 0 0 0,-1 1 0 0 0,0-1 0 0 0,1 0 0 0 0,-1 1 0 0 0,0-1-1 0 0,0 0 1 0 0,1 0 0 0 0,-1 1 0 0 0,-1-1 0 0 0,1 0 0 0 0,0 1 0 0 0,0-1-1 0 0,-1 0 1 0 0,1 1 0 0 0,-1-1 0 0 0,1 0 0 0 0,-2-1 0 0 0,1 1-15 0 0,0-1 0 0 0,-1 1 1 0 0,1 0-1 0 0,-1 0 0 0 0,0 0 0 0 0,0 0 1 0 0,0 1-1 0 0,1-1 0 0 0,-2 0 1 0 0,1 1-1 0 0,0 0 0 0 0,0-1 0 0 0,0 1 1 0 0,-1 0-1 0 0,1 0 0 0 0,0 0 1 0 0,-1 0-1 0 0,1 1 0 0 0,-1-1 1 0 0,1 1-1 0 0,-4-1 0 0 0,1 1-48 0 0,-1 1 0 0 0,1 0 0 0 0,0 0 0 0 0,0 0 0 0 0,1 1 0 0 0,-1 0 0 0 0,0 0 0 0 0,0 0 0 0 0,1 0 1 0 0,-1 1-1 0 0,1 0 0 0 0,0 0 0 0 0,0 0 0 0 0,0 0 0 0 0,0 1 0 0 0,1-1 0 0 0,-1 1 0 0 0,1 0 0 0 0,0 0 0 0 0,0 0 0 0 0,-4 9 0 0 0,-1-2 34 0 0,2 1 0 0 0,0 0-1 0 0,0 1 1 0 0,1 0 0 0 0,1 0 0 0 0,0 0 0 0 0,-3 16-1 0 0,6-22-11 0 0,0 0 0 0 0,0 0-1 0 0,1 0 1 0 0,0 1 0 0 0,0-1-1 0 0,1 0 1 0 0,0 0-1 0 0,0 0 1 0 0,0 0 0 0 0,4 10-1 0 0,-3-14 2 0 0,0 0 0 0 0,0 1 0 0 0,0-1 0 0 0,0-1 0 0 0,0 1 0 0 0,1 0 0 0 0,-1-1 0 0 0,1 1-1 0 0,-1-1 1 0 0,1 1 0 0 0,0-1 0 0 0,0 0 0 0 0,0 0 0 0 0,0-1 0 0 0,1 1 0 0 0,-1-1 0 0 0,0 1 0 0 0,1-1-1 0 0,-1 0 1 0 0,1-1 0 0 0,-1 1 0 0 0,6 0 0 0 0,1 1-369 0 0,-1-2 1 0 0,1 1-1 0 0,-1-1 1 0 0,1 0-1 0 0,14-3 0 0 0,-17 2-360 0 0,0-1 0 0 0,0 0 1 0 0,0 0-1 0 0,-1-1 0 0 0,7-3 0 0 0,13-9-3087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9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1 286 640 0 0,'0'0'5491'0'0,"13"-6"-5299"0"0,102-34 838 0 0,-103 36-915 0 0,-1 0 1 0 0,0 0 0 0 0,0-2-1 0 0,0 1 1 0 0,-1-1-1 0 0,17-13 1 0 0,-23 16-69 0 0,0 0-1 0 0,0-1 1 0 0,-1 0-1 0 0,0 1 1 0 0,0-1 0 0 0,0 0-1 0 0,0 0 1 0 0,0-1-1 0 0,-1 1 1 0 0,0 0 0 0 0,0-1-1 0 0,0 0 1 0 0,-1 1-1 0 0,1-1 1 0 0,-1 0 0 0 0,0 0-1 0 0,0 0 1 0 0,-1-8-1 0 0,0 2 181 0 0,0 0 0 0 0,-1 1 0 0 0,-1-1 0 0 0,-4-17 0 0 0,6 26-159 0 0,-1 0 0 0 0,0 0 1 0 0,0 0-1 0 0,0 0 0 0 0,0 0 0 0 0,0 0 1 0 0,0 0-1 0 0,-1 0 0 0 0,1 0 1 0 0,-1 0-1 0 0,1 1 0 0 0,-4-4 1 0 0,4 5-91 0 0,-1-1 1 0 0,1 0 0 0 0,0 1-1 0 0,-1 0 1 0 0,1-1 0 0 0,0 1-1 0 0,-1 0 1 0 0,1-1 0 0 0,0 1-1 0 0,-1 0 1 0 0,1 0 0 0 0,0 0-1 0 0,-1 0 1 0 0,1 0 0 0 0,-1 1-1 0 0,1-1 1 0 0,0 0 0 0 0,-1 1-1 0 0,1-1 1 0 0,0 1 0 0 0,0-1-1 0 0,-1 1 1 0 0,-1 1 0 0 0,-2 1-51 0 0,-1 1 1 0 0,1 1 0 0 0,0-1-1 0 0,0 0 1 0 0,0 1-1 0 0,1 0 1 0 0,0 0 0 0 0,0 1-1 0 0,-7 10 1 0 0,-26 60 576 0 0,29-59-385 0 0,-8 18-54 0 0,2 1 1 0 0,1 0-1 0 0,2 1 0 0 0,1 0 1 0 0,2 1-1 0 0,2 0 1 0 0,1 0-1 0 0,2 0 0 0 0,1 0 1 0 0,6 59-1 0 0,-3-85-1847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9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1 508 6521 0 0,'0'0'4656'0'0,"110"7"-6100"0"0,-77-6 1428 0 0,4 1 32 0 0,-2-2-32 0 0,3 0-136 0 0,2 0-408 0 0,-7-8-400 0 0,-7 0-936 0 0,9-12-2013 0 0</inkml:trace>
  <inkml:trace contextRef="#ctx0" brushRef="#br0" timeOffset="1">539 0 468 0 0,'0'0'9415'0'0,"-4"10"-9368"0"0,-6 17 313 0 0,1 0 0 0 0,2 1 0 0 0,-6 41-1 0 0,-6 100 70 0 0,8-56-99 0 0,9-93-427 0 0,2-14-485 0 0,-1 1-1 0 0,0-1 1 0 0,0 0-1 0 0,0 1 1 0 0,-3 7-1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3:09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78 9381 0 0,'0'0'2457'0'0,"13"-5"-2727"0"0,10-4 293 0 0,1 2 1 0 0,-1 0 0 0 0,1 2-1 0 0,41-5 1 0 0,8 10-167 0 0,-46 1-222 0 0,1-1 1 0 0,0-2-1 0 0,31-5 1 0 0,-58 7 108 0 0,0 0-1 0 0,0-1 1 0 0,1 1 0 0 0,-1 0-1 0 0,0-1 1 0 0,0 1 0 0 0,1-1-1 0 0,-1 0 1 0 0,0 1 0 0 0,0-1-1 0 0,0 0 1 0 0,0 1 0 0 0,0-1-1 0 0,0 0 1 0 0,0 0 0 0 0,0 0-1 0 0,0 0 1 0 0,0 0 0 0 0,1-2-1 0 0,-2-8-2869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04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97 92 0 0,'0'0'1306'0'0,"-4"-5"-1208"0"0,-2-1-52 0 0,-1 0 0 0 0,1 0 0 0 0,-1 1 0 0 0,0 0 0 0 0,-1 0 0 0 0,1 1 0 0 0,-1 0 0 0 0,0 0 0 0 0,0 1 0 0 0,-13-4 0 0 0,-20-9 795 0 0,34 13-763 0 0,1 0 1 0 0,-1 0-1 0 0,0 1 0 0 0,-1 0 0 0 0,1 0 1 0 0,0 1-1 0 0,-1-1 0 0 0,-8 1 1 0 0,-23-1 6785 0 0,43 6-6661 0 0,-1-1 0 0 0,1 1 0 0 0,-1-1 0 0 0,0 1-1 0 0,0 0 1 0 0,-1 0 0 0 0,1 1 0 0 0,2 6 0 0 0,-2-6-181 0 0,23 36 102 0 0,2-2 0 0 0,33 38 0 0 0,-26-35-17 0 0,36 57 0 0 0,101 219 531 0 0,-41-69-284 0 0,-113-219-118 0 0,32 45 1 0 0,-49-72-460 0 0,1 1 1 0 0,-1 0 0 0 0,0 0-1 0 0,0 0 1 0 0,-1-1 0 0 0,1 1-1 0 0,-1 0 1 0 0,1 0 0 0 0,-1 0-1 0 0,-1 0 1 0 0,0 8 0 0 0,0 3-2839 0 0,1-3-737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46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334 115 996 0 0,'0'0'7459'0'0,"3"-15"-6959"0"0,2-2-324 0 0,-3 10-9 0 0,0 0 1 0 0,0 0-1 0 0,-1-1 1 0 0,0 1-1 0 0,0-1 1 0 0,0-11 0 0 0,-2 18-140 0 0,1 0-1 0 0,-1 0 1 0 0,1 0 0 0 0,-1 0 0 0 0,1 0 0 0 0,-1 0 0 0 0,0 1 0 0 0,0-1 0 0 0,1 0 0 0 0,-1 0 0 0 0,0 0 0 0 0,0 1 0 0 0,0-1 0 0 0,0 1 0 0 0,1-1-1 0 0,-1 0 1 0 0,0 1 0 0 0,0 0 0 0 0,0-1 0 0 0,-1 1 0 0 0,1-1 0 0 0,0 1 0 0 0,0 0 0 0 0,0 0 0 0 0,0 0 0 0 0,0 0 0 0 0,-1 0 0 0 0,-30-3-212 0 0,19 3 244 0 0,1 1 1 0 0,-1 0 0 0 0,1 0-1 0 0,0 2 1 0 0,0-1 0 0 0,0 2-1 0 0,0-1 1 0 0,0 2 0 0 0,1-1-1 0 0,0 2 1 0 0,0-1 0 0 0,0 2-1 0 0,1-1 1 0 0,0 2 0 0 0,0-1-1 0 0,0 1 1 0 0,1 1 0 0 0,1-1-1 0 0,-1 1 1 0 0,1 1 0 0 0,1 0-1 0 0,0 0 1 0 0,-11 20 0 0 0,13-20-22 0 0,0-1 0 0 0,1 0 0 0 0,0 1 0 0 0,0 0 1 0 0,1 0-1 0 0,0 0 0 0 0,1 0 0 0 0,0 1 0 0 0,1-1 0 0 0,0 1 0 0 0,0-1 1 0 0,1 1-1 0 0,2 13 0 0 0,-1-19-4 0 0,1 0 0 0 0,0-1 0 0 0,0 1 0 0 0,0 0 0 0 0,0-1 0 0 0,1 0 0 0 0,0 1 0 0 0,0-1 0 0 0,0 0 0 0 0,0-1 0 0 0,1 1 0 0 0,-1 0 0 0 0,1-1 0 0 0,0 0 0 0 0,0 0 1 0 0,5 3-1 0 0,5 3 200 0 0,0-1 0 0 0,1 0 0 0 0,24 8 0 0 0,-29-12-139 0 0,1-1 1 0 0,0 0-1 0 0,-1-1 1 0 0,1 0-1 0 0,0-1 0 0 0,0 0 1 0 0,0 0-1 0 0,0-2 1 0 0,14-1-1 0 0,5-3 44 0 0,-1-1 0 0 0,31-12 0 0 0,-43 13-101 0 0,-3 1 51 0 0,-1 0 1 0 0,20-11-1 0 0,-29 13-19 0 0,1-1-1 0 0,-1 0 0 0 0,0 0 1 0 0,0 0-1 0 0,-1 0 1 0 0,1 0-1 0 0,-1-1 1 0 0,1 0-1 0 0,-1 0 0 0 0,5-7 1 0 0,-2 0 8 0 0,0 0 1 0 0,-1 1-1 0 0,0-2 1 0 0,-1 1-1 0 0,0 0 1 0 0,0-1 0 0 0,-1 0-1 0 0,-1 0 1 0 0,0 0-1 0 0,-1 0 1 0 0,0 0-1 0 0,-1 0 1 0 0,0-1-1 0 0,-3-16 1 0 0,1 22 34 0 0,0 0 0 0 0,-1 0 0 0 0,0 1 0 0 0,0-1-1 0 0,0 1 1 0 0,-1 0 0 0 0,0 0 0 0 0,0 0 0 0 0,-1 0 0 0 0,-6-7 0 0 0,7 10-238 0 0,0 0-1 0 0,1-1 0 0 0,-1 1 1 0 0,-1 1-1 0 0,1-1 1 0 0,0 0-1 0 0,0 1 0 0 0,-1 0 1 0 0,0 0-1 0 0,1 0 1 0 0,-1 1-1 0 0,0 0 0 0 0,0 0 1 0 0,0 0-1 0 0,-8 0 1 0 0,-43 5-3823 0 0,15 0-1627 0 0,5-3-817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2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194 264 128 0 0,'0'0'5756'0'0,"1"-3"-5236"0"0,-5 159 341 0 0,-22 827 291 0 0,44 8 1104 0 0,-13-760-1764 0 0,3 792 1535 0 0,-8-870-1865 0 0,-3-108-233 0 0,2-33 18 0 0,0 0-1 0 0,1 0 1 0 0,0 0-1 0 0,0 0 1 0 0,4 14 0 0 0,-1-24 4 0 0,0-1 1 0 0,0 0-1 0 0,0 0 1 0 0,0 0-1 0 0,0 0 1 0 0,0 0-1 0 0,0 0 1 0 0,1-1 0 0 0,-1 0-1 0 0,0 1 1 0 0,1-1-1 0 0,2-1 1 0 0,-3 1 34 0 0,49-1 98 0 0,1-2-1 0 0,77-15 1 0 0,11 0 21 0 0,203 11-99 0 0,-35 2 51 0 0,-243-1-18 0 0,1-4 1 0 0,68-18 0 0 0,129-49-199 0 0,-17 5 117 0 0,297-21-362 0 0,-219 46 741 0 0,-225 27-351 0 0,-1-5-1 0 0,104-41 1 0 0,186-93-76 0 0,114-39 20 0 0,-140 96 84 0 0,-262 75-30 0 0,-74 20 35 0 0,71-22 35 0 0,-87 25 0 0 0,-1 0 1 0 0,1-1-1 0 0,-1 0 1 0 0,0-1-1 0 0,-1 0 1 0 0,16-12-1 0 0,-22 14 23 0 0,1 0 0 0 0,-1-1-1 0 0,0 1 1 0 0,0-1-1 0 0,0 1 1 0 0,-1-1-1 0 0,1 0 1 0 0,-1 0-1 0 0,0 0 1 0 0,-1 0-1 0 0,3-10 1 0 0,5-64 307 0 0,-6 48-320 0 0,4-45 123 0 0,-4-1 1 0 0,-2 1 0 0 0,-5 0 0 0 0,-2 0-1 0 0,-4 0 1 0 0,-3 1 0 0 0,-30-98 0 0 0,-212-475 202 0 0,208 555-210 0 0,-3 2 1 0 0,-4 2-1 0 0,-5 3 0 0 0,-94-108 1 0 0,-27 2-281 0 0,-33-41-65 0 0,119 102 113 0 0,-4-5 14 0 0,90 128 40 0 0,-1-1 0 0 0,0 1 0 0 0,-1 1 1 0 0,0-1-1 0 0,0 2 0 0 0,0-1 1 0 0,-1 1-1 0 0,0 1 0 0 0,0 0 1 0 0,-1 1-1 0 0,1 0 0 0 0,-1 0 1 0 0,0 1-1 0 0,-18-1 0 0 0,-18-2-83 0 0,0 3 0 0 0,-61 3-1 0 0,104 0 70 0 0,-48 5-70 0 0,0 2 1 0 0,1 3 0 0 0,-76 23-1 0 0,39-9 87 0 0,-501 140 7 0 0,449-111-161 0 0,-140 73 0 0 0,173-75 19 0 0,-85 30 262 0 0,-35 17-198 0 0,-63 31 179 0 0,21-10-223 0 0,195-86 218 0 0,-105 28 0 0 0,7-2-25 0 0,73-21-31 0 0,21-10-128 0 0,-86 46 0 0 0,163-74 34 0 0,0 1-1 0 0,0 1 1 0 0,0-1-1 0 0,0 0 0 0 0,1 0 1 0 0,-1 1-1 0 0,1-1 0 0 0,-1 1 1 0 0,1-1-1 0 0,-1 1 0 0 0,1-1 1 0 0,0 1-1 0 0,0 0 1 0 0,0 0-1 0 0,0 0 0 0 0,-2 3 1 0 0,0 20-7380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4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1 208 0 0,'0'0'5074'0'0,"0"1"-4995"0"0,2 6-57 0 0,-2-6-141 0 0,20 4 436 0 0,19-7 1022 0 0,-26 1-1252 0 0,0 0 1 0 0,0 1 0 0 0,0 0-1 0 0,1 1 1 0 0,19 4-1 0 0,-31-4-115 0 0,0 0 0 0 0,0 0-1 0 0,0 0 1 0 0,0 0 0 0 0,0 0-1 0 0,0 0 1 0 0,0 1 0 0 0,0-1-1 0 0,-1 0 1 0 0,1 1 0 0 0,1 2 0 0 0,-1-3-205 0 0,-1 1 0 0 0,0 0 0 0 0,0 0 0 0 0,0-1 0 0 0,0 1 0 0 0,0 0 0 0 0,0 0 1 0 0,0 0-1 0 0,-1 0 0 0 0,1 0 0 0 0,-1 0 0 0 0,1 0 0 0 0,-1 0 0 0 0,0 0 1 0 0,0 0-1 0 0,0 0 0 0 0,0 0 0 0 0,0 0 0 0 0,-1 4 0 0 0,-4 6-1243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4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2372 0 0,'0'0'3659'0'0,"16"-6"-3435"0"0,105-39-170 0 0,-110 41 23 0 0,1 0 0 0 0,0 1 0 0 0,0 1 0 0 0,19-2 0 0 0,3 3-3951 0 0</inkml:trace>
  <inkml:trace contextRef="#ctx0" brushRef="#br0" timeOffset="1">82 168 156 0 0,'0'0'5744'0'0,"7"-3"-5564"0"0,27-13 159 0 0,-1-2 0 0 0,45-32 0 0 0,-78 50-482 0 0,1-1 0 0 0,0 0 0 0 0,-1 1 0 0 0,1-1 0 0 0,-1 0-1 0 0,1 1 1 0 0,0-1 0 0 0,-1 0 0 0 0,0 0 0 0 0,1 0 0 0 0,-1 1 0 0 0,1-1-1 0 0,-1 0 1 0 0,0 0 0 0 0,0 0 0 0 0,0 0 0 0 0,1 0 0 0 0,-1 0-1 0 0,0 0 1 0 0,0 1 0 0 0,0-1 0 0 0,0 0 0 0 0,0 0 0 0 0,-1 0 0 0 0,1 0-1 0 0,0-1 1 0 0,-2-8-1737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5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110 113 3848 0 0,'0'0'4551'0'0,"13"-15"-5629"0"0,39-45 991 0 0,-48 55 82 0 0,0 1-1 0 0,0 0 1 0 0,0 1-1 0 0,0-1 1 0 0,1 1-1 0 0,0 0 1 0 0,5-3-1 0 0,-8 5-92 0 0,1 0-1 0 0,0 0 1 0 0,0 0-1 0 0,0 1 1 0 0,-1-1-1 0 0,1 1 1 0 0,0 0-1 0 0,5 0 1 0 0,-15 16-4074 0 0,-1-4 3176 0 0</inkml:trace>
  <inkml:trace contextRef="#ctx0" brushRef="#br0" timeOffset="1">1 266 432 0 0,'0'0'4447'0'0,"12"-5"-3874"0"0,14-6-379 0 0,0-2 1 0 0,33-21-1 0 0,-49 27-461 0 0,0 0 1 0 0,0 1-1 0 0,1 0 0 0 0,0 1 0 0 0,0 0 1 0 0,0 1-1 0 0,13-3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5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0 253 2520 0 0,'0'0'5745'0'0,"91"-74"-6293"0"0,-58 44 600 0 0,4-2-52 0 0,6-1 52 0 0,-3 5-52 0 0,-1 4 0 0 0,-7 7-4 0 0,-6 6-48 0 0,-4 8-636 0 0,-12 3-1069 0 0,-6 20-3563 0 0</inkml:trace>
  <inkml:trace contextRef="#ctx0" brushRef="#br0" timeOffset="1">67 387 848 0 0,'0'0'6333'0'0,"102"-102"-6609"0"0,-70 75 92 0 0,-2 1 184 0 0,-5 9 0 0 0,-7 6 0 0 0,-5 6-376 0 0,-9 5-589 0 0,-4 10-2983 0 0,-3-1 2644 0 0</inkml:trace>
  <inkml:trace contextRef="#ctx0" brushRef="#br0" timeOffset="2">178 321 312 0 0,'0'0'6881'0'0,"42"-29"-7457"0"0,-18 12 576 0 0,0 0-388 0 0,-5 3-1737 0 0,6-7-1979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6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1172 0 0,'0'0'3384'0'0,"0"3"-3146"0"0,-3 16 1882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19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10 132 0 0,'-18'-10'11410'0'0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0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 1956 0 0,'0'0'3757'0'0,"-5"-1"-2625"0"0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41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5068 0 0,'0'0'5957'0'0,"60"-30"-7272"0"0,-46 24 1352 0 0,26-12-1613 0 0,-12 14-2991 0 0,-20 4 1935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41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3588 0 0,'0'0'5121'0'0,"104"-20"-9386"0"0,-80 15 2633 0 0,12-6-544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33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364 3 40 0 0,'-11'-2'9201'0'0,"8"2"-9241"0"0,0 1 1 0 0,-1-1 0 0 0,1 1 0 0 0,0 0-1 0 0,0 0 1 0 0,0 0 0 0 0,-6 2 0 0 0,6-1 271 0 0,0-1 0 0 0,0 1 0 0 0,-1-1-1 0 0,1 0 1 0 0,0 0 0 0 0,-1-1 0 0 0,-5 1 0 0 0,-19 10 400 0 0,3-1-278 0 0,16-7-341 0 0,0 0 0 0 0,1 1 0 0 0,-1 0 0 0 0,1 1 0 0 0,0 0 0 0 0,0 0 0 0 0,0 0 0 0 0,1 1 0 0 0,0 0 1 0 0,0 1-1 0 0,1 0 0 0 0,-9 10 0 0 0,15-17-13 0 0,-24 28 241 0 0,-27 40 0 0 0,44-57-210 0 0,0 1 0 0 0,1 0 0 0 0,0 0 0 0 0,1 1 1 0 0,1-1-1 0 0,0 1 0 0 0,-2 15 0 0 0,2 3 34 0 0,2 1 0 0 0,1-1 1 0 0,1 1-1 0 0,2 0 0 0 0,11 60 0 0 0,-10-79-49 0 0,1 1 0 0 0,1-1 0 0 0,0 0 0 0 0,0-1 0 0 0,10 15 0 0 0,6 17 75 0 0,-1-5-93 0 0,1 0 1 0 0,47 63 0 0 0,-21-34 27 0 0,88 140 99 0 0,-119-182-106 0 0,-1 1 1 0 0,16 41-1 0 0,-26-57 4 0 0,-1 1-1 0 0,-1 0 0 0 0,0 0 0 0 0,-1 0 0 0 0,0 0 0 0 0,-1 0 0 0 0,0 0 0 0 0,-1 0 0 0 0,-1 14 0 0 0,-1-19 50 0 0,0 0-1 0 0,-1 0 1 0 0,0 0-1 0 0,0 0 0 0 0,-1-1 1 0 0,1 1-1 0 0,-1-1 1 0 0,-1 0-1 0 0,1 0 0 0 0,-1 0 1 0 0,0-1-1 0 0,-1 0 1 0 0,1 0-1 0 0,-1 0 1 0 0,0 0-1 0 0,-13 6 0 0 0,-188 92 787 0 0,190-96-769 0 0,11-5-50 0 0,1 0 1 0 0,0 0-1 0 0,1 0 1 0 0,-1 1-1 0 0,0 0 1 0 0,-6 4-1 0 0,11-6-79 0 0,0-1 25 0 0,0 1 5 0 0,0-1-44 0 0,12-15-5669 0 0,5-8-2361 0 0,-46 60 5900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06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157 179 6869 0 0,'0'0'4677'0'0,"-5"31"-5479"0"0,-2-10 1063 0 0,6-16-189 0 0,0 0 1 0 0,0-1-1 0 0,-1 1 1 0 0,0 0 0 0 0,0-1-1 0 0,0 1 1 0 0,0-1-1 0 0,-5 6 1 0 0,11-34 1721 0 0,26-57-1915 0 0,-28 77 178 0 0,-1 3-112 0 0,-16 38-1676 0 0,15-37 1751 0 0,-6 20 953 0 0,-15 32 0 0 0,20-56-919 0 0,0-1-1 0 0,1 1 1 0 0,-1-1-1 0 0,1 1 1 0 0,0-1 0 0 0,0 1-1 0 0,0-1 1 0 0,2-4 0 0 0,-1-9-78 0 0,-7 28-2685 0 0,-7 29 2960 0 0,6-17-112 0 0,7-22-68 0 0,0 0 0 0 0,-1 1 0 0 0,1-1-1 0 0,0 0 1 0 0,-1 0 0 0 0,1 1-1 0 0,-1-1 1 0 0,1 0 0 0 0,0 0-1 0 0,-1 0 1 0 0,1 1 0 0 0,-1-1 0 0 0,1 0-1 0 0,-1 0 1 0 0,1 0 0 0 0,0 0-1 0 0,-1 0 1 0 0,1 0 0 0 0,-1 0-1 0 0,1 0 1 0 0,-1 0 0 0 0,1 0 0 0 0,-1 0-1 0 0,1-1 1 0 0,0 1 0 0 0,-1 0-1 0 0,1 0 1 0 0,-1 0 0 0 0,1 0 0 0 0,-1-1-1 0 0,1 1 1 0 0,0 0 0 0 0,-1 0-1 0 0,1-1 1 0 0,0 1 0 0 0,-1 0-1 0 0,1-1 1 0 0,0 1 0 0 0,-1-1 0 0 0,-16-13 7 0 0,17 14-18 0 0,-8-8-70 0 0,1-1 1 0 0,0 0 0 0 0,1 0 0 0 0,0 0 0 0 0,0-1 0 0 0,1 0-1 0 0,1 0 1 0 0,-6-15 0 0 0,9 22 14 0 0,1-1 0 0 0,-1 1 1 0 0,1 0-1 0 0,0-1 0 0 0,0 1 0 0 0,0-1 0 0 0,1 1 1 0 0,-1-1-1 0 0,1 1 0 0 0,0 0 0 0 0,0-1 0 0 0,0 1 0 0 0,0 0 1 0 0,0 0-1 0 0,1 0 0 0 0,0 0 0 0 0,-1 0 0 0 0,4-4 1 0 0,1-1-69 0 0,0 0 0 0 0,0 0 1 0 0,1 1-1 0 0,0 0 0 0 0,11-8 1 0 0,-15 13 15 0 0,51-34-365 0 0,-51 34 337 0 0,1 0-1 0 0,-1 1 0 0 0,1-1 1 0 0,0 1-1 0 0,0 0 0 0 0,-1 0 1 0 0,1 0-1 0 0,0 0 0 0 0,0 1 1 0 0,0 0-1 0 0,0 0 0 0 0,0 0 1 0 0,0 0-1 0 0,5 1 0 0 0,-6 0 67 0 0,0 1 0 0 0,0 0 1 0 0,0-1-1 0 0,-1 1 0 0 0,1 0 0 0 0,0 0 0 0 0,-1 1 0 0 0,0-1 0 0 0,1 1 0 0 0,-1-1 0 0 0,0 1 1 0 0,0-1-1 0 0,3 7 0 0 0,19 40 84 0 0,-18-33-72 0 0,0 1 0 0 0,-1-1-1 0 0,-1 1 1 0 0,-1 0 0 0 0,0 0-1 0 0,-2 0 1 0 0,0 0 0 0 0,0 0-1 0 0,-3 23 1 0 0,-2-15 141 0 0,-1-1 0 0 0,-1 0 0 0 0,-1 0 0 0 0,0 0 0 0 0,-22 42 0 0 0,8-27-8 0 0,-1-1 1 0 0,-2-2-1 0 0,-42 52 0 0 0,54-77 29 0 0,3 1-60 0 0,9-11-102 0 0,1-1 0 0 0,-1 1 0 0 0,1-1 0 0 0,-1 1 1 0 0,1-1-1 0 0,-1 0 0 0 0,1 1 0 0 0,0-1 0 0 0,-1 0 0 0 0,1 1 0 0 0,-1-1 1 0 0,1 0-1 0 0,0 0 0 0 0,-1 0 0 0 0,1 0 0 0 0,0 1 0 0 0,-1-1 0 0 0,1 0 0 0 0,0 0 1 0 0,-1 0-1 0 0,1 0 0 0 0,0-1 0 0 0,-1 1 0 0 0,1 0 0 0 0,1 0 0 0 0,58-4 303 0 0,0-2-1 0 0,86-19 0 0 0,-39 5-298 0 0,-105 20-10 0 0,0-1 0 0 0,0 1 0 0 0,0 0 0 0 0,0 0-1 0 0,0-1 1 0 0,0 0 0 0 0,0 1 0 0 0,-1-1 0 0 0,1 0 0 0 0,0 0 0 0 0,-1 0 0 0 0,4-2-1 0 0,6-15-2899 0 0,15-32-5209 0 0,-18 30 5238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06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212 108 5705 0 0,'0'0'5482'0'0,"0"-8"-5209"0"0,0-24-255 0 0,0 32-15 0 0,-1 0-1 0 0,1-1 1 0 0,0 1-1 0 0,0-1 1 0 0,0 1-1 0 0,0 0 1 0 0,0-1-1 0 0,0 1 1 0 0,-1 0-1 0 0,1-1 1 0 0,0 1 0 0 0,0 0-1 0 0,0-1 1 0 0,-1 1-1 0 0,1 0 1 0 0,0-1-1 0 0,-1 1 1 0 0,1 0-1 0 0,0 0 1 0 0,0-1-1 0 0,-1 1 1 0 0,1 0-1 0 0,-1 0 1 0 0,1 0-1 0 0,0-1 1 0 0,-1 1-1 0 0,1 0 1 0 0,0 0-1 0 0,-1 0 1 0 0,1 0-1 0 0,-1 0 1 0 0,1 0-1 0 0,0 0 1 0 0,-1 0-1 0 0,1 0 1 0 0,-1 0-1 0 0,1 0 1 0 0,0 0-1 0 0,-1 0 1 0 0,1 0-1 0 0,-1 0 1 0 0,1 0-1 0 0,0 1 1 0 0,-1-1-1 0 0,1 0 1 0 0,-1 1-1 0 0,-17 7-51 0 0,17-8 126 0 0,-12 7-23 0 0,1 1 0 0 0,-1 0 0 0 0,1 1 0 0 0,1 0 0 0 0,0 0 0 0 0,0 2 0 0 0,1-1 0 0 0,0 1-1 0 0,1 1 1 0 0,-14 21 0 0 0,17-23-101 0 0,0 1 0 0 0,1-1 0 0 0,0 1 0 0 0,1 0 0 0 0,0 0-1 0 0,1 0 1 0 0,0 1 0 0 0,1-1 0 0 0,0 1 0 0 0,0 0 0 0 0,2-1 0 0 0,-1 1 0 0 0,2 0 0 0 0,1 11-1 0 0,-1-17 72 0 0,0-1 1 0 0,1 0-1 0 0,0 0 0 0 0,0 0 0 0 0,0-1 0 0 0,0 1 0 0 0,1 0 0 0 0,0-1 0 0 0,0 1 0 0 0,0-1 1 0 0,1 0-1 0 0,-1 0 0 0 0,1-1 0 0 0,0 1 0 0 0,0-1 0 0 0,0 1 0 0 0,1-1 0 0 0,-1 0 0 0 0,1-1 0 0 0,0 1 1 0 0,0-1-1 0 0,-1 0 0 0 0,7 1 0 0 0,5 2 183 0 0,1 0 1 0 0,-1-1-1 0 0,1-1 1 0 0,-1-1-1 0 0,34 0 1 0 0,-41-4-123 0 0,1-1 0 0 0,-1 0 1 0 0,1 0-1 0 0,-1-1 0 0 0,0 0 0 0 0,0-1 1 0 0,-1 0-1 0 0,0 0 0 0 0,10-8 0 0 0,-11 8-40 0 0,7-4 69 0 0,-1-1 0 0 0,-1 0-1 0 0,0-1 1 0 0,0 0-1 0 0,-1-1 1 0 0,0 0 0 0 0,13-21-1 0 0,-18 22-3 0 0,0 1-1 0 0,-1-1 0 0 0,0 1 1 0 0,-1-1-1 0 0,0-1 0 0 0,-1 1 1 0 0,0 0-1 0 0,-1-1 1 0 0,0 0-1 0 0,-1 1 0 0 0,0-14 1 0 0,-1 18-69 0 0,0-1-1 0 0,-1 1 1 0 0,1-1 0 0 0,-1 1-1 0 0,-1 0 1 0 0,1-1 0 0 0,-1 1 0 0 0,-1 0-1 0 0,1 0 1 0 0,-1 0 0 0 0,0 1-1 0 0,-1-1 1 0 0,0 1 0 0 0,0-1 0 0 0,0 1-1 0 0,0 0 1 0 0,-1 1 0 0 0,0-1 0 0 0,-1 1-1 0 0,1 0 1 0 0,-1 0 0 0 0,0 1-1 0 0,0 0 1 0 0,0 0 0 0 0,-1 0 0 0 0,-13-5-1 0 0,14 6-191 0 0,-1 1 0 0 0,0 0 0 0 0,0 0 0 0 0,0 0 0 0 0,0 1 0 0 0,0 0 0 0 0,0 0 0 0 0,0 1 0 0 0,0 0 0 0 0,-1 0-1 0 0,1 1 1 0 0,0-1 0 0 0,0 2 0 0 0,0-1 0 0 0,-13 5 0 0 0,7 0-1058 0 0,0 0 0 0 0,0 0 0 0 0,1 2 0 0 0,0-1 0 0 0,0 1 0 0 0,0 1 0 0 0,-10 10 0 0 0,1 1-2886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1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632 0 236 0 0,'0'0'10200'0'0,"-7"1"-10553"0"0,3 1 341 0 0,-1-1 0 0 0,1 1 0 0 0,0-1 0 0 0,0 1 0 0 0,1 0 0 0 0,-1 1 0 0 0,0-1 0 0 0,0 1 0 0 0,1-1 0 0 0,0 1 0 0 0,0 0 0 0 0,-1 1 0 0 0,2-1 0 0 0,-1 0 0 0 0,0 1 0 0 0,1 0 0 0 0,-1-1 1 0 0,1 1-1 0 0,-2 5 0 0 0,-36 75 471 0 0,-33 95 0 0 0,38-87-35 0 0,-261 589 1510 0 0,193-471-3416 0 0,93-189-3703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2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6169 0 0,'0'0'4263'0'0,"3"6"-4348"0"0,0 3 168 0 0,-1 0 0 0 0,1 1 1 0 0,-2-1-1 0 0,1 0 0 0 0,-1 1 0 0 0,0-1 0 0 0,-1 1 1 0 0,0-1-1 0 0,-1 1 0 0 0,0-1 0 0 0,-1 1 0 0 0,1-1 1 0 0,-2 1-1 0 0,-5 14 0 0 0,-8 18 339 0 0,-38 73 0 0 0,47-101-437 0 0,-14 21 169 0 0,15-26-126 0 0,1-1 0 0 0,0 1 1 0 0,0 0-1 0 0,1 1 0 0 0,0-1 1 0 0,0 1-1 0 0,1 0 0 0 0,0 0 1 0 0,-2 17-1 0 0,6-25-46 0 0,-1-1 0 0 0,1 1 0 0 0,-1 0 0 0 0,1-1 0 0 0,0 1 0 0 0,0-1 0 0 0,-1 0-1 0 0,1 1 1 0 0,0-1 0 0 0,0 0 0 0 0,0 1 0 0 0,1-1 0 0 0,-1 0 0 0 0,0 0 0 0 0,0 0 0 0 0,1 0 0 0 0,-1 0-1 0 0,0 0 1 0 0,1 0 0 0 0,2 1 0 0 0,34 13 133 0 0,-1-6 3 0 0,0-2 0 0 0,1-1 0 0 0,57 1 0 0 0,2 1-2303 0 0,-82-6 281 0 0,1-1 1 0 0,-1 0-1 0 0,28-3 0 0 0,-33-2-552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2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206 133 808 0 0,'0'0'3038'0'0,"-6"-13"-1138"0"0,-1-3-1304 0 0,-1 0 458 0 0,1 0 0 0 0,0-1-1 0 0,1 1 1 0 0,-4-23 0 0 0,9 50-917 0 0,0-1-1 0 0,-1 1 1 0 0,0-1-1 0 0,0 1 1 0 0,-9 19 0 0 0,-2 13 139 0 0,-43 161 441 0 0,-9 33-607 0 0,65-237-194 0 0,0 1-1 0 0,-1-1 1 0 0,1 1-1 0 0,0 0 1 0 0,0-1 0 0 0,0 1-1 0 0,-1-1 1 0 0,1 1 0 0 0,0 0-1 0 0,0-1 1 0 0,0 1 0 0 0,0 0-1 0 0,0-1 1 0 0,0 1 0 0 0,0 0-1 0 0,0-1 1 0 0,1 1-1 0 0,-1-1 1 0 0,0 1 0 0 0,0 0-1 0 0,0-1 1 0 0,1 1 0 0 0,-1-1-1 0 0,0 1 1 0 0,1-1 0 0 0,-1 1-1 0 0,0-1 1 0 0,1 1 0 0 0,-1-1-1 0 0,1 1 1 0 0,-1-1-1 0 0,1 1 1 0 0,-1-1 0 0 0,1 0-1 0 0,-1 1 1 0 0,1-1 0 0 0,-1 0-1 0 0,1 1 1 0 0,-1-1 0 0 0,1 0-1 0 0,0 0 1 0 0,-1 0 0 0 0,1 1-1 0 0,0-1 1 0 0,0 0-1 0 0,31-8-3325 0 0,-15 1 1515 0 0,3-4-649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2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54 4376 0 0,'0'0'10191'0'0,"-10"-4"-10443"0"0,3 1 180 0 0,5 1 41 0 0,-1 1 0 0 0,0 0 1 0 0,1-1-1 0 0,-1 1 0 0 0,0 0 0 0 0,0 0 0 0 0,0 0 1 0 0,0 1-1 0 0,0-1 0 0 0,0 1 0 0 0,0 0 0 0 0,0 0 0 0 0,0 0 1 0 0,0 0-1 0 0,0 0 0 0 0,0 0 0 0 0,0 1 0 0 0,0 0 0 0 0,0-1 1 0 0,0 1-1 0 0,0 0 0 0 0,1 1 0 0 0,-1-1 0 0 0,-3 2 1 0 0,-12 11-50 0 0,0 1 0 0 0,2 0 0 0 0,-1 1 0 0 0,2 0 0 0 0,-18 26 0 0 0,26-33 33 0 0,0 1 0 0 0,1 1 1 0 0,0-1-1 0 0,1 1 0 0 0,0 0 1 0 0,1 0-1 0 0,0 0 0 0 0,1 0 1 0 0,0 1-1 0 0,0 0 0 0 0,0 22 0 0 0,3-32 44 0 0,0 1-1 0 0,0-1 1 0 0,1 0-1 0 0,0 0 1 0 0,-1 1-1 0 0,1-1 1 0 0,0 0-1 0 0,0 0 0 0 0,0 0 1 0 0,0 0-1 0 0,1 0 1 0 0,-1 0-1 0 0,0 0 1 0 0,1 0-1 0 0,-1 0 1 0 0,1-1-1 0 0,0 1 0 0 0,0-1 1 0 0,-1 1-1 0 0,1-1 1 0 0,0 1-1 0 0,0-1 1 0 0,0 0-1 0 0,1 0 0 0 0,-1 0 1 0 0,0-1-1 0 0,0 1 1 0 0,1 0-1 0 0,-1-1 1 0 0,0 1-1 0 0,4-1 1 0 0,9 3 116 0 0,0-2 1 0 0,0 0-1 0 0,25-2 1 0 0,-38 1-102 0 0,11-1 89 0 0,0 0 1 0 0,0-2 0 0 0,-1 1 0 0 0,1-1-1 0 0,-1-1 1 0 0,0 0 0 0 0,0-1 0 0 0,0 0-1 0 0,-1-1 1 0 0,15-10 0 0 0,-21 13-23 0 0,0 0 0 0 0,0-1 0 0 0,-1 1 0 0 0,1-1 0 0 0,-1-1-1 0 0,0 1 1 0 0,0 0 0 0 0,-1-1 0 0 0,1 0 0 0 0,-1 0 0 0 0,0 0 0 0 0,0 0 0 0 0,-1 0 0 0 0,1-1 0 0 0,-1 1 0 0 0,-1-1-1 0 0,1 0 1 0 0,-1 1 0 0 0,0-1 0 0 0,0 0 0 0 0,0 0 0 0 0,-1 0 0 0 0,0 0 0 0 0,-1-10 0 0 0,-1 11-22 0 0,1 0 0 0 0,-1-1 1 0 0,-1 1-1 0 0,1 1 0 0 0,-1-1 1 0 0,0 0-1 0 0,0 1 0 0 0,0-1 0 0 0,0 1 1 0 0,-1 0-1 0 0,0 0 0 0 0,0 0 1 0 0,0 1-1 0 0,-8-6 0 0 0,-6-4-58 0 0,-1 1 0 0 0,-24-12-1 0 0,23 16-96 0 0,-38-13 0 0 0,42 17-781 0 0,0-1 0 0 0,1-1 0 0 0,-1-1 0 0 0,-14-8-1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3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1580 0 0,'0'0'7182'0'0,"9"14"-6710"0"0,170 259 505 0 0,181 374 1 0 0,-316-560-627 0 0,4-2 0 0 0,4-2 0 0 0,3-2-1 0 0,77 86 1 0 0,-126-161-1110 0 0,2 2 3531 0 0,-4-10-2726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4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400 66 248 0 0,'0'0'11736'0'0,"-5"-11"-11222"0"0,-16-32-205 0 0,20 42-308 0 0,1 0 1 0 0,-1 1-1 0 0,1-1 0 0 0,-1 0 1 0 0,0 0-1 0 0,1 1 0 0 0,-1-1 1 0 0,0 0-1 0 0,0 1 0 0 0,0-1 1 0 0,1 1-1 0 0,-1-1 0 0 0,0 1 0 0 0,0-1 1 0 0,0 1-1 0 0,0-1 0 0 0,0 1 1 0 0,0 0-1 0 0,0 0 0 0 0,0 0 1 0 0,0-1-1 0 0,0 1 0 0 0,0 0 1 0 0,0 0-1 0 0,0 0 0 0 0,0 0 0 0 0,0 1 1 0 0,0-1-1 0 0,0 0 0 0 0,0 0 1 0 0,0 1-1 0 0,0-1 0 0 0,0 0 1 0 0,0 1-1 0 0,0-1 0 0 0,0 1 1 0 0,1-1-1 0 0,-1 1 0 0 0,0 0 0 0 0,0-1 1 0 0,0 1-1 0 0,0 0 0 0 0,-1 1-1 0 0,-17 9-3 0 0,0 1 0 0 0,2 1 0 0 0,-1 0 0 0 0,2 2 0 0 0,0 0-1 0 0,0 0 1 0 0,1 2 0 0 0,2 0 0 0 0,-1 0 0 0 0,2 2 0 0 0,-17 32 0 0 0,16-25 13 0 0,1 1 0 0 0,2 0-1 0 0,1 1 1 0 0,1 0 0 0 0,1 0 0 0 0,1 1 0 0 0,2 0 0 0 0,-1 38 0 0 0,5-55-12 0 0,0 1 0 0 0,0-1 0 0 0,1 1 0 0 0,1-1 1 0 0,0 0-1 0 0,1 0 0 0 0,5 17 0 0 0,-6-25 22 0 0,0-1 0 0 0,-1 1 0 0 0,2 0-1 0 0,-1-1 1 0 0,0 1 0 0 0,1-1 0 0 0,-1 0 0 0 0,1 1 0 0 0,0-1 0 0 0,0-1-1 0 0,1 1 1 0 0,-1 0 0 0 0,0-1 0 0 0,1 0 0 0 0,0 0 0 0 0,-1 0-1 0 0,1 0 1 0 0,0 0 0 0 0,0-1 0 0 0,0 1 0 0 0,0-1 0 0 0,0 0-1 0 0,0-1 1 0 0,0 1 0 0 0,6 0 0 0 0,-7-1 47 0 0,-1 0 1 0 0,0 0 0 0 0,0-1-1 0 0,1 1 1 0 0,-1 0-1 0 0,0-1 1 0 0,0 1 0 0 0,1-1-1 0 0,-1 0 1 0 0,0 1-1 0 0,0-1 1 0 0,0 0 0 0 0,0 0-1 0 0,0-1 1 0 0,0 1-1 0 0,0 0 1 0 0,-1-1 0 0 0,1 1-1 0 0,0-1 1 0 0,-1 1-1 0 0,1-1 1 0 0,-1 0-1 0 0,0 0 1 0 0,1 0 0 0 0,-1 1-1 0 0,0-1 1 0 0,0 0-1 0 0,0-1 1 0 0,0 1 0 0 0,-1 0-1 0 0,1 0 1 0 0,0-3-1 0 0,0 2-24 0 0,-1-1-1 0 0,1 1 0 0 0,-1-1 1 0 0,0 1-1 0 0,0-1 1 0 0,0 1-1 0 0,0-1 0 0 0,0 1 1 0 0,-1-1-1 0 0,0 1 0 0 0,0 0 1 0 0,0-1-1 0 0,0 1 1 0 0,0 0-1 0 0,-1 0 0 0 0,1-1 1 0 0,-1 1-1 0 0,0 0 0 0 0,0 1 1 0 0,-3-5-1 0 0,1 4-47 0 0,0-1 0 0 0,0 1 0 0 0,-1 0 0 0 0,1 0 0 0 0,-1 1 0 0 0,0 0 0 0 0,0-1 0 0 0,0 1 0 0 0,0 1 0 0 0,0-1 0 0 0,-7 0 0 0 0,0 0-202 0 0,-1 0 1 0 0,1 1-1 0 0,-21 2 0 0 0,30-1 118 0 0,0 1-1 0 0,-1 0 0 0 0,1 0 1 0 0,0 0-1 0 0,0 0 0 0 0,0 0 1 0 0,-1 1-1 0 0,1-1 0 0 0,1 1 1 0 0,-1 0-1 0 0,0 0 0 0 0,0 0 1 0 0,1 0-1 0 0,-5 5 0 0 0,5-5-222 0 0,1-1 0 0 0,0 1 1 0 0,-1 0-1 0 0,1 0 0 0 0,0-1 0 0 0,0 1 0 0 0,0 0 0 0 0,0 0 0 0 0,0 0 0 0 0,0 0 0 0 0,0 0 0 0 0,1 0 1 0 0,-1 0-1 0 0,1 0 0 0 0,-1 0 0 0 0,1 1 0 0 0,0-1 0 0 0,0 0 0 0 0,0 0 0 0 0,0 0 0 0 0,0 0 0 0 0,1 1 1 0 0,0 3-1 0 0,8 2-2663 0 0,11-3-21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25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92 4876 0 0,'0'0'5614'0'0,"-2"-6"-5192"0"0,0 1-258 0 0,2 3-83 0 0,-1 0 1 0 0,1 0-1 0 0,-1 1 0 0 0,1-1 1 0 0,-1 0-1 0 0,0 1 0 0 0,0-1 1 0 0,0 0-1 0 0,0 1 0 0 0,0-1 0 0 0,-3-1 1 0 0,0 1-74 0 0,-1 1 0 0 0,1 0 0 0 0,-1 1 1 0 0,1-1-1 0 0,-1 1 0 0 0,0 0 0 0 0,1 0 0 0 0,-1 0 0 0 0,1 1 1 0 0,-8 1-1 0 0,5 0 12 0 0,-1 1 0 0 0,0 0 0 0 0,1 0 0 0 0,-1 1 0 0 0,1 0 0 0 0,0 0 0 0 0,0 1 0 0 0,1 0 0 0 0,-1 0 0 0 0,1 0 1 0 0,0 1-1 0 0,-7 9 0 0 0,4-4-35 0 0,0 1 0 0 0,1-1 0 0 0,0 1 0 0 0,1 1 0 0 0,1-1 0 0 0,-7 18 0 0 0,11-23 7 0 0,-1-1-1 0 0,1 1 1 0 0,1 0-1 0 0,0 0 1 0 0,0-1-1 0 0,0 1 1 0 0,0 0-1 0 0,1 0 1 0 0,0 0-1 0 0,1 0 1 0 0,2 12-1 0 0,-2-15 23 0 0,0-1 1 0 0,1 1-1 0 0,0 0 0 0 0,0 0 0 0 0,0-1 0 0 0,0 1 0 0 0,0-1 0 0 0,1 0 0 0 0,-1 0 0 0 0,1 0 0 0 0,0 0 0 0 0,0 0 0 0 0,0 0 0 0 0,1-1 0 0 0,-1 1 0 0 0,1-1 1 0 0,-1 0-1 0 0,1 0 0 0 0,0-1 0 0 0,5 3 0 0 0,16 3 150 0 0,1-1 0 0 0,0-1 0 0 0,0-1 1 0 0,1-1-1 0 0,-1-2 0 0 0,1 0 0 0 0,34-5 0 0 0,-50 2-39 0 0,0-1-1 0 0,-1 0 1 0 0,1-1-1 0 0,-1 0 0 0 0,0 0 1 0 0,0-1-1 0 0,0-1 1 0 0,-1 0-1 0 0,0 0 1 0 0,0 0-1 0 0,0-1 1 0 0,-1-1-1 0 0,12-13 0 0 0,-17 16 0 0 0,0 0 1 0 0,0-1-1 0 0,0 0 0 0 0,-1 1 0 0 0,1-1 0 0 0,-1 0 0 0 0,-1 0 0 0 0,1 0 0 0 0,-1 0 0 0 0,0-1 0 0 0,-1 1 0 0 0,1 0 0 0 0,-1-1 0 0 0,-1 1 1 0 0,1 0-1 0 0,-1 0 0 0 0,0 0 0 0 0,0-1 0 0 0,-1 1 0 0 0,-3-9 0 0 0,-2-4 3 0 0,-1 1 0 0 0,0 0 0 0 0,-1 0 0 0 0,-1 1-1 0 0,-15-19 1 0 0,21 31-196 0 0,0 0-1 0 0,0 1 1 0 0,-1 0 0 0 0,1 0-1 0 0,-1 0 1 0 0,0 0-1 0 0,0 1 1 0 0,0 0-1 0 0,-1 0 1 0 0,1 0-1 0 0,-1 1 1 0 0,0 0-1 0 0,1 0 1 0 0,-1 0-1 0 0,0 1 1 0 0,-10-2-1 0 0,5 2-779 0 0,0 1-1 0 0,0-1 1 0 0,0 2 0 0 0,0 0-1 0 0,0 0 1 0 0,0 1-1 0 0,0 0 1 0 0,-17 6-1 0 0,-5 5-4654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49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237 2 380 0 0,'0'0'7191'0'0,"31"0"-7925"0"0,27-2-120 0 0,-56 3 850 0 0,-1-1-1 0 0,0 1 0 0 0,0 0 0 0 0,0 0 1 0 0,0 0-1 0 0,0 0 0 0 0,0 0 1 0 0,0 0-1 0 0,0 0 0 0 0,0 0 0 0 0,0 0 1 0 0,-1 0-1 0 0,1 0 0 0 0,0 0 1 0 0,-1 1-1 0 0,1-1 0 0 0,-1 0 0 0 0,1 0 1 0 0,-1 1-1 0 0,0-1 0 0 0,1 0 1 0 0,-1 1-1 0 0,0 1 0 0 0,4 35 225 0 0,-4-35-211 0 0,0 4 46 0 0,0 0 1 0 0,-1-1-1 0 0,0 1 0 0 0,0 0 0 0 0,0-1 0 0 0,-1 0 0 0 0,0 1 0 0 0,0-1 1 0 0,-1 0-1 0 0,0 0 0 0 0,0 0 0 0 0,0 0 0 0 0,-1-1 0 0 0,0 1 0 0 0,0-1 1 0 0,0 0-1 0 0,-1 0 0 0 0,0 0 0 0 0,0-1 0 0 0,0 0 0 0 0,-8 6 0 0 0,-13 7 71 0 0,0-2 1 0 0,-1 0-1 0 0,-41 15 0 0 0,41-18-80 0 0,-3-2-143 0 0,-38 9 0 0 0,63-18-73 0 0,25-7 33 0 0,98-24 19 0 0,-100 27 79 0 0,-1 0-1 0 0,1 2 0 0 0,0 0 1 0 0,32 2-1 0 0,-44 0 4 0 0,1 1 1 0 0,-1-1-1 0 0,0 1 1 0 0,0 0-1 0 0,1 1 0 0 0,-1-1 1 0 0,-1 1-1 0 0,1 1 1 0 0,0-1-1 0 0,-1 1 1 0 0,0 0-1 0 0,1 0 0 0 0,-2 0 1 0 0,1 1-1 0 0,0 0 1 0 0,-1 0-1 0 0,6 9 1 0 0,-6-9 46 0 0,-1 0 0 0 0,-1 0 1 0 0,1 0-1 0 0,-1 0 0 0 0,0 0 1 0 0,0 1-1 0 0,0-1 1 0 0,-1 1-1 0 0,1 0 0 0 0,-1-1 1 0 0,-1 1-1 0 0,1 0 1 0 0,-1-1-1 0 0,0 1 0 0 0,0 0 1 0 0,-1 0-1 0 0,0-1 0 0 0,0 1 1 0 0,0 0-1 0 0,-4 8 1 0 0,0-5 92 0 0,0 1 1 0 0,-1-1 0 0 0,0 0-1 0 0,-1-1 1 0 0,0 1 0 0 0,0-1-1 0 0,-1-1 1 0 0,0 1-1 0 0,0-1 1 0 0,-1-1 0 0 0,0 0-1 0 0,0 0 1 0 0,0 0 0 0 0,-17 6-1 0 0,-2 0-29 0 0,0-1-1 0 0,-1-2 0 0 0,0-1 1 0 0,-32 5-1 0 0,18-10-965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33.9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5 5457 0 0,'0'0'1504'0'0,"-8"-5"-2498"0"0,32 330 5544 0 0,-24-324-4538 0 0,3 11 127 0 0,0 0 0 0 0,1-1 0 0 0,0 1 0 0 0,1-1 0 0 0,1 0 0 0 0,-1 0 0 0 0,9 11 0 0 0,7 15 15 0 0,4 22-1599 0 0,-11-54-4552 0 0,-4-5 1648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0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186 8 2824 0 0,'0'0'6283'0'0,"-11"-2"-7087"0"0,3 1 697 0 0,5 0 81 0 0,1 0 0 0 0,-1 1 1 0 0,1-1-1 0 0,-1 1 0 0 0,0-1 1 0 0,1 1-1 0 0,-1 0 0 0 0,1 0 1 0 0,-1 0-1 0 0,0 0 0 0 0,1 1 1 0 0,-1-1-1 0 0,1 1 0 0 0,-1-1 1 0 0,0 1-1 0 0,1 0 0 0 0,0 0 0 0 0,-1 0 1 0 0,1 1-1 0 0,0-1 0 0 0,-1 0 1 0 0,1 1-1 0 0,0-1 0 0 0,0 1 1 0 0,-3 3-1 0 0,-7 11-48 0 0,0 1 0 0 0,2 0-1 0 0,0 1 1 0 0,1 0 0 0 0,0 0 0 0 0,2 1 0 0 0,0 0-1 0 0,1 1 1 0 0,1-1 0 0 0,1 1 0 0 0,0 0 0 0 0,2 0-1 0 0,0 30 1 0 0,2-46 94 0 0,0 0 0 0 0,1-1 0 0 0,-1 1 0 0 0,1 0 0 0 0,0-1 0 0 0,0 1 0 0 0,0 0 0 0 0,1-1 0 0 0,-1 1 0 0 0,1-1 0 0 0,0 0 0 0 0,0 0 0 0 0,0 1-1 0 0,1-1 1 0 0,-1 0 0 0 0,1-1 0 0 0,4 6 0 0 0,-2-5 74 0 0,0 0 0 0 0,0 0 0 0 0,0 0 0 0 0,1-1 0 0 0,-1 0 0 0 0,0 0 0 0 0,1 0 0 0 0,-1 0 0 0 0,1-1 0 0 0,10 1 0 0 0,-3-1 92 0 0,1-1 0 0 0,-1 0 0 0 0,1-1 0 0 0,-1 0 0 0 0,1-1 0 0 0,-1 0 0 0 0,0-2 0 0 0,0 1 0 0 0,17-8 0 0 0,-20 6-57 0 0,0-1 0 0 0,0 0 1 0 0,0-1-1 0 0,-1 0 0 0 0,0 0 0 0 0,0-1 0 0 0,0 0 0 0 0,-1-1 0 0 0,-1 1 1 0 0,0-2-1 0 0,0 1 0 0 0,0-1 0 0 0,-1 0 0 0 0,-1 0 0 0 0,0-1 0 0 0,0 1 0 0 0,-1-1 1 0 0,0 0-1 0 0,-1 0 0 0 0,0-1 0 0 0,-1 1 0 0 0,0-1 0 0 0,-1 1 0 0 0,0-1 0 0 0,-1 0 1 0 0,-1 1-1 0 0,-1-13 0 0 0,1 19-128 0 0,0 0-1 0 0,-1 1 1 0 0,1-1-1 0 0,-1 0 1 0 0,-1 1 0 0 0,1-1-1 0 0,0 1 1 0 0,-1 0-1 0 0,0 0 1 0 0,0 0 0 0 0,0 0-1 0 0,-1 0 1 0 0,1 1 0 0 0,-1-1-1 0 0,0 1 1 0 0,0 0-1 0 0,0 0 1 0 0,0 1 0 0 0,0-1-1 0 0,-1 1 1 0 0,1 0-1 0 0,-1 0 1 0 0,0 0 0 0 0,-7-1-1 0 0,7 1-203 0 0,0 1 0 0 0,-1 1 0 0 0,1-1 0 0 0,0 1 0 0 0,0 0 0 0 0,0 0 0 0 0,-1 0 0 0 0,1 1 0 0 0,0 0 0 0 0,0 0 0 0 0,0 0 0 0 0,0 1 0 0 0,0-1 0 0 0,-9 6 0 0 0,-15 11-2184 0 0,3 0-722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1.4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34 4092 0 0,'0'0'7776'0'0,"-4"-6"-8020"0"0,-1 0 82 0 0,-11-16-840 0 0,26 48 53 0 0,22 48 1871 0 0,74 123 0 0 0,-30-63-789 0 0,18 61 319 0 0,-17-32 403 0 0,-71-151-860 0 0,0 0 0 0 0,1 0 0 0 0,13 16 0 0 0,-16-23-1213 0 0,1 0 0 0 0,0-1 1 0 0,0 1-1 0 0,0-1 0 0 0,10 6 0 0 0,-6-4-2694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2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97 600 0 0,'0'0'8500'0'0,"20"-1"-8649"0"0,73-39 453 0 0,-62 25-299 0 0,35-11-1 0 0,-55 22-15 0 0,0 1 0 0 0,0 1 0 0 0,0 0 0 0 0,1 0 0 0 0,-1 1 0 0 0,0 1 0 0 0,16 0 0 0 0,-24 1 80 0 0,1 0-1 0 0,-1 0 0 0 0,0 1 1 0 0,0-1-1 0 0,0 1 1 0 0,0-1-1 0 0,0 1 1 0 0,0 0-1 0 0,0 0 0 0 0,0 1 1 0 0,-1-1-1 0 0,1 0 1 0 0,-1 1-1 0 0,0 0 0 0 0,1 0 1 0 0,-1-1-1 0 0,2 5 1 0 0,30 57 731 0 0,-31-58-796 0 0,18 42 270 0 0,23 77-1 0 0,-36-97-93 0 0,-1 1 0 0 0,-2-1 0 0 0,-1 1 0 0 0,1 39-1 0 0,-5-63-585 0 0,1-1 0 0 0,0 0 0 0 0,0 0 0 0 0,0 1 0 0 0,0-1-1 0 0,2 5 1 0 0,5 17-5081 0 0,-6-17 2311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2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0 205 1800 0 0,'0'0'6959'0'0,"10"-4"-7471"0"0,110-49 1174 0 0,68-27 90 0 0,-122 52-1467 0 0,-26 0-4352 0 0,-27 16 1988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4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106 105 1252 0 0,'0'0'7763'0'0,"-4"-6"-7436"0"0,-13-16-46 0 0,17 21-262 0 0,0 1-1 0 0,0-1 1 0 0,-1 1 0 0 0,1-1 0 0 0,-1 1 0 0 0,1-1-1 0 0,0 1 1 0 0,-1 0 0 0 0,1-1 0 0 0,-1 1-1 0 0,1-1 1 0 0,-1 1 0 0 0,1 0 0 0 0,-1-1 0 0 0,1 1-1 0 0,-1 0 1 0 0,0 0 0 0 0,1-1 0 0 0,-1 1-1 0 0,1 0 1 0 0,-1 0 0 0 0,0 0 0 0 0,1 0 0 0 0,-1 0-1 0 0,1 0 1 0 0,-1 0 0 0 0,0 0 0 0 0,1 0-1 0 0,-1 0 1 0 0,0 0 0 0 0,1 0 0 0 0,-1 0 0 0 0,1 1-1 0 0,-1-1 1 0 0,1 0 0 0 0,-1 0 0 0 0,0 1-1 0 0,1-1 1 0 0,-1 0 0 0 0,1 1 0 0 0,-1-1 0 0 0,1 1-1 0 0,-1-1 1 0 0,1 0 0 0 0,0 1 0 0 0,-1-1-1 0 0,1 1 1 0 0,-1 0 0 0 0,-14 28-303 0 0,14-26 424 0 0,-8 16-153 0 0,2 0 0 0 0,0 1 0 0 0,1 0 0 0 0,-5 29 0 0 0,10-39 47 0 0,-1 0 1 0 0,2 0-1 0 0,-1 0 1 0 0,2 0-1 0 0,-1 1 1 0 0,1-1-1 0 0,1 0 1 0 0,0 0-1 0 0,0-1 1 0 0,1 1-1 0 0,4 10 1 0 0,-4-12 37 0 0,1 0 1 0 0,0 0 0 0 0,1 0 0 0 0,0-1 0 0 0,0 1-1 0 0,0-1 1 0 0,1 0 0 0 0,7 6 0 0 0,-8-9-1 0 0,-1-1 1 0 0,1 0 0 0 0,-1 0 0 0 0,1-1 0 0 0,0 1 0 0 0,0-1 0 0 0,0 0 0 0 0,0-1 0 0 0,0 1-1 0 0,1-1 1 0 0,-1 0 0 0 0,0 0 0 0 0,1-1 0 0 0,9 0 0 0 0,-5 0 65 0 0,1-1 0 0 0,-1 0 0 0 0,0-1 0 0 0,0 0 0 0 0,0-1 1 0 0,0 0-1 0 0,-1 0 0 0 0,1-1 0 0 0,16-9 0 0 0,-9 2 57 0 0,-1 0 0 0 0,0-1 0 0 0,0 0 0 0 0,15-17-1 0 0,-24 20-71 0 0,-1 0-1 0 0,1 0 0 0 0,-1-1 1 0 0,-1 0-1 0 0,0 0 0 0 0,7-20 0 0 0,-8 19 92 0 0,-3 7-134 0 0,1-1 0 0 0,-1 1 0 0 0,0-1 0 0 0,-1 0 0 0 0,1 1-1 0 0,-1-1 1 0 0,0 0 0 0 0,0 1 0 0 0,-1-1 0 0 0,1 0 0 0 0,-1 1 0 0 0,-2-6-1 0 0,-20-53 348 0 0,19 55-356 0 0,-1 0 1 0 0,1 0 0 0 0,-2 0-1 0 0,1 1 1 0 0,-1-1-1 0 0,0 1 1 0 0,-1 1 0 0 0,1-1-1 0 0,-1 1 1 0 0,-1 0 0 0 0,1 1-1 0 0,-14-8 1 0 0,1 2-64 0 0,-27-11-178 0 0,44 21 90 0 0,0 0 0 0 0,0 1 1 0 0,-1-1-1 0 0,1 1 0 0 0,0 0 0 0 0,0 0 0 0 0,-1 0 1 0 0,1 0-1 0 0,0 0 0 0 0,0 1 0 0 0,0-1 1 0 0,0 1-1 0 0,-1 0 0 0 0,-3 2 0 0 0,-45 26-4780 0 0,8-9-489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7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15 4868 0 0,'0'0'4358'0'0,"-12"-3"-3842"0"0,1 0-132 0 0,-19-5-1565 0 0,29 8 1174 0 0,1 0 1 0 0,0 0 0 0 0,0 0 0 0 0,0 0 0 0 0,0 0-1 0 0,0 0 1 0 0,0 0 0 0 0,0 0 0 0 0,-1 0 0 0 0,1 0 0 0 0,0 0-1 0 0,0 0 1 0 0,0 0 0 0 0,0 0 0 0 0,0 0 0 0 0,0 0-1 0 0,0 0 1 0 0,-1 0 0 0 0,1 0 0 0 0,0 1 0 0 0,0-1 0 0 0,0 0-1 0 0,0 0 1 0 0,0 0 0 0 0,0 0 0 0 0,0 0 0 0 0,0 0 0 0 0,0 0-1 0 0,0 0 1 0 0,-1 0 0 0 0,1 1 0 0 0,0-1 0 0 0,0 0-1 0 0,0 0 1 0 0,0 0 0 0 0,0 0 0 0 0,0 0 0 0 0,0 0 0 0 0,0 0-1 0 0,0 1 1 0 0,0-1 0 0 0,0 0 0 0 0,0 0 0 0 0,0 0-1 0 0,0 0 1 0 0,0 0 0 0 0,0 0 0 0 0,0 0 0 0 0,0 1 0 0 0,0-1-1 0 0,0 0 1 0 0,0 0 0 0 0,1 0 0 0 0,-1 0 0 0 0,0 0-1 0 0,0 0 1 0 0,0 0 0 0 0,0 0 0 0 0,0 1 0 0 0,0-1 0 0 0,0 0-1 0 0,17 16 582 0 0,0-3-225 0 0,0-1 0 0 0,1-1 0 0 0,0 0 1 0 0,27 11-1 0 0,84 25-5 0 0,-74-28-247 0 0,652 190 498 0 0,-543-174-386 0 0,2-9 0 0 0,235 9-1 0 0,-42-29 57 0 0,241 11 465 0 0,449 42-151 0 0,-1-44 47 0 0,-403-30-502 0 0,632-8 29 0 0,-889 10 43 0 0,-6 0-288 0 0,-147 13 1931 0 0,-234 16-4871 0 0,-1-14 3069 0 0,2 7-415 0 0,-1-1 1 0 0,0 1 0 0 0,-1 15 0 0 0,0-21 87 0 0,-1 0 0 0 0,1 0 0 0 0,-1 0 0 0 0,0 0 0 0 0,0-1 0 0 0,0 1 0 0 0,0 0 0 0 0,-1 0 0 0 0,1 0 0 0 0,-1-1 0 0 0,1 1 0 0 0,-1-1 1 0 0,0 1-1 0 0,0-1 0 0 0,-3 3 0 0 0,-24 16-3354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5:59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 1552 0 0,'0'0'2352'0'0,"-14"1"-2828"0"0,-43 5-82 0 0,55-6 525 0 0,1 0 1 0 0,0 1 0 0 0,0-1-1 0 0,0 1 1 0 0,0-1-1 0 0,0 1 1 0 0,0-1 0 0 0,0 1-1 0 0,0-1 1 0 0,0 1 0 0 0,0 0-1 0 0,0 0 1 0 0,1-1 0 0 0,-1 1-1 0 0,0 0 1 0 0,0 0-1 0 0,1 0 1 0 0,-1 0 0 0 0,0 0-1 0 0,1 0 1 0 0,-1 0 0 0 0,1 0-1 0 0,0 0 1 0 0,-1 0 0 0 0,1 0-1 0 0,-1 2 1 0 0,1 28-240 0 0,0-23 233 0 0,0 4-44 0 0,0 0-1 0 0,-1 0 1 0 0,-1-1-1 0 0,0 1 1 0 0,0 0-1 0 0,-1 0 1 0 0,-1-1-1 0 0,-6 15 0 0 0,7-20 300 0 0,0-1-1 0 0,-1 1 1 0 0,1 0-1 0 0,-2-1 1 0 0,1 0-1 0 0,-9 9 1 0 0,8-10 624 0 0,0 0 1 0 0,0-1-1 0 0,0 1 1 0 0,0-1 0 0 0,-1 0-1 0 0,0-1 1 0 0,1 1-1 0 0,-8 1 1 0 0,11-4-772 0 0,0 1 1 0 0,1-1-1 0 0,-1 1 1 0 0,0-1-1 0 0,1 1 1 0 0,-1-1-1 0 0,1 1 1 0 0,-1 0-1 0 0,1 0 1 0 0,-1 0-1 0 0,1 0 1 0 0,-1 0-1 0 0,1 0 1 0 0,0 0-1 0 0,-1 0 1 0 0,1 1-1 0 0,0-1 1 0 0,0 0-1 0 0,0 1 1 0 0,-1 2-1 0 0,2-3-76 0 0,0 0 1 0 0,0 1-1 0 0,0-1 0 0 0,0 0 1 0 0,0 0-1 0 0,0 1 0 0 0,0-1 1 0 0,1 0-1 0 0,-1 1 0 0 0,1-1 1 0 0,-1 0-1 0 0,1 0 1 0 0,-1 0-1 0 0,1 0 0 0 0,0 1 1 0 0,-1-1-1 0 0,1 0 0 0 0,0 0 1 0 0,0 0-1 0 0,1 1 0 0 0,7 6 64 0 0,1 0 0 0 0,-1 0 1 0 0,1-1-1 0 0,14 7 0 0 0,-23-14-7 0 0,51 26 111 0 0,1-2-1 0 0,1-3 0 0 0,70 18 0 0 0,-79-25-147 0 0,379 86 229 0 0,10-33 336 0 0,33 7-159 0 0,144 55 64 0 0,127 24-84 0 0,394 73-279 0 0,-27 95 198 0 0,-181 26 206 0 0,-845-317-498 0 0,84 29 126 0 0,92 38-682 0 0,-234-83 168 0 0,-14-8-1063 0 0,-55-22-10135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0.1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1 508 0 0,'0'0'9796'0'0,"23"9"-9675"0"0,62 8 283 0 0,171 9 0 0 0,-61-9-316 0 0,-166-13-90 0 0,0-2-59 0 0,-1 2 0 0 0,1 1 1 0 0,-1 1-1 0 0,49 19 1 0 0,-76-25 75 0 0,-1 0 0 0 0,0 0-1 0 0,0 0 1 0 0,0 0 0 0 0,0 0 0 0 0,0-1 0 0 0,0 1 0 0 0,0 0 0 0 0,0 0 0 0 0,1 0 0 0 0,-1 0 0 0 0,0 0 0 0 0,0 0 0 0 0,0 0 0 0 0,0 1 0 0 0,0-1-1 0 0,0 0 1 0 0,0 0 0 0 0,0 0 0 0 0,1 0 0 0 0,-1 0 0 0 0,0 0 0 0 0,0 0 0 0 0,0 0 0 0 0,0 0 0 0 0,0 0 0 0 0,0 0 0 0 0,0 0 0 0 0,0 0-1 0 0,0 0 1 0 0,0 0 0 0 0,1 0 0 0 0,-1 1 0 0 0,0-1 0 0 0,0 0 0 0 0,0 0 0 0 0,0 0 0 0 0,0 0 0 0 0,0 0 0 0 0,0 0 0 0 0,0 0 0 0 0,0 0 0 0 0,0 0-1 0 0,0 1 1 0 0,0-1 0 0 0,0 0 0 0 0,0 0 0 0 0,0 0 0 0 0,0 0 0 0 0,0 0 0 0 0,0 0 0 0 0,0 0 0 0 0,0 0 0 0 0,0 1 0 0 0,0-1 0 0 0,0 0 0 0 0,0 0-1 0 0,0 0 1 0 0,0 0 0 0 0,0 0 0 0 0,0 0 0 0 0,-1 0 0 0 0,1 0 0 0 0,0 0 0 0 0,0 1 0 0 0,0-1 0 0 0,-11 1-864 0 0,8-1 328 0 0,1-1 0 0 0,-1 1 0 0 0,0 0 0 0 0,0-1-1 0 0,0 0 1 0 0,1 1 0 0 0,-1-1 0 0 0,0 0-1 0 0,-2-2 1 0 0,-5-5-2210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0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4652 0 0,'0'0'4157'0'0,"15"7"-4576"0"0,22 11 54 0 0,36 25 0 0 0,-59-33 275 0 0,0 0 1 0 0,-1 1 0 0 0,0 0-1 0 0,0 1 1 0 0,-1 0-1 0 0,16 21 1 0 0,-19-18 155 0 0,0-1 1 0 0,-1 1-1 0 0,-1 1 0 0 0,0-1 1 0 0,-1 1-1 0 0,-1 1 0 0 0,0-1 1 0 0,-1 1-1 0 0,-1-1 0 0 0,2 24 1 0 0,-5-28-17 0 0,0 1 0 0 0,0 0 1 0 0,-1 0-1 0 0,-1 0 0 0 0,0-1 1 0 0,-1 1-1 0 0,0-1 0 0 0,-1 1 1 0 0,0-1-1 0 0,-1 0 0 0 0,-1-1 1 0 0,0 1-1 0 0,0-1 0 0 0,-11 14 1 0 0,7-11-284 0 0,-2-1 1 0 0,1 0-1 0 0,-2-1 1 0 0,1 0-1 0 0,-23 14 1 0 0,-38 21-2092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8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10 28 0 0,'0'0'5212'0'0,"-14"-10"-5512"0"0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35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1 156 0 0,'0'0'9398'0'0,"29"11"-9317"0"0,132 28 1180 0 0,-30-10-498 0 0,-118-26-522 0 0,-1-1 1 0 0,24 1-1 0 0,-24-2-215 0 0,0 0-1 0 0,-1 0 1 0 0,23 7-1 0 0,-25-6 33 0 0,0 0 0 0 0,1-1-1 0 0,-1 1 1 0 0,10-1 0 0 0,-10-1 152 0 0,0 1-1 0 0,1 0 1 0 0,-1 0 0 0 0,9 3 0 0 0,-13-3-366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8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48 4064 0 0,'-59'-40'1068'0'0,"58"37"-311"0"0,-2 3-485 0 0,3-2-192 0 0,-2 2-80 0 0</inkml:trace>
  <inkml:trace contextRef="#ctx0" brushRef="#br0" timeOffset="1">38 0 3700 0 0,'0'0'1893'0'0,"-11"0"-6730"0"0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9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0 380 0 0,'-4'6'6345'0'0,"-2"-2"-4459"0"0,-12 3-8510 0 0,17-7 7019 0 0,25-9-2777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09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1332 0 0,'0'0'1264'0'0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10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0 940 0 0,'0'0'7548'0'0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11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 12 0 0,'0'0'7980'0'0,"24"10"-5408"0"0,-15-8-2353 0 0,0-1 0 0 0,0 0-1 0 0,-1-1 1 0 0,1 0 0 0 0,0 0 0 0 0,17-3 0 0 0,56-16-29 0 0,-33 7-118 0 0,96-18 272 0 0,-171 29-8593 0 0,8 8 5140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12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 1228 0 0,'0'0'5769'0'0,"3"6"-6493"0"0,-1-1 782 0 0,0-1-15 0 0,0 0 1 0 0,-1 0-1 0 0,1-1 1 0 0,1 1 0 0 0,-1 0-1 0 0,1-1 1 0 0,-1 0-1 0 0,1 0 1 0 0,0 1 0 0 0,0-2-1 0 0,0 1 1 0 0,5 4 2339 0 0,-6-4-1467 0 0,14 0-1477 0 0,27-6 810 0 0,-1-2 0 0 0,0-2 0 0 0,63-18 0 0 0,-30 7-130 0 0,-39 9 261 0 0,77-14-570 0 0,-37 13 3778 0 0,-71 36-4618 0 0,0-13 219 0 0,-3-6 45 0 0,0-1 0 0 0,0 0 0 0 0,0 1 0 0 0,-1-1 0 0 0,0 1 0 0 0,0 0 1 0 0,0 8-1 0 0,-6-25-2761 0 0,-12-80 537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0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960 74 104 0 0,'0'0'546'0'0,"-2"-8"-606"0"0,-1-3 205 0 0,-6-25 35 0 0,0 17 7064 0 0,-14 43-6370 0 0,1 1-517 0 0,-116 144 347 0 0,-154 209 442 0 0,100-150-637 0 0,168-201-417 0 0,2 1 0 0 0,0 1 0 0 0,-28 54-1 0 0,46-76-122 0 0,-9 18 209 0 0,-1 1 1 0 0,-32 39-1 0 0,21-29 188 0 0,-9 9 47 0 0,23-17-9233 0 0,7-24 7369 0 0,19-35-1677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1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4940 0 0,'0'0'3061'0'0,"31"7"-4594"0"0,37-2 1771 0 0,125-7 0 0 0,-150-1 1988 0 0,-43 17-3021 0 0,0 29 1087 0 0,-2 0-1 0 0,-14 74 1 0 0,-25 49 372 0 0,31-138-443 0 0,0 0 0 0 0,-2-1 0 0 0,-25 44 0 0 0,-3 1 255 0 0,36-65-401 0 0,1 1-1 0 0,0-1 0 0 0,0 1 0 0 0,1 0 0 0 0,0 0 0 0 0,0 1 1 0 0,-1 11-1 0 0,0-9 993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1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0 860 0 0,'0'0'6983'0'0,"15"1"-6848"0"0,275 0 512 0 0,-199-1 634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2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15 704 0 0,'0'0'7921'0'0,"-2"-3"-7673"0"0,2 2-278 0 0,0 0 0 0 0,-1 1-1 0 0,1-1 1 0 0,-1 0-1 0 0,1 0 1 0 0,-1 1-1 0 0,1-1 1 0 0,-1 1-1 0 0,0-1 1 0 0,1 0 0 0 0,-1 1-1 0 0,0-1 1 0 0,0 1-1 0 0,1 0 1 0 0,-1-1-1 0 0,0 1 1 0 0,0 0-1 0 0,0-1 1 0 0,1 1-1 0 0,-1 0 1 0 0,0 0 0 0 0,0-1-1 0 0,0 1 1 0 0,0 0-1 0 0,0 0 1 0 0,1 0-1 0 0,-1 0 1 0 0,-2 1-1 0 0,-26 15-216 0 0,18-10 251 0 0,1 2 0 0 0,1 0 0 0 0,-1 0 0 0 0,1 0 1 0 0,1 1-1 0 0,0 0 0 0 0,0 1 0 0 0,1 0 0 0 0,0 0 1 0 0,1 1-1 0 0,0 0 0 0 0,0 0 0 0 0,1 0 0 0 0,1 1 0 0 0,0-1 1 0 0,0 1-1 0 0,1 0 0 0 0,1 0 0 0 0,0 1 0 0 0,1-1 1 0 0,0 21-1 0 0,2-29 13 0 0,0 0 1 0 0,1 1 0 0 0,-1-1 0 0 0,1 0 0 0 0,0 0-1 0 0,0-1 1 0 0,0 1 0 0 0,0 0 0 0 0,1-1-1 0 0,0 1 1 0 0,-1-1 0 0 0,1 0 0 0 0,0 0 0 0 0,1 0-1 0 0,-1 0 1 0 0,7 4 0 0 0,1 0 99 0 0,-1 0 0 0 0,2 0 1 0 0,-1-1-1 0 0,18 6 0 0 0,-24-10 13 0 0,0 0-1 0 0,0 0 0 0 0,1-1 1 0 0,-1 0-1 0 0,1 0 0 0 0,0 0 1 0 0,-1-1-1 0 0,1 1 0 0 0,-1-2 0 0 0,1 1 1 0 0,0 0-1 0 0,-1-1 0 0 0,1 0 1 0 0,-1 0-1 0 0,1-1 0 0 0,-1 0 0 0 0,0 1 1 0 0,1-2-1 0 0,-1 1 0 0 0,0-1 1 0 0,0 0-1 0 0,-1 0 0 0 0,1 0 1 0 0,-1 0-1 0 0,7-7 0 0 0,7-3 12 0 0,-2-1-1 0 0,1 0 1 0 0,-2-1-1 0 0,0-1 1 0 0,-1 0 0 0 0,15-23-1 0 0,-27 35-55 0 0,0-1-1 0 0,0 0 1 0 0,-1 1 0 0 0,1-1-1 0 0,-1 0 1 0 0,0 0 0 0 0,-1 0-1 0 0,1 0 1 0 0,-1 0 0 0 0,0 0-1 0 0,0 0 1 0 0,0 0-1 0 0,-1 0 1 0 0,0 0 0 0 0,0 0-1 0 0,0 0 1 0 0,-1 0 0 0 0,1 1-1 0 0,-4-7 1 0 0,2 4-40 0 0,-1 0 0 0 0,0 0 0 0 0,0 0 0 0 0,0 0 0 0 0,-1 1 0 0 0,0 0 0 0 0,0 0 0 0 0,-1 0 0 0 0,1 1-1 0 0,-1 0 1 0 0,-10-7 0 0 0,12 10-158 0 0,0-1 0 0 0,0 1 0 0 0,0 0-1 0 0,0 1 1 0 0,0-1 0 0 0,0 1 0 0 0,0 0-1 0 0,0 0 1 0 0,-1 0 0 0 0,1 0 0 0 0,0 1-1 0 0,-9 0 1 0 0,4 1-743 0 0,1 1 0 0 0,-1 0 0 0 0,1 0 0 0 0,-1 1 0 0 0,-13 7 0 0 0,-13 4-3329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48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8 2620 0 0,'0'0'991'0'0,"-3"-8"412"0"0,4 21-1232 0 0,0-1-1 0 0,1 0 0 0 0,1 0 0 0 0,0 0 0 0 0,0-1 1 0 0,1 1-1 0 0,1-1 0 0 0,0 1 0 0 0,0-1 0 0 0,1-1 0 0 0,1 1 1 0 0,0-1-1 0 0,11 13 0 0 0,13 12 129 0 0,2 0 0 0 0,39 30 0 0 0,-69-62-270 0 0,24 17 290 0 0,1-1 0 0 0,1-1 0 0 0,1-1 0 0 0,0-2 1 0 0,40 15-1 0 0,24 12-148 0 0,-33-13 113 0 0,1-2 0 0 0,1-2 0 0 0,1-4 0 0 0,109 22-1 0 0,-156-40-265 0 0,45 7 100 0 0,0 3 0 0 0,76 27 0 0 0,130 57 30 0 0,-226-79-221 0 0,-1 1 0 0 0,0 3 1 0 0,-2 1-1 0 0,-1 2 0 0 0,49 41 1 0 0,-76-56 95 0 0,-1 1 0 0 0,0 0 0 0 0,0 1 1 0 0,-2 0-1 0 0,1 1 0 0 0,-2-1 0 0 0,1 2 1 0 0,-2-1-1 0 0,0 1 0 0 0,-1 0 0 0 0,6 20 0 0 0,-2 2 67 0 0,-2 1 0 0 0,-1 0-1 0 0,1 51 1 0 0,-7 38 2534 0 0,-2-156-14734 0 0,4 60 9047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4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472 16 2100 0 0,'0'0'3144'0'0,"-1"-4"-3326"0"0,-4-8-201 0 0,0 19-550 0 0,-5 9 781 0 0,-83 124 2074 0 0,-110 224-1 0 0,170-296-1184 0 0,-82 124-1 0 0,109-176-4646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4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446 1 3180 0 0,'0'0'3918'0'0,"-16"19"-4321"0"0,-48 62 728 0 0,40-46-148 0 0,1 1 0 0 0,1 1 0 0 0,-20 48 0 0 0,-19 33 101 0 0,24-59-123 0 0,-2-2-1 0 0,-67 75 0 0 0,104-131-525 0 0,1 0 0 0 0,1 0 0 0 0,-1 0 0 0 0,0 0 0 0 0,0 0 0 0 0,0 0 0 0 0,0 0 0 0 0,1 0 0 0 0,-1 1 0 0 0,1-1 0 0 0,-1 0 0 0 0,1 1 0 0 0,-1 1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5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0 7233 0 0,'0'0'2835'0'0,"-14"16"-3875"0"0,0 0 1141 0 0,-8 10 253 0 0,-39 56 1 0 0,-83 166-96 0 0,12-20 165 0 0,92-165-71 0 0,-73 86 1 0 0,55-93-237 0 0,42-42-1058 0 0,0 1 0 0 0,-16 20-1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25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0 6625 0 0,'0'0'3332'0'0,"-16"20"-3481"0"0,-3 3 316 0 0,-79 104 310 0 0,-180 331-368 0 0,159-250 298 0 0,96-173-246 0 0,-2-1 0 0 0,-52 56 0 0 0,73-85-366 0 0,0-1-150 0 0,25-25-6312 0 0</inkml:trace>
  <inkml:trace contextRef="#ctx0" brushRef="#br0" timeOffset="1">1126 250 4984 0 0,'0'0'6493'0'0,"-17"18"-6436"0"0,1-2 11 0 0,-97 113 508 0 0,31-20-313 0 0,4 3 0 0 0,-106 206 0 0 0,164-280-972 0 0,-1 0 0 0 0,-1-1-1 0 0,-3-1 1 0 0,-34 40 0 0 0,28-44-2043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2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1352 350 652 0 0,'0'0'2564'0'0,"2"-13"-2193"0"0,6-43-120 0 0,-6 49 1 0 0,-1 1 1 0 0,1-1 0 0 0,0 1 0 0 0,0 0-1 0 0,1-1 1 0 0,4-8 0 0 0,4-8 691 0 0,13-37 506 0 0,-17 45-1402 0 0,0-1 1 0 0,-2 1-1 0 0,1-1 0 0 0,-2 0 0 0 0,0-1 1 0 0,3-31-1 0 0,-9 48-155 0 0,-1 0-1 0 0,1 1 1 0 0,0-1 0 0 0,0 1 0 0 0,0 0-1 0 0,-1 0 1 0 0,1 0 0 0 0,0 0 0 0 0,0 0 0 0 0,-2 2-1 0 0,-133 100 1286 0 0,-170 167 1 0 0,256-224-1185 0 0,-339 348 848 0 0,20 20 170 0 0,246-273-686 0 0,112-126-210 0 0,9-10-11 0 0,-1-1 0 0 0,0 1 0 0 0,0-1 0 0 0,0 0 0 0 0,-1 0 0 0 0,-9 7 1247 0 0,14-13-1421 0 0,0 0 0 0 0,0 0-1 0 0,0 0 1 0 0,0 0 0 0 0,0 0 0 0 0,0 0-1 0 0,1 0 1 0 0,-1 1 0 0 0,1-1 0 0 0,-1 0 0 0 0,1 0-1 0 0,0 0 1 0 0,0 0 0 0 0,0 1 0 0 0,0-1 0 0 0,2-2-1 0 0,-3 4 11 0 0,15-20-2730 0 0,17-16-2226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3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438 7 784 0 0,'0'0'8049'0'0,"-1"-6"-10401"0"0,-4 9 2328 0 0,1 1-1 0 0,1 0 0 0 0,-1 0 1 0 0,0 0-1 0 0,1 0 0 0 0,0 0 0 0 0,-3 6 1 0 0,-3 2 158 0 0,-93 115 1383 0 0,-161 152 0 0 0,259-276-1529 0 0,1 1 0 0 0,0 0 0 0 0,0 0 0 0 0,0 0 0 0 0,0 0 0 0 0,0 0 0 0 0,-3 8 0 0 0,6-10 12 0 0,-1 0-1 0 0,1-1 1 0 0,-1 1 0 0 0,1 0-1 0 0,0-1 1 0 0,-1 1 0 0 0,1 0-1 0 0,0-1 1 0 0,0 1 0 0 0,0 0-1 0 0,1-1 1 0 0,-1 1 0 0 0,0 0-1 0 0,1-1 1 0 0,-1 1-1 0 0,1-1 1 0 0,-1 1 0 0 0,1-1-1 0 0,0 1 1 0 0,0-1 0 0 0,-1 1-1 0 0,1-1 1 0 0,0 1 0 0 0,0-1-1 0 0,1 0 1 0 0,-1 0 0 0 0,1 2-1 0 0,24 18 323 0 0,0-1-1 0 0,1 0 1 0 0,34 17-1 0 0,94 39 159 0 0,-154-75-484 0 0,23 11 88 0 0,1-2 0 0 0,0 0 0 0 0,0-2 0 0 0,46 10 0 0 0,-70-18-254 0 0,0 0 0 0 0,0 0 0 0 0,0 0 0 0 0,0 0 0 0 0,0 0 0 0 0,0 0 0 0 0,0 0 0 0 0,0-1 0 0 0,0 1 0 0 0,0 0 0 0 0,0-1 0 0 0,0 1 0 0 0,0-1 0 0 0,0 1 0 0 0,0-1 0 0 0,0 1 0 0 0,-1-1 0 0 0,1 0 0 0 0,0 1 0 0 0,0-1 0 0 0,-1 0 0 0 0,1 1 0 0 0,0-1 0 0 0,-1 0 0 0 0,1 0 0 0 0,-1 0 0 0 0,1 0 0 0 0,-1 0 0 0 0,1 0 0 0 0,0-1 0 0 0,6-12-2896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3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531 1 5196 0 0,'0'0'1389'0'0,"-13"15"-2179"0"0,-84 104 1834 0 0,73-86-665 0 0,-282 394 2299 0 0,288-400-2732 0 0,-1-1-1 0 0,-35 36 0 0 0,74-68-4695 0 0,5-2 2204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4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355 65 2908 0 0,'0'0'7023'0'0,"-7"-8"-7725"0"0,4 2 554 0 0,-16-16-337 0 0,18 21 457 0 0,0 0 0 0 0,0 1-1 0 0,0-1 1 0 0,0 1 0 0 0,0-1 0 0 0,0 1 0 0 0,-1-1 0 0 0,1 1 0 0 0,0 0-1 0 0,0-1 1 0 0,0 1 0 0 0,0 0 0 0 0,-1 0 0 0 0,1 0 0 0 0,0 0 0 0 0,0 0 0 0 0,0 0-1 0 0,-1 1 1 0 0,1-1 0 0 0,0 0 0 0 0,0 0 0 0 0,0 1 0 0 0,0-1 0 0 0,0 1-1 0 0,0-1 1 0 0,-1 1 0 0 0,0 0 0 0 0,-25 17 120 0 0,1 0 0 0 0,0 2 0 0 0,2 0 0 0 0,0 2 0 0 0,-23 27 0 0 0,33-32-65 0 0,0 1-1 0 0,0 0 1 0 0,2 1 0 0 0,0 0 0 0 0,2 1 0 0 0,0 1-1 0 0,1-1 1 0 0,-7 26 0 0 0,14-39-10 0 0,0 0 1 0 0,1 1-1 0 0,0-1 1 0 0,0 1 0 0 0,0-1-1 0 0,1 1 1 0 0,1-1-1 0 0,1 13 1 0 0,-2-18 53 0 0,1 1 0 0 0,-1-1 1 0 0,1 1-1 0 0,0-1 0 0 0,0 0 0 0 0,0 1 1 0 0,1-1-1 0 0,-1 0 0 0 0,0 0 0 0 0,1 0 1 0 0,-1 0-1 0 0,1 0 0 0 0,0 0 0 0 0,0 0 1 0 0,0-1-1 0 0,0 1 0 0 0,0 0 0 0 0,0-1 1 0 0,0 0-1 0 0,0 1 0 0 0,0-1 0 0 0,1 0 1 0 0,-1 0-1 0 0,0-1 0 0 0,1 1 0 0 0,-1 0 1 0 0,1-1-1 0 0,-1 1 0 0 0,4-1 0 0 0,2 1 194 0 0,0-1 0 0 0,0 0-1 0 0,0-1 1 0 0,-1 0 0 0 0,1 0-1 0 0,0 0 1 0 0,-1-1 0 0 0,1 0-1 0 0,-1-1 1 0 0,13-5 0 0 0,-8 2-67 0 0,-1-1 1 0 0,1 0 0 0 0,-2-1-1 0 0,1 0 1 0 0,17-18-1 0 0,-13 10-137 0 0,-2 1 0 0 0,0-2 0 0 0,-1 0 0 0 0,-1 0-1 0 0,0-1 1 0 0,-1 0 0 0 0,-1-1 0 0 0,6-21 0 0 0,-12 32-121 0 0,0-1 0 0 0,-1 0 0 0 0,0 0 1 0 0,-1 0-1 0 0,0 0 0 0 0,0-10 0 0 0,-1 15-35 0 0,0 0 0 0 0,-1 0-1 0 0,1 0 1 0 0,-1 0-1 0 0,0 1 1 0 0,0-1-1 0 0,-1 0 1 0 0,1 1 0 0 0,-1-1-1 0 0,1 1 1 0 0,-1-1-1 0 0,0 1 1 0 0,0 0-1 0 0,-1-1 1 0 0,1 1-1 0 0,-1 1 1 0 0,-4-5 0 0 0,-6-4-757 0 0,-1 1 0 0 0,0 0 0 0 0,0 1 0 0 0,-1 1 0 0 0,-28-11 0 0 0,-58-17-4075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4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1167 1 6233 0 0,'0'0'2420'0'0,"-19"12"-3206"0"0,-162 131 1088 0 0,-54 84 1006 0 0,-225 284 1 0 0,352-369-1168 0 0,-40 44 716 0 0,143-181-348 0 0,-5 8-2128 0 0,32-20-2926 0 0,1-3 1860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5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533 0 260 0 0,'0'0'9726'0'0,"-12"8"-10565"0"0,-35 28 992 0 0,1 1 1 0 0,2 3 0 0 0,1 1-1 0 0,3 2 1 0 0,1 2-1 0 0,2 1 1 0 0,3 2-1 0 0,-33 60 1 0 0,57-89-170 0 0,1 0-1 0 0,1 1 1 0 0,0-1 0 0 0,2 1 0 0 0,1 1 0 0 0,0-1-1 0 0,1 1 1 0 0,1 0 0 0 0,2 0 0 0 0,0 30-1 0 0,1-49 39 0 0,0 0 0 0 0,0 1-1 0 0,0-1 1 0 0,0 0 0 0 0,1 0-1 0 0,-1 0 1 0 0,1 0 0 0 0,0 0 0 0 0,-1 0-1 0 0,1 0 1 0 0,0 0 0 0 0,0 0-1 0 0,0-1 1 0 0,0 1 0 0 0,1 0-1 0 0,-1 0 1 0 0,0-1 0 0 0,1 1 0 0 0,-1-1-1 0 0,1 1 1 0 0,2 1 0 0 0,-1-2 40 0 0,-1 0 0 0 0,1 0-1 0 0,-1-1 1 0 0,1 1 0 0 0,-1-1 0 0 0,1 1 0 0 0,-1-1 0 0 0,1 0 0 0 0,0 0 0 0 0,-1 0 0 0 0,1 0 0 0 0,-1-1 0 0 0,1 1 0 0 0,4-2 0 0 0,7-3 103 0 0,-1 0 0 0 0,0-1 0 0 0,0 0 0 0 0,-1-1 0 0 0,13-8 0 0 0,-13 7-47 0 0,0-1 1 0 0,-1 0-1 0 0,0-1 1 0 0,14-16 0 0 0,-21 22-70 0 0,0-1 1 0 0,-1 1 0 0 0,0-1 0 0 0,0 0 0 0 0,0 0-1 0 0,0 0 1 0 0,-1-1 0 0 0,0 1 0 0 0,0 0 0 0 0,0-1-1 0 0,-1 0 1 0 0,0 1 0 0 0,0-1 0 0 0,0-6 0 0 0,-1 11-42 0 0,0-1 0 0 0,0 0 1 0 0,0 0-1 0 0,0 1 0 0 0,-1-1 0 0 0,1 0 1 0 0,-1 0-1 0 0,1 1 0 0 0,-1-1 1 0 0,0 1-1 0 0,0-1 0 0 0,0 0 1 0 0,0 1-1 0 0,0-1 0 0 0,0 1 0 0 0,0 0 1 0 0,0-1-1 0 0,0 1 0 0 0,-3-2 1 0 0,1 1-53 0 0,-1 0 0 0 0,1 0 0 0 0,-1 0 0 0 0,0 0 1 0 0,0 0-1 0 0,0 1 0 0 0,0 0 0 0 0,-4-1 1 0 0,-9-1-242 0 0,0 1 0 0 0,-1 1 1 0 0,-18 0-1 0 0,27 1 202 0 0,-11 0-54 0 0,2-1 48 0 0,-1 2 0 0 0,-22 2-1 0 0,36-2 43 0 0,1-1 0 0 0,0 1 0 0 0,0 0 0 0 0,0 1-1 0 0,0-1 1 0 0,0 1 0 0 0,0-1 0 0 0,0 1 0 0 0,1 0-1 0 0,-1 0 1 0 0,1 1 0 0 0,-1-1 0 0 0,1 1-1 0 0,0 0 1 0 0,-5 5 0 0 0,7-7-101 0 0,0 1 0 0 0,0-1 0 0 0,0 1 1 0 0,0-1-1 0 0,0 1 0 0 0,1 0 0 0 0,-1-1 0 0 0,1 1 0 0 0,-1 0 0 0 0,1-1 0 0 0,-1 1 1 0 0,1 0-1 0 0,0 0 0 0 0,0-1 0 0 0,0 1 0 0 0,0 0 0 0 0,0 0 0 0 0,0-1 1 0 0,0 1-1 0 0,1 0 0 0 0,-1 0 0 0 0,1-1 0 0 0,-1 1 0 0 0,2 2 0 0 0,-1-2-85 0 0,1 0-1 0 0,-1 0 0 0 0,1 0 1 0 0,-1 0-1 0 0,1-1 0 0 0,0 1 1 0 0,-1 0-1 0 0,1-1 0 0 0,0 1 0 0 0,0-1 1 0 0,1 1-1 0 0,-1-1 0 0 0,0 0 1 0 0,0 0-1 0 0,0 0 0 0 0,1 0 1 0 0,-1-1-1 0 0,4 2 0 0 0,31 3-1302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49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641 1 2688 0 0,'0'0'4414'0'0,"-7"22"-5727"0"0,-5 29 2247 0 0,-25 66 0 0 0,0-3-11 0 0,11-39-142 0 0,18-56-591 0 0,1 2 1 0 0,0-1-1 0 0,-5 34 0 0 0,-12 33 254 0 0,24-87-381 0 0,0 0 1 0 0,0 1-1 0 0,0-1 1 0 0,0 0-1 0 0,0 0 1 0 0,0 1-1 0 0,0-1 1 0 0,0 0-1 0 0,0 0 1 0 0,0 0-1 0 0,0 1 1 0 0,-1-1-1 0 0,1 0 1 0 0,0 0-1 0 0,0 0 1 0 0,0 1-1 0 0,0-1 1 0 0,-1 0-1 0 0,1 0 0 0 0,0 0 1 0 0,0 0-1 0 0,0 1 1 0 0,-1-1-1 0 0,1 0 1 0 0,0 0-1 0 0,0 0 1 0 0,0 0-1 0 0,-1 0 1 0 0,1 0-1 0 0,0 0 1 0 0,0 0-1 0 0,-1 0 1 0 0,1 0-1 0 0,0 0 1 0 0,0 0-1 0 0,-1 0 1 0 0,1 0-1 0 0,0 0 1 0 0,0 0-1 0 0,0 0 1 0 0,-1 0-1 0 0,1 0 1 0 0,0 0-1 0 0,0 0 1 0 0,-1 0-1 0 0,1 0 1 0 0,0-1-1 0 0,0 1 1 0 0,0 0-1 0 0,-1 0 1 0 0,1 0-1 0 0,0 0 1 0 0,0 0-1 0 0,0-1 1 0 0,0 1-1 0 0,-1 0 1 0 0,1 0-1 0 0,0 0 1 0 0,0-1-1 0 0,-17-17-353 0 0,6 6 388 0 0,-8-3-225 0 0,-2 1-1 0 0,0 1 0 0 0,0 1 1 0 0,-1 0-1 0 0,0 2 0 0 0,-1 1 1 0 0,0 1-1 0 0,-1 1 0 0 0,-37-7 1 0 0,-11-9 566 0 0,53 15-524 0 0,-37-8-1 0 0,55 16 118 0 0,1-1-1 0 0,-1 1 1 0 0,0 0-1 0 0,0-1 1 0 0,0 1-1 0 0,0 0 1 0 0,0 0-1 0 0,0 0 1 0 0,0 0-1 0 0,1 0 1 0 0,-1 0 0 0 0,0 0-1 0 0,0 0 1 0 0,0 1-1 0 0,0-1 1 0 0,0 0-1 0 0,0 0 1 0 0,-1 1-1 0 0,5 12-333 0 0,2 3-1739 0 0,-4-13 1180 0 0,0 2 346 0 0,-14-48-9540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6:36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229 119 404 0 0,'0'0'11000'0'0,"-3"-13"-10714"0"0,-9-40-250 0 0,12 53-55 0 0,1-1 0 0 0,-1 1 0 0 0,0 0 0 0 0,0-1 0 0 0,0 1 0 0 0,0 0 0 0 0,0-1 0 0 0,0 1 0 0 0,0-1 0 0 0,-1 1 0 0 0,1 0 0 0 0,0-1 0 0 0,0 1 0 0 0,0 0 0 0 0,0-1 0 0 0,0 1 0 0 0,0 0 0 0 0,-1-1 0 0 0,1 1 0 0 0,0 0 0 0 0,0-1 0 0 0,0 1 0 0 0,-1 0 0 0 0,1 0 0 0 0,0-1 0 0 0,-1 1 0 0 0,1 0 0 0 0,0 0 0 0 0,0-1 0 0 0,-1 1 0 0 0,1 0 0 0 0,0 0 0 0 0,-1 0 0 0 0,1 0 0 0 0,-1 0 0 0 0,1-1 0 0 0,0 1 0 0 0,-1 0 0 0 0,1 0 0 0 0,0 0 0 0 0,-1 0 0 0 0,1 0 0 0 0,0 0 0 0 0,-1 0 0 0 0,1 0 0 0 0,-1 0 0 0 0,1 0 0 0 0,0 1 0 0 0,-1-1 0 0 0,1 0 0 0 0,0 0 0 0 0,-1 0 0 0 0,-9 10-346 0 0,10-9 327 0 0,-26 28 30 0 0,0 1 0 0 0,-41 65 0 0 0,56-75-27 0 0,0-1 0 0 0,2 2 0 0 0,0 0 0 0 0,1 0 0 0 0,1 0 0 0 0,-7 38 0 0 0,13-52 60 0 0,0 0-1 0 0,0 0 1 0 0,1 0-1 0 0,0 0 1 0 0,1 1-1 0 0,-1-1 1 0 0,1 0 0 0 0,1 0-1 0 0,-1 0 1 0 0,4 8-1 0 0,-4-12 28 0 0,1 0 0 0 0,-1 0-1 0 0,0-1 1 0 0,1 1 0 0 0,0-1 0 0 0,0 1-1 0 0,0-1 1 0 0,0 0 0 0 0,0 1-1 0 0,0-1 1 0 0,0 0 0 0 0,1 0-1 0 0,-1-1 1 0 0,1 1 0 0 0,0 0-1 0 0,-1-1 1 0 0,1 0 0 0 0,0 0 0 0 0,0 0-1 0 0,0 0 1 0 0,0 0 0 0 0,0 0-1 0 0,0-1 1 0 0,0 1 0 0 0,0-1-1 0 0,5 0 1 0 0,4 0 78 0 0,-1-1 1 0 0,1 0-1 0 0,-1-1 0 0 0,1 0 1 0 0,-1-1-1 0 0,0 0 0 0 0,0-1 1 0 0,0 0-1 0 0,-1 0 0 0 0,1-1 0 0 0,-1-1 1 0 0,0 0-1 0 0,-1 0 0 0 0,0-1 1 0 0,0 0-1 0 0,0-1 0 0 0,0 0 1 0 0,-1 0-1 0 0,-1-1 0 0 0,0 0 1 0 0,0 0-1 0 0,0-1 0 0 0,-1 0 0 0 0,-1 0 1 0 0,0 0-1 0 0,8-22 0 0 0,-9 14-4 0 0,-1 1 0 0 0,-1-1 0 0 0,-1 0 0 0 0,0 0 0 0 0,-4-32 0 0 0,-1 10-171 0 0,-15-57 0 0 0,18 94-24 0 0,0 0-1 0 0,0 0 0 0 0,1 0 0 0 0,-2 0 0 0 0,1 1 0 0 0,0-1 0 0 0,0 0 1 0 0,-1 1-1 0 0,0-1 0 0 0,1 1 0 0 0,-1-1 0 0 0,0 1 0 0 0,0 0 0 0 0,0 0 0 0 0,-1 0 1 0 0,1 0-1 0 0,-4-2 0 0 0,1 1-458 0 0,0 1-1 0 0,0 0 1 0 0,-1 1 0 0 0,1-1 0 0 0,0 1-1 0 0,-1 0 1 0 0,1 0 0 0 0,-1 1 0 0 0,-7 0 0 0 0,-28 0-4158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39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0 928 0 0,'0'0'8502'0'0,"-3"18"-10249"0"0,-23 125 1885 0 0,-48 518 1603 0 0,66-397-767 0 0,7-295-4177 0 0,7-8-1646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40.8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55 336 1864 0 0,'0'0'6279'0'0,"16"-4"-7394"0"0,52-11 1006 0 0,75-6-1 0 0,402-37 887 0 0,1386-126 1163 0 0,-1520 163-819 0 0,207 2-966 0 0,-135 6-229 0 0,-468 13 47 0 0,262 0-272 0 0,-269 1 347 0 0,-1 0 0 0 0,0 1 1 0 0,1 0-1 0 0,-1 0 0 0 0,0 1 0 0 0,0-1 1 0 0,0 2-1 0 0,0-1 0 0 0,0 1 1 0 0,-1 0-1 0 0,0 0 0 0 0,0 1 1 0 0,0 0-1 0 0,8 8 0 0 0,4 7-28 0 0,-1 1 0 0 0,25 40 0 0 0,-16-23 58 0 0,95 123 34 0 0,-66-91-6 0 0,-3 1 1 0 0,84 155-1 0 0,-127-208-92 0 0,-1 0-1 0 0,-1 1 1 0 0,0 0-1 0 0,-2 1 1 0 0,0-1 0 0 0,-1 1-1 0 0,-1 0 1 0 0,-1 0-1 0 0,0 30 1 0 0,-3-45-15 0 0,0 0 0 0 0,0 0 0 0 0,-1 0 0 0 0,1-1 0 0 0,-1 1 1 0 0,0-1-1 0 0,-1 1 0 0 0,1-1 0 0 0,-1 0 0 0 0,0 0 0 0 0,0 0 0 0 0,0 0 0 0 0,0 0 0 0 0,-1-1 0 0 0,0 0 0 0 0,1 1 0 0 0,-1-1 0 0 0,0-1 1 0 0,-1 1-1 0 0,1 0 0 0 0,0-1 0 0 0,-6 2 0 0 0,-13 6 130 0 0,-1 0-1 0 0,-48 11 1 0 0,62-18-147 0 0,-151 31 177 0 0,-233 21 0 0 0,284-43-143 0 0,-667 39-662 0 0,-2-49 367 0 0,404-4 398 0 0,-653 30 67 0 0,972-23-190 0 0,-1237 59 1548 0 0,1291-64-1973 0 0,-13 0 1039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48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1448 0 0,'0'0'7311'0'0,"11"-6"-8677"0"0,-2 4 1487 0 0,0 1 1 0 0,1 0 0 0 0,-1 0-1 0 0,0 1 1 0 0,14 2 0 0 0,6-1 209 0 0,381-21 1616 0 0,1-1 1186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50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28 382 40 0 0,'0'0'5050'0'0,"-4"-7"-4855"0"0,0 1-84 0 0,1-1 1 0 0,0 1-1 0 0,0-1 0 0 0,1 1 1 0 0,0-1-1 0 0,0 0 0 0 0,0 0 0 0 0,1 0 1 0 0,0 0-1 0 0,1-10 0 0 0,0-2 25 0 0,1-1 0 0 0,1 0 0 0 0,1 1 0 0 0,0-1 0 0 0,13-36 0 0 0,-12 49-131 0 0,0 0-1 0 0,0 0 0 0 0,1 1 0 0 0,0-1 0 0 0,0 1 0 0 0,1 0 0 0 0,-1 0 1 0 0,1 1-1 0 0,1 0 0 0 0,-1 0 0 0 0,1 0 0 0 0,0 1 0 0 0,0-1 1 0 0,0 2-1 0 0,0-1 0 0 0,10-2 0 0 0,9-3-130 0 0,1 0-1 0 0,0 2 1 0 0,39-5-1 0 0,-53 10 82 0 0,0 0 0 0 0,0 1-1 0 0,0 1 1 0 0,0 0 0 0 0,0 0 0 0 0,14 4-1 0 0,-23-4 34 0 0,0 1 0 0 0,-1 0-1 0 0,1 1 1 0 0,0-1-1 0 0,-1 1 1 0 0,1-1-1 0 0,-1 1 1 0 0,0 0 0 0 0,1 0-1 0 0,-1 1 1 0 0,0-1-1 0 0,0 1 1 0 0,-1-1 0 0 0,1 1-1 0 0,0 0 1 0 0,-1 0-1 0 0,0 0 1 0 0,0 0-1 0 0,0 1 1 0 0,0-1 0 0 0,0 1-1 0 0,-1-1 1 0 0,1 1-1 0 0,-1-1 1 0 0,1 5 0 0 0,2 9-11 0 0,-1 0 0 0 0,-1 1 0 0 0,-1-1 0 0 0,-1 1 0 0 0,0-1 0 0 0,-1 1 1 0 0,-4 20-1 0 0,-31 120 245 0 0,29-131-164 0 0,-1-2 0 0 0,-2 1-1 0 0,0-1 1 0 0,-2 0 0 0 0,-1-1 0 0 0,0 0 0 0 0,-2-1 0 0 0,-19 22 0 0 0,22-30-86 0 0,1 0 0 0 0,1 0 1 0 0,1 1-1 0 0,-15 31 0 0 0,11-20 13 0 0,13-26 27 0 0,0 0 0 0 0,-1 0 0 0 0,1 0 1 0 0,0 0-1 0 0,0 1 0 0 0,1-1 1 0 0,-1 0-1 0 0,0 0 0 0 0,0 0 0 0 0,0 0 1 0 0,1 0-1 0 0,-1 0 0 0 0,1 0 1 0 0,-1 0-1 0 0,1 0 0 0 0,-1 0 0 0 0,1 0 1 0 0,-1 0-1 0 0,1 0 0 0 0,0 0 0 0 0,0 0 1 0 0,-1-1-1 0 0,1 1 0 0 0,0 0 1 0 0,0-1-1 0 0,0 1 0 0 0,0 0 0 0 0,0-1 1 0 0,1 1-1 0 0,1 1 43 0 0,-1 0 0 0 0,1 0 0 0 0,0-1 0 0 0,0 1 0 0 0,-1-1 0 0 0,1 0 0 0 0,0 0 0 0 0,0 0 0 0 0,4 0 0 0 0,193-14 2030 0 0,-43 0-2063 0 0,100 8 1270 0 0,-277 19-6489 0 0,5-4 1268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51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6889 0 0,'0'0'1544'0'0,"8"0"-2644"0"0,743-42 5606 0 0,-757 37-2339 0 0,3-4-5043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53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18 572 0 0,'0'0'4934'0'0,"-1"-3"-5087"0"0,0 3 144 0 0,1 0 1 0 0,0-1-1 0 0,0 1 0 0 0,0 0 0 0 0,-1 0 1 0 0,1-1-1 0 0,0 1 0 0 0,0 0 0 0 0,0 0 0 0 0,0-1 1 0 0,-1 1-1 0 0,1 0 0 0 0,0 0 0 0 0,0-1 1 0 0,0 1-1 0 0,0 0 0 0 0,0-1 0 0 0,0 1 1 0 0,0 0-1 0 0,0-1 0 0 0,0 1 0 0 0,0 0 1 0 0,0 0-1 0 0,0-1 0 0 0,0 1 0 0 0,0 0 0 0 0,0-1 1 0 0,0 1-1 0 0,0 0 0 0 0,1-1 0 0 0,-1 1 1 0 0,0 0-1 0 0,0 0 0 0 0,0-1 0 0 0,0 1 1 0 0,1 0-1 0 0,-1 0 0 0 0,0 0 0 0 0,0-1 0 0 0,0 1 1 0 0,1 0-1 0 0,-1-1 0 0 0,18 3 340 0 0,1 1 445 0 0,47 1 156 0 0,108-9 0 0 0,-25-1 34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53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306 123 1748 0 0,'0'0'4460'0'0,"-1"-4"-4352"0"0,1 2-93 0 0,-1-1-1 0 0,0 1 1 0 0,0 0 0 0 0,0 0-1 0 0,0 0 1 0 0,0 1-1 0 0,0-1 1 0 0,0 0 0 0 0,-1 0-1 0 0,1 0 1 0 0,0 1 0 0 0,-1-1-1 0 0,0 1 1 0 0,-1-2 0 0 0,-34-19-187 0 0,27 17 163 0 0,-19-11 111 0 0,0 2-1 0 0,-54-19 1 0 0,70 78-1545 0 0,9-28 1316 0 0,-4 7 134 0 0,-1 1 0 0 0,-12 22 0 0 0,10-26 111 0 0,2 0-1 0 0,1 1 1 0 0,-6 23-1 0 0,13-43-102 0 0,1 0 0 0 0,0 0-1 0 0,0 0 1 0 0,1 0 0 0 0,-1 0 0 0 0,0 0-1 0 0,1 0 1 0 0,-1 0 0 0 0,1 0-1 0 0,0 0 1 0 0,-1 0 0 0 0,1 0 0 0 0,0 0-1 0 0,0 0 1 0 0,0 0 0 0 0,1-1-1 0 0,-1 1 1 0 0,0 0 0 0 0,1-1 0 0 0,-1 1-1 0 0,1-1 1 0 0,-1 0 0 0 0,1 1 0 0 0,0-1-1 0 0,-1 0 1 0 0,1 0 0 0 0,0 0-1 0 0,0 0 1 0 0,0 0 0 0 0,2 0 0 0 0,11 6 138 0 0,1-1 1 0 0,30 7 0 0 0,-21-6-44 0 0,-4-1-148 0 0,-1 1 0 0 0,0 1 0 0 0,-1 1 0 0 0,0 1 0 0 0,0 0 0 0 0,20 16 0 0 0,-33-21 7 0 0,0 0-1 0 0,0 1 0 0 0,0-1 0 0 0,-1 1 0 0 0,0 1 0 0 0,0-1 0 0 0,0 1 0 0 0,-1-1 0 0 0,0 1 1 0 0,0 0-1 0 0,-1 1 0 0 0,0-1 0 0 0,0 1 0 0 0,-1-1 0 0 0,0 1 0 0 0,0 0 0 0 0,-1 0 1 0 0,0 0-1 0 0,0 12 0 0 0,-1-19 97 0 0,0 1 0 0 0,0 0 0 0 0,0-1 1 0 0,0 1-1 0 0,0-1 0 0 0,-1 1 0 0 0,1 0 1 0 0,0-1-1 0 0,-1 1 0 0 0,0-1 0 0 0,1 1 0 0 0,-1-1 1 0 0,0 1-1 0 0,0-1 0 0 0,0 1 0 0 0,1-1 0 0 0,-2 0 1 0 0,1 0-1 0 0,0 1 0 0 0,0-1 0 0 0,0 0 0 0 0,0 0 1 0 0,-1 0-1 0 0,1 0 0 0 0,-1 0 0 0 0,-1 0 1 0 0,-4 2 423 0 0,0-1 0 0 0,1 0 1 0 0,-1-1-1 0 0,0 0 0 0 0,-9 1 1 0 0,9-2-700 0 0,1 0 1 0 0,0 1-1 0 0,-1 0 0 0 0,1 1 1 0 0,0-1-1 0 0,0 1 1 0 0,-7 3-1 0 0,3 1-1955 0 0,0-2-1980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37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1240 0 0,'0'0'4555'0'0,"0"-8"-4179"0"0,0-28-337 0 0,3 32-844 0 0,2 9 513 0 0,3 10 203 0 0,-3 7 285 0 0,0 1-1 0 0,-2 0 0 0 0,0 0 1 0 0,-1 43-1 0 0,-1-32-109 0 0,2 61 131 0 0,5 501 1065 0 0,-12-568-1149 0 0,4-19 121 0 0,15-33-3415 0 0,4-10-1651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38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123 196 184 0 0,'0'0'1760'0'0,"15"-1"-1448"0"0,239-28 815 0 0,132-10-515 0 0,92-12-399 0 0,14-8-280 0 0,6 43 300 0 0,-487 16-236 0 0,6 1-21 0 0,0 0-1 0 0,0 1 1 0 0,17 4-1 0 0,-29-5-20 0 0,-1 0 0 0 0,0 0 0 0 0,0 0-1 0 0,0 1 1 0 0,0 0 0 0 0,0 0 0 0 0,-1 0 0 0 0,1 0-1 0 0,0 1 1 0 0,-1-1 0 0 0,0 1 0 0 0,1 0 0 0 0,-1 0-1 0 0,0 0 1 0 0,-1 1 0 0 0,1-1 0 0 0,3 6 0 0 0,69 164-55 0 0,-52-112 349 0 0,36 65 0 0 0,67 89 43 0 0,-124-213-284 0 0,0 1 1 0 0,-1-1 0 0 0,1 1-1 0 0,-1 0 1 0 0,0-1 0 0 0,1 1-1 0 0,-1 0 1 0 0,-1 0 0 0 0,1 0 0 0 0,0 0-1 0 0,-1 0 1 0 0,0 0 0 0 0,1 0-1 0 0,-1 1 1 0 0,-1 3 0 0 0,0-5 49 0 0,0 0 1 0 0,0 0 0 0 0,0 0 0 0 0,0 0 0 0 0,-1 0-1 0 0,1 0 1 0 0,-1 0 0 0 0,1 0 0 0 0,-1-1 0 0 0,0 1-1 0 0,0-1 1 0 0,0 1 0 0 0,1-1 0 0 0,-2 0 0 0 0,1 0-1 0 0,0 1 1 0 0,0-2 0 0 0,0 1 0 0 0,-5 1-1 0 0,-32 12 229 0 0,-1-2 0 0 0,-67 11 0 0 0,-89 2-249 0 0,81-12-16 0 0,-965 95 146 0 0,227-28 1340 0 0,823-78-1548 0 0,-1 1 0 0 0,1 2 1 0 0,-1 1-1 0 0,-54 18 0 0 0,55-6-2209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1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501 23 3860 0 0,'0'0'4039'0'0,"-18"-5"-4115"0"0,-56-11 107 0 0,69 15 2 0 0,0 1 0 0 0,0-1 0 0 0,-1 1 0 0 0,1 1 0 0 0,0-1 0 0 0,0 1 0 0 0,1 0 0 0 0,-1 0 0 0 0,0 0 0 0 0,0 1 0 0 0,0 0 0 0 0,1 0 0 0 0,-1 0 0 0 0,1 0 0 0 0,-9 6 0 0 0,-3 2 28 0 0,3-4-17 0 0,1 1 0 0 0,1 0 0 0 0,-1 1 0 0 0,1 0 0 0 0,1 1-1 0 0,-16 16 1 0 0,23-21-65 0 0,-1 0-1 0 0,2-1 0 0 0,-1 1 1 0 0,0 0-1 0 0,1 1 0 0 0,0-1 1 0 0,0 0-1 0 0,0 1 0 0 0,0-1 1 0 0,1 1-1 0 0,0 0 0 0 0,0-1 1 0 0,0 1-1 0 0,0 0 0 0 0,1 0 1 0 0,0 0-1 0 0,0-1 0 0 0,0 1 1 0 0,0 0-1 0 0,1 0 0 0 0,0 0 1 0 0,2 7-1 0 0,7 12-4 0 0,0 0 0 0 0,2-1 0 0 0,21 32 0 0 0,-16-27 71 0 0,20 43 0 0 0,-33-60-58 0 0,0-1 0 0 0,0 1-1 0 0,-1 0 1 0 0,-1 0 0 0 0,0 0 0 0 0,0 1-1 0 0,-1-1 1 0 0,0 13 0 0 0,-2-20 69 0 0,1 0 0 0 0,-1 0 0 0 0,1 0 0 0 0,-1 0 0 0 0,-1 0 1 0 0,1 0-1 0 0,0 0 0 0 0,-1 0 0 0 0,0 0 0 0 0,0-1 0 0 0,0 1 0 0 0,0-1 0 0 0,-5 6 1 0 0,1-3 174 0 0,0 0 0 0 0,0-1 0 0 0,0 0 0 0 0,-1 0 0 0 0,0 0 0 0 0,-10 5 0 0 0,-4 0 451 0 0,-1 0-1 0 0,-1-2 1 0 0,-40 10 0 0 0,23-11-267 0 0,30-6-677 0 0,-1 1 0 0 0,1 0 0 0 0,-1 0 1 0 0,1 1-1 0 0,-18 8 0 0 0,53-10-7927 0 0,7-14 5133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16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7 132 0 0,'0'0'1705'0'0,"-4"-1"-1612"0"0,-22-5 3974 0 0,43 13-3954 0 0,-3-3 177 0 0,1-1 0 0 0,-1-1 0 0 0,1 0 0 0 0,26 0 0 0 0,17 2-229 0 0,105 8 377 0 0,-10-1 69 0 0,-74-1 235 0 0,-78-10-971 0 0,0 0 0 0 0,0-1 1 0 0,0 1-1 0 0,0-1 1 0 0,0 1-1 0 0,0-1 0 0 0,0 1 1 0 0,-1-1-1 0 0,1 0 1 0 0,0 0-1 0 0,0 1 0 0 0,-1-1 1 0 0,1 0-1 0 0,0 0 1 0 0,-1 0-1 0 0,1 1 1 0 0,-1-1-1 0 0,2-2 0 0 0,0-8-3437 0 0,-23 36 2368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17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2192 0 0,'0'0'1308'0'0,"6"4"-2370"0"0,59 36 1792 0 0,73 33-1 0 0,-30-18-442 0 0,-85-43-121 0 0,35 19 4262 0 0,-77-18-3512 0 0,-7 14-1864 0 0,10-8 868 0 0,2 1-1 0 0,0 0 1 0 0,1 1-1 0 0,2 1 1 0 0,0 0-1 0 0,1 0 1 0 0,1 1-1 0 0,1 0 1 0 0,-5 27-1 0 0,13-45 142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38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0 184 0 0,'0'0'5359'0'0,"0"6"-6271"0"0,3 135 1856 0 0,-25 229 0 0 0,17-312-748 0 0,-28 209 852 0 0,31-260-899 0 0,-1-8-466 0 0,5-17-1998 0 0,8-6-621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39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26 4660 0 0,'0'0'646'0'0,"17"1"-1225"0"0,63 7 716 0 0,158 14 329 0 0,709-16-61 0 0,660-61 491 0 0,-1523 47 1038 0 0,-67 34-2914 0 0,218 263 1239 0 0,-22-30 333 0 0,-206-251-590 0 0,-1 1 0 0 0,0 0-1 0 0,0 1 1 0 0,-1-1 0 0 0,0 1-1 0 0,0 0 1 0 0,-1 0 0 0 0,-1 1 0 0 0,0-1-1 0 0,0 1 1 0 0,2 16 0 0 0,-6-25 15 0 0,1 0-1 0 0,0 0 1 0 0,-1-1 0 0 0,1 1 0 0 0,-1 0 0 0 0,1 0-1 0 0,-1-1 1 0 0,0 1 0 0 0,0-1 0 0 0,0 1-1 0 0,0-1 1 0 0,0 1 0 0 0,0-1 0 0 0,0 1 0 0 0,0-1-1 0 0,-1 0 1 0 0,1 1 0 0 0,0-1 0 0 0,-1 0 0 0 0,1 0-1 0 0,-1 0 1 0 0,0 0 0 0 0,1-1 0 0 0,-4 2 0 0 0,-47 15 260 0 0,38-14-273 0 0,-115 24 172 0 0,-247 18 1 0 0,279-37-85 0 0,-123 13-30 0 0,-529 44-61 0 0,-1-29-35 0 0,323-36 249 0 0,-331 11 1320 0 0,714-9-1636 0 0,-1 2 1 0 0,-69 15-1 0 0,89-10-245 0 0,24-8 215 0 0,0-1 1 0 0,1 0 0 0 0,-1 1 0 0 0,0-1 0 0 0,0 1 0 0 0,1-1-1 0 0,-1 1 1 0 0,0-1 0 0 0,1 1 0 0 0,-1-1 0 0 0,1 1 0 0 0,-1 0-1 0 0,1-1 1 0 0,-1 1 0 0 0,1 0 0 0 0,-1-1 0 0 0,1 1 0 0 0,0 0-1 0 0,-1 0 1 0 0,1-1 0 0 0,0 1 0 0 0,-1 0 0 0 0,1 0-1 0 0,0 0 1 0 0,0 0 0 0 0,0-1 0 0 0,0 1 0 0 0,0 1 0 0 0,7 10-4101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26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1 116 0 0,'0'0'5171'0'0,"4"19"-1196"0"0,38-17-4012 0 0,77 15 1 0 0,-41-5 111 0 0,12-5 437 0 0,138-5 0 0 0,-102-4 1162 0 0,-124 1-1850 0 0,0 0 0 0 0,0 1 0 0 0,0-1 0 0 0,0 0-1 0 0,-1 0 1 0 0,1 0 0 0 0,0-1 0 0 0,-1 1 0 0 0,1 0 0 0 0,0-1 0 0 0,-1 1 0 0 0,0 0 0 0 0,1-1 0 0 0,-1 0 0 0 0,0 1 0 0 0,0-1 0 0 0,0 0 0 0 0,0 0 0 0 0,1-2 0 0 0,5-14-2589 0 0,-7 18 2722 0 0,0-1-1 0 0,0 1 1 0 0,0 0-1 0 0,0 0 1 0 0,0 0-1 0 0,0 0 1 0 0,0 0-1 0 0,0 0 1 0 0,0-1 0 0 0,0 1-1 0 0,0 0 1 0 0,0 0-1 0 0,0 0 1 0 0,0 0-1 0 0,0 0 1 0 0,0-1-1 0 0,0 1 1 0 0,0 0-1 0 0,0 0 1 0 0,0 0 0 0 0,0 0-1 0 0,0 0 1 0 0,0-1-1 0 0,0 1 1 0 0,0 0-1 0 0,0 0 1 0 0,-1 0-1 0 0,1 0 1 0 0,0 0 0 0 0,0 0-44 0 0,0 0 43 0 0,0-1 1 0 0,0 1-1 0 0,0 0 1 0 0,-1 0-1 0 0,1 0 1 0 0,0 0 0 0 0,0 0-1 0 0,0 0 1 0 0,0 0-1 0 0,0 0 1 0 0,0 0-1 0 0,-1 0 1 0 0,1 0-1 0 0,0 0 1 0 0,0 0 0 0 0,0 0-1 0 0,0 0 1 0 0,0 0-1 0 0,-1 0 1 0 0,1 0-1 0 0,0 0 1 0 0,0 0-1 0 0,0 0 1 0 0,0 0 0 0 0,0 0-1 0 0,-1 0 1 0 0,1 0-1 0 0,0 0 1 0 0,0 0-1 0 0,0 0 1 0 0,0 1-1 0 0,0-1 1 0 0,0 0-1 0 0,0 0 1 0 0,-1 0 0 0 0,-63 51-2679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27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1316 0 0,'0'0'7922'0'0,"22"21"-9817"0"0,-2-5 1719 0 0,1-1 0 0 0,0 0 0 0 0,33 16 0 0 0,44 30 412 0 0,-93-57-184 0 0,-1-1 0 0 0,0 1 0 0 0,0 0 0 0 0,0 0 0 0 0,0 0 0 0 0,-1 1-1 0 0,1-1 1 0 0,-1 1 0 0 0,0 0 0 0 0,-1 0 0 0 0,1 0 0 0 0,-1 0 0 0 0,0 0-1 0 0,0 1 1 0 0,1 8 0 0 0,-2-4 73 0 0,0-1-1 0 0,-1 1 1 0 0,0 0 0 0 0,0-1-1 0 0,-1 1 1 0 0,-1 0 0 0 0,0-1-1 0 0,-3 13 1 0 0,-28 102 773 0 0,-49 155 717 0 0,72-254-1728 0 0,-7 17 478 0 0,13-17-6316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39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1 184 0 0,'0'0'5278'0'0,"9"8"-6483"0"0,6-5-2410 0 0,-12-3 2973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39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7 132 0 0,'0'0'4070'0'0,"11"4"-4502"0"0,-5-4-10 0 0,0-1 0 0 0,0 0 0 0 0,0 0 0 0 0,0-1 0 0 0,0 1 0 0 0,5-4 0 0 0,-37 16-234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40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 0 0,'0'0'1982'0'0,"3"1"-1960"0"0,67 3-832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40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1 716 0 0,'0'0'5792'0'0,"0"6"-7567"0"0,29-6 1708 0 0,-20 0-3878 0 0,-51 0 3224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1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 1032 0 0,'0'0'8281'0'0,"16"-8"-8172"0"0,-11 5-118 0 0,25-13 651 0 0,0 2 0 0 0,59-20-1 0 0,-54 27-429 0 0,0 1 0 0 0,0 1-1 0 0,0 2 1 0 0,1 1-1 0 0,46 5 1 0 0,-8 4-874 0 0,107 25-1 0 0,-172-31 415 0 0,-6 0-57 0 0,1-1 0 0 0,0 1 0 0 0,0 0-1 0 0,0 0 1 0 0,0 0 0 0 0,-1 0 0 0 0,1 0 0 0 0,0 1 0 0 0,-1 0 0 0 0,1 0 0 0 0,-1 0 0 0 0,0 0-1 0 0,5 4 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41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1 104 0 0,'0'0'4540'0'0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6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2 652 0 0,'0'0'3959'0'0,"-15"3"-3718"0"0,15 5-2015 0 0,4-21-1304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7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1264 0 0,'0'0'8898'0'0,"-3"5"-9205"0"0,27-1-8867 0 0,-49-6 8493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7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3968 0 0,'0'0'6562'0'0,"13"2"-10899"0"0,22-3-881 0 0,-28-1 4243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8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7201 0 0,'0'0'3252'0'0,"10"3"-6528"0"0,-6 0 2692 0 0,1 1-368 0 0,0-1-349 0 0,-29-16-3039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8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5196 0 0,'0'0'5393'0'0,"21"0"-9777"0"0,-7 0 2731 0 0,-4 0-119 0 0,9 0-968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9:58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8093 0 0,'0'0'2152'0'0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6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1024 1 208 0 0,'0'0'11465'0'0,"-11"16"-11753"0"0,-209 344 581 0 0,6-10 1036 0 0,-28-17 252 0 0,-78 16 164 0 0,306-333-1563 0 0,11-9-2224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6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1 207 4956 0 0,'0'0'7764'0'0,"6"-17"-9088"0"0,0 1 1262 0 0,-4 9 52 0 0,0 0 0 0 0,1 0 1 0 0,0 0-1 0 0,0 1 0 0 0,0-1 0 0 0,1 1 0 0 0,0-1 0 0 0,0 1 0 0 0,1 0 0 0 0,0 1 0 0 0,0-1 1 0 0,11-8-1 0 0,4-3-160 0 0,45-25 0 0 0,-58 38 133 0 0,0 1-1 0 0,0 0 0 0 0,0 0 1 0 0,0 1-1 0 0,1-1 0 0 0,-1 2 1 0 0,1-1-1 0 0,-1 1 0 0 0,1 0 1 0 0,-1 0-1 0 0,13 2 0 0 0,-18-1 43 0 0,0 1 0 0 0,0 0 0 0 0,0-1 0 0 0,0 1-1 0 0,0 0 1 0 0,-1 0 0 0 0,1 1 0 0 0,0-1 0 0 0,0 0-1 0 0,-1 0 1 0 0,1 1 0 0 0,-1-1 0 0 0,1 1 0 0 0,-1 0 0 0 0,0-1-1 0 0,1 1 1 0 0,-1 0 0 0 0,0 0 0 0 0,0 0 0 0 0,0 0 0 0 0,-1 0-1 0 0,1 0 1 0 0,0 0 0 0 0,-1 0 0 0 0,1 0 0 0 0,-1 4-1 0 0,3 7 303 0 0,-1 1-1 0 0,0 24 0 0 0,-2-35-215 0 0,-9 217 3364 0 0,-1-23-3091 0 0,11-118-453 0 0,3 0 0 0 0,17 91 0 0 0,13-35-3488 0 0,-34-134 3361 0 0,1 1-90 0 0,0-1 1 0 0,-1 0-1 0 0,0 0 1 0 0,1 1 0 0 0,-1-1-1 0 0,0 0 1 0 0,1 1 0 0 0,-1-1-1 0 0,0 0 1 0 0,0 1-1 0 0,0-1 1 0 0,0 0 0 0 0,0 1-1 0 0,-1-1 1 0 0,1 1 0 0 0,-1 1-1 0 0,-5-1-2219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7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0 253 8029 0 0,'0'0'2442'0'0,"14"-14"-3505"0"0,-3 2 1045 0 0,-3 4 38 0 0,0-1 0 0 0,0 2 0 0 0,0-1-1 0 0,1 1 1 0 0,0 0 0 0 0,1 1-1 0 0,0 0 1 0 0,0 0 0 0 0,17-6 0 0 0,82-25 298 0 0,2 4 1 0 0,1 6 0 0 0,127-15 0 0 0,-191 36-670 0 0,-1 2 1 0 0,1 2-1 0 0,66 7 0 0 0,-72 3-2961 0 0,-31-6 316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2.2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221 0 3788 0 0,'0'0'6196'0'0,"0"7"-7044"0"0,-3 21 1266 0 0,-1 1-1 0 0,-1-1 0 0 0,-15 50 1 0 0,-41 88 446 0 0,38-106-821 0 0,-9 19 23 0 0,16-44-70 0 0,2 0 1 0 0,1 1-1 0 0,2 1 1 0 0,-7 41-1 0 0,18-78-53 0 0,0 1 0 0 0,0-1 1 0 0,0 0-1 0 0,0 1 0 0 0,0-1 0 0 0,0 0 0 0 0,0 1 0 0 0,0-1 1 0 0,0 0-1 0 0,0 1 0 0 0,0-1 0 0 0,0 0 0 0 0,0 1 1 0 0,0-1-1 0 0,0 0 0 0 0,1 1 0 0 0,-1-1 0 0 0,0 0 0 0 0,0 1 1 0 0,0-1-1 0 0,0 0 0 0 0,1 1 0 0 0,-1-1 0 0 0,0 0 0 0 0,0 0 1 0 0,1 1-1 0 0,-1-1 0 0 0,0 0 0 0 0,0 0 0 0 0,1 0 1 0 0,-1 1-1 0 0,0-1 0 0 0,0 0 0 0 0,1 0 0 0 0,-1 0 0 0 0,0 0 1 0 0,1 0-1 0 0,0 0 0 0 0,0 0-188 0 0,0 0 1 0 0,1 0-1 0 0,-1 0 1 0 0,0 0-1 0 0,1-1 0 0 0,-1 1 1 0 0,0-1-1 0 0,1 1 1 0 0,-1-1-1 0 0,0 1 0 0 0,0-1 1 0 0,0 0-1 0 0,2-1 1 0 0,22-17-2793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8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10709 0 0,'0'0'4144'0'0,"14"-8"-5790"0"0,-2 1 1611 0 0,-6 3 27 0 0,-1 0-1 0 0,1 1 1 0 0,0 0-1 0 0,0 0 1 0 0,0 0-1 0 0,0 1 1 0 0,0 0-1 0 0,1 0 1 0 0,-1 0-1 0 0,1 1 1 0 0,-1 0 0 0 0,1 1-1 0 0,0-1 1 0 0,10 1-1 0 0,-4 3-17 0 0,-1-1 1 0 0,1 1-1 0 0,0 1 0 0 0,-1 1 0 0 0,0-1 0 0 0,0 2 1 0 0,0 0-1 0 0,19 12 0 0 0,-27-15 37 0 0,0 0-1 0 0,0 0 1 0 0,0 0 0 0 0,0 1 0 0 0,0-1-1 0 0,-1 1 1 0 0,1 0 0 0 0,-1 0 0 0 0,0 0-1 0 0,0 0 1 0 0,-1 0 0 0 0,1 1 0 0 0,-1-1 0 0 0,0 1-1 0 0,0 0 1 0 0,-1 0 0 0 0,1-1 0 0 0,-1 1-1 0 0,0 0 1 0 0,0 0 0 0 0,-1 0 0 0 0,1 1-1 0 0,-1-1 1 0 0,0 0 0 0 0,-2 8 0 0 0,0-7 43 0 0,0-1 0 0 0,-1 1 0 0 0,1 0 0 0 0,-2-1 1 0 0,1 1-1 0 0,0-1 0 0 0,-1 0 0 0 0,0 0 0 0 0,0 0 1 0 0,-1-1-1 0 0,1 0 0 0 0,-1 1 0 0 0,-10 6 0 0 0,-9 5 145 0 0,-41 21-1 0 0,61-35-192 0 0,-40 17 200 0 0,33-15-148 0 0,-1 1 0 0 0,1 0 0 0 0,-17 11 1 0 0,30-14-242 0 0,0 0 1 0 0,0-1-1 0 0,0 0 1 0 0,0 1-1 0 0,0-1 0 0 0,1 0 1 0 0,-1 0-1 0 0,5 1 1 0 0,70 23 75 0 0,-57-20 93 0 0,-1 1-1 0 0,0 0 1 0 0,0 2 0 0 0,0 0 0 0 0,31 19 0 0 0,-49-26 58 0 0,0-1 0 0 0,0 1-1 0 0,0 0 1 0 0,0 0 0 0 0,0-1 0 0 0,0 1 0 0 0,0 0 0 0 0,0 0 0 0 0,0 0 0 0 0,0 0-1 0 0,0 0 1 0 0,-1 0 0 0 0,1 1 0 0 0,0-1 0 0 0,-1 0 0 0 0,1 0 0 0 0,-1 0 0 0 0,0 1-1 0 0,1-1 1 0 0,-1 0 0 0 0,0 0 0 0 0,1 1 0 0 0,-1-1 0 0 0,0 0 0 0 0,0 1-1 0 0,0-1 1 0 0,0 0 0 0 0,-1 1 0 0 0,1-1 0 0 0,0 0 0 0 0,0 0 0 0 0,-1 1 0 0 0,1-1-1 0 0,-1 0 1 0 0,1 0 0 0 0,-1 0 0 0 0,0 1 0 0 0,1-1 0 0 0,-1 0 0 0 0,0 0 0 0 0,0 0-1 0 0,-1 1 1 0 0,-5 5 125 0 0,1-1-1 0 0,-2 0 0 0 0,1 0 0 0 0,-15 9 1 0 0,17-12-228 0 0,2-2 24 0 0,-65 42 313 0 0,21-20-3158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500 187 6977 0 0,'0'0'6002'0'0,"1"-15"-5774"0"0,4-45 122 0 0,-5 57-254 0 0,0-1 0 0 0,0 1 0 0 0,-1 0 0 0 0,1 0 0 0 0,-1 0 0 0 0,1-1 0 0 0,-1 1 0 0 0,0 0 0 0 0,0 0 0 0 0,0 0 0 0 0,-1 0 0 0 0,1 1 0 0 0,-1-1 0 0 0,0 0 0 0 0,0 0 0 0 0,0 1 0 0 0,0-1 0 0 0,-2-1 0 0 0,-2-1 140 0 0,0 0 0 0 0,0 1 0 0 0,-1 0 0 0 0,1 0 0 0 0,-9-3 0 0 0,9 4-149 0 0,-4-1-58 0 0,-1 0 0 0 0,0 0 0 0 0,0 1 1 0 0,0 1-1 0 0,0 0 0 0 0,-1 1 0 0 0,1 0 1 0 0,0 0-1 0 0,-1 1 0 0 0,1 1 0 0 0,-1 0 1 0 0,1 0-1 0 0,0 1 0 0 0,0 1 1 0 0,0 0-1 0 0,0 0 0 0 0,0 1 0 0 0,1 1 1 0 0,-14 7-1 0 0,8-4-103 0 0,1 1 0 0 0,0 1 0 0 0,0 0 0 0 0,1 1 0 0 0,0 1 0 0 0,0 0 0 0 0,2 1 0 0 0,-1 0 0 0 0,2 1 0 0 0,0 1 0 0 0,-14 23 1 0 0,22-33 34 0 0,0 1 1 0 0,0-1 0 0 0,1 1 0 0 0,0 0 0 0 0,0 0 0 0 0,0 0 0 0 0,1 0 0 0 0,0 0 0 0 0,0 0 0 0 0,0 0 0 0 0,1 0 0 0 0,0 0 0 0 0,0 1 0 0 0,1-1-1 0 0,-1 0 1 0 0,1 0 0 0 0,1 0 0 0 0,-1 0 0 0 0,1 0 0 0 0,0 0 0 0 0,0 0 0 0 0,1-1 0 0 0,0 1 0 0 0,0-1 0 0 0,0 1 0 0 0,1-1 0 0 0,-1 0-1 0 0,1 0 1 0 0,0-1 0 0 0,1 1 0 0 0,5 4 0 0 0,1-1 20 0 0,0 0 0 0 0,0 0 1 0 0,1-1-1 0 0,0 0 0 0 0,0-1 0 0 0,1-1 0 0 0,-1 0 0 0 0,1 0 0 0 0,0-1 0 0 0,1-1 0 0 0,-1 0 1 0 0,1-1-1 0 0,16 0 0 0 0,-12-2 64 0 0,0-1 1 0 0,0-1 0 0 0,0 0-1 0 0,0-2 1 0 0,-1 0 0 0 0,0-1-1 0 0,1 0 1 0 0,-2-2 0 0 0,1 0-1 0 0,-1-1 1 0 0,0 0 0 0 0,-1-2-1 0 0,16-11 1 0 0,-24 65-362 0 0,121 735 2082 0 0,-125-765-1793 0 0,3 18-476 0 0,-1 0-1 0 0,2 65 0 0 0,-7-94 322 0 0,0-2 40 0 0,0 1-1 0 0,0-1 1 0 0,0 0-1 0 0,0 1 1 0 0,0-1 0 0 0,0 0-1 0 0,0 0 1 0 0,0 1 0 0 0,-1-1-1 0 0,1 0 1 0 0,0 0-1 0 0,-1 1 1 0 0,1-1 0 0 0,-1 0-1 0 0,0 0 1 0 0,1 0-1 0 0,-1 0 1 0 0,0 0 0 0 0,0 0-1 0 0,1 0 1 0 0,-1 0 0 0 0,0 0-1 0 0,0 0 1 0 0,-2 0-1 0 0,-22 7-3857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7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976 1 340 0 0,'0'0'4576'0'0,"-10"18"-3621"0"0,-125 206 2044 0 0,-386 696 3344 0 0,431-759-5945 0 0,-106 166-2808 0 0,183-310-35 0 0,3-4-2258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8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8189 0 0,'0'0'3693'0'0,"17"11"-3619"0"0,-9-5-5 0 0,13 7 129 0 0,-1 1-1 0 0,-1 1 1 0 0,-1 1 0 0 0,31 34-1 0 0,81 112 472 0 0,-8 6-1 0 0,-6 5 0 0 0,137 278 1 0 0,-146-241-336 0 0,116 243-946 0 0,-206-412-68 0 0,-3-10-2103 0 0,26 47 0 0 0,-11-30-3090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9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7189 0 0,'0'0'9297'0'0,"118"-5"-10506"0"0,-57-1 1161 0 0,14 0-392 0 0,23-5-360 0 0,23-3-512 0 0,3-2-1232 0 0,-28 3-1604 0 0,-10 5 163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9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757 330 1656 0 0,'0'0'12335'0'0,"-11"-15"-10668"0"0,8 11-1597 0 0,-19-27 402 0 0,-2 1 0 0 0,-44-43 0 0 0,-86-44-31 0 0,76 61-187 0 0,77 56-315 0 0,0-1-1 0 0,0 1 1 0 0,0 0-1 0 0,0-1 1 0 0,0 1-1 0 0,0 0 1 0 0,0-1 0 0 0,0 1-1 0 0,0 0 1 0 0,0 0-1 0 0,0 0 1 0 0,0 0-1 0 0,0 0 1 0 0,0 0 0 0 0,0 0-1 0 0,0 0 1 0 0,0 1-1 0 0,0-1 1 0 0,0 0-1 0 0,0 1 1 0 0,0-1 0 0 0,0 0-1 0 0,0 1 1 0 0,0-1-1 0 0,0 1 1 0 0,0 0-1 0 0,-1 0 1 0 0,-26 25 186 0 0,16-14-102 0 0,-35 30 46 0 0,-20 18 114 0 0,-99 113 0 0 0,160-166-253 0 0,0 1 0 0 0,1-1 0 0 0,0 1 0 0 0,0 1 0 0 0,1-1 0 0 0,0 1 0 0 0,-6 16 0 0 0,9-21 37 0 0,1 0 1 0 0,-1 0-1 0 0,1 0 1 0 0,-1 0-1 0 0,1 0 1 0 0,0 1 0 0 0,1-1-1 0 0,-1 0 1 0 0,1 0-1 0 0,-1 0 1 0 0,1 0-1 0 0,1 0 1 0 0,-1 0-1 0 0,0 0 1 0 0,1-1-1 0 0,0 1 1 0 0,0 0-1 0 0,0-1 1 0 0,0 1 0 0 0,4 3-1 0 0,15 16-101 0 0,2-1 0 0 0,0-1 0 0 0,43 30-1 0 0,-42-34 90 0 0,0 1-1 0 0,-2 1 1 0 0,0 2-1 0 0,28 32 0 0 0,-46-47 46 0 0,0 0 0 0 0,0-1 0 0 0,-1 2 0 0 0,0-1 0 0 0,0 0 0 0 0,3 10 0 0 0,-5-15 70 0 0,-1 1 0 0 0,1 0 0 0 0,-1-1 0 0 0,0 1-1 0 0,1 0 1 0 0,-1 0 0 0 0,0-1 0 0 0,0 1 0 0 0,0 0 0 0 0,0 0 0 0 0,-1-1 0 0 0,1 1 0 0 0,0 0 0 0 0,-1 0 0 0 0,1-1-1 0 0,-1 1 1 0 0,0-1 0 0 0,1 1 0 0 0,-1 0 0 0 0,0-1 0 0 0,0 1 0 0 0,0-1 0 0 0,0 0 0 0 0,0 1 0 0 0,0-1 0 0 0,0 0-1 0 0,-1 1 1 0 0,1-1 0 0 0,-3 2 0 0 0,-5 2 303 0 0,-1-1 1 0 0,0 1-1 0 0,1-1 0 0 0,-2-1 0 0 0,1 0 1 0 0,-20 3-1 0 0,-67 3-743 0 0,49-7-1610 0 0,42-2-759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3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23 5032 0 0,'0'0'6046'0'0,"4"-4"-5300"0"0,14-11-268 0 0,-13 12-97 0 0,-6 39-1164 0 0,-6 10 841 0 0,-2 0 0 0 0,-23 69 1 0 0,-42 87 39 0 0,59-163-51 0 0,-114 243 365 0 0,128-280-435 0 0,0 0 0 0 0,1 0 1 0 0,-1 0-1 0 0,1 0 0 0 0,-1 0 1 0 0,1 0-1 0 0,0 0 0 0 0,0 0 1 0 0,0 0-1 0 0,0 0 0 0 0,0 0 0 0 0,0 0 1 0 0,1 0-1 0 0,-1 0 0 0 0,1 0 1 0 0,-1 0-1 0 0,1 0 0 0 0,0 0 0 0 0,0 0 1 0 0,0 0-1 0 0,0-1 0 0 0,0 1 1 0 0,0 0-1 0 0,0-1 0 0 0,1 1 1 0 0,-1 0-1 0 0,0-1 0 0 0,1 0 0 0 0,-1 1 1 0 0,1-1-1 0 0,0 0 0 0 0,0 0 1 0 0,3 2-1 0 0,8 5 137 0 0,0-1 1 0 0,1 0-1 0 0,22 7 0 0 0,-25-9-118 0 0,52 15 222 0 0,2-2 0 0 0,0-3 0 0 0,95 9 0 0 0,-75-13-174 0 0,103 28 0 0 0,-178-36-329 0 0,-6-3 25 0 0,0 1 1 0 0,-1 0-1 0 0,1 0 0 0 0,0 0 1 0 0,-1 1-1 0 0,1-1 0 0 0,-1 1 0 0 0,1 0 1 0 0,-1-1-1 0 0,0 2 0 0 0,0-1 1 0 0,0 0-1 0 0,5 5 0 0 0,-25-6-5101 0 0,1-5 2762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3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0 9985 0 0,'0'0'2952'0'0,"-13"15"-4009"0"0,-4 3 1029 0 0,5-7-2 0 0,2 1-1 0 0,0 0 1 0 0,0 1-1 0 0,1 0 1 0 0,-13 25-1 0 0,-66 169 304 0 0,22-44-4657 0 0,40-106-370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4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757 0 4864 0 0,'0'0'6996'0'0,"-5"13"-6836"0"0,-122 213 1051 0 0,61-117-672 0 0,-160 317 208 0 0,78-143-387 0 0,76-162-297 0 0,43-77-12 0 0,3 2 1 0 0,-22 49-1 0 0,39-61-529 0 0,11-20-1383 0 0,-1-14 1677 0 0,-1 1 0 0 0,1-1 0 0 0,-1 0 0 0 0,1 0 0 0 0,-1 0 0 0 0,1 0-1 0 0,0 0 1 0 0,-1 0 0 0 0,1 0 0 0 0,-1 0 0 0 0,1-1 0 0 0,0 1 0 0 0,-1 0 0 0 0,1 0 0 0 0,-1 0 0 0 0,1-1 0 0 0,-1 1 0 0 0,1 0 0 0 0,-1 0 0 0 0,1-1 0 0 0,-1 1 0 0 0,1 0 0 0 0,-1-1 0 0 0,1 1 0 0 0,-1-1-1 0 0,0 1 1 0 0,1-1 0 0 0,33-32-4653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4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7417 0 0,'0'0'3616'0'0,"17"11"-5798"0"0,25 16 2358 0 0,-1 3 0 0 0,57 52-1 0 0,323 401 2099 0 0,-125-133-1449 0 0,-69-111-477 0 0,25 29 217 0 0,-234-248-540 0 0,71 85 494 0 0,-75-87-550 0 0,-1 0 0 0 0,-2 1 0 0 0,1 1 0 0 0,8 22 0 0 0,-19-40-108 0 0,7 23-388 0 0,-8-24 427 0 0,1 0 0 0 0,-1 0 1 0 0,0 0-1 0 0,0 0 0 0 0,0-1 0 0 0,0 1 0 0 0,0 0 1 0 0,0 0-1 0 0,0 0 0 0 0,0 0 0 0 0,0 0 0 0 0,0 0 1 0 0,-1 0-1 0 0,1 0 0 0 0,0 0 0 0 0,0-1 0 0 0,-1 1 1 0 0,1 0-1 0 0,-1 0 0 0 0,1 0 0 0 0,-1 0 0 0 0,1-1 1 0 0,-1 1-1 0 0,1 0 0 0 0,-2 0 0 0 0,-26 9-3477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4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90 2480 0 0,'0'0'8499'0'0,"-9"-14"-8002"0"0,-30-42-91 0 0,38 54-372 0 0,0 1 1 0 0,0-1-1 0 0,-1 1 1 0 0,1-1 0 0 0,-1 1-1 0 0,1 0 1 0 0,-1 0-1 0 0,1 0 1 0 0,-1 0-1 0 0,0 0 1 0 0,1 0-1 0 0,-1 0 1 0 0,0 0 0 0 0,0 1-1 0 0,0-1 1 0 0,0 1-1 0 0,0-1 1 0 0,1 1-1 0 0,-1 0 1 0 0,0 0-1 0 0,0 0 1 0 0,0 0 0 0 0,0 0-1 0 0,0 0 1 0 0,0 0-1 0 0,0 1 1 0 0,0-1-1 0 0,0 1 1 0 0,0-1 0 0 0,1 1-1 0 0,-1 0 1 0 0,0 0-1 0 0,0 0 1 0 0,1 0-1 0 0,-1 0 1 0 0,1 0-1 0 0,-1 0 1 0 0,1 0 0 0 0,-1 1-1 0 0,1-1 1 0 0,-2 3-1 0 0,-3 4-27 0 0,1 0 0 0 0,0 0 0 0 0,0 0 0 0 0,1 1 0 0 0,0-1-1 0 0,1 1 1 0 0,0 0 0 0 0,0 0 0 0 0,1 0 0 0 0,0 0 0 0 0,1 1 0 0 0,0-1 0 0 0,0 15-1 0 0,1 9 28 0 0,2 0 0 0 0,10 49 0 0 0,-7-58-56 0 0,0 1 1 0 0,2-2-1 0 0,1 1 1 0 0,1-1 0 0 0,14 26-1 0 0,-16-35 9 0 0,1 0-1 0 0,1-1 0 0 0,0 0 1 0 0,1 0-1 0 0,0-1 1 0 0,1-1-1 0 0,1 1 1 0 0,-1-2-1 0 0,15 11 1 0 0,-19-17 28 0 0,-1-1 1 0 0,1 1 0 0 0,-1-1-1 0 0,1-1 1 0 0,0 1 0 0 0,0-1-1 0 0,1 0 1 0 0,-1-1 0 0 0,0 0-1 0 0,0 0 1 0 0,1 0 0 0 0,-1-1-1 0 0,1 0 1 0 0,-1-1 0 0 0,0 0-1 0 0,1 0 1 0 0,-1 0 0 0 0,0-1-1 0 0,8-3 1 0 0,-7 3 51 0 0,0-1 1 0 0,0-1-1 0 0,-1 0 1 0 0,0 0-1 0 0,1 0 0 0 0,-1-1 1 0 0,-1 0-1 0 0,1 0 0 0 0,-1-1 1 0 0,0 0-1 0 0,0 0 1 0 0,0 0-1 0 0,-1-1 0 0 0,0 0 1 0 0,-1 0-1 0 0,6-11 0 0 0,-1-2 65 0 0,-2-1 1 0 0,-1-1-1 0 0,0 1 0 0 0,-2-1 0 0 0,0 1 0 0 0,-2-1 0 0 0,0-1 0 0 0,-1 1 0 0 0,-2 0 1 0 0,0 0-1 0 0,-6-32 0 0 0,4 43-80 0 0,-1 0 1 0 0,0 0 0 0 0,0 1-1 0 0,-1-1 1 0 0,-1 1 0 0 0,0 1-1 0 0,0-1 1 0 0,-1 1-1 0 0,0 0 1 0 0,0 0 0 0 0,-1 1-1 0 0,0 0 1 0 0,-13-10 0 0 0,9 9 18 0 0,0 0 0 0 0,-1 0 1 0 0,0 2-1 0 0,0-1 1 0 0,0 2-1 0 0,-1 0 0 0 0,0 0 1 0 0,-1 1-1 0 0,-25-5 1 0 0,22 8-410 0 0,-1 2 0 0 0,1 0 0 0 0,-1 0 0 0 0,1 2 0 0 0,-1 0 0 0 0,1 1 0 0 0,0 1 0 0 0,0 1 0 0 0,1 0 0 0 0,-32 15 0 0 0,13-6-3935 0 0,-8-4-2666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2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0 5288 0 0,'0'0'7849'0'0,"0"7"-10481"0"0,-1 4 2080 0 0,-1 0-848 0 0,-6 9-2745 0 0</inkml:trace>
  <inkml:trace contextRef="#ctx0" brushRef="#br0" timeOffset="1">44 351 6689 0 0,'0'0'5984'0'0,"-43"-10"-9280"0"0,44 20 1624 0 0,12-7-3753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04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4 218 9109 0 0,'0'0'3926'0'0,"-1"-14"-3518"0"0,-2-45-735 0 0,4 56 295 0 0,-1 1-1 0 0,0-1 1 0 0,1 1 0 0 0,0-1 0 0 0,0 1 0 0 0,-1-1 0 0 0,1 1-1 0 0,0 0 1 0 0,1-1 0 0 0,-1 1 0 0 0,0 0 0 0 0,1 0-1 0 0,-1 0 1 0 0,1 0 0 0 0,0 0 0 0 0,0 0 0 0 0,0 0-1 0 0,0 1 1 0 0,0-1 0 0 0,3-2 0 0 0,3-2-75 0 0,6-5 84 0 0,1 1-1 0 0,1 0 1 0 0,-1 1 0 0 0,2 1-1 0 0,-1 0 1 0 0,1 1 0 0 0,0 1-1 0 0,0 1 1 0 0,1 0-1 0 0,0 1 1 0 0,0 1 0 0 0,0 1-1 0 0,0 0 1 0 0,0 2 0 0 0,0 0-1 0 0,30 4 1 0 0,-40-3-3 0 0,0 1 1 0 0,0 1 0 0 0,-1-1-1 0 0,1 2 1 0 0,-1-1 0 0 0,1 1-1 0 0,-1 0 1 0 0,0 0-1 0 0,-1 1 1 0 0,1-1 0 0 0,-1 2-1 0 0,0-1 1 0 0,8 10 0 0 0,-7-6 49 0 0,0 0 0 0 0,-1 1 0 0 0,0-1 1 0 0,-1 1-1 0 0,0 0 0 0 0,-1 1 1 0 0,0-1-1 0 0,-1 1 0 0 0,3 11 0 0 0,-3-2 23 0 0,0-1 0 0 0,-1 1 0 0 0,-1-1 0 0 0,-1 1-1 0 0,-1 0 1 0 0,0 0 0 0 0,-2-1 0 0 0,0 1 0 0 0,-1-1 0 0 0,-13 36-1 0 0,4-26 221 0 0,-2-1 1 0 0,0 0-1 0 0,-3-1 0 0 0,0-1 0 0 0,-1 0 0 0 0,-1-2 0 0 0,-2 0 0 0 0,0-1 0 0 0,-2-2 0 0 0,0 0 0 0 0,-31 19 0 0 0,55-40-270 0 0,0 0-1 0 0,-1 1 1 0 0,1-1 0 0 0,0 0 0 0 0,0 0-1 0 0,-1 0 1 0 0,1 1 0 0 0,0-1 0 0 0,0 0-1 0 0,0 0 1 0 0,0 1 0 0 0,-1-1 0 0 0,1 0 0 0 0,0 0-1 0 0,0 1 1 0 0,0-1 0 0 0,0 0 0 0 0,0 1-1 0 0,0-1 1 0 0,-1 0 0 0 0,1 0 0 0 0,0 1-1 0 0,0-1 1 0 0,0 0 0 0 0,0 1 0 0 0,0-1 0 0 0,0 0-1 0 0,0 1 1 0 0,0-1 0 0 0,1 0 0 0 0,-1 1-1 0 0,0-1 1 0 0,0 0 0 0 0,0 0 0 0 0,0 1-1 0 0,0-1 1 0 0,0 0 0 0 0,1 0 0 0 0,-1 1 0 0 0,0-1-1 0 0,0 0 1 0 0,0 0 0 0 0,1 1 0 0 0,-1-1-1 0 0,0 0 1 0 0,0 0 0 0 0,1 0 0 0 0,-1 1 0 0 0,0-1-1 0 0,0 0 1 0 0,1 0 0 0 0,-1 0 0 0 0,0 0-1 0 0,1 0 1 0 0,-1 0 0 0 0,0 1 0 0 0,0-1-1 0 0,1 0 1 0 0,0 0 0 0 0,26 8-926 0 0,-19-5 966 0 0,32 7 79 0 0,0 0 0 0 0,0-3 1 0 0,63 4-1 0 0,124-9 101 0 0,-126-3-100 0 0,-53 1-280 0 0,177-5 130 0 0,-180 1-1590 0 0,0-2 0 0 0,-1-1 0 0 0,46-15 0 0 0,-22-2-3857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0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0 984 0 0,'0'0'8489'0'0,"-6"23"-7218"0"0,-12 6-2767 0 0,-2-1 1 0 0,-35 39 0 0 0,48-59 728 0 0,-13 15-2040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1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1 144 0 0,'0'0'8442'0'0,"-16"28"-8950"0"0,-19 38-1785 0 0,26-47-600 0 0</inkml:trace>
  <inkml:trace contextRef="#ctx0" brushRef="#br0" timeOffset="1">48 335 628 0 0,'0'0'7621'0'0,"-9"25"-9017"0"0,1-11 1396 0 0,0 4 0 0 0,-2-6-456 0 0,-3 10-2281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1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0 2520 0 0,'0'0'5489'0'0,"-40"30"-7113"0"0,35-20 191 0 0,-1 4-1475 0 0</inkml:trace>
  <inkml:trace contextRef="#ctx0" brushRef="#br0" timeOffset="1">204 270 1748 0 0,'0'0'5629'0'0,"-24"41"-7033"0"0,21-32-97 0 0,3 4-1615 0 0</inkml:trace>
  <inkml:trace contextRef="#ctx0" brushRef="#br0" timeOffset="2">56 518 1120 0 0,'0'0'6313'0'0,"-52"33"-7797"0"0,50-21 1408 0 0,2-1-1697 0 0,-2 4-1371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2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0 1016 0 0,'0'0'6853'0'0,"-88"43"-7721"0"0,82-26 868 0 0,1-1-92 0 0,-3 1-1068 0 0,0-4-1029 0 0,-1 1-743 0 0</inkml:trace>
  <inkml:trace contextRef="#ctx0" brushRef="#br0" timeOffset="1">171 289 196 0 0,'0'0'5462'0'0,"-15"8"-4992"0"0,-4 2-319 0 0,9-5-48 0 0,-1 1-1 0 0,1 0 0 0 0,1 0 0 0 0,-13 11 1 0 0,-41 54-154 0 0,59-69-1303 0 0,-4-2-952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2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0 692 0 0,'0'0'8686'0'0,"-3"8"-8746"0"0,-77 156 40 0 0,-25 61-154 0 0,95-199 136 0 0,2-1-1 0 0,0 1 1 0 0,2 1 0 0 0,1-1-1 0 0,-3 53 1 0 0,8-70 39 0 0,0-1 0 0 0,1 1 0 0 0,-1 0 1 0 0,2 0-1 0 0,-1-1 0 0 0,1 1 0 0 0,1-1 1 0 0,-1 1-1 0 0,1-1 0 0 0,1 0 0 0 0,0 0 1 0 0,0-1-1 0 0,0 1 0 0 0,1-1 0 0 0,0 0 0 0 0,1 0 1 0 0,-1 0-1 0 0,1-1 0 0 0,1 1 0 0 0,-1-2 1 0 0,14 10-1 0 0,-11-9 88 0 0,1 0-1 0 0,1-1 1 0 0,-1 0 0 0 0,0-1 0 0 0,1 0 0 0 0,0-1-1 0 0,0 0 1 0 0,0-1 0 0 0,1 0 0 0 0,-1-1-1 0 0,15 1 3841 0 0,-26-3-3855 0 0,0 0 0 0 0,0 0 0 0 0,0 0 0 0 0,-1 1 0 0 0,1-1 0 0 0,0 0 1 0 0,0 0-1 0 0,-1 0 0 0 0,1 1 0 0 0,-1-1 0 0 0,1 0 0 0 0,-1 1 0 0 0,1-1 0 0 0,-1 0 0 0 0,1 1 0 0 0,-1-1 1 0 0,1 0-1 0 0,-1 1 0 0 0,0-1 0 0 0,0 0 0 0 0,-8-9-2322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23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1 456 0 0,'0'0'9553'0'0,"4"4"-10757"0"0,8-1 528 0 0,6 2 480 0 0,7 0-752 0 0,-4-2-1173 0 0,20 0-735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24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2492 0 0,'0'0'5461'0'0,"118"-8"-13274"0"0</inkml:trace>
  <inkml:trace contextRef="#ctx0" brushRef="#br0" timeOffset="1">643 63 364 0 0,'0'0'6205'0'0,"83"10"-7129"0"0,-61-6 299 0 0,-3 1-755 0 0,-3 0-108 0 0,-3 0-64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24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1 150 1408 0 0,'0'0'1536'0'0</inkml:trace>
  <inkml:trace contextRef="#ctx0" brushRef="#br0" timeOffset="1">225 0 3944 0 0,'0'0'280'0'0,"20"82"-280"0"0,-20-61-168 0 0,0 1 168 0 0,-4 3 312 0 0,-5 0-168 0 0,-2 2-40 0 0,-10 3 28 0 0,-5-3 36 0 0,-4-2 16 0 0,-8 0 48 0 0,3-9-232 0 0,-29-5-1212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24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54 7641 0 0,'0'0'4189'0'0,"-16"15"-5506"0"0,-53 49 1343 0 0,57-52-34 0 0,1 1 0 0 0,0 1 0 0 0,1 0 0 0 0,1 0 1 0 0,-15 30-1 0 0,2-3 162 0 0,7-17-152 0 0,7-8-362 0 0,-1 0 0 0 0,-1-1 0 0 0,0 0-1 0 0,-1-1 1 0 0,-1 0 0 0 0,-20 19 0 0 0,14-23-2612 0 0,-7-8-1575 0 0</inkml:trace>
  <inkml:trace contextRef="#ctx0" brushRef="#br0" timeOffset="1">1 0 6081 0 0,'0'0'5160'0'0,"110"70"-7680"0"0,-75-32 2328 0 0,4 12 192 0 0,1 9 152 0 0,2 5-152 0 0,-14-12-116 0 0,17 30-3769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3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 1748 0 0,'0'0'3668'0'0,"10"-18"-3149"0"0,37-60-175 0 0,-39 65-169 0 0,0 1 0 0 0,1 0 0 0 0,1 1 1 0 0,0 0-1 0 0,1 0 0 0 0,0 1 0 0 0,0 1 1 0 0,1 0-1 0 0,1 0 0 0 0,14-7 0 0 0,-18 11-157 0 0,0 1-1 0 0,1 0 1 0 0,-1 1 0 0 0,1 0-1 0 0,0 0 1 0 0,0 1-1 0 0,0 0 1 0 0,0 1-1 0 0,0 0 1 0 0,1 1-1 0 0,-1 0 1 0 0,0 0 0 0 0,19 4-1 0 0,-24-3-22 0 0,-1 1-1 0 0,0 0 1 0 0,0 0 0 0 0,1 0-1 0 0,-1 0 1 0 0,-1 1 0 0 0,1 0-1 0 0,0-1 1 0 0,-1 1 0 0 0,1 1-1 0 0,-1-1 1 0 0,0 0-1 0 0,0 1 1 0 0,0 0 0 0 0,0-1-1 0 0,-1 1 1 0 0,1 0 0 0 0,-1 0-1 0 0,0 1 1 0 0,-1-1 0 0 0,1 0-1 0 0,-1 1 1 0 0,2 6-1 0 0,-1-2 12 0 0,0 1-1 0 0,0-1 0 0 0,-1 1 0 0 0,-1-1 0 0 0,1 1 0 0 0,-1 0 1 0 0,-1-1-1 0 0,0 1 0 0 0,0-1 0 0 0,-5 15 0 0 0,-3 1 105 0 0,-2 0 0 0 0,-1-1 0 0 0,-1-1 0 0 0,0 0 0 0 0,-2 0 0 0 0,-29 33 0 0 0,13-22 119 0 0,-1-1 0 0 0,-2-1 0 0 0,-40 28 0 0 0,47-41 34 0 0,-19 15 774 0 0,46-33-938 0 0,22 0-964 0 0,85-3 1163 0 0,111 3-231 0 0,-178 2-132 0 0,0 1 0 0 0,0 2 0 0 0,52 15 1 0 0,-75-15 718 0 0,-16-3 237 0 0,-10-1-2002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28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20 3452 0 0,'0'0'5619'0'0,"9"-4"-7037"0"0,-7 3 1405 0 0,2-1-27 0 0,1 0-1 0 0,-1 0 0 0 0,0 0 0 0 0,1 1 0 0 0,0-1 0 0 0,-1 1 0 0 0,1 0 0 0 0,0 1 0 0 0,0-1 0 0 0,-1 1 1 0 0,1 0-1 0 0,0 0 0 0 0,0 0 0 0 0,0 1 0 0 0,8 1 0 0 0,-5 1-58 0 0,0-1 1 0 0,0 1-1 0 0,0 1 0 0 0,14 8 0 0 0,-21-11 94 0 0,1 0 0 0 0,0 0 1 0 0,-1 0-1 0 0,1 1 0 0 0,-1-1 0 0 0,1 1 0 0 0,-1-1 0 0 0,0 1 0 0 0,0-1 0 0 0,1 1 0 0 0,-1 0 0 0 0,0-1 0 0 0,0 1 0 0 0,-1 0 0 0 0,1 0 0 0 0,0 0 1 0 0,-1 0-1 0 0,1 0 0 0 0,-1 0 0 0 0,0 0 0 0 0,1 0 0 0 0,-1 0 0 0 0,0 0 0 0 0,0 0 0 0 0,0 0 0 0 0,-1 3 0 0 0,0-3 61 0 0,0 0-1 0 0,0 0 0 0 0,0-1 0 0 0,0 1 1 0 0,0 0-1 0 0,-1-1 0 0 0,1 1 1 0 0,-1-1-1 0 0,1 1 0 0 0,-1-1 0 0 0,1 0 1 0 0,-1 1-1 0 0,0-1 0 0 0,0 0 1 0 0,-3 1-1 0 0,-31 15 551 0 0,34-16-559 0 0,-7 2 177 0 0,0 0 0 0 0,0-1 0 0 0,1 0 1 0 0,-1 0-1 0 0,0-1 0 0 0,-1 0 0 0 0,1 0 0 0 0,-14-2 1 0 0,20 1-171 0 0,1 0 1 0 0,0 0 0 0 0,0 0 0 0 0,-1-1-1 0 0,1 1 1 0 0,0-1 0 0 0,0 0 0 0 0,0 0-1 0 0,0 1 1 0 0,-1-2 0 0 0,1 1 0 0 0,0 0-1 0 0,1 0 1 0 0,-1 0 0 0 0,0-1 0 0 0,0 1-1 0 0,1-1 1 0 0,-1 0 0 0 0,0 1 0 0 0,1-1-1 0 0,0 0 1 0 0,-1 0 0 0 0,1 0 0 0 0,0 0-1 0 0,0 0 1 0 0,0 0 0 0 0,0 0 0 0 0,1 0-1 0 0,-1 0 1 0 0,0-1 0 0 0,1 1 0 0 0,0 0-1 0 0,-1-1 1 0 0,1 1 0 0 0,0 0 0 0 0,0 0-1 0 0,0-1 1 0 0,1-2 0 0 0,0 3-75 0 0,0-1 0 0 0,0 0 0 0 0,0 1 0 0 0,0-1 1 0 0,0 1-1 0 0,1-1 0 0 0,-1 1 0 0 0,1-1 0 0 0,0 1 0 0 0,-1 0 1 0 0,1 0-1 0 0,0 0 0 0 0,0 0 0 0 0,1 0 0 0 0,-1 1 0 0 0,0-1 0 0 0,1 1 1 0 0,-1-1-1 0 0,1 1 0 0 0,-1 0 0 0 0,1 0 0 0 0,4-2 0 0 0,1 0-144 0 0,0 1-1 0 0,1-1 1 0 0,-1 1-1 0 0,1 0 0 0 0,-1 1 1 0 0,11 0-1 0 0,-17 1 113 0 0,0-1 1 0 0,0 1-1 0 0,0 1 1 0 0,1-1-1 0 0,-1 0 1 0 0,0 0-1 0 0,0 1 1 0 0,0-1-1 0 0,0 1 1 0 0,0 0 0 0 0,0-1-1 0 0,0 1 1 0 0,-1 0-1 0 0,1 0 1 0 0,0 0-1 0 0,0 1 1 0 0,-1-1-1 0 0,1 0 1 0 0,1 2-1 0 0,-2-1 30 0 0,0 0 0 0 0,0 0 0 0 0,0 1 0 0 0,0-1-1 0 0,0 0 1 0 0,-1 0 0 0 0,1 0 0 0 0,-1 1 0 0 0,1-1 0 0 0,-1 0 0 0 0,0 1 0 0 0,0-1-1 0 0,0 0 1 0 0,0 1 0 0 0,-1-1 0 0 0,1 0 0 0 0,-2 4 0 0 0,1-3 59 0 0,0 0 0 0 0,0 0-1 0 0,-1 0 1 0 0,1-1 0 0 0,-1 1 0 0 0,0-1 0 0 0,0 1 0 0 0,0-1 0 0 0,0 0-1 0 0,0 0 1 0 0,0 0 0 0 0,-1 0 0 0 0,1 0 0 0 0,-1 0 0 0 0,0 0 0 0 0,-3 1 0 0 0,-48 20 632 0 0,48-21-428 0 0,-1 0 0 0 0,1 0 0 0 0,0-1 0 0 0,-1 0-1 0 0,1 0 1 0 0,-1 0 0 0 0,1-1 0 0 0,-1 0 0 0 0,-8-2 0 0 0,15 2-229 0 0,-1 0 1 0 0,1 0 0 0 0,0 0-1 0 0,0 0 1 0 0,-1-1 0 0 0,1 1-1 0 0,0 0 1 0 0,0 0 0 0 0,-1-1-1 0 0,1 1 1 0 0,0 0 0 0 0,0 0-1 0 0,0-1 1 0 0,0 1-1 0 0,-1 0 1 0 0,1-1 0 0 0,0 1-1 0 0,0 0 1 0 0,0-1 0 0 0,0 1-1 0 0,0 0 1 0 0,0 0 0 0 0,0-1-1 0 0,0 1 1 0 0,0 0 0 0 0,0-1-1 0 0,0 1 1 0 0,0 0-1 0 0,0-1 1 0 0,0 1 0 0 0,0 0-1 0 0,0-1 1 0 0,0 1 0 0 0,1 0-1 0 0,-1-1 1 0 0,0 1 0 0 0,0 0-1 0 0,0 0 1 0 0,0-1 0 0 0,1 1-1 0 0,-1 0 1 0 0,0 0-1 0 0,0-1 1 0 0,1 1 0 0 0,-1 0-1 0 0,0 0 1 0 0,0 0 0 0 0,1-1-1 0 0,-1 1 1 0 0,0 0 0 0 0,0 0-1 0 0,1 0 1 0 0,14-13-315 0 0,-14 13 331 0 0,6-5-256 0 0,-4 2 153 0 0,0 1-1 0 0,-1 0 0 0 0,1 0 1 0 0,0 0-1 0 0,0 0 0 0 0,1 0 0 0 0,-1 1 1 0 0,0-1-1 0 0,1 1 0 0 0,-1 0 0 0 0,7-1 1 0 0,-10 2 34 0 0,-5 3 151 0 0,3 1-1322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1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3415 1 288 0 0,'0'0'4689'0'0,"-6"9"-5738"0"0,-2-3 1070 0 0,1 0 0 0 0,-1 0-1 0 0,1 1 1 0 0,0 0 0 0 0,-10 13-1 0 0,-5 6 52 0 0,-201 231 930 0 0,135-149-495 0 0,-105 99 1 0 0,70-89 731 0 0,-211 259 0 0 0,-40 60 902 0 0,352-412-1963 0 0,-23 25-89 0 0,-235 266 348 0 0,69-82 207 0 0,106-120-590 0 0,-428 441 1011 0 0,239-252-830 0 0,121-120-136 0 0,51-37 73 0 0,94-115-137 0 0,-38 54 1 0 0,43-54-31 0 0,-15 27 289 0 0,29-38-478 0 0,7-13 217 0 0,-1-1-1 0 0,0-1 1 0 0,0 1 0 0 0,0 0 0 0 0,0-1 0 0 0,-7 8 0 0 0,6-49 2848 0 0,1 10-2940 0 0,1 0-21 0 0,-10-213-502 0 0,12 238 554 0 0,6 34-3715 0 0,8 36 3673 0 0,-4 0 1 0 0,3 82-1 0 0,-10-110 134 0 0,0 32 906 0 0,-3-73-888 0 0,38 8-129 0 0,-8 0 308 0 0,16-5-35 0 0,1-2 0 0 0,0-1 0 0 0,0-3 0 0 0,-1-1 0 0 0,0-3 0 0 0,67-18 0 0 0,-113 25-185 0 0,0 0 1 0 0,1 0-1 0 0,-1-1 1 0 0,1 1-1 0 0,-1 0 1 0 0,0 0-1 0 0,1 0 1 0 0,-1 0-1 0 0,0-1 1 0 0,1 1 0 0 0,-1 0-1 0 0,0 0 1 0 0,1-1-1 0 0,-1 1 1 0 0,0 0-1 0 0,1-1 1 0 0,-1 1-1 0 0,0 0 1 0 0,0-1-1 0 0,0 1 1 0 0,1 0-1 0 0,-1-1 1 0 0,0 1-1 0 0,0 0 1 0 0,0-1 0 0 0,0 0-1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2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0 144 0 0,'0'0'11584'0'0,"21"5"-11826"0"0,25 5 646 0 0,1-2 0 0 0,-1-2 0 0 0,69 0 1 0 0,-114-6-407 0 0,15 8-4024 0 0,-13 2 1459 0 0,-22-28-3941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2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3392 0 0,'0'0'9092'0'0,"20"-5"-10463"0"0,59 14 1207 0 0,107 17 322 0 0,-136-11-615 0 0,-46-14 436 0 0,-1 0-1 0 0,0 1 0 0 0,0-1 0 0 0,0 1 0 0 0,0 0 1 0 0,0-1-1 0 0,0 1 0 0 0,-1 0 0 0 0,1 1 1 0 0,-1-1-1 0 0,1 0 0 0 0,-1 1 0 0 0,3 3 1 0 0,-5-3 819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4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4 536 0 0,'0'0'7153'0'0,"-5"-3"-7129"0"0,3 3-372 0 0,2 1-240 0 0,-3 1-268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5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 5925 0 0,'-29'36'1612'0'0,"27"-42"-796"0"0,1 1-400 0 0,-1 2-416 0 0,2 0-64 0 0</inkml:trace>
  <inkml:trace contextRef="#ctx0" brushRef="#br0" timeOffset="1">0 47 836 0 0,'0'0'8233'0'0,"0"-35"-13526"0"0,7 41 3209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35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 3636 0 0,'16'15'2993'0'0,"-17"-18"-1769"0"0,-1 0-408 0 0,2 0-400 0 0,-2 1-364 0 0,2 1-52 0 0,-3 1-804 0 0,3 3-276 0 0,0 3-1157 0 0,0 2 345 0 0,0 3-468 0 0</inkml:trace>
  <inkml:trace contextRef="#ctx0" brushRef="#br0" timeOffset="1">1 154 5028 0 0,'0'0'2305'0'0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2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2316 0 28 0 0,'0'0'4991'0'0,"-22"24"-1075"0"0,-10 5-3808 0 0,1 0 0 0 0,2 3 0 0 0,-50 68 0 0 0,16-20 97 0 0,-37 45 724 0 0,-142 159 219 0 0,-218 250 1836 0 0,342-387-2935 0 0,-167 201 510 0 0,114-146-96 0 0,-156 238 0 0 0,318-427-461 0 0,-107 172 118 0 0,91-139-138 0 0,1 0-1 0 0,-19 58 0 0 0,38-85-51 0 0,1-10 282 0 0,-3-23-51 0 0,-47-112-821 0 0,-11-27 631 0 0,61 142-984 0 0,14 28 202 0 0,99 119 535 0 0,31 42 486 0 0,-123-158-210 0 0,-13-17 2 0 0,-1 1 0 0 0,0 0 0 0 0,0-1 0 0 0,0 1 0 0 0,0 1 0 0 0,2 3 0 0 0,-3 0 509 0 0,7 8-1436 0 0,-8-15 669 0 0,0 0 1 0 0,0-1-1 0 0,0 1 1 0 0,0-1-1 0 0,0 1 1 0 0,0-1 0 0 0,0 1-1 0 0,0-1 1 0 0,0 1-1 0 0,0-1 1 0 0,0 0-1 0 0,0 0 1 0 0,0 0-1 0 0,0 0 1 0 0,0 0 0 0 0,2 0-1 0 0,-2 0 125 0 0,-1 0 1 0 0,1 1-1 0 0,-1-1 0 0 0,1 0 0 0 0,-1 0 0 0 0,1-1 0 0 0,-1 1 0 0 0,1 0 1 0 0,-1 0-1 0 0,1 0 0 0 0,-1 0 0 0 0,1 0 0 0 0,-1 0 0 0 0,0-1 1 0 0,1 1-1 0 0,-1 0 0 0 0,1 0 0 0 0,-1-1 0 0 0,0 1 0 0 0,1 0 1 0 0,-1-1-1 0 0,1 1 0 0 0,-1 0 0 0 0,0-1 0 0 0,0 1 0 0 0,1 0 1 0 0,-1-1-1 0 0,0 1 0 0 0,0-1 0 0 0,1 1 0 0 0,-1-1 0 0 0,0 1 1 0 0,0 0-1 0 0,0-1 0 0 0,0 1 0 0 0,0-1 0 0 0,0 1 0 0 0,0-1 1 0 0,1 1-1 0 0,-1-1 0 0 0,-1 1 0 0 0,1-1 0 0 0,0 1 0 0 0,0-1 1 0 0,0 1-1 0 0,0-1 0 0 0,0 1 0 0 0,0-1 0 0 0,0 1 0 0 0,-1-1 1 0 0,-31 14-2412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139 470 116 0 0,'0'0'4107'0'0,"-7"-5"-3763"0"0,-35-32 7418 0 0,29 16-8384 0 0,8 11 1029 0 0,-3-5-480 0 0,1-1 0 0 0,0 0 0 0 0,1 0 0 0 0,1 0 0 0 0,-6-33 0 0 0,-5-89-1826 0 0,13 100 510 0 0,-1-3-750 0 0,-1-11-910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3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0 518 940 0 0,'0'0'5722'0'0,"3"-16"-5673"0"0,53-196 477 0 0,-1-17-4220 0 0,-42 168 1251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5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171 201 612 0 0,'0'0'8281'0'0,"-1"-4"-7825"0"0,0 0-306 0 0,0 0 0 0 0,0 0 0 0 0,1 0-1 0 0,-1 0 1 0 0,1 1 0 0 0,0-1 0 0 0,0 0 0 0 0,0 0 0 0 0,1 0 0 0 0,-1 0 0 0 0,1 0 0 0 0,0 0 0 0 0,2-5-1 0 0,-1 3-97 0 0,1 0-1 0 0,1 0 1 0 0,-1 1-1 0 0,1-1 1 0 0,0 1-1 0 0,0 0 1 0 0,9-9-1 0 0,1 1-102 0 0,0 0 0 0 0,0 1-1 0 0,18-12 1 0 0,-28 21-3 0 0,0 1-1 0 0,1-1 0 0 0,-1 1 1 0 0,1 0-1 0 0,0 0 0 0 0,0 0 1 0 0,0 1-1 0 0,-1 0 0 0 0,1-1 1 0 0,0 2-1 0 0,1-1 0 0 0,-1 1 1 0 0,0 0-1 0 0,0 0 0 0 0,0 0 1 0 0,8 2-1 0 0,-11-1 25 0 0,0-1 1 0 0,1 1-1 0 0,-1 1 0 0 0,0-1 1 0 0,0 0-1 0 0,0 0 0 0 0,0 1 1 0 0,0 0-1 0 0,-1-1 0 0 0,1 1 1 0 0,0 0-1 0 0,-1-1 1 0 0,1 1-1 0 0,-1 0 0 0 0,0 0 1 0 0,1 0-1 0 0,-1 1 0 0 0,0-1 1 0 0,0 0-1 0 0,0 0 0 0 0,-1 1 1 0 0,1-1-1 0 0,-1 0 0 0 0,1 1 1 0 0,-1-1-1 0 0,0 0 0 0 0,0 6 1 0 0,1-1 58 0 0,-1 1 0 0 0,-1-1 0 0 0,1 1 1 0 0,-1-1-1 0 0,-1 1 0 0 0,1-1 0 0 0,-6 14 0 0 0,-8 13 202 0 0,-2-1 1 0 0,-2-1-1 0 0,0 0 0 0 0,-28 32 0 0 0,-104 109 727 0 0,28-36-733 0 0,123-136-234 0 0,-1-1-1 0 0,0 1 1 0 0,1-1 0 0 0,-1 1-1 0 0,1 0 1 0 0,-1-1-1 0 0,1 1 1 0 0,-1-1 0 0 0,1 1-1 0 0,0 0 1 0 0,-1 0-1 0 0,1-1 1 0 0,0 1 0 0 0,-1 0-1 0 0,1-1 1 0 0,0 1 0 0 0,0 0-1 0 0,0 0 1 0 0,0 0-1 0 0,0-1 1 0 0,0 1 0 0 0,0 0-1 0 0,0 0 1 0 0,0-1-1 0 0,0 1 1 0 0,0 0 0 0 0,0 0-1 0 0,0 0 1 0 0,1-1-1 0 0,-1 1 1 0 0,0 0 0 0 0,1-1-1 0 0,-1 1 1 0 0,0 0 0 0 0,1-1-1 0 0,-1 1 1 0 0,1 0-1 0 0,-1-1 1 0 0,1 1 0 0 0,-1-1-1 0 0,1 1 1 0 0,0-1-1 0 0,-1 1 1 0 0,1-1 0 0 0,0 1-1 0 0,0-1 1 0 0,5 3 127 0 0,0 0 0 0 0,0-1 0 0 0,1 0 0 0 0,11 2 0 0 0,1 1 187 0 0,48 13 222 0 0,77 12 0 0 0,-75-17-434 0 0,-25-7 236 0 0,-44-6 13 0 0,0-9-851 0 0,0 4-356 0 0,0-1 0 0 0,0 1 0 0 0,0-1 0 0 0,1 1 0 0 0,-1-1 0 0 0,1 1 0 0 0,1-1-1 0 0,-1 1 1 0 0,1 0 0 0 0,0 0 0 0 0,3-7 0 0 0,-2 8-877 0 0,-3 12 320 0 0,-17 68 737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4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2523 3496 0 0,'0'0'5129'0'0,"32"-91"-5297"0"0,-16 65-64 0 0,-4 3 12 0 0,7 1 52 0 0,4-5-160 0 0,2-1-20 0 0,2-4-276 0 0,0-6-328 0 0,-5 8-89 0 0,17-22-1987 0 0</inkml:trace>
  <inkml:trace contextRef="#ctx0" brushRef="#br0" timeOffset="1">793 1201 3940 0 0,'0'0'3681'0'0,"24"-87"-3601"0"0,-9 56-80 0 0,-1-4-284 0 0,8-1-172 0 0,5-2 28 0 0,5-1-120 0 0,6 1-393 0 0,1 0 57 0 0,-11 13-316 0 0,18-12-860 0 0</inkml:trace>
  <inkml:trace contextRef="#ctx0" brushRef="#br0" timeOffset="2">1535 255 2428 0 0,'0'0'716'0'0,"83"-106"-860"0"0,-50 70 28 0 0,6-4-408 0 0,-9 12-768 0 0,13-16 224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4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1 859 40 0 0,'0'0'3532'0'0,"108"-90"-3540"0"0,-76 74-4 0 0,3-1 0 0 0,8-1-56 0 0,0 1 64 0 0,3-2-320 0 0,-9 3-836 0 0,18-12-796 0 0</inkml:trace>
  <inkml:trace contextRef="#ctx0" brushRef="#br0" timeOffset="1">846 373 1148 0 0,'0'0'4837'0'0,"83"-60"-4837"0"0,-55 49-144 0 0,9-2 68 0 0,8 2 8 0 0,2 2-36 0 0,6-2 104 0 0,4 3 0 0 0,-17 3-1097 0 0,25-8-1227 0 0</inkml:trace>
  <inkml:trace contextRef="#ctx0" brushRef="#br0" timeOffset="2">1788 120 1616 0 0,'0'0'3596'0'0,"99"-55"-3908"0"0,-66 44 244 0 0,4 2 16 0 0,4-1 48 0 0,4-1 0 0 0,3 3-424 0 0,1-1-784 0 0,-15 2-512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5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46 432 0 0,'0'0'2868'0'0,"109"-22"-3048"0"0,-79 21 172 0 0,8-3 8 0 0,7 1 40 0 0,4 0-40 0 0,4-2-92 0 0,2 4-548 0 0,3-2-208 0 0,-12 0-116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5.4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37 836 0 0,'0'0'3799'0'0,"14"-4"-2976"0"0,6 0-517 0 0,-10 3 5 0 0,-1-1-1 0 0,0-1 0 0 0,-1 1 0 0 0,1-2 0 0 0,16-7 0 0 0,-18 6 1252 0 0,-11 5 68 0 0,3 0-1580 0 0,1 0 0 0 0,-1 0-1 0 0,0 0 1 0 0,1 1 0 0 0,-1-1-1 0 0,1 0 1 0 0,-1 0 0 0 0,1 1 0 0 0,-1-1-1 0 0,1 0 1 0 0,-1 1 0 0 0,1-1-1 0 0,-1 0 1 0 0,1 1 0 0 0,-1-1-1 0 0,1 1 1 0 0,0-1 0 0 0,-1 0-1 0 0,1 1 1 0 0,0-1 0 0 0,-1 1-1 0 0,1 0 1 0 0,0-1 0 0 0,0 1-1 0 0,-1 0 1 0 0,1 0-261 0 0,0 1-1 0 0,0-1 0 0 0,-1 1 1 0 0,1-1-1 0 0,0 1 1 0 0,-1-1-1 0 0,1 0 0 0 0,-1 1 1 0 0,0-1-1 0 0,0 1 1 0 0,1-1-1 0 0,-3 2 0 0 0,24-33-9146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3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6461 0 0,'0'0'4392'0'0,"1"6"-5848"0"0,-1 0 508 0 0,3 9 844 0 0,4 0 40 0 0,2 6-28 0 0,1 1-1584 0 0,1-3-865 0 0,5 9-459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3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2568 0 0,'0'0'3481'0'0,"40"61"-6426"0"0,-31-48 1069 0 0</inkml:trace>
  <inkml:trace contextRef="#ctx0" brushRef="#br0" timeOffset="1">181 293 104 0 0,'0'0'6817'0'0,"17"25"-7845"0"0,-6-11 1104 0 0,7 2 168 0 0,-1 4-244 0 0,7 2-1393 0 0,-6-4-795 0 0,6 8-444 0 0</inkml:trace>
  <inkml:trace contextRef="#ctx0" brushRef="#br0" timeOffset="2">451 709 640 0 0,'0'0'7457'0'0,"27"50"-9189"0"0,-9-29 1120 0 0,-7-5-1381 0 0,14 9-915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4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1136 0 0,'0'0'7137'0'0,"30"60"-8993"0"0,-13-35 751 0 0,4 2-683 0 0,-7-5-204 0 0,12 16 460 0 0</inkml:trace>
  <inkml:trace contextRef="#ctx0" brushRef="#br0" timeOffset="1">208 428 144 0 0,'0'0'8441'0'0,"0"21"-9405"0"0,0-7 960 0 0,0-5-176 0 0,0 6-2569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4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0 5156 0 0,'0'0'4561'0'0,"2"98"-7373"0"0,1-57 2628 0 0,-1 2 180 0 0,1 2-8 0 0,-3 4 12 0 0,0-4 196 0 0,-7-1-16 0 0,-7-3-76 0 0,-3-2 236 0 0,-10-4-340 0 0,-13-2-172 0 0,10-11-1833 0 0,-33-3-2891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9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1004 0 0,'0'0'6819'0'0,"16"2"-5483"0"0,52 39-929 0 0,-3 3 0 0 0,-2 2 0 0 0,-1 3 0 0 0,-3 3 1 0 0,82 92-1 0 0,-130-132-236 0 0,1 0 0 0 0,0-1 0 0 0,1-1 0 0 0,0 0 0 0 0,24 14 0 0 0,-29-20-429 0 0,0 0-1 0 0,1-1 1 0 0,-1 0 0 0 0,18 4-1 0 0,-19-6-671 0 0,0 0 0 0 0,-1 0 0 0 0,1-1 0 0 0,0 0 0 0 0,-1 0 0 0 0,1-1 0 0 0,10-2 0 0 0,2-4-2966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19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 0 4012 0 0,'0'0'4053'0'0,"-9"6"-6136"0"0,5 1 2068 0 0,1 0 0 0 0,0 0 0 0 0,1 0-1 0 0,0 1 1 0 0,-3 14 0 0 0,-2 6 607 0 0,-154 530 3419 0 0,122-448-3399 0 0,39-109-599 0 0,-14 33-430 0 0,13-33 158 0 0,0 1 1 0 0,0-1-1 0 0,0 0 1 0 0,0 1-1 0 0,0-1 1 0 0,0 0-1 0 0,0 0 1 0 0,0 0-1 0 0,0 0 1 0 0,-1 0-1 0 0,1 0 1 0 0,-3 1-1 0 0,-11 1-3990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07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338 73 168 0 0,'0'0'8566'0'0,"1"-10"-8337"0"0,3-30 16 0 0,-4 39-214 0 0,0 0 0 0 0,0 1 0 0 0,0-1 0 0 0,0 0 0 0 0,0 0 0 0 0,0 0 0 0 0,-1 0 0 0 0,1 1-1 0 0,0-1 1 0 0,0 0 0 0 0,-1 0 0 0 0,1 1 0 0 0,0-1 0 0 0,-1 0 0 0 0,1 0 0 0 0,-1 1 0 0 0,1-1 0 0 0,-1 0 0 0 0,1 1 0 0 0,-1-1-1 0 0,0 1 1 0 0,1-1 0 0 0,-1 1 0 0 0,1-1 0 0 0,-1 1 0 0 0,0-1 0 0 0,0 1 0 0 0,1 0 0 0 0,-1-1 0 0 0,0 1 0 0 0,0 0 0 0 0,0-1 0 0 0,-25-1-281 0 0,21 3 256 0 0,-4-1 51 0 0,-1 1 0 0 0,0 0 1 0 0,0 0-1 0 0,1 1 0 0 0,-1 0 1 0 0,1 1-1 0 0,-1 0 0 0 0,1 1 1 0 0,0 0-1 0 0,1 0 0 0 0,-15 10 0 0 0,11-6-26 0 0,1 1-1 0 0,0 1 0 0 0,0 0 0 0 0,1 0 1 0 0,1 1-1 0 0,0 0 0 0 0,-12 18 0 0 0,10-9 11 0 0,1-1 0 0 0,0 1-1 0 0,1 1 1 0 0,1 0-1 0 0,1 0 1 0 0,1 0 0 0 0,1 1-1 0 0,1 0 1 0 0,1 0-1 0 0,0 30 1 0 0,2-35 24 0 0,2 0 0 0 0,0 0-1 0 0,6 32 1 0 0,-5-42-32 0 0,0-1-1 0 0,1 1 1 0 0,0-1 0 0 0,0 0-1 0 0,0 0 1 0 0,0 0-1 0 0,1 0 1 0 0,0-1-1 0 0,1 1 1 0 0,-1-1 0 0 0,1 0-1 0 0,8 6 1 0 0,-7-5 78 0 0,1-1 1 0 0,0 0 0 0 0,0 0-1 0 0,1-1 1 0 0,-1 1 0 0 0,1-2-1 0 0,0 1 1 0 0,11 2 0 0 0,-4-3 228 0 0,-1 0 1 0 0,1-1 0 0 0,-1-1-1 0 0,19-1 1 0 0,-22 0-327 0 0,14 0 112 0 0,38-4-1 0 0,-55 3-48 0 0,1-1-1 0 0,-1 0 0 0 0,0 0 1 0 0,-1-1-1 0 0,1 0 1 0 0,0 0-1 0 0,-1-1 1 0 0,13-8-1 0 0,-10 4 100 0 0,-1 0 0 0 0,0 0 0 0 0,0-1 0 0 0,-1-1-1 0 0,0 1 1 0 0,0-1 0 0 0,-1-1 0 0 0,-1 1-1 0 0,0-1 1 0 0,0 0 0 0 0,-1-1 0 0 0,6-21-1 0 0,-6 16-10 0 0,-1 0 1 0 0,0 0-1 0 0,-1-1 0 0 0,-2 1 0 0 0,1-1 0 0 0,-2 0 0 0 0,0 1 0 0 0,-5-28 0 0 0,2 31-110 0 0,-1 2 1 0 0,0-1-1 0 0,-1 0 1 0 0,-1 1-1 0 0,0 0 1 0 0,0 0-1 0 0,-1 0 1 0 0,-1 1-1 0 0,0 0 1 0 0,-1 1-1 0 0,1 0 1 0 0,-2 0-1 0 0,-15-12 1 0 0,19 18-415 0 0,0 0 0 0 0,0 1 1 0 0,-1-1-1 0 0,1 1 0 0 0,-1 1 1 0 0,0-1-1 0 0,0 1 0 0 0,0 1 1 0 0,0-1-1 0 0,0 1 0 0 0,0 0 1 0 0,-12 1-1 0 0,-42-6-5842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6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1 168 0 0,'0'0'9096'0'0,"10"0"-7772"0"0,-9 5-1309 0 0,1 0-1 0 0,0 0 1 0 0,0 0-1 0 0,1 0 1 0 0,-1 0-1 0 0,1 0 1 0 0,0-1-1 0 0,0 1 1 0 0,5 4-1 0 0,4 7 54 0 0,54 83-200 0 0,-33-52 267 0 0,-1 2-1 0 0,-3 1 1 0 0,39 92 0 0 0,10 97-287 0 0,-43-126 238 0 0,67 152 0 0 0,32 63-141 0 0,-9-21 403 0 0,98 144 331 0 0,-115-203-545 0 0,-53-114-106 0 0,4-5 344 0 0,5-1 1 0 0,109 158-1 0 0,-129-221-71 0 0,18 23-76 0 0,-4 3 0 0 0,64 135 0 0 0,-118-217-132 0 0,0 0-1 0 0,0 1 1 0 0,-1-1 0 0 0,-1 1 0 0 0,3 14 0 0 0,-39-24-4039 0 0,-45 0-3698 0 0,46-2 4582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7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26 808 0 0,'0'0'8192'0'0,"-5"-5"-7666"0"0,-16-15-248 0 0,56 34-106 0 0,319 223 1305 0 0,-89-55-1148 0 0,-22-35-58 0 0,-243-147-293 0 0,0 0 0 0 0,0-1 0 0 0,0 1-1 0 0,0 0 1 0 0,0 0 0 0 0,0 0 0 0 0,0 0 0 0 0,0 0-1 0 0,0 0 1 0 0,0 0 0 0 0,0 0 0 0 0,0 0 0 0 0,0 0 0 0 0,0 0-1 0 0,0-1 1 0 0,0 1 0 0 0,0 0 0 0 0,0 0 0 0 0,0 0-1 0 0,1 0 1 0 0,-1 0 0 0 0,0 0 0 0 0,0 0 0 0 0,0 0 0 0 0,0 0-1 0 0,0 0 1 0 0,0 0 0 0 0,0 0 0 0 0,0 0 0 0 0,0 0-1 0 0,0 0 1 0 0,1 0 0 0 0,-1 0 0 0 0,0 0 0 0 0,0 0 0 0 0,0 0-1 0 0,0 0 1 0 0,0 0 0 0 0,0 0 0 0 0,0 0 0 0 0,0 0 0 0 0,0 0-1 0 0,1 0 1 0 0,-1 0 0 0 0,0 0 0 0 0,0 0 0 0 0,0 0-1 0 0,0 0 1 0 0,0 0 0 0 0,0 0 0 0 0,0 0 0 0 0,0 0 0 0 0,0 0-1 0 0,0 0 1 0 0,0 1 0 0 0,1-1 0 0 0,-1-9-2606 0 0,2-5-405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7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228 1 4424 0 0,'0'0'6346'0'0,"-2"2"-6935"0"0,-4 9 601 0 0,1-1-1 0 0,0 1 1 0 0,0 0 0 0 0,1 0-1 0 0,1 1 1 0 0,0-1 0 0 0,-2 15-1 0 0,-5 15 77 0 0,-84 366 896 0 0,35-131-253 0 0,51-228-600 0 0,7-37-3 0 0,0 1 0 0 0,-1 0-1 0 0,-6 19 1 0 0,6-28-2 0 0,-2 4-1053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7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1004 0 0,'0'0'8253'0'0,"12"33"-10145"0"0,-6-17 1304 0 0,0-5-1169 0 0,5 8-1543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8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1500 0 0,'0'0'6221'0'0,"5"15"-6113"0"0,3 6-72 0 0,31 90 166 0 0,-11 8-3015 0 0,31 99 775 0 0,-46-182 1825 0 0,-6-13 144 0 0,0-1-1 0 0,2-1 1 0 0,0 1-1 0 0,2-1 1 0 0,0-1-1 0 0,22 30 1 0 0,-31-47 426 0 0,0 0 0 0 0,0 0-1 0 0,-1-1 1 0 0,1 1 0 0 0,-1 0 0 0 0,0 0 0 0 0,1 1 0 0 0,-1-1 0 0 0,-1 0-1 0 0,1 0 1 0 0,0 0 0 0 0,-1 1 0 0 0,0-1 0 0 0,1 0 0 0 0,-2 7 0 0 0,0 0-1046 0 0,1-51-6849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8.8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5681 0 0,'0'0'1990'0'0,"17"14"-3203"0"0,119 96 1460 0 0,-61-54-201 0 0,-40-31-91 0 0,-1 1 0 0 0,-1 2 1 0 0,32 35-1 0 0,-59-53 22 0 0,6 7 20 0 0,-3-12-3008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49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445 1 680 0 0,'0'0'9138'0'0,"-8"6"-8600"0"0,-23 18-85 0 0,2 2-1 0 0,1 1 1 0 0,0 1-1 0 0,-24 33 1 0 0,3 5-388 0 0,-41 73 0 0 0,57-89-1421 0 0,-40 49 1 0 0,50-73-1302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0:59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7 187 6269 0 0,'0'0'6257'0'0,"1"-5"-5667"0"0,5-19-83 0 0,7 93-1124 0 0,-4 41 731 0 0,-7 137 0 0 0,-3-127 544 0 0,-12-159 1754 0 0,4-10-2556 0 0,2 0 0 0 0,2 0 1 0 0,3-1-1 0 0,1 1 0 0 0,3-1 0 0 0,2 1 0 0 0,2-1 0 0 0,17-67 0 0 0,-23 116 132 0 0,0 0 0 0 0,0 1 0 0 0,0-1 0 0 0,0 1 0 0 0,1-1 0 0 0,-1 1 0 0 0,0-1 0 0 0,0 1 0 0 0,0-1-1 0 0,1 1 1 0 0,-1-1 0 0 0,0 1 0 0 0,1-1 0 0 0,-1 1 0 0 0,0-1 0 0 0,1 1 0 0 0,-1-1 0 0 0,1 1 0 0 0,-1 0 0 0 0,0-1-1 0 0,1 1 1 0 0,-1 0 0 0 0,1-1 0 0 0,-1 1 0 0 0,1 0 0 0 0,-1 0 0 0 0,1-1 0 0 0,0 1 0 0 0,-1 0 0 0 0,2 0 0 0 0,13 10-821 0 0,10 25-455 0 0,15 50 1056 0 0,-32-66 254 0 0,0 0 0 0 0,1 0 0 0 0,1-1-1 0 0,0 0 1 0 0,17 20 0 0 0,-26-36 1 0 0,0-1-1 0 0,1 0 1 0 0,-1 1 0 0 0,0-1-1 0 0,0 0 1 0 0,1 0-1 0 0,-1 0 1 0 0,1 0 0 0 0,-1 0-1 0 0,1 0 1 0 0,-1-1-1 0 0,1 1 1 0 0,-1 0-1 0 0,1-1 1 0 0,0 1 0 0 0,-1-1-1 0 0,1 0 1 0 0,0 1-1 0 0,0-1 1 0 0,-1 0 0 0 0,1 0-1 0 0,0 0 1 0 0,0 0-1 0 0,-1 0 1 0 0,1-1 0 0 0,0 1-1 0 0,-1-1 1 0 0,1 1-1 0 0,0-1 1 0 0,-1 1 0 0 0,1-1-1 0 0,-1 0 1 0 0,1 0-1 0 0,-1 0 1 0 0,1 1 0 0 0,-1-2-1 0 0,1 1 1 0 0,-1 0-1 0 0,2-2 1 0 0,6-7 32 0 0,0 0-1 0 0,0 0 1 0 0,-2-1-1 0 0,10-16 1 0 0,-4 8-135 0 0,91-162-27 0 0,-39 64 499 0 0,-65 116-387 0 0,0 0 1 0 0,0 0-1 0 0,1 0 1 0 0,-1 0-1 0 0,1 0 1 0 0,-1 0-1 0 0,1 0 1 0 0,-1 1-1 0 0,1-1 1 0 0,0 0-1 0 0,-1 0 1 0 0,1 0 0 0 0,0 0-1 0 0,0 1 1 0 0,-1-1-1 0 0,1 0 1 0 0,0 1-1 0 0,0-1 1 0 0,0 1-1 0 0,0-1 1 0 0,0 1-1 0 0,0-1 1 0 0,0 1-1 0 0,1-1 1 0 0,0 3-62 0 0,-1-1 0 0 0,0 1 1 0 0,0-1-1 0 0,0 0 0 0 0,0 1 0 0 0,0 0 0 0 0,-1-1 0 0 0,1 1 1 0 0,0 0-1 0 0,-1-1 0 0 0,1 4 0 0 0,3 6 53 0 0,72 272 451 0 0,3 8-2525 0 0,-77-287 1743 0 0,12 27-2027 0 0,-14-30 2041 0 0,1 0-1 0 0,-1 0 1 0 0,1 0 0 0 0,0 0-1 0 0,0-1 1 0 0,0 1-1 0 0,-1 0 1 0 0,1 0-1 0 0,0 0 1 0 0,0-1-1 0 0,0 1 1 0 0,0-1 0 0 0,0 1-1 0 0,2 0 1 0 0,13-1-3810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0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2784 0 0,'0'0'5806'0'0,"6"14"-6023"0"0,34 78 131 0 0,-33-79 134 0 0,1 0 1 0 0,0-1 0 0 0,1 0-1 0 0,0 0 1 0 0,0-1 0 0 0,13 11-1 0 0,-14-15 172 0 0,1-1-1 0 0,0 1 0 0 0,1-2 0 0 0,-1 1 1 0 0,1-1-1 0 0,0-1 0 0 0,1 0 0 0 0,-1 0 0 0 0,1-1 1 0 0,-1 0-1 0 0,1-1 0 0 0,0 0 0 0 0,0-1 1 0 0,0 0-1 0 0,0-1 0 0 0,0 0 0 0 0,0-1 0 0 0,20-3 1 0 0,-22 2-218 0 0,0 0 1 0 0,1-1 0 0 0,-1 0-1 0 0,0-1 1 0 0,0 0 0 0 0,-1 0-1 0 0,1-1 1 0 0,-1 0 0 0 0,0 0-1 0 0,0-1 1 0 0,-1 0 0 0 0,1 0-1 0 0,-1-1 1 0 0,-1 0 0 0 0,1 0-1 0 0,-1-1 1 0 0,-1 0 0 0 0,1 0-1 0 0,-1 0 1 0 0,-1 0 0 0 0,6-14-1 0 0,-6 11-813 0 0,0 1 0 0 0,0-1 0 0 0,-1 0 0 0 0,-1 0 1 0 0,0 0-1 0 0,1-20 0 0 0,-3-4-3596 0 0</inkml:trace>
  <inkml:trace contextRef="#ctx0" brushRef="#br0" timeOffset="1">462 111 536 0 0,'0'0'1326'0'0,"1"17"457"0"0,13 289 1981 0 0,-15-144-3034 0 0,-26 188 0 0 0,16-189-1957 0 0,13-154-1379 0 0,7-8-1290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0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0 3544 0 0,'0'0'1165'0'0,"-9"16"-2429"0"0,-28 51 847 0 0,34-59 369 0 0,0 1 1 0 0,1-1 0 0 0,-1 1-1 0 0,1 0 1 0 0,1-1 0 0 0,0 1-1 0 0,0 0 1 0 0,1 0 0 0 0,0 0-1 0 0,0 0 1 0 0,1 0 0 0 0,1 0-1 0 0,-1 0 1 0 0,5 13 0 0 0,-1-6 180 0 0,1 1 1 0 0,1-1 0 0 0,13 25 0 0 0,-12-28 473 0 0,-2 0 1 0 0,0 0 0 0 0,0 0 0 0 0,-2 0 0 0 0,1 1 0 0 0,2 20 0 0 0,-7-33-464 0 0,0 0 0 0 0,0 0-1 0 0,-1 0 1 0 0,1 1 0 0 0,-1-1 0 0 0,1 0-1 0 0,-1 0 1 0 0,1 0 0 0 0,-1 0 0 0 0,0 0-1 0 0,0 0 1 0 0,1 0 0 0 0,-1 0 0 0 0,0 0-1 0 0,0 0 1 0 0,0 0 0 0 0,0-1 0 0 0,0 1 0 0 0,0 0-1 0 0,0-1 1 0 0,0 1 0 0 0,-1-1 0 0 0,1 1-1 0 0,0-1 1 0 0,0 1 0 0 0,-2-1 0 0 0,-40 13 535 0 0,32-10-543 0 0,-10 3-458 0 0,0-1 0 0 0,0-2 0 0 0,0 0 0 0 0,-1-1 0 0 0,-30-1 1 0 0,51 0 221 0 0,1-1 0 0 0,-1 0 0 0 0,0 0 0 0 0,0 0 0 0 0,1-1 0 0 0,-1 1 0 0 0,0 0 0 0 0,1 0 0 0 0,-1 0 0 0 0,0 0 0 0 0,1-1 0 0 0,-1 1 0 0 0,1 0 0 0 0,-1 0 0 0 0,0-1 0 0 0,1 1 0 0 0,-1-1 0 0 0,1 1 0 0 0,-1 0 0 0 0,1-1 0 0 0,-1 1 0 0 0,1-1 0 0 0,-1 0 0 0 0,1 1 0 0 0,-1-1 0 0 0,1 1 0 0 0,0-1 0 0 0,-1 1 0 0 0,1-1 0 0 0,0-1 0 0 0,-2-21-2682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16.9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690 0 92 0 0,'-6'1'8114'0'0,"-19"2"-8180"0"0,-40 9 377 0 0,56-10-278 0 0,0 0 0 0 0,0 0-1 0 0,0 1 1 0 0,1 0 0 0 0,-1 1-1 0 0,1 0 1 0 0,-1 0-1 0 0,1 1 1 0 0,-10 7 0 0 0,0 0-56 0 0,-2 2 12 0 0,0 1-1 0 0,2 1 1 0 0,0 1 0 0 0,1 0 0 0 0,1 2 0 0 0,0 0 0 0 0,-19 32-1 0 0,-7 19 55 0 0,29-45 62 0 0,-2-1 1 0 0,-18 24-1 0 0,14-25-79 0 0,1 1 1 0 0,1 1-1 0 0,2 1 0 0 0,0 0 1 0 0,1 1-1 0 0,-12 37 0 0 0,13-25 118 0 0,-5 14 110 0 0,2 0 1 0 0,3 1-1 0 0,2 1 0 0 0,-5 63 1 0 0,15-98-226 0 0,-3 48 189 0 0,3-1-1 0 0,13 111 1 0 0,0-97-37 0 0,-5-28-46 0 0,2-1 0 0 0,26 87 0 0 0,85 142 395 0 0,-108-255-426 0 0,15 32 91 0 0,42 64-1 0 0,76 80 162 0 0,-112-160-301 0 0,-19-25-43 0 0,-1 0 1 0 0,13 23-1 0 0,106 169 39 0 0,-114-176-64 0 0,9 14-22 0 0,-2 2 1 0 0,-2 0-1 0 0,20 64 1 0 0,24 188 100 0 0,-57-239 30 0 0,-3 0 0 0 0,-3 1 1 0 0,-4 81-1 0 0,-3-113-51 0 0,-2 0 0 0 0,-13 40 0 0 0,3-8-65 0 0,-82 314 498 0 0,48-186-189 0 0,42-139 1380 0 0,7-54-1888 0 0,0 1 0 0 0,0-1 0 0 0,0 1 0 0 0,-1-1 0 0 0,1 1 0 0 0,0-1 0 0 0,-1 1 0 0 0,1-1 0 0 0,-1 1 0 0 0,0-1 0 0 0,0 1 0 0 0,-1-2 1 0 0,-14-11-6035 0 0,39 49-913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1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8201 0 0,'0'0'2741'0'0,"6"15"-2702"0"0,2 1 159 0 0,-1-2-51 0 0,0 0 1 0 0,-2 0-1 0 0,0 1 1 0 0,6 25-1 0 0,44 276 478 0 0,-48-253-1731 0 0,-3 1-1 0 0,-2-1 1 0 0,-7 65-1 0 0,0-94-2174 0 0,0-5-1553 0 0</inkml:trace>
  <inkml:trace contextRef="#ctx0" brushRef="#br0" timeOffset="1">1 689 6157 0 0,'0'0'5187'0'0,"14"-8"-6129"0"0,17-9 859 0 0,0 1-1 0 0,58-20 1 0 0,-46 22 74 0 0,0-2 1 0 0,44-22 0 0 0,-75 32-63 0 0,1-1 0 0 0,-1-1 0 0 0,-1 1 0 0 0,0-2 0 0 0,0 0 0 0 0,0 0 0 0 0,-1-1 0 0 0,0 0 0 0 0,-1-1 0 0 0,0 0 0 0 0,8-14 0 0 0,-14 19 107 0 0,0 0 0 0 0,-1 0 1 0 0,0-1-1 0 0,0 1 0 0 0,0 0 1 0 0,-1-1-1 0 0,0 1 0 0 0,0-1 1 0 0,-1 1-1 0 0,1-1 0 0 0,-1 0 0 0 0,-1 1 1 0 0,0-1-1 0 0,1 1 0 0 0,-4-9 1 0 0,3 12-6 0 0,0-1-1 0 0,0 1 1 0 0,0 1 0 0 0,0-1 0 0 0,-1 0 0 0 0,1 0 0 0 0,-1 0 0 0 0,0 1 0 0 0,0-1 0 0 0,0 1 0 0 0,0-1 0 0 0,0 1 0 0 0,0 0 0 0 0,-1 0-1 0 0,1 0 1 0 0,-1 0 0 0 0,1 1 0 0 0,-1-1 0 0 0,0 0 0 0 0,0 1 0 0 0,0 0 0 0 0,0 0 0 0 0,0 0 0 0 0,0 0 0 0 0,0 0 0 0 0,0 1 0 0 0,0-1-1 0 0,0 1 1 0 0,-1 0 0 0 0,1 0 0 0 0,0 0 0 0 0,0 0 0 0 0,-5 1 0 0 0,5 0-79 0 0,-1 1 0 0 0,1-1 0 0 0,0 0 0 0 0,0 1-1 0 0,0 0 1 0 0,0-1 0 0 0,0 1 0 0 0,0 0 0 0 0,0 1 0 0 0,1-1 0 0 0,-1 0 0 0 0,1 1 0 0 0,-1 0 0 0 0,1-1-1 0 0,0 1 1 0 0,0 0 0 0 0,0 0 0 0 0,1 0 0 0 0,-1 0 0 0 0,-1 6 0 0 0,-3 4 31 0 0,2-1-1 0 0,0 1 1 0 0,0 0 0 0 0,-1 15 0 0 0,1-1 119 0 0,2 0 0 0 0,1 0 0 0 0,3 51 1 0 0,0-63-192 0 0,0 0 0 0 0,1 0 0 0 0,1-1 1 0 0,0 1-1 0 0,0-1 0 0 0,2 0 0 0 0,0 0 1 0 0,11 19-1 0 0,-1-17-2147 0 0,-16-15 2086 0 0,1-1-1 0 0,-1 1 0 0 0,1-1 0 0 0,0 0 0 0 0,-1 1 0 0 0,1-1 1 0 0,0 0-1 0 0,-1 0 0 0 0,1 1 0 0 0,0-1 0 0 0,-1 0 1 0 0,1 0-1 0 0,0 0 0 0 0,-1 0 0 0 0,1 0 0 0 0,0 0 0 0 0,0 0 1 0 0,-1 0-1 0 0,1 0 0 0 0,0 0 0 0 0,-1 0 0 0 0,1-1 1 0 0,0 1-1 0 0,-1 0 0 0 0,1 0 0 0 0,0-1 0 0 0,-1 1 1 0 0,1 0-1 0 0,0-1 0 0 0,8-10-1690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1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1 120 52 0 0,'0'0'7400'0'0,"13"14"-7108"0"0,37 44-67 0 0,-48-56-164 0 0,0 0-1 0 0,-1 0 1 0 0,1 0 0 0 0,-1 1 0 0 0,0-1 0 0 0,1 0 0 0 0,-1 1 0 0 0,0-1 0 0 0,-1 1-1 0 0,1-1 1 0 0,0 1 0 0 0,0 4 0 0 0,0-3 692 0 0,6-9-248 0 0,1-2-461 0 0,13-11-70 0 0,123-96-527 0 0,-124 100 472 0 0,1 1-1 0 0,0 1 0 0 0,1 1 0 0 0,0 1 0 0 0,36-11 0 0 0,-54 20 47 0 0,1-1 0 0 0,0 1 0 0 0,0 1 0 0 0,0-1 0 0 0,-1 1 0 0 0,1 0 0 0 0,0 0 0 0 0,0 0 0 0 0,0 0 0 0 0,0 1 0 0 0,0 0 0 0 0,6 2 0 0 0,-1 1 63 0 0,0 1-1 0 0,0 0 1 0 0,-1 1 0 0 0,11 8 0 0 0,-13-10 42 0 0,0-1 0 0 0,0 1 0 0 0,0-1 0 0 0,1-1 0 0 0,-1 1 0 0 0,1-1 0 0 0,-1-1 0 0 0,1 1 0 0 0,15 0 0 0 0,5-2 90 0 0,37-3 0 0 0,-35-1 82 0 0,-24 3-270 0 0,0 0-1 0 0,-1 0 1 0 0,1 1 0 0 0,0-1-1 0 0,0 2 1 0 0,8 0-1 0 0,-11-1-7 0 0,-1 1 0 0 0,0 0 0 0 0,1 0 0 0 0,-1 0 0 0 0,0 0 0 0 0,0 1-1 0 0,0-1 1 0 0,0 0 0 0 0,0 1 0 0 0,0 0 0 0 0,0-1 0 0 0,0 1 0 0 0,-1 0 0 0 0,1 0-1 0 0,-1 0 1 0 0,1 0 0 0 0,-1 0 0 0 0,0 0 0 0 0,2 3 0 0 0,2 10-26 0 0,0-1 1 0 0,0 1-1 0 0,-2 0 1 0 0,1 1-1 0 0,-2-1 1 0 0,0 0-1 0 0,-1 1 1 0 0,-2 29-1 0 0,1-28 75 0 0,-2 52 156 0 0,-2-1 0 0 0,-24 114-1 0 0,-53 133 525 0 0,61-252-354 0 0,-3 0 0 0 0,-54 106 0 0 0,75-165-234 0 0,-1 0 0 0 0,1 0 0 0 0,-1 0 0 0 0,0 0 0 0 0,0 0 1 0 0,-1-1-1 0 0,1 1 0 0 0,-1-1 0 0 0,1 0 0 0 0,-1 0 0 0 0,0 0 1 0 0,0-1-1 0 0,-1 1 0 0 0,1-1 0 0 0,-9 3 0 0 0,10-4-4 0 0,0-1 0 0 0,0 0 0 0 0,1 1-1 0 0,-1-1 1 0 0,0-1 0 0 0,0 1 0 0 0,0 0 0 0 0,1 0 0 0 0,-1-1-1 0 0,0 0 1 0 0,0 0 0 0 0,1 1 0 0 0,-1-1 0 0 0,0-1 0 0 0,1 1-1 0 0,-1 0 1 0 0,1-1 0 0 0,0 1 0 0 0,-1-1 0 0 0,1 0-1 0 0,0 0 1 0 0,0 0 0 0 0,0 0 0 0 0,0 0 0 0 0,1 0 0 0 0,-1 0-1 0 0,0-1 1 0 0,-2-4 0 0 0,-1-3-22 0 0,-1-1-1 0 0,2 0 1 0 0,-1 0 0 0 0,2-1-1 0 0,-1 1 1 0 0,1-1 0 0 0,1 0-1 0 0,0 0 1 0 0,1 0 0 0 0,0 0-1 0 0,1 0 1 0 0,0 0-1 0 0,1 0 1 0 0,1 0 0 0 0,0 0-1 0 0,0 0 1 0 0,4-11 0 0 0,4-8-116 0 0,1 1 1 0 0,1 0 0 0 0,1 1 0 0 0,2 0-1 0 0,22-32 1 0 0,-14 27-52 0 0,1 1-1 0 0,1 2 0 0 0,2 0 1 0 0,2 2-1 0 0,47-38 1 0 0,-55 50-103 0 0,1 1 0 0 0,1 2 1 0 0,0 0-1 0 0,1 2 0 0 0,0 0 0 0 0,1 2 1 0 0,0 0-1 0 0,1 2 0 0 0,35-7 0 0 0,-59 15-63 0 0,26-4-824 0 0,-15 8-2988 0 0,-33 16-4241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2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0 666 11581 0 0,'0'0'3023'0'0,"23"-7"-3142"0"0,346-109 561 0 0,168-63-102 0 0,205-65-68 0 0,-667 221-284 0 0,5-4-55 0 0,0 4 1 0 0,132-20-1 0 0,-204 42-18 0 0,1 0-198 0 0,-1 0-1 0 0,1 0 0 0 0,-1 1 1 0 0,0 0-1 0 0,15 3 1 0 0,-22-3 227 0 0,-1 0 0 0 0,1 0 1 0 0,-1 0-1 0 0,1 0 1 0 0,-1 0-1 0 0,1 0 1 0 0,-1 0-1 0 0,1 0 1 0 0,-1 1-1 0 0,1-1 1 0 0,-1 0-1 0 0,1 0 1 0 0,-1 1-1 0 0,0-1 0 0 0,1 0 1 0 0,-1 0-1 0 0,1 1 1 0 0,-1-1-1 0 0,0 0 1 0 0,1 1-1 0 0,-1-1 1 0 0,0 1-1 0 0,1-1 1 0 0,-1 0-1 0 0,0 1 0 0 0,0-1 1 0 0,1 1-1 0 0,-1-1 1 0 0,0 1-1 0 0,0-1 1 0 0,0 1-1 0 0,0-1 1 0 0,0 1-1 0 0,0-1 1 0 0,0 1-1 0 0,0-1 1 0 0,0 1-1 0 0,0-1 0 0 0,0 1 1 0 0,0-1-1 0 0,0 1 1 0 0,0-1-1 0 0,0 1 1 0 0,0-1-1 0 0,0 1 1 0 0,-1-1-1 0 0,1 0 1 0 0,0 1-1 0 0,0-1 0 0 0,-1 1 1 0 0,1-1-1 0 0,0 1 1 0 0,0-1-1 0 0,-1 0 1 0 0,1 1-1 0 0,-1-1 1 0 0,0 1-1 0 0,-21 20-2222 0 0,-17 5-483 0 0,-36 15-2039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2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0 278 13717 0 0,'30'-6'954'0'0,"450"-92"-1344"0"0,-227 50 989 0 0,1 11 1 0 0,323-6-1 0 0,-386 42-110 0 0,-200-13-3460 0 0,3-16-9122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46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60 0 0,'20'-4'5207'0'0,"-11"3"-5440"0"0,300-16 1474 0 0,-189 7-1170 0 0,190 8 0 0 0,-287 7 1854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47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2268 0 0,'0'0'3963'0'0,"3"1"-3809"0"0,-2-1-193 0 0,1 1 1 0 0,0 0 0 0 0,-1 0-1 0 0,1 0 1 0 0,0 0 0 0 0,-1 0-1 0 0,0 1 1 0 0,1-1 0 0 0,-1 0-1 0 0,0 1 1 0 0,1-1 0 0 0,-1 1-1 0 0,0-1 1 0 0,0 1 0 0 0,0-1-1 0 0,0 1 1 0 0,-1 0 0 0 0,1 0 0 0 0,0-1-1 0 0,-1 1 1 0 0,1 0 0 0 0,-1 0-1 0 0,0 0 1 0 0,0 0 0 0 0,1 0-1 0 0,-1 3 1 0 0,3 62 435 0 0,-3-62-391 0 0,-9 351 1872 0 0,38-354-1390 0 0,252 6-422 0 0,-60-4 140 0 0,-214-3-362 0 0,-1-2 379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28:47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3180 0 0,'0'0'3202'0'0,"1"12"-5734"0"0,11 261 4065 0 0,6 76-420 0 0,-11-302-254 0 0,-4-27-671 0 0,3 35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08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1449 4120 0 0,'0'0'7178'0'0,"350"4"-7887"0"0,-27-2 844 0 0,1115 17 177 0 0,-284-12 526 0 0,95-14 323 0 0,38 24-800 0 0,-1060-11-343 0 0,1008 94 133 0 0,-1102-79-138 0 0,229 69 0 0 0,-343-82 6 0 0,-16-6 2 0 0,0-1 0 0 0,0 1 0 0 0,1-1 0 0 0,-1 0 0 0 0,0 0-1 0 0,1 0 1 0 0,3 0 2464 0 0,6-14-2500 0 0,43-89 215 0 0,54-134 1 0 0,-96 204-177 0 0,31-74 62 0 0,-4-2-1 0 0,52-222 1 0 0,-91 319-88 0 0,1-3-20 0 0,0 0-1 0 0,-1 1 1 0 0,0-1 0 0 0,-1 0 0 0 0,-1 0-1 0 0,-1-22 1 0 0,-1 31-24 0 0,0 0-1 0 0,1 1 1 0 0,-2-1-1 0 0,1 1 1 0 0,0-1-1 0 0,-1 1 1 0 0,0 0-1 0 0,0 0 1 0 0,0 0-1 0 0,0 1 1 0 0,-1-1-1 0 0,0 1 0 0 0,1-1 1 0 0,-1 1-1 0 0,-1 0 1 0 0,1 1-1 0 0,0-1 1 0 0,-8-3-1 0 0,-3-1-23 0 0,-1 1 0 0 0,1 0 0 0 0,-1 1 0 0 0,-23-4-1 0 0,-75-7-85 0 0,-184-1 0 0 0,184 13 84 0 0,47 2 36 0 0,-624-40-38 0 0,-688-94 152 0 0,1005 98-14 0 0,-570-49-46 0 0,-416-30 78 0 0,1046 91-269 0 0,-502 23 0 0 0,-143 16 60 0 0,815-13 111 0 0,8-7 86 0 0,0-5 0 0 0,-180-39 1 0 0,312 50-83 0 0,-23-4-50 0 0,0 1 1 0 0,-33-2 0 0 0,59 6-49 0 0,2 17-1401 0 0,9 90 1734 0 0,9 54-12 0 0,1-44 19 0 0,-5 0 0 0 0,-2 192 1 0 0,-25 89 642 0 0,9-299-672 0 0,4 63 1453 0 0,-5-176-3066 0 0,-11-21-1012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1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5945 0 0,'0'0'8594'0'0,"2"21"-9446"0"0,-6 105 1295 0 0,-5-1-1 0 0,-5 1 1 0 0,-40 159-1 0 0,23-150 156 0 0,32-143-1 0 0,0 0-1 0 0,-1-1 0 0 0,0 1 0 0 0,-2-9 1 0 0,1-16-840 0 0,3-13 128 0 0,2 1 0 0 0,2-1 0 0 0,2 1 0 0 0,2 0 0 0 0,2 1 0 0 0,2 0 0 0 0,38-80 0 0 0,-39 100 39 0 0,2 1 1 0 0,0 1 0 0 0,2 0 0 0 0,0 1-1 0 0,1 1 1 0 0,1 1 0 0 0,1 1-1 0 0,1 0 1 0 0,0 1 0 0 0,40-22 0 0 0,-58 36 10 0 0,1 2 0 0 0,-1-1 1 0 0,1 0-1 0 0,0 1 1 0 0,0-1-1 0 0,-1 1 0 0 0,1 0 1 0 0,0 0-1 0 0,0 1 0 0 0,6-1 1 0 0,-9 1 68 0 0,8 27-543 0 0,-3-20 540 0 0,-2 1-1 0 0,1-1 1 0 0,-1 1-1 0 0,0 0 1 0 0,-1 0 0 0 0,0 0-1 0 0,0 0 1 0 0,-1 0-1 0 0,0 1 1 0 0,2 12 0 0 0,-1 14 188 0 0,0 43 0 0 0,-3-55-131 0 0,-3 68 87 0 0,-4-1-1 0 0,-26 122 1 0 0,11-85 246 0 0,17-111 1607 0 0,0-28-4046 0 0,3-11-7040 0 0,13 60 1158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3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 0 5308 0 0,'0'0'9889'0'0,"7"17"-9553"0"0,18 55-60 0 0,-23-65-209 0 0,0 0 0 0 0,-1 0 0 0 0,1 0 0 0 0,-2 0-1 0 0,1 0 1 0 0,-1 0 0 0 0,0 0 0 0 0,0 0-1 0 0,-1 0 1 0 0,0 1 0 0 0,0-1 0 0 0,-1 0 0 0 0,0-1-1 0 0,0 1 1 0 0,-1 0 0 0 0,0-1 0 0 0,-5 11 0 0 0,-1-4 14 0 0,1-1 1 0 0,-2-1 0 0 0,0 1 0 0 0,0-2 0 0 0,-1 1-1 0 0,-17 12 1 0 0,5-5-273 0 0,0-2 0 0 0,-1-1 0 0 0,-47 22 0 0 0,-38 3-3272 0 0,32-21-1449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17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1 992 0 0,'5'6'6032'0'0,"18"18"-5287"0"0,57 64 705 0 0,-64-70-1239 0 0,0 0 0 0 0,2-1 0 0 0,0-1-1 0 0,24 16 1 0 0,14 12 70 0 0,-22-21 205 0 0,-28-20-400 0 0,-1 0-1 0 0,0 0 1 0 0,0 1 0 0 0,0 0-1 0 0,0 0 1 0 0,5 5 0 0 0,4 1-67 0 0,-13-10-8 0 0,1 1 0 0 0,-1 0 0 0 0,0-1-1 0 0,0 1 1 0 0,0 0 0 0 0,1-1 0 0 0,-1 1 0 0 0,0 0 0 0 0,0 0-1 0 0,0 0 1 0 0,0 0 0 0 0,0 0 0 0 0,0 0 0 0 0,0 0 0 0 0,-1 0-1 0 0,1 1 1 0 0,0-1 0 0 0,-1 0 0 0 0,2 3 0 0 0,37 19-3618 0 0,-26-17-321 0 0,-60-32-413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44 980 0 0,'0'0'2022'0'0,"0"-4"-1992"0"0,1 0 31 0 0,2-32 7753 0 0,-3 53-8233 0 0,-1 39 970 0 0,-1-36-504 0 0,1-1-1 0 0,2 1 1 0 0,0 0 0 0 0,1-1 0 0 0,0 1 0 0 0,7 22-1 0 0,-4-28-1 0 0,1 4-5 0 0,0 0 0 0 0,-1 0 0 0 0,-1 0 1 0 0,0 0-1 0 0,-2 0 0 0 0,0 1 0 0 0,-1 31 0 0 0,-2-47-16 0 0,1 1 0 0 0,-1-1 1 0 0,0 0-1 0 0,-1 0 0 0 0,1 0 1 0 0,0-1-1 0 0,-1 1 0 0 0,0 0 0 0 0,1 0 1 0 0,-1-1-1 0 0,0 1 0 0 0,0-1 1 0 0,-1 0-1 0 0,1 1 0 0 0,0-1 0 0 0,-1 0 1 0 0,0 0-1 0 0,1-1 0 0 0,-1 1 1 0 0,-5 2-1 0 0,-8 3 162 0 0,1 0 0 0 0,-31 7 0 0 0,17-5-27 0 0,27-8-202 0 0,0 0 1 0 0,0 0 0 0 0,0 0-1 0 0,0 0 1 0 0,0 1 0 0 0,1-1-1 0 0,-1 1 1 0 0,0-1 0 0 0,1 1-1 0 0,-1-1 1 0 0,1 1 0 0 0,0 0 0 0 0,-1 0-1 0 0,1 0 1 0 0,0 0 0 0 0,0 0-1 0 0,0 0 1 0 0,1 0 0 0 0,-1 0-1 0 0,0 0 1 0 0,1 1 0 0 0,-1-1 0 0 0,1 0-1 0 0,0 0 1 0 0,0 0 0 0 0,0 1-1 0 0,0-1 1 0 0,0 0 0 0 0,0 0-1 0 0,1 1 1 0 0,0 3 0 0 0,2 9-5 0 0,1 0 0 0 0,0-1 1 0 0,10 22-1 0 0,-10-27 71 0 0,16 41 324 0 0,-1 1 1 0 0,-3 1-1 0 0,-2 1 0 0 0,-2 0 1 0 0,-3 0-1 0 0,5 105 1 0 0,-13-130-42 0 0,-4 52 242 0 0,2-73-473 0 0,0 0 0 0 0,0 0 0 0 0,-1 0 0 0 0,0 0 0 0 0,-1 0 0 0 0,1-1 0 0 0,-1 1 0 0 0,-1-1 0 0 0,-4 7 0 0 0,7-11-35 0 0,-1-1 1 0 0,0 1-1 0 0,0-1 0 0 0,0 1 0 0 0,0-1 0 0 0,0 0 0 0 0,0 0 0 0 0,0 0 0 0 0,0 0 0 0 0,0 0 0 0 0,-1 0 0 0 0,1-1 0 0 0,0 1 0 0 0,0-1 0 0 0,-1 1 0 0 0,1-1 1 0 0,-4 0-1 0 0,2 0-323 0 0,1 0 0 0 0,-1 0 0 0 0,1 0 0 0 0,0-1 0 0 0,-1 1 0 0 0,1-1 1 0 0,0 0-1 0 0,0 0 0 0 0,0 0 0 0 0,-1 0 0 0 0,1 0 0 0 0,-4-3 0 0 0,-16-17-4145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6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22 6521 0 0,'0'0'2482'0'0,"-8"-3"-2394"0"0,-22-12-43 0 0,29 15-43 0 0,1-1 0 0 0,-1 1 0 0 0,1 0 0 0 0,0-1 0 0 0,-1 1 0 0 0,0 0 0 0 0,1 0 0 0 0,-1 0-1 0 0,1-1 1 0 0,-1 1 0 0 0,1 0 0 0 0,-1 0 0 0 0,1 0 0 0 0,-1 0 0 0 0,1 0 0 0 0,-1 0 0 0 0,0 0 0 0 0,1 0 0 0 0,-1 0 0 0 0,1 0-1 0 0,-1 0 1 0 0,1 1 0 0 0,-1-1 0 0 0,1 0 0 0 0,-1 0 0 0 0,1 0 0 0 0,-1 1 0 0 0,1-1 0 0 0,-1 0 0 0 0,1 1 0 0 0,-1-1 0 0 0,1 0-1 0 0,-1 1 1 0 0,1-1 0 0 0,0 1 0 0 0,-1-1 0 0 0,1 0 0 0 0,0 1 0 0 0,-1-1 0 0 0,1 1 0 0 0,0-1 0 0 0,0 1 0 0 0,-1-1 0 0 0,1 1-1 0 0,0-1 1 0 0,0 1 0 0 0,0 0 0 0 0,0-1 0 0 0,0 1 0 0 0,0-1 0 0 0,0 1 0 0 0,1 31 387 0 0,0-27-228 0 0,4 29 209 0 0,2 1 0 0 0,20 59 0 0 0,-5-22-332 0 0,-11-28 10 0 0,8 56 0 0 0,-17-82 21 0 0,0 0 1 0 0,-2 1-1 0 0,0-1 0 0 0,-1 0 0 0 0,-1 0 0 0 0,-4 19 0 0 0,6-33-10 0 0,-2 1 0 0 0,1 0 0 0 0,-1 0 0 0 0,1-1 0 0 0,-1 1 0 0 0,-1-1 0 0 0,1 0 0 0 0,-1 0 0 0 0,1 0 0 0 0,-1 0-1 0 0,0 0 1 0 0,-1 0 0 0 0,1-1 0 0 0,0 1 0 0 0,-1-1 0 0 0,-5 4 0 0 0,3-4 104 0 0,0 0 0 0 0,-1 0 0 0 0,1-1 0 0 0,0 0-1 0 0,-1 0 1 0 0,0 0 0 0 0,1-1 0 0 0,-1 0 0 0 0,0 0 0 0 0,0-1 0 0 0,-7 0 0 0 0,14-1-148 0 0,0 0-1 0 0,0 0 1 0 0,0-1 0 0 0,1 1 0 0 0,-1 0 0 0 0,0 0 0 0 0,0-1 0 0 0,1 1 0 0 0,-1 0 0 0 0,1 0 0 0 0,-1 0 0 0 0,1 0-1 0 0,0-2 1 0 0,7-7-130 0 0,0 0-1 0 0,1 0 1 0 0,0 0-1 0 0,1 1 1 0 0,0 1-1 0 0,0-1 1 0 0,0 2-1 0 0,1-1 0 0 0,1 2 1 0 0,-1-1-1 0 0,1 2 1 0 0,24-9-1 0 0,-35 13 106 0 0,1 0 0 0 0,-1 1 1 0 0,0 0-1 0 0,0-1 0 0 0,1 1 0 0 0,-1 0 0 0 0,0 0 0 0 0,0-1 0 0 0,1 1 0 0 0,-1 0 0 0 0,0 0 0 0 0,0 1 1 0 0,1-1-1 0 0,-1 0 0 0 0,0 0 0 0 0,0 0 0 0 0,1 1 0 0 0,-1-1 0 0 0,0 1 0 0 0,0-1 0 0 0,0 1 1 0 0,0-1-1 0 0,1 1 0 0 0,-1 0 0 0 0,0 0 0 0 0,0-1 0 0 0,0 1 0 0 0,-1 0 0 0 0,1 0 0 0 0,0 0 1 0 0,0 0-1 0 0,0 0 0 0 0,-1 0 0 0 0,1 0 0 0 0,0 0 0 0 0,-1 1 0 0 0,1-1 0 0 0,-1 0 0 0 0,1 0 0 0 0,-1 0 1 0 0,0 1-1 0 0,0-1 0 0 0,1 0 0 0 0,-1 0 0 0 0,0 1 0 0 0,0-1 0 0 0,0 0 0 0 0,0 2 0 0 0,-1 8 153 0 0,1 0 0 0 0,-2 1 0 0 0,1-1 0 0 0,-5 15 0 0 0,4-21-161 0 0,-41 141 668 0 0,-8 29-494 0 0,47-153-130 0 0,0 0 0 0 0,2 0 0 0 0,0 0 0 0 0,1 1 0 0 0,2-1 0 0 0,2 24 0 0 0,0-32 5 0 0,1-1 0 0 0,0 1 0 0 0,1-1-1 0 0,0 1 1 0 0,1-2 0 0 0,1 1-1 0 0,0 0 1 0 0,0-1 0 0 0,2-1 0 0 0,-1 1-1 0 0,1-1 1 0 0,1-1 0 0 0,0 0 0 0 0,0 0-1 0 0,1-1 1 0 0,0 0 0 0 0,1-1-1 0 0,0 0 1 0 0,0-1 0 0 0,1 0 0 0 0,21 7-1 0 0,-33-13-41 0 0,0-1-1 0 0,-1 1 0 0 0,1-1 0 0 0,0 0 0 0 0,0 0 0 0 0,-1 1 0 0 0,1-1 1 0 0,0 0-1 0 0,0 0 0 0 0,0 0 0 0 0,-1 0 0 0 0,1 0 0 0 0,0 0 1 0 0,0 0-1 0 0,0 0 0 0 0,-1 0 0 0 0,1 0 0 0 0,0 0 0 0 0,0 0 1 0 0,-1-1-1 0 0,1 1 0 0 0,0 0 0 0 0,0-1 0 0 0,-1 1 0 0 0,1 0 1 0 0,0-1-1 0 0,-1 1 0 0 0,2-2 0 0 0,1-20-3238 0 0,-3 3-835 0 0,2-8-1978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8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 1488 0 0,'0'0'10536'0'0,"6"13"-10634"0"0,-1 0 273 0 0,1 0-27 0 0,0 1 0 0 0,-1 0 1 0 0,-1 0-1 0 0,5 26 1 0 0,14 237 538 0 0,-18-172-634 0 0,25 141 1 0 0,-26-237 2425 0 0,-3-26-1781 0 0,-4-29-709 0 0,0 30-50 0 0,-1 1 1 0 0,0 0 0 0 0,-2 0-1 0 0,0 0 1 0 0,0 1-1 0 0,-1 0 1 0 0,-1 0-1 0 0,0 0 1 0 0,-15-16 0 0 0,19 24 25 0 0,-1 0 0 0 0,1 1 1 0 0,-1 0-1 0 0,-1 0 0 0 0,1 0 1 0 0,-1 1-1 0 0,0-1 0 0 0,0 1 1 0 0,0 1-1 0 0,0-1 0 0 0,-1 1 1 0 0,1 0-1 0 0,-1 1 0 0 0,0-1 1 0 0,0 1-1 0 0,0 1 0 0 0,0-1 1 0 0,0 1-1 0 0,0 1 0 0 0,-1-1 1 0 0,1 1-1 0 0,-13 2 0 0 0,15-1-2 0 0,1 0-1 0 0,0 1 0 0 0,0 0 0 0 0,0 0 0 0 0,0 0 0 0 0,1 1 1 0 0,-1-1-1 0 0,1 1 0 0 0,-1 0 0 0 0,1 0 0 0 0,0 0 1 0 0,0 0-1 0 0,0 1 0 0 0,0-1 0 0 0,1 1 0 0 0,-1 0 0 0 0,1 0 1 0 0,0 0-1 0 0,-1 5 0 0 0,-3 2 35 0 0,2 0 0 0 0,0 1 1 0 0,0 0-1 0 0,1 0 0 0 0,-2 21 1 0 0,4-25-31 0 0,0 1 1 0 0,1 0-1 0 0,0 0 0 0 0,1 0 1 0 0,0 0-1 0 0,0 0 1 0 0,1 0-1 0 0,0-1 0 0 0,1 1 1 0 0,0-1-1 0 0,0 0 1 0 0,5 10-1 0 0,-4-12 48 0 0,0 0 1 0 0,0-1-1 0 0,0 1 0 0 0,1-1 0 0 0,0 0 1 0 0,0 0-1 0 0,0-1 0 0 0,1 0 1 0 0,-1 0-1 0 0,1 0 0 0 0,0 0 0 0 0,0-1 1 0 0,0 0-1 0 0,1-1 0 0 0,-1 1 0 0 0,10 1 1 0 0,1 0 73 0 0,0-1 0 0 0,-1-1 0 0 0,1-1 0 0 0,0-1 0 0 0,1 0 1 0 0,-1-1-1 0 0,-1 0 0 0 0,1-2 0 0 0,0 0 0 0 0,0-1 0 0 0,-1-1 0 0 0,0 0 1 0 0,28-14-1 0 0,-43 19-318 0 0,-1 0-1 0 0,1-1 1 0 0,0 1 0 0 0,-1-1 0 0 0,1 1 0 0 0,0-1-1 0 0,-1 1 1 0 0,1-1 0 0 0,-1 0 0 0 0,1 1 0 0 0,-1-1 0 0 0,1 0-1 0 0,-1 1 1 0 0,0-1 0 0 0,1 0 0 0 0,-1 0 0 0 0,0 1-1 0 0,1-2 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8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6281 0 0,'0'0'7956'0'0,"3"1"-7864"0"0,23 1-210 0 0,48-2 1 0 0,-29-1-318 0 0,-44 11-2567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2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1736 0 0,'0'0'11131'0'0,"7"1"-10801"0"0,21 3-17 0 0,0-1 0 0 0,0-1 0 0 0,31-3 0 0 0,-24 1-45 0 0,-49-5-5711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2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13 1592 0 0,'0'0'6438'0'0,"2"-3"-6059"0"0,4-7 469 0 0,-9 19 1612 0 0,-15 24-942 0 0,-76 123-1162 0 0,14-24-298 0 0,12-21 39 0 0,-44 62 298 0 0,100-152-114 0 0,6-11-3424 0 0,10-30-3488 0 0,-1 8 3447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3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1 468 0 0,'0'0'8272'0'0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47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 6689 0 0,'0'0'6104'0'0,"7"0"-6003"0"0,1 9-84 0 0,0 0 0 0 0,0 0 0 0 0,-1 1 1 0 0,0 0-1 0 0,9 19 0 0 0,-13-23-13 0 0,0 0 1 0 0,-1 0 0 0 0,0 0-1 0 0,0 0 1 0 0,-1 0-1 0 0,1 1 1 0 0,-1-1-1 0 0,-1 1 1 0 0,1-1-1 0 0,-1 1 1 0 0,0-1-1 0 0,-2 11 1 0 0,2-15 35 0 0,-1-1-1 0 0,0 0 1 0 0,0 1 0 0 0,0-1 0 0 0,0 0 0 0 0,1 0-1 0 0,-2 1 1 0 0,1-1 0 0 0,0 0 0 0 0,0 0 0 0 0,0 0-1 0 0,0 0 1 0 0,-1-1 0 0 0,1 1 0 0 0,0 0 0 0 0,-1 0-1 0 0,1-1 1 0 0,-1 1 0 0 0,1-1 0 0 0,-1 1 0 0 0,1-1-1 0 0,-1 0 1 0 0,1 1 0 0 0,-1-1 0 0 0,-2 0 0 0 0,-45 0 972 0 0,42 0-972 0 0,1 0 41 0 0,0-1-1 0 0,1 0 0 0 0,-1 0 1 0 0,0 0-1 0 0,1-1 0 0 0,-1 1 1 0 0,1-2-1 0 0,-1 1 0 0 0,1 0 1 0 0,-9-7-1 0 0,12 8-59 0 0,0-1 1 0 0,0 1-1 0 0,1 0 0 0 0,-1-1 1 0 0,0 0-1 0 0,1 1 1 0 0,-1-1-1 0 0,1 0 0 0 0,0 0 1 0 0,0 0-1 0 0,0 0 0 0 0,0 0 1 0 0,0 0-1 0 0,0 0 1 0 0,0 0-1 0 0,0 0 0 0 0,1-1 1 0 0,-1 1-1 0 0,1 0 0 0 0,0 0 1 0 0,0-1-1 0 0,0 1 1 0 0,0 0-1 0 0,0 0 0 0 0,0-1 1 0 0,0 1-1 0 0,1 0 0 0 0,-1 0 1 0 0,1-1-1 0 0,1-2 1 0 0,0 1-110 0 0,1 1 0 0 0,-1 0 0 0 0,1 0 0 0 0,0 0 0 0 0,-1 0 0 0 0,2 0 0 0 0,-1 0 0 0 0,0 1 0 0 0,0 0 0 0 0,1-1 0 0 0,-1 1 0 0 0,1 0 0 0 0,0 1 0 0 0,-1-1 0 0 0,1 1 0 0 0,0-1 0 0 0,0 1 0 0 0,0 1 0 0 0,0-1 0 0 0,0 0 0 0 0,0 1 0 0 0,0 0 0 0 0,1 0 0 0 0,-1 0 0 0 0,0 0 0 0 0,4 2 0 0 0,-7-2 44 0 0,0 1 1 0 0,0 0-1 0 0,0-1 1 0 0,-1 1-1 0 0,1 0 1 0 0,0 0-1 0 0,-1 0 0 0 0,1-1 1 0 0,-1 1-1 0 0,1 0 1 0 0,-1 0-1 0 0,1 0 1 0 0,-1 0-1 0 0,1 0 0 0 0,-1 0 1 0 0,0 0-1 0 0,0 0 1 0 0,1 0-1 0 0,-1 0 1 0 0,0 2-1 0 0,2 25-111 0 0,-2-24 170 0 0,0 21 19 0 0,-1 0 0 0 0,0 0 0 0 0,-2 0 0 0 0,-2-1 0 0 0,0 1 1 0 0,-1-1-1 0 0,-1 0 0 0 0,-1-1 0 0 0,-2 0 0 0 0,0 0 1 0 0,-1-1-1 0 0,-18 26 0 0 0,16-29-910 0 0,-1-1-1 0 0,-1 0 1 0 0,-1-1-1 0 0,-32 27 1 0 0,-20 5-5901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5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7249 0 0,'0'0'2982'0'0,"8"0"-3006"0"0,-5 0 37 0 0,-1 0 0 0 0,1 0 0 0 0,-1 0 0 0 0,1 0 0 0 0,-1 0 0 0 0,0 1 0 0 0,1-1 0 0 0,-1 1-1 0 0,0-1 1 0 0,1 1 0 0 0,-1 0 0 0 0,0 0 0 0 0,0 0 0 0 0,1 0 0 0 0,-1 0 0 0 0,0 1 0 0 0,0-1 0 0 0,0 1 0 0 0,0-1 0 0 0,-1 1 0 0 0,1 0 0 0 0,0 0 0 0 0,-1-1 0 0 0,1 1 0 0 0,-1 0 0 0 0,0 1 0 0 0,0-1 0 0 0,1 0 0 0 0,-1 0-1 0 0,-1 0 1 0 0,1 1 0 0 0,1 2 0 0 0,8 24 301 0 0,-1 1 0 0 0,-2 0-1 0 0,0 0 1 0 0,-2 1 0 0 0,1 42-1 0 0,-7 159 508 0 0,0-195-731 0 0,-12 108 284 0 0,5-63-132 0 0,7-67-200 0 0,-1-1-1 0 0,0 0 1 0 0,-1 0-1 0 0,0 0 1 0 0,-9 21-1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61 215 364 0 0,'0'0'10363'0'0,"7"1"-10168"0"0,-1-1-158 0 0,0 0-1 0 0,0 0 0 0 0,0 0 1 0 0,0-1-1 0 0,0 1 0 0 0,0-1 1 0 0,0-1-1 0 0,0 1 0 0 0,0-1 1 0 0,-1 0-1 0 0,1-1 0 0 0,0 1 1 0 0,-1-1-1 0 0,0 0 0 0 0,10-8 1 0 0,-9 6-19 0 0,-1 0 1 0 0,1-1-1 0 0,-1 0 1 0 0,0 0-1 0 0,-1-1 1 0 0,1 1-1 0 0,-1-1 1 0 0,-1 0-1 0 0,6-13 1 0 0,-7 16 1 0 0,-1-1 0 0 0,1 1 1 0 0,-1-1-1 0 0,0 1 0 0 0,-1-1 1 0 0,1 0-1 0 0,-1 1 0 0 0,0-1 0 0 0,0 1 1 0 0,0-1-1 0 0,0 0 0 0 0,-1 1 0 0 0,0-1 1 0 0,0 1-1 0 0,0-1 0 0 0,-1 1 1 0 0,-3-8-1 0 0,4 10-32 0 0,1 1-1 0 0,-1 0 1 0 0,0-1 0 0 0,0 1 0 0 0,0 0 0 0 0,0 0 0 0 0,0 0 0 0 0,0 0-1 0 0,0 0 1 0 0,0 0 0 0 0,0 0 0 0 0,0 0 0 0 0,0 0 0 0 0,-1 1 0 0 0,1-1-1 0 0,0 0 1 0 0,-1 1 0 0 0,1-1 0 0 0,0 1 0 0 0,-1-1 0 0 0,1 1-1 0 0,-1 0 1 0 0,1 0 0 0 0,-3-1 0 0 0,1 2-51 0 0,0-1 0 0 0,0 1 0 0 0,0 0 0 0 0,1 0 0 0 0,-1 0 0 0 0,0 0 0 0 0,0 0 0 0 0,1 0 0 0 0,-1 1 0 0 0,1 0 0 0 0,-4 2 0 0 0,-5 5 49 0 0,0 1 0 0 0,0 1-1 0 0,-15 20 1 0 0,15-16 47 0 0,0 0 0 0 0,1 1 1 0 0,1 0-1 0 0,1 0 0 0 0,0 1 0 0 0,1 0 1 0 0,1 1-1 0 0,0 0 0 0 0,1 0 0 0 0,2 0 1 0 0,-1 0-1 0 0,2 0 0 0 0,1 1 0 0 0,0 18 1 0 0,1-33-1 0 0,1 0-1 0 0,0 0 1 0 0,0 0 0 0 0,1 0 0 0 0,-1 0 0 0 0,1 0 0 0 0,-1 0-1 0 0,1 0 1 0 0,1-1 0 0 0,-1 1 0 0 0,0-1 0 0 0,1 0 0 0 0,0 0-1 0 0,-1 0 1 0 0,1 0 0 0 0,0 0 0 0 0,1 0 0 0 0,-1-1 0 0 0,0 1 0 0 0,1-1-1 0 0,4 2 1 0 0,-4-2-181 0 0,0 0 1 0 0,1 0-1 0 0,-1-1 0 0 0,0 1 0 0 0,1-1 0 0 0,-1 0 1 0 0,1 0-1 0 0,8 0 0 0 0,-10-1-226 0 0,0 0 0 0 0,0-1-1 0 0,1 1 1 0 0,-1-1 0 0 0,0 1 0 0 0,0-1 0 0 0,0 0 0 0 0,0 0 0 0 0,0-1-1 0 0,0 1 1 0 0,0 0 0 0 0,5-4 0 0 0,16-18-3654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19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540 27 48 0 0,'0'0'567'0'0,"4"-2"4"0"0,-3 2-250 0 0,18-12 96 0 0,-11 0 4165 0 0,-12 12-4098 0 0,0 1 1 0 0,0-1-1 0 0,0 1 0 0 0,0 0 1 0 0,0 0-1 0 0,1 1 1 0 0,-7 2-1 0 0,-51 33-234 0 0,32-18 230 0 0,-4-1-221 0 0,-39 14 1 0 0,37-17-184 0 0,-36 21 0 0 0,17-12 262 0 0,46-22-345 0 0,0 0 0 0 0,0 1-1 0 0,0 1 1 0 0,1-1 0 0 0,0 1 0 0 0,-1 1 0 0 0,2-1 0 0 0,-1 1-1 0 0,0 0 1 0 0,-8 9 0 0 0,4-1 425 0 0,-1-1-1 0 0,-19 15 1 0 0,-5 5 157 0 0,35-27-1012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6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5609 0 0,'0'0'4267'0'0,"9"15"-3712"0"0,-3-5-443 0 0,6 10 269 0 0,0-1 0 0 0,2 0 0 0 0,0-1-1 0 0,22 22 1 0 0,5-10 542 0 0,-38-29-820 0 0,0 1 0 0 0,-1-1 0 0 0,1 0 0 0 0,0 0-1 0 0,0 0 1 0 0,1 0 0 0 0,-1 0 0 0 0,0 0 0 0 0,0-1 0 0 0,0 0 0 0 0,0 0-1 0 0,1 0 1 0 0,4 0 0 0 0,-6-1-12 0 0,0 0-1 0 0,1 0 1 0 0,-1 0-1 0 0,0-1 1 0 0,0 1 0 0 0,0-1-1 0 0,0 1 1 0 0,0-1-1 0 0,0 0 1 0 0,0 0-1 0 0,0 1 1 0 0,2-5 0 0 0,17-26 39 0 0,-20 31-127 0 0,42-84-1669 0 0,-18 27-2431 0 0,-9 19-1533 0 0,-11 23 1022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6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97 628 0 0,'0'0'6843'0'0,"16"1"-6583"0"0,-6 0-212 0 0,0 0-10 0 0,0 0 0 0 0,1 0 1 0 0,-1-1-1 0 0,0-1 1 0 0,0 1-1 0 0,0-2 1 0 0,0 1-1 0 0,0-1 0 0 0,18-7 1 0 0,-25 8 1 0 0,-1-1 1 0 0,0 1 0 0 0,1-1 0 0 0,-1 0-1 0 0,0 0 1 0 0,0 0 0 0 0,0 0 0 0 0,-1 0-1 0 0,1 0 1 0 0,0-1 0 0 0,-1 1-1 0 0,1 0 1 0 0,-1-1 0 0 0,0 1 0 0 0,0-1-1 0 0,0 0 1 0 0,0 1 0 0 0,-1-1 0 0 0,1 0-1 0 0,0-3 1 0 0,-1 4-16 0 0,0 1 1 0 0,0-1-1 0 0,0 1 0 0 0,0-1 0 0 0,-1 1 1 0 0,1-1-1 0 0,0 1 0 0 0,-1-1 0 0 0,1 1 1 0 0,-1 0-1 0 0,1-1 0 0 0,-1 1 1 0 0,0 0-1 0 0,1-1 0 0 0,-1 1 0 0 0,0 0 1 0 0,0 0-1 0 0,0 0 0 0 0,0 0 0 0 0,0 0 1 0 0,0 0-1 0 0,-1 0 0 0 0,1 0 1 0 0,0 0-1 0 0,0 0 0 0 0,-1 1 0 0 0,1-1 1 0 0,0 0-1 0 0,-1 1 0 0 0,1-1 0 0 0,0 1 1 0 0,-1 0-1 0 0,1-1 0 0 0,-1 1 1 0 0,1 0-1 0 0,-1 0 0 0 0,1 0 0 0 0,-1 0 1 0 0,-2 1-1 0 0,-2-1 1 0 0,0 1 0 0 0,0 1 0 0 0,0-1-1 0 0,0 1 1 0 0,0 0 0 0 0,1 0 0 0 0,-1 1 0 0 0,1-1 0 0 0,-1 1 0 0 0,1 0 0 0 0,0 1 0 0 0,0 0-1 0 0,1-1 1 0 0,-1 1 0 0 0,1 1 0 0 0,0-1 0 0 0,0 1 0 0 0,0 0 0 0 0,0 0 0 0 0,-4 7-1 0 0,4-5-16 0 0,-1 1 0 0 0,1-1 0 0 0,1 1 0 0 0,-1 0 0 0 0,1 0-1 0 0,0 0 1 0 0,1 0 0 0 0,0 0 0 0 0,1 1 0 0 0,-1-1 0 0 0,1 1-1 0 0,1-1 1 0 0,0 1 0 0 0,1 11 0 0 0,0-16 16 0 0,1 1 0 0 0,0-1-1 0 0,-1 0 1 0 0,2 0 0 0 0,-1 0 0 0 0,0 0-1 0 0,1 0 1 0 0,0 0 0 0 0,0 0 0 0 0,0-1-1 0 0,0 1 1 0 0,0-1 0 0 0,1 0 0 0 0,-1 0-1 0 0,1-1 1 0 0,0 1 0 0 0,0-1 0 0 0,0 1 0 0 0,0-1-1 0 0,1 0 1 0 0,-1-1 0 0 0,0 1 0 0 0,9 1-1 0 0,8 2-174 0 0,0-1 0 0 0,1 0 0 0 0,36 0-1 0 0,-57-4 131 0 0,9 1-576 0 0,0-1-1 0 0,0 0 1 0 0,0 0 0 0 0,0-1-1 0 0,0 0 1 0 0,0-1 0 0 0,-1 0 0 0 0,1-1-1 0 0,9-3 1 0 0,15-11-2567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5989 0 0,'0'0'7175'0'0,"1"4"-8149"0"0,-1 10 1014 0 0,-1 0 0 0 0,0 1-1 0 0,-1-1 1 0 0,0 0-1 0 0,-1 0 1 0 0,-8 24-1 0 0,0 1 175 0 0,-50 182 136 0 0,-24 111 298 0 0,79-298-528 0 0,4-18 78 0 0,-1 0 1 0 0,-1 0-1 0 0,0 0 0 0 0,-9 22 1 0 0,13-38-133 0 0,-14-9-3475 0 0,7-1 924 0 0,-7-8-2762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8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6205 0 0,'0'0'1622'0'0,"17"5"-1676"0"0,25-7 1592 0 0,58-10 1 0 0,-56 6-1645 0 0,58-2 0 0 0,-89 15-461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3132 0 0,'0'0'6816'0'0,"12"1"-6743"0"0,253 17 457 0 0,-248-17-703 0 0,20 0-1455 0 0,-15-7-2824 0 0,-11-3 1806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59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43 3568 0 0,'0'0'7504'0'0,"1"-7"-6982"0"0,3-29-715 0 0,-26 53-1399 0 0,5 0 1600 0 0,-11 9 114 0 0,2 1-1 0 0,-34 47 1 0 0,53-64-98 0 0,0 1-1 0 0,1-1 1 0 0,1 1 0 0 0,0 0-1 0 0,0 1 1 0 0,1 0 0 0 0,1-1-1 0 0,0 1 1 0 0,0 0 0 0 0,1 0-1 0 0,1 1 1 0 0,-1 11 0 0 0,3-16 7 0 0,0-1-1 0 0,0 0 1 0 0,0 0 0 0 0,1 0 0 0 0,0 0 0 0 0,1 0 0 0 0,0 0 0 0 0,0-1 0 0 0,0 1 0 0 0,1-1 0 0 0,-1 0-1 0 0,2 0 1 0 0,-1 0 0 0 0,1 0 0 0 0,0-1 0 0 0,0 0 0 0 0,0 0 0 0 0,1 0 0 0 0,6 4 0 0 0,0 0 74 0 0,1-1 0 0 0,-1 0-1 0 0,1-1 1 0 0,1-1 0 0 0,-1 0 0 0 0,1-1 0 0 0,0 0 0 0 0,23 4 0 0 0,-24-6 68 0 0,-1-1 0 0 0,1-1 1 0 0,0 0-1 0 0,13-1 0 0 0,-22 0-101 0 0,0-1 1 0 0,0 0-1 0 0,0 0 0 0 0,0 0 0 0 0,-1 0 0 0 0,1 0 0 0 0,0-1 0 0 0,-1 1 0 0 0,1-1 0 0 0,-1 0 0 0 0,1-1 0 0 0,-1 1 1 0 0,0 0-1 0 0,0-1 0 0 0,0 0 0 0 0,0 1 0 0 0,2-5 0 0 0,21-22 61 0 0,-20 23-78 0 0,0 0 0 0 0,0-1 0 0 0,-1 0 0 0 0,0 1 0 0 0,0-2 0 0 0,-1 1 0 0 0,0 0 0 0 0,0-1 0 0 0,5-14 0 0 0,-1-5 53 0 0,-2 0 0 0 0,6-44-1 0 0,-11 60-82 0 0,-1 0 0 0 0,0 0-1 0 0,0 0 1 0 0,-1 0-1 0 0,-1 1 1 0 0,0-1-1 0 0,0 0 1 0 0,-1 1 0 0 0,-8-18-1 0 0,7 18 8 0 0,-1 0 0 0 0,0 0-1 0 0,-1 1 1 0 0,0 0 0 0 0,-1 0 0 0 0,1 0-1 0 0,-14-11 1 0 0,17 17-18 0 0,-1 0 1 0 0,0 1-1 0 0,-1 0 0 0 0,1 0 0 0 0,0 0 0 0 0,-1 0 1 0 0,1 1-1 0 0,-1 0 0 0 0,1 0 0 0 0,-1 0 0 0 0,0 0 1 0 0,-8 0-1 0 0,-63 3-387 0 0,-53 20-3126 0 0,64-17-811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26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61 120 0 0,'0'0'6891'0'0,"2"-3"-6214"0"0,-1 2-611 0 0,-1 0-1 0 0,1 1 1 0 0,-1-1-1 0 0,1 0 1 0 0,-1 1 0 0 0,1-1-1 0 0,-1 0 1 0 0,0 1-1 0 0,1-1 1 0 0,-1 0 0 0 0,0 0-1 0 0,0 0 1 0 0,0 1-1 0 0,0-1 1 0 0,1 0 0 0 0,-1 0-1 0 0,0 0 1 0 0,0 0 0 0 0,-1 1-1 0 0,1-1 1 0 0,0 0-1 0 0,0 0 1 0 0,0 0 0 0 0,0 1-1 0 0,-1-1 1 0 0,1 0-1 0 0,0 0 1 0 0,-1 1 0 0 0,1-1-1 0 0,-1 0 1 0 0,-1-1-15 0 0,0 0 0 0 0,0 0 0 0 0,0 1 1 0 0,0-1-1 0 0,0 1 0 0 0,0 0 0 0 0,0 0 0 0 0,0-1 1 0 0,-1 1-1 0 0,1 1 0 0 0,-4-2 0 0 0,-11-3 153 0 0,-1 1-1 0 0,1 1 1 0 0,0 1 0 0 0,-1 0-1 0 0,0 1 1 0 0,1 1-1 0 0,-1 1 1 0 0,1 0-1 0 0,-1 2 1 0 0,1 0-1 0 0,-1 0 1 0 0,-25 11 0 0 0,37-11-204 0 0,1 0 1 0 0,0 0 0 0 0,1 1 0 0 0,-1 0 0 0 0,0 0 0 0 0,1 1 0 0 0,0-1 0 0 0,0 1 0 0 0,1 0 0 0 0,-1 0 0 0 0,1 0 0 0 0,0 0 0 0 0,0 0 0 0 0,1 1 0 0 0,-1-1 0 0 0,1 1 0 0 0,1 0 0 0 0,-1 0 0 0 0,0 6 0 0 0,-1 4-91 0 0,0 0 0 0 0,1 0-1 0 0,1 0 1 0 0,1 0 0 0 0,1 0 0 0 0,2 18 0 0 0,2-11 87 0 0,1-1 1 0 0,1 0-1 0 0,1 0 0 0 0,1-1 1 0 0,1 0-1 0 0,1 0 0 0 0,1-1 1 0 0,26 33-1 0 0,-24-37 53 0 0,0 0 0 0 0,1-1 1 0 0,0 0-1 0 0,2-1 0 0 0,0-1 0 0 0,25 15 0 0 0,-29-20 217 0 0,1-1 0 0 0,0-1-1 0 0,0 0 1 0 0,1-1 0 0 0,0-1 0 0 0,0 0-1 0 0,0-1 1 0 0,0 0 0 0 0,23 0-1 0 0,-28-2-173 0 0,0 0-1 0 0,0-1 0 0 0,0-1 0 0 0,0 0 0 0 0,0 0 0 0 0,0-1 0 0 0,0 0 0 0 0,0-1 1 0 0,-1 0-1 0 0,1 0 0 0 0,-1-1 0 0 0,0 0 0 0 0,0-1 0 0 0,0 0 0 0 0,15-11 1 0 0,-12 6 35 0 0,0-1 1 0 0,-1 0 0 0 0,0 0 0 0 0,17-23 0 0 0,-24 27-58 0 0,0 0 1 0 0,0 1-1 0 0,-1-1 1 0 0,0-1-1 0 0,-1 1 1 0 0,1 0-1 0 0,-1-1 1 0 0,0 1 0 0 0,-1-1-1 0 0,0 0 1 0 0,0-14-1 0 0,-1 11-32 0 0,-1 0-1 0 0,-1 0 1 0 0,1 0-1 0 0,-2 0 1 0 0,0 0-1 0 0,0 1 0 0 0,-1-1 1 0 0,0 1-1 0 0,0 0 1 0 0,-1 0-1 0 0,-1 0 1 0 0,0 1-1 0 0,0-1 1 0 0,-1 1-1 0 0,0 1 1 0 0,0 0-1 0 0,-15-13 0 0 0,8 9-111 0 0,1 0-1 0 0,-2 0 0 0 0,0 2 0 0 0,0 0 0 0 0,-1 0 0 0 0,0 2 1 0 0,0 0-1 0 0,-18-6 0 0 0,18 9-749 0 0,1 1-1 0 0,-1 1 1 0 0,0 0 0 0 0,0 1-1 0 0,-25 0 1 0 0,12 2-3438 0 0,-5 0-1272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23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325 126 116 0 0,'0'0'9233'0'0,"7"-14"-8552"0"0,21-44-85 0 0,-26 54-553 0 0,0 0 0 0 0,0 1 0 0 0,1-1 0 0 0,-1 1 0 0 0,1 0 0 0 0,0 0 0 0 0,0 0 0 0 0,0 0 0 0 0,0 0 0 0 0,0 1 0 0 0,1 0 0 0 0,-1-1 0 0 0,1 1 0 0 0,0 0 0 0 0,-1 1 0 0 0,1-1 0 0 0,0 1 0 0 0,0-1 0 0 0,0 1 0 0 0,0 0 0 0 0,0 1 0 0 0,0-1 0 0 0,0 1 0 0 0,1 0 0 0 0,-1 0 0 0 0,0 0 0 0 0,0 0 0 0 0,0 1 1 0 0,0-1-1 0 0,0 1 0 0 0,0 0 0 0 0,0 1 0 0 0,0-1 0 0 0,0 1 0 0 0,0-1 0 0 0,-1 1 0 0 0,1 0 0 0 0,4 3 0 0 0,2 5-82 0 0,-1 0 0 0 0,0 1 0 0 0,0 0 1 0 0,-1 0-1 0 0,0 1 0 0 0,-1 0 0 0 0,-1 0 1 0 0,0 0-1 0 0,0 1 0 0 0,-1 0 0 0 0,-1 0 0 0 0,0 1 1 0 0,-1-1-1 0 0,3 23 0 0 0,-1 19 74 0 0,-1 0 0 0 0,-6 72 0 0 0,2-118-28 0 0,-1 10 163 0 0,-1-1 0 0 0,-1 0 1 0 0,-1 0-1 0 0,0 0 0 0 0,-1 0 0 0 0,-1 0 1 0 0,-10 20-1 0 0,10-26-23 0 0,0 0 0 0 0,0-1 0 0 0,-2 0 0 0 0,1 0 0 0 0,-1-1 0 0 0,-1 1 0 0 0,0-2 0 0 0,0 0 0 0 0,-1 0 0 0 0,-21 15 0 0 0,24-20 31 0 0,-1-1-1 0 0,1 0 1 0 0,-1 0-1 0 0,0-1 1 0 0,0 0-1 0 0,0 0 1 0 0,0-1-1 0 0,-14 1 0 0 0,4-2 98 0 0,0 0-1 0 0,-35-5 0 0 0,41 2-209 0 0,-1 0 0 0 0,1-2 1 0 0,0 1-1 0 0,0-1 0 0 0,0-1 0 0 0,0 0 1 0 0,1-1-1 0 0,0 0 0 0 0,1 0 0 0 0,0-1 0 0 0,0-1 1 0 0,0 0-1 0 0,1 0 0 0 0,-8-11 0 0 0,3 2-41 0 0,1 0 0 0 0,0 0 1 0 0,2-1-1 0 0,0-1 0 0 0,1 0 0 0 0,1 0 0 0 0,-9-31 0 0 0,14 33-69 0 0,0-1 1 0 0,1 1-1 0 0,1-1 1 0 0,1 0-1 0 0,1 1 1 0 0,0-1-1 0 0,2 0 1 0 0,0 0-1 0 0,0 1 1 0 0,2-1-1 0 0,1 1 0 0 0,12-34 1 0 0,-16 51 39 0 0,3-10 3 0 0,1-1 0 0 0,0 2 0 0 0,12-19 1 0 0,-15 26-27 0 0,0 1 1 0 0,0-1-1 0 0,1 0 1 0 0,-1 1-1 0 0,1 0 0 0 0,-1-1 1 0 0,1 1-1 0 0,0 0 1 0 0,0 1-1 0 0,0-1 1 0 0,0 0-1 0 0,0 1 1 0 0,1 0-1 0 0,-1-1 1 0 0,0 1-1 0 0,1 1 0 0 0,4-2 1 0 0,-6 2-7 0 0,19-3-66 0 0,0 0 1 0 0,1 2-1 0 0,27 2 1 0 0,-43-1-60 0 0,-1 1 0 0 0,1 0 0 0 0,0 0 0 0 0,-1 0 1 0 0,1 1-1 0 0,-1 0 0 0 0,1 0 0 0 0,-1 0 0 0 0,0 1 0 0 0,0 0 1 0 0,0 0-1 0 0,0 0 0 0 0,-1 1 0 0 0,1-1 0 0 0,-1 1 1 0 0,0 0-1 0 0,4 5 0 0 0,6 8-2529 0 0,0 1-1573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6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403 1 456 0 0,'0'0'11061'0'0,"14"0"-10384"0"0,-15 23-276 0 0,-1-1 1 0 0,-1 0 0 0 0,-1 0-1 0 0,-1 0 1 0 0,-15 40 0 0 0,-1-10-96 0 0,-32 57 1 0 0,10-28 204 0 0,-69 125-98 0 0,79-153-107 0 0,-67 86-1 0 0,99-138-297 0 0,1-1 1 0 0,0 1-1 0 0,-1 0 0 0 0,1-1 0 0 0,-1 1 1 0 0,1 0-1 0 0,-1-1 0 0 0,1 1 0 0 0,-1 0 0 0 0,0-1 1 0 0,1 1-1 0 0,-1-1 0 0 0,0 1 0 0 0,1-1 1 0 0,-1 0-1 0 0,0 1 0 0 0,0-1 0 0 0,1 0 0 0 0,-1 1 1 0 0,0-1-1 0 0,0 0 0 0 0,0 0 0 0 0,-1 0 1 0 0,2 0-77 0 0,-1-1 0 0 0,1 0 0 0 0,0 1 0 0 0,-1-1 0 0 0,1 0 0 0 0,0 1 0 0 0,0-1 0 0 0,-1 0 0 0 0,1 0 0 0 0,0 1 0 0 0,0-1 0 0 0,0 0 0 0 0,0 0 0 0 0,0 0 0 0 0,0 1 0 0 0,0-1 0 0 0,0 0 0 0 0,1-1 0 0 0,10-41-3060 0 0,20-19-3075 0 0,-9 20 1964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7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 0 5428 0 0,'0'0'7064'0'0,"-5"7"-6903"0"0,-48 71 746 0 0,-75 147 1 0 0,84-143-753 0 0,15-30-147 0 0,-132 228 232 0 0,158-275-211 0 0,0 0 39 0 0,0 0 0 0 0,0-1 0 0 0,0 1 0 0 0,-1-1 0 0 0,1 0 0 0 0,-8 7-1 0 0,11-37-326 0 0,5 5-1423 0 0,1 0-1 0 0,1 0 1 0 0,19-37-1 0 0,-12 26-1399 0 0,12-27-2090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1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53 4908 0 0,'0'0'3257'0'0,"0"-8"-2934"0"0,0-24 20 0 0,0 32-286 0 0,1-1-1 0 0,-1 1 0 0 0,0-1 1 0 0,0 1-1 0 0,0-1 0 0 0,1 1 0 0 0,-1-1 1 0 0,0 1-1 0 0,0-1 0 0 0,1 1 1 0 0,-1-1-1 0 0,0 1 0 0 0,1-1 0 0 0,-1 1 1 0 0,0 0-1 0 0,1-1 0 0 0,-1 1 0 0 0,1 0 1 0 0,-1-1-1 0 0,1 1 0 0 0,-1 0 1 0 0,1 0-1 0 0,-1-1 0 0 0,1 1 0 0 0,-1 0 1 0 0,1 0-1 0 0,-1 0 0 0 0,1 0 0 0 0,-1 0 1 0 0,2 0-1 0 0,17-1-93 0 0,-16 1 124 0 0,28-1-295 0 0,-1 1 1 0 0,1 1 0 0 0,44 8-1 0 0,-60-7 149 0 0,-1 1 0 0 0,-1 1 0 0 0,1 0-1 0 0,0 1 1 0 0,-1 0 0 0 0,0 1-1 0 0,0 1 1 0 0,-1 0 0 0 0,19 14 0 0 0,-29-19 62 0 0,1 0 1 0 0,-1 0-1 0 0,1 0 1 0 0,-1 0-1 0 0,0 0 1 0 0,0 1-1 0 0,0-1 1 0 0,0 1-1 0 0,0 0 1 0 0,-1-1-1 0 0,1 1 1 0 0,-1 0-1 0 0,1 0 1 0 0,-1 0-1 0 0,0 0 1 0 0,-1 0-1 0 0,1 0 1 0 0,0 0-1 0 0,-1 1 1 0 0,1-1-1 0 0,-1 0 1 0 0,0 0-1 0 0,0 0 1 0 0,-1 1-1 0 0,1-1 1 0 0,-1 0-1 0 0,1 0 1 0 0,-1 0-1 0 0,0 0 1 0 0,0 0-1 0 0,0 0 1 0 0,-1 0-1 0 0,1 0 1 0 0,-1 0-1 0 0,1-1 1 0 0,-1 1 0 0 0,-4 4-1 0 0,-4 4 91 0 0,0 0 1 0 0,-1 0-1 0 0,0-1 0 0 0,-1-1 1 0 0,0 0-1 0 0,-22 13 1 0 0,5-6 149 0 0,-1-1 0 0 0,-1-2 0 0 0,0 0 1 0 0,-1-3-1 0 0,-54 13 0 0 0,32-14 247 0 0,-1-2 0 0 0,-88-1-1 0 0,173-4-632 0 0,0 1-1 0 0,-1 1 0 0 0,1 2 1 0 0,-1 0-1 0 0,0 2 1 0 0,-1 2-1 0 0,0 0 1 0 0,0 2-1 0 0,-1 1 0 0 0,-1 1 1 0 0,0 2-1 0 0,31 23 1 0 0,-51-34 120 0 0,0 0 0 0 0,-1 1 1 0 0,1-1-1 0 0,-1 1 0 0 0,-1 0 0 0 0,1 0 1 0 0,-1 1-1 0 0,0-1 0 0 0,0 1 1 0 0,-1 0-1 0 0,1 0 0 0 0,-2 0 0 0 0,1 0 1 0 0,-1 1-1 0 0,0-1 0 0 0,-1 1 1 0 0,1 8-1 0 0,-1-11 33 0 0,-1 0-1 0 0,-1 1 1 0 0,1-1 0 0 0,-1 1 0 0 0,0-1-1 0 0,0 0 1 0 0,0 0 0 0 0,-1 1-1 0 0,0-1 1 0 0,0 0 0 0 0,0 0 0 0 0,0-1-1 0 0,-1 1 1 0 0,0 0 0 0 0,0-1-1 0 0,0 1 1 0 0,-1-1 0 0 0,1 0 0 0 0,-1 0-1 0 0,0-1 1 0 0,0 1 0 0 0,-1-1 0 0 0,1 0-1 0 0,-10 5 1 0 0,0 0 131 0 0,-1-2 0 0 0,0 1 1 0 0,0-2-1 0 0,0 0 0 0 0,-1-1 0 0 0,0 0 0 0 0,-25 2 0 0 0,11-5 104 0 0,1 0 0 0 0,0-2 0 0 0,-39-7 0 0 0,16 0-142 0 0,22 2-373 0 0,-58-2 0 0 0,123 21-5405 0 0,-33-13 5256 0 0,22 4-2089 0 0,15-1-456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2 3332 0 0,'0'0'9155'0'0,"-1"0"-9127"0"0,1 0 1 0 0,0 0-1 0 0,-1-1 0 0 0,1 1 0 0 0,0 0 1 0 0,-1 0-1 0 0,1 0 0 0 0,-1 0 0 0 0,1 0 1 0 0,0 0-1 0 0,-1-1 0 0 0,1 1 0 0 0,0 0 1 0 0,-1 0-1 0 0,1 0 0 0 0,-1 0 0 0 0,1 0 1 0 0,0 0-1 0 0,-1 0 0 0 0,1 1 0 0 0,-1-1 1 0 0,1 0-1 0 0,-1 0 0 0 0,-6 150 1364 0 0,-27 155 0 0 0,30-275-1224 0 0,-26 130 138 0 0,10-57-64 0 0,19-102-232 0 0,1 0 1 0 0,0-1-1 0 0,0 1 1 0 0,-1 0-1 0 0,1 0 1 0 0,0-1-1 0 0,0 1 1 0 0,0 0-1 0 0,0-1 1 0 0,0 1 0 0 0,0 0-1 0 0,0 0 1 0 0,0-1-1 0 0,0 1 1 0 0,0 0-1 0 0,0 0 1 0 0,0-1-1 0 0,1 1 1 0 0,-1 0-1 0 0,0-1 1 0 0,1 1-1 0 0,-1 0 1 0 0,0-1-1 0 0,1 1 1 0 0,-1 0-1 0 0,1-1 1 0 0,-1 1-1 0 0,0-1 1 0 0,1 1-1 0 0,0-1 1 0 0,-1 1-1 0 0,1-1 1 0 0,-1 1-1 0 0,1-1 1 0 0,0 0-1 0 0,0 1 1 0 0,29-4 512 0 0,-13-1-380 0 0,432-102 551 0 0,-424 100-679 0 0,-24 6-21 0 0,-23-11-4741 0 0,-5-2-812 0 0,4 1 1178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1:38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0 7913 0 0,'0'0'2776'0'0,"5"16"-2123"0"0,0 0-421 0 0,-1-4-48 0 0,0 0 1 0 0,-1 1-1 0 0,0-1 0 0 0,-1 1 0 0 0,1 24 0 0 0,-2 4 115 0 0,-2 1 0 0 0,-1-1-1 0 0,-3 1 1 0 0,-10 47 0 0 0,-10 3 338 0 0,-66 158 0 0 0,85-240-404 0 0,-3 8 582 0 0,46-18-981 0 0,-5-2 312 0 0,0-2 1 0 0,1-2-1 0 0,-1 0 1 0 0,47-18-1 0 0,-10 4-101 0 0,246-56 19 0 0,-293 67-6462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29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555 122 364 0 0,'0'0'4013'0'0,"5"-14"-3736"0"0,2-8-205 0 0,-4 10 71 0 0,1 0 0 0 0,1 0-1 0 0,9-20 1 0 0,-5 15 5150 0 0,-25 32-5835 0 0,-16 18 458 0 0,1 2 0 0 0,-31 45 0 0 0,13-15 415 0 0,-259 358 1085 0 0,285-385-1399 0 0,2 1 0 0 0,-22 58 0 0 0,26-57 185 0 0,25-58 39 0 0,19-51-8194 0 0,-18 38 4985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0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12 248 0 0,'0'0'8861'0'0,"-5"-3"-9767"0"0,5 2 897 0 0,-1 1 1 0 0,1-1-1 0 0,-1 0 1 0 0,1 1-1 0 0,-1-1 1 0 0,1 1 0 0 0,-1-1-1 0 0,0 1 1 0 0,1-1-1 0 0,-1 1 1 0 0,0 0-1 0 0,1-1 1 0 0,-1 1-1 0 0,0 0 1 0 0,0 0-1 0 0,1-1 1 0 0,-1 1 0 0 0,0 0-1 0 0,0 0 1 0 0,1 0-1 0 0,-1 0 1 0 0,0 0-1 0 0,0 0 1 0 0,1 0-1 0 0,-1 0 1 0 0,0 0-1 0 0,0 0 1 0 0,0 1-1 0 0,1-1 1 0 0,-1 0 0 0 0,-1 1-1 0 0,0 2 53 0 0,-1 0 0 0 0,1 0 0 0 0,0 0 0 0 0,0 0 0 0 0,1 1 0 0 0,-1-1 0 0 0,-1 4 0 0 0,-2 5 150 0 0,-85 199 1473 0 0,-28 61-594 0 0,97-234-684 0 0,-38 53 0 0 0,36-57-126 0 0,23-33-256 0 0,0-1 0 0 0,0 0 0 0 0,0 1 1 0 0,0-1-1 0 0,0 0 0 0 0,1 1 0 0 0,-1-1 0 0 0,0 0 0 0 0,0 1 0 0 0,0-1 0 0 0,1 0 0 0 0,-1 0 1 0 0,0 1-1 0 0,0-1 0 0 0,1 0 0 0 0,-1 0 0 0 0,0 1 0 0 0,0-1 0 0 0,1 0 0 0 0,-1 0 0 0 0,0 0 0 0 0,1 0 1 0 0,-1 1-1 0 0,0-1 0 0 0,1 0 0 0 0,-1 0 0 0 0,0 0 0 0 0,1 0 0 0 0,-1 0 0 0 0,0 0 0 0 0,1 0 1 0 0,-1 0-1 0 0,0 0 0 0 0,1 0 0 0 0,-1 0 0 0 0,0 0 0 0 0,1 0 0 0 0,-1 0 0 0 0,1 0 0 0 0,28 2-308 0 0,-6 0 499 0 0,99 16 354 0 0,235 41-632 0 0,-316-53 116 0 0,-28-4-22 0 0,1 0 0 0 0,0 1 0 0 0,13 6 2150 0 0,-39-9-3634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0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3420 0 0,'0'0'5857'0'0,"-82"11"-6593"0"0,60 0 620 0 0,-8 2 64 0 0,3 2-80 0 0,-2 3-516 0 0,10-2-1969 0 0,-17 6-2359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0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1742 136 0 0,'0'0'10150'0'0,"14"4"-8821"0"0,-8 3-1322 0 0,1 0-1 0 0,-1 0 1 0 0,1-1-1 0 0,0 0 1 0 0,1 0-1 0 0,-1-1 1 0 0,17 8-1 0 0,0 2 35 0 0,2 0 113 0 0,0-1 0 0 0,55 19 0 0 0,-6-2-144 0 0,-33-14 222 0 0,2-2 0 0 0,-1-1 0 0 0,2-2 0 0 0,-1-3 0 0 0,2-1-1 0 0,-1-2 1 0 0,1-2 0 0 0,78-4 0 0 0,-75-4-49 0 0,80-19 0 0 0,-92 16-181 0 0,-13 1 113 0 0,0-1-1 0 0,-1 0 0 0 0,0-2 1 0 0,0 0-1 0 0,-1-2 0 0 0,0-1 1 0 0,0 0-1 0 0,-2-2 0 0 0,0 0 1 0 0,0-1-1 0 0,-1-1 0 0 0,-1-1 1 0 0,-1-1-1 0 0,26-33 0 0 0,-24 25 20 0 0,-1-1 0 0 0,-1 0 0 0 0,-2-1 1 0 0,0-1-1 0 0,-2-1 0 0 0,-2 0 0 0 0,16-58 0 0 0,-2-22-80 0 0,-5-2 0 0 0,12-216 1 0 0,-32 264 22 0 0,-2 0 0 0 0,-4 0 0 0 0,-22-110 0 0 0,22 154-113 0 0,-1 0 0 0 0,0 0 0 0 0,-2 0-1 0 0,0 1 1 0 0,-1 0 0 0 0,-1 0 0 0 0,-25-31 0 0 0,-9-3-25 0 0,-54-51 1 0 0,87 93 5 0 0,-1 0-1 0 0,-1 0 1 0 0,0 1 0 0 0,0 1-1 0 0,-1 1 1 0 0,0 0-1 0 0,0 1 1 0 0,-19-6-1 0 0,-16-3-102 0 0,-67-11 0 0 0,-9-2 214 0 0,80 17-124 0 0,-1 2 0 0 0,1 3 0 0 0,-58-2 1 0 0,-143 9-228 0 0,230 1 225 0 0,0 1-1 0 0,0 0 0 0 0,1 1 1 0 0,-1 1-1 0 0,0 1 0 0 0,1 0 0 0 0,0 1 1 0 0,0 1-1 0 0,1 0 0 0 0,0 1 0 0 0,0 1 1 0 0,1 0-1 0 0,0 1 0 0 0,1 1 0 0 0,0 0 1 0 0,0 1-1 0 0,1 0 0 0 0,1 1 1 0 0,0 0-1 0 0,1 0 0 0 0,-9 16 0 0 0,-13 21 40 0 0,1-3-107 0 0,2 1 0 0 0,-40 93 0 0 0,61-122 119 0 0,-73 212-89 0 0,71-193 29 0 0,1 0 0 0 0,2 0-1 0 0,2 0 1 0 0,0 53 0 0 0,13 203-11 0 0,-5-271 79 0 0,0 0 1 0 0,2 0-1 0 0,1-1 0 0 0,1 0 0 0 0,1 0 1 0 0,0-1-1 0 0,2 0 0 0 0,16 25 0 0 0,-5-11 37 0 0,2-2 1 0 0,2-1-1 0 0,52 55 0 0 0,25 0 113 0 0,-2-1 193 0 0,-99-84 323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19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417 239 1160 0 0,'0'0'5209'0'0,"-16"0"-6867"0"0,13 4 1982 0 0,6-13 361 0 0,1 0-5 0 0,-4 14-373 0 0,-1-4-267 0 0,0 0-1 0 0,0 1 1 0 0,0-1-1 0 0,-1 0 1 0 0,1 0 0 0 0,0 0-1 0 0,-1 0 1 0 0,1 0-1 0 0,-1 0 1 0 0,1 0-1 0 0,-1 0 1 0 0,1 0-1 0 0,-1-1 1 0 0,0 1 0 0 0,1-1-1 0 0,-1 1 1 0 0,0-1-1 0 0,1 1 1 0 0,-1-1-1 0 0,0 0 1 0 0,0 0-1 0 0,1 0 1 0 0,-3 0 0 0 0,-1 0 104 0 0,0 0 1 0 0,-1 0 0 0 0,1 0 0 0 0,0-1 0 0 0,0 0 0 0 0,-10-2 0 0 0,13 2-87 0 0,0 1 0 0 0,0-1 0 0 0,0 0 0 0 0,0 0 0 0 0,0-1 0 0 0,0 1 0 0 0,1 0 1 0 0,-1-1-1 0 0,0 1 0 0 0,0-1 0 0 0,1 1 0 0 0,-1-1 0 0 0,1 0 0 0 0,0 1 0 0 0,0-1 0 0 0,-1 0 0 0 0,1 0 1 0 0,-1-4-1 0 0,1 3 1 0 0,1 0 0 0 0,0 0 0 0 0,0 0 0 0 0,0 0 0 0 0,0 0 0 0 0,0 0 0 0 0,1 0 0 0 0,-1 1 0 0 0,1-1 0 0 0,0 0 0 0 0,0 0 0 0 0,0 0 0 0 0,0 0 0 0 0,2-2 0 0 0,3-7-101 0 0,0 1 1 0 0,1 0-1 0 0,1 1 0 0 0,0-1 0 0 0,0 1 0 0 0,1 1 0 0 0,0 0 0 0 0,1 0 1 0 0,0 1-1 0 0,0 0 0 0 0,1 1 0 0 0,0 0 0 0 0,0 0 0 0 0,0 2 0 0 0,1-1 0 0 0,0 1 1 0 0,0 1-1 0 0,1 0 0 0 0,-1 1 0 0 0,1 0 0 0 0,0 1 0 0 0,-1 0 0 0 0,24 1 1 0 0,-18 1-52 0 0,1 1 1 0 0,-1 0-1 0 0,35 9 1 0 0,-44-8 41 0 0,-1 1 0 0 0,0 0 1 0 0,1 0-1 0 0,-1 1 0 0 0,-1 0 0 0 0,1 0 0 0 0,0 1 0 0 0,-1 0 0 0 0,0 1 1 0 0,7 6-1 0 0,-12-10 35 0 0,-1 0 0 0 0,1 1 0 0 0,0-1 0 0 0,-1 1 0 0 0,0-1 0 0 0,0 1 0 0 0,1-1 0 0 0,-2 1 0 0 0,1 0 0 0 0,0 0 0 0 0,0-1 0 0 0,-1 1 0 0 0,1 3 0 0 0,0 40-100 0 0,-2-30 66 0 0,1-10 113 0 0,-1 0-1 0 0,-1 1 0 0 0,1-1 0 0 0,-1 0 0 0 0,0 1 0 0 0,-1-1 0 0 0,1 0 0 0 0,-1-1 0 0 0,0 1 0 0 0,-1 0 0 0 0,1-1 0 0 0,-1 0 1 0 0,0 0-1 0 0,-1 0 0 0 0,1 0 0 0 0,-8 6 0 0 0,-10 8 245 0 0,-1-2-1 0 0,-31 20 1 0 0,53-37-308 0 0,-210 112 677 0 0,2-3-160 0 0,113-58-265 0 0,7-4-160 0 0,70-30-269 0 0,18-16 190 0 0,1-1-1 0 0,0 0 1 0 0,0 0 0 0 0,-1 0 0 0 0,1 1-1 0 0,0-1 1 0 0,0 0 0 0 0,0 0 0 0 0,-1 0-1 0 0,1 1 1 0 0,0-1 0 0 0,0 0 0 0 0,0 0-1 0 0,0 1 1 0 0,-1-1 0 0 0,1 0-1 0 0,0 1 1 0 0,0-1 0 0 0,0 0 0 0 0,0 0-1 0 0,0 1 1 0 0,0-1 0 0 0,0 0 0 0 0,0 1-1 0 0,0-1 1 0 0,0 0 0 0 0,0 1 0 0 0,0-1-1 0 0,0 0 1 0 0,0 0 0 0 0,0 1 0 0 0,0-1-1 0 0,1 0 1 0 0,-1 1 0 0 0,0-1 0 0 0,0 0-1 0 0,0 0 1 0 0,0 1 0 0 0,0-1 0 0 0,1 0-1 0 0,-1 0 1 0 0,0 1 0 0 0,0-1 0 0 0,1 0-1 0 0,-1 0 1 0 0,0 0 0 0 0,0 0-1 0 0,1 1 1 0 0,-1-1 0 0 0,0 0 0 0 0,0 0-1 0 0,1 0 1 0 0,-1 0 0 0 0,0 0 0 0 0,1 0-1 0 0,-1 0 1 0 0,246 64 1562 0 0,42 0-1311 0 0,-162-28-261 0 0,26 7 235 0 0,-88-31-15 0 0,-64-11-203 0 0,1 0-22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6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59 3924 0 0,'0'0'4478'0'0,"-5"-12"-4406"0"0,-14-34-42 0 0,15 114 890 0 0,41 287-1725 0 0,-36-352 514 0 0,0 1-1 0 0,0 0 1 0 0,0-1-1 0 0,0 1 1 0 0,0-1-1 0 0,1 0 1 0 0,1 4-1 0 0,-3-7 240 0 0,1 0 0 0 0,-1 1 0 0 0,0-1-1 0 0,0 0 1 0 0,0 0 0 0 0,0 0 0 0 0,0 0-1 0 0,1 1 1 0 0,-1-1 0 0 0,0 0 0 0 0,0 0-1 0 0,0 0 1 0 0,0 0 0 0 0,1 0-1 0 0,-1 1 1 0 0,0-1 0 0 0,0 0 0 0 0,0 0-1 0 0,1 0 1 0 0,-1 0 0 0 0,0 0 0 0 0,0 0-1 0 0,1 0 1 0 0,-1 0 0 0 0,0 0 0 0 0,0 0-1 0 0,0 0 1 0 0,1 0 0 0 0,-1 0 0 0 0,0 0-1 0 0,0 0 1 0 0,1 0 0 0 0,-1 0 0 0 0,0 0-1 0 0,0 0 1 0 0,0-1 0 0 0,1 1-1 0 0,-1 0 1 0 0,0 0 0 0 0,0 0 0 0 0,1 0-1 0 0,7-21-1386 0 0,0-12 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6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1 444 404 0 0,'0'0'4329'0'0,"10"-7"-4653"0"0,0 0 387 0 0,19-12 428 0 0,-2-3 1 0 0,34-30-1 0 0,-38 27-371 0 0,0-1 0 0 0,-2-1 0 0 0,-1 0 0 0 0,-1-2 0 0 0,-2 0 0 0 0,0-1 1 0 0,20-54-1 0 0,-35 77-72 0 0,0-1 0 0 0,-1 1 0 0 0,0-1 1 0 0,0 0-1 0 0,-1-14 0 0 0,-1 34-432 0 0,-1 0 0 0 0,0-1 0 0 0,-7 19 0 0 0,-2 16 347 0 0,-8 83 261 0 0,5 0 0 0 0,6 211 0 0 0,10-288-179 0 0,3 0 1 0 0,2-1 0 0 0,2 0-1 0 0,2 0 1 0 0,28 78 0 0 0,-31-110-2 0 0,0 0 1 0 0,15 26 0 0 0,-20-40-10 0 0,-1 0-1 0 0,1-1 1 0 0,0 0 0 0 0,1 0 0 0 0,-1 0 0 0 0,1 0 0 0 0,-1 0-1 0 0,1-1 1 0 0,0 1 0 0 0,1-1 0 0 0,-1 0 0 0 0,0-1 0 0 0,1 1-1 0 0,0-1 1 0 0,6 3 0 0 0,-10-5 8 0 0,0 0 0 0 0,0 0 0 0 0,0 1 0 0 0,0-1 0 0 0,-1 0 0 0 0,1-1 0 0 0,0 1 1 0 0,0 0-1 0 0,0 0 0 0 0,0 0 0 0 0,0 0 0 0 0,-1-1 0 0 0,1 1 0 0 0,0 0 0 0 0,0-1 0 0 0,-1 1 0 0 0,1-1 0 0 0,0 1 0 0 0,0-1 0 0 0,-1 1 0 0 0,1-1 0 0 0,0 1 1 0 0,-1-1-1 0 0,1 0 0 0 0,-1 1 0 0 0,1-1 0 0 0,-1 0 0 0 0,1 1 0 0 0,-1-1 0 0 0,0 0 0 0 0,1 0 0 0 0,-1 0 0 0 0,0 1 0 0 0,1-1 0 0 0,-1 0 0 0 0,0 0 1 0 0,0 0-1 0 0,0 0 0 0 0,0 1 0 0 0,0-1 0 0 0,0-1 0 0 0,1-47 455 0 0,-2 34-360 0 0,1 5-119 0 0,-1 0 0 0 0,-1-1 0 0 0,1 1 0 0 0,-2 0 0 0 0,1 0 0 0 0,-1 0 0 0 0,-1 0 0 0 0,0 0-1 0 0,0 1 1 0 0,-12-18 0 0 0,3 9-40 0 0,0 0-1 0 0,-2 0 1 0 0,-32-30-1 0 0,46 47-2 0 0,-1 0 1 0 0,1 0-1 0 0,0-1 1 0 0,0 1-1 0 0,0 0 1 0 0,0-1-1 0 0,0 1 1 0 0,0 0-1 0 0,0-1 1 0 0,0 1-1 0 0,1-1 1 0 0,-1 1-1 0 0,0-1 1 0 0,1 0-1 0 0,0 1 1 0 0,-1-1-1 0 0,1 0 1 0 0,0 1-1 0 0,0-1 1 0 0,0 0-1 0 0,0 1 1 0 0,0-1-1 0 0,0 0 1 0 0,0 1-1 0 0,0-1 1 0 0,1 0-1 0 0,-1 1 1 0 0,1-1-1 0 0,-1 0 1 0 0,1 1-1 0 0,0-1 1 0 0,0 1-1 0 0,-1-1 1 0 0,1 1-1 0 0,0 0 1 0 0,2-2-1 0 0,3-5-143 0 0,1 1-1 0 0,0 0 1 0 0,1 0-1 0 0,16-11 1 0 0,-9 8 329 0 0,233-173-3233 0 0,-215 152 1068 0 0,5-14-525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11 296 1172 0 0,'0'0'4731'0'0,"-2"16"-5229"0"0,-6 56 564 0 0,8-67-46 0 0,0-1-1 0 0,0 1 1 0 0,0 0-1 0 0,1-1 1 0 0,-1 1-1 0 0,1-1 1 0 0,0 0 0 0 0,0 1-1 0 0,1-1 1 0 0,-1 0-1 0 0,1 0 1 0 0,0 0-1 0 0,0 0 1 0 0,1 0-1 0 0,-1 0 1 0 0,1 0-1 0 0,-1-1 1 0 0,1 1 0 0 0,0-1-1 0 0,7 6 1 0 0,-8-8 28 0 0,1 1-1 0 0,-1-1 1 0 0,0 0 0 0 0,1 0 0 0 0,-1 0 0 0 0,0 0 0 0 0,1-1 0 0 0,-1 1 0 0 0,1-1 0 0 0,0 1 0 0 0,-1-1 0 0 0,1 0-1 0 0,-1 0 1 0 0,1 0 0 0 0,-1 0 0 0 0,1-1 0 0 0,-1 1 0 0 0,1-1 0 0 0,-1 1 0 0 0,1-1 0 0 0,-1 0 0 0 0,1 0 0 0 0,-1 0-1 0 0,0 0 1 0 0,1 0 0 0 0,-1-1 0 0 0,0 1 0 0 0,0-1 0 0 0,0 0 0 0 0,0 1 0 0 0,0-1 0 0 0,2-3 0 0 0,11-15 57 0 0,0 0-1 0 0,-2 0 1 0 0,0-2 0 0 0,-1 1 0 0 0,-1-2 0 0 0,9-26 0 0 0,4-8-61 0 0,-24 56-66 0 0,0 1 0 0 0,0 0 1 0 0,0 0-1 0 0,1-1 0 0 0,-1 1 1 0 0,0 0-1 0 0,0-1 0 0 0,0 1 0 0 0,0 0 1 0 0,0 0-1 0 0,0-1 0 0 0,1 1 1 0 0,-1 0-1 0 0,0 0 0 0 0,0 0 1 0 0,0-1-1 0 0,0 1 0 0 0,1 0 0 0 0,-1 0 1 0 0,0 0-1 0 0,0 0 0 0 0,1-1 1 0 0,-1 1-1 0 0,0 0 0 0 0,0 0 1 0 0,1 0-1 0 0,-1 0 0 0 0,0 0 0 0 0,0 0 1 0 0,1 0-1 0 0,-1 0 0 0 0,0 0 1 0 0,0 0-1 0 0,1 0 0 0 0,-1 0 1 0 0,0 0-1 0 0,1 0 0 0 0,-1 0 0 0 0,0 0 1 0 0,0 0-1 0 0,1 0 0 0 0,-1 0 1 0 0,0 0-1 0 0,0 0 0 0 0,1 0 1 0 0,-1 0-1 0 0,0 1 0 0 0,0-1 0 0 0,1 0 1 0 0,-1 0-1 0 0,0 0 0 0 0,0 0 1 0 0,0 1-1 0 0,1-1 0 0 0,-1 0 1 0 0,0 0-1 0 0,0 0 0 0 0,0 1 0 0 0,0-1 1 0 0,1 0-1 0 0,-1 0 0 0 0,0 1 1 0 0,0-1-1 0 0,8 17-610 0 0,31 168 504 0 0,19 238 0 0 0,-48-336 267 0 0,-6-45 91 0 0,-2 65 0 0 0,-2-106-176 0 0,0 1 0 0 0,-1 0 0 0 0,1-1 1 0 0,0 1-1 0 0,0 0 0 0 0,-1-1 0 0 0,1 1 0 0 0,-1 0 1 0 0,1-1-1 0 0,-1 1 0 0 0,0-1 0 0 0,0 1 1 0 0,1-1-1 0 0,-1 1 0 0 0,0-1 0 0 0,0 0 1 0 0,-1 1-1 0 0,1-1 0 0 0,0 0 0 0 0,0 0 0 0 0,0 0 1 0 0,-2 1-1 0 0,0-1 22 0 0,0 1-1 0 0,1-2 1 0 0,-1 1-1 0 0,0 0 1 0 0,1 0 0 0 0,-1-1-1 0 0,0 1 1 0 0,0-1-1 0 0,1 0 1 0 0,-1 0 0 0 0,0 0-1 0 0,-4-1 1 0 0,0 0-15 0 0,0 0 1 0 0,-1-1-1 0 0,1 0 0 0 0,0-1 1 0 0,0 1-1 0 0,0-1 1 0 0,1-1-1 0 0,-1 1 0 0 0,-9-8 1 0 0,13 8-74 0 0,-1 0 0 0 0,1 0 0 0 0,0 0 0 0 0,1 0 0 0 0,-1-1 0 0 0,0 1 0 0 0,1-1 0 0 0,0 0 0 0 0,0 0 0 0 0,0 0 0 0 0,1 0 0 0 0,-1 0 0 0 0,1 0-1 0 0,0-1 1 0 0,0 1 0 0 0,0 0 0 0 0,1-1 0 0 0,-1 1 0 0 0,1 0 0 0 0,0-1 0 0 0,0 1 0 0 0,1-1 0 0 0,-1 1 0 0 0,1 0 0 0 0,0 0 0 0 0,3-8 0 0 0,4-9-115 0 0,0 1 0 0 0,2 1-1 0 0,0 0 1 0 0,16-23 0 0 0,-7 12 286 0 0,97-196 44 0 0,-97 186-108 0 0,11-26 105 0 0,25-83-1 0 0,-45 119-693 0 0,-2-1 0 0 0,-1 0 0 0 0,-1 0-1 0 0,2-47 1 0 0,-6 100 426 0 0,1-1 0 0 0,1 1-1 0 0,0-1 1 0 0,2 0 0 0 0,13 35-1 0 0,-16-49 116 0 0,0 0 0 0 0,1 0 0 0 0,-1 0 0 0 0,1-1-1 0 0,1 0 1 0 0,-1 0 0 0 0,1 0 0 0 0,7 8 0 0 0,-10-13-8 0 0,-1 0 1 0 0,1 1-1 0 0,0-1 0 0 0,-1 0 1 0 0,1 0-1 0 0,0 0 1 0 0,0 0-1 0 0,0 0 1 0 0,0 0-1 0 0,0 0 1 0 0,0-1-1 0 0,0 1 0 0 0,0-1 1 0 0,0 1-1 0 0,0-1 1 0 0,0 0-1 0 0,0 0 1 0 0,0 0-1 0 0,0 0 1 0 0,1 0-1 0 0,-1 0 1 0 0,0-1-1 0 0,0 1 0 0 0,0-1 1 0 0,0 1-1 0 0,0-1 1 0 0,0 0-1 0 0,0 0 1 0 0,-1 0-1 0 0,1 0 1 0 0,0 0-1 0 0,0 0 1 0 0,-1 0-1 0 0,4-3 0 0 0,8-10 20 0 0,-1-1 0 0 0,0 0-1 0 0,0 0 1 0 0,-2-1 0 0 0,0-1-1 0 0,9-20 1 0 0,2-2-116 0 0,-7 14 1 0 0,-1 0-87 0 0,2 0-1 0 0,1 1 1 0 0,19-22-1 0 0,-30 40 44 0 0,0 0-1 0 0,1 0 1 0 0,0 1-1 0 0,0 0 1 0 0,0 0-1 0 0,0 1 1 0 0,1 0 0 0 0,0 0-1 0 0,0 0 1 0 0,0 1-1 0 0,0 0 1 0 0,1 0-1 0 0,-1 1 1 0 0,1 0-1 0 0,14-2 1 0 0,-14 4 120 0 0,1 0 0 0 0,-1 0 1 0 0,0 0-1 0 0,0 1 0 0 0,0 0 0 0 0,0 1 1 0 0,0 0-1 0 0,0 0 0 0 0,-1 1 0 0 0,1 0 0 0 0,-1 0 1 0 0,1 1-1 0 0,-1 0 0 0 0,0 0 0 0 0,0 0 1 0 0,-1 1-1 0 0,1 0 0 0 0,10 12 0 0 0,-10-10 160 0 0,-1 1 1 0 0,0 0-1 0 0,-1 0 0 0 0,1 1 0 0 0,-2-1 0 0 0,1 1 0 0 0,-1 0 0 0 0,0 1 0 0 0,-1-1 0 0 0,0 1 1 0 0,-1-1-1 0 0,0 1 0 0 0,0 0 0 0 0,-1 0 0 0 0,0 11 0 0 0,-2-17-90 0 0,1-1-1 0 0,-1 0 1 0 0,0 1 0 0 0,0-1-1 0 0,-1 0 1 0 0,1 0 0 0 0,-1 0-1 0 0,1 0 1 0 0,-1 0 0 0 0,0 0-1 0 0,0-1 1 0 0,0 1-1 0 0,-1-1 1 0 0,-2 3 0 0 0,-11 7-2034 0 0,7-14-1059 0 0,-7-13-2881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2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43 2584 0 0,'0'0'6526'0'0,"-14"-8"-6875"0"0,-47-23 90 0 0,59 30 253 0 0,-1 1 0 0 0,1-1 1 0 0,-1 1-1 0 0,0-1 0 0 0,1 1 0 0 0,-1 0 0 0 0,1 0 0 0 0,-1 0 1 0 0,0 0-1 0 0,1 0 0 0 0,-1 1 0 0 0,0-1 0 0 0,1 1 0 0 0,-1 0 1 0 0,1 0-1 0 0,-1 0 0 0 0,1 0 0 0 0,-1 0 0 0 0,1 0 0 0 0,0 1 1 0 0,-3 1-1 0 0,-5 3 0 0 0,-8 4-61 0 0,0 0 0 0 0,0 1 1 0 0,1 1-1 0 0,1 1 0 0 0,-28 26 0 0 0,39-34 75 0 0,0 1 0 0 0,0 0 1 0 0,0 1-1 0 0,0-1 0 0 0,1 1 0 0 0,0 0 0 0 0,1 0 0 0 0,0 0 0 0 0,0 1 0 0 0,0-1 0 0 0,1 1 1 0 0,0-1-1 0 0,0 1 0 0 0,1 0 0 0 0,0 0 0 0 0,1 0 0 0 0,-1 0 0 0 0,2 10 0 0 0,0-12 84 0 0,1 0-1 0 0,0 0 1 0 0,0-1-1 0 0,0 1 1 0 0,1 0-1 0 0,-1-1 1 0 0,1 1-1 0 0,1-1 1 0 0,-1 0-1 0 0,1 0 1 0 0,0 0-1 0 0,0-1 1 0 0,0 1-1 0 0,1-1 1 0 0,-1 0-1 0 0,1 0 1 0 0,0-1-1 0 0,0 1 1 0 0,1-1-1 0 0,9 4 1 0 0,-3-1 109 0 0,1-1 1 0 0,0 0-1 0 0,0-1 0 0 0,0 0 1 0 0,1-1-1 0 0,-1-1 1 0 0,1 0-1 0 0,17 0 1 0 0,-20-1-44 0 0,-1-2 0 0 0,1 1 0 0 0,0-2 0 0 0,0 1 0 0 0,-1-2 0 0 0,1 1 1 0 0,-1-1-1 0 0,18-8 0 0 0,-24 9-40 0 0,1-1 0 0 0,-1 0 0 0 0,1 0 0 0 0,-1-1 0 0 0,0 1 0 0 0,0-1 0 0 0,0 1 0 0 0,-1-1 0 0 0,1-1 0 0 0,-1 1 0 0 0,0 0 0 0 0,0-1 0 0 0,-1 1 0 0 0,1-1 0 0 0,-1 0 0 0 0,0 0 0 0 0,0 0 0 0 0,-1 0 0 0 0,3-10 0 0 0,-2 3-1 0 0,-1 1 0 0 0,0 0 0 0 0,0 0 0 0 0,-1-1 0 0 0,-1 1 0 0 0,0 0 0 0 0,0 0 0 0 0,-1 0 0 0 0,0 0 0 0 0,-1 0 0 0 0,-6-15 0 0 0,6 20-264 0 0,1 0 0 0 0,-2 0-1 0 0,1 1 1 0 0,-1-1 0 0 0,1 1 0 0 0,-2 0 0 0 0,1 0 0 0 0,0 0-1 0 0,-1 1 1 0 0,0-1 0 0 0,0 1 0 0 0,0 0 0 0 0,-1 1 0 0 0,1-1 0 0 0,-1 1-1 0 0,0 0 1 0 0,0 1 0 0 0,0-1 0 0 0,0 1 0 0 0,-13-3 0 0 0,9 4-598 0 0,-20-7-2903 0 0,4-7-692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5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40 0 0,'0'0'52'0'0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5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55 384 0 0,'-1'-16'2560'0'0,"1"14"-2050"0"0,-1 0 1 0 0,1 0-1 0 0,0-1 0 0 0,0 1 1 0 0,0 0-1 0 0,1-1 0 0 0,-1 1 0 0 0,0 0 1 0 0,1 0-1 0 0,0-3 0 0 0,0 4-431 0 0,0 0-1 0 0,0 0 1 0 0,0 0-1 0 0,0 0 0 0 0,0 1 1 0 0,0-1-1 0 0,0 0 0 0 0,0 0 1 0 0,0 1-1 0 0,0-1 1 0 0,1 1-1 0 0,-1-1 0 0 0,0 1 1 0 0,0-1-1 0 0,1 1 1 0 0,-1 0-1 0 0,0-1 0 0 0,1 1 1 0 0,-1 0-1 0 0,0 0 0 0 0,1 0 1 0 0,0 0-1 0 0,2 0-74 0 0,0 0-1 0 0,0 0 0 0 0,0 0 0 0 0,0 1 0 0 0,0-1 1 0 0,0 1-1 0 0,0 0 0 0 0,0 0 0 0 0,0 0 0 0 0,-1 1 1 0 0,1-1-1 0 0,0 1 0 0 0,-1 0 0 0 0,1 0 1 0 0,-1 0-1 0 0,0 1 0 0 0,0-1 0 0 0,0 1 0 0 0,0 0 1 0 0,0-1-1 0 0,0 1 0 0 0,-1 0 0 0 0,1 1 1 0 0,-1-1-1 0 0,0 0 0 0 0,0 1 0 0 0,0 0 0 0 0,-1-1 1 0 0,1 1-1 0 0,-1 0 0 0 0,0 0 0 0 0,1 6 1 0 0,1 1-13 0 0,-2 0 0 0 0,0-1 1 0 0,0 1-1 0 0,-1 0 0 0 0,0 0 1 0 0,-1-1-1 0 0,0 1 0 0 0,0 0 1 0 0,-2 0-1 0 0,1-1 1 0 0,-6 15-1 0 0,0-6-542 0 0,0 0 0 0 0,-2-1-1 0 0,0 0 1 0 0,0-1 0 0 0,-2 0 0 0 0,-21 25 0 0 0,-21 8-4618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6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1304 1356 0 0,'0'0'3358'0'0,"-1"20"-2390"0"0,-1 0-834 0 0,-1 110 787 0 0,4-107-803 0 0,1-1 1 0 0,1 1 0 0 0,1-1 0 0 0,1 0-1 0 0,0 0 1 0 0,2-1 0 0 0,1 1 0 0 0,1-1-1 0 0,0-1 1 0 0,2 0 0 0 0,0 0 0 0 0,1-1-1 0 0,2 0 1 0 0,-1-2 0 0 0,20 21-1 0 0,-15-20 19 0 0,1-1-1 0 0,0-1 0 0 0,1-1 0 0 0,1 0 0 0 0,0-1 0 0 0,1-2 0 0 0,0 0 0 0 0,1-1 0 0 0,1-2 0 0 0,-1 0 0 0 0,1-1 0 0 0,1-2 1 0 0,38 6-1 0 0,-20-8 209 0 0,1-2 0 0 0,0-2 1 0 0,0-2-1 0 0,0-2 0 0 0,-1-2 1 0 0,1-2-1 0 0,-2-1 0 0 0,55-20 1 0 0,-38 7-158 0 0,0-3-1 0 0,-2-2 1 0 0,-1-2 0 0 0,-2-3-1 0 0,61-46 1 0 0,-78 49-132 0 0,-1-1 0 0 0,-2-2 1 0 0,-1-2-1 0 0,-1-1 0 0 0,-3-1 0 0 0,0-2 1 0 0,30-54-1 0 0,-43 64-84 0 0,-2 0 1 0 0,-1-1-1 0 0,-1-1 1 0 0,-1-1-1 0 0,-1 1 1 0 0,-2-1-1 0 0,-2-1 1 0 0,-1 1-1 0 0,-1-1 1 0 0,-1 0 0 0 0,-3-54-1 0 0,-4 50-89 0 0,-2 0-1 0 0,-1 0 1 0 0,-1 0 0 0 0,-3 1-1 0 0,0 1 1 0 0,-2 0 0 0 0,-2 1-1 0 0,-20-34 1 0 0,9 25-93 0 0,-1 1 1 0 0,-2 2-1 0 0,-3 0 1 0 0,0 2-1 0 0,-61-52 0 0 0,34 38 142 0 0,-1 3 0 0 0,-3 2-1 0 0,-91-49 1 0 0,118 76-5 0 0,0 2-1 0 0,-2 2 0 0 0,1 1 1 0 0,-2 2-1 0 0,0 1 1 0 0,0 3-1 0 0,-1 1 1 0 0,-56-3-1 0 0,50 9-32 0 0,1 3 0 0 0,0 2 0 0 0,0 1 0 0 0,0 3 0 0 0,0 1 0 0 0,2 2 0 0 0,-1 3 0 0 0,1 1 0 0 0,1 2 0 0 0,1 2 1 0 0,1 1-1 0 0,-64 44 0 0 0,81-47 29 0 0,2 1-1 0 0,0 1 1 0 0,1 1 0 0 0,1 0 0 0 0,1 2 0 0 0,-30 44 0 0 0,26-29 37 0 0,2 0 1 0 0,1 1-1 0 0,-23 70 1 0 0,34-79 68 0 0,0 1 0 0 0,2 1 0 0 0,1-1 0 0 0,2 1 0 0 0,1 0 0 0 0,1 0 0 0 0,1 0 0 0 0,2-1 1 0 0,7 38-1 0 0,-4-42 49 0 0,1 1 1 0 0,2-1 0 0 0,0 0-1 0 0,2 0 1 0 0,1-1 0 0 0,0 0 0 0 0,2-1-1 0 0,1-1 1 0 0,1 0 0 0 0,29 34-1 0 0,-41-54-45 0 0,2 4 92 0 0,1 0 1 0 0,1 0-1 0 0,-1-1 1 0 0,1 0-1 0 0,0 0 1 0 0,1-1-1 0 0,-1 1 1 0 0,12 5-1 0 0,-17-9-481 0 0,-1 1-1 0 0,0-1 1 0 0,-1 1-1 0 0,1 0 1 0 0,0 0-1 0 0,-1-1 1 0 0,0 1-1 0 0,1 0 1 0 0,-1 0-1 0 0,0-1 1 0 0,0 1-1 0 0,-1 3 1 0 0,1 4-1746 0 0,0 5-2188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168 228 928 0 0,'0'0'5033'0'0,"-1"-2"-5540"0"0,1 1 518 0 0,-1 1-1 0 0,1-1 1 0 0,-1 0 0 0 0,1 1 0 0 0,0-1-1 0 0,0 0 1 0 0,-1 0 0 0 0,1 1 0 0 0,0-1-1 0 0,0 0 1 0 0,0 0 0 0 0,0 1 0 0 0,0-1 0 0 0,0 0-1 0 0,0 0 1 0 0,0 1 0 0 0,0-1 0 0 0,0 0-1 0 0,0 0 1 0 0,1 1 0 0 0,-1-1 0 0 0,0 0-1 0 0,0 0 1 0 0,1 1 0 0 0,-1-1 0 0 0,0 0 0 0 0,1 1-1 0 0,-1-1 1 0 0,1 1 0 0 0,-1-1 0 0 0,1 0-1 0 0,-1 1 1 0 0,1-1 0 0 0,0 1 0 0 0,-1-1-1 0 0,1 1 1 0 0,-1 0 0 0 0,1-1 0 0 0,0 1-1 0 0,0-1 1 0 0,-1 1 0 0 0,1 0 0 0 0,0 0 0 0 0,2-2 90 0 0,7-7 186 0 0,2-2-127 0 0,0-1 0 0 0,0 0 0 0 0,12-17 1 0 0,-22 26-135 0 0,0 0 1 0 0,0 0-1 0 0,0 0 1 0 0,0 0-1 0 0,-1 0 0 0 0,1-1 1 0 0,-1 1-1 0 0,0 0 1 0 0,0-1-1 0 0,0 1 1 0 0,0-1-1 0 0,-1 1 1 0 0,0-1-1 0 0,1 0 1 0 0,-1 1-1 0 0,0-1 0 0 0,-1 1 1 0 0,1-1-1 0 0,-1 0 1 0 0,1 1-1 0 0,-3-5 1 0 0,2 5-43 0 0,0 0 0 0 0,-1 0 0 0 0,0 0 0 0 0,0 1 0 0 0,0-1 0 0 0,0 1 0 0 0,0-1 0 0 0,0 1 0 0 0,-1 0 0 0 0,1 0 0 0 0,-1 0 0 0 0,1 0 0 0 0,-1 0 0 0 0,0 1 0 0 0,0-1 0 0 0,0 1 1 0 0,0-1-1 0 0,0 1 0 0 0,0 0 0 0 0,0 0 0 0 0,0 1 0 0 0,0-1 0 0 0,0 1 0 0 0,-1-1 0 0 0,1 1 0 0 0,0 0 0 0 0,-5 1 0 0 0,1-1-38 0 0,0 1 1 0 0,-1 0-1 0 0,1 0 0 0 0,0 1 0 0 0,-1 0 0 0 0,1 1 1 0 0,0-1-1 0 0,0 1 0 0 0,1 0 0 0 0,-11 7 1 0 0,8-3-11 0 0,0 0 1 0 0,1 0 0 0 0,0 1 0 0 0,1 0-1 0 0,-1 1 1 0 0,2-1 0 0 0,-1 1-1 0 0,-7 14 1 0 0,11-17 29 0 0,-1 1-1 0 0,1 0 0 0 0,1 0 1 0 0,-1 0-1 0 0,1 1 0 0 0,0-1 1 0 0,1 1-1 0 0,0-1 0 0 0,0 1 1 0 0,0-1-1 0 0,1 1 0 0 0,1 0 1 0 0,0 8-1 0 0,0-13 64 0 0,0 0 1 0 0,0 0-1 0 0,1 1 1 0 0,-1-1-1 0 0,1 0 1 0 0,0 0-1 0 0,0 0 1 0 0,0 0-1 0 0,0-1 1 0 0,0 1-1 0 0,1 0 1 0 0,-1-1-1 0 0,1 0 1 0 0,0 1-1 0 0,0-1 1 0 0,-1 0-1 0 0,2-1 1 0 0,-1 1-1 0 0,0 0 1 0 0,0-1-1 0 0,0 0 1 0 0,6 2-1 0 0,7 2 158 0 0,1 0 0 0 0,0-2 0 0 0,19 2 0 0 0,-34-4-183 0 0,1-1 24 0 0,34 5 24 0 0,44 0 0 0 0,-69-5-519 0 0,-1 0 0 0 0,0-1 0 0 0,0-1 0 0 0,1 0 0 0 0,-1 0 1 0 0,0-1-1 0 0,-1-1 0 0 0,16-6 0 0 0,-10 3-1027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7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1 872 0 0,'0'0'5646'0'0,"-6"14"-6244"0"0,-3 10 657 0 0,0 1-1 0 0,1 1 1 0 0,-7 47 0 0 0,7 6-85 0 0,-9 70 363 0 0,12-123-1756 0 0,-14 43 0 0 0,12-51-753 0 0</inkml:trace>
  <inkml:trace contextRef="#ctx0" brushRef="#br0" timeOffset="1">1 200 1304 0 0,'0'0'5315'0'0,"16"14"-5886"0"0,106 109 795 0 0,-112-113-207 0 0,3 5-242 0 0,2 0 1 0 0,25 21-1 0 0,-37-33-6 0 0,1-1-1 0 0,-1 1 0 0 0,1-1 1 0 0,0 0-1 0 0,0 0 1 0 0,0 0-1 0 0,0 0 1 0 0,0-1-1 0 0,0 1 0 0 0,0-1 1 0 0,0 0-1 0 0,1 0 1 0 0,-1-1-1 0 0,0 1 1 0 0,1-1-1 0 0,-1 0 1 0 0,0 0-1 0 0,9-2 0 0 0,9-7-983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8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1828 0 0,'0'0'5329'0'0,"33"90"-6173"0"0,-17-60 924 0 0,0 1-80 0 0,1-2-92 0 0,1 1-492 0 0,-5-8-721 0 0,-4-7-755 0 0</inkml:trace>
  <inkml:trace contextRef="#ctx0" brushRef="#br0" timeOffset="1">110 0 2600 0 0,'0'0'3869'0'0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8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1 759 584 0 0,'0'0'3441'0'0,"8"14"-3027"0"0,27 41 19 0 0,-34-54-373 0 0,0 0-1 0 0,-1-1 0 0 0,1 1 1 0 0,-1 0-1 0 0,1 0 0 0 0,-1 0 1 0 0,0 0-1 0 0,1 0 0 0 0,-1 0 1 0 0,0 0-1 0 0,0 0 0 0 0,1 0 1 0 0,-1 0-1 0 0,0 0 0 0 0,0 0 1 0 0,0 0-1 0 0,0 0 0 0 0,0 0 1 0 0,-1 0-1 0 0,1 0 0 0 0,0 0 1 0 0,0 0-1 0 0,-1-1 0 0 0,1 1 1 0 0,0 0-1 0 0,-1 0 0 0 0,1 0 1 0 0,-1 0-1 0 0,1 0 0 0 0,-1 0 1 0 0,0 0-1 0 0,-22 12-117 0 0,20-12 95 0 0,-13 4-2723 0 0</inkml:trace>
  <inkml:trace contextRef="#ctx0" brushRef="#br0" timeOffset="1">266 0 4376 0 0,'0'0'3211'0'0,"2"19"-3963"0"0,7 45 796 0 0,30 106 0 0 0,-33-148-257 0 0,50 147 911 0 0,-44-139-1847 0 0,1-1 0 0 0,1 0 0 0 0,29 41 0 0 0,-31-55-1079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9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1 215 3452 0 0,'0'0'2722'0'0,"2"-15"-2403"0"0,9-49-383 0 0,-9 59 43 0 0,0 0 0 0 0,0 0-1 0 0,0 0 1 0 0,0 0 0 0 0,1 1-1 0 0,0-1 1 0 0,0 1 0 0 0,0 0 0 0 0,0 0-1 0 0,1 0 1 0 0,0 0 0 0 0,-1 0-1 0 0,1 1 1 0 0,7-5 0 0 0,1-2-22 0 0,-2 2 65 0 0,0 0 0 0 0,0 0 0 0 0,0 1 1 0 0,23-11-1 0 0,-31 17 47 0 0,1 0 1 0 0,0 0 0 0 0,0 0 0 0 0,0 0 0 0 0,0 0 0 0 0,0 0 0 0 0,0 1 0 0 0,0 0-1 0 0,0 0 1 0 0,0-1 0 0 0,0 2 0 0 0,0-1 0 0 0,0 0 0 0 0,0 1 0 0 0,0-1 0 0 0,0 1-1 0 0,-1 0 1 0 0,1 0 0 0 0,0 0 0 0 0,0 0 0 0 0,0 0 0 0 0,-1 1 0 0 0,1-1-1 0 0,-1 1 1 0 0,1 0 0 0 0,2 2 0 0 0,5 6-89 0 0,-1 1-1 0 0,0 0 1 0 0,-1 0 0 0 0,0 0 0 0 0,-1 1-1 0 0,0 0 1 0 0,0 1 0 0 0,-2 0-1 0 0,0 0 1 0 0,0 0 0 0 0,4 21-1 0 0,-6-19-1003 0 0,0 1-1 0 0,-1 0 0 0 0,-1 16 1 0 0,-1-23-1235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59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1 129 468 0 0,'0'0'2554'0'0,"14"13"-1876"0"0,42 40-19 0 0,-31-27 51 0 0,-21-10-35 0 0,-4-14-206 0 0,-14-11 2019 0 0,11 4-2522 0 0,1-1-1 0 0,0 0 1 0 0,0 0 0 0 0,0 0-1 0 0,1 0 1 0 0,0 0 0 0 0,0 0 0 0 0,0-11-1 0 0,4-55-904 0 0,-2 55 895 0 0,-1 11 58 0 0,0-1-1 0 0,1 1 0 0 0,0 0 0 0 0,0-1 0 0 0,1 1 0 0 0,2-7 1 0 0,-3 11-45 0 0,0 0 0 0 0,0 1 0 0 0,0-1 0 0 0,0 1 0 0 0,0-1 0 0 0,0 1 1 0 0,0 0-1 0 0,0-1 0 0 0,1 1 0 0 0,-1 0 0 0 0,0 0 0 0 0,1 0 0 0 0,-1 0 0 0 0,1 0 0 0 0,0 0 1 0 0,-1 0-1 0 0,1 1 0 0 0,0-1 0 0 0,-1 1 0 0 0,1-1 0 0 0,0 1 0 0 0,0-1 0 0 0,-1 1 1 0 0,1 0-1 0 0,0 0 0 0 0,2 0 0 0 0,5 1 75 0 0,0-1 1 0 0,0 2 0 0 0,0-1-1 0 0,0 1 1 0 0,0 1-1 0 0,-1-1 1 0 0,1 1-1 0 0,-1 1 1 0 0,0 0-1 0 0,0 0 1 0 0,14 10 0 0 0,-17-11-21 0 0,-1 1 0 0 0,1-1 0 0 0,-1 1 0 0 0,0 0 0 0 0,0 0 0 0 0,0 1 0 0 0,-1-1 0 0 0,1 1 0 0 0,-1 0 0 0 0,0 0 0 0 0,0 0 0 0 0,-1 0 1 0 0,0 0-1 0 0,0 1 0 0 0,0-1 0 0 0,0 1 0 0 0,-1-1 0 0 0,0 1 0 0 0,1 10 462 0 0,1-17-378 0 0,1-1 0 0 0,-1 0 0 0 0,1 0 0 0 0,-1 0 0 0 0,0 0 0 0 0,0-1 0 0 0,0 1 0 0 0,0-1 0 0 0,-1 0 1 0 0,1 0-1 0 0,-1 0 0 0 0,1 0 0 0 0,2-6 0 0 0,9-7-307 0 0,-11 12 129 0 0,1 1-1 0 0,0 0 0 0 0,0-1 1 0 0,0 1-1 0 0,0 1 1 0 0,0-1-1 0 0,1 1 0 0 0,-1 0 1 0 0,1 0-1 0 0,0 0 1 0 0,0 0-1 0 0,0 1 0 0 0,-1 0 1 0 0,1 0-1 0 0,9-1 1 0 0,-7 2 53 0 0,0 1 0 0 0,0 0-1 0 0,-1 0 1 0 0,1 0 0 0 0,0 1 0 0 0,-1 0 0 0 0,0 0 0 0 0,1 0 0 0 0,-1 1 0 0 0,10 6 0 0 0,-2 1 123 0 0,0 0-1 0 0,0 1 1 0 0,-1 1 0 0 0,0 0-1 0 0,-1 0 1 0 0,0 2 0 0 0,-1-1-1 0 0,12 20 1 0 0,-8-7-99 0 0,-1 0 0 0 0,-2 0 0 0 0,0 1 0 0 0,-2 1 0 0 0,-1-1 0 0 0,9 52 0 0 0,-11-32 24 0 0,-2 0 0 0 0,-2 0-1 0 0,-4 67 1 0 0,0-95 1 0 0,-1-1-1 0 0,0 0 0 0 0,-9 31 1 0 0,10-45 10 0 0,0 0 0 0 0,0 0 0 0 0,-1-1 1 0 0,1 1-1 0 0,-1-1 0 0 0,1 1 1 0 0,-1-1-1 0 0,0 1 0 0 0,-1-1 1 0 0,1 0-1 0 0,0 0 0 0 0,-1 0 0 0 0,0-1 1 0 0,1 1-1 0 0,-1 0 0 0 0,0-1 1 0 0,-1 0-1 0 0,1 0 0 0 0,0 0 0 0 0,-1 0 1 0 0,1 0-1 0 0,-1-1 0 0 0,1 1 1 0 0,-7 0-1 0 0,3-1 65 0 0,0 0-1 0 0,-1-1 1 0 0,1 0-1 0 0,0 0 1 0 0,0-1 0 0 0,-1 0-1 0 0,1 0 1 0 0,0-1-1 0 0,0 0 1 0 0,0 0 0 0 0,0-1-1 0 0,1 1 1 0 0,-1-2-1 0 0,-7-4 1 0 0,5 2-24 0 0,1 0 1 0 0,0-1-1 0 0,0 0 0 0 0,0-1 1 0 0,1 1-1 0 0,1-2 0 0 0,-1 1 1 0 0,-10-19-1 0 0,6 6-56 0 0,1-1 0 0 0,1 0 0 0 0,1-1-1 0 0,1 1 1 0 0,1-2 0 0 0,1 1 0 0 0,1-1-1 0 0,-1-24 1 0 0,4 24-102 0 0,1-1-1 0 0,0 1 1 0 0,2 0-1 0 0,1 0 1 0 0,1 0-1 0 0,0 0 1 0 0,2 0-1 0 0,13-32 1 0 0,-13 43-26 0 0,0 0 0 0 0,1 0 1 0 0,0 1-1 0 0,1 0 0 0 0,0 0 1 0 0,1 1-1 0 0,0 0 0 0 0,1 1 0 0 0,0 0 1 0 0,1 0-1 0 0,0 1 0 0 0,1 1 0 0 0,-1 0 1 0 0,2 0-1 0 0,21-9 0 0 0,-24 12 55 0 0,0 1 0 0 0,0 0 0 0 0,0 1 0 0 0,1 0 0 0 0,-1 0 0 0 0,1 1 0 0 0,17 0 0 0 0,-30 21-901 0 0,-13 10-2139 0 0,10-14 851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23 404 0 0,'0'0'12355'0'0,"15"7"-13414"0"0,-4-3 1060 0 0,0 0-1 0 0,0 1 0 0 0,-1 0 0 0 0,1 1 0 0 0,-1 0 0 0 0,0 0 0 0 0,-1 1 0 0 0,17 16 0 0 0,31 37-63 0 0,-9-8 180 0 0,55 46 0 0 0,-103-98-57 0 0,0 0-1 0 0,0 0 0 0 0,1 1 1 0 0,-1-1-1 0 0,0 0 0 0 0,0 0 0 0 0,1 0 1 0 0,-1 0-1 0 0,0 1 0 0 0,0-1 0 0 0,1 0 1 0 0,-1 0-1 0 0,0 0 0 0 0,0 0 0 0 0,1 0 1 0 0,-1 0-1 0 0,0 0 0 0 0,0 0 1 0 0,1 0-1 0 0,-1 0 0 0 0,0 0 0 0 0,1 0 1 0 0,-1 0-1 0 0,0 0 0 0 0,0 0 0 0 0,1 0 1 0 0,-1 0-1 0 0,0 0 0 0 0,0 0 1 0 0,1 0-1 0 0,-1 0 0 0 0,0-1 0 0 0,0 1 1 0 0,1 0-1 0 0,-1 0 0 0 0,0 0 0 0 0,0 0 1 0 0,1-1-1 0 0,5-14 910 0 0,-2-32-983 0 0,-2 27 112 0 0,4-20-166 0 0,-2 4-548 0 0,2 0-1 0 0,1 1 1 0 0,13-35-1 0 0,-20 69 492 0 0,0 1 1 0 0,0 0-1 0 0,1-1 0 0 0,-1 1 1 0 0,0 0-1 0 0,0-1 0 0 0,1 1 1 0 0,-1 0-1 0 0,1-1-374 0 0,-1 0 374 0 0,1 1 1 0 0,-1 0-1 0 0,0 0 0 0 0,1 0 1 0 0,-1 0-1 0 0,0-1 0 0 0,1 1 1 0 0,-1 0-1 0 0,0 0 0 0 0,1 0 0 0 0,-1 0 1 0 0,1 0-1 0 0,-1 0 0 0 0,0 0 1 0 0,1 0-1 0 0,-1 0 0 0 0,0 0 1 0 0,1 0-1 0 0,-1 0 0 0 0,1 0 0 0 0,-1 0 1 0 0,0 0-1 0 0,1 1 0 0 0,-1-1 1 0 0,0 0-1 0 0,1 0 0 0 0,-1 0 1 0 0,1 1-1 0 0,13 11-3798 0 0,-6 2 1568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3.2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1016 0 0,'0'0'3972'0'0,"5"13"-4566"0"0,1 4 770 0 0,1-1 0 0 0,0-1-1 0 0,1 1 1 0 0,0-1-1 0 0,20 25 1 0 0,9-2 17 0 0,1-1 0 0 0,2-2 0 0 0,74 51 0 0 0,145 71 1140 0 0,-155-98-809 0 0,131 96 0 0 0,-157-91-574 0 0,-3 3 0 0 0,-3 4 1 0 0,-4 2-1 0 0,-2 4 0 0 0,61 93 1 0 0,-98-123 165 0 0,-1 1-1 0 0,27 68 1 0 0,30 107 254 0 0,-39-95-150 0 0,-14-44-229 0 0,-4 0 0 0 0,-3 2 1 0 0,-4 1-1 0 0,15 146 1 0 0,0 161 811 0 0,-19-271-165 0 0,39 142-1 0 0,-54-258-650 0 0,4 21 155 0 0,2 0 1 0 0,2 0-1 0 0,24 50 1 0 0,-33-77-79 0 0,0 1 0 0 0,0 0 0 0 0,1-1 0 0 0,-1 1 0 0 0,1-1 1 0 0,-1 0-1 0 0,1 1 0 0 0,0-1 0 0 0,-1 0 0 0 0,1 0 0 0 0,0 0 0 0 0,0 0 1 0 0,0 0-1 0 0,0-1 0 0 0,0 1 0 0 0,2 0 0 0 0,12 1-4549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1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0 3040 0 0,'0'0'8036'0'0,"-15"2"-8947"0"0,6-1 852 0 0,4-1 44 0 0,0 0 0 0 0,1 0 0 0 0,-1 1 0 0 0,1-1 1 0 0,-1 1-1 0 0,1 0 0 0 0,0 1 0 0 0,-1-1 0 0 0,1 1 1 0 0,0 0-1 0 0,0 0 0 0 0,0 0 0 0 0,0 0 0 0 0,0 1 1 0 0,0 0-1 0 0,1-1 0 0 0,0 1 0 0 0,-1 1 0 0 0,1-1 1 0 0,-5 7-1 0 0,-8 15-46 0 0,-7 8 43 0 0,1 0 1 0 0,2 2-1 0 0,1 1 1 0 0,-17 48-1 0 0,46-111 1063 0 0,-9 24-1099 0 0,0 1 0 0 0,1-1 0 0 0,-1 1 0 0 0,1 0 0 0 0,-1 0 0 0 0,1 0-1 0 0,0 0 1 0 0,0 0 0 0 0,0 0 0 0 0,0 0 0 0 0,0 1 0 0 0,0-1 0 0 0,0 1 0 0 0,1-1 0 0 0,-1 1-1 0 0,1 0 1 0 0,-1 0 0 0 0,1 0 0 0 0,-1 0 0 0 0,3 0 0 0 0,6 0 34 0 0,-1 0 0 0 0,1 1 1 0 0,-1 1-1 0 0,1 0 0 0 0,-1 0 1 0 0,1 1-1 0 0,-1 0 0 0 0,0 1 0 0 0,0 0 1 0 0,16 7-1 0 0,4 5-310 0 0,56 36 0 0 0,-12-5-5342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7657 0 0,'0'0'4185'0'0,"6"14"-5132"0"0,20 53 1118 0 0,6 8-13 0 0,22 84 0 0 0,-32-33-369 0 0,-17-65-1662 0 0,-7-16-3897 0 0,7-69 3322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0 236 520 0 0,'0'0'7697'0'0,"7"9"-7401"0"0,33 52-38 0 0,-39-59-231 0 0,0 0-1 0 0,1 1 1 0 0,0-1 0 0 0,-1 0 0 0 0,1 0-1 0 0,0 0 1 0 0,0 0 0 0 0,0-1 0 0 0,0 1-1 0 0,0-1 1 0 0,1 1 0 0 0,-1-1 0 0 0,0 0 0 0 0,1 1-1 0 0,-1-1 1 0 0,1 0 0 0 0,-1-1 0 0 0,1 1-1 0 0,-1 0 1 0 0,1-1 0 0 0,0 1 0 0 0,-1-1-1 0 0,1 0 1 0 0,0 0 0 0 0,0 0 0 0 0,-1 0 0 0 0,1-1-1 0 0,-1 1 1 0 0,1-1 0 0 0,0 0 0 0 0,-1 1-1 0 0,1-1 1 0 0,-1 0 0 0 0,1 0 0 0 0,-1-1-1 0 0,0 1 1 0 0,1 0 0 0 0,-1-1 0 0 0,0 0-1 0 0,4-3 1 0 0,1-1 24 0 0,0 0-1 0 0,-1-1 1 0 0,1 0 0 0 0,-1 0-1 0 0,-1-1 1 0 0,1 0 0 0 0,-2 0-1 0 0,1 0 1 0 0,-1 0-1 0 0,6-15 1 0 0,-8 16 0 0 0,0 0 1 0 0,-1 0-1 0 0,0 0 0 0 0,0-1 1 0 0,0-8-1 0 0,12 35-2239 0 0,-9-13 2251 0 0,1 0 0 0 0,1 0 0 0 0,-1 0 0 0 0,1-1 0 0 0,0 0 0 0 0,0 0-1 0 0,0 0 1 0 0,1-1 0 0 0,0 0 0 0 0,-1 0 0 0 0,2-1 0 0 0,-1 0-1 0 0,0 0 1 0 0,0 0 0 0 0,13 1 0 0 0,-13-3-7 0 0,-1 0 1 0 0,1-1-1 0 0,0 0 0 0 0,-1 0 1 0 0,1-1-1 0 0,-1 0 0 0 0,1 0 1 0 0,-1-1-1 0 0,0 1 0 0 0,0-2 1 0 0,1 1-1 0 0,-1 0 0 0 0,-1-1 1 0 0,1 0-1 0 0,0-1 0 0 0,-1 1 1 0 0,1-1-1 0 0,-1 0 0 0 0,5-5 1 0 0,3-4 19 0 0,0 0 1 0 0,-1 0 0 0 0,-1-1 0 0 0,13-19-1 0 0,-21 27-92 0 0,1 1-1 0 0,-1 0 0 0 0,0-1 1 0 0,-1 0-1 0 0,0 1 0 0 0,0-1 0 0 0,0 0 1 0 0,0 0-1 0 0,-1 0 0 0 0,0-1 0 0 0,0 1 1 0 0,-1 0-1 0 0,0 0 0 0 0,0 0 0 0 0,0-1 1 0 0,-1-5-1 0 0,0 10 0 0 0,0 1 0 0 0,0-1 0 0 0,1 0 0 0 0,-1 1 0 0 0,0-1 0 0 0,0 1 0 0 0,0-1 0 0 0,0 1 0 0 0,-1 0 0 0 0,1 0 0 0 0,0-1-1 0 0,-1 1 1 0 0,1 0 0 0 0,0 0 0 0 0,-1 0 0 0 0,0 0 0 0 0,1 0 0 0 0,-1 1 0 0 0,1-1 0 0 0,-1 0 0 0 0,0 1 0 0 0,1-1 0 0 0,-1 1 0 0 0,0 0 0 0 0,0-1 0 0 0,0 1 0 0 0,1 0 0 0 0,-1 0 0 0 0,0 0 0 0 0,0 0 0 0 0,1 1 0 0 0,-1-1 0 0 0,-2 1-1 0 0,-2 0-78 0 0,1 0 0 0 0,0 0-1 0 0,-1 0 1 0 0,1 1-1 0 0,0 0 1 0 0,0 0-1 0 0,0 0 1 0 0,0 1-1 0 0,-8 5 1 0 0,4 1 101 0 0,0 1 1 0 0,1 0 0 0 0,0 0-1 0 0,1 1 1 0 0,0 0-1 0 0,0 0 1 0 0,1 0-1 0 0,1 1 1 0 0,0 0-1 0 0,1 0 1 0 0,0 0 0 0 0,1 1-1 0 0,0-1 1 0 0,1 1-1 0 0,0 0 1 0 0,1 0-1 0 0,1 24 1 0 0,0-30 18 0 0,1-1 0 0 0,0 1 0 0 0,1-1 0 0 0,-1 1 0 0 0,1-1 0 0 0,0 0 0 0 0,1 1 0 0 0,0-1 0 0 0,0 0 0 0 0,0-1 0 0 0,1 1 0 0 0,-1-1 0 0 0,1 1 0 0 0,1-1 0 0 0,-1 0 0 0 0,1-1 0 0 0,0 1 0 0 0,0-1 0 0 0,0 0 0 0 0,0 0 0 0 0,1 0 0 0 0,0-1 0 0 0,0 0 0 0 0,0 0 0 0 0,6 2 0 0 0,-1 0 66 0 0,0-1 0 0 0,1-1 0 0 0,0 0 0 0 0,-1 0 0 0 0,1-1 0 0 0,0-1-1 0 0,0 0 1 0 0,0-1 0 0 0,0 0 0 0 0,0 0 0 0 0,0-1 0 0 0,0-1 0 0 0,12-3 0 0 0,-16 3-262 0 0,0-1 0 0 0,0 0 0 0 0,0 0 1 0 0,-1-1-1 0 0,0 0 0 0 0,1 0 0 0 0,-1 0 1 0 0,-1-1-1 0 0,8-6 0 0 0,-9 3-2497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55 4832 0 0,'0'0'3823'0'0,"-15"-9"-3172"0"0,-49-28-281 0 0,63 36-375 0 0,-1 0 0 0 0,0 0 1 0 0,0 0-1 0 0,0 0 1 0 0,0 0-1 0 0,-1 0 1 0 0,1 1-1 0 0,0-1 0 0 0,0 1 1 0 0,0 0-1 0 0,0 0 1 0 0,-1-1-1 0 0,1 1 1 0 0,0 1-1 0 0,0-1 0 0 0,0 0 1 0 0,-1 0-1 0 0,1 1 1 0 0,0 0-1 0 0,0-1 1 0 0,0 1-1 0 0,0 0 0 0 0,-3 1 1 0 0,1 1-87 0 0,0 0 0 0 0,1 1 1 0 0,0-1-1 0 0,-1 1 0 0 0,1-1 0 0 0,0 1 0 0 0,-3 7 1 0 0,0-3-73 0 0,-3 5 82 0 0,0 0 0 0 0,1 0 1 0 0,0 1-1 0 0,1 0 0 0 0,0 0 0 0 0,2 1 1 0 0,0 0-1 0 0,0 0 0 0 0,1 1 1 0 0,1-1-1 0 0,1 1 0 0 0,0-1 0 0 0,1 31 1 0 0,1-45 2 0 0,0 0 1 0 0,0 0 0 0 0,0 1-1 0 0,0-1 1 0 0,0 0 0 0 0,1 0-1 0 0,-1 0 1 0 0,0 0 0 0 0,1 0-1 0 0,-1 0 1 0 0,1 0 0 0 0,-1 0 0 0 0,1 0-1 0 0,0 0 1 0 0,-1 0 0 0 0,1 0-1 0 0,0 0 1 0 0,0 0 0 0 0,-1 0-1 0 0,1-1 1 0 0,0 1 0 0 0,0 0-1 0 0,0 0 1 0 0,0-1 0 0 0,0 1-1 0 0,0-1 1 0 0,0 1 0 0 0,0-1-1 0 0,1 0 1 0 0,-1 1 0 0 0,0-1-1 0 0,0 0 1 0 0,0 0 0 0 0,0 1-1 0 0,0-1 1 0 0,1 0 0 0 0,-1 0 0 0 0,0 0-1 0 0,0-1 1 0 0,0 1 0 0 0,0 0-1 0 0,1 0 1 0 0,1-1 0 0 0,2-1 0 0 0,0 0 0 0 0,1 1 0 0 0,-1-2 0 0 0,0 1 1 0 0,0-1-1 0 0,0 1 0 0 0,7-7 0 0 0,0-1 506 0 0,-1-1-1 0 0,0 0 1 0 0,-1-1-1 0 0,0 0 0 0 0,-1 0 1 0 0,9-16-1 0 0,-17 27-436 0 0,-1 1-1 0 0,1-1 1 0 0,0 1-1 0 0,-1-1 1 0 0,1 1-1 0 0,-1-1 1 0 0,1 1-1 0 0,0 0 1 0 0,-1-1-1 0 0,1 1 1 0 0,0 0 0 0 0,0 0-1 0 0,-1 0 1 0 0,1-1-1 0 0,0 1 1 0 0,0 0-1 0 0,-1 0 1 0 0,1 0-1 0 0,0 0 1 0 0,0 0-1 0 0,-1 0 1 0 0,1 1-1 0 0,0-1 1 0 0,0 0-1 0 0,-1 0 1 0 0,1 0-1 0 0,0 1 1 0 0,0-1-1 0 0,-1 0 1 0 0,1 1-1 0 0,0-1 1 0 0,-1 1-1 0 0,1-1 1 0 0,-1 0-1 0 0,1 1 1 0 0,-1 0 0 0 0,1-1-1 0 0,-1 1 1 0 0,1 0-1 0 0,25 24 77 0 0,-24-24-71 0 0,11 15 109 0 0,0 1 1 0 0,-1 0-1 0 0,0 1 0 0 0,-2 1 0 0 0,12 26 0 0 0,0 15-2532 0 0,-20-49 622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1 104 588 0 0,'0'0'7795'0'0,"8"14"-8837"0"0,-1-3 1064 0 0,1 0 73 0 0,-1 0 0 0 0,-1 1 1 0 0,1 0-1 0 0,-2 0 0 0 0,0 1 0 0 0,7 23 0 0 0,-13-49-167 0 0,0 1 0 0 0,2-1 0 0 0,-1 1 1 0 0,2-1-1 0 0,-1 1 0 0 0,8-23 0 0 0,0 4 38 0 0,24-54 1 0 0,-32 84 26 0 0,-1 1 1 0 0,0-1 0 0 0,0 1-1 0 0,1-1 1 0 0,-1 1 0 0 0,0-1-1 0 0,1 1 1 0 0,-1-1-1 0 0,0 1 1 0 0,1-1 0 0 0,-1 1-1 0 0,1 0 1 0 0,-1-1 0 0 0,0 1-1 0 0,1-1 1 0 0,-1 1 0 0 0,1 0-1 0 0,0 0 1 0 0,-1-1 0 0 0,1 1-1 0 0,-1 0 1 0 0,1 0 0 0 0,-1 0-1 0 0,1 0 1 0 0,-1-1-1 0 0,1 1 1 0 0,0 0 0 0 0,-1 0-1 0 0,2 0 1 0 0,17 10 4 0 0,13 23 307 0 0,-31-32-279 0 0,16 21-171 0 0,-2 0-1 0 0,-1 1 1 0 0,0 0 0 0 0,-2 1 0 0 0,0 0 0 0 0,-2 1 0 0 0,-1 1 0 0 0,-1-1-1 0 0,6 30 1 0 0,-13-38-1402 0 0,0-5-747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3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0 5320 0 0,'0'0'3992'0'0,"12"17"-4611"0"0,0-1 721 0 0,10 15 125 0 0,28 52 1 0 0,-45-75-203 0 0,30 55 104 0 0,-3 1-1 0 0,-3 2 1 0 0,24 74 0 0 0,-64-151-102 0 0,-1 1 1 0 0,1-1 0 0 0,-2 2 0 0 0,1 0-1 0 0,-25-13 1 0 0,31 19-67 0 0,0 1-1 0 0,0 0 0 0 0,0 1 1 0 0,0-1-1 0 0,-1 1 0 0 0,1 1 1 0 0,0-1-1 0 0,-1 1 0 0 0,1 0 1 0 0,-1 0-1 0 0,1 1 0 0 0,0 0 1 0 0,-1 0-1 0 0,1 1 1 0 0,-6 1-1 0 0,4 1-2 0 0,0-1 0 0 0,1 1 0 0 0,-1 0 0 0 0,1 1 0 0 0,0 0 0 0 0,0 0 1 0 0,0 0-1 0 0,1 1 0 0 0,0 0 0 0 0,-7 10 0 0 0,5-7 15 0 0,0 2-1 0 0,2-1 1 0 0,-1 1 0 0 0,1 0 0 0 0,1 0 0 0 0,0 1-1 0 0,1 0 1 0 0,0 0 0 0 0,0 0 0 0 0,1 0 0 0 0,1 0-1 0 0,0 1 1 0 0,1-1 0 0 0,0 1 0 0 0,2 18-1 0 0,0-28 32 0 0,-1 0-1 0 0,1 1 1 0 0,0-1-1 0 0,0 0 1 0 0,0 0-1 0 0,0 0 0 0 0,0 0 1 0 0,1 0-1 0 0,-1-1 1 0 0,1 1-1 0 0,0 0 1 0 0,0-1-1 0 0,0 1 1 0 0,0-1-1 0 0,0 0 0 0 0,4 3 1 0 0,-2-2 46 0 0,1 1-1 0 0,1-1 1 0 0,-1 0 0 0 0,0-1 0 0 0,1 0 0 0 0,-1 1-1 0 0,1-2 1 0 0,7 3 0 0 0,4-1 107 0 0,0-1 0 0 0,0 0 0 0 0,0-2 0 0 0,1 0 0 0 0,17-2 0 0 0,-20 0-70 0 0,-1 0 1 0 0,0-2-1 0 0,0 1 1 0 0,-1-2 0 0 0,1 0-1 0 0,-1 0 1 0 0,0-1 0 0 0,0-1-1 0 0,-1 0 1 0 0,13-10 0 0 0,-2-1 48 0 0,-1 0 1 0 0,-1-2 0 0 0,0 0 0 0 0,18-25 0 0 0,-19 26-1438 0 0,6 9-4516 0 0,-15 7 2809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8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1604 0 0,'0'0'8179'0'0,"0"-5"-8114"0"0,1-9-567 0 0,4 27 178 0 0,7 25 444 0 0,-5-21-9 0 0,0 0 1 0 0,-1 1-1 0 0,-1-1 0 0 0,0 1 0 0 0,-2 1 1 0 0,0-1-1 0 0,0 21 620 0 0,-4-39-678 0 0,0 0 1 0 0,1-1 0 0 0,-1 1-1 0 0,0-1 1 0 0,0 1 0 0 0,0-1 0 0 0,1 0-1 0 0,-1 1 1 0 0,0-1 0 0 0,0 0-1 0 0,1 1 1 0 0,-1-1 0 0 0,1 0 0 0 0,-1 0-1 0 0,0 0 1 0 0,1 0 0 0 0,0 1-1 0 0,-1-1 1 0 0,1 0 0 0 0,-1 0 0 0 0,1 0-1 0 0,0 0 1 0 0,0-2 0 0 0,-6-22-223 0 0,4 13 89 0 0,1 1 0 0 0,1 0 1 0 0,0 0-1 0 0,1-1 0 0 0,-1 1 0 0 0,2 0 0 0 0,0 0 0 0 0,0 0 0 0 0,1 0 0 0 0,1 1 0 0 0,0-1 0 0 0,8-16 0 0 0,-11 26 35 0 0,-1 0 0 0 0,1-1 0 0 0,0 1 0 0 0,0 0 0 0 0,0 0 0 0 0,0 0-1 0 0,0 0 1 0 0,0 0 0 0 0,0 0 0 0 0,0 1 0 0 0,0-1 0 0 0,0 0 0 0 0,1 0 0 0 0,-1 1 0 0 0,0-1 0 0 0,0 1 0 0 0,1-1 0 0 0,-1 1 0 0 0,0 0 0 0 0,1-1-1 0 0,-1 1 1 0 0,1 0 0 0 0,-1 0 0 0 0,0 0 0 0 0,1 0 0 0 0,-1 0 0 0 0,0 0 0 0 0,1 0 0 0 0,-1 1 0 0 0,1-1 0 0 0,-1 0 0 0 0,0 1 0 0 0,1-1 0 0 0,-1 1 0 0 0,0-1-1 0 0,0 1 1 0 0,0 0 0 0 0,1 0 0 0 0,-1-1 0 0 0,0 1 0 0 0,0 0 0 0 0,0 0 0 0 0,2 2 0 0 0,6 6 204 0 0,-1-1-1 0 0,0 1 1 0 0,14 19 0 0 0,-18-22 94 0 0,9 13-122 0 0,0 0 1 0 0,-2 1-1 0 0,0 1 1 0 0,12 33-1 0 0,20 91-638 0 0,-42-144 414 0 0,6 23-1151 0 0,-7-23 1059 0 0,0-1-1 0 0,0 1 1 0 0,1 0 0 0 0,-1 0-1 0 0,0 0 1 0 0,1 0 0 0 0,-1-1-1 0 0,1 1 1 0 0,-1 0 0 0 0,1 0-1 0 0,-1-1 1 0 0,1 1 0 0 0,0 0-1 0 0,-1-1 1 0 0,1 1 0 0 0,0-1-1 0 0,-1 1 1 0 0,1-1 0 0 0,0 1-1 0 0,0-1 1 0 0,1 1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8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0 628 0 0,'0'0'4300'0'0,"12"65"-4704"0"0,-10-60-1340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21 240 768 0 0,'0'0'7137'0'0,"17"-13"-7593"0"0,114-81 383 0 0,-126 90 84 0 0,-1 0 0 0 0,1 0 0 0 0,-1 0 0 0 0,0-1 0 0 0,0 1 0 0 0,-1-1 1 0 0,1 0-1 0 0,-1 0 0 0 0,0-1 0 0 0,0 1 0 0 0,-1 0 0 0 0,3-9 0 0 0,-4 12-11 0 0,-1 0 0 0 0,1 1 0 0 0,-1-1 0 0 0,0 0 0 0 0,1 0 1 0 0,-1 0-1 0 0,0 0 0 0 0,0 0 0 0 0,-1 0 0 0 0,1 0 0 0 0,0 0 0 0 0,-1 0 0 0 0,1 0 0 0 0,-1 0 0 0 0,0 0 0 0 0,1 1 0 0 0,-1-1 0 0 0,0 0 1 0 0,0 0-1 0 0,0 1 0 0 0,0-1 0 0 0,-1 1 0 0 0,1-1 0 0 0,0 1 0 0 0,-1-1 0 0 0,1 1 0 0 0,-1 0 0 0 0,1-1 0 0 0,-1 1 0 0 0,1 0 1 0 0,-1 0-1 0 0,0 0 0 0 0,0 1 0 0 0,0-1 0 0 0,1 0 0 0 0,-1 1 0 0 0,0-1 0 0 0,0 1 0 0 0,0-1 0 0 0,-3 1 0 0 0,0-1-34 0 0,1 0 0 0 0,-1 0 0 0 0,0 1 0 0 0,0 0 0 0 0,1 0 0 0 0,-1 0 0 0 0,0 0-1 0 0,0 1 1 0 0,0-1 0 0 0,1 1 0 0 0,-1 1 0 0 0,1-1 0 0 0,-1 0 0 0 0,1 1 0 0 0,-1 0 0 0 0,-5 4-1 0 0,4-2 40 0 0,0 0-1 0 0,1 1 0 0 0,0 0 1 0 0,0 0-1 0 0,0 0 0 0 0,0 0 1 0 0,1 1-1 0 0,0 0 0 0 0,0 0 1 0 0,-3 8-1 0 0,0 0 30 0 0,2 0 0 0 0,-1 1 0 0 0,2-1 0 0 0,0 1 1 0 0,1 0-1 0 0,0 1 0 0 0,1-1 0 0 0,1 0 0 0 0,1 27 0 0 0,1-37-23 0 0,-1 0-1 0 0,1-1 1 0 0,1 1 0 0 0,-1-1-1 0 0,1 0 1 0 0,0 1 0 0 0,0-1-1 0 0,0 0 1 0 0,0 0-1 0 0,1 0 1 0 0,0 0 0 0 0,0 0-1 0 0,0-1 1 0 0,0 1 0 0 0,0-1-1 0 0,1 0 1 0 0,-1 0 0 0 0,1 0-1 0 0,0 0 1 0 0,0-1 0 0 0,0 0-1 0 0,0 1 1 0 0,8 1-1 0 0,-3 0 89 0 0,1-1-1 0 0,-1 0 1 0 0,1-1-1 0 0,0 0 1 0 0,0 0-1 0 0,-1-1 1 0 0,1 0-1 0 0,0-1 1 0 0,0 0-1 0 0,14-2 1 0 0,-18 0-308 0 0,-1 0 1 0 0,1 0-1 0 0,-1-1 1 0 0,1 1-1 0 0,-1-1 1 0 0,0 0-1 0 0,0-1 1 0 0,0 1-1 0 0,0-1 1 0 0,-1 0-1 0 0,1 0 1 0 0,-1-1-1 0 0,0 1 1 0 0,3-6-1 0 0,6-8-2074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09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3860 0 0,'0'0'5133'0'0,"8"17"-5967"0"0,33 70 1334 0 0,58 119 438 0 0,-87-183-888 0 0,-7-12-20 0 0,0-1 0 0 0,1 1 1 0 0,0-1-1 0 0,1 0 0 0 0,0 0 1 0 0,1-1-1 0 0,0 0 0 0 0,17 15 1 0 0,-17-22 39 0 0,-1 0 0 0 0,1 0 0 0 0,0-1 0 0 0,-1 0 1 0 0,1-1-1 0 0,0 0 0 0 0,0 0 0 0 0,-1-1 0 0 0,1 1 0 0 0,10-4 1 0 0,-6 2 3 0 0,0-1 0 0 0,0 0 0 0 0,0-1 0 0 0,0-1 0 0 0,-1 0 0 0 0,0 0 0 0 0,0-1 0 0 0,-1 0 0 0 0,1-1 0 0 0,-1 0 0 0 0,11-11 0 0 0,-14 11-49 0 0,-1 0-1 0 0,0 0 1 0 0,0 0 0 0 0,-1-1-1 0 0,0 1 1 0 0,-1-1 0 0 0,1-1-1 0 0,-1 1 1 0 0,-1 0-1 0 0,0-1 1 0 0,0 0 0 0 0,-1 0-1 0 0,0 0 1 0 0,0 0 0 0 0,0-14-1 0 0,-1 8-220 0 0,-1 1 0 0 0,-1-1-1 0 0,0 1 1 0 0,-6-28-1 0 0,6 37 160 0 0,-1 0-1 0 0,1 0 1 0 0,-1 1-1 0 0,0-1 1 0 0,0 0-1 0 0,0 1 1 0 0,-1-1-1 0 0,1 1 1 0 0,-1-1-1 0 0,0 1 1 0 0,-1 0-1 0 0,1 0 0 0 0,-1 1 1 0 0,0-1-1 0 0,0 1 1 0 0,-8-6-1 0 0,11 8 4 0 0,0 1-1 0 0,0-1 1 0 0,1 1-1 0 0,-1-1 1 0 0,0 1-1 0 0,0 0 0 0 0,0-1 1 0 0,0 1-1 0 0,0 0 1 0 0,0 0-1 0 0,0 0 1 0 0,0-1-1 0 0,0 1 1 0 0,0 0-1 0 0,0 0 0 0 0,0 0 1 0 0,0 1-1 0 0,0-1 1 0 0,0 0-1 0 0,1 0 1 0 0,-1 0-1 0 0,0 1 1 0 0,0-1-1 0 0,0 0 0 0 0,0 1 1 0 0,0-1-1 0 0,0 1 1 0 0,1-1-1 0 0,-1 1 1 0 0,0 0-1 0 0,0-1 1 0 0,1 1-1 0 0,-1 0 0 0 0,0-1 1 0 0,1 1-1 0 0,-1 0 1 0 0,0 0-1 0 0,1 0 1 0 0,0-1-1 0 0,-1 1 1 0 0,1 0-1 0 0,-1 0 0 0 0,1 0 1 0 0,0 0-1 0 0,0 0 1 0 0,-1 0-1 0 0,1 0 1 0 0,0 0-1 0 0,0 1 0 0 0,-2 8-180 0 0,1 1 0 0 0,0-1-1 0 0,2 19 1 0 0,-1-19 217 0 0,0 1 98 0 0,1 0-1 0 0,1 0 1 0 0,-1 0-1 0 0,2 0 1 0 0,0-1-1 0 0,0 1 1 0 0,1-1-1 0 0,0 0 0 0 0,0 0 1 0 0,1 0-1 0 0,1 0 1 0 0,0-1-1 0 0,0 0 1 0 0,1 0-1 0 0,0 0 1 0 0,0-1-1 0 0,1 0 0 0 0,0-1 1 0 0,1 0-1 0 0,-1 0 1 0 0,18 10-1 0 0,-17-12-111 0 0,1 1 1 0 0,0-2-1 0 0,0 1 0 0 0,0-1 0 0 0,1-1 0 0 0,-1 0 1 0 0,1-1-1 0 0,-1 1 0 0 0,1-2 0 0 0,0 0 0 0 0,0 0 1 0 0,0-1-1 0 0,0 0 0 0 0,0-1 0 0 0,0-1 0 0 0,0 1 1 0 0,-1-1-1 0 0,1-1 0 0 0,-1 0 0 0 0,1-1 0 0 0,18-9 1 0 0,-14 4-966 0 0,-1 0 1 0 0,21-18 0 0 0,-11 4-1407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89 628 0 0,'0'0'6152'0'0,"19"0"-2828"0"0,229-47-1118 0 0,-163 33-1879 0 0,-33 4-72 0 0,0 2 0 0 0,0 3 0 0 0,88 1 0 0 0,-140 4-270 0 0,0 0-1 0 0,1 0 1 0 0,-1 0 0 0 0,0 0-1 0 0,0 0 1 0 0,1 0 0 0 0,-1-1-1 0 0,0 1 1 0 0,1 0-1 0 0,-1 0 1 0 0,0 0 0 0 0,1 0-1 0 0,-1 0 1 0 0,0 0-1 0 0,0 1 1 0 0,1-1 0 0 0,-1 0-1 0 0,0 0 1 0 0,1 0-1 0 0,-1 0 1 0 0,0 0 0 0 0,1 0-1 0 0,-1 0 1 0 0,0 1-1 0 0,0-1 1 0 0,1 0 0 0 0,-1 0-1 0 0,0 0 1 0 0,0 1 0 0 0,0-1-1 0 0,1 0 1 0 0,-1 0-1 0 0,0 1 1 0 0,0-1 0 0 0,0 0-1 0 0,0 0 1 0 0,1 1-1 0 0,-1-1 1 0 0,0 0 0 0 0,0 0-1 0 0,0 1 1 0 0,0-1-1 0 0,0 0 1 0 0,0 1 0 0 0,0-1-1 0 0,0 0 1 0 0,0 1-1 0 0,0 0 1 0 0,-14 11-4091 0 0,-10 0-3062 0 0,67-36 5539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3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1488 0 0,'0'0'4979'0'0,"4"1"-5067"0"0,10 7 350 0 0,0-1 0 0 0,-1 2-1 0 0,13 10 1 0 0,30 17 1117 0 0,1-3-1160 0 0,85 64 1 0 0,-77-36-455 0 0,-52-47 293 0 0,0 0 0 0 0,1-2 0 0 0,0 1 0 0 0,1-2 0 0 0,17 11 0 0 0,-31-22-42 0 0,3 2 54 0 0,0 0-1 0 0,0 0 1 0 0,-1 0-1 0 0,1 0 1 0 0,0 1-1 0 0,-1 0 1 0 0,0 0-1 0 0,0-1 1 0 0,6 8 576 0 0,6-20-5494 0 0,-3 1 731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0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3 177 600 0 0,'0'0'7664'0'0,"13"6"-7759"0"0,43 17 67 0 0,-54-22 42 0 0,-1-1-1 0 0,0 0 0 0 0,0 1 0 0 0,0-1 0 0 0,0 0 0 0 0,0 1 0 0 0,1 0 0 0 0,-1-1 0 0 0,0 1 0 0 0,0 0 1 0 0,0-1-1 0 0,-1 1 0 0 0,1 0 0 0 0,0 0 0 0 0,0 0 0 0 0,0 0 0 0 0,-1 0 0 0 0,1 0 0 0 0,0 0 1 0 0,-1 0-1 0 0,1 0 0 0 0,-1 0 0 0 0,1 0 0 0 0,-1 1 0 0 0,1-1 0 0 0,-1 0 0 0 0,0 0 0 0 0,0 0 1 0 0,0 0-1 0 0,0 1 0 0 0,0-1 0 0 0,0 0 0 0 0,0 0 0 0 0,0 1 0 0 0,0 1 0 0 0,-1-2 60 0 0,0 1 1 0 0,0-1-1 0 0,0 0 0 0 0,1 1 0 0 0,-1-1 0 0 0,0 0 0 0 0,-1 0 0 0 0,1 0 1 0 0,0 0-1 0 0,0 0 0 0 0,0 0 0 0 0,-1 0 0 0 0,1 0 0 0 0,0-1 1 0 0,-1 1-1 0 0,1 0 0 0 0,0-1 0 0 0,-1 1 0 0 0,-2 0 0 0 0,0-1-15 0 0,0 1 0 0 0,1-1 0 0 0,-1 1 0 0 0,0-1-1 0 0,1 0 1 0 0,-1-1 0 0 0,0 1 0 0 0,1-1 0 0 0,-1 1-1 0 0,1-1 1 0 0,-1 0 0 0 0,-4-3 0 0 0,6 3-53 0 0,1 0-1 0 0,-1-1 1 0 0,1 1 0 0 0,0 0-1 0 0,0-1 1 0 0,0 1 0 0 0,0-1 0 0 0,0 0-1 0 0,0 1 1 0 0,0-1 0 0 0,1 0-1 0 0,-1 0 1 0 0,0 1 0 0 0,1-1 0 0 0,0 0-1 0 0,-1 0 1 0 0,1 0 0 0 0,0 0-1 0 0,0 0 1 0 0,0 1 0 0 0,0-1-1 0 0,0 0 1 0 0,0 0 0 0 0,1 0 0 0 0,-1 0-1 0 0,2-3 1 0 0,-1 0-77 0 0,0-1 0 0 0,0 1 0 0 0,1-1 0 0 0,0 1 0 0 0,0 0 0 0 0,1 0 0 0 0,-1-1 0 0 0,1 2 0 0 0,0-1 0 0 0,1 0 0 0 0,-1 1 0 0 0,1-1 1 0 0,0 1-1 0 0,0 0 0 0 0,0 0 0 0 0,7-4 0 0 0,-8 6 60 0 0,0 0 0 0 0,0 1 0 0 0,0-1 0 0 0,0 1 0 0 0,0 0 0 0 0,1 0 0 0 0,-1 0 0 0 0,0 0 0 0 0,1 0 0 0 0,-1 1 0 0 0,1 0 0 0 0,-1 0 0 0 0,1 0 0 0 0,-1 0 0 0 0,1 0 0 0 0,-1 1 0 0 0,0-1 0 0 0,1 1 0 0 0,-1 0 0 0 0,0 0 0 0 0,1 0 0 0 0,-1 0 0 0 0,0 1 0 0 0,0 0 0 0 0,0-1 0 0 0,0 1 0 0 0,4 3 0 0 0,-3-2 79 0 0,1 0-1 0 0,-1 1 1 0 0,0-1-1 0 0,0 1 1 0 0,-1 0-1 0 0,1 0 0 0 0,-1 0 1 0 0,0 0-1 0 0,0 0 1 0 0,0 1-1 0 0,0 0 1 0 0,-1-1-1 0 0,0 1 1 0 0,0 0-1 0 0,0 0 1 0 0,-1 0-1 0 0,1 1 1 0 0,-1-1-1 0 0,1 9 1 0 0,-3-14-3 0 0,0 0 1 0 0,0 0 0 0 0,1 0-1 0 0,-1 0 1 0 0,0 0 0 0 0,1-1-1 0 0,-1 1 1 0 0,0 0 0 0 0,0 0-1 0 0,1-1 1 0 0,-1 1 0 0 0,1 0-1 0 0,-1-1 1 0 0,0 1 0 0 0,1 0-1 0 0,-1-1 1 0 0,1 1 0 0 0,-1-1-1 0 0,1 1 1 0 0,-1-1 0 0 0,1 1-1 0 0,-1-1 1 0 0,1 0 0 0 0,-1 0-1 0 0,-1-10-96 0 0,1 0-1 0 0,1 0 0 0 0,0 0 1 0 0,0 1-1 0 0,1-1 0 0 0,0 0 1 0 0,1 0-1 0 0,0 1 0 0 0,1-1 0 0 0,0 1 1 0 0,0 0-1 0 0,1 0 0 0 0,1 0 1 0 0,0 0-1 0 0,0 1 0 0 0,13-17 0 0 0,-16 24-9 0 0,0 0-1 0 0,0 0 0 0 0,0 0 1 0 0,1 1-1 0 0,-1-1 0 0 0,0 1 1 0 0,1 0-1 0 0,0 0 0 0 0,-1 0 0 0 0,1 0 1 0 0,0 0-1 0 0,-1 0 0 0 0,1 1 1 0 0,0 0-1 0 0,0-1 0 0 0,-1 1 0 0 0,1 0 1 0 0,0 0-1 0 0,0 0 0 0 0,-1 1 1 0 0,1-1-1 0 0,0 1 0 0 0,3 0 1 0 0,0 1 15 0 0,1 0 1 0 0,-1 0-1 0 0,1 0 1 0 0,-1 1 0 0 0,0 0-1 0 0,0 1 1 0 0,0-1 0 0 0,6 5-1 0 0,-1 2-54 0 0,0 0 0 0 0,0 0 0 0 0,-1 1 1 0 0,13 18-1 0 0,-17-19-1105 0 0,0 1 1 0 0,0-1 0 0 0,5 17-1 0 0,-7-15-1776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3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3 181 1788 0 0,'0'0'5107'0'0,"0"-15"-4443"0"0,-1 2-497 0 0,0 4-52 0 0,1 1-1 0 0,-1 0 0 0 0,1 0 1 0 0,1-1-1 0 0,0 1 0 0 0,0 0 1 0 0,0 0-1 0 0,1-1 0 0 0,5-11 0 0 0,-5 16-147 0 0,1 0-1 0 0,0 0 1 0 0,0 1-1 0 0,1-1 1 0 0,-1 1-1 0 0,1-1 1 0 0,0 1-1 0 0,0 0 1 0 0,0 0-1 0 0,0 1 1 0 0,0-1-1 0 0,0 1 1 0 0,1 0-1 0 0,-1 0 1 0 0,1 1-1 0 0,0-1 1 0 0,0 1-1 0 0,4-1 1 0 0,1 0 20 0 0,0 1 1 0 0,0-1-1 0 0,-1 2 1 0 0,1-1 0 0 0,0 1-1 0 0,0 1 1 0 0,19 3-1 0 0,-25-3 28 0 0,-1 0 0 0 0,1 0-1 0 0,-1 0 1 0 0,0 1-1 0 0,1 0 1 0 0,-1-1 0 0 0,0 1-1 0 0,0 0 1 0 0,0 1-1 0 0,0-1 1 0 0,0 0 0 0 0,-1 1-1 0 0,1 0 1 0 0,-1-1-1 0 0,0 1 1 0 0,4 6 0 0 0,-2-2 34 0 0,-2-1 1 0 0,1 1 0 0 0,-1-1 0 0 0,0 1-1 0 0,0 0 1 0 0,0 0 0 0 0,-1-1 0 0 0,0 11 0 0 0,0 2 103 0 0,-2 0 0 0 0,0 0 0 0 0,-1-1 0 0 0,-1 1 0 0 0,-10 33 0 0 0,0-13-22 0 0,7-26-129 0 0,1 1 0 0 0,1 0 0 0 0,0 0 0 0 0,1 0 0 0 0,0 0 0 0 0,1 0 1 0 0,0 28-1 0 0,4-36-19 0 0,1-1 0 0 0,-1 0 0 0 0,1 1 0 0 0,0-1 1 0 0,0 0-1 0 0,1-1 0 0 0,-1 1 0 0 0,1-1 0 0 0,6 6 0 0 0,-1 0-286 0 0,7 9-2942 0 0,23 37-1 0 0,-29-36 313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4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2492 0 0,'0'0'4918'0'0,"11"12"-4770"0"0,34 41-89 0 0,-43-51-30 0 0,-1-1 0 0 0,1 1 0 0 0,-1-1 0 0 0,0 1 0 0 0,0 0 0 0 0,0-1 0 0 0,0 1 0 0 0,0 0 0 0 0,0 0 0 0 0,-1 0 0 0 0,1-1 0 0 0,0 1 0 0 0,-1 0 0 0 0,0 0 0 0 0,1 0-1 0 0,-1 0 1 0 0,0 0 0 0 0,0 0 0 0 0,0 0 0 0 0,0 0 0 0 0,0 0 0 0 0,-1 0 0 0 0,1 0 0 0 0,-1 0 0 0 0,1 0 0 0 0,-1 0 0 0 0,0 0 0 0 0,1 0 0 0 0,-1-1 0 0 0,0 1 0 0 0,0 0 0 0 0,0-1-1 0 0,-1 1 1 0 0,1 0 0 0 0,0-1 0 0 0,-1 1 0 0 0,1-1 0 0 0,-1 0 0 0 0,1 1 0 0 0,-4 1 0 0 0,-2 1 76 0 0,0 0-1 0 0,0-1 1 0 0,0 1-1 0 0,0-1 1 0 0,-1-1 0 0 0,0 1-1 0 0,-9 1 1 0 0,10-3-29 0 0,1 0 1 0 0,-1 0 0 0 0,0-1-1 0 0,1 0 1 0 0,-1 0-1 0 0,-8-1 1 0 0,13 1-72 0 0,1-1 0 0 0,0 1 0 0 0,0 0 0 0 0,0 0 0 0 0,0-1 0 0 0,0 1 0 0 0,-1-1 0 0 0,1 1 0 0 0,0-1 0 0 0,0 1 0 0 0,0-1 0 0 0,0 0 0 0 0,0 1 0 0 0,1-1 0 0 0,-1 0 0 0 0,0 0 0 0 0,0 0 1 0 0,0 0-1 0 0,1 0 0 0 0,-1 0 0 0 0,0 0 0 0 0,1 0 0 0 0,-1 0 0 0 0,1 0 0 0 0,-1 0 0 0 0,1 0 0 0 0,0 0 0 0 0,-1 0 0 0 0,1 0 0 0 0,0-1 0 0 0,0 1 0 0 0,0 0 0 0 0,0 0 0 0 0,0 0 0 0 0,0 0 0 0 0,0-1 0 0 0,0 1 0 0 0,0 0 0 0 0,1 0 0 0 0,-1 0 1 0 0,0 0-1 0 0,2-2 0 0 0,-1 0-54 0 0,1-1 0 0 0,0 1 1 0 0,0 0-1 0 0,0 0 0 0 0,0 0 1 0 0,0 0-1 0 0,1 1 0 0 0,0-1 0 0 0,-1 0 1 0 0,1 1-1 0 0,0 0 0 0 0,0 0 1 0 0,0 0-1 0 0,0 0 0 0 0,1 0 1 0 0,-1 1-1 0 0,0-1 0 0 0,1 1 1 0 0,0 0-1 0 0,5-1 0 0 0,-3 0 56 0 0,0 1 0 0 0,0 0 0 0 0,0 0 0 0 0,0 0 0 0 0,0 1 0 0 0,0 0 0 0 0,0 0 0 0 0,0 0 0 0 0,0 1 0 0 0,0 0 1 0 0,10 3-1 0 0,-14-4 6 0 0,-1 1 1 0 0,0-1 0 0 0,1 1 0 0 0,-1-1-1 0 0,0 1 1 0 0,0 0 0 0 0,0-1 0 0 0,0 1-1 0 0,1 0 1 0 0,-1 0 0 0 0,0 0 0 0 0,0 0-1 0 0,-1 0 1 0 0,1 0 0 0 0,0 0 0 0 0,0 0-1 0 0,0 0 1 0 0,-1 0 0 0 0,1 1 0 0 0,0-1-1 0 0,-1 0 1 0 0,1 0 0 0 0,-1 1 0 0 0,0-1-1 0 0,1 0 1 0 0,-1 1 0 0 0,0-1 0 0 0,0 0-1 0 0,0 1 1 0 0,0-1 0 0 0,0 0 0 0 0,0 1-1 0 0,0-1 1 0 0,0 0 0 0 0,-1 1 0 0 0,1-1-1 0 0,0 0 1 0 0,-1 1 0 0 0,1-1 0 0 0,-1 0 0 0 0,0 0-1 0 0,1 1 1 0 0,-1-1 0 0 0,0 0 0 0 0,-1 1-1 0 0,-4 6-152 0 0,0 0 0 0 0,0 0 0 0 0,-1-1 0 0 0,-12 10 0 0 0,19-17 139 0 0,-29 21-2047 0 0,-16 3-1875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6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19 187 588 0 0,'0'0'6504'0'0,"-1"-3"-6671"0"0,0 2 158 0 0,1 1-1 0 0,0-1 1 0 0,-1 1-1 0 0,1-1 1 0 0,0 1-1 0 0,0-1 1 0 0,-1 1-1 0 0,1-1 1 0 0,0 1-1 0 0,0-1 1 0 0,0 0-1 0 0,0 1 1 0 0,-1-1-1 0 0,1 1 1 0 0,0-1-1 0 0,0 0 1 0 0,0 1-1 0 0,0-1 0 0 0,1 1 1 0 0,-1-1-1 0 0,0 1 1 0 0,0-1-1 0 0,0 0 1 0 0,0 1-1 0 0,1-1 1 0 0,-1 1-1 0 0,0-1 1 0 0,0 1-1 0 0,1-1 1 0 0,12 13 62 0 0,17 32 647 0 0,-15-18-439 0 0,-1 0-1 0 0,-1 2 1 0 0,-2-1 0 0 0,14 50-1 0 0,-25-77-215 0 0,0 1 0 0 0,1-1 1 0 0,-1 0-1 0 0,0 0 0 0 0,0 0 0 0 0,0 0 0 0 0,0 0 0 0 0,0 1 1 0 0,0-1-1 0 0,0 0 0 0 0,0 0 0 0 0,0 0 0 0 0,0 0 0 0 0,0 1 1 0 0,0-1-1 0 0,0 0 0 0 0,0 0 0 0 0,0 0 0 0 0,0 0 1 0 0,0 1-1 0 0,0-1 0 0 0,0 0 0 0 0,0 0 0 0 0,0 0 0 0 0,0 0 1 0 0,0 1-1 0 0,0-1 0 0 0,0 0 0 0 0,0 0 0 0 0,0 0 0 0 0,-1 0 1 0 0,1 0-1 0 0,0 0 0 0 0,0 1 0 0 0,0-1 0 0 0,0 0 0 0 0,0 0 1 0 0,0 0-1 0 0,-1 0 0 0 0,1 0 0 0 0,0 0 0 0 0,0 0 0 0 0,0 0 1 0 0,0 1-1 0 0,0-1 0 0 0,-1 0 0 0 0,1 0 0 0 0,0 0 0 0 0,0 0 1 0 0,0 0-1 0 0,0 0 0 0 0,-1 0 0 0 0,1 0 0 0 0,0 0 0 0 0,0 0 1 0 0,0 0-1 0 0,0 0 0 0 0,-1 0 0 0 0,1 0 0 0 0,0-1 0 0 0,-15-8 634 0 0,13 7-703 0 0,0 0 0 0 0,0 0 0 0 0,0 0-1 0 0,0 0 1 0 0,0 0 0 0 0,1 0 0 0 0,-1-1 0 0 0,1 1 0 0 0,-1 0 0 0 0,1-1 0 0 0,0 1 0 0 0,-1-4-1 0 0,2 6-71 0 0,-2-4 99 0 0,1 1 1 0 0,-1 0 0 0 0,0 0-1 0 0,0 0 1 0 0,0 0 0 0 0,0 0-1 0 0,-1 0 1 0 0,-3-4 0 0 0,-1 1-2634 0 0,7 6 2694 0 0,0 1 0 0 0,-1-1 0 0 0,1 0 0 0 0,0 0 0 0 0,-1 0 0 0 0,1 0 0 0 0,-1 0 0 0 0,1 0 0 0 0,0 0 0 0 0,-1 0 0 0 0,1 0 0 0 0,0 0 0 0 0,-1 0 0 0 0,1 0 0 0 0,0 0 0 0 0,-1 0 1 0 0,1 0-1 0 0,0 0 0 0 0,-1 0 0 0 0,1 0 0 0 0,0-1 0 0 0,-1 1 0 0 0,1 0 0 0 0,0 0 0 0 0,-1 0 0 0 0,1-1 0 0 0,0 1 0 0 0,0 0 0 0 0,-1 0 0 0 0,1-1 0 0 0,0 1 0 0 0,0 0 0 0 0,-1 0 0 0 0,1-1 0 0 0,0 1 0 0 0,0 0 0 0 0,0-1 0 0 0,0 1 0 0 0,-1-1 0 0 0,-12-12-1 0 0,8 6-77 0 0,0 0 0 0 0,0 0 0 0 0,1-1 0 0 0,0 0 0 0 0,1 1 1 0 0,-1-1-1 0 0,1-1 0 0 0,1 1 0 0 0,0 0 0 0 0,0-1 0 0 0,1 1 0 0 0,0-1 0 0 0,0 1 0 0 0,1-1 0 0 0,0 0 0 0 0,0 1 0 0 0,3-10 0 0 0,-3 16-21 0 0,0 1 0 0 0,0-1 1 0 0,0 1-1 0 0,1-1 0 0 0,-1 1 0 0 0,1-1 0 0 0,-1 1 0 0 0,1-1 0 0 0,-1 1 0 0 0,1 0 0 0 0,0-1 0 0 0,0 1 0 0 0,0 0 0 0 0,0 0 0 0 0,0-1 0 0 0,0 1 0 0 0,0 0 0 0 0,0 0 0 0 0,0 0 0 0 0,0 0 0 0 0,1 0 0 0 0,-1 0 0 0 0,0 1 0 0 0,1-1 1 0 0,-1 0-1 0 0,1 1 0 0 0,-1-1 0 0 0,1 1 0 0 0,-1-1 0 0 0,1 1 0 0 0,-1 0 0 0 0,1 0 0 0 0,-1 0 0 0 0,1-1 0 0 0,-1 1 0 0 0,1 1 0 0 0,-1-1 0 0 0,1 0 0 0 0,2 1 0 0 0,2 0-13 0 0,1 1-1 0 0,-1 0 1 0 0,0 0-1 0 0,0 1 1 0 0,0 0 0 0 0,0 0-1 0 0,0 0 1 0 0,6 5-1 0 0,5 6 145 0 0,1 0-1 0 0,-2 2 1 0 0,0 0 0 0 0,-1 1-1 0 0,0 1 1 0 0,-2 0 0 0 0,0 1-1 0 0,-1 0 1 0 0,-1 1-1 0 0,0 0 1 0 0,13 40 0 0 0,-24-60-58 0 0,1 1 0 0 0,-1-1 0 0 0,0 1 0 0 0,0-1 0 0 0,0 1 0 0 0,1-1 0 0 0,-1 1 1 0 0,0-1-1 0 0,0 1 0 0 0,0-1 0 0 0,0 1 0 0 0,0-1 0 0 0,0 1 0 0 0,0-1 0 0 0,0 1 1 0 0,0 0-1 0 0,0-1 0 0 0,0 1 0 0 0,0-1 0 0 0,-1 1 0 0 0,1-1 0 0 0,0 1 0 0 0,0-1 1 0 0,0 1-1 0 0,-1-1 0 0 0,1 1 0 0 0,0-1 0 0 0,-1 0 0 0 0,1 1 0 0 0,-1 0 0 0 0,-14-6 600 0 0,-18-22-323 0 0,25 17-344 0 0,0 0 1 0 0,1-1-1 0 0,0 0 1 0 0,1 0-1 0 0,0-1 1 0 0,1 1-1 0 0,1-1 1 0 0,-1-1-1 0 0,2 1 0 0 0,0-1 1 0 0,-3-21-1 0 0,5 26-38 0 0,1 0 1 0 0,0 1-1 0 0,0-1 0 0 0,0 0 0 0 0,1 0 0 0 0,0 1 0 0 0,1-1 0 0 0,0 0 0 0 0,3-9 0 0 0,-3 13 17 0 0,0 0 0 0 0,0 0 1 0 0,0 0-1 0 0,1 0 0 0 0,-1 1 0 0 0,1-1 1 0 0,0 1-1 0 0,0 0 0 0 0,0 0 0 0 0,1 0 1 0 0,-1 0-1 0 0,1 0 0 0 0,-1 1 0 0 0,1-1 1 0 0,0 1-1 0 0,0 0 0 0 0,5-1 0 0 0,-5 1-5 0 0,1 1-1 0 0,-1-1 1 0 0,1 2-1 0 0,-1-1 1 0 0,1 0-1 0 0,-1 1 1 0 0,1 0-1 0 0,0 0 1 0 0,-1 0-1 0 0,1 0 1 0 0,0 1-1 0 0,-1 0 0 0 0,1 0 1 0 0,-1 0-1 0 0,1 1 1 0 0,-1-1-1 0 0,0 1 1 0 0,7 4-1 0 0,0 1 44 0 0,-1-1 0 0 0,-1 2-1 0 0,1-1 1 0 0,-1 2-1 0 0,15 17 1 0 0,-24-26 54 0 0,1 0 1 0 0,-1 1 0 0 0,0-1-1 0 0,0 0 1 0 0,0 0-1 0 0,1 0 1 0 0,-1 1-1 0 0,0-1 1 0 0,0 0-1 0 0,1 0 1 0 0,-1 0-1 0 0,0 0 1 0 0,0 0-1 0 0,1 0 1 0 0,-1 1 0 0 0,0-1-1 0 0,1 0 1 0 0,-1 0-1 0 0,0 0 1 0 0,0 0-1 0 0,1 0 1 0 0,-1 0-1 0 0,0 0 1 0 0,1 0-1 0 0,-1 0 1 0 0,0 0-1 0 0,0 0 1 0 0,1-1 0 0 0,-1 1-1 0 0,0 0 1 0 0,1 0-1 0 0,-1 0 1 0 0,0 0-1 0 0,0 0 1 0 0,1 0-1 0 0,-1-1 1 0 0,0 1-1 0 0,0 0 1 0 0,11-15 418 0 0,10-32-1079 0 0,-12 25 644 0 0,-1 3-22 0 0,-6 15 13 0 0,-1 0 0 0 0,1 0 0 0 0,-1 0 0 0 0,1 0 0 0 0,0 0 0 0 0,1 0 0 0 0,-1 0 0 0 0,1 1-1 0 0,0-1 1 0 0,0 1 0 0 0,0 0 0 0 0,4-4 0 0 0,-5 6-29 0 0,0 1 0 0 0,0-1 0 0 0,0 1 0 0 0,0 0 0 0 0,1 0 0 0 0,-1-1 0 0 0,0 1 0 0 0,0 1 0 0 0,0-1-1 0 0,0 0 1 0 0,0 0 0 0 0,0 1 0 0 0,0 0 0 0 0,0-1 0 0 0,0 1 0 0 0,0 0 0 0 0,0 0 0 0 0,0 0 0 0 0,0 0 0 0 0,0 0 0 0 0,0 0 0 0 0,-1 0 0 0 0,1 1 0 0 0,-1-1 0 0 0,1 1 0 0 0,-1-1-1 0 0,1 1 1 0 0,-1 0 0 0 0,2 2 0 0 0,5 7 30 0 0,0 0-1 0 0,-1 0 0 0 0,6 14 0 0 0,-12-25-17 0 0,9 22-93 0 0,-1-1 0 0 0,0 2 1 0 0,-2-1-1 0 0,7 32 0 0 0,-5 8-4670 0 0,-9-56 2502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7 204 2600 0 0,'0'0'5833'0'0,"53"107"-5829"0"0,-47-74 164 0 0,-4 2-168 0 0,-2-2-196 0 0,0-3-868 0 0,-4-6-640 0 0,-7-5-953 0 0</inkml:trace>
  <inkml:trace contextRef="#ctx0" brushRef="#br0" timeOffset="1">1 1 196 0 0,'0'0'7213'0'0,"14"48"-14002"0"0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16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6929 0 0,'0'0'3884'0'0,"10"14"-3693"0"0,5 9-74 0 0,-1 0 0 0 0,-1 1 0 0 0,16 38 0 0 0,-26-51-97 0 0,0 0 0 0 0,0 0 0 0 0,0 0 0 0 0,-2 0-1 0 0,1 0 1 0 0,-2 0 0 0 0,1 0 0 0 0,-1 1 0 0 0,-1-1 0 0 0,-3 16-1 0 0,4-26 25 0 0,0 0-1 0 0,-1 0 1 0 0,1 0-1 0 0,-1 0 0 0 0,1 0 1 0 0,-1 0-1 0 0,0 0 0 0 0,1 0 1 0 0,-1 0-1 0 0,0-1 1 0 0,1 1-1 0 0,-1 0 0 0 0,0 0 1 0 0,0-1-1 0 0,0 1 0 0 0,0-1 1 0 0,0 1-1 0 0,0-1 1 0 0,0 1-1 0 0,0-1 0 0 0,0 1 1 0 0,0-1-1 0 0,0 0 1 0 0,-2 1-1 0 0,2-1-29 0 0,1 0 0 0 0,-1 0 1 0 0,0 0-1 0 0,1 0 0 0 0,-1 0 0 0 0,1 0 0 0 0,-1 0 1 0 0,0-1-1 0 0,1 1 0 0 0,-1 0 0 0 0,0 0 1 0 0,1-1-1 0 0,-1 1 0 0 0,1 0 0 0 0,-1-1 0 0 0,0 1 1 0 0,1 0-1 0 0,-1-1 0 0 0,1 1 0 0 0,-1-1 1 0 0,1 1-1 0 0,0-1 0 0 0,-1 1 0 0 0,1-1 0 0 0,-1 1 1 0 0,1-1-1 0 0,0 1 0 0 0,-1-1 0 0 0,1 0 0 0 0,0 1 1 0 0,0-1-1 0 0,0 1 0 0 0,-1-1 0 0 0,1 0 1 0 0,0 1-1 0 0,0-1 0 0 0,0 0 0 0 0,0 1 0 0 0,0-1 1 0 0,0-1-1 0 0,1-11-155 0 0,1-1 0 0 0,0 0 0 0 0,0 1 0 0 0,2-1 0 0 0,-1 1 0 0 0,2 0 0 0 0,0 0 0 0 0,10-19-1 0 0,62-93-550 0 0,-74 120 692 0 0,4-6 31 0 0,1 1 1 0 0,0-1 0 0 0,0 1 0 0 0,1 1-1 0 0,0 0 1 0 0,1 0 0 0 0,13-10 0 0 0,-20 17 23 0 0,0 1 0 0 0,0-1 1 0 0,1 0-1 0 0,-1 1 1 0 0,1 0-1 0 0,-1 0 1 0 0,1 0-1 0 0,-1 0 0 0 0,1 0 1 0 0,0 1-1 0 0,-1 0 1 0 0,1-1-1 0 0,0 1 0 0 0,-1 1 1 0 0,1-1-1 0 0,0 0 1 0 0,-1 1-1 0 0,1 0 0 0 0,-1 0 1 0 0,1 0-1 0 0,-1 0 1 0 0,1 1-1 0 0,-1-1 0 0 0,0 1 1 0 0,0 0-1 0 0,1 0 1 0 0,-1 0-1 0 0,-1 0 0 0 0,6 5 1 0 0,3 4 74 0 0,0 1 1 0 0,-1 0 0 0 0,0 0-1 0 0,-1 1 1 0 0,0 0-1 0 0,-1 1 1 0 0,0-1-1 0 0,5 16 1 0 0,-4-7-36 0 0,-1 0 0 0 0,-1 1-1 0 0,-1 0 1 0 0,6 41 0 0 0,-11-58-193 0 0,2 50-266 0 0,-3-54 122 0 0,0 0 0 0 0,0 0-1 0 0,-1 0 1 0 0,1 0-1 0 0,0 0 1 0 0,-1 0 0 0 0,1 0-1 0 0,-1 0 1 0 0,1 0-1 0 0,-1 0 1 0 0,0 0-1 0 0,0 0 1 0 0,0-1 0 0 0,0 1-1 0 0,0 0 1 0 0,0-1-1 0 0,-1 1 1 0 0,1-1 0 0 0,-1 1-1 0 0,1-1 1 0 0,-1 0-1 0 0,1 1 1 0 0,-3 0-1 0 0,-16 0-5798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4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7525 0 0,'0'0'3691'0'0,"12"6"-3099"0"0,4-7-349 0 0,0-2 1 0 0,0 0-1 0 0,0 0 0 0 0,0-2 1 0 0,22-9-1 0 0,29-7 65 0 0,95-17 73 0 0,-136 16-4262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5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1800 0 0,'0'0'7683'0'0,"6"1"-7345"0"0,8 3 33 0 0,1-1 0 0 0,0-1-1 0 0,0 0 1 0 0,0-1 0 0 0,0-1 0 0 0,23-2 0 0 0,100-20 1124 0 0,-26 4-898 0 0,-110 18-576 0 0,0 0 0 0 0,-1 0 0 0 0,1 0 0 0 0,0 0 0 0 0,0 0 0 0 0,-1-1 0 0 0,1 1 0 0 0,0 0 0 0 0,-1-1 0 0 0,1 0 0 0 0,-1 1 0 0 0,1-1 0 0 0,-1 0 1 0 0,1 0-1 0 0,-1 0 0 0 0,2-1 0 0 0,-2 0-411 0 0,0-1 1 0 0,-1 0-1 0 0,1 1 0 0 0,-1-1 1 0 0,0 1-1 0 0,0-1 0 0 0,0 0 1 0 0,0 1-1 0 0,0-1 1 0 0,-1-4-1 0 0,1 4-47 0 0,-1-4-783 0 0,1 3-126 0 0,2 57-6232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3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59 156 0 0,'0'0'4501'0'0,"-4"-6"-4152"0"0,0 1-262 0 0,1 0-8 0 0,0-1-1 0 0,-1 1 1 0 0,0 0-1 0 0,0 1 1 0 0,0-1-1 0 0,-1 1 1 0 0,0-1-1 0 0,-14-4 7704 0 0,18 20-4062 0 0,4 59-3533 0 0,44 300-102 0 0,-45-359-56 0 0,1 0-1 0 0,0-1 1 0 0,6 13-1 0 0,8 25 3 0 0,-14-33-78 0 0,4 16 254 0 0,-6-29-69 0 0,-1-19-43 0 0,-2-1-284 0 0,-1 0 0 0 0,-1 0-1 0 0,-11-30 1 0 0,-5-24 67 0 0,14 38 81 0 0,-12-75-297 0 0,17 95 238 0 0,0-1 1 0 0,1 1-1 0 0,1-1 1 0 0,0 1-1 0 0,4-20 0 0 0,-2 24 28 0 0,0 0 0 0 0,0 1 0 0 0,1 0-1 0 0,1-1 1 0 0,0 2 0 0 0,0-1-1 0 0,0 1 1 0 0,1-1 0 0 0,0 1 0 0 0,1 1-1 0 0,0-1 1 0 0,0 1 0 0 0,0 1-1 0 0,1-1 1 0 0,16-9 0 0 0,-19 14 45 0 0,1 0 0 0 0,0 1 0 0 0,0 0-1 0 0,-1 0 1 0 0,1 0 0 0 0,0 0 0 0 0,0 1 0 0 0,0 0 0 0 0,0 0 0 0 0,0 1 0 0 0,0 0 0 0 0,-1 0 0 0 0,1 0 0 0 0,0 0 0 0 0,0 1 0 0 0,-1 0 0 0 0,1 1 0 0 0,5 2 0 0 0,-3 2 97 0 0,0 1 1 0 0,0-1 0 0 0,-1 1 0 0 0,1 1-1 0 0,-2-1 1 0 0,0 1 0 0 0,0 0 0 0 0,7 14-1 0 0,0 5 32 0 0,18 50 0 0 0,17 115 543 0 0,-28-99-290 0 0,-10-70 150 0 0,-5-23-502 0 0,1-14-2130 0 0,-1-8-4723 0 0,-16 60-1028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5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99 7417 0 0,'0'0'3977'0'0,"-16"3"-3895"0"0,-47 14 56 0 0,60-16-122 0 0,1 0-1 0 0,-1 0 1 0 0,1 1-1 0 0,0-1 1 0 0,0 1-1 0 0,0 0 0 0 0,0 0 1 0 0,0 0-1 0 0,0 0 1 0 0,1 0-1 0 0,-1 0 1 0 0,1 0-1 0 0,-1 0 0 0 0,1 0 1 0 0,0 1-1 0 0,0-1 1 0 0,0 1-1 0 0,0-1 1 0 0,0 1-1 0 0,0-1 0 0 0,1 1 1 0 0,-1 3-1 0 0,-2 3 28 0 0,-7 32 84 0 0,1-1-1 0 0,2 1 0 0 0,-2 69 0 0 0,10 125 294 0 0,0-212-380 0 0,2 45 314 0 0,4-1 0 0 0,2 1-1 0 0,3-1 1 0 0,3-1 0 0 0,41 112-1 0 0,-35-126-186 0 0,2-2 0 0 0,3 0-1 0 0,2-1 1 0 0,1-2-1 0 0,3-1 1 0 0,2-2 0 0 0,55 57-1 0 0,-53-64-152 0 0,2-2-1 0 0,2-2 1 0 0,0-2 0 0 0,52 30-1 0 0,-70-48 14 0 0,2-1 1 0 0,-1-1-1 0 0,1-1 0 0 0,1-1 0 0 0,0-2 0 0 0,0 0 1 0 0,0-1-1 0 0,1-2 0 0 0,0-1 0 0 0,29 0 1 0 0,-25-4 69 0 0,0-2 0 0 0,0-1 0 0 0,-1-1 1 0 0,1-2-1 0 0,-1-1 0 0 0,0-1 0 0 0,39-19 1 0 0,-9 0 71 0 0,-1-3 1 0 0,73-53 0 0 0,-104 64-117 0 0,-1 0 1 0 0,-1-2-1 0 0,0-1 1 0 0,-2-1-1 0 0,-1-1 0 0 0,-1-1 1 0 0,-2-1-1 0 0,0-1 0 0 0,-2 0 1 0 0,-1-1-1 0 0,-1-1 1 0 0,-1 0-1 0 0,-2-1 0 0 0,11-46 1 0 0,-9 27-36 0 0,-2-1 1 0 0,-3-1 0 0 0,4-55-1 0 0,-12 81 4 0 0,-2 0 0 0 0,0 0-1 0 0,-1 1 1 0 0,-2-1 0 0 0,0 1-1 0 0,-2 0 1 0 0,-1 0-1 0 0,-12-30 1 0 0,-2 9 51 0 0,-1 0 0 0 0,-2 2 0 0 0,-2 1 0 0 0,-2 1 0 0 0,-65-74 0 0 0,55 76-103 0 0,-2 2-1 0 0,-1 2 1 0 0,-90-60 0 0 0,88 67 37 0 0,-1 3 1 0 0,-65-29 0 0 0,87 46-102 0 0,-1 1 0 0 0,-1 1 0 0 0,1 1 0 0 0,-1 1 0 0 0,-1 1 1 0 0,1 1-1 0 0,-29 0 0 0 0,22 3 180 0 0,1-1 1 0 0,-1-2-1 0 0,1-1 0 0 0,-56-15 1 0 0,76 17-134 0 0,0 0 0 0 0,0 1 0 0 0,0 0 0 0 0,0 1 0 0 0,0-1 0 0 0,0 2 0 0 0,0 0 0 0 0,-12 2 0 0 0,3 1-63 0 0,0 0 0 0 0,0 2 1 0 0,-23 9-1 0 0,26-8 40 0 0,1 1 1 0 0,0 1-1 0 0,0 0 1 0 0,0 1-1 0 0,-21 20 1 0 0,-54 64-988 0 0,17-14-2984 0 0,12-22-1899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4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433 1 168 0 0,'0'0'6119'0'0,"-4"6"-7563"0"0,-231 343 4650 0 0,152-220-2551 0 0,33-52 544 0 0,24-34-489 0 0,22-38-1481 0 0,0 1 1 0 0,-1-1 0 0 0,1 0 0 0 0,-1 0-1 0 0,-8 6 1 0 0,69-76-5221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6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22 9069 0 0,'0'0'5628'0'0,"-2"-5"-5854"0"0,-5-11-32 0 0,11 31 117 0 0,9 29 608 0 0,120 529 1665 0 0,-108-447-2034 0 0,32 121-1438 0 0,-54-235 899 0 0,16 46-1176 0 0,-18-54 1089 0 0,1 1 0 0 0,0-1 0 0 0,0 0 0 0 0,0 0 0 0 0,1 0 0 0 0,0 0 0 0 0,-1 0 0 0 0,1-1 0 0 0,5 6 0 0 0,2-7-3683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7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1 573 3952 0 0,'0'0'8017'0'0,"13"-16"-8220"0"0,-11 14 197 0 0,119-130 206 0 0,-93 105-82 0 0,-1 0 0 0 0,-1-2-1 0 0,23-35 1 0 0,-43 55-36 0 0,0-1-1 0 0,0 1 0 0 0,-1-1 1 0 0,0 0-1 0 0,-1 0 1 0 0,0-1-1 0 0,-1 1 0 0 0,0-1 1 0 0,-1 0-1 0 0,0 0 0 0 0,0 0 1 0 0,-1 0-1 0 0,-1 0 1 0 0,0 0-1 0 0,-2-17 0 0 0,1 23-55 0 0,0 1 1 0 0,-1-1-1 0 0,0 1 0 0 0,1-1 0 0 0,-2 1 0 0 0,1 0 0 0 0,0 0 1 0 0,-1 0-1 0 0,0 0 0 0 0,0 0 0 0 0,0 0 0 0 0,-1 1 0 0 0,1-1 0 0 0,-1 1 1 0 0,1 0-1 0 0,-1 0 0 0 0,0 1 0 0 0,0-1 0 0 0,-6-2 0 0 0,5 3 2 0 0,0-1 0 0 0,-1 1 0 0 0,1 0 0 0 0,-1 1-1 0 0,1-1 1 0 0,-1 1 0 0 0,1 0 0 0 0,-1 1-1 0 0,0-1 1 0 0,1 1 0 0 0,-1 0 0 0 0,0 0 0 0 0,0 1-1 0 0,1 0 1 0 0,-1 0 0 0 0,-6 2 0 0 0,9-1-57 0 0,0 0 0 0 0,0 0 0 0 0,0 0-1 0 0,0 0 1 0 0,0 1 0 0 0,0 0 0 0 0,0-1 0 0 0,1 1 0 0 0,-1 0 0 0 0,1 0 0 0 0,0 0 0 0 0,0 0 0 0 0,0 1 0 0 0,0-1 0 0 0,1 1 0 0 0,0-1 0 0 0,-1 1 0 0 0,1-1 0 0 0,0 1-1 0 0,1 0 1 0 0,-1 0 0 0 0,0 6 0 0 0,-1 6 12 0 0,1 1 0 0 0,1 0 0 0 0,3 28 0 0 0,0-25 45 0 0,1 0 0 0 0,1-1 1 0 0,0 1-1 0 0,2-1 0 0 0,0 0 0 0 0,16 27 1 0 0,-8-18-133 0 0,2-1 0 0 0,1-1 0 0 0,31 35 0 0 0,-40-51-203 0 0,0-1 0 0 0,1 0 1 0 0,16 11-1 0 0,-21-16-71 0 0,0-1 0 0 0,0 0 1 0 0,0-1-1 0 0,0 1 0 0 0,0-1 0 0 0,1 0 0 0 0,-1 0 1 0 0,0-1-1 0 0,1 0 0 0 0,8 1 0 0 0,2-5-2447 0 0,2-14-1825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7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0 201 5653 0 0,'0'0'5885'0'0,"7"18"-6249"0"0,-1-3 439 0 0,6 16 178 0 0,1 0 0 0 0,22 36 0 0 0,-34-65-228 0 0,8 13 39 0 0,1-1 1 0 0,18 21-1 0 0,-26-32 0 0 0,1-1 1 0 0,-1 1-1 0 0,1-1 1 0 0,0 1 0 0 0,0-1-1 0 0,-1 0 1 0 0,1 0-1 0 0,1 0 1 0 0,-1-1-1 0 0,0 1 1 0 0,0-1-1 0 0,1 0 1 0 0,-1 0-1 0 0,1 0 1 0 0,-1 0-1 0 0,1 0 1 0 0,-1-1 0 0 0,1 1-1 0 0,4-1 1 0 0,-7-1 41 0 0,0 1 1 0 0,1-1 0 0 0,-1 1-1 0 0,0-1 1 0 0,0 1 0 0 0,0-1-1 0 0,0 0 1 0 0,0 0 0 0 0,0 0-1 0 0,0 1 1 0 0,0-1 0 0 0,0 0-1 0 0,0 0 1 0 0,-1 0 0 0 0,1 0-1 0 0,0-1 1 0 0,-1 1-1 0 0,1 0 1 0 0,0 0 0 0 0,-1 0-1 0 0,0 0 1 0 0,1-2 0 0 0,9-34 600 0 0,-8 25-614 0 0,18-78-380 0 0,9-38-3783 0 0,-20 113 1652 0 0,2 10-2335 0 0</inkml:trace>
  <inkml:trace contextRef="#ctx0" brushRef="#br0" timeOffset="1">398 242 352 0 0,'0'0'7715'0'0,"9"-15"-6977"0"0,28-48-69 0 0,-34 57-562 0 0,-1 1 1 0 0,1-1-1 0 0,-1 1 1 0 0,0-1 0 0 0,-1 0-1 0 0,1 0 1 0 0,-1 0-1 0 0,0 0 1 0 0,-1 0 0 0 0,0 0-1 0 0,1 0 1 0 0,-2-7 0 0 0,0-4 183 0 0,1 14-189 0 0,0 0 0 0 0,-1 0-1 0 0,1 0 1 0 0,-1 0-1 0 0,0 0 1 0 0,0 1 0 0 0,0-1-1 0 0,0 0 1 0 0,0 0-1 0 0,0 1 1 0 0,-1-1 0 0 0,0 0-1 0 0,1 1 1 0 0,-1 0 0 0 0,0-1-1 0 0,0 1 1 0 0,0 0-1 0 0,-1 0 1 0 0,1 0 0 0 0,0 0-1 0 0,-6-3 1 0 0,7 5-106 0 0,-1-1 0 0 0,0 0 0 0 0,1 0 1 0 0,-1 1-1 0 0,0-1 0 0 0,1 1 0 0 0,-1 0 0 0 0,0-1 1 0 0,0 1-1 0 0,1 0 0 0 0,-1 0 0 0 0,0 0 1 0 0,0 0-1 0 0,1 0 0 0 0,-1 1 0 0 0,0-1 0 0 0,0 1 1 0 0,1-1-1 0 0,-1 1 0 0 0,1-1 0 0 0,-1 1 0 0 0,0 0 1 0 0,1 0-1 0 0,-1-1 0 0 0,1 1 0 0 0,-1 1 0 0 0,1-1 1 0 0,0 0-1 0 0,-1 0 0 0 0,1 0 0 0 0,0 1 0 0 0,0-1 1 0 0,0 0-1 0 0,0 1 0 0 0,0-1 0 0 0,0 1 0 0 0,1-1 1 0 0,-2 3-1 0 0,-2 6-1 0 0,0-1 0 0 0,0 1 1 0 0,1 0-1 0 0,1 0 0 0 0,0 1 1 0 0,0-1-1 0 0,1 0 0 0 0,0 1 0 0 0,1-1 1 0 0,0 0-1 0 0,1 1 0 0 0,0-1 1 0 0,0 1-1 0 0,1-1 0 0 0,0 0 0 0 0,1 0 1 0 0,1 0-1 0 0,-1 0 0 0 0,1-1 0 0 0,1 1 1 0 0,0-1-1 0 0,0 0 0 0 0,7 9 1 0 0,-4-8 19 0 0,-1 0 0 0 0,1-1 0 0 0,1 0 0 0 0,0 0 1 0 0,0-1-1 0 0,1 0 0 0 0,-1 0 0 0 0,2-1 0 0 0,-1 0 1 0 0,1-1-1 0 0,0-1 0 0 0,1 1 0 0 0,-1-2 0 0 0,1 1 1 0 0,0-2-1 0 0,0 0 0 0 0,0 0 0 0 0,0-1 0 0 0,14 1 1 0 0,-13-3-469 0 0,0 0 0 0 0,0-1 1 0 0,-1 0-1 0 0,23-6 1 0 0,-29 5 14 0 0,0 0 0 0 0,0 0 0 0 0,0 0 1 0 0,0-1-1 0 0,-1 0 0 0 0,1 0 0 0 0,-1 0 0 0 0,0-1 1 0 0,0 0-1 0 0,0 0 0 0 0,-1 0 0 0 0,6-7 0 0 0,5-13-3282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8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2704 0 0,'0'0'9296'0'0,"0"3"-9580"0"0,22 81 1699 0 0,49 244 136 0 0,-34 5-1082 0 0,-36-325-576 0 0,4 27-102 0 0,-5-33 5 0 0,1 0-1 0 0,-1 0 1 0 0,0 0 0 0 0,1-1 0 0 0,0 1 0 0 0,-1 0 0 0 0,1 0 0 0 0,0-1 0 0 0,0 1 0 0 0,0-1-1 0 0,0 1 1 0 0,0-1 0 0 0,0 1 0 0 0,2 1 0 0 0,-2-3 23 0 0,0 0 0 0 0,0 0 0 0 0,-1 0 0 0 0,1 0 0 0 0,0 0 0 0 0,-1 0-1 0 0,1 0 1 0 0,0-1 0 0 0,-1 1 0 0 0,1 0 0 0 0,0 0 0 0 0,-1-1 0 0 0,1 1 0 0 0,-1 0 0 0 0,1-1 0 0 0,0 1 0 0 0,-1-1-1 0 0,1 1 1 0 0,-1-1 0 0 0,1 1 0 0 0,-1-1 0 0 0,1 1 0 0 0,-1-1 0 0 0,0 1 0 0 0,1-1 0 0 0,-1 0 0 0 0,0 1 0 0 0,1-1-1 0 0,-1 1 1 0 0,0-1 0 0 0,0 0 0 0 0,1 0 0 0 0,-1 1 0 0 0,0-1 0 0 0,0-1 0 0 0,8-27-5073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8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5156 0 0,'0'0'9869'0'0,"17"-12"-9625"0"0,-10 7-216 0 0,19-13 79 0 0,1 0 1 0 0,50-22-1 0 0,108-46 164 0 0,-214 115-9773 0 0,23-22 7817 0 0,-14 14-2618 0 0</inkml:trace>
  <inkml:trace contextRef="#ctx0" brushRef="#br0" timeOffset="1">66 436 6109 0 0,'0'0'8349'0'0,"9"-1"-7785"0"0,36-7-5 0 0,46-13-1 0 0,-48 10-1639 0 0,0 1 0 0 0,57-4 0 0 0,-77 11-3569 0 0,-10 0 292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59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1 357 5757 0 0,'0'0'7077'0'0,"9"-1"-6827"0"0,28-8-5 0 0,-34 8-181 0 0,0-1 1 0 0,0 0-1 0 0,0 1 0 0 0,0-1 0 0 0,-1 0 0 0 0,1 0 1 0 0,0 0-1 0 0,-1-1 0 0 0,0 1 0 0 0,1-1 0 0 0,-1 1 1 0 0,0-1-1 0 0,-1 0 0 0 0,1 0 0 0 0,0 0 0 0 0,-1 0 1 0 0,1 0-1 0 0,1-6 0 0 0,0 1 52 0 0,8-21 75 0 0,-2-1 0 0 0,-1 0 0 0 0,-1-1 0 0 0,-2 1 0 0 0,-1-1 0 0 0,-1 0 0 0 0,-3-44 0 0 0,0 75-215 0 0,0 3-329 0 0,0 0 236 0 0,0 0 0 0 0,1 0 0 0 0,-1 0 0 0 0,1 0 0 0 0,-1 0 0 0 0,1 0 0 0 0,0 0 0 0 0,0 0 0 0 0,3 4 0 0 0,-1 2 135 0 0,53 230 1041 0 0,-24-83-835 0 0,-21-109-129 0 0,-7-22 22 0 0,2-1 0 0 0,10 27 1 0 0,-16-51-153 0 0,1 1 0 0 0,-1-1 1 0 0,0 1-1 0 0,0-1 0 0 0,1 0 1 0 0,-1 1-1 0 0,0-1 0 0 0,0 0 1 0 0,1 1-1 0 0,-1-1 0 0 0,0 0 1 0 0,1 1-1 0 0,-1-1 0 0 0,0 0 1 0 0,1 0-1 0 0,-1 1 1 0 0,1-1-1 0 0,-1 0 0 0 0,0 0 1 0 0,1 0-1 0 0,-1 0 0 0 0,1 1 1 0 0,-1-1-1 0 0,1 0 0 0 0,-1 0 1 0 0,0 0-1 0 0,1 0 0 0 0,-1 0 1 0 0,1 0-1 0 0,-1 0 0 0 0,1 0 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0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1 224 6217 0 0,'0'0'7519'0'0,"3"-1"-7461"0"0,281-78 289 0 0,-99 25-205 0 0,38-12 1368 0 0,-239 63 1087 0 0,-7-7-5673 0 0,4 0-2555 0 0,79 32-4052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1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1 532 0 0,'0'0'3216'0'0,"7"0"-5864"0"0,-3 0 2296 0 0,1 0-328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14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62 952 0 0,'7'-3'510'0'0,"9"-13"4433"0"0,-13 14-4967 0 0,0 0 0 0 0,0 0-1 0 0,0 0 1 0 0,0 1 0 0 0,1-1-1 0 0,-1 1 1 0 0,1 0 0 0 0,-1 0-1 0 0,1 0 1 0 0,-1 1 0 0 0,1-1 0 0 0,3 1-1 0 0,-6 0 33 0 0,94-17-3233 0 0,-62 7 1033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15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1 952 952 0 0,'0'0'6388'0'0,"0"-6"-6152"0"0,0 2-233 0 0,0 3-14 0 0,0-1 0 0 0,-1 1 0 0 0,1 0 0 0 0,0 0 0 0 0,0 0 0 0 0,1-1 0 0 0,-1 1 0 0 0,0 0 0 0 0,0 0 0 0 0,0 0 0 0 0,1 0 0 0 0,-1-1 0 0 0,1 1 0 0 0,-1 0 0 0 0,1 0 0 0 0,-1 0 0 0 0,1 0 0 0 0,0 0 0 0 0,-1 0 0 0 0,1 0 0 0 0,0 0 0 0 0,0 1 0 0 0,0-1 0 0 0,0 0 0 0 0,0 0 0 0 0,0 1 0 0 0,0-1 0 0 0,0 0 0 0 0,0 1 0 0 0,0-1 0 0 0,0 1 0 0 0,0-1 0 0 0,0 1 0 0 0,0 0 0 0 0,0-1 0 0 0,1 1 0 0 0,0 0 0 0 0,55-14-651 0 0,37-10-2002 0 0,-86 22 2458 0 0,0-1 1 0 0,-1-1 0 0 0,1 1-1 0 0,-1-1 1 0 0,0-1 0 0 0,0 1-1 0 0,0-1 1 0 0,11-11 0 0 0,-16 13 447 0 0,0 0 0 0 0,0 0 0 0 0,0 0 0 0 0,-1 0 0 0 0,0-1 0 0 0,1 1 0 0 0,-1 0 0 0 0,0-1 0 0 0,-1 1 1 0 0,1-1-1 0 0,-1 1 0 0 0,1-1 0 0 0,-1 1 0 0 0,0-1 0 0 0,0 1 0 0 0,-2-7 0 0 0,3-21 1113 0 0,-1 30-1379 0 0,1-1 0 0 0,-1 1 0 0 0,1-1 0 0 0,0 1 0 0 0,0 0 0 0 0,0-1 0 0 0,0 1 0 0 0,0 0 0 0 0,0-1 0 0 0,0 1 0 0 0,0 0 0 0 0,0 0 0 0 0,1 0 0 0 0,-1 0 0 0 0,0 0 0 0 0,1 0 0 0 0,-1 1 0 0 0,1-1 0 0 0,-1 0 1 0 0,1 1-1 0 0,2-1 0 0 0,40-11-712 0 0,-32 10 607 0 0,-2-1-10 0 0,17-2-1097 0 0,-1-3 0 0 0,1 0 0 0 0,43-20-1 0 0,-49 14 256 0 0</inkml:trace>
  <inkml:trace contextRef="#ctx0" brushRef="#br0" timeOffset="1">561 565 136 0 0,'0'0'5096'0'0,"-12"-83"-4379"0"0,5 69 91 0 0,4-1-316 0 0,0 3-412 0 0,3-1-28 0 0,0 4-52 0 0,0 1 0 0 0,9 0-196 0 0,6 0-88 0 0,7 0-212 0 0,7-1-180 0 0,4-2-509 0 0,-6 1-591 0 0,10-6-700 0 0</inkml:trace>
  <inkml:trace contextRef="#ctx0" brushRef="#br0" timeOffset="2">773 211 2284 0 0,'0'0'4821'0'0,"-54"-90"-4473"0"0,52 79-112 0 0,2 3-236 0 0,0 0-4 0 0,10 0-100 0 0,11 0-40 0 0,7 0-532 0 0,9-3-12 0 0,6-3-149 0 0,8 0-243 0 0,-18 3-472 0 0,15-8-768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5:58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0 352 0 0,'0'0'5446'0'0,"-5"2"-4647"0"0,-7 6 1103 0 0,52-5-54 0 0,-31-3-1989 0 0,319 13 2859 0 0,295 16-1237 0 0,1 31-730 0 0,-39 37-390 0 0,179 22-45 0 0,-638-114 569 0 0,-125-5-600 0 0,-26 5-2320 0 0,-16 11-1371 0 0,-25 9-1159 0 0,2-11-312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1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67 488 2608 0 0,'0'0'4053'0'0,"-41"-100"-3389"0"0,31 81-484 0 0,2 2 28 0 0,2 3 40 0 0,5 3-68 0 0,1 3-180 0 0,6 0 0 0 0,10 2-284 0 0,9 1-572 0 0,12-1-148 0 0,7-4-117 0 0,-9 4-259 0 0,21-10-1268 0 0</inkml:trace>
  <inkml:trace contextRef="#ctx0" brushRef="#br0" timeOffset="1">343 122 104 0 0,'0'0'6597'0'0,"-73"-87"-6377"0"0,73 84-140 0 0,0 0-80 0 0,11 3-364 0 0,5-2-224 0 0,7 1-153 0 0,9-4-291 0 0,-6 2-516 0 0,18-15-1036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16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202 819 1396 0 0,'0'0'4249'0'0,"-6"-16"-3616"0"0,2 5-574 0 0,-1 0 168 0 0,1-1 1 0 0,0-1-1 0 0,0 1 1 0 0,1-1 0 0 0,1 1-1 0 0,0-1 1 0 0,1 0-1 0 0,0-20 1 0 0,2 29-238 0 0,0-1 0 0 0,0 1-1 0 0,1-1 1 0 0,0 1 0 0 0,0 0 0 0 0,0-1 0 0 0,0 1 0 0 0,1 0 0 0 0,-1 0 0 0 0,4-3-1 0 0,37-38-416 0 0,-3 2 13 0 0,-25 22 390 0 0,-1-1 0 0 0,-1-1 0 0 0,-2-1 0 0 0,0 0 1 0 0,-1 0-1 0 0,-2-1 0 0 0,0 0 0 0 0,5-36 0 0 0,-3-3 907 0 0,-4 0 1 0 0,-2-80-1 0 0,-20 147-2908 0 0,-43 25 2144 0 0,1 3-1 0 0,2 2 1 0 0,1 3 0 0 0,-65 55-1 0 0,118-90-220 0 0,-19 20-927 0 0,20-21 799 0 0,0 1 1 0 0,1 0-1 0 0,-1 0 0 0 0,0 0 1 0 0,1 0-1 0 0,-1 1 0 0 0,0-1 1 0 0,1 0-1 0 0,-1 0 0 0 0,1 0 1 0 0,0 0-1 0 0,-1 1 0 0 0,1-1 1 0 0,0 0-1 0 0,0 0 1 0 0,0 1-1 0 0,0-1 0 0 0,0 0 1 0 0,0 2-1 0 0</inkml:trace>
  <inkml:trace contextRef="#ctx0" brushRef="#br0" timeOffset="1">429 71 3184 0 0,'0'0'1784'0'0,"96"100"-3600"0"0,-64-72 2156 0 0,8 4-132 0 0,3 1 208 0 0,4 3-12 0 0,3-3-404 0 0,-14-9-728 0 0,10 4-2364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06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1 836 0 0,'4'9'12286'0'0,"16"34"-12163"0"0,-9-6 28 0 0,-2 0 1 0 0,-2 1-1 0 0,-1 1 1 0 0,0 49-1 0 0,-4-59-148 0 0,5 58-18 0 0,3 25 216 0 0,-8 207 1 0 0,-20-193-62 0 0,13-95 42 0 0,6-38-2920 0 0,-1 4 1791 0 0,0 0 0 0 0,0 1-1 0 0,0-1 1 0 0,0 0 0 0 0,0 0-1 0 0,-2-5 1 0 0,2 6 898 0 0,-1 1 0 0 0,0-1 1 0 0,1 1-1 0 0,-1-1 0 0 0,0 1 0 0 0,0 0 0 0 0,0-1 0 0 0,0 1 1 0 0,0 0-1 0 0,0 0 0 0 0,0 0 0 0 0,0-1 0 0 0,-1 1 0 0 0,1 0 1 0 0,0 1-1 0 0,-1-1 0 0 0,-1-1 0 0 0,-7-3-59 0 0,-1 1-1 0 0,1 0 1 0 0,-1 1 0 0 0,0 0-1 0 0,-1 1 1 0 0,1 0 0 0 0,0 1-1 0 0,-1 0 1 0 0,1 1 0 0 0,0 0-1 0 0,-1 0 1 0 0,1 1 0 0 0,-15 4-1 0 0,3-3-1993 0 0,14-1 1254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0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1644 0 0,'0'0'7728'0'0,"4"0"-7587"0"0,-1 0-63 0 0,1 0 0 0 0,0 0-1 0 0,0 1 1 0 0,-1-1 0 0 0,1 1 0 0 0,-1 0 0 0 0,1 0 0 0 0,0 0-1 0 0,-1 1 1 0 0,0-1 0 0 0,1 1 0 0 0,-1 0 0 0 0,0 0 0 0 0,0 0 0 0 0,4 3-1 0 0,48 46 1255 0 0,-35-31-1061 0 0,1 1-137 0 0,20 30 1 0 0,-26-32-44 0 0,1 0 0 0 0,29 27 1 0 0,-21-26-38 0 0,-12-9 31 0 0,0 0 0 0 0,1-1 0 0 0,1 0-1 0 0,-1-1 1 0 0,1-1 0 0 0,16 8 0 0 0,-2-31-11077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07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 1 4572 0 0,'0'0'3687'0'0,"-10"7"-3763"0"0,-157 159 1645 0 0,-67 75 2021 0 0,219-227-3259 0 0,-4 4-1 0 0,13-13-296 0 0,0 0 0 0 0,0 1 0 0 0,1 0 0 0 0,-7 8 0 0 0,2-2 49 0 0,0 0 1 0 0,-1-1 0 0 0,-13 11-1 0 0,8-8-19 0 0,-26 19 119 0 0,33-26-209 0 0,-1 0-1 0 0,1 1 0 0 0,0 0 0 0 0,0 0 0 0 0,1 0 0 0 0,-11 16 0 0 0,12-18-1015 0 0,-1-16-2179 0 0,-1-7-1101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09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1 144 104 0 0,'0'0'3814'0'0,"4"-14"-3455"0"0,50-115 7576 0 0,-54 129-7867 0 0,6 19 752 0 0,2 26-909 0 0,-2 32 363 0 0,-7 115 0 0 0,1-191-270 0 0,-15 157 100 0 0,7-94 56 0 0,5-37 45 0 0,-1-1-1 0 0,-1 0 0 0 0,-12 36 1 0 0,17-62-243 0 0,0 0 0 0 0,0 0 0 0 0,0 1 0 0 0,0-1 0 0 0,0 0 1 0 0,0 1-1 0 0,0-1 0 0 0,0 0 0 0 0,0 0 0 0 0,0 1 0 0 0,0-1 1 0 0,0 0-1 0 0,0 0 0 0 0,-1 1 0 0 0,1-1 0 0 0,0 0 0 0 0,0 0 1 0 0,0 1-1 0 0,0-1 0 0 0,-1 0 0 0 0,1 0 0 0 0,0 0 0 0 0,0 1 0 0 0,0-1 1 0 0,-1 0-1 0 0,1 0 0 0 0,0 0 0 0 0,0 0 0 0 0,-1 1 0 0 0,1-1 1 0 0,0 0-1 0 0,0 0 0 0 0,-1 0 0 0 0,1 0 0 0 0,0 0 0 0 0,0 0 1 0 0,-1 0-1 0 0,1 0 0 0 0,0 0 0 0 0,-1 0 0 0 0,1 0 0 0 0,0 0 0 0 0,0 0 1 0 0,-1 0-1 0 0,1 0 0 0 0,0 0 0 0 0,-1 0 0 0 0,1 0 0 0 0,0-1 1 0 0,0 1-1 0 0,-1 0 0 0 0,1 0 0 0 0,0 0 0 0 0,0 0 0 0 0,0-1 1 0 0,-1 1-1 0 0,1 0 0 0 0,0 0 0 0 0,0 0 0 0 0,0-1 0 0 0,-1 1 0 0 0,1 0 1 0 0,0 0-1 0 0,0-1 0 0 0,-1 0-386 0 0,0-1 0 0 0,1 1 1 0 0,-1-1-1 0 0,1 1 0 0 0,0 0 1 0 0,-1-1-1 0 0,1 1 0 0 0,0-1 0 0 0,0 0 1 0 0,0 1-1 0 0,0-1 0 0 0,0 1 0 0 0,0-1 1 0 0,0 1-1 0 0,1-3 0 0 0,8-25-4981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09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 4772 0 0,'0'0'5868'0'0,"-17"16"-5512"0"0,11-10-310 0 0,-34 33 174 0 0,-73 55 0 0 0,100-85-172 0 0,-96 61 132 0 0,95-62-81 0 0,-1 0 0 0 0,-1-1-1 0 0,1-1 1 0 0,-1 0 0 0 0,-26 5-1 0 0,26-11 370 0 0,16 0-432 0 0,-1-1 0 0 0,1 1 0 0 0,0 0 0 0 0,-1-1-1 0 0,1 1 1 0 0,0 0 0 0 0,-1-1 0 0 0,1 1 0 0 0,0-1 0 0 0,0 1 0 0 0,-1-1 0 0 0,1 1 0 0 0,0-1 0 0 0,0 1 0 0 0,0-1 0 0 0,0 1 0 0 0,0-1-1 0 0,0 1 1 0 0,-1-1 0 0 0,1 1 0 0 0,0-1 0 0 0,0 1 0 0 0,1-1 0 0 0,-1 0 0 0 0,28 3 25 0 0,-13 3-45 0 0,1 0-1 0 0,-1 1 1 0 0,0 1 0 0 0,-1 0 0 0 0,0 1 0 0 0,0 1 0 0 0,-1 0 0 0 0,14 12 0 0 0,9 10-59 0 0,47 51 1 0 0,-63-54 128 0 0,-17-23-459 0 0,0 0 0 0 0,1-1-1 0 0,-1 1 1 0 0,1-1 0 0 0,0 1 0 0 0,0-1 0 0 0,7 5 0 0 0,-10-9 228 0 0,0 0 0 0 0,-1 0 1 0 0,1 0-1 0 0,0 0 1 0 0,-1-1-1 0 0,1 1 1 0 0,0 0-1 0 0,-1 0 0 0 0,1-1 1 0 0,-1 1-1 0 0,1 0 1 0 0,0-1-1 0 0,-1 1 0 0 0,1-1 1 0 0,-1 1-1 0 0,1-1 1 0 0,-1 1-1 0 0,0-1 0 0 0,1 1 1 0 0,-1-1-1 0 0,1 1 1 0 0,-1-1-1 0 0,1 0 0 0 0,10-17-1168 0 0,-11 17 934 0 0,11-19-2379 0 0,8-12-209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4108 0 0,'0'0'3260'0'0,"5"14"-2745"0"0,-1 2-379 0 0,6 17 292 0 0,15 33 0 0 0,-21-56-335 0 0,1 0 0 0 0,0 0 0 0 0,1-1 0 0 0,0 1 0 0 0,0-2 0 0 0,1 1 1 0 0,0 0-1 0 0,12 10 0 0 0,-10-12 88 0 0,0-1 1 0 0,1 0-1 0 0,0 0 1 0 0,0-1-1 0 0,0 0 1 0 0,1-1-1 0 0,-1 0 0 0 0,1-1 1 0 0,0 0-1 0 0,0-1 1 0 0,0 0-1 0 0,0-1 1 0 0,1 0-1 0 0,-1 0 1 0 0,0-2-1 0 0,1 1 1 0 0,19-4-1 0 0,-23 2-77 0 0,-1 0 0 0 0,1 0 0 0 0,-1 0 0 0 0,1-1 0 0 0,-1 0 0 0 0,0 0 0 0 0,-1-1 0 0 0,1 0 0 0 0,0 0 0 0 0,-1-1 0 0 0,0 0 0 0 0,0 0 0 0 0,-1 0 0 0 0,1-1 0 0 0,-1 0 0 0 0,0 0 0 0 0,0 0 0 0 0,-1 0 0 0 0,0-1 0 0 0,0 0 0 0 0,-1 1 0 0 0,0-2 0 0 0,0 1 0 0 0,0 0 0 0 0,-1-1 0 0 0,2-11 0 0 0,0-16 217 0 0,-4 33-312 0 0,0 0 1 0 0,0 0-1 0 0,0 0 0 0 0,0 0 1 0 0,0 0-1 0 0,0 0 0 0 0,-1-1 1 0 0,1 1-1 0 0,-1 1 0 0 0,1-1 1 0 0,-1 0-1 0 0,0 0 0 0 0,0 0 1 0 0,-2-3-1 0 0,-28-17-1166 0 0,20 17 1108 0 0,-1 1 1 0 0,0 0-1 0 0,1 1 0 0 0,-2 0 1 0 0,1 1-1 0 0,0 0 1 0 0,0 1-1 0 0,-1 0 0 0 0,1 1 1 0 0,0 1-1 0 0,-20 2 1 0 0,22-2-24 0 0,0 1 0 0 0,1 0 0 0 0,-1 1 1 0 0,0 0-1 0 0,1 1 0 0 0,0 0 0 0 0,0 0 1 0 0,0 1-1 0 0,0 0 0 0 0,0 0 0 0 0,1 1 1 0 0,0 0-1 0 0,1 1 0 0 0,-12 11 0 0 0,15-13 78 0 0,1-1-1 0 0,0 1 1 0 0,0 0-1 0 0,0 0 1 0 0,0 0-1 0 0,1 1 1 0 0,0-1-1 0 0,0 1 1 0 0,0-1 0 0 0,1 1-1 0 0,0 0 1 0 0,0-1-1 0 0,0 1 1 0 0,1 11-1 0 0,1-9 23 0 0,0 0 0 0 0,0 0 0 0 0,1 0 0 0 0,0-1 0 0 0,0 1 0 0 0,1 0 0 0 0,0-1 1 0 0,0 1-1 0 0,9 12 0 0 0,-5-9 28 0 0,1-1 0 0 0,0 1-1 0 0,1-2 1 0 0,0 1 0 0 0,0-1 0 0 0,1 0 0 0 0,0-1 0 0 0,1 0 0 0 0,0-1 0 0 0,0 0 0 0 0,1-1 0 0 0,22 10 0 0 0,-22-12-14 0 0,-3 0 1 0 0,0-1 0 0 0,1 0 0 0 0,-1 0 0 0 0,1-1 0 0 0,-1 0 1 0 0,1-1-1 0 0,0 0 0 0 0,-1 0 0 0 0,1-1 0 0 0,16-2 0 0 0,-11-4-2191 0 0,-1 0 0 0 0,1-1 1 0 0,-1-1-1 0 0,16-11 0 0 0,-5 1-2151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0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4984 0 0,'0'0'5493'0'0,"-4"17"-5505"0"0,2-10 37 0 0,-4 16 22 0 0,1 1 1 0 0,1 1-1 0 0,-2 37 1 0 0,6-52-13 0 0,1 1 0 0 0,0-1 0 0 0,0 1-1 0 0,1-1 1 0 0,1 0 0 0 0,0 0 0 0 0,0 0 0 0 0,1 0 0 0 0,7 15 0 0 0,-9-22 64 0 0,-1 0-1 0 0,1 0 1 0 0,0 0-1 0 0,0-1 1 0 0,0 1-1 0 0,1-1 1 0 0,-1 1-1 0 0,1-1 1 0 0,-1 0 0 0 0,1 0-1 0 0,0 0 1 0 0,0 0-1 0 0,0 0 1 0 0,0-1-1 0 0,0 1 1 0 0,0-1-1 0 0,0 0 1 0 0,1 0-1 0 0,-1 0 1 0 0,0 0-1 0 0,1 0 1 0 0,-1-1-1 0 0,0 0 1 0 0,1 0 0 0 0,-1 0-1 0 0,1 0 1 0 0,-1 0-1 0 0,0-1 1 0 0,1 1-1 0 0,-1-1 1 0 0,0 0-1 0 0,1 0 1 0 0,3-2-1 0 0,13-7 118 0 0,-1 0 0 0 0,-1-2 0 0 0,0 0 0 0 0,-1-1-1 0 0,0-1 1 0 0,24-26 0 0 0,-28 28-186 0 0,-11 10-106 0 0,1 0-25 0 0,-1 0-1 0 0,1 0 0 0 0,-1 0 0 0 0,0-1 0 0 0,0 1 0 0 0,0 0 1 0 0,0-1-1 0 0,0 0 0 0 0,-1 1 0 0 0,1-1 0 0 0,-1 0 0 0 0,0 0 0 0 0,2-4 1 0 0,-22 7-4921 0 0,8 0 1374 0 0,-10 3 359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1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1 664 0 0,'0'0'9980'0'0,"0"15"-9221"0"0,-16 255 1513 0 0,5-198-2204 0 0,-4 28-250 0 0,-4 143 0 0 0,19-243 128 0 0,0 1 0 0 0,0 0 0 0 0,0-1 0 0 0,0 1 0 0 0,1-1 0 0 0,-1 1 0 0 0,0 0 0 0 0,0-1 0 0 0,0 1 0 0 0,0-1 0 0 0,1 1 0 0 0,-1-1 0 0 0,0 1 0 0 0,0 0 1 0 0,1-1-1 0 0,-1 1 0 0 0,1-1 0 0 0,-1 0 0 0 0,0 1 0 0 0,1-1 0 0 0,-1 1 0 0 0,1-1 0 0 0,-1 0 0 0 0,1 1 0 0 0,-1-1 0 0 0,1 0 0 0 0,-1 1 0 0 0,1-1 0 0 0,-1 0 0 0 0,1 0 1 0 0,0 1-1 0 0,-1-1 0 0 0,1 0 0 0 0,-1 0 0 0 0,1 0 0 0 0,0 0 0 0 0,-1 0 0 0 0,1 0 0 0 0,-1 0 0 0 0,1 0 0 0 0,0 0 0 0 0,-1 0 0 0 0,1 0 0 0 0,-1-1 0 0 0,1 1 0 0 0,0 0 1 0 0,-1 0-1 0 0,1 0 0 0 0,-1-1 0 0 0,1 1 0 0 0,0-1 0 0 0,28-15-1615 0 0,-2-5-983 0 0,20-22-2585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3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101 249 3204 0 0,'0'0'2389'0'0,"4"-10"-2044"0"0,-1 5-260 0 0,17-48 1087 0 0,-12 8 3697 0 0,-12 60-6312 0 0,-15 107 2124 0 0,-35 151 650 0 0,2-88-989 0 0,45-151 842 0 0,20-58 258 0 0,72-130-1583 0 0,8-18-58 0 0,-80 147 191 0 0,10-24-92 0 0,2 2 1 0 0,50-72 0 0 0,-63 104-19 0 0,1 1 0 0 0,0 0 1 0 0,1 1-1 0 0,1 1 0 0 0,29-21 1 0 0,-10 14-71 0 0,67-29 1 0 0,-100 47 147 0 0,1 0 1 0 0,0 0-1 0 0,-1 0 1 0 0,1 1-1 0 0,-1-1 1 0 0,1 1-1 0 0,0-1 1 0 0,-1 1-1 0 0,1 0 1 0 0,0-1-1 0 0,0 1 1 0 0,-1 0-1 0 0,1 0 1 0 0,0 0-1 0 0,-1 1 1 0 0,1-1-1 0 0,0 0 1 0 0,0 1-1 0 0,-1-1 0 0 0,1 1 1 0 0,-1-1-1 0 0,1 1 1 0 0,0 0-1 0 0,-1 0 1 0 0,1 0-1 0 0,-1-1 1 0 0,0 1-1 0 0,1 1 1 0 0,-1-1-1 0 0,0 0 1 0 0,2 2-1 0 0,0 2 102 0 0,0 0-1 0 0,0 1 0 0 0,-1-1 1 0 0,0 1-1 0 0,0-1 1 0 0,0 1-1 0 0,-1-1 0 0 0,1 11 1 0 0,4 39 325 0 0,-3 0 0 0 0,-6 78 0 0 0,3-122-386 0 0,-4 49 85 0 0,-3 1 0 0 0,-3-2 0 0 0,-27 97-1 0 0,35-147-52 0 0,0 0-1 0 0,1 0 0 0 0,0 0 0 0 0,0 15 3640 0 0,-2-32-6122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1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9837 0 0,'0'0'4016'0'0,"-1"13"-4472"0"0,-2 9 538 0 0,-6 65 762 0 0,-2-92-4789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2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25 196 2904 0 0,'0'0'8625'0'0,"-7"84"-8241"0"0,7-60-152 0 0,0 2-156 0 0,-1 1 16 0 0,-1 3 84 0 0,0 2-176 0 0,1-4-704 0 0,-4 2-468 0 0,2-8-404 0 0,0-6-644 0 0</inkml:trace>
  <inkml:trace contextRef="#ctx0" brushRef="#br0" timeOffset="1">841 1 2996 0 0,'0'0'4758'0'0,"5"17"-4371"0"0,9 32 130 0 0,2-1-1 0 0,40 82 1 0 0,-45-111-391 0 0,1 0-1 0 0,27 33 1 0 0,-32-44-41 0 0,1 1 0 0 0,0-1 1 0 0,1-1-1 0 0,0 0 0 0 0,0 0 0 0 0,1 0 0 0 0,14 7 1 0 0,-23-14-3 0 0,1 1 0 0 0,-1-1 1 0 0,1 0-1 0 0,-1 1 1 0 0,1-1-1 0 0,-1 0 0 0 0,1 0 1 0 0,-1 0-1 0 0,1 0 1 0 0,0 0-1 0 0,-1-1 0 0 0,1 1 1 0 0,-1 0-1 0 0,1-1 0 0 0,-1 1 1 0 0,0-1-1 0 0,1 1 1 0 0,-1-1-1 0 0,1 0 0 0 0,-1 1 1 0 0,0-1-1 0 0,0 0 1 0 0,1 0-1 0 0,-1 0 0 0 0,0 0 1 0 0,0 0-1 0 0,0 0 1 0 0,0-1-1 0 0,0 1 0 0 0,1-2 1 0 0,4-5 335 0 0,-1-1 0 0 0,0 1 0 0 0,6-15 0 0 0,-8 18-371 0 0,11-24 133 0 0,-2 0 1 0 0,0 0-1 0 0,-2-1 1 0 0,-1 0-1 0 0,-2-1 1 0 0,-1 0-1 0 0,4-59 1 0 0,33 115-11975 0 0,-19-17 7791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71 12 0 0,'0'0'13025'0'0,"-12"-11"-12685"0"0,-38-36-223 0 0,49 46-117 0 0,0 0 0 0 0,0 0 0 0 0,-1 0 0 0 0,1 0 0 0 0,0 0 1 0 0,-1 0-1 0 0,1 0 0 0 0,0 0 0 0 0,-1 1 0 0 0,1-1 0 0 0,-1 0 0 0 0,0 1 0 0 0,1-1 1 0 0,-1 1-1 0 0,1 0 0 0 0,-1-1 0 0 0,0 1 0 0 0,1 0 0 0 0,-1 0 0 0 0,0 0 0 0 0,1 0 0 0 0,-1 0 1 0 0,-2 1-1 0 0,-3 0-12 0 0,-3 1-30 0 0,1 0 1 0 0,-1 0 0 0 0,1 1-1 0 0,-1 0 1 0 0,1 1 0 0 0,0 0 0 0 0,0 0-1 0 0,1 1 1 0 0,-1 0 0 0 0,-9 8-1 0 0,2 0-64 0 0,-1 0-1 0 0,2 1 0 0 0,-25 30 0 0 0,35-38 46 0 0,1 0 0 0 0,0 0 0 0 0,0 1 0 0 0,1 0 0 0 0,0 0 0 0 0,0 0 0 0 0,0 0 0 0 0,-2 10 0 0 0,5-16 66 0 0,-1 1 0 0 0,1-1-1 0 0,0 1 1 0 0,-1 0 0 0 0,1-1 0 0 0,0 1 0 0 0,0 0-1 0 0,0-1 1 0 0,0 1 0 0 0,0 0 0 0 0,1-1 0 0 0,-1 1-1 0 0,0 0 1 0 0,1-1 0 0 0,-1 1 0 0 0,1-1 0 0 0,0 1-1 0 0,-1-1 1 0 0,1 1 0 0 0,0-1 0 0 0,0 0 0 0 0,0 1-1 0 0,0-1 1 0 0,0 0 0 0 0,0 1 0 0 0,0-1 0 0 0,1 0-1 0 0,-1 0 1 0 0,0 0 0 0 0,1 0 0 0 0,-1 0 0 0 0,0-1-1 0 0,1 1 1 0 0,-1 0 0 0 0,1-1 0 0 0,0 1 0 0 0,-1-1-1 0 0,1 1 1 0 0,-1-1 0 0 0,1 0 0 0 0,0 1 0 0 0,-1-1-1 0 0,3 0 1 0 0,9 0 4 0 0,0 0-1 0 0,0-1 0 0 0,0 0 1 0 0,-1-1-1 0 0,1-1 1 0 0,0 0-1 0 0,19-7 0 0 0,-11 1 35 0 0,1 0 0 0 0,-1-1 0 0 0,26-18 0 0 0,-44 26-7 0 0,13 32-2172 0 0,8 30 2226 0 0,-14-33-691 0 0,2-1 1 0 0,19 35 0 0 0,-23-50-1454 0 0,1-6-733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2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1 7645 0 0,'0'0'5620'0'0,"2"8"-7131"0"0,1 30 1620 0 0,-1 0 0 0 0,-2 0-1 0 0,-1 0 1 0 0,-2 0-1 0 0,-2 0 1 0 0,-2 0 0 0 0,-1-1-1 0 0,-2 0 1 0 0,-1-1 0 0 0,-22 48-1 0 0,19-50-14 0 0,-24 52-1455 0 0,32-74-184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7437 0 0,'0'0'1654'0'0,"0"17"-1477"0"0,0-7-144 0 0,0 9 15 0 0,1 0 1 0 0,1 1-1 0 0,1-1 1 0 0,0 0-1 0 0,11 35 1 0 0,-10-45-19 0 0,0 0 1 0 0,1-1 0 0 0,-1 1 0 0 0,2-1-1 0 0,-1 1 1 0 0,9 8 0 0 0,-13-16 29 0 0,0 1-1 0 0,1-1 1 0 0,-1 0 0 0 0,0 1 0 0 0,1-1 0 0 0,-1 0-1 0 0,1 0 1 0 0,0 0 0 0 0,-1 0 0 0 0,1 0 0 0 0,0 0-1 0 0,-1 0 1 0 0,1-1 0 0 0,0 1 0 0 0,0-1-1 0 0,0 1 1 0 0,0-1 0 0 0,0 0 0 0 0,-1 1 0 0 0,1-1-1 0 0,0 0 1 0 0,0 0 0 0 0,0-1 0 0 0,0 1-1 0 0,0 0 1 0 0,0-1 0 0 0,0 1 0 0 0,-1-1 0 0 0,1 1-1 0 0,0-1 1 0 0,0 0 0 0 0,-1 0 0 0 0,1 0 0 0 0,0 0-1 0 0,-1 0 1 0 0,1 0 0 0 0,-1 0 0 0 0,3-3-1 0 0,4-4 250 0 0,0-1 0 0 0,-1 1 1 0 0,1-2-1 0 0,-2 1 0 0 0,1-1 0 0 0,-2 0 0 0 0,7-13 0 0 0,1-9-50 0 0,9-36 1 0 0,-8 24-1769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1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120 227 2980 0 0,'0'0'4535'0'0,"15"-5"-4701"0"0,112-33 5 0 0,-119 36 193 0 0,0-1 1 0 0,0-1-1 0 0,-1 1 1 0 0,1-1-1 0 0,-1-1 0 0 0,0 1 1 0 0,0-1-1 0 0,-1 0 1 0 0,1-1-1 0 0,7-9 1 0 0,-10 12-14 0 0,-1-1 0 0 0,-1 1 1 0 0,1-1-1 0 0,0 1 0 0 0,-1-1 1 0 0,0 0-1 0 0,0 0 1 0 0,0 0-1 0 0,0-1 0 0 0,-1 1 1 0 0,0 0-1 0 0,0 0 0 0 0,0-1 1 0 0,0 1-1 0 0,-1-1 0 0 0,1 1 1 0 0,-1-1-1 0 0,0 1 1 0 0,0-1-1 0 0,-1 1 0 0 0,-1-6 1 0 0,1 8-25 0 0,0 1 0 0 0,0-1 0 0 0,0 1 0 0 0,0 0 0 0 0,0-1 0 0 0,0 1 0 0 0,0 0 0 0 0,-1 0 0 0 0,1 0 0 0 0,0 0 0 0 0,-1 0 0 0 0,1 0 0 0 0,-1 0 0 0 0,1 1 0 0 0,-1-1 0 0 0,0 0-1 0 0,1 1 1 0 0,-4-1 0 0 0,-32-7-374 0 0,33 7 372 0 0,-7 0 60 0 0,-1 0 0 0 0,0 0-1 0 0,1 1 1 0 0,-1 1 0 0 0,0 0 0 0 0,1 1 0 0 0,-1 0 0 0 0,1 0 0 0 0,0 1 0 0 0,-1 1 0 0 0,1 0 0 0 0,1 0 0 0 0,-1 1 0 0 0,1 1 0 0 0,0 0-1 0 0,0 0 1 0 0,0 1 0 0 0,1 0 0 0 0,0 0 0 0 0,0 1 0 0 0,1 1 0 0 0,0-1 0 0 0,1 1 0 0 0,0 0 0 0 0,0 1 0 0 0,1 0 0 0 0,0 0 0 0 0,1 0-1 0 0,0 1 1 0 0,0 0 0 0 0,1 0 0 0 0,1 0 0 0 0,0 0 0 0 0,0 1 0 0 0,1-1 0 0 0,0 20 0 0 0,2-22-62 0 0,0 0 0 0 0,1 0-1 0 0,1 0 1 0 0,-1-1 0 0 0,2 1 0 0 0,-1 0 0 0 0,1-1 0 0 0,0 1 0 0 0,1-1 0 0 0,0 0-1 0 0,0 0 1 0 0,1 0 0 0 0,6 8 0 0 0,-3-6 132 0 0,1-1-1 0 0,0 0 1 0 0,1 0-1 0 0,-1 0 1 0 0,2-1-1 0 0,-1-1 1 0 0,1 0-1 0 0,18 9 1 0 0,11 9 1262 0 0,-38-24-1608 0 0,-1 0 1 0 0,1 1 0 0 0,0-1 0 0 0,0 1 0 0 0,-1-1 0 0 0,1 1 0 0 0,-1 0 0 0 0,1-1 0 0 0,-1 1 0 0 0,0 0-1 0 0,0 0 1 0 0,0 0 0 0 0,0 0 0 0 0,0 0 0 0 0,0 0 0 0 0,0 1 0 0 0,0 1 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4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80 0 0,'0'0'3213'0'0,"3"-8"-4654"0"0,14 10 1472 0 0,1 1 1 0 0,-1 0 0 0 0,0 2-1 0 0,-1-1 1 0 0,1 2 0 0 0,19 10-1 0 0,-27-13-162 0 0,13 6-847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52 0 0,'0'0'1160'0'0,"37"108"-1292"0"0,-25-77 196 0 0,-1 4 80 0 0,5 1-16 0 0,-1 0-76 0 0,2 2 120 0 0,6-3-172 0 0,-3 0-468 0 0,-1-5-208 0 0,4-5 208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5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1 984 0 0,'0'0'1772'0'0,"73"58"-2484"0"0,-50-42 1012 0 0,2 4-80 0 0,-1 1 28 0 0,2-1-156 0 0,-3 4-92 0 0,-5-5-1056 0 0,3 1-792 0 0</inkml:trace>
  <inkml:trace contextRef="#ctx0" brushRef="#br0" timeOffset="1">290 286 120 0 0,'0'0'651'0'0,"9"15"-593"0"0,-5-10-54 0 0,75 128 249 0 0,-71-117-289 0 0,4 7-94 0 0,-1 0 0 0 0,0 1 0 0 0,-2 0 0 0 0,7 27-1 0 0,-16-24-268 0 0,2-22 399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0 128 0 0,'0'0'244'0'0,"-3"108"-464"0"0,-1-85 212 0 0,0-2-72 0 0,0-2 80 0 0,1-5 16 0 0,0-3-16 0 0,0-3-76 0 0,3-2 72 0 0,-2-1 4 0 0,1-2 0 0 0,1-1 0 0 0</inkml:trace>
  <inkml:trace contextRef="#ctx0" brushRef="#br0" timeOffset="1">82 354 28 0 0,'0'0'108'0'0,"44"88"-44"0"0,-29-56-64 0 0,1 2-44 0 0,-7-2 32 0 0,6 1-20 0 0,-4-5 24 0 0,-3-1-52 0 0,3-3 56 0 0,-3-5 4 0 0,-2-2-40 0 0,2-3 40 0 0,0 1 0 0 0</inkml:trace>
  <inkml:trace contextRef="#ctx0" brushRef="#br0" timeOffset="2">300 802 36 0 0,'0'0'1571'0'0,"12"14"-1210"0"0,-4-5-333 0 0,82 107-223 0 0,-76-93 168 0 0,-1 1-1 0 0,0 0 1 0 0,-2 0 0 0 0,-1 1 0 0 0,-1 1 0 0 0,-1 0 0 0 0,5 27-1 0 0,12 67 58 0 0,-10-77 462 0 0,-12-35-383 0 0,1-1 0 0 0,-2 1 0 0 0,1-1 0 0 0,-1 1 0 0 0,0 0 0 0 0,-1 0 0 0 0,0 0-1 0 0,0 0 1 0 0,-1 14 0 0 0,-2-15-1703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43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2464 600 0 0,'0'0'2447'0'0,"3"18"-2716"0"0,13 57 473 0 0,-13-65 41 0 0,1 0 0 0 0,0 0-1 0 0,0-1 1 0 0,1 0 0 0 0,0 0 0 0 0,1 0-1 0 0,0 0 1 0 0,0-1 0 0 0,1 0-1 0 0,0 0 1 0 0,1-1 0 0 0,14 12 0 0 0,-4-3 262 0 0,40 31 254 0 0,2-2 0 0 0,3-2 0 0 0,74 37 0 0 0,-113-65-694 0 0,60 30 137 0 0,1-4 1 0 0,2-3 0 0 0,150 43 0 0 0,-125-52 206 0 0,1-5-1 0 0,191 15 1 0 0,-186-30 53 0 0,1-6-1 0 0,0-5 1 0 0,195-29-1 0 0,-239 15-201 0 0,-1-3 0 0 0,-1-4 0 0 0,-1-3 0 0 0,-1-2 0 0 0,130-75 0 0 0,-155 73-171 0 0,-1-1 1 0 0,-1-2 0 0 0,-2-2 0 0 0,-1-2 0 0 0,-2-2-1 0 0,-2-1 1 0 0,-1-2 0 0 0,-3-1 0 0 0,-1-2-1 0 0,49-93 1 0 0,-37 46-55 0 0,-4-1 1 0 0,-4-2-1 0 0,-4-1 0 0 0,-4-2 0 0 0,14-102 1 0 0,-30 122-46 0 0,-4-1 0 0 0,-3 0 1 0 0,-11-148-1 0 0,-2 163-28 0 0,-2 0 1 0 0,-3 0-1 0 0,-3 1 0 0 0,-3 1 1 0 0,-2 1-1 0 0,-32-63 0 0 0,32 82-22 0 0,-3 1 0 0 0,-1 1-1 0 0,-1 1 1 0 0,-3 1 0 0 0,-1 2 0 0 0,-44-42-1 0 0,31 39-39 0 0,-3 1 0 0 0,0 3 0 0 0,-3 2 0 0 0,-86-45 0 0 0,45 35 0 0 0,-185-60 0 0 0,-106 6-63 0 0,123 51-33 0 0,204 40 20 0 0,-2 2-1 0 0,-94 5 1 0 0,94 6 59 0 0,1 2-1 0 0,-107 32 0 0 0,-100 58-176 0 0,223-80 197 0 0,0 1 0 0 0,1 3 0 0 0,1 0 0 0 0,-50 44 0 0 0,-123 129-156 0 0,133-121 255 0 0,47-44-75 0 0,1 2 0 0 0,1 1 0 0 0,2 1 0 0 0,-28 50 1 0 0,-70 161-98 0 0,121-239 165 0 0,-25 54-71 0 0,2 0-1 0 0,-24 90 0 0 0,48-144 75 0 0,-17 67-36 0 0,3 1-1 0 0,-9 117 1 0 0,22-128-40 0 0,-2 233 303 0 0,7-280-173 0 0,1 0 0 0 0,0 0 0 0 0,1 0-1 0 0,0 0 1 0 0,2-1 0 0 0,0 0 0 0 0,1 0 0 0 0,0-1 0 0 0,14 21 0 0 0,11 12 111 0 0,57 64 0 0 0,13 19-10 0 0,-8 31-1454 0 0,-26-40-2401 0 0,-23-52 32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6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3116 0 0,'0'0'5003'0'0,"12"1"-6131"0"0,-6-1 1110 0 0,6 2 18 0 0,1-1 1 0 0,-1 2-1 0 0,0-1 0 0 0,0 2 0 0 0,18 6 1 0 0,-26-8 0 0 0,117 50 361 0 0,130 77 0 0 0,-219-112-214 0 0,-22-12-432 0 0,0 0 1 0 0,-1 0-1 0 0,1 1 1 0 0,14 13-1 0 0,-19-13-669 0 0,-4-5 792 0 0,-1-1 1 0 0,0 1-1 0 0,1 0 0 0 0,-1-1 1 0 0,1 1-1 0 0,-1-1 1 0 0,1 1-1 0 0,-1-1 1 0 0,1 1-1 0 0,0-1 0 0 0,-1 1 1 0 0,1-1-1 0 0,-1 1 1 0 0,1-1-1 0 0,0 0 1 0 0,0 0-1 0 0,-1 1 0 0 0,1-1 1 0 0,0 0-1 0 0,-1 0 1 0 0,2 1-1 0 0,9-1-1447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27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19 1612 0 0,'0'0'5310'0'0,"5"-18"-8087"0"0,-8 25 2453 0 0,-15 40 638 0 0,8-18-25 0 0,-6 16 278 0 0,-10 55 0 0 0,18-65-240 0 0,-1 1-1 0 0,-2-2 1 0 0,-21 47 0 0 0,23-62-359 0 0,-1 0 0 0 0,-1-1 1 0 0,-1-1-1 0 0,-25 30 1 0 0,20-33-2056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0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75 228 0 0,'0'0'249'0'0,"-1"-6"-158"0"0,-2-62 3320 0 0,30 79-5195 0 0,175 63 2734 0 0,-143-54-793 0 0,-54-18-167 0 0,9 2-9 0 0,0 0 0 0 0,0 1 0 0 0,-1 1 0 0 0,1 0 0 0 0,-1 1 1 0 0,-1 0-1 0 0,1 1 0 0 0,-1 1 0 0 0,20 18 0 0 0,-4-3-193 0 0,1 0 1 0 0,45 27-1 0 0,-43-30 245 0 0,0 1 1 0 0,40 37-1 0 0,82 71-50 0 0,-36-35-23 0 0,-51-36-133 0 0,201 190 1096 0 0,-195-177-1077 0 0,81 93 305 0 0,-106-103-262 0 0,-2 3 0 0 0,-4 2 0 0 0,44 94 0 0 0,-3 33-212 0 0,5 11 1116 0 0,-54-135-385 0 0,9 16 610 0 0,49 149-1 0 0,-69-160-807 0 0,67 269 452 0 0,-69-250-366 0 0,3-2 0 0 0,58 147 0 0 0,-7-20 562 0 0,-72-213-1345 0 0,4 10 1988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183 266 592 0 0,'0'0'965'0'0,"-8"-14"-608"0"0,4 8-316 0 0,-8-15 220 0 0,0-1 0 0 0,1 1 0 0 0,-10-33 1 0 0,18 46-229 0 0,-1 1 0 0 0,1-1 0 0 0,-1 1 0 0 0,-1 0 0 0 0,1 0 0 0 0,-1 1 0 0 0,0-1 1 0 0,-1 1-1 0 0,0 0 0 0 0,0 1 0 0 0,0-1 0 0 0,-12-7 0 0 0,-21-21 2666 0 0,38 34-2517 0 0,7 9-3454 0 0,13 9 3363 0 0,-17-15-198 0 0,36 29 1031 0 0,1-1-1 0 0,1-2 1 0 0,2-2-1 0 0,45 22 1 0 0,-42-23-486 0 0,329 173 795 0 0,-264-142-1039 0 0,-94-48-138 0 0,-1-1 0 0 0,17 15 1 0 0,-30-18-640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1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0 1956 0 0,'0'0'4502'0'0,"-8"5"-7772"0"0,-4 2 3357 0 0,1 2 0 0 0,0 0 0 0 0,0 0 0 0 0,1 1 0 0 0,-10 12 0 0 0,-52 69 1157 0 0,24-29-631 0 0,-120 133 1145 0 0,161-184-1651 0 0,6-9-45 0 0,0 1 1 0 0,0-1-1 0 0,-1 0 0 0 0,1 0 0 0 0,0 0 0 0 0,-1-1 0 0 0,0 1 0 0 0,1 0 0 0 0,-1 0 0 0 0,0-1 0 0 0,-2 2 0 0 0,6-16-3481 0 0,12-18-839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22 952 0 0,'0'0'7684'0'0,"0"-5"-9664"0"0,2-12 1297 0 0,-3 29 322 0 0,-6 41 90 0 0,-47 181-350 0 0,24-118 1033 0 0,-23 198 1 0 0,41-187 1226 0 0,11-121-2934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2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3 238 768 0 0,'0'0'4931'0'0,"14"-12"-4690"0"0,-4 4-199 0 0,25-21 127 0 0,42-26 1 0 0,-69 50-136 0 0,0-1 1 0 0,0 1 0 0 0,0-2 0 0 0,-1 1-1 0 0,11-13 1 0 0,-15 16-26 0 0,-1 0 1 0 0,1 0-1 0 0,-1-1 1 0 0,0 0-1 0 0,-1 1 0 0 0,1-1 1 0 0,0 0-1 0 0,-1 0 0 0 0,0 1 1 0 0,0-1-1 0 0,0 0 0 0 0,-1 0 1 0 0,1 0-1 0 0,-1 0 0 0 0,0-1 1 0 0,0-4-1 0 0,-1 8-39 0 0,0 0 0 0 0,1 0 0 0 0,-1 0 0 0 0,0 0 0 0 0,0 0 1 0 0,0 0-1 0 0,0 0 0 0 0,0 0 0 0 0,0 0 0 0 0,-1 0 0 0 0,1 0 0 0 0,0 0 0 0 0,0 1 0 0 0,-1-1 0 0 0,1 1 1 0 0,0-1-1 0 0,-1 1 0 0 0,1-1 0 0 0,0 1 0 0 0,-1 0 0 0 0,1 0 0 0 0,0 0 0 0 0,-1-1 0 0 0,1 1 0 0 0,-1 1 1 0 0,1-1-1 0 0,-1 0 0 0 0,-1 1 0 0 0,-45 4-985 0 0,41-3 988 0 0,0 0-1 0 0,1 1 0 0 0,-1 0 0 0 0,0 0 0 0 0,1 1 0 0 0,0-1 1 0 0,0 2-1 0 0,0-1 0 0 0,0 1 0 0 0,1-1 0 0 0,-1 2 0 0 0,1-1 1 0 0,1 0-1 0 0,-1 1 0 0 0,1 0 0 0 0,0 0 0 0 0,0 0 0 0 0,0 1 1 0 0,-3 10-1 0 0,3-7 162 0 0,0 0 1 0 0,1 0 0 0 0,1 0 0 0 0,-1 0-1 0 0,2 1 1 0 0,-1-1 0 0 0,1 1 0 0 0,1-1-1 0 0,0 1 1 0 0,1-1 0 0 0,0 1-1 0 0,0-1 1 0 0,4 13 0 0 0,-1-9 170 0 0,1 0-1 0 0,1 0 1 0 0,9 16 0 0 0,-11-23-554 0 0,0-1 0 0 0,0 0 0 0 0,0 0 0 0 0,1 0 0 0 0,0-1 0 0 0,0 1 0 0 0,0-1 0 0 0,9 6 0 0 0,-1-6-2027 0 0,4-6-562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3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9 206 3464 0 0,'0'0'3656'0'0,"-2"16"-5546"0"0,1-4 1917 0 0,-1 7 90 0 0,0 0 0 0 0,1 0 0 0 0,1 0 0 0 0,5 37 0 0 0,-5-55-50 0 0,0 0-1 0 0,0 0 1 0 0,0 0-1 0 0,1 0 1 0 0,-1 0 0 0 0,1 0-1 0 0,-1 0 1 0 0,1 0 0 0 0,-1 0-1 0 0,1 0 1 0 0,-1-1-1 0 0,1 1 1 0 0,0 0 0 0 0,-1 0-1 0 0,1 0 1 0 0,0-1 0 0 0,0 1-1 0 0,-1-1 1 0 0,1 1 0 0 0,0 0-1 0 0,0-1 1 0 0,0 1-1 0 0,0-1 1 0 0,0 0 0 0 0,0 1-1 0 0,0-1 1 0 0,0 0 0 0 0,0 0-1 0 0,0 1 1 0 0,0-1-1 0 0,0 0 1 0 0,0 0 0 0 0,0 0-1 0 0,0 0 1 0 0,0 0 0 0 0,0-1-1 0 0,0 1 1 0 0,0 0 0 0 0,0 0-1 0 0,0-1 1 0 0,0 1-1 0 0,0-1 1 0 0,0 1 0 0 0,1-1-1 0 0,7-3 15 0 0,0-1-1 0 0,0 0 1 0 0,15-10-1 0 0,-12 7-27 0 0,7-5-59 0 0,1-2 0 0 0,-2 0 0 0 0,28-29 0 0 0,-36 34 28 0 0,-10 12-255 0 0,0 0 0 0 0,-1 0-1 0 0,1 0 1 0 0,0 0 0 0 0,0 0 0 0 0,0 0 0 0 0,1 1 0 0 0,-1-1-1 0 0,0 0 1 0 0,1 0 0 0 0,0 0 0 0 0,-1 0 0 0 0,1 0 0 0 0,0 0-1 0 0,0 0 1 0 0,1 2 0 0 0,2 3 396 0 0,-1 0 0 0 0,1 0 0 0 0,0 0 0 0 0,6 7 0 0 0,-9-13-74 0 0,0 1 1 0 0,0-1-1 0 0,0 0 0 0 0,0 0 0 0 0,0 0 1 0 0,0-1-1 0 0,0 1 0 0 0,0 0 1 0 0,0 0-1 0 0,0-1 0 0 0,1 1 1 0 0,-1 0-1 0 0,0-1 0 0 0,1 1 0 0 0,-1-1 1 0 0,0 0-1 0 0,1 1 0 0 0,-1-1 1 0 0,0 0-1 0 0,1 0 0 0 0,-1 0 1 0 0,1 0-1 0 0,-1 0 0 0 0,0 0 1 0 0,1 0-1 0 0,1-1 0 0 0,0 0-33 0 0,-1 0 0 0 0,0-1 0 0 0,1 1-1 0 0,-1-1 1 0 0,0 0 0 0 0,0 1 0 0 0,0-1 0 0 0,0 0-1 0 0,0 0 1 0 0,0 0 0 0 0,-1-1 0 0 0,3-3 0 0 0,1-1-123 0 0,-1-1 0 0 0,0 0 0 0 0,-1 1 0 0 0,0-2 0 0 0,0 1 0 0 0,-1 0 0 0 0,3-16 0 0 0,-5 19-28 0 0,0 1 0 0 0,0-1 0 0 0,0 1 0 0 0,0 0 0 0 0,-1-1 0 0 0,-1-6 0 0 0,1 11 65 0 0,1 0-1 0 0,0-1 0 0 0,0 1 0 0 0,0 0 1 0 0,0 0-1 0 0,0-1 0 0 0,0 1 0 0 0,-1 0 0 0 0,1-1 1 0 0,0 1-1 0 0,0 0 0 0 0,0 0 0 0 0,-1-1 0 0 0,1 1 1 0 0,0 0-1 0 0,0 0 0 0 0,0 0 0 0 0,-1 0 1 0 0,1-1-1 0 0,0 1 0 0 0,-1 0 0 0 0,1 0 0 0 0,0 0 1 0 0,0 0-1 0 0,-1 0 0 0 0,1 0 0 0 0,0 0 1 0 0,-1-1-1 0 0,1 1 0 0 0,0 0 0 0 0,-1 0 0 0 0,1 0 1 0 0,-1 1-1 0 0,-14 13-901 0 0,11-8 829 0 0,1 1 1 0 0,-1-1 0 0 0,1 1-1 0 0,0-1 1 0 0,0 1-1 0 0,1 0 1 0 0,0 0-1 0 0,1 0 1 0 0,-1 0 0 0 0,1 0-1 0 0,0 1 1 0 0,1-1-1 0 0,0 0 1 0 0,0 0-1 0 0,1 1 1 0 0,0-1-1 0 0,0 0 1 0 0,2 9 0 0 0,-1-10 214 0 0,0-1 1 0 0,1 1 0 0 0,-1-1 0 0 0,1 1 0 0 0,0-1 0 0 0,1 0 0 0 0,-1 0-1 0 0,1 0 1 0 0,0-1 0 0 0,0 1 0 0 0,0-1 0 0 0,1 0 0 0 0,-1 0 0 0 0,1-1-1 0 0,0 1 1 0 0,0-1 0 0 0,0 0 0 0 0,1 0 0 0 0,-1-1 0 0 0,1 0 0 0 0,0 0-1 0 0,8 2 1 0 0,11 2 317 0 0,1-1 0 0 0,1-2 0 0 0,-1 0 1 0 0,34-2-1 0 0,-45-2-330 0 0,0 0 0 0 0,1-1 0 0 0,-1-1 0 0 0,0 0 0 0 0,0-1 0 0 0,-1-1 0 0 0,1 0 0 0 0,23-12 0 0 0,-13 1-91 0 0,-1-1 0 0 0,0-1 0 0 0,-1-1 0 0 0,-2-1 0 0 0,0-1 0 0 0,-1-1 0 0 0,-1 0 0 0 0,-1-2 0 0 0,-1 0 0 0 0,-1-1 0 0 0,-1-1 0 0 0,-1 0 0 0 0,14-41 0 0 0,-25 60-12 0 0,-1-1 1 0 0,1 0 0 0 0,-2 1 0 0 0,1-1 0 0 0,-1 0 0 0 0,-1 0-1 0 0,1-9 1 0 0,-22 33-2701 0 0,-35 46 2021 0 0,3 3 0 0 0,-64 100 0 0 0,-59 159 2176 0 0,173-318-1395 0 0,-2 3 88 0 0,0 2-1 0 0,1-1 1 0 0,0 0 0 0 0,1 1 0 0 0,-2 11 0 0 0,5-22-239 0 0,0 0 0 0 0,0 0 0 0 0,0 1 0 0 0,0-1 0 0 0,0 0 0 0 0,0 1 1 0 0,0-1-1 0 0,0 0 0 0 0,0 0 0 0 0,0 1 0 0 0,0-1 0 0 0,0 0 0 0 0,0 1 0 0 0,0-1 0 0 0,0 0 1 0 0,0 0-1 0 0,0 1 0 0 0,0-1 0 0 0,1 0 0 0 0,-1 0 0 0 0,0 1 0 0 0,0-1 0 0 0,0 0 0 0 0,0 0 1 0 0,1 0-1 0 0,-1 1 0 0 0,0-1 0 0 0,0 0 0 0 0,1 0 0 0 0,-1 0 0 0 0,0 0 0 0 0,0 0 0 0 0,1 1 1 0 0,-1-1-1 0 0,16-2-2172 0 0,16-10-87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2520 0 0,'0'0'5677'0'0,"84"-57"-5961"0"0,-57 57-68 0 0,3 0 348 0 0,7 7-4 0 0,1 1 16 0 0,-1-1 116 0 0,-1 1-124 0 0,4 0-248 0 0,-8-1-700 0 0,-8-3-993 0 0,1-4-1203 0 0</inkml:trace>
  <inkml:trace contextRef="#ctx0" brushRef="#br0" timeOffset="1">63 105 88 0 0,'0'0'3990'0'0,"-2"4"-3805"0"0,2-3-140 0 0,0 0-1 0 0,-1 0 1 0 0,1 0 0 0 0,0 0-1 0 0,0 0 1 0 0,-1 1-1 0 0,1-1 1 0 0,0 0 0 0 0,0 0-1 0 0,0 0 1 0 0,0 0 0 0 0,1 1-1 0 0,-1-1 1 0 0,0 0-1 0 0,0 0 1 0 0,1 0 0 0 0,-1 0-1 0 0,1 0 1 0 0,-1 0 0 0 0,1 0-1 0 0,0 2 1 0 0,26 19 953 0 0,-24-20-968 0 0,11 7 54 0 0,1 0 0 0 0,1-1 0 0 0,-1-1 1 0 0,31 11-1 0 0,-29-13-1006 0 0,0-1 0 0 0,31 3 0 0 0,3-5-1694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33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534 1 5777 0 0,'0'0'2386'0'0,"-5"6"-4841"0"0,3-2 2425 0 0,0 1 1 0 0,0-1-1 0 0,0 1 0 0 0,1-1 0 0 0,-1 1 1 0 0,1 0-1 0 0,0 0 0 0 0,1 0 0 0 0,-1 0 1 0 0,1 0-1 0 0,0 0 0 0 0,1 5 0 0 0,-3 16-72 0 0,-5 30 135 0 0,-3-1 0 0 0,-2 0 0 0 0,-2-1 0 0 0,-3 0 0 0 0,-2-2 0 0 0,-2 0 0 0 0,-3-1 0 0 0,-2-1 0 0 0,-2-1 0 0 0,-2-2 0 0 0,-61 74 0 0 0,-62 37-688 0 0,92-106-2953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49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1228 0 0,'3'8'11715'0'0,"191"-15"-11026"0"0,103 3-783 0 0,-248 12 75 0 0,-49-7-196 0 0,0-1 1 0 0,0 1 0 0 0,0 0 0 0 0,0 0 0 0 0,0 0-1 0 0,0 0 1 0 0,0-1 0 0 0,0 1 0 0 0,0 0 0 0 0,-1 0 0 0 0,1 0-1 0 0,0-1 1 0 0,-1 1 0 0 0,1 0 0 0 0,-1 0 0 0 0,1-1 0 0 0,-1 1-1 0 0,1 0 1 0 0,-1-1 0 0 0,1 1 0 0 0,-1-1 0 0 0,0 1-1 0 0,1-1 1 0 0,-2 1 0 0 0,-23 4-3676 0 0,3-5 124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3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1 244 6505 0 0,'0'0'9317'0'0,"3"16"-9116"0"0,27 143-171 0 0,-21-108-418 0 0,-8-28-3719 0 0,-7-40-24 0 0,1-7-804 0 0</inkml:trace>
  <inkml:trace contextRef="#ctx0" brushRef="#br0" timeOffset="1">208 1 8081 0 0,'0'0'1764'0'0,"40"90"-3836"0"0,-36-71-281 0 0,6 0-2851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3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4744 0 0,'0'0'7790'0'0,"1"15"-7175"0"0,2 4-481 0 0,4 79 676 0 0,-7-90-757 0 0,0-1-1 0 0,0 1 1 0 0,-1 0-1 0 0,0 0 1 0 0,0 0-1 0 0,-1-1 1 0 0,0 1-1 0 0,0-1 1 0 0,-1 1-1 0 0,-5 10 1 0 0,2-14 955 0 0,5-12-511 0 0,7-13-463 0 0,3 11-211 0 0,0 1-1 0 0,1 0 0 0 0,0 0 1 0 0,1 1-1 0 0,19-12 1 0 0,63-29-42 0 0,-88 47 208 0 0,6-4 42 0 0,0 0 0 0 0,0 1-1 0 0,1 1 1 0 0,-1 0-1 0 0,1 1 1 0 0,0 0 0 0 0,0 0-1 0 0,0 1 1 0 0,16 0-1 0 0,-26 2-20 0 0,-1 1-1 0 0,0-1 0 0 0,1 1 0 0 0,-1 0 0 0 0,0-1 0 0 0,1 1 0 0 0,-1 0 0 0 0,0 0 1 0 0,0 0-1 0 0,0 0 0 0 0,0 0 0 0 0,0 0 0 0 0,0 0 0 0 0,0 0 0 0 0,0 0 1 0 0,0 1-1 0 0,-1-1 0 0 0,1 0 0 0 0,0 1 0 0 0,-1-1 0 0 0,1 0 0 0 0,-1 1 0 0 0,0-1 1 0 0,1 1-1 0 0,-1-1 0 0 0,0 1 0 0 0,0-1 0 0 0,0 3 0 0 0,2 52 236 0 0,-2-44-185 0 0,-16 204-1868 0 0,16-214 1402 0 0,0-2 296 0 0,-1 0 0 0 0,1 1 0 0 0,0-1 0 0 0,0 0 0 0 0,0 1 0 0 0,0-1 0 0 0,0 0 0 0 0,0 1 0 0 0,0-1 0 0 0,0 0 0 0 0,0 1 0 0 0,0-1 0 0 0,0 0 0 0 0,0 1 0 0 0,0-1 0 0 0,1 0 0 0 0,-1 1 0 0 0,0-1 0 0 0,0 0 0 0 0,0 0 0 0 0,0 1 0 0 0,0-1 0 0 0,1 0 0 0 0,-1 0 0 0 0,2 2-990 0 0,-1-1 990 0 0,-1-1 0 0 0,1 0 1 0 0,11-1-4401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4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 0 3512 0 0,'0'0'7648'0'0,"-1"16"-7209"0"0,-27 290 1399 0 0,23 29-727 0 0,5-228-332 0 0,1-116-611 0 0,0 1 1 0 0,0 0 0 0 0,1 0-1 0 0,3-11 1 0 0,5-23-1058 0 0,-10 40 852 0 0,4-40-759 0 0,0-55 1 0 0,-4 86 742 0 0,-1 0 1 0 0,0 0 0 0 0,0 0-1 0 0,-1 0 1 0 0,-1 0 0 0 0,0 1-1 0 0,0-1 1 0 0,-1 1 0 0 0,0 0-1 0 0,-9-15 1 0 0,10 21 15 0 0,0 0-1 0 0,0 0 1 0 0,0 1 0 0 0,-1-1-1 0 0,0 1 1 0 0,1-1-1 0 0,-1 1 1 0 0,0 0 0 0 0,-1 1-1 0 0,1-1 1 0 0,0 1-1 0 0,-1 0 1 0 0,0 0 0 0 0,1 0-1 0 0,-6-1 1 0 0,1 1-19 0 0,1 1 1 0 0,-1 0-1 0 0,0 0 0 0 0,1 1 1 0 0,-1 0-1 0 0,0 0 0 0 0,0 1 1 0 0,-8 2-1 0 0,-7 3-19 0 0,1 1 0 0 0,0 1 1 0 0,0 1-1 0 0,1 1 0 0 0,-27 16 0 0 0,25-13 174 0 0,2 1-1 0 0,-1 1 1 0 0,-35 32-1 0 0,52-41-24 0 0,1 0 0 0 0,-1 0 0 0 0,1 0 0 0 0,0 1-1 0 0,0 0 1 0 0,1 0 0 0 0,0 0 0 0 0,0 0 0 0 0,1 0 0 0 0,0 1 0 0 0,0 0-1 0 0,1 0 1 0 0,0 0 0 0 0,0 0 0 0 0,1 0 0 0 0,-1 14 0 0 0,2-18 4 0 0,0 0 1 0 0,1 1 0 0 0,-1-1-1 0 0,1 0 1 0 0,0 0-1 0 0,1 0 1 0 0,-1 1 0 0 0,1-1-1 0 0,-1-1 1 0 0,1 1 0 0 0,0 0-1 0 0,1 0 1 0 0,4 5 0 0 0,-2-2 5 0 0,1-1 0 0 0,1 0-1 0 0,-1-1 1 0 0,1 1 0 0 0,0-1 0 0 0,12 6 0 0 0,-2-2 3 0 0,1-1 0 0 0,0 0 0 0 0,0-2 0 0 0,1 0 0 0 0,30 5 0 0 0,-26-7 134 0 0,0-2-1 0 0,1 0 0 0 0,-1-1 0 0 0,1-1 1 0 0,-1-2-1 0 0,1 0 0 0 0,-1-2 1 0 0,0 0-1 0 0,0-1 0 0 0,29-12 0 0 0,-48 16 194 0 0,0 0-807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2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2 126 80 0 0,'-1'-21'13184'0'0,"6"17"-13788"0"0,14-19 901 0 0,19-32 0 0 0,-23 32-240 0 0,-32 55-7643 0 0,7-17 3269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27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1632 0 0,'0'0'4841'0'0,"2"9"-5279"0"0,-1 0 522 0 0,6 47 273 0 0,-7-50-179 0 0,0-1-1 0 0,0 1 1 0 0,0-1-1 0 0,0 1 0 0 0,-1-1 1 0 0,0 1-1 0 0,0-1 0 0 0,-4 10 1 0 0,36-71 4470 0 0,-13 26-4603 0 0,23-57 1 0 0,-39 80-910 0 0,-5 9 265 0 0,-10 15-603 0 0,3-4-860 0 0,0-1-2219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4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47 6565 0 0,'0'0'8320'0'0,"-19"-10"-8019"0"0,3 1-346 0 0,0 1 0 0 0,-33-11 0 0 0,46 19 35 0 0,-1-1-1 0 0,0 1 0 0 0,0 0 0 0 0,0 0 1 0 0,1 1-1 0 0,-1-1 0 0 0,0 1 0 0 0,0 0 1 0 0,1 0-1 0 0,-1 0 0 0 0,1 0 0 0 0,-1 1 1 0 0,1-1-1 0 0,-1 1 0 0 0,1 0 0 0 0,0 0 0 0 0,0 0 1 0 0,0 1-1 0 0,0-1 0 0 0,0 1 0 0 0,-4 4 1 0 0,-4 3 4 0 0,-11 7-21 0 0,1 1 1 0 0,1 0 0 0 0,-28 36-1 0 0,43-48-32 0 0,-1 1 0 0 0,1 0 0 0 0,1 1 0 0 0,-1-1-1 0 0,1 1 1 0 0,0 0 0 0 0,1 0 0 0 0,0 0 0 0 0,0 0 0 0 0,1 1-1 0 0,0-1 1 0 0,1 1 0 0 0,0-1 0 0 0,0 1 0 0 0,0 13 0 0 0,2-21 42 0 0,-1 0 1 0 0,0 0-1 0 0,0 0 1 0 0,1 0-1 0 0,-1 0 1 0 0,1 0-1 0 0,-1 0 1 0 0,1 0-1 0 0,-1 0 1 0 0,1 0 0 0 0,-1-1-1 0 0,1 1 1 0 0,0 0-1 0 0,-1 0 1 0 0,1-1-1 0 0,0 1 1 0 0,0 0-1 0 0,0-1 1 0 0,0 1-1 0 0,-1-1 1 0 0,1 1 0 0 0,0-1-1 0 0,0 1 1 0 0,0-1-1 0 0,0 0 1 0 0,0 1-1 0 0,0-1 1 0 0,0 0-1 0 0,0 0 1 0 0,0 0-1 0 0,0 0 1 0 0,0 0-1 0 0,0 0 1 0 0,0 0 0 0 0,0 0-1 0 0,0 0 1 0 0,0-1-1 0 0,0 1 1 0 0,0 0-1 0 0,2-1 1 0 0,3 0 106 0 0,0-1-1 0 0,1 0 1 0 0,-1-1 0 0 0,0 1-1 0 0,6-4 1 0 0,50-36 599 0 0,-40 26-471 0 0,33-19 0 0 0,-47 32-184 0 0,-1-1 1 0 0,0 1-1 0 0,1 0 0 0 0,0 1 1 0 0,-1 0-1 0 0,1 0 0 0 0,0 0 0 0 0,0 1 1 0 0,9 0-1 0 0,-13 1-62 0 0,0 0 0 0 0,-1 1 0 0 0,1-1-1 0 0,-1 1 1 0 0,1 0 0 0 0,0 0 0 0 0,-1 0 0 0 0,0 1 0 0 0,1-1 0 0 0,-1 1-1 0 0,0 0 1 0 0,0 0 0 0 0,0 0 0 0 0,4 3 0 0 0,-1 1 7 0 0,0-1 0 0 0,-1 1 0 0 0,0 0 0 0 0,0 1 0 0 0,-1-1 0 0 0,6 11 0 0 0,-2 0-1248 0 0,0 1 1 0 0,-1 1-1 0 0,-1-1 0 0 0,6 32 0 0 0,-8-38-1564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5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0 940 0 0,'0'0'9918'0'0,"15"3"-9373"0"0,52 14-208 0 0,-64-16-331 0 0,1 1 1 0 0,-1 0-1 0 0,1 0 1 0 0,-1 0-1 0 0,0 0 1 0 0,0 1-1 0 0,0-1 1 0 0,0 1-1 0 0,0 0 1 0 0,0 0-1 0 0,-1 0 1 0 0,1 0-1 0 0,-1 0 1 0 0,0 1-1 0 0,0-1 1 0 0,0 1-1 0 0,-1-1 1 0 0,1 1-1 0 0,0 3 1 0 0,3 4-3 0 0,-2-3 17 0 0,0-1 0 0 0,0 1-1 0 0,-1-1 1 0 0,0 1-1 0 0,0 0 1 0 0,-1 0 0 0 0,0 0-1 0 0,0 0 1 0 0,-1 0 0 0 0,0 0-1 0 0,-2 12 1 0 0,2-19 17 0 0,0 0 0 0 0,0 0 0 0 0,0 0 1 0 0,-1 0-1 0 0,1 0 0 0 0,0 0 0 0 0,-1 0 1 0 0,1 0-1 0 0,0 0 0 0 0,-1 0 0 0 0,1 0 0 0 0,-1-1 1 0 0,0 1-1 0 0,1 0 0 0 0,-1 0 0 0 0,0-1 1 0 0,1 1-1 0 0,-1 0 0 0 0,0-1 0 0 0,0 1 1 0 0,0-1-1 0 0,1 1 0 0 0,-3 0 0 0 0,3-1-3 0 0,-1 0-1 0 0,1 0 1 0 0,-1 0-1 0 0,1-1 0 0 0,-1 1 1 0 0,0 0-1 0 0,1 0 1 0 0,-1-1-1 0 0,1 1 1 0 0,-1 0-1 0 0,1-1 1 0 0,0 1-1 0 0,-1 0 1 0 0,1-1-1 0 0,-1 1 0 0 0,1-1 1 0 0,0 1-1 0 0,-1 0 1 0 0,1-1-1 0 0,0 1 1 0 0,-1-1-1 0 0,1 1 1 0 0,0-1-1 0 0,0 1 1 0 0,-1-1-1 0 0,1 0 0 0 0,0 1 1 0 0,0-1-1 0 0,0 1 1 0 0,0-1-1 0 0,0 1 1 0 0,0-1-1 0 0,0 0 1 0 0,0 1-1 0 0,0-1 0 0 0,0 1 1 0 0,0-1-1 0 0,0 1 1 0 0,1-2-1 0 0,-1-4-72 0 0,2 0-1 0 0,-1 0 0 0 0,0 0 0 0 0,1 0 0 0 0,0 0 1 0 0,1 0-1 0 0,-1 1 0 0 0,1-1 0 0 0,0 1 1 0 0,1 0-1 0 0,-1 0 0 0 0,8-8 0 0 0,-5 6-22 0 0,1-1 0 0 0,0 1 0 0 0,0 0 0 0 0,0 1-1 0 0,1 0 1 0 0,0 0 0 0 0,13-6 0 0 0,-19 10 28 0 0,1 1-1 0 0,0 0 1 0 0,0 0 0 0 0,0 0-1 0 0,0 0 1 0 0,0 0 0 0 0,0 0-1 0 0,0 1 1 0 0,0 0 0 0 0,0-1-1 0 0,0 1 1 0 0,0 0 0 0 0,0 1-1 0 0,0-1 1 0 0,0 0 0 0 0,1 1-1 0 0,-1 0 1 0 0,-1 0 0 0 0,5 1-1 0 0,-3 0 30 0 0,-1 0-1 0 0,0 1 0 0 0,0-1 1 0 0,0 1-1 0 0,0-1 1 0 0,0 1-1 0 0,0 0 0 0 0,-1 0 1 0 0,1 1-1 0 0,-1-1 0 0 0,0 0 1 0 0,0 1-1 0 0,2 3 0 0 0,1 6-194 0 0,0 0 0 0 0,-1 0-1 0 0,-1 0 1 0 0,0 1 0 0 0,-1-1-1 0 0,0 1 1 0 0,0 19 0 0 0,-2 19-6238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5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0 5977 0 0,'0'0'5413'0'0,"4"21"-5451"0"0,0-2 138 0 0,2 7 18 0 0,-2 1 0 0 0,-1-1-1 0 0,0 34 1 0 0,-12 174 55 0 0,5-193-129 0 0,-3 0 0 0 0,-1 0 1 0 0,-21 64-1 0 0,28-103 8 0 0,1 0-1 0 0,-1 0 0 0 0,0 0 1 0 0,1 0-1 0 0,-1 0 1 0 0,0-1-1 0 0,0 1 0 0 0,0 0 1 0 0,0-1-1 0 0,-1 1 1 0 0,1-1-1 0 0,0 1 0 0 0,-1-1 1 0 0,1 1-1 0 0,-1-1 1 0 0,-1 1-1 0 0,1-1 12 0 0,0-1 1 0 0,1 0-1 0 0,-1 0 1 0 0,0 0-1 0 0,0 0 1 0 0,1 0-1 0 0,-1 0 1 0 0,0-1-1 0 0,1 1 1 0 0,-1 0-1 0 0,1-1 1 0 0,-1 1-1 0 0,0-1 1 0 0,1 0-1 0 0,-1 1 1 0 0,1-1-1 0 0,-1 0 1 0 0,1 0-1 0 0,0 0 1 0 0,-2-2-1 0 0,-11-6-111 0 0,1-1 1 0 0,-1 2-1 0 0,-1 0 0 0 0,1 1 0 0 0,-1 0 1 0 0,-1 1-1 0 0,1 1 0 0 0,-1 0 0 0 0,0 1 1 0 0,0 1-1 0 0,0 0 0 0 0,-30 0 0 0 0,36 3-9 0 0,0 0 0 0 0,0 1 0 0 0,1 0-1 0 0,-1 1 1 0 0,0 0 0 0 0,1 0 0 0 0,-1 1 0 0 0,1 1-1 0 0,-17 7 1 0 0,23-9 54 0 0,0 0 0 0 0,0 0 1 0 0,0 0-1 0 0,0 1 0 0 0,0-1 0 0 0,1 1 0 0 0,-1 0 0 0 0,1 0 0 0 0,0 0 0 0 0,-1 0 1 0 0,1 0-1 0 0,1 0 0 0 0,-1 1 0 0 0,0-1 0 0 0,1 0 0 0 0,0 1 0 0 0,-1 0 0 0 0,2-1 1 0 0,-1 1-1 0 0,0 0 0 0 0,1-1 0 0 0,-1 1 0 0 0,1 0 0 0 0,0 0 0 0 0,0-1 1 0 0,1 1-1 0 0,-1 0 0 0 0,2 6 0 0 0,0-5 40 0 0,0 1-1 0 0,1-1 1 0 0,-1 0 0 0 0,1 0-1 0 0,0 0 1 0 0,0 0 0 0 0,0 0-1 0 0,1-1 1 0 0,0 0 0 0 0,0 1-1 0 0,0-1 1 0 0,0-1 0 0 0,0 1-1 0 0,1-1 1 0 0,0 1 0 0 0,0-1-1 0 0,0-1 1 0 0,9 5 0 0 0,3 0 23 0 0,-1 0 0 0 0,2-1 0 0 0,-1-1 0 0 0,30 5 0 0 0,-10-5-492 0 0,39 0 1 0 0,-4-7-3063 0 0,-46-2-337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6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73 229 3008 0 0,'0'0'10545'0'0,"4"2"-10974"0"0,7 2 470 0 0,0-1-1 0 0,0 0 1 0 0,1 0 0 0 0,-1-2-1 0 0,1 1 1 0 0,-1-1 0 0 0,1-1-1 0 0,0 0 1 0 0,-1-1-1 0 0,1 0 1 0 0,22-5 0 0 0,-24 4-46 0 0,1-1 1 0 0,-1 0 0 0 0,0-1-1 0 0,0 0 1 0 0,0 0 0 0 0,-1-1-1 0 0,1-1 1 0 0,-1 1-1 0 0,0-1 1 0 0,-1-1 0 0 0,1 0-1 0 0,-1 0 1 0 0,9-12 0 0 0,-13 14 44 0 0,-1 0 1 0 0,0 0 0 0 0,0 0 0 0 0,-1 0 0 0 0,0-1 0 0 0,0 1 0 0 0,0-1 0 0 0,0 0 0 0 0,-1 1-1 0 0,0-1 1 0 0,0 0 0 0 0,-1 0 0 0 0,1 0 0 0 0,-2-9 0 0 0,1 12-20 0 0,0 0 0 0 0,-1 0 0 0 0,1 0 0 0 0,-1 0 1 0 0,0 1-1 0 0,0-1 0 0 0,0 0 0 0 0,0 0 0 0 0,0 1 0 0 0,-1-1 0 0 0,1 1 1 0 0,-1-1-1 0 0,1 1 0 0 0,-1-1 0 0 0,0 1 0 0 0,0 0 0 0 0,0 0 0 0 0,-1 0 1 0 0,1 0-1 0 0,0 0 0 0 0,-1 1 0 0 0,1-1 0 0 0,-1 1 0 0 0,1-1 0 0 0,-1 1 1 0 0,0 0-1 0 0,0 0 0 0 0,1 0 0 0 0,-1 0 0 0 0,-4 0 0 0 0,-3 0-18 0 0,-1 1-1 0 0,0 0 1 0 0,0 1 0 0 0,1 0-1 0 0,-1 1 1 0 0,1 0-1 0 0,-1 1 1 0 0,1 0-1 0 0,0 0 1 0 0,0 1-1 0 0,0 0 1 0 0,0 1-1 0 0,1 0 1 0 0,0 1 0 0 0,0 0-1 0 0,-13 11 1 0 0,6-3 29 0 0,0-1 1 0 0,2 2 0 0 0,0 0 0 0 0,0 1-1 0 0,2 0 1 0 0,0 1 0 0 0,-18 33 0 0 0,25-39-29 0 0,0 1 1 0 0,0-1 0 0 0,1 1 0 0 0,1 0-1 0 0,0 0 1 0 0,0 0 0 0 0,2 1-1 0 0,-1-1 1 0 0,2 1 0 0 0,-1-1-1 0 0,3 17 1 0 0,-1-23-15 0 0,0 0 0 0 0,0-1 0 0 0,0 1 0 0 0,1 0 0 0 0,0 0 0 0 0,0-1 0 0 0,1 1 0 0 0,0-1 0 0 0,0 0 0 0 0,0 0 0 0 0,0 0 1 0 0,1 0-1 0 0,0 0 0 0 0,0-1 0 0 0,0 0 0 0 0,1 0 0 0 0,-1 0 0 0 0,1 0 0 0 0,0-1 0 0 0,0 0 0 0 0,0 0 0 0 0,0 0 0 0 0,1 0 0 0 0,-1-1 0 0 0,9 3 0 0 0,-4-3-377 0 0,-1 0 0 0 0,1 0 1 0 0,0-1-1 0 0,0 0 0 0 0,0 0 0 0 0,0-1 1 0 0,-1-1-1 0 0,1 0 0 0 0,0 0 0 0 0,0-1 1 0 0,-1 0-1 0 0,1 0 0 0 0,-1-1 0 0 0,1-1 0 0 0,-1 0 1 0 0,0 0-1 0 0,13-9 0 0 0,27-22-3333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6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 5945 0 0,'0'0'7140'0'0,"-10"14"-6657"0"0,3-4-373 0 0,1-1-21 0 0,-1 0 1 0 0,1 1-1 0 0,0 0 1 0 0,1 1 0 0 0,0-1-1 0 0,1 1 1 0 0,0 0-1 0 0,-3 14 1 0 0,1 11 99 0 0,2 2 1 0 0,1-1-1 0 0,1 0 1 0 0,8 71-1 0 0,5-28-2620 0 0,24 93 1 0 0,-35-172 2327 0 0,1 1-353 0 0,-1 1 0 0 0,1-1 0 0 0,-1 1 0 0 0,1-1 0 0 0,0 0 0 0 0,0 1 0 0 0,0-1 0 0 0,0 0 0 0 0,1 0 0 0 0,-1 0 0 0 0,2 3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1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0 104 0 0,'0'0'9645'0'0,"6"2"-10204"0"0,73 14 1099 0 0,118 9 0 0 0,69 12 490 0 0,-250-30-444 0 0,-17-1-591 0 0,-20 3-5284 0 0,49-22-1303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1 353 272 0 0,'0'0'6800'0'0,"16"0"-6480"0"0,53-1-107 0 0,-60 0-130 0 0,-1 0 0 0 0,0 0 0 0 0,0-1-1 0 0,0 0 1 0 0,-1 0 0 0 0,1-1 0 0 0,0 0-1 0 0,-1 0 1 0 0,0-1 0 0 0,1 0 0 0 0,-1 0-1 0 0,-1-1 1 0 0,1 0 0 0 0,-1 0-1 0 0,0 0 1 0 0,0-1 0 0 0,0 0 0 0 0,-1 0-1 0 0,9-13 1 0 0,-7 8 139 0 0,-1 0-1 0 0,0-1 1 0 0,-1 0-1 0 0,0 0 1 0 0,0 0-1 0 0,-2 0 0 0 0,1-1 1 0 0,-2 0-1 0 0,1 0 1 0 0,0-21-1 0 0,-3 28-97 0 0,-1-1 0 0 0,1 0 0 0 0,-1 0 0 0 0,0 1 0 0 0,0-1 0 0 0,-1 1 0 0 0,0-1-1 0 0,0 1 1 0 0,-1 0 0 0 0,1 0 0 0 0,-5-6 0 0 0,6 10-109 0 0,0 0 0 0 0,-1 0 0 0 0,1 0 1 0 0,-1 0-1 0 0,1 1 0 0 0,-1-1 0 0 0,0 0 0 0 0,0 1 1 0 0,1 0-1 0 0,-1-1 0 0 0,0 1 0 0 0,0 0 0 0 0,-1 0 0 0 0,1 0 1 0 0,0 0-1 0 0,0 0 0 0 0,0 1 0 0 0,-1-1 0 0 0,1 1 0 0 0,0-1 1 0 0,-1 1-1 0 0,1 0 0 0 0,0 0 0 0 0,-1 0 0 0 0,1 0 1 0 0,0 1-1 0 0,-1-1 0 0 0,1 0 0 0 0,0 1 0 0 0,0 0 0 0 0,-1-1 1 0 0,1 1-1 0 0,0 0 0 0 0,0 0 0 0 0,-3 2 0 0 0,-2 1-27 0 0,0 1 0 0 0,0 0-1 0 0,1 1 1 0 0,-1-1 0 0 0,1 1 0 0 0,0 0-1 0 0,1 1 1 0 0,0-1 0 0 0,0 1-1 0 0,0 0 1 0 0,1 1 0 0 0,0-1 0 0 0,0 1-1 0 0,1 0 1 0 0,0 0 0 0 0,0 0-1 0 0,-1 8 1 0 0,-2 6 11 0 0,2 1 0 0 0,0-1 0 0 0,2 1 0 0 0,0 0 1 0 0,2 27-1 0 0,1-39-159 0 0,0 1 0 0 0,1-1 0 0 0,0 1 0 0 0,6 17 0 0 0,-7-26-119 0 0,0 0 0 0 0,0 0-1 0 0,0 0 1 0 0,0 0-1 0 0,1-1 1 0 0,-1 1 0 0 0,1 0-1 0 0,0-1 1 0 0,0 1 0 0 0,0-1-1 0 0,0 1 1 0 0,0-1 0 0 0,0 0-1 0 0,1 0 1 0 0,-1 0-1 0 0,1 0 1 0 0,-1 0 0 0 0,1-1-1 0 0,0 1 1 0 0,0-1 0 0 0,0 0-1 0 0,4 2 1 0 0,15-3-2551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7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15 101 3220 0 0,'0'0'10333'0'0,"8"10"-10150"0"0,27 34-76 0 0,-33-39-71 0 0,0 0-1 0 0,0 1 1 0 0,-1-1-1 0 0,1 0 1 0 0,-1 1-1 0 0,0-1 1 0 0,-1 1-1 0 0,1 0 1 0 0,-1-1-1 0 0,0 1 1 0 0,0-1-1 0 0,-1 1 1 0 0,0-1-1 0 0,0 1 1 0 0,0-1-1 0 0,-1 1 1 0 0,0-1-1 0 0,0 0 1 0 0,-3 7-1 0 0,2-7 36 0 0,1-1 0 0 0,-1 0-1 0 0,0 0 1 0 0,0 0 0 0 0,0 0-1 0 0,0-1 1 0 0,-6 5 0 0 0,9-7-34 0 0,-1-1 0 0 0,1 1 0 0 0,-1-1 0 0 0,1 0 0 0 0,-1 1 0 0 0,0-1 1 0 0,1 0-1 0 0,-1 1 0 0 0,0-1 0 0 0,1 0 0 0 0,-1 0 0 0 0,0 1 0 0 0,1-1 0 0 0,-1 0 0 0 0,0 0 1 0 0,0 0-1 0 0,1 0 0 0 0,-1 0 0 0 0,0 0 0 0 0,1 0 0 0 0,-1 0 0 0 0,-1-1 0 0 0,2 1-4 0 0,-1-1-1 0 0,0 0 1 0 0,0 0-1 0 0,1 1 1 0 0,-1-1 0 0 0,0 0-1 0 0,1 0 1 0 0,-1 0-1 0 0,1 0 1 0 0,-1 0-1 0 0,1 0 1 0 0,-1 0-1 0 0,1 0 1 0 0,0 0-1 0 0,0 0 1 0 0,-1 0-1 0 0,1 0 1 0 0,0 0-1 0 0,0 0 1 0 0,0-2 0 0 0,0-6-73 0 0,0 0 0 0 0,1-1 1 0 0,0 1-1 0 0,1 0 1 0 0,-1 0-1 0 0,2 0 0 0 0,-1 0 1 0 0,1 0-1 0 0,1 0 1 0 0,0 1-1 0 0,0-1 0 0 0,0 1 1 0 0,1 0-1 0 0,11-12 1 0 0,-8 9-5 0 0,0 1 0 0 0,1 0 0 0 0,1 1 1 0 0,-1 0-1 0 0,2 0 0 0 0,-1 1 0 0 0,1 0 1 0 0,0 1-1 0 0,23-11 0 0 0,-31 17 49 0 0,1-1 0 0 0,0 1 0 0 0,-1 0 1 0 0,1-1-1 0 0,0 2 0 0 0,0-1 0 0 0,0 0 0 0 0,0 1 0 0 0,-1 0 0 0 0,1 0 1 0 0,0 0-1 0 0,0 0 0 0 0,0 0 0 0 0,0 1 0 0 0,0 0 0 0 0,-1 0 0 0 0,1 0 0 0 0,0 0 1 0 0,0 1-1 0 0,-1-1 0 0 0,1 1 0 0 0,-1 0 0 0 0,0 0 0 0 0,1 0 0 0 0,2 4 1 0 0,-2-2-9 0 0,0 0 1 0 0,-1 1-1 0 0,1-1 0 0 0,-1 1 1 0 0,0 0-1 0 0,-1 0 1 0 0,1 0-1 0 0,-1 1 1 0 0,0-1-1 0 0,0 1 1 0 0,-1-1-1 0 0,0 1 1 0 0,0-1-1 0 0,0 1 1 0 0,0 0-1 0 0,-1 9 1 0 0,0-15 4 0 0,0 4 23 0 0,0-1 0 0 0,0 0-1 0 0,0 0 1 0 0,0 0 0 0 0,-1 1 0 0 0,0-1-1 0 0,1 0 1 0 0,-1 0 0 0 0,-3 6 525 0 0,5-13-474 0 0,0 1 0 0 0,0-1 1 0 0,0 1-1 0 0,0-1 1 0 0,0 1-1 0 0,1 0 0 0 0,3-6 1 0 0,7-7-234 0 0,0 0-1 0 0,1 2 1 0 0,1-1 0 0 0,0 2-1 0 0,1 0 1 0 0,29-20 0 0 0,-36 28 228 0 0,1 0 0 0 0,-1 0 1 0 0,1 1-1 0 0,0 0 1 0 0,0 0-1 0 0,0 1 1 0 0,1 0-1 0 0,-1 1 0 0 0,1 0 1 0 0,-1 0-1 0 0,1 1 1 0 0,0 1-1 0 0,0-1 0 0 0,-1 2 1 0 0,19 1-1 0 0,-20 1-11 0 0,1 0 1 0 0,-1 0-1 0 0,0 1 0 0 0,0 0 0 0 0,0 0 1 0 0,0 1-1 0 0,-1 0 0 0 0,0 0 1 0 0,0 1-1 0 0,0 0 0 0 0,-1 0 0 0 0,0 1 1 0 0,6 8-1 0 0,-2-3-71 0 0,-2 0 0 0 0,0 0 0 0 0,0 1 1 0 0,-1 1-1 0 0,-1-1 0 0 0,0 1 0 0 0,5 16 1 0 0,-9-22-197 0 0,0 0 0 0 0,-1 0 0 0 0,0 0 0 0 0,0 0 0 0 0,0 0 0 0 0,-2 13 0 0 0,1-18-126 0 0,-1 1-1 0 0,1-1 1 0 0,-1 0-1 0 0,0 0 1 0 0,0 0-1 0 0,0 0 1 0 0,0 0-1 0 0,0-1 1 0 0,-1 1-1 0 0,1 0 1 0 0,-1 0-1 0 0,0-1 1 0 0,0 1-1 0 0,0-1 1 0 0,0 0-1 0 0,0 1 1 0 0,-1-1-1 0 0,1 0 1 0 0,-1 0-1 0 0,1-1 1 0 0,-4 3-1 0 0,-39 11-6080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8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 99 5092 0 0,'0'0'5613'0'0,"-4"-15"-4850"0"0,0 1-534 0 0,0 0 0 0 0,-10-18 1 0 0,13 30-187 0 0,-1 0-1 0 0,1 0 1 0 0,-1 1 0 0 0,0-1 0 0 0,0 0 0 0 0,0 1 0 0 0,0-1-1 0 0,0 1 1 0 0,0 0 0 0 0,0-1 0 0 0,0 1 0 0 0,0 0-1 0 0,0 1 1 0 0,-1-1 0 0 0,1 0 0 0 0,0 1 0 0 0,-1-1 0 0 0,1 1-1 0 0,-1-1 1 0 0,1 1 0 0 0,0 0 0 0 0,-1 0 0 0 0,1 0-1 0 0,-5 1 1 0 0,-3-1 40 0 0,-27 1-33 0 0,0 1-1 0 0,1 2 1 0 0,-1 1-1 0 0,1 2 1 0 0,0 1-1 0 0,1 2 1 0 0,0 2 0 0 0,1 1-1 0 0,-64 34 1 0 0,87-41-115 0 0,8-5 13 0 0,-1 1 0 0 0,0 0-1 0 0,1 0 1 0 0,-1 0 0 0 0,1 0 0 0 0,0 0-1 0 0,-1 1 1 0 0,1-1 0 0 0,0 1 0 0 0,1 0-1 0 0,-1 0 1 0 0,0 0 0 0 0,1 0 0 0 0,0 1-1 0 0,-1-1 1 0 0,-2 7 0 0 0,6-9 36 0 0,-1-1 1 0 0,0 1-1 0 0,0 0 1 0 0,1-1-1 0 0,-1 1 0 0 0,0 0 1 0 0,1-1-1 0 0,-1 1 1 0 0,1-1-1 0 0,-1 1 0 0 0,1-1 1 0 0,-1 1-1 0 0,1-1 1 0 0,-1 1-1 0 0,1-1 0 0 0,0 0 1 0 0,-1 1-1 0 0,1-1 1 0 0,0 0-1 0 0,-1 1 1 0 0,1-1-1 0 0,0 0 0 0 0,-1 0 1 0 0,1 1-1 0 0,0-1 1 0 0,-1 0-1 0 0,1 0 0 0 0,0 0 1 0 0,0 0-1 0 0,-1 0 1 0 0,1 0-1 0 0,0 0 0 0 0,31 1 141 0 0,-30-1-119 0 0,22 1 193 0 0,1 1 1 0 0,-1 1-1 0 0,0 1 1 0 0,-1 1 0 0 0,46 16-1 0 0,109 59 63 0 0,-75-31-1023 0 0,-92-44-67 0 0,1 0-1 0 0,-1-2 1 0 0,1 1 0 0 0,0-1-1 0 0,0-1 1 0 0,0 0 0 0 0,23 0-1 0 0,-13-2-1938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8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1 4348 0 0,'0'0'5694'0'0,"-7"18"-7193"0"0,5-11 1495 0 0,-7 15-39 0 0,2 1 1 0 0,0 1-1 0 0,2-1 1 0 0,-4 36-1 0 0,8 0-108 0 0,2-30 737 0 0,-6 44 1 0 0,4-70-383 0 0,0 0 1 0 0,-1 0 0 0 0,1 0 0 0 0,0 0-1 0 0,-1-1 1 0 0,0 1 0 0 0,0 0 0 0 0,0-1 0 0 0,0 1-1 0 0,0-1 1 0 0,0 1 0 0 0,0-1 0 0 0,-1 0 0 0 0,1 0-1 0 0,-1 0 1 0 0,0-1 0 0 0,0 1 0 0 0,1 0 0 0 0,-1-1-1 0 0,0 0 1 0 0,0 0 0 0 0,-6 2 0 0 0,-9 2-865 0 0,-1 0 1 0 0,-30 3 0 0 0,39-7-431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9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 8445 0 0,'0'0'3079'0'0,"18"4"-2511"0"0,-17-4-562 0 0,24 5 346 0 0,0 0 0 0 0,-1 2 1 0 0,1 1-1 0 0,35 17 0 0 0,-42-14-360 0 0,0 0 0 0 0,-1 1 0 0 0,0 1 0 0 0,-1 0-1 0 0,-1 2 1 0 0,28 31 0 0 0,-43-46 44 0 0,0 0 1 0 0,0 1-1 0 0,1-1 1 0 0,-1 1-1 0 0,0-1 1 0 0,0 0-1 0 0,1 0 1 0 0,-1 1-1 0 0,0-1 1 0 0,1 0-1 0 0,-1 1 1 0 0,0-1-1 0 0,1 0 0 0 0,-1 0 1 0 0,1 0-1 0 0,-1 1 1 0 0,0-1-1 0 0,1 0 1 0 0,-1 0-1 0 0,1 0 1 0 0,-1 0-1 0 0,0 0 1 0 0,1 0-1 0 0,-1 0 1 0 0,1 0-1 0 0,-1 0 1 0 0,1 0-1 0 0,-1 0 0 0 0,0 0 1 0 0,1 0-1 0 0,-1 0 1 0 0,1 0-1 0 0,-1 0 1 0 0,1-1-1 0 0,-1 1 1 0 0,0 0-1 0 0,1 0 1 0 0,-1 0-1 0 0,0-1 1 0 0,1 1-1 0 0,-1 0 1 0 0,0-1-1 0 0,1 1 0 0 0,-1 0 1 0 0,0 0-1 0 0,1-1 1 0 0,-1 1-1 0 0,0-1 1 0 0,0 1-1 0 0,0 0 1 0 0,1-1-1 0 0,-1 1 1 0 0,0 0-1 0 0,0-1 1 0 0,12-29 1281 0 0,-9 22-1289 0 0,94-221-1124 0 0</inkml:trace>
  <inkml:trace contextRef="#ctx0" brushRef="#br0" timeOffset="1">825 61 3464 0 0,'0'0'11393'0'0,"-17"-2"-11231"0"0,1-1-153 0 0,9 2-10 0 0,1-1 0 0 0,0 1 0 0 0,0 0 0 0 0,-1 1 0 0 0,1 0 0 0 0,0 0 0 0 0,-1 0 0 0 0,1 0 0 0 0,0 1 0 0 0,0 0 0 0 0,0 1 0 0 0,-1 0 0 0 0,1-1 0 0 0,-9 6 0 0 0,-3 1-55 0 0,0 1 0 0 0,1 1 0 0 0,0 0 0 0 0,0 2 0 0 0,1 0 0 0 0,1 1 0 0 0,0 0 0 0 0,-19 22 0 0 0,34-34 50 0 0,-1-1-1 0 0,1 0 1 0 0,-1 1-1 0 0,1-1 1 0 0,0 0 0 0 0,-1 1-1 0 0,1-1 1 0 0,0 1-1 0 0,-1-1 1 0 0,1 1-1 0 0,0-1 1 0 0,0 1-1 0 0,-1-1 1 0 0,1 1-1 0 0,0-1 1 0 0,0 1-1 0 0,0-1 1 0 0,0 1 0 0 0,0-1-1 0 0,0 1 1 0 0,0-1-1 0 0,0 1 1 0 0,0 0-1 0 0,0-1 1 0 0,0 1-1 0 0,0-1 1 0 0,0 1-1 0 0,0-1 1 0 0,0 1-1 0 0,1-1 1 0 0,-1 1 0 0 0,0-1-1 0 0,0 1 1 0 0,1-1-1 0 0,-1 1 1 0 0,0-1-1 0 0,0 0 1 0 0,1 1-1 0 0,-1-1 1 0 0,1 1-1 0 0,-1-1 1 0 0,0 0-1 0 0,1 1 1 0 0,-1-1 0 0 0,1 0-1 0 0,-1 1 1 0 0,1-1-1 0 0,-1 0 1 0 0,1 0-1 0 0,-1 0 1 0 0,1 1-1 0 0,-1-1 1 0 0,1 0-1 0 0,-1 0 1 0 0,1 0-1 0 0,-1 0 1 0 0,1 0 0 0 0,0 0-1 0 0,-1 0 1 0 0,1 0-1 0 0,-1 0 1 0 0,1 0-1 0 0,0-1 1 0 0,47-1 470 0 0,-38 1-514 0 0,138 0-53 0 0,-50 11-2858 0 0,-56-7-2658 0 0,-23-5 272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39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6961 0 0,'0'0'9387'0'0,"2"14"-9034"0"0,4 69-215 0 0,-7 151 1 0 0,-13-92-3823 0 0,14-140 3130 0 0,-3 19-1173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40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0 292 132 0 0,'0'0'13147'0'0,"10"6"-12963"0"0,-2-1-132 0 0,14 9 38 0 0,0-2 0 0 0,0 0 0 0 0,47 16 0 0 0,-62-26 3 0 0,0 0-1 0 0,0 0 1 0 0,0-1-1 0 0,0 0 1 0 0,0 0-1 0 0,1 0 1 0 0,-1-1-1 0 0,0 0 1 0 0,0-1-1 0 0,0 0 1 0 0,0 0 0 0 0,0 0-1 0 0,0-1 1 0 0,0 0-1 0 0,0 0 1 0 0,0-1-1 0 0,-1 0 1 0 0,1 0-1 0 0,-1-1 1 0 0,6-4-1 0 0,-3 1 29 0 0,-1 0 0 0 0,-1-1-1 0 0,1 0 1 0 0,-1 0 0 0 0,-1-1 0 0 0,1 0 0 0 0,-2 0-1 0 0,1 0 1 0 0,-1-1 0 0 0,6-16 0 0 0,-8 19-395 0 0,-1-1 0 0 0,0 1 1 0 0,0-1-1 0 0,-1 0 0 0 0,1 0 0 0 0,-2 1 1 0 0,1-1-1 0 0,-1 0 0 0 0,-1-10 0 0 0</inkml:trace>
  <inkml:trace contextRef="#ctx0" brushRef="#br0" timeOffset="1">553 305 328 0 0,'0'0'4636'0'0,"15"-6"-2449"0"0,286-111 3253 0 0,-288 110-5360 0 0,5-1 37 0 0,-1-2 0 0 0,27-18-1 0 0,-41 26-72 0 0,1-1-1 0 0,-1 0 0 0 0,0 0 0 0 0,0 0 0 0 0,0 0 0 0 0,0 0 1 0 0,0-1-1 0 0,-1 1 0 0 0,0-1 0 0 0,1 0 0 0 0,-1 1 0 0 0,-1-1 0 0 0,1 0 1 0 0,0 0-1 0 0,-1 0 0 0 0,0-1 0 0 0,0 1 0 0 0,0-5 0 0 0,-1 8-11 0 0,0-1-1 0 0,0 0 0 0 0,0 0 0 0 0,0 1 1 0 0,0-1-1 0 0,-1 0 0 0 0,1 0 0 0 0,-1 1 1 0 0,1-1-1 0 0,-1 0 0 0 0,0 1 1 0 0,0-1-1 0 0,1 0 0 0 0,-1 1 0 0 0,0-1 1 0 0,-1 1-1 0 0,1 0 0 0 0,0-1 0 0 0,0 1 1 0 0,0 0-1 0 0,-4-2 0 0 0,1 0 20 0 0,0 1 0 0 0,0 0 1 0 0,0 0-1 0 0,0 0 0 0 0,-1 1 0 0 0,1-1 0 0 0,-1 1 0 0 0,-6-1 0 0 0,-6 0 73 0 0,0 1 0 0 0,0 1 0 0 0,-28 2 0 0 0,34 0-115 0 0,0 0 0 0 0,-1 0-1 0 0,1 2 1 0 0,0-1 0 0 0,1 1-1 0 0,-1 0 1 0 0,1 1 0 0 0,-1 1-1 0 0,1 0 1 0 0,1 0-1 0 0,-1 1 1 0 0,1 0 0 0 0,0 0-1 0 0,-12 14 1 0 0,17-16-23 0 0,-1 0-1 0 0,1 0 0 0 0,1 1 1 0 0,-1-1-1 0 0,1 1 1 0 0,0 0-1 0 0,0 0 1 0 0,0 0-1 0 0,1 0 1 0 0,0 0-1 0 0,0 0 1 0 0,1 1-1 0 0,0-1 1 0 0,0 1-1 0 0,0-1 1 0 0,1 1-1 0 0,0 0 0 0 0,0-1 1 0 0,1 1-1 0 0,-1-1 1 0 0,2 1-1 0 0,-1-1 1 0 0,1 0-1 0 0,0 1 1 0 0,0-1-1 0 0,5 11 1 0 0,0-5 20 0 0,1 0 1 0 0,0-1 0 0 0,0 1-1 0 0,1-2 1 0 0,1 1 0 0 0,0-1-1 0 0,0-1 1 0 0,1 0 0 0 0,0 0-1 0 0,0-1 1 0 0,1 0 0 0 0,0-1-1 0 0,0-1 1 0 0,1 0-1 0 0,18 6 1 0 0,-2-3 59 0 0,1-1-1 0 0,0-1 0 0 0,0-2 1 0 0,0-1-1 0 0,60 0 0 0 0,-59-10 353 0 0,-31 6-481 0 0,1 0 0 0 0,-1 0 1 0 0,0-1-1 0 0,1 1 0 0 0,-1 0 0 0 0,1 0 0 0 0,-1-1 0 0 0,1 1 0 0 0,-1 0 1 0 0,0-1-1 0 0,1 1 0 0 0,-1 0 0 0 0,0-1 0 0 0,1 1 0 0 0,-1-1 0 0 0,0 1 1 0 0,0-1-1 0 0,1 1 0 0 0,-1 0 0 0 0,0-1 0 0 0,0 1 0 0 0,0-1 0 0 0,1 0 1 0 0,-2 0-268 0 0,1 0 0 0 0,0 1 1 0 0,0-1-1 0 0,-1 0 1 0 0,1 0-1 0 0,-30-21-11759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41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86 392 0 0,'0'0'2987'0'0,"7"-12"-2216"0"0,4-4-474 0 0,-5 9 107 0 0,-1 0 0 0 0,-1-1 0 0 0,1 1 0 0 0,-1-1 0 0 0,4-12 0 0 0,-60 129 5366 0 0,-118 168-5390 0 0,167-273-354 0 0,-4 6-63 0 0,0 0 1 0 0,0 1-1 0 0,-9 22 0 0 0,15-31 26 0 0,0 0 0 0 0,1 1 1 0 0,-1-1-1 0 0,0 1 1 0 0,1-1-1 0 0,-1 0 1 0 0,1 1-1 0 0,0-1 1 0 0,0 1-1 0 0,0-1 1 0 0,0 1-1 0 0,0-1 1 0 0,0 1-1 0 0,1-1 1 0 0,-1 1-1 0 0,1-1 0 0 0,0 0 1 0 0,0 1-1 0 0,0-1 1 0 0,0 0-1 0 0,0 0 1 0 0,0 1-1 0 0,1-1 1 0 0,-1 0-1 0 0,1 0 1 0 0,2 2-1 0 0,8 6 35 0 0,0 0-1 0 0,1-1 1 0 0,0-1-1 0 0,1 0 1 0 0,0-1-1 0 0,18 7 1 0 0,93 26 10 0 0,-78-28 167 0 0,1-2 1 0 0,0-3-1 0 0,0-1 0 0 0,59-2 1 0 0,-101-5-436 0 0,0 0 1 0 0,0 0 0 0 0,0 0 0 0 0,0-1 0 0 0,-1 1-1 0 0,1-2 1 0 0,0 1 0 0 0,9-6 0 0 0,24-16-4888 0 0,-17 8 392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4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40 756 0 0,'0'0'12165'0'0,"-1"-8"-11513"0"0,-5-23-262 0 0,6 31-397 0 0,0 0 1 0 0,0 0-1 0 0,0 1 0 0 0,-1-1 0 0 0,1 0 0 0 0,0 0 1 0 0,0 0-1 0 0,0 0 0 0 0,0 0 0 0 0,0 1 0 0 0,0-1 0 0 0,0 0 1 0 0,-1 0-1 0 0,1 0 0 0 0,0 0 0 0 0,0 0 0 0 0,0 0 0 0 0,0 0 1 0 0,0 1-1 0 0,-1-1 0 0 0,1 0 0 0 0,0 0 0 0 0,0 0 1 0 0,0 0-1 0 0,0 0 0 0 0,-1 0 0 0 0,1 0 0 0 0,0 0 0 0 0,0 0 1 0 0,0 0-1 0 0,-1 0 0 0 0,1 0 0 0 0,0 0 0 0 0,0 0 1 0 0,0 0-1 0 0,0 0 0 0 0,-1 0 0 0 0,1 0 0 0 0,0 0 0 0 0,0 0 1 0 0,0-1-1 0 0,0 1 0 0 0,-1 0 0 0 0,1 0 0 0 0,0 0 0 0 0,0 0 1 0 0,0 0-1 0 0,0 0 0 0 0,0 0 0 0 0,-1-1 0 0 0,1 1 1 0 0,0 0-1 0 0,0 0 0 0 0,0 0 0 0 0,0 0 0 0 0,0-1 0 0 0,0 1 1 0 0,0 0-1 0 0,0 0 0 0 0,0 0 0 0 0,0-1 0 0 0,-7 17-510 0 0,6-15 492 0 0,-36 95 217 0 0,-29 76-257 0 0,-48 199 0 0 0,36-111 2587 0 0,103-287-2973 0 0,-10 11-2012 0 0,2-5-2503 0 0,10-18-2736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0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1238 2126 8037 0 0,'0'0'6261'0'0,"-15"-8"-6080"0"0,-48-22-119 0 0,55 25 46 0 0,0 0 1 0 0,0 0 0 0 0,1 0 0 0 0,-1-1-1 0 0,1 0 1 0 0,0-1 0 0 0,1 1 0 0 0,-11-15-1 0 0,0 1 90 0 0,-147-180 249 0 0,29 53-194 0 0,-274-322-541 0 0,231 219 130 0 0,139 187 204 0 0,3-1 0 0 0,-35-83 0 0 0,64 129-16 0 0,0-1-1 0 0,2-1 1 0 0,0 1-1 0 0,1-1 1 0 0,-2-27-1 0 0,5 36 17 0 0,1-1 0 0 0,0 1 0 0 0,1-1 0 0 0,0 1 0 0 0,1-1-1 0 0,0 1 1 0 0,1 0 0 0 0,0 0 0 0 0,1 0 0 0 0,8-17 0 0 0,4 2-69 0 0,0 0 0 0 0,2 2 0 0 0,0 0 0 0 0,2 1 0 0 0,30-28 0 0 0,-13 18 68 0 0,2 1 0 0 0,62-38 0 0 0,-76 55 72 0 0,34-15 1 0 0,-50 25-670 0 0,1 1 0 0 0,0 1 0 0 0,0 0 0 0 0,0 1 1 0 0,0-1-1 0 0,0 2 0 0 0,13-1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1 8645 0 0,'0'0'3474'0'0,"-16"13"-3398"0"0,1-1 10 0 0,-7 6 177 0 0,0 1-1 0 0,-36 42 0 0 0,-303 445 1922 0 0,205-275-1967 0 0,146-217-293 0 0,-63 85-460 0 0,62-87-808 0 0,0-1 0 0 0,0 0 0 0 0,-15 10 1 0 0,9-12-2703 0 0,-5-2-1390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02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7113 0 0,'0'0'4531'0'0,"22"-4"-4320"0"0,-2 0-176 0 0,4-2 73 0 0,-1 2 1 0 0,1 1-1 0 0,0 1 0 0 0,34 1 1 0 0,-30 3-70 0 0,1 1-1 0 0,-1 2 1 0 0,0 1 0 0 0,0 1-1 0 0,-1 1 1 0 0,0 1 0 0 0,0 2-1 0 0,-1 1 1 0 0,0 0 0 0 0,-1 2 0 0 0,42 32-1 0 0,-50-33-84 0 0,-1 0-1 0 0,-1 2 0 0 0,0 0 1 0 0,0 0-1 0 0,-2 2 1 0 0,0-1-1 0 0,-1 2 1 0 0,-1 0-1 0 0,0 0 0 0 0,-2 1 1 0 0,0 0-1 0 0,-1 0 1 0 0,-1 1-1 0 0,-1 1 1 0 0,0-1-1 0 0,4 37 0 0 0,-7-24-283 0 0,-2-1-1 0 0,-1 0 0 0 0,-2 0 0 0 0,-6 35 1 0 0,4-44-719 0 0,-1 0 1 0 0,-1-1 0 0 0,-17 39 0 0 0,-17 9-5170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13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38 370 704 0 0,'4'-7'5327'0'0,"10"-21"-2681"0"0,-6 12-2344 0 0,1 0-1 0 0,0 0 0 0 0,2 1 0 0 0,0 0 0 0 0,16-17 0 0 0,-13 16-291 0 0,0-1-1 0 0,-2 0 0 0 0,16-26 0 0 0,-18 22 73 0 0,-2 4-97 0 0,0 0 1 0 0,2 0-1 0 0,0 1 1 0 0,22-27-1 0 0,-32 42 97 0 0,-5 30-1596 0 0,-176 483 2671 0 0,151-411-815 0 0,-20 117 1 0 0,39-174 2075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14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1 404 0 0,'0'0'11534'0'0,"10"0"-11602"0"0,346 77-139 0 0,-321-69 262 0 0,-22-5 368 0 0,-1 0 0 0 0,1 0 0 0 0,19 0 1203 0 0,-32-3-1516 0 0,-1 0-186 0 0,1 1 1 0 0,-1-1-1 0 0,1 0 0 0 0,-1 0 0 0 0,1 0 0 0 0,-1 0 0 0 0,1 1 0 0 0,-1-1 0 0 0,1 0 0 0 0,-1 1 0 0 0,1-1 0 0 0,0 0 1 0 0,-1 1-1 0 0,1-1 0 0 0,-1 1 0 0 0,1-1 0 0 0,0 0 0 0 0,-1 1 0 0 0,1-1 0 0 0,0 1 0 0 0,-1-1 0 0 0,1 1 0 0 0,0-1 0 0 0,0 1 1 0 0,0-1-1 0 0,-1 1 0 0 0,1-1 0 0 0,0 1 0 0 0,0 0 0 0 0,0-1 0 0 0,0 1 0 0 0,0-1 0 0 0,0 1 0 0 0,0-1 0 0 0,0 2 1 0 0,2 6-2590 0 0,7-32-6661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23 1160 0 0,'0'0'9042'0'0,"2"-5"-9033"0"0,-1 1-12 0 0,5-9-479 0 0,-4 30 206 0 0,-9 56 933 0 0,-21 102 0 0 0,9-72-372 0 0,3-7 83 0 0,-4 177-1 0 0,25-226-1201 0 0,-4-45 480 0 0,-1 1-1 0 0,1-1 1 0 0,0 1 0 0 0,0-1-1 0 0,0 1 1 0 0,1-1 0 0 0,-1 0-1 0 0,0 0 1 0 0,4 4 0 0 0,1-4-2161 0 0,7-5-1257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0 353 52 0 0,'0'0'4173'0'0,"16"-7"-3635"0"0,123-51 83 0 0,-125 52-579 0 0,9-3 67 0 0,0 0-1 0 0,-1-2 1 0 0,30-19 0 0 0,-47 27-121 0 0,0 0-1 0 0,0-1 1 0 0,-1 1-1 0 0,0-1 1 0 0,1 0 0 0 0,-2-1-1 0 0,1 1 1 0 0,0-1 0 0 0,-1 1-1 0 0,0-1 1 0 0,0 0-1 0 0,0-1 1 0 0,-1 1 0 0 0,1 0-1 0 0,-1-1 1 0 0,-1 1 0 0 0,1-1-1 0 0,-1 0 1 0 0,0 1 0 0 0,1-7-1 0 0,-2 8 9 0 0,0 0 0 0 0,1-1 0 0 0,-1 1 0 0 0,-1 0 0 0 0,1 0 0 0 0,0 0 0 0 0,-1 0 0 0 0,0 0 0 0 0,0 0 0 0 0,0 0-1 0 0,-1 0 1 0 0,1 0 0 0 0,-1 0 0 0 0,0 0 0 0 0,0 1 0 0 0,-1-1 0 0 0,1 1 0 0 0,-1-1 0 0 0,1 1 0 0 0,-1 0 0 0 0,0 0 0 0 0,0 0 0 0 0,0 1 0 0 0,-1-1 0 0 0,1 1 0 0 0,-1-1-1 0 0,1 1 1 0 0,-1 0 0 0 0,0 1 0 0 0,0-1 0 0 0,-5-1 0 0 0,4 1 76 0 0,-1 0-1 0 0,0 0 1 0 0,1 1 0 0 0,-1-1-1 0 0,0 1 1 0 0,0 1-1 0 0,0-1 1 0 0,0 1 0 0 0,0 0-1 0 0,0 1 1 0 0,0-1-1 0 0,0 1 1 0 0,0 0 0 0 0,0 0-1 0 0,1 1 1 0 0,-1 0-1 0 0,-8 4 1 0 0,9-3-38 0 0,0 1-1 0 0,-1 0 1 0 0,1 0 0 0 0,1 0-1 0 0,-1 1 1 0 0,1-1 0 0 0,0 1 0 0 0,0 0-1 0 0,0 1 1 0 0,0-1 0 0 0,1 1-1 0 0,0-1 1 0 0,0 1 0 0 0,1 0 0 0 0,-4 12-1 0 0,1-1 113 0 0,2 1-1 0 0,0-1 1 0 0,0 1 0 0 0,2-1-1 0 0,0 1 1 0 0,1 0-1 0 0,1 0 1 0 0,0-1-1 0 0,5 21 1 0 0,0-14-55 0 0,0 1 1 0 0,1-1-1 0 0,2-1 1 0 0,0 0-1 0 0,24 42 1 0 0,-32-63-247 0 0,0 0 0 0 0,-1-1-1 0 0,1 0 1 0 0,0 1 0 0 0,0-1 0 0 0,0 1 0 0 0,1-1 0 0 0,-1 0 0 0 0,0 0 0 0 0,0 0 0 0 0,1 0 0 0 0,-1 0 0 0 0,0 0 0 0 0,1 0 0 0 0,-1 0 0 0 0,1 0 0 0 0,-1-1 0 0 0,1 1 0 0 0,0-1 0 0 0,-1 1 0 0 0,1-1 0 0 0,0 0 0 0 0,-1 1 0 0 0,1-1 0 0 0,0 0 0 0 0,-1 0 0 0 0,1 0 0 0 0,0 0 0 0 0,0-1 0 0 0,-1 1 0 0 0,1 0 0 0 0,-1-1 0 0 0,1 1 0 0 0,0-1 0 0 0,-1 1 0 0 0,1-1 0 0 0,-1 0 0 0 0,1 0 0 0 0,-1 0 0 0 0,1 0 0 0 0,-1 0 0 0 0,2-1 0 0 0,17-18-2483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2600 0 0,'0'0'4487'0'0,"0"15"-4075"0"0,-1 13-197 0 0,3 90 589 0 0,-2-107-693 0 0,1 0-1 0 0,1-1 1 0 0,0 1 0 0 0,0 0 0 0 0,1-1-1 0 0,1 1 1 0 0,0-1 0 0 0,9 19-1 0 0,-12-29-60 0 0,-1 1 0 0 0,1 0 0 0 0,-1-1 0 0 0,1 1-1 0 0,-1-1 1 0 0,1 1 0 0 0,-1-1 0 0 0,1 1 0 0 0,-1-1 0 0 0,1 0-1 0 0,-1 1 1 0 0,1-1 0 0 0,0 0 0 0 0,-1 0 0 0 0,1 1 0 0 0,0-1-1 0 0,-1 0 1 0 0,1 0 0 0 0,0 0 0 0 0,0 0 0 0 0,-1 0 0 0 0,1 0-1 0 0,0 0 1 0 0,-1 0 0 0 0,1 0 0 0 0,0 0 0 0 0,-1 0 0 0 0,1 0-1 0 0,0 0 1 0 0,0 0 0 0 0,-1-1 0 0 0,1 1 0 0 0,-1 0 0 0 0,1-1-1 0 0,1 0 1 0 0,22-18 1429 0 0,-16 12-1648 0 0,10-8 290 0 0,-1-2 1 0 0,26-32-1 0 0,18-19-1313 0 0,-59 66 898 0 0,1 0-1 0 0,-1 0 1 0 0,1 0-1 0 0,-1 1 1 0 0,1-1-1 0 0,0 0 1 0 0,5-1-1 0 0,-5 2-489 0 0,0 0-1 0 0,0 1 0 0 0,0-1 1 0 0,1 1-1 0 0,-1 0 0 0 0,0-1 1 0 0,0 2-1 0 0,4-1 0 0 0,1 1-1579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6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140 198 688 0 0,'0'0'3359'0'0,"13"-16"-3336"0"0,41-48 21 0 0,-50 59-49 0 0,-1 1 0 0 0,0-1 0 0 0,0 0 1 0 0,0 0-1 0 0,-1 0 0 0 0,1 0 0 0 0,-1 0 1 0 0,0-1-1 0 0,1-7 0 0 0,-2 10 95 0 0,-1 0 1 0 0,0 0-1 0 0,0 0 0 0 0,0 0 0 0 0,0 0 1 0 0,0-1-1 0 0,-1 1 0 0 0,1 0 0 0 0,-1 0 0 0 0,0 0 1 0 0,0 0-1 0 0,-1-3 0 0 0,1 5-39 0 0,0 0-1 0 0,0 0 1 0 0,0-1 0 0 0,0 1-1 0 0,0 0 1 0 0,0 0-1 0 0,0 0 1 0 0,0 0-1 0 0,0 0 1 0 0,-1 1 0 0 0,1-1-1 0 0,0 0 1 0 0,-1 0-1 0 0,1 1 1 0 0,0-1 0 0 0,-1 1-1 0 0,1 0 1 0 0,-1-1-1 0 0,1 1 1 0 0,-1 0 0 0 0,1 0-1 0 0,-1 0 1 0 0,1 0-1 0 0,-1 0 1 0 0,1 0 0 0 0,-1 0-1 0 0,1 0 1 0 0,-1 1-1 0 0,1-1 1 0 0,-1 0 0 0 0,-2 2-1 0 0,-3 0-116 0 0,0 1 0 0 0,0 0 0 0 0,0 0-1 0 0,-12 8 1 0 0,8-4 184 0 0,1 0-1 0 0,0 1 1 0 0,1 0-1 0 0,-1 0 1 0 0,2 1-1 0 0,-1 0 1 0 0,1 1-1 0 0,1-1 1 0 0,0 2-1 0 0,0-1 1 0 0,1 1-1 0 0,0 0 1 0 0,1 0-1 0 0,0 1 1 0 0,1-1-1 0 0,0 1 1 0 0,1 0-1 0 0,0 0 1 0 0,1 1-1 0 0,0-1 1 0 0,1 0-1 0 0,1 1 1 0 0,0 15 0 0 0,1-22-92 0 0,0-1 0 0 0,0 1 0 0 0,1-1 0 0 0,0 1 1 0 0,0-1-1 0 0,0 0 0 0 0,0 0 0 0 0,1 0 1 0 0,0 0-1 0 0,0 0 0 0 0,0 0 0 0 0,1-1 0 0 0,-1 0 1 0 0,1 1-1 0 0,0-1 0 0 0,0-1 0 0 0,1 1 1 0 0,-1-1-1 0 0,1 1 0 0 0,0-1 0 0 0,6 3 1 0 0,13 6 100 0 0,1 0 1 0 0,0-2 0 0 0,28 8-1 0 0,-38-13-127 0 0,1 1-710 0 0,1-1 0 0 0,0 0-1 0 0,0-1 1 0 0,0-1 0 0 0,0-1 0 0 0,22 0 0 0 0,-6-4-2146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1644 0 0,'0'0'4635'0'0,"0"18"-4065"0"0,-20 261 1350 0 0,7-186-1462 0 0,-16 184 50 0 0,28-261-416 0 0,0-8-222 0 0,1 0-1 0 0,-1 0 1 0 0,1-1-1 0 0,1 1 1 0 0,0 0-1 0 0,2 9 0 0 0,-3-16-6 0 0,1 0 0 0 0,0 0-1 0 0,-1-1 1 0 0,1 1 0 0 0,0 0-1 0 0,-1 0 1 0 0,1-1 0 0 0,0 1-1 0 0,0 0 1 0 0,0-1-1 0 0,0 1 1 0 0,0-1 0 0 0,0 1-1 0 0,0-1 1 0 0,0 1 0 0 0,0-1-1 0 0,0 0 1 0 0,0 1-1 0 0,0-1 1 0 0,0 0 0 0 0,0 0-1 0 0,0 0 1 0 0,0 0 0 0 0,0 0-1 0 0,0 0 1 0 0,2 0-1 0 0,8 0-1906 0 0</inkml:trace>
  <inkml:trace contextRef="#ctx0" brushRef="#br0" timeOffset="1">569 438 28 0 0,'0'0'10120'0'0,"15"-12"-9949"0"0,49-37-175 0 0,-59 46 10 0 0,1 0 0 0 0,-1 0 0 0 0,1 0 0 0 0,0 1 1 0 0,0 0-1 0 0,0 0 0 0 0,0 0 0 0 0,0 1 0 0 0,0 0 0 0 0,0 0 0 0 0,1 1 1 0 0,-1 0-1 0 0,9 1 0 0 0,2-1 63 0 0,-8-1-279 0 0,42 2 557 0 0,-49-1-469 0 0,0 0-1 0 0,-1 0 1 0 0,1 0 0 0 0,0 0 0 0 0,0 1-1 0 0,-1-1 1 0 0,1 1 0 0 0,-1-1-1 0 0,1 1 1 0 0,0 0 0 0 0,-1-1 0 0 0,1 1-1 0 0,-1 0 1 0 0,0 0 0 0 0,1 0 0 0 0,-1 0-1 0 0,0 0 1 0 0,1 1 0 0 0,-1-1-1 0 0,0 0 1 0 0,0 0 0 0 0,0 1 0 0 0,0-1-1 0 0,1 3 1 0 0,-2-3-126 0 0,0 0-1 0 0,1 0 1 0 0,-1 0 0 0 0,0 0-1 0 0,0 0 1 0 0,0 0 0 0 0,0 0-1 0 0,0 0 1 0 0,0 0 0 0 0,0 0-1 0 0,0 0 1 0 0,-1 0 0 0 0,1 0-1 0 0,0 0 1 0 0,-1 0 0 0 0,1 0-1 0 0,0 0 1 0 0,-1 1 0 0 0,-13 7-1276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57 548 0 0,'0'0'7201'0'0,"106"-57"-7365"0"0,-69 57 32 0 0,1 0 132 0 0,7 0-8 0 0,-4 6-88 0 0,4-1-564 0 0,-15 1-1349 0 0,8-6-2615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102 233 4916 0 0,'0'0'4027'0'0,"-7"8"-5094"0"0,-14 17 1275 0 0,20-25-135 0 0,0 1 0 0 0,0 0-1 0 0,0 0 1 0 0,0 0 0 0 0,0 0-1 0 0,0-1 1 0 0,0 1 0 0 0,0 0-1 0 0,0-1 1 0 0,0 1 0 0 0,0-1 0 0 0,0 1-1 0 0,-1-1 1 0 0,1 0 0 0 0,0 0-1 0 0,0 1 1 0 0,-1-1 0 0 0,1 0-1 0 0,0 0 1 0 0,0 0 0 0 0,-3 0 0 0 0,4-1-75 0 0,-1 1 1 0 0,1 0 0 0 0,-1 0 0 0 0,1 0 0 0 0,-1-1 0 0 0,1 1 0 0 0,-1 0-1 0 0,1 0 1 0 0,0-1 0 0 0,-1 1 0 0 0,1 0 0 0 0,-1-1 0 0 0,1 1 0 0 0,0-1-1 0 0,-1 1 1 0 0,1 0 0 0 0,0-1 0 0 0,0 1 0 0 0,-1-1 0 0 0,1 1 0 0 0,0-1-1 0 0,0 1 1 0 0,0-1 0 0 0,0 1 0 0 0,-1-1 0 0 0,1 1 0 0 0,0-1 0 0 0,0 1-1 0 0,0-1 1 0 0,0 1 0 0 0,0-1 0 0 0,0 1 0 0 0,0-1 0 0 0,0 0 0 0 0,1 1-1 0 0,-1-1 1 0 0,0 0 0 0 0,6-1-1326 0 0,0 15 707 0 0,-6-13 653 0 0,0 0-1 0 0,0 1 1 0 0,1-1-1 0 0,-1 1 0 0 0,0-1 1 0 0,0 0-1 0 0,0 1 0 0 0,0-1 1 0 0,0 1-1 0 0,0-1 1 0 0,0 1-1 0 0,0-1 0 0 0,0 1 1 0 0,0-1-1 0 0,0 0 0 0 0,0 1 1 0 0,0-1-1 0 0,-1 1 1 0 0,1-1-1 0 0,0 0 0 0 0,0 1 1 0 0,0-1-1 0 0,-1 1 0 0 0,1-1 1 0 0,0 0-1 0 0,0 1 1 0 0,-1-1-1 0 0,1 0 0 0 0,0 1 1 0 0,-1-1-1 0 0,1 0 0 0 0,0 0 1 0 0,-1 1-1 0 0,1-1 1 0 0,0 0-1 0 0,-1 0 0 0 0,1 1 1 0 0,-1-1-1 0 0,1 0 0 0 0,0 0 1 0 0,-1 0-1 0 0,1 0 1 0 0,-1 0-1 0 0,1 0 0 0 0,-1 0 1 0 0,1 0-1 0 0,0 0 0 0 0,-1 0 1 0 0,1 0-1 0 0,-1 0 1 0 0,1 0-1 0 0,-1 0 0 0 0,1 0 1 0 0,0 0-1 0 0,-1 0 0 0 0,1-1 1 0 0,-1 1-1 0 0,1 0 1 0 0,0 0-1 0 0,-1 0 0 0 0,1-1 1 0 0,-1 0-1 0 0,-1 1 38 0 0,0-1-1 0 0,0 0 1 0 0,0 0-1 0 0,0 0 1 0 0,0-1 0 0 0,0 1-1 0 0,0 0 1 0 0,0-1-1 0 0,1 1 1 0 0,-1-1-1 0 0,0 0 1 0 0,1 1-1 0 0,-2-3 1 0 0,1-2-65 0 0,1 1 1 0 0,-1-1-1 0 0,1 0 1 0 0,0 0-1 0 0,1 0 1 0 0,-1 1-1 0 0,1-1 0 0 0,0 0 1 0 0,1 0-1 0 0,-1 0 1 0 0,1 0-1 0 0,0 0 0 0 0,1 1 1 0 0,0-1-1 0 0,-1 0 1 0 0,2 1-1 0 0,-1 0 1 0 0,1-1-1 0 0,-1 1 0 0 0,6-6 1 0 0,1-3-91 0 0,0 1-1 0 0,1 0 1 0 0,0 1 0 0 0,1 0-1 0 0,1 0 1 0 0,16-12 0 0 0,-21 19-11 0 0,1 1 1 0 0,0-1 0 0 0,0 2 0 0 0,1-1-1 0 0,-1 1 1 0 0,1 0 0 0 0,-1 1-1 0 0,1 0 1 0 0,0 0 0 0 0,0 1 0 0 0,0 0-1 0 0,12 1 1 0 0,-10 0 30 0 0,-1 0 0 0 0,0 1 0 0 0,0 0 0 0 0,0 1 0 0 0,0 0 0 0 0,0 0 1 0 0,-1 1-1 0 0,1 1 0 0 0,-1-1 0 0 0,18 11 0 0 0,-25-12 54 0 0,1 1 0 0 0,0 0 0 0 0,-1 0 0 0 0,1 0-1 0 0,-1 0 1 0 0,0 0 0 0 0,0 0 0 0 0,0 1 0 0 0,0-1 0 0 0,-1 1 0 0 0,1-1 0 0 0,-1 1 0 0 0,0 0 0 0 0,0 0 0 0 0,0-1 0 0 0,-1 1 0 0 0,1 0 0 0 0,-1 0 0 0 0,0 0 0 0 0,0-1-1 0 0,0 1 1 0 0,-1 0 0 0 0,0 0 0 0 0,-1 5 0 0 0,-2 10 261 0 0,0 0 1 0 0,-2-1-1 0 0,-11 27 0 0 0,-15 40 106 0 0,23-57-186 0 0,-1 0-1 0 0,-1-2 1 0 0,-2 1-1 0 0,0-1 1 0 0,-2-1-1 0 0,-30 40 1 0 0,24-40 94 0 0,0-2 1 0 0,-2 0 0 0 0,-1-1 0 0 0,-51 35 0 0 0,68-53 4 0 0,1 1 1027 0 0,20-6-839 0 0,-8 0-686 0 0,174-32 405 0 0,-43 6-220 0 0,-80 18 69 0 0,12-3 2 0 0,118-4 675 0 0,-225 21-11846 0 0,34-4 10170 0 0,43-7-1449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67 5428 0 0,'0'0'4708'0'0,"14"-11"-5140"0"0,45-31 439 0 0,-56 40-8 0 0,-1 1 1 0 0,1-1-1 0 0,0 1 1 0 0,-1-1-1 0 0,1 1 1 0 0,0 0-1 0 0,0 0 0 0 0,0 1 1 0 0,0-1-1 0 0,0 0 1 0 0,0 1-1 0 0,0 0 1 0 0,0-1-1 0 0,0 1 0 0 0,0 0 1 0 0,0 1-1 0 0,0-1 1 0 0,-1 1-1 0 0,1-1 1 0 0,0 1-1 0 0,0 0 1 0 0,0 0-1 0 0,0 0 0 0 0,0 0 1 0 0,-1 1-1 0 0,1-1 1 0 0,-1 1-1 0 0,1-1 1 0 0,-1 1-1 0 0,1 0 1 0 0,-1 0-1 0 0,3 4 0 0 0,0-1 45 0 0,-1 1-1 0 0,-1-1 1 0 0,1 1-1 0 0,-1 0 0 0 0,0 0 1 0 0,0 0-1 0 0,-1 0 0 0 0,1 0 1 0 0,-2 1-1 0 0,1-1 1 0 0,1 13-1 0 0,-2 2-3 0 0,-1 0-1 0 0,-1 0 1 0 0,-1 0-1 0 0,-1 0 1 0 0,-1 0-1 0 0,-1-1 1 0 0,0 0 0 0 0,-2 0-1 0 0,0 0 1 0 0,-16 30-1 0 0,-11 11 770 0 0,-76 102 0 0 0,93-139-368 0 0,16-24-457 0 0,1 1 1 0 0,0-1-1 0 0,0 0 1 0 0,-1 0 0 0 0,1 1-1 0 0,0-1 1 0 0,0 0 0 0 0,0 1-1 0 0,-1-1 1 0 0,1 0 0 0 0,0 1-1 0 0,0-1 1 0 0,0 0 0 0 0,0 1-1 0 0,0-1 1 0 0,0 0-1 0 0,0 1 1 0 0,0-1 0 0 0,0 0-1 0 0,0 1 1 0 0,0-1 0 0 0,0 1-1 0 0,0-1 1 0 0,0 0 0 0 0,0 1-1 0 0,0-1 1 0 0,0 0 0 0 0,0 1-1 0 0,0-1 1 0 0,1 0-1 0 0,-1 1 1 0 0,0-1 0 0 0,0 0-1 0 0,0 1 1 0 0,1-1 0 0 0,-1 0-1 0 0,0 0 1 0 0,0 1 0 0 0,1-1-1 0 0,-1 0 1 0 0,1 1 0 0 0,21 4 38 0 0,36-6 494 0 0,-49 1-557 0 0,38-4-39 0 0,0-2 1 0 0,48-12 0 0 0,27-14-3133 0 0,-94 23 607 0 0,0-4-1344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36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4700 0 0,'0'0'10708'0'0,"0"0"-10659"0"0,0-1-1 0 0,1 0 1 0 0,-1 0-1 0 0,1 0 1 0 0,-1 0-1 0 0,1 1 1 0 0,-1-1 0 0 0,1 0-1 0 0,-1 0 1 0 0,1 1-1 0 0,0-1 1 0 0,-1 0-1 0 0,1 1 1 0 0,0-1-1 0 0,-1 1 1 0 0,2-1-1 0 0,15-4-205 0 0,1 1-1 0 0,-1 0 0 0 0,1 2 1 0 0,0 0-1 0 0,-1 1 0 0 0,1 0 0 0 0,29 4 1 0 0,4-1-212 0 0,129 3-2485 0 0,-11 0-3432 0 0,-73-6 1003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36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7749 0 0,'0'0'9324'0'0,"5"-14"-8857"0"0,17-42-209 0 0,-22 55-261 0 0,1 0-1 0 0,0-1 0 0 0,-1 1 0 0 0,1-1 0 0 0,0 1 1 0 0,0 0-1 0 0,0-1 0 0 0,0 1 0 0 0,0 0 0 0 0,0 0 1 0 0,0 0-1 0 0,1 0 0 0 0,-1 0 0 0 0,0 0 1 0 0,1 0-1 0 0,-1 0 0 0 0,0 1 0 0 0,1-1 0 0 0,-1 0 1 0 0,1 1-1 0 0,-1 0 0 0 0,1-1 0 0 0,-1 1 1 0 0,1 0-1 0 0,0-1 0 0 0,-1 1 0 0 0,1 0 0 0 0,1 0 1 0 0,5 0-86 0 0,24-3-114 0 0,0 2-1 0 0,0 1 0 0 0,1 1 0 0 0,-1 2 1 0 0,36 8-1 0 0,153 48-3516 0 0,-163-44-384 0 0,17-3-2010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2:37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5929 0 0,'0'0'5852'0'0,"94"-35"-5828"0"0,-59 30-24 0 0,8 2-152 0 0,-3 3 100 0 0,6 0-64 0 0,4 2-36 0 0,-1 7 36 0 0,5 4 48 0 0,3 1-380 0 0,-2-1-780 0 0,-17-2-1316 0 0,16-8-3737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21 6341 0 0,'0'0'5066'0'0,"-17"-4"-4962"0"0,-51-12 167 0 0,65 16-238 0 0,1 0 1 0 0,-1-1-1 0 0,0 1 0 0 0,0 0 0 0 0,1 0 0 0 0,-1 1 0 0 0,0-1 0 0 0,0 0 0 0 0,1 1 0 0 0,-1 0 0 0 0,0 0 0 0 0,1 0 0 0 0,-1 0 0 0 0,1 0 0 0 0,-1 0 0 0 0,1 0 0 0 0,0 1 1 0 0,-1-1-1 0 0,1 1 0 0 0,0 0 0 0 0,0 0 0 0 0,0 0 0 0 0,0 0 0 0 0,1 0 0 0 0,-1 0 0 0 0,0 0 0 0 0,1 1 0 0 0,-1-1 0 0 0,1 1 0 0 0,-2 4 0 0 0,-4 5-49 0 0,-1 0 52 0 0,0 1-1 0 0,1 1 1 0 0,1-1-1 0 0,0 1 1 0 0,1 1-1 0 0,0-1 1 0 0,1 0-1 0 0,1 1 1 0 0,-3 23-1 0 0,5-28-6 0 0,1 1-1 0 0,-1-1 1 0 0,2 1-1 0 0,0 0 1 0 0,0-1 0 0 0,0 1-1 0 0,2-1 1 0 0,-1 1-1 0 0,1-1 1 0 0,1 0-1 0 0,0 0 1 0 0,0-1-1 0 0,1 1 1 0 0,7 10 0 0 0,-1-6-59 0 0,0-1 0 0 0,0-1 0 0 0,2 0 0 0 0,-1-1 0 0 0,2 0 0 0 0,-1-1 0 0 0,2 0 0 0 0,-1-2 0 0 0,1 1 0 0 0,0-2 1 0 0,1 0-1 0 0,0 0 0 0 0,0-2 0 0 0,0 0 0 0 0,1-1 0 0 0,-1 0 0 0 0,1-2 0 0 0,0 0 0 0 0,0-1 0 0 0,0 0 0 0 0,22-3 1 0 0,-35 2-268 0 0,0 0 0 0 0,0 0 1 0 0,0-1-1 0 0,0 0 0 0 0,0 0 1 0 0,0 0-1 0 0,0 0 1 0 0,0 0-1 0 0,0-1 0 0 0,-1 0 1 0 0,1 1-1 0 0,-1-2 0 0 0,1 1 1 0 0,-1 0-1 0 0,1-1 1 0 0,-1 1-1 0 0,0-1 0 0 0,4-5 1 0 0,8-23-3921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2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11249 0 0,'0'0'1465'0'0,"4"18"-2119"0"0,0 2 797 0 0,4 16 323 0 0,3 43 0 0 0,-6-29-268 0 0,-3 1 1 0 0,-5 72-1 0 0,1-100-145 0 0,-1-1 0 0 0,-1 0 0 0 0,-1 0 1 0 0,-1-1-1 0 0,-1 0 0 0 0,-1 0 0 0 0,-1 0 0 0 0,-11 20 0 0 0,19-39-14 0 0,0-1 1 0 0,0 1-1 0 0,0 0 1 0 0,0-1-1 0 0,0 1 0 0 0,0-1 1 0 0,0 0-1 0 0,0 1 1 0 0,0-1-1 0 0,-1 0 1 0 0,1 1-1 0 0,-1-1 0 0 0,1 0 1 0 0,-1 0-1 0 0,1 0 1 0 0,-1 0-1 0 0,1-1 0 0 0,-1 1 1 0 0,0 0-1 0 0,-2 0 1 0 0,3-1-18 0 0,1 0 0 0 0,-1 0 1 0 0,0-1-1 0 0,1 1 0 0 0,-1 0 1 0 0,1 0-1 0 0,-1 0 0 0 0,1-1 1 0 0,-1 1-1 0 0,1 0 0 0 0,0-1 1 0 0,-1 1-1 0 0,1 0 0 0 0,-1-1 0 0 0,1 1 1 0 0,0-1-1 0 0,-1 1 0 0 0,1-1 1 0 0,0 1-1 0 0,-1 0 0 0 0,1-1 1 0 0,0 0-1 0 0,-1 0 0 0 0,-3-23-265 0 0,5 13 191 0 0,0 1 0 0 0,1-1 0 0 0,0 1-1 0 0,0 0 1 0 0,1 0 0 0 0,0 0 0 0 0,1 0 0 0 0,0 0 0 0 0,1 1 0 0 0,0-1-1 0 0,0 1 1 0 0,1 0 0 0 0,7-8 0 0 0,-12 16 53 0 0,0 0-1 0 0,1 0 1 0 0,-1 0 0 0 0,0 1 0 0 0,0-1-1 0 0,0 0 1 0 0,1 1 0 0 0,-1-1-1 0 0,0 1 1 0 0,1-1 0 0 0,-1 1 0 0 0,0 0-1 0 0,1-1 1 0 0,-1 1 0 0 0,1 0-1 0 0,-1 0 1 0 0,0 0 0 0 0,1 0 0 0 0,-1 0-1 0 0,1 1 1 0 0,-1-1 0 0 0,0 0-1 0 0,1 1 1 0 0,-1-1 0 0 0,0 0-1 0 0,1 1 1 0 0,-1 0 0 0 0,2 1 0 0 0,35 23-96 0 0,-37-24 92 0 0,22 20-7 0 0,-1 1-1 0 0,36 46 0 0 0,4 5-2049 0 0,-61-72 1781 0 0,11 11-1211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0 268 600 0 0,'0'0'6022'0'0,"14"-1"-5180"0"0,-9 0-769 0 0,18-2 438 0 0,1 0 0 0 0,-1-2 0 0 0,30-9-1 0 0,-47 12-441 0 0,1 0-1 0 0,-1 0 1 0 0,0-1-1 0 0,0 0 1 0 0,0 0-1 0 0,-1 0 1 0 0,1-1-1 0 0,-1 0 1 0 0,0 0-1 0 0,0 0 1 0 0,0-1-1 0 0,0 1 0 0 0,-1-1 1 0 0,0 0-1 0 0,0-1 1 0 0,0 1-1 0 0,-1-1 1 0 0,0 1-1 0 0,5-11 1 0 0,-7 11-50 0 0,0 0-1 0 0,0 0 1 0 0,0 0 0 0 0,-1 0 0 0 0,0 0 0 0 0,0-1 0 0 0,0 1-1 0 0,0 0 1 0 0,-1 0 0 0 0,0 0 0 0 0,0 0 0 0 0,0 1 0 0 0,-1-1-1 0 0,0 0 1 0 0,0 0 0 0 0,0 1 0 0 0,0-1 0 0 0,-1 1 0 0 0,1 0 0 0 0,-1-1-1 0 0,0 1 1 0 0,-1 0 0 0 0,1 1 0 0 0,-1-1 0 0 0,1 1 0 0 0,-1-1-1 0 0,0 1 1 0 0,0 1 0 0 0,-1-1 0 0 0,1 0 0 0 0,-1 1 0 0 0,1 0-1 0 0,-1 0 1 0 0,0 0 0 0 0,1 1 0 0 0,-1-1 0 0 0,0 1 0 0 0,0 0 0 0 0,0 1-1 0 0,0-1 1 0 0,0 1 0 0 0,0 0 0 0 0,0 0 0 0 0,-1 1 0 0 0,1-1-1 0 0,0 1 1 0 0,1 0 0 0 0,-1 1 0 0 0,-6 1 0 0 0,6 0-34 0 0,0 0 0 0 0,1 0 0 0 0,-1 0 1 0 0,1 0-1 0 0,0 0 0 0 0,0 1 0 0 0,0 0 0 0 0,0 0 1 0 0,1 0-1 0 0,0 0 0 0 0,0 1 0 0 0,0-1 0 0 0,0 1 1 0 0,0 0-1 0 0,1 0 0 0 0,0 0 0 0 0,0 0 0 0 0,1 0 1 0 0,-1 0-1 0 0,1 0 0 0 0,-1 7 0 0 0,0 1-9 0 0,1-1-1 0 0,-1 1 0 0 0,2 0 1 0 0,0 0-1 0 0,1 0 1 0 0,0 0-1 0 0,6 24 1 0 0,-5-28 37 0 0,1-1 1 0 0,0 1-1 0 0,1-1 1 0 0,0 1 0 0 0,1-1-1 0 0,-1 0 1 0 0,1 0-1 0 0,12 12 1 0 0,-13-15-242 0 0,1-1 1 0 0,-1 0 0 0 0,1 0 0 0 0,0 0-1 0 0,0-1 1 0 0,6 3 0 0 0,-6-3-359 0 0,0-1 1 0 0,0-1 0 0 0,-1 1 0 0 0,1-1 0 0 0,0 1 0 0 0,0-1 0 0 0,0-1 0 0 0,6 1-1 0 0,16-2-2596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2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114 352 4516 0 0,'0'0'5092'0'0,"-16"14"-5054"0"0,-48 47 192 0 0,60-57-202 0 0,0 1 0 0 0,1-1 0 0 0,0 1 1 0 0,0 0-1 0 0,0 0 0 0 0,1 0 1 0 0,0 1-1 0 0,0-1 0 0 0,0 1 0 0 0,0-1 1 0 0,1 1-1 0 0,0-1 0 0 0,0 1 0 0 0,0 0 1 0 0,1 0-1 0 0,0-1 0 0 0,0 1 1 0 0,2 7-1 0 0,-2 4-5 0 0,0-9 43 0 0,1 0 0 0 0,-1-1 0 0 0,1 1 1 0 0,1-1-1 0 0,-1 1 0 0 0,1-1 0 0 0,1 0 0 0 0,-1 0 0 0 0,1 0 0 0 0,1 0 0 0 0,-1 0 0 0 0,1 0 0 0 0,0-1 0 0 0,1 0 0 0 0,-1 0 0 0 0,1 0 0 0 0,0 0 0 0 0,1-1 0 0 0,-1 0 0 0 0,1 0 0 0 0,0-1 0 0 0,1 1 1 0 0,-1-1-1 0 0,1 0 0 0 0,-1-1 0 0 0,1 0 0 0 0,15 5 0 0 0,-9-4-81 0 0,1 0 0 0 0,0-1 0 0 0,0 0-1 0 0,0-1 1 0 0,0-1 0 0 0,0 0 0 0 0,27-2 0 0 0,-32 0-356 0 0,0-1 0 0 0,0 1 0 0 0,0-1-1 0 0,0-1 1 0 0,0 0 0 0 0,-1 0 0 0 0,1-1 0 0 0,-1 0 0 0 0,0 0-1 0 0,0-1 1 0 0,0 0 0 0 0,-1 0 0 0 0,8-7 0 0 0,6-11-2386 0 0</inkml:trace>
  <inkml:trace contextRef="#ctx0" brushRef="#br0" timeOffset="1">602 1 1240 0 0,'0'0'11271'0'0,"-4"19"-10769"0"0,-26 127 189 0 0,22-99-608 0 0,-49 229 338 0 0,44-225-412 0 0,-3 0 0 0 0,-2-1 1 0 0,-32 61-1 0 0,48-106-158 0 0,1-2-31 0 0,0-1 1 0 0,0 0-1 0 0,-1 1 1 0 0,1-1-1 0 0,0 0 1 0 0,-1 0-1 0 0,0 0 1 0 0,1 0-1 0 0,-1 0 1 0 0,-4 3-1 0 0,6-6-163 0 0,-1 0 0 0 0,1 0 0 0 0,-1 0 0 0 0,1 0 0 0 0,-1 0 0 0 0,1-1 0 0 0,0 1 0 0 0,0 0 0 0 0,-1 0 0 0 0,1 0 0 0 0,0-1 0 0 0,0 1 0 0 0,0 0 0 0 0,0 0 0 0 0,1 0 0 0 0,-1-1 0 0 0,0 1 0 0 0,1-2 0 0 0,4-29-5261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3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0 340 0 0,'0'0'8419'0'0,"-7"15"-8036"0"0,-10 15-57 0 0,-1 0 0 0 0,-34 41 0 0 0,26-40-144 0 0,-33 29 0 0 0,49-51-134 0 0,0-1 1 0 0,0 0 0 0 0,-1-1 0 0 0,0 0 0 0 0,0 0 0 0 0,0-1 0 0 0,-20 7 0 0 0,28-12-15 0 0,1 0 0 0 0,-1-1-1 0 0,0 1 1 0 0,1-1 0 0 0,-1 1 0 0 0,0-1 0 0 0,1 0-1 0 0,-1 0 1 0 0,0 0 0 0 0,0-1 0 0 0,1 1 0 0 0,-1 0-1 0 0,1-1 1 0 0,-5-1 0 0 0,6 1-30 0 0,0 1-1 0 0,0-1 1 0 0,1 0-1 0 0,-1 1 1 0 0,0-1-1 0 0,0 0 1 0 0,1 0-1 0 0,-1 0 1 0 0,0 0-1 0 0,1 0 1 0 0,-1 0-1 0 0,1 0 1 0 0,-1 0-1 0 0,1 0 1 0 0,-1 0 0 0 0,1 0-1 0 0,0 0 1 0 0,-1 0-1 0 0,1 0 1 0 0,0 0-1 0 0,0 0 1 0 0,0 0-1 0 0,0 0 1 0 0,0 0-1 0 0,0 0 1 0 0,0-1-1 0 0,0 1 1 0 0,1 0 0 0 0,-1 0-1 0 0,0 0 1 0 0,1 0-1 0 0,-1 0 1 0 0,0 0-1 0 0,1 0 1 0 0,-1 0-1 0 0,1 0 1 0 0,1-1-1 0 0,0-1-6 0 0,0 1-1 0 0,0-1 0 0 0,0 1 1 0 0,0-1-1 0 0,0 1 0 0 0,1 0 0 0 0,-1 0 1 0 0,1 0-1 0 0,0 0 0 0 0,-1 0 1 0 0,1 1-1 0 0,0-1 0 0 0,0 1 1 0 0,0 0-1 0 0,0 0 0 0 0,0 0 1 0 0,1 0-1 0 0,-1 1 0 0 0,0-1 0 0 0,6 1 1 0 0,-1-1 61 0 0,1 0 1 0 0,0 1 0 0 0,0 0-1 0 0,0 1 1 0 0,-1 0-1 0 0,15 4 1 0 0,9 8 135 0 0,-1 1 0 0 0,0 1 0 0 0,-1 2 0 0 0,-1 1 0 0 0,39 31 0 0 0,-25-18-205 0 0,3 4-60 0 0,-24-17-429 0 0,29 17 0 0 0,-42-30-382 0 0,-1 0 1 0 0,1-1-1 0 0,-1-1 0 0 0,12 4 0 0 0,5-3-3884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3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0 352 0 0,'0'0'13535'0'0,"3"3"-13095"0"0,-1-1-360 0 0,1 1 0 0 0,-1 0-1 0 0,0 0 1 0 0,0 0 0 0 0,0 1-1 0 0,-1-1 1 0 0,1 0 0 0 0,-1 1-1 0 0,1-1 1 0 0,-1 1-1 0 0,0-1 1 0 0,-1 1 0 0 0,1-1-1 0 0,-1 1 1 0 0,1 4 0 0 0,-1 67 111 0 0,-1-43-312 0 0,1-26 58 0 0,0 1 0 0 0,-1-1-1 0 0,0 1 1 0 0,-1-1 0 0 0,-3 12-1 0 0,5-16-163 0 0,-1 0 0 0 0,0 0 0 0 0,1-1-1 0 0,-1 1 1 0 0,0 0 0 0 0,0-1-1 0 0,0 1 1 0 0,0-1 0 0 0,0 1 0 0 0,0-1-1 0 0,-1 1 1 0 0,1-1 0 0 0,0 0-1 0 0,-1 1 1 0 0,1-1 0 0 0,-1 0 0 0 0,0 0-1 0 0,1 0 1 0 0,-1 0 0 0 0,0-1-1 0 0,1 1 1 0 0,-1 0 0 0 0,-3 0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0 552 6413 0 0,'0'0'5344'0'0,"14"7"-4825"0"0,47 24-137 0 0,-55-29-337 0 0,1 0 0 0 0,-1 0 0 0 0,1 0 0 0 0,0-1 0 0 0,0 0 0 0 0,0 0 0 0 0,-1-1 1 0 0,1 0-1 0 0,0 0 0 0 0,0-1 0 0 0,0 0 0 0 0,0 0 0 0 0,-1 0 0 0 0,1-1 0 0 0,0 0 0 0 0,-1 0 0 0 0,1-1 1 0 0,-1 0-1 0 0,0 0 0 0 0,0 0 0 0 0,6-5 0 0 0,4-3-18 0 0,-1-1 0 0 0,0-1 1 0 0,-1 0-1 0 0,0-1 0 0 0,-1 0 0 0 0,-1-1 0 0 0,0-1 1 0 0,-1 0-1 0 0,-1 0 0 0 0,11-23 0 0 0,8-24 23 0 0,31-98 0 0 0,-50 130-58 0 0,18-61 259 0 0,-17 54-381 0 0,-10 32-327 0 0,-4 12-387 0 0,-70 184 1378 0 0,9 4 0 0 0,-50 257 0 0 0,97-354-287 0 0,5 1-1 0 0,2 185 1 0 0,11-266-237 0 0,0-1 0 0 0,1 1 0 0 0,1-1 0 0 0,0 0 0 0 0,2 0 0 0 0,-1 0-1 0 0,2-1 1 0 0,0 1 0 0 0,1-1 0 0 0,16 25 0 0 0,-18-33 8 0 0,0 1 0 0 0,1-1 0 0 0,0 0 1 0 0,1 0-1 0 0,0-1 0 0 0,0 0 0 0 0,0 0 1 0 0,0 0-1 0 0,1-1 0 0 0,0 0 0 0 0,0-1 1 0 0,0 0-1 0 0,1 0 0 0 0,0-1 0 0 0,-1 0 1 0 0,1 0-1 0 0,0-1 0 0 0,0 0 0 0 0,1-1 1 0 0,13 1-1 0 0,-15-2-20 0 0,1-1 1 0 0,0 0-1 0 0,-1 0 0 0 0,1 0 1 0 0,-1-1-1 0 0,1-1 0 0 0,-1 1 1 0 0,0-1-1 0 0,0-1 0 0 0,0 1 1 0 0,0-1-1 0 0,-1-1 1 0 0,1 1-1 0 0,-1-1 0 0 0,0-1 1 0 0,-1 1-1 0 0,1-1 0 0 0,-1-1 1 0 0,0 1-1 0 0,-1-1 1 0 0,0 0-1 0 0,0 0 0 0 0,0 0 1 0 0,-1-1-1 0 0,0 1 0 0 0,0-1 1 0 0,-1 0-1 0 0,0 0 1 0 0,0-1-1 0 0,-1 1 0 0 0,0-1 1 0 0,-1 1-1 0 0,1-14 0 0 0,-2 7-69 0 0,0-1-1 0 0,-1 0 0 0 0,-1 1 0 0 0,0-1 0 0 0,-2 1 0 0 0,1-1 0 0 0,-2 1 0 0 0,0 0 0 0 0,-1 1 1 0 0,0-1-1 0 0,-1 1 0 0 0,-1 1 0 0 0,-12-19 0 0 0,-13-11 101 0 0,-2 2 0 0 0,-62-59 0 0 0,33 37 542 0 0,47 39-181 0 0,17 24-389 0 0,0-1 0 0 0,0 0 0 0 0,-1 1 0 0 0,1-1 0 0 0,0 0 0 0 0,0 1 0 0 0,0-1 0 0 0,0 0 0 0 0,0 1 0 0 0,0-1 0 0 0,0 1 0 0 0,0-1 0 0 0,0 0 0 0 0,0 1 0 0 0,0-1 0 0 0,1 0 0 0 0,-1 1 0 0 0,0-1 0 0 0,0 1 0 0 0,1-1 0 0 0,-1 0 0 0 0,1 0 0 0 0,2-1-62 0 0,0 0-1 0 0,0 0 1 0 0,0 0 0 0 0,0 0 0 0 0,1 1-1 0 0,-1-1 1 0 0,0 1 0 0 0,1 0 0 0 0,-1 0-1 0 0,7-1 1 0 0,182-32-459 0 0,-133 27 626 0 0,0-4 0 0 0,0-2-1 0 0,98-35 1 0 0,-126 31 506 0 0,-61 13-1789 0 0,7 4-1514 0 0,8 0-2154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7717 0 0,'0'0'5800'0'0,"-16"5"-5774"0"0,2-1-24 0 0,8-2-2 0 0,-1-1-1 0 0,1 1 1 0 0,-1 0 0 0 0,1 1-1 0 0,0 0 1 0 0,0 0 0 0 0,0 0-1 0 0,0 0 1 0 0,1 1 0 0 0,-1 0 0 0 0,1 0-1 0 0,0 1 1 0 0,-6 6 0 0 0,1 2-51 0 0,0 1 1 0 0,0-1 0 0 0,2 2-1 0 0,0-1 1 0 0,0 1 0 0 0,2 0-1 0 0,0 1 1 0 0,0 0 0 0 0,-3 16-1 0 0,8-24 22 0 0,-1 0 0 0 0,1-1 0 0 0,0 1-1 0 0,0 0 1 0 0,1 0 0 0 0,0 0 0 0 0,1 0-1 0 0,0 0 1 0 0,0 0 0 0 0,0-1 0 0 0,1 1-1 0 0,0 0 1 0 0,1-1 0 0 0,0 1 0 0 0,0-1-1 0 0,0 0 1 0 0,1 0 0 0 0,0 0 0 0 0,0-1-1 0 0,11 13 1 0 0,-10-15 9 0 0,1 1-1 0 0,0-1 1 0 0,0 0-1 0 0,0 0 1 0 0,1-1-1 0 0,-1 1 1 0 0,1-2-1 0 0,0 1 1 0 0,0-1-1 0 0,0 0 1 0 0,0 0 0 0 0,0-1-1 0 0,0 0 1 0 0,1 0-1 0 0,-1 0 1 0 0,0-1-1 0 0,0-1 1 0 0,1 1-1 0 0,-1-1 1 0 0,14-3-1 0 0,-11 2 71 0 0,1-1 0 0 0,-1 0 0 0 0,1-1-1 0 0,-1 0 1 0 0,0 0 0 0 0,0-1 0 0 0,-1-1 0 0 0,0 0-1 0 0,0 0 1 0 0,0 0 0 0 0,0-1 0 0 0,-1 0 0 0 0,9-11-1 0 0,-13 13 127 0 0,-1 1 0 0 0,1-1 0 0 0,-1 0 0 0 0,0 0 0 0 0,-1 0 0 0 0,1 0 0 0 0,-1-1 0 0 0,0 1 0 0 0,0-1 0 0 0,-1 0 0 0 0,0 1 0 0 0,0-1-1 0 0,0 0 1 0 0,0 0 0 0 0,-1-8 0 0 0,-1 9-91 0 0,0 1 0 0 0,0 0 0 0 0,0 0 0 0 0,0 0 0 0 0,-1 0 0 0 0,1 0 1 0 0,-1 0-1 0 0,0 0 0 0 0,0 0 0 0 0,-1 1 0 0 0,1-1 0 0 0,-1 1 0 0 0,0-1 0 0 0,0 1 0 0 0,0 0 0 0 0,0 0 0 0 0,0 1 0 0 0,-1-1 0 0 0,1 1 0 0 0,-1-1 0 0 0,-4-1 0 0 0,-7-3-101 0 0,0 0 0 0 0,0 2 0 0 0,0-1 0 0 0,-1 2 0 0 0,0 0 0 0 0,1 1-1 0 0,-20-1 1 0 0,-41 1-1506 0 0,4 11-4219 0 0,59-7 1298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3708 0 0,'0'0'9714'0'0,"-7"20"-8936"0"0,-4 6-556 0 0,2-2 2 0 0,0 0 0 0 0,-10 49 0 0 0,-43 406 64 0 0,55-404-480 0 0,6-69-84 0 0,-1 30-488 0 0,2-35 588 0 0,0 0 1 0 0,0-1-1 0 0,0 1 0 0 0,0 0 0 0 0,0 0 0 0 0,0 0 0 0 0,0 0 0 0 0,0 0 0 0 0,0 0 0 0 0,0 0 0 0 0,1 0 0 0 0,-1 0 0 0 0,0-1 0 0 0,1 1 0 0 0,-1 0 0 0 0,0 0 1 0 0,1 0-1 0 0,-1 0 0 0 0,1-1 0 0 0,0 1 0 0 0,-1 0 0 0 0,1-1 0 0 0,-1 1 0 0 0,1 0 0 0 0,0-1 0 0 0,1 2 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5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1 313 1108 0 0,'0'0'5935'0'0,"18"-4"-4975"0"0,130-30 1481 0 0,-132 30-2063 0 0,0 0 1 0 0,0-1-1 0 0,29-15 0 0 0,-41 18-345 0 0,-1 1-1 0 0,1-1 1 0 0,-1 0 0 0 0,0-1 0 0 0,1 1 0 0 0,-1-1 0 0 0,0 1 0 0 0,-1-1-1 0 0,1 0 1 0 0,0 0 0 0 0,-1 0 0 0 0,0 0 0 0 0,0 0 0 0 0,0-1 0 0 0,0 1-1 0 0,0-1 1 0 0,-1 1 0 0 0,1-1 0 0 0,-1 0 0 0 0,0 0 0 0 0,0 1 0 0 0,0-6-1 0 0,-1 2-28 0 0,0-1-1 0 0,-1 1 0 0 0,0-1 0 0 0,-1 1 1 0 0,0 0-1 0 0,0 0 0 0 0,0 0 0 0 0,-1 0 1 0 0,0 0-1 0 0,0 0 0 0 0,0 1 0 0 0,-1-1 0 0 0,0 1 1 0 0,-1 0-1 0 0,0 0 0 0 0,1 0 0 0 0,-2 1 1 0 0,-6-6-1 0 0,8 7-7 0 0,-1 0 0 0 0,1 1 0 0 0,-1-1 0 0 0,0 1 0 0 0,0 1 0 0 0,0-1 0 0 0,-1 1 0 0 0,1-1 1 0 0,0 1-1 0 0,-1 1 0 0 0,0-1 0 0 0,1 1 0 0 0,-1 0 0 0 0,0 1 0 0 0,1-1 0 0 0,-1 1 0 0 0,0 0 0 0 0,0 0 0 0 0,0 1 0 0 0,1 0 1 0 0,-1 0-1 0 0,0 0 0 0 0,1 1 0 0 0,-8 2 0 0 0,7 0 24 0 0,0 0 1 0 0,0 0-1 0 0,0 0 1 0 0,0 1-1 0 0,1 0 1 0 0,0 0-1 0 0,0 1 0 0 0,1-1 1 0 0,-1 1-1 0 0,1 0 1 0 0,0 0-1 0 0,1 0 1 0 0,-1 1-1 0 0,1-1 1 0 0,0 1-1 0 0,1 0 0 0 0,-2 8 1 0 0,0-3 60 0 0,1 0 0 0 0,1 1 0 0 0,0-1-1 0 0,0 1 1 0 0,1-1 0 0 0,1 1 0 0 0,0 0 0 0 0,1-1 0 0 0,3 15 0 0 0,0-14-113 0 0,0 0 1 0 0,1-1-1 0 0,1 1 1 0 0,0-1-1 0 0,0 0 1 0 0,1 0 0 0 0,1-1-1 0 0,0 0 1 0 0,1-1-1 0 0,0 1 1 0 0,0-2-1 0 0,1 1 1 0 0,1-1-1 0 0,-1-1 1 0 0,1 0 0 0 0,1 0-1 0 0,-1-1 1 0 0,24 10-1 0 0,-30-16-383 0 0,0 1-1 0 0,-1-1 1 0 0,1 0-1 0 0,0 0 1 0 0,0 0-1 0 0,8-1 1 0 0,-11 0 112 0 0,0 0-1 0 0,0 0 1 0 0,0 0-1 0 0,0 0 1 0 0,0-1 0 0 0,0 1-1 0 0,0-1 1 0 0,0 1-1 0 0,0-1 1 0 0,0 0 0 0 0,0 0-1 0 0,-1 0 1 0 0,1 0-1 0 0,0 0 1 0 0,0 0 0 0 0,-1-1-1 0 0,1 1 1 0 0,2-3-1 0 0,7-16-2446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5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1044 0 0,'0'0'9876'0'0,"14"10"-9158"0"0,46 35-113 0 0,-54-39-495 0 0,0 0 1 0 0,0 0-1 0 0,0 0 0 0 0,-1 1 1 0 0,0 0-1 0 0,0 0 0 0 0,0 1 1 0 0,-1-1-1 0 0,5 13 0 0 0,-6-13 6 0 0,0 0 0 0 0,0-1 1 0 0,1 1-1 0 0,-1-1 0 0 0,2 0 0 0 0,8 10 0 0 0,-12-15-45 0 0,-1-1 0 0 0,1 0 0 0 0,-1 0 1 0 0,1 0-1 0 0,0 1 0 0 0,-1-1 0 0 0,1 0 0 0 0,0 0 1 0 0,-1 0-1 0 0,1 0 0 0 0,-1 0 0 0 0,1 0 1 0 0,0 0-1 0 0,-1-1 0 0 0,1 1 0 0 0,-1 0 0 0 0,1 0 1 0 0,0 0-1 0 0,-1-1 0 0 0,1 1 0 0 0,-1 0 1 0 0,1-1-1 0 0,-1 1 0 0 0,1 0 0 0 0,-1-1 0 0 0,1 1 1 0 0,-1 0-1 0 0,1-1 0 0 0,-1 1 0 0 0,1-1 1 0 0,16-17 215 0 0,-15 16-242 0 0,118-144-2201 0 0,-68 81-6530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6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1 126 248 0 0,'0'0'10559'0'0,"14"10"-9847"0"0,44 31-122 0 0,-55-40-538 0 0,-1 1-1 0 0,0-1 1 0 0,1 1 0 0 0,-1-1-1 0 0,1 0 1 0 0,0 0 0 0 0,-1 0-1 0 0,1 0 1 0 0,0 0-1 0 0,-1-1 1 0 0,1 1 0 0 0,0-1-1 0 0,0 0 1 0 0,0 0 0 0 0,-1 0-1 0 0,1 0 1 0 0,0 0 0 0 0,4-2-1 0 0,5 1 126 0 0,-6 0-122 0 0,0 0 1 0 0,1 0 0 0 0,-1-1-1 0 0,0 1 1 0 0,0-1 0 0 0,0-1-1 0 0,0 1 1 0 0,-1-1 0 0 0,1 0-1 0 0,-1 0 1 0 0,1-1 0 0 0,-1 1-1 0 0,0-1 1 0 0,5-6 0 0 0,-6 7-25 0 0,-1-1 0 0 0,0 1 0 0 0,-1-1 0 0 0,1 0 0 0 0,-1 0 0 0 0,1 0 0 0 0,-1 0 0 0 0,-1 0 0 0 0,1 0 1 0 0,0-1-1 0 0,-1 1 0 0 0,0-1 0 0 0,0 1 0 0 0,0-1 0 0 0,-1 1 0 0 0,0-1 0 0 0,1 0 0 0 0,-2 1 0 0 0,1-1 1 0 0,-1-7-1 0 0,0 10-50 0 0,0-1 1 0 0,0 1-1 0 0,0-1 0 0 0,0 1 1 0 0,0-1-1 0 0,0 1 1 0 0,-1 0-1 0 0,1-1 1 0 0,-1 1-1 0 0,0 0 0 0 0,0 0 1 0 0,1 0-1 0 0,-1 0 1 0 0,0 1-1 0 0,-1-1 1 0 0,1 0-1 0 0,0 1 0 0 0,0 0 1 0 0,-1-1-1 0 0,1 1 1 0 0,-1 0-1 0 0,1 0 1 0 0,-1 0-1 0 0,1 0 0 0 0,-1 1 1 0 0,0-1-1 0 0,1 1 1 0 0,-1 0-1 0 0,0 0 1 0 0,-5 0-1 0 0,3 0-18 0 0,0 0 0 0 0,-1 0 0 0 0,1 1 0 0 0,-1 0 0 0 0,1 0 0 0 0,0 0 1 0 0,-1 1-1 0 0,1-1 0 0 0,0 1 0 0 0,0 1 0 0 0,0-1 0 0 0,1 1 0 0 0,-1 0 0 0 0,-6 4 0 0 0,4 0 53 0 0,1-1 0 0 0,0 1-1 0 0,0 0 1 0 0,1 1 0 0 0,0-1 0 0 0,0 1-1 0 0,1 0 1 0 0,0 0 0 0 0,0 1 0 0 0,1-1-1 0 0,0 1 1 0 0,1-1 0 0 0,0 1-1 0 0,0 0 1 0 0,1 0 0 0 0,0 0 0 0 0,0 0-1 0 0,1 0 1 0 0,0 0 0 0 0,1 0 0 0 0,2 12-1 0 0,-1-16 21 0 0,-1 0-1 0 0,2 0 0 0 0,-1-1 1 0 0,1 1-1 0 0,-1-1 0 0 0,1 1 1 0 0,1-1-1 0 0,-1 0 0 0 0,0 0 1 0 0,1-1-1 0 0,0 1 0 0 0,0-1 1 0 0,0 0-1 0 0,0 0 0 0 0,0 0 1 0 0,1 0-1 0 0,0-1 0 0 0,-1 0 1 0 0,1 0-1 0 0,0 0 0 0 0,0 0 1 0 0,0-1-1 0 0,10 2 0 0 0,11 1 32 0 0,0-1-1 0 0,1-1 1 0 0,35-1-1 0 0,-41-1-126 0 0,-5 0-260 0 0,0-1 0 0 0,0-1-1 0 0,26-5 1 0 0,-37 6-194 0 0,1 0 1 0 0,-1-1-1 0 0,0 0 0 0 0,0 0 1 0 0,0 0-1 0 0,0-1 0 0 0,-1 1 1 0 0,1-1-1 0 0,-1 0 0 0 0,1 0 1 0 0,-1-1-1 0 0,0 0 1 0 0,0 1-1 0 0,6-9 0 0 0,-1-5-2369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6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1 912 0 0,'0'0'11467'0'0,"1"2"-11512"0"0,1 11 382 0 0,0 1 1 0 0,-1 0-1 0 0,0 0 0 0 0,-1 0 1 0 0,-2 14-1 0 0,0 8 58 0 0,-2 52-10 0 0,-3-1 1 0 0,-23 98-1 0 0,-54 167-201 0 0,76-321-153 0 0,-10 26 265 0 0,23-90-8209 0 0,2 14 2374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8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2520 0 0,'0'0'10969'0'0,"10"-1"-10392"0"0,142-17 1024 0 0,-107 11-2568 0 0,0 1 0 0 0,91 0 0 0 0,-135 6 671 0 0,0 0 0 0 0,0 0 0 0 0,0 0-1 0 0,0 0 1 0 0,0 0 0 0 0,0 0 0 0 0,0 1 0 0 0,-1-1 0 0 0,1 0 0 0 0,0 1 0 0 0,0-1 0 0 0,0 0-1 0 0,0 1 1 0 0,0-1 0 0 0,1 2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9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7565 0 0,'0'0'7353'0'0,"13"0"-7314"0"0,10 1-91 0 0,0 1 0 0 0,-1 1-1 0 0,24 7 1 0 0,-27-6-320 0 0,-1 0 1 0 0,31 3-1 0 0,8-7-3578 0 0,-34-5 1220 0 0,7-12-1291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9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8 1304 0 0,'0'0'12920'0'0,"15"-2"-13012"0"0,-9 1 79 0 0,10-1-5 0 0,0 0 0 0 0,0 2 0 0 0,0 0 0 0 0,0 0 0 0 0,0 1 0 0 0,20 5 0 0 0,-30-5-182 0 0,3 1-43 0 0,0 1-1 0 0,0-1 1 0 0,15 8-1 0 0,-23-9 68 0 0,0-1 0 0 0,0 0 0 0 0,0 1 1 0 0,0-1-1 0 0,-1 1 0 0 0,1-1 0 0 0,0 1 0 0 0,0-1 0 0 0,0 1 0 0 0,0 0 0 0 0,-1-1 0 0 0,1 1 0 0 0,0 0 0 0 0,-1-1 0 0 0,1 1 0 0 0,0 0 0 0 0,-1 0 0 0 0,1 0 0 0 0,-1 0 0 0 0,1 0 0 0 0,-1 0 0 0 0,0 0 0 0 0,1 0 0 0 0,-1 0 0 0 0,0 0 0 0 0,0 0 0 0 0,1 0 0 0 0,-1 0 0 0 0,0 0 1 0 0,0 0-1 0 0,0 0 0 0 0,0 0 0 0 0,-1 0 0 0 0,1 0 0 0 0,0 0 0 0 0,0 0 0 0 0,-1 0 0 0 0,1 0 0 0 0,0 0 0 0 0,-1 0 0 0 0,1-1 0 0 0,-1 1 0 0 0,1 0 0 0 0,-1 0 0 0 0,-1 1 0 0 0,-14 12-2693 0 0</inkml:trace>
  <inkml:trace contextRef="#ctx0" brushRef="#br0" timeOffset="1">0 352 4268 0 0,'0'0'8951'0'0,"12"2"-8847"0"0,45 4-408 0 0,0-2 0 0 0,1-2 1 0 0,0-3-1 0 0,80-11 0 0 0,-99 5-2528 0 0,10-6-1932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49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431 101 2612 0 0,'0'0'7004'0'0,"-4"-14"-5728"0"0,-10-41-251 0 0,13 53-978 0 0,1 1-1 0 0,-1-1 1 0 0,0 0-1 0 0,0 0 1 0 0,0 1-1 0 0,0-1 1 0 0,0 0-1 0 0,0 1 1 0 0,-1-1-1 0 0,1 1 1 0 0,-1 0-1 0 0,1-1 0 0 0,-1 1 1 0 0,1 0-1 0 0,-1 0 1 0 0,1 0-1 0 0,-1 0 1 0 0,0 0-1 0 0,0 0 1 0 0,0 1-1 0 0,1-1 1 0 0,-1 0-1 0 0,0 1 1 0 0,0 0-1 0 0,0-1 1 0 0,0 1-1 0 0,-3 0 1 0 0,-1 0 13 0 0,-1 0 0 0 0,1 1 1 0 0,0 0-1 0 0,-1 0 0 0 0,-10 3 1 0 0,1 2 76 0 0,0 1 1 0 0,1 0-1 0 0,0 1 1 0 0,0 1-1 0 0,1 0 1 0 0,0 1-1 0 0,0 0 1 0 0,-12 14 0 0 0,4-3-36 0 0,1 2 0 0 0,1 0 1 0 0,-28 42-1 0 0,35-44-146 0 0,0 0 0 0 0,-9 25 0 0 0,19-41 18 0 0,1 1-1 0 0,0-1 0 0 0,0 1 1 0 0,0-1-1 0 0,1 1 0 0 0,0 0 1 0 0,0 0-1 0 0,0 0 1 0 0,1-1-1 0 0,0 1 0 0 0,0 0 1 0 0,1 0-1 0 0,-1 0 0 0 0,4 10 1 0 0,-3-15 33 0 0,0 1 1 0 0,0 0 0 0 0,0-1-1 0 0,1 0 1 0 0,-1 1 0 0 0,0-1-1 0 0,1 0 1 0 0,0 1 0 0 0,-1-1 0 0 0,1 0-1 0 0,0 0 1 0 0,-1 0 0 0 0,1-1-1 0 0,0 1 1 0 0,0 0 0 0 0,0-1-1 0 0,0 1 1 0 0,0-1 0 0 0,0 0-1 0 0,-1 1 1 0 0,1-1 0 0 0,0 0 0 0 0,0 0-1 0 0,0 0 1 0 0,0 0 0 0 0,2-1-1 0 0,4 0 48 0 0,0 0-1 0 0,0 0 1 0 0,-1 0-1 0 0,1-1 1 0 0,10-4-1 0 0,11-9 31 0 0,-1-2 0 0 0,0 0-1 0 0,-1-2 1 0 0,-1-1-1 0 0,32-32 1 0 0,-2 4-83 0 0,-52 45-29 0 0,0-1 0 0 0,0 1 0 0 0,1 0-1 0 0,-1 0 1 0 0,1 1 0 0 0,0-1-1 0 0,8-2 1 0 0,-12 5 11 0 0,0 0 0 0 0,0 0 0 0 0,0-1 0 0 0,0 1 0 0 0,0 0 0 0 0,1 0 0 0 0,-1 0-1 0 0,0 0 1 0 0,0 0 0 0 0,0 1 0 0 0,0-1 0 0 0,1 0 0 0 0,-1 1 0 0 0,0-1 0 0 0,0 0 0 0 0,0 1 0 0 0,0-1-1 0 0,0 1 1 0 0,0 0 0 0 0,0-1 0 0 0,0 1 0 0 0,0 0 0 0 0,0-1 0 0 0,-1 1 0 0 0,1 0 0 0 0,0 0 0 0 0,0 0 0 0 0,-1 0-1 0 0,1 0 1 0 0,0 0 0 0 0,-1 0 0 0 0,1 0 0 0 0,-1 0 0 0 0,1 0 0 0 0,-1 0 0 0 0,0 0 0 0 0,1 1 0 0 0,-1-1-1 0 0,0 1 1 0 0,4 20 93 0 0,0-1-1 0 0,0 39 0 0 0,-2-32-103 0 0,6 38 0 0 0,-7-58-289 0 0,1-1-1 0 0,0 1 0 0 0,1-1 0 0 0,-1 0 0 0 0,1 0 1 0 0,1 0-1 0 0,-1 0 0 0 0,1-1 0 0 0,8 11 0 0 0,-11-15-80 0 0,0-1 0 0 0,1 0 0 0 0,-1 0-1 0 0,0 0 1 0 0,0 0 0 0 0,1 0 0 0 0,-1 0-1 0 0,1 0 1 0 0,-1 0 0 0 0,1-1 0 0 0,2 2-1 0 0,8-1-3413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0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4120 0 0,'0'0'9477'0'0,"8"-11"-9931"0"0,29-33 246 0 0,-37 43 208 0 0,0 1 0 0 0,1-1-1 0 0,-1 1 1 0 0,1-1 0 0 0,-1 1-1 0 0,1 0 1 0 0,-1-1 0 0 0,1 1-1 0 0,-1 0 1 0 0,1-1 0 0 0,-1 1-1 0 0,1 0 1 0 0,0 0 0 0 0,-1-1-1 0 0,1 1 1 0 0,-1 0 0 0 0,1 0 0 0 0,0 0-1 0 0,-1 0 1 0 0,1 0 0 0 0,0 0-1 0 0,-1 0 1 0 0,1 0 0 0 0,-1 0-1 0 0,1 0 1 0 0,0 0 0 0 0,-1 1-1 0 0,1-1 1 0 0,-1 0 0 0 0,1 0-1 0 0,0 0 1 0 0,-1 1 0 0 0,1-1-1 0 0,-1 0 1 0 0,1 1 0 0 0,-1-1 0 0 0,1 1-1 0 0,-1-1 1 0 0,1 0 0 0 0,-1 1-1 0 0,1 0 1 0 0,12 21 44 0 0,-12-20-50 0 0,2 6 62 0 0,-1 1 0 0 0,0 0 1 0 0,0 0-1 0 0,-1 0 0 0 0,0 1 0 0 0,-1-1 0 0 0,0 0 1 0 0,0 0-1 0 0,-1 0 0 0 0,0 0 0 0 0,-1 0 1 0 0,1 0-1 0 0,-2 0 0 0 0,-5 14 0 0 0,-11 12 53 0 0,18-33-59 0 0,0-1 1 0 0,0 1-1 0 0,0-1 0 0 0,0 1 1 0 0,0-1-1 0 0,0 1 0 0 0,-1-1 1 0 0,1 0-1 0 0,-1 0 0 0 0,1 0 1 0 0,-1 0-1 0 0,1 0 1 0 0,-1 0-1 0 0,1 0 0 0 0,-1 0 1 0 0,0-1-1 0 0,0 1 0 0 0,-3 0 1 0 0,16-25 193 0 0,6 0-307 0 0,1 0 0 0 0,0 2 0 0 0,2 0 1 0 0,1 1-1 0 0,0 1 0 0 0,2 1 0 0 0,31-20 1 0 0,-51 37 88 0 0,0 0 1 0 0,0 1-1 0 0,1-1 1 0 0,-1 0-1 0 0,0 1 1 0 0,1 0-1 0 0,-1 0 1 0 0,1 0 0 0 0,0 0-1 0 0,-1 1 1 0 0,1-1-1 0 0,-1 1 1 0 0,1 0-1 0 0,0 0 1 0 0,5 1-1 0 0,-6 0-22 0 0,-1 0 0 0 0,1 0 0 0 0,-1 1-1 0 0,0-1 1 0 0,0 0 0 0 0,1 1-1 0 0,-1-1 1 0 0,0 1 0 0 0,0 0 0 0 0,0 0-1 0 0,-1 0 1 0 0,1 0 0 0 0,0 0 0 0 0,-1 0-1 0 0,1 0 1 0 0,-1 0 0 0 0,0 1-1 0 0,0-1 1 0 0,0 1 0 0 0,0-1 0 0 0,1 5-1 0 0,4 14-40 0 0,-1 1-1 0 0,-1 0 1 0 0,2 35-1 0 0,1 3-3880 0 0,21-75-6983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1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1120 0 0,'0'0'8290'0'0,"17"1"-8324"0"0,238-3 1580 0 0,-182-2-850 0 0,238-6 755 0 0,-309 10-1546 0 0,-1 0-1 0 0,0 1 0 0 0,0-1 1 0 0,1 0-1 0 0,-1 0 0 0 0,0 0 1 0 0,1 0-1 0 0,-1 0 0 0 0,0 0 1 0 0,0 0-1 0 0,1 0 1 0 0,-1-1-1 0 0,0 1 0 0 0,0 0 1 0 0,1-1-1 0 0,-1 1 0 0 0,0-1 1 0 0,0 0-1 0 0,0 1 0 0 0,0-1 1 0 0,0 0-1 0 0,0 1 0 0 0,0-1 1 0 0,0 0-1 0 0,0 0 1 0 0,0 0-1 0 0,0 0 0 0 0,0 0 1 0 0,-1 0-1 0 0,1 0 0 0 0,0 0 1 0 0,-1 0-1 0 0,1-1 0 0 0,0 0 1 0 0,3-5-571 0 0,15-27-3826 0 0,-8 12 1632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3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1632 0 0,'0'0'8554'0'0,"5"-9"-7966"0"0,16-29-218 0 0,-20 37-358 0 0,-1 1 1 0 0,1-1 0 0 0,-1 0 0 0 0,1 1 0 0 0,0-1-1 0 0,-1 0 1 0 0,1 1 0 0 0,0-1 0 0 0,-1 1-1 0 0,1-1 1 0 0,0 1 0 0 0,0-1 0 0 0,0 1 0 0 0,0 0-1 0 0,-1 0 1 0 0,1-1 0 0 0,0 1 0 0 0,0 0-1 0 0,0 0 1 0 0,0 0 0 0 0,0 0 0 0 0,0 0 0 0 0,0 0-1 0 0,0 0 1 0 0,-1 0 0 0 0,1 0 0 0 0,0 0-1 0 0,0 0 1 0 0,0 1 0 0 0,0-1 0 0 0,0 0-1 0 0,0 1 1 0 0,-1-1 0 0 0,1 1 0 0 0,0-1 0 0 0,0 1-1 0 0,-1-1 1 0 0,1 1 0 0 0,0-1 0 0 0,-1 1-1 0 0,1 0 1 0 0,0-1 0 0 0,-1 1 0 0 0,1 0 0 0 0,0 1-1 0 0,2 0 41 0 0,10 10 69 0 0,0 1 0 0 0,0 0 0 0 0,-1 1-1 0 0,-1 0 1 0 0,18 31 0 0 0,40 89 223 0 0,-47-89-220 0 0,164 407 379 0 0,-35 16-149 0 0,-91-294-261 0 0,-17-53 71 0 0,-43-121-188 0 0,0 0-1 0 0,0 1 1 0 0,0-1 0 0 0,0 1-1 0 0,1-1 1 0 0,-1 1-1 0 0,0-1 1 0 0,0 0 0 0 0,0 1-1 0 0,0-1 1 0 0,1 1-1 0 0,-1-1 1 0 0,0 0 0 0 0,0 1-1 0 0,1-1 1 0 0,-1 0-1 0 0,0 1 1 0 0,1-1-1 0 0,-1 0 1 0 0,0 0 0 0 0,1 1-1 0 0,-1-1 1 0 0,0 0-1 0 0,1 0 1 0 0,-1 0 0 0 0,1 1-1 0 0,-1-1 1 0 0,0 0-1 0 0,1 0 1 0 0,-1 0 0 0 0,1 0-1 0 0,-1 0 1 0 0,1 0-1 0 0,-1 0 1 0 0,0 0 0 0 0,1 0-1 0 0,-1 0 1 0 0,1 0-1 0 0,-1 0 1 0 0,1 0-1 0 0,-1 0 1 0 0,0 0 0 0 0,1 0-1 0 0,0-1 1 0 0,16-13-3544 0 0,-13 10 2509 0 0,13-14-3159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1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43 2948 0 0,'0'0'10726'0'0,"-2"9"-10601"0"0,0 0-127 0 0,-1-1-16 0 0,0-1 0 0 0,1 1 0 0 0,0 0 0 0 0,1 0 0 0 0,0 0-1 0 0,0 0 1 0 0,1 0 0 0 0,0 10 0 0 0,0-18 34 0 0,1 0-1 0 0,-1 1 1 0 0,0-1-1 0 0,1 1 1 0 0,-1-1 0 0 0,1 0-1 0 0,-1 1 1 0 0,0-1 0 0 0,1 0-1 0 0,-1 0 1 0 0,1 1-1 0 0,-1-1 1 0 0,1 0 0 0 0,-1 0-1 0 0,1 0 1 0 0,-1 1 0 0 0,1-1-1 0 0,-1 0 1 0 0,1 0-1 0 0,-1 0 1 0 0,1 0 0 0 0,-1 0-1 0 0,1 0 1 0 0,-1 0 0 0 0,1 0-1 0 0,-1 0 1 0 0,1 0-1 0 0,-1 0 1 0 0,1-1 0 0 0,-1 1-1 0 0,1 0 1 0 0,0-1 0 0 0,17-6 452 0 0,178-123-336 0 0,-183 123-356 0 0,-16 13-259 0 0,-9 13 839 0 0,0 10-272 0 0,2 1-1 0 0,1 1 0 0 0,2-1 0 0 0,0 1 1 0 0,-2 41-1 0 0,5-35-65 0 0,-2-1 1 0 0,-1 1-1 0 0,-17 48 0 0 0,6-38 193 0 0,-3-1 0 0 0,-29 47 0 0 0,37-71-150 0 0,-2-1 0 0 0,0 0 0 0 0,-1-1 0 0 0,-1 0 0 0 0,-38 33 0 0 0,47-48 15 0 0,0 0 0 0 0,0 0 0 0 0,-1-1 1 0 0,0 0-1 0 0,1 0 0 0 0,-1-1 0 0 0,0 0 0 0 0,0-1 1 0 0,-1 1-1 0 0,1-2 0 0 0,-1 0 0 0 0,1 0 0 0 0,-1 0 1 0 0,1-1-1 0 0,-1-1 0 0 0,1 0 0 0 0,0 0 0 0 0,-1-1 1 0 0,1 0-1 0 0,0 0 0 0 0,0-1 0 0 0,0 0 0 0 0,0-1 1 0 0,0 0-1 0 0,1 0 0 0 0,0-1 0 0 0,0 0 0 0 0,0-1 1 0 0,0 1-1 0 0,-11-12 0 0 0,18 14-114 0 0,-1 1 1 0 0,0-1-1 0 0,0 0 1 0 0,1 1-1 0 0,0-1 1 0 0,-1 0-1 0 0,1 0 0 0 0,0 0 1 0 0,0 0-1 0 0,1 0 1 0 0,-1 0-1 0 0,1 0 1 0 0,-1 0-1 0 0,1 0 0 0 0,0 0 1 0 0,0 0-1 0 0,0 0 1 0 0,1 0-1 0 0,-1-1 0 0 0,2-2 1 0 0,-1 0-274 0 0,1 0 0 0 0,0 0 1 0 0,1 0-1 0 0,-1 1 0 0 0,1-1 1 0 0,0 1-1 0 0,0 0 0 0 0,1 0 0 0 0,4-5 1 0 0,41-40-5167 0 0,-8 13 1029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1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5989 0 0,'0'0'6125'0'0,"2"18"-5658"0"0,1 0-349 0 0,-1-2-21 0 0,0 0 1 0 0,-1 0 0 0 0,-1 0 0 0 0,0 0 0 0 0,-5 27 0 0 0,-76 399 1774 0 0,80-425-1430 0 0,7-13 986 0 0,17-18 364 0 0,-18 10-2106 0 0,375-298-2612 0 0,-375 298 2438 0 0,13-16-780 0 0,-17 19 960 0 0,-1 0-1 0 0,1 0 0 0 0,-1 0 1 0 0,0 1-1 0 0,1-1 0 0 0,-1 0 0 0 0,0 0 1 0 0,0 0-1 0 0,0 0 0 0 0,0 0 1 0 0,0 0-1 0 0,0 1 0 0 0,0-1 1 0 0,0 0-1 0 0,0 0 0 0 0,0 0 1 0 0,-1-1-1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5925 0 0,'0'0'6160'0'0,"4"92"-5532"0"0,2-70-132 0 0,2-2-164 0 0,1 4-76 0 0,6-2-144 0 0,-3-2-36 0 0,6 1-72 0 0,4-2-4 0 0,-3-3-380 0 0,2-4-768 0 0,0-2-976 0 0,-4-5-660 0 0,9-7-2777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2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0 304 1056 0 0,'0'0'9924'0'0,"17"-4"-9222"0"0,117-31 473 0 0,-119 31-1152 0 0,-1 0 1 0 0,0-1-1 0 0,-1-1 1 0 0,1 0-1 0 0,-1 0 1 0 0,0-2 0 0 0,23-16-1 0 0,-31 20-44 0 0,-1 0-1 0 0,1-1 0 0 0,-1 1 1 0 0,0-1-1 0 0,-1 0 1 0 0,1 0-1 0 0,-1 0 1 0 0,0-1-1 0 0,0 1 0 0 0,0-1 1 0 0,-1 0-1 0 0,0 1 1 0 0,0-1-1 0 0,-1 0 1 0 0,1 0-1 0 0,-1 0 0 0 0,-1-1 1 0 0,1 1-1 0 0,-1 0 1 0 0,0 0-1 0 0,-1-9 0 0 0,0 12 27 0 0,1-1-1 0 0,-1 1 0 0 0,0-1 1 0 0,0 1-1 0 0,-1 0 0 0 0,1-1 0 0 0,-1 1 1 0 0,1 0-1 0 0,-1 0 0 0 0,0 0 0 0 0,0 0 1 0 0,-1 1-1 0 0,1-1 0 0 0,0 0 0 0 0,-1 1 1 0 0,0 0-1 0 0,1 0 0 0 0,-1-1 0 0 0,0 1 1 0 0,0 1-1 0 0,0-1 0 0 0,0 0 0 0 0,-1 1 1 0 0,-4-2-1 0 0,4 2 9 0 0,0-1 1 0 0,0 1 0 0 0,0 1-1 0 0,-1-1 1 0 0,1 0-1 0 0,0 1 1 0 0,0 0 0 0 0,0 0-1 0 0,-1 0 1 0 0,1 1-1 0 0,0-1 1 0 0,0 1 0 0 0,0 0-1 0 0,0 0 1 0 0,0 1 0 0 0,0-1-1 0 0,0 1 1 0 0,0 0-1 0 0,0 0 1 0 0,-3 3 0 0 0,-1 1 45 0 0,0 1 1 0 0,1 0 0 0 0,0 0 0 0 0,0 1 0 0 0,1 0 0 0 0,0 0 0 0 0,0 1 0 0 0,1 0 0 0 0,0 0 0 0 0,1 0 0 0 0,0 0 0 0 0,0 1-1 0 0,1-1 1 0 0,0 1 0 0 0,1 0 0 0 0,0 0 0 0 0,0 0 0 0 0,1 0 0 0 0,1 0 0 0 0,0 1 0 0 0,0-1 0 0 0,3 19 0 0 0,-1-21-58 0 0,0 0 0 0 0,1-1 1 0 0,-1 1-1 0 0,1-1 0 0 0,1 0 0 0 0,-1 0 1 0 0,1 0-1 0 0,1 0 0 0 0,-1-1 1 0 0,1 1-1 0 0,0-1 0 0 0,1-1 1 0 0,-1 1-1 0 0,1-1 0 0 0,0 0 1 0 0,0 0-1 0 0,1 0 0 0 0,0-1 0 0 0,8 4 1 0 0,-8-4-540 0 0,1-1 0 0 0,-1 0 0 0 0,1-1 0 0 0,-1 0 0 0 0,1 0 0 0 0,0 0 0 0 0,0-1 0 0 0,-1 0 0 0 0,1-1 0 0 0,0 0 1 0 0,0 0-1 0 0,9-1 0 0 0,10-6-2522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52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0 1160 0 0,'0'0'10965'0'0,"-3"17"-10636"0"0,-10 52-67 0 0,12-65-214 0 0,1 0 1 0 0,-1 1 0 0 0,1-1-1 0 0,0 0 1 0 0,0 1 0 0 0,0-1-1 0 0,0 1 1 0 0,1-1 0 0 0,0 0-1 0 0,0 1 1 0 0,0-1 0 0 0,0 0-1 0 0,1 0 1 0 0,-1 0 0 0 0,4 5-1 0 0,-3-6 24 0 0,0-1 0 0 0,0 1 0 0 0,0-1 0 0 0,0 0 0 0 0,1 0-1 0 0,-1 0 1 0 0,1 0 0 0 0,0 0 0 0 0,-1 0 0 0 0,1-1-1 0 0,0 1 1 0 0,0-1 0 0 0,0 0 0 0 0,0 0 0 0 0,7 1-1 0 0,0 0 38 0 0,0-2-1 0 0,0 1 1 0 0,0-1 0 0 0,1-1-1 0 0,-1 0 1 0 0,0 0-1 0 0,0-1 1 0 0,0 0-1 0 0,0-1 1 0 0,10-4-1 0 0,40-19-46 0 0,-43 18-76 0 0,0 0 1 0 0,1 1-1 0 0,0 1 1 0 0,0 0-1 0 0,22-3 0 0 0,-38 9 8 0 0,-1 0-1 0 0,1 0 0 0 0,-1 0 1 0 0,0 0-1 0 0,1 1 1 0 0,-1-1-1 0 0,1 0 0 0 0,-1 1 1 0 0,0-1-1 0 0,1 1 0 0 0,-1-1 1 0 0,0 1-1 0 0,0 0 0 0 0,1 0 1 0 0,-1-1-1 0 0,0 1 0 0 0,0 0 1 0 0,0 0-1 0 0,0 0 0 0 0,0 0 1 0 0,0 0-1 0 0,0 0 0 0 0,0 1 1 0 0,-1-1-1 0 0,1 0 1 0 0,0 0-1 0 0,-1 1 0 0 0,1-1 1 0 0,-1 0-1 0 0,1 1 0 0 0,-1 1 1 0 0,3 5 7 0 0,-1 1 0 0 0,0 1 0 0 0,1 14 1 0 0,-3-19-7 0 0,2 20 38 0 0,-2-1 0 0 0,-1 0 0 0 0,-1 0 0 0 0,-1 0 0 0 0,-1 0 0 0 0,-1 0 0 0 0,-1-1 0 0 0,-1 1 0 0 0,-13 26 0 0 0,1-6 53 0 0,-3-2-1 0 0,-1-1 0 0 0,-52 69 1 0 0,60-90 7 0 0,-2 0 0 0 0,0-2-1 0 0,-2 0 1 0 0,0-1 0 0 0,0-1 0 0 0,-2-1 0 0 0,0 0 0 0 0,-27 13-1 0 0,33-20 43 0 0,-1-1-1 0 0,1-1 0 0 0,-1 0 0 0 0,-1-1 0 0 0,1-1 1 0 0,-1 0-1 0 0,1-1 0 0 0,-1-1 0 0 0,0-1 0 0 0,0 0 1 0 0,0-2-1 0 0,0 1 0 0 0,-21-5 0 0 0,32 4-122 0 0,1 0 0 0 0,-1-1 0 0 0,1 0 0 0 0,0 0 0 0 0,-1 0 0 0 0,1 0 0 0 0,0-1 0 0 0,0 0 0 0 0,1 0 0 0 0,-1 0 1 0 0,1 0-1 0 0,-1-1 0 0 0,1 0 0 0 0,0 0 0 0 0,1 0 0 0 0,-1 0 0 0 0,1-1 0 0 0,-1 1 0 0 0,1-1 0 0 0,1 0 0 0 0,-1 0 0 0 0,1 0 0 0 0,-1 0 0 0 0,2-1 0 0 0,-4-9 0 0 0,5 9-249 0 0,-1 1-1 0 0,1-1 1 0 0,0 1 0 0 0,0 0-1 0 0,0-1 1 0 0,1 1-1 0 0,0 0 1 0 0,0-1-1 0 0,0 1 1 0 0,1 0 0 0 0,0 0-1 0 0,0 0 1 0 0,0 0-1 0 0,0 0 1 0 0,1 0 0 0 0,0 1-1 0 0,6-8 1 0 0,39-40-7607 0 0,-10 15 1373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1032 0 0,'0'0'7175'0'0,"2"-9"-6923"0"0,16-43 573 0 0,-10 3 3442 0 0,-8 67-7032 0 0,-9 250 4173 0 0,8-245-1350 0 0,-1-1-262 0 0,2 1 0 0 0,3 38 0 0 0,6-47-1927 0 0,-3-13-152 0 0,-2-13-609 0 0,-1-22-1134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2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1828 0 0,'0'0'3434'0'0,"16"14"-3023"0"0,55 44-175 0 0,-63-53-170 0 0,0 0-1 0 0,0 0 1 0 0,1-1-1 0 0,-1 0 1 0 0,1 0 0 0 0,0-1-1 0 0,0-1 1 0 0,0 1-1 0 0,0-1 1 0 0,1-1-1 0 0,-1 0 1 0 0,1 0-1 0 0,-1-1 1 0 0,18-1-1 0 0,-6 0 24 0 0,2 1-8 0 0,-1-1 0 0 0,0-1 0 0 0,1-1 0 0 0,39-11 0 0 0,-53 12-35 0 0,-1-1-1 0 0,-1 0 1 0 0,1 0 0 0 0,0-1-1 0 0,-1 0 1 0 0,1 0 0 0 0,-1-1-1 0 0,0 0 1 0 0,-1 0 0 0 0,1-1-1 0 0,-1 1 1 0 0,0-1 0 0 0,-1-1-1 0 0,1 1 1 0 0,8-15 0 0 0,-7-1 221 0 0,-7 21-264 0 0,0 1 0 0 0,0 0 0 0 0,0-1 1 0 0,0 1-1 0 0,0 0 0 0 0,-1-1 0 0 0,1 1 0 0 0,0-1 0 0 0,0 1 0 0 0,0 0 0 0 0,0-1 1 0 0,0 1-1 0 0,-1 0 0 0 0,1-1 0 0 0,0 1 0 0 0,0 0 0 0 0,0-1 0 0 0,-1 1 1 0 0,1 0-1 0 0,0 0 0 0 0,0-1 0 0 0,-1 1 0 0 0,1 0 0 0 0,0 0 0 0 0,-1 0 1 0 0,1-1-1 0 0,0 1 0 0 0,-1 0 0 0 0,0 0 0 0 0,-1 0-17 0 0,1 0 0 0 0,-1 0 0 0 0,0 1 0 0 0,0-1 0 0 0,1 0 0 0 0,-1 1 0 0 0,0 0 0 0 0,1-1-1 0 0,-1 1 1 0 0,0 0 0 0 0,1 0 0 0 0,-1 0 0 0 0,1 0 0 0 0,-1 0 0 0 0,1 0 0 0 0,0 0 0 0 0,0 1 0 0 0,-1-1 0 0 0,-1 3 0 0 0,-23 29 97 0 0,1 0 0 0 0,2 2 1 0 0,1 1-1 0 0,-27 62 0 0 0,-48 165 506 0 0,83-216-468 0 0,1 0 0 0 0,3 1 1 0 0,2 0-1 0 0,2 0 1 0 0,2 1-1 0 0,5 80 1 0 0,0-116-110 0 0,1 0 0 0 0,1 0 0 0 0,0 0 0 0 0,0-1 0 0 0,2 1 0 0 0,-1-1 0 0 0,2 0 0 0 0,-1 0-1 0 0,2 0 1 0 0,9 13 0 0 0,-12-19 25 0 0,0-1-1 0 0,0 0 0 0 0,0-1 0 0 0,0 1 1 0 0,1 0-1 0 0,0-1 0 0 0,0 0 0 0 0,0-1 1 0 0,0 1-1 0 0,1-1 0 0 0,-1 0 0 0 0,1 0 0 0 0,0 0 1 0 0,0-1-1 0 0,0 0 0 0 0,0 0 0 0 0,0-1 1 0 0,0 1-1 0 0,1-1 0 0 0,-1-1 0 0 0,0 1 1 0 0,1-1-1 0 0,6-1 0 0 0,-11 1 5 0 0,0 0-1 0 0,0-1 1 0 0,0 1-1 0 0,0-1 1 0 0,0 0-1 0 0,0 0 1 0 0,0 1-1 0 0,-1-1 1 0 0,1 0-1 0 0,0 0 1 0 0,0-1-1 0 0,-1 1 1 0 0,1 0-1 0 0,-1-1 1 0 0,1 1 0 0 0,-1-1-1 0 0,1 1 1 0 0,0-3-1 0 0,0 0 23 0 0,1 0 1 0 0,-2 0-1 0 0,1 0 0 0 0,0 0 0 0 0,-1 0 0 0 0,0 0 1 0 0,0 0-1 0 0,1-6 0 0 0,-1-2 4 0 0,0-1-1 0 0,-1 1 1 0 0,0 0 0 0 0,-1 0 0 0 0,-4-18 0 0 0,1 15-75 0 0,0 0 0 0 0,-2 0 0 0 0,1 0 1 0 0,-2 1-1 0 0,0 0 0 0 0,-13-19 1 0 0,-61-74-186 0 0,28 41 153 0 0,51 64 41 0 0,1 1-1 0 0,0-1 1 0 0,-1 0-1 0 0,1 0 1 0 0,0-1-1 0 0,0 1 1 0 0,0 0-1 0 0,1 0 0 0 0,-1 0 1 0 0,0-1-1 0 0,0-3 1 0 0,1 5-25 0 0,0 0-1 0 0,0 0 1 0 0,0 0 0 0 0,1 0-1 0 0,-1 0 1 0 0,0 1 0 0 0,0-1-1 0 0,1 0 1 0 0,-1 0 0 0 0,0 0-1 0 0,1 0 1 0 0,-1 0 0 0 0,1 0-1 0 0,-1 0 1 0 0,1 1 0 0 0,0-1-1 0 0,-1 0 1 0 0,1 0 0 0 0,1 0 0 0 0,3-2-93 0 0,0 0 0 0 0,0 0 0 0 0,0 1 0 0 0,1 0 0 0 0,-1 0 0 0 0,1 0 1 0 0,8-1-1 0 0,-8 1 118 0 0,145-24-842 0 0,-19 4-3053 0 0,-61 4 165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2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50 2492 0 0,'0'0'7858'0'0,"-6"21"-7702"0"0,-45 141 312 0 0,-7 28-110 0 0,49-155-373 0 0,3 1 0 0 0,1-1 0 0 0,-1 55 0 0 0,6-81 114 0 0,-1 16-1598 0 0,-3-43-288 0 0,0-16 709 0 0,0-36 1 0 0,5 32 1402 0 0,1 0 0 0 0,8-42 1 0 0,-10 76-248 0 0,1 1-1 0 0,-1-1 1 0 0,1 1 0 0 0,0 0-1 0 0,0 0 1 0 0,0-1 0 0 0,1 1-1 0 0,-1 0 1 0 0,1 0 0 0 0,0 0-1 0 0,0 0 1 0 0,0 1 0 0 0,0-1-1 0 0,4-4 1 0 0,-4 6-84 0 0,0 0 1 0 0,0 0-1 0 0,0 0 0 0 0,0 0 1 0 0,0 1-1 0 0,0-1 0 0 0,0 1 1 0 0,1 0-1 0 0,-1-1 0 0 0,0 1 1 0 0,0 0-1 0 0,0 0 0 0 0,0 0 1 0 0,0 1-1 0 0,0-1 0 0 0,1 0 1 0 0,-1 1-1 0 0,0-1 0 0 0,0 1 1 0 0,0 0-1 0 0,0 0 0 0 0,0 0 1 0 0,-1 0-1 0 0,4 2 0 0 0,30 17 224 0 0,36 29-1 0 0,-37-24-86 0 0,41 22-1 0 0,-63-41-71 0 0,-1 0 0 0 0,1-1 0 0 0,0-1 0 0 0,0 0 0 0 0,0 0 0 0 0,1-1 0 0 0,25 2 1 0 0,-35-5-8 0 0,1 0 0 0 0,-1 0 1 0 0,0 0-1 0 0,1 0 0 0 0,-1-1 1 0 0,1 0-1 0 0,-1 1 1 0 0,0-1-1 0 0,0 0 0 0 0,1-1 1 0 0,-1 1-1 0 0,0-1 1 0 0,0 1-1 0 0,0-1 0 0 0,0 0 1 0 0,-1 0-1 0 0,5-4 1 0 0,-3 2 85 0 0,0-1 1 0 0,0 0 0 0 0,-1 0 0 0 0,1 0 0 0 0,-1 0-1 0 0,0-1 1 0 0,-1 1 0 0 0,1-1 0 0 0,1-7-1 0 0,1-7 264 0 0,0 0 0 0 0,-2 0 0 0 0,0-1-1 0 0,-1-38 1 0 0,-2 21-177 0 0,-8-57 0 0 0,5 79-228 0 0,0 0 0 0 0,-1 0 0 0 0,-1 0 0 0 0,0 1-1 0 0,-1-1 1 0 0,-10-16 0 0 0,16 30-24 0 0,0 1-1 0 0,-1 0 1 0 0,0-1 0 0 0,1 1-1 0 0,-1 0 1 0 0,1 0-1 0 0,-1 0 1 0 0,0 0-1 0 0,0 0 1 0 0,0 0 0 0 0,0 0-1 0 0,0 0 1 0 0,0 0-1 0 0,0 0 1 0 0,0 0-1 0 0,0 0 1 0 0,0 1 0 0 0,0-1-1 0 0,-1 0 1 0 0,1 1-1 0 0,0-1 1 0 0,0 1 0 0 0,-1 0-1 0 0,1-1 1 0 0,0 1-1 0 0,-1 0 1 0 0,1 0-1 0 0,0 0 1 0 0,-1-1 0 0 0,1 2-1 0 0,-3-1 1 0 0,2 1-127 0 0,-1 1 0 0 0,1-1 0 0 0,-1 1 1 0 0,1 0-1 0 0,0 0 0 0 0,0 0 0 0 0,0 0 0 0 0,0 0 1 0 0,0 0-1 0 0,1 1 0 0 0,-1-1 0 0 0,1 0 1 0 0,-1 1-1 0 0,0 3 0 0 0,-4 5-1002 0 0,0 0 0 0 0,1 0 0 0 0,1 1 0 0 0,-5 19 0 0 0,8-9-2877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3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7173 0 0,'0'0'3882'0'0,"-10"14"-4759"0"0,-29 48 727 0 0,36-57 135 0 0,1 1 0 0 0,0-1 0 0 0,0 0 1 0 0,0 1-1 0 0,0-1 0 0 0,1 1 0 0 0,0 0 1 0 0,0-1-1 0 0,1 1 0 0 0,-1 0 0 0 0,1 0 1 0 0,0-1-1 0 0,1 1 0 0 0,0 0 0 0 0,0-1 1 0 0,0 1-1 0 0,0 0 0 0 0,1-1 0 0 0,0 1 1 0 0,0-1-1 0 0,0 0 0 0 0,1 0 1 0 0,0 0-1 0 0,0 0 0 0 0,0 0 0 0 0,5 5 1 0 0,-7-9 40 0 0,1 1 1 0 0,-1-1-1 0 0,0 1 1 0 0,1-1-1 0 0,-1 0 1 0 0,1 0-1 0 0,0 0 1 0 0,-1 0-1 0 0,1 0 1 0 0,0 0-1 0 0,0 0 1 0 0,-1-1-1 0 0,1 1 0 0 0,0 0 1 0 0,0-1-1 0 0,0 0 1 0 0,0 1-1 0 0,0-1 1 0 0,0 0-1 0 0,0 0 1 0 0,-1 0-1 0 0,5-1 1 0 0,-3 0 32 0 0,0 0 0 0 0,0 0 0 0 0,0-1 0 0 0,0 1 1 0 0,0-1-1 0 0,0 0 0 0 0,0 1 0 0 0,0-1 0 0 0,-1-1 0 0 0,1 1 0 0 0,-1 0 0 0 0,3-4 0 0 0,1-1 29 0 0,-1 0 0 0 0,1-1 1 0 0,-1 0-1 0 0,-1 0 0 0 0,0 0 0 0 0,0-1 0 0 0,0 1 0 0 0,3-16 0 0 0,-5 17-117 0 0,-1 1 1 0 0,-1 0-1 0 0,1-1 1 0 0,-1 1 0 0 0,-1-13-1 0 0,1 18-87 0 0,0 0-1 0 0,0-1 1 0 0,-1 1-1 0 0,1 0 1 0 0,0 0-1 0 0,-1-1 1 0 0,1 1-1 0 0,-1 0 1 0 0,0 0-1 0 0,1 0 1 0 0,-1 0 0 0 0,0 0-1 0 0,1 0 1 0 0,-1 0-1 0 0,0 0 1 0 0,0 0-1 0 0,0 0 1 0 0,0 1-1 0 0,0-1 1 0 0,0 0-1 0 0,0 0 1 0 0,0 1-1 0 0,0-1 1 0 0,0 1 0 0 0,-1-1-1 0 0,1 1 1 0 0,0 0-1 0 0,0-1 1 0 0,0 1-1 0 0,-1 0 1 0 0,1 0-1 0 0,0 0 1 0 0,-3 0-1 0 0,-11 0-2962 0 0,-11 1-1495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478 581 1616 0 0,'0'0'8637'0'0,"-87"101"-8329"0"0,41-65-228 0 0,-5 2-72 0 0,-2 4 68 0 0,-2-2-24 0 0,2-1-52 0 0,7-4-360 0 0,4-4-544 0 0,17-10-784 0 0,6-4-1433 0 0</inkml:trace>
  <inkml:trace contextRef="#ctx0" brushRef="#br0" timeOffset="1">1607 0 5064 0 0,'0'0'6460'0'0,"-13"17"-6076"0"0,-2 2-290 0 0,6-9-72 0 0,1 0 0 0 0,0 0 1 0 0,1 0-1 0 0,0 1 0 0 0,1 1 0 0 0,1-1 0 0 0,-1 1 0 0 0,-3 13 0 0 0,-12 54 115 0 0,-20 146 0 0 0,15-67-3176 0 0,21-137 1056 0 0,-2-9-1022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21 5565 0 0,'0'0'5243'0'0,"18"-4"-6062"0"0,-7 2 763 0 0,9-3-13 0 0,1 2 0 0 0,0 0 0 0 0,0 1 1 0 0,29 1-1 0 0,-43 2 66 0 0,-1 0 0 0 0,1 0 0 0 0,-1 0 1 0 0,0 1-1 0 0,0 0 0 0 0,1 1 0 0 0,-1-1 0 0 0,-1 1 0 0 0,1 0 1 0 0,0 0-1 0 0,-1 1 0 0 0,0 0 0 0 0,1 0 0 0 0,-2 0 0 0 0,1 1 1 0 0,0-1-1 0 0,-1 1 0 0 0,0 0 0 0 0,0 0 0 0 0,0 1 0 0 0,-1-1 1 0 0,0 1-1 0 0,3 6 0 0 0,-3-4 38 0 0,0-1-1 0 0,-1 0 1 0 0,0 1 0 0 0,0-1 0 0 0,-1 1 0 0 0,0 0-1 0 0,0-1 1 0 0,-1 1 0 0 0,0 0 0 0 0,0 0-1 0 0,-1-1 1 0 0,0 1 0 0 0,0 0 0 0 0,-1-1-1 0 0,0 1 1 0 0,0-1 0 0 0,-1 0 0 0 0,0 1-1 0 0,-5 7 1 0 0,0-2 88 0 0,0-1 0 0 0,-1 0 0 0 0,-1-1 0 0 0,0 0 0 0 0,-1 0 0 0 0,0-1 0 0 0,0 0 0 0 0,-1-1 0 0 0,-21 12 0 0 0,8-7 230 0 0,0-1 0 0 0,-2-1 0 0 0,1-2 0 0 0,-31 9 0 0 0,132-26-2804 0 0,-48 3 2190 0 0,0 1-1 0 0,0 1 1 0 0,1 2 0 0 0,36 3 0 0 0,-61-3 251 0 0,0 0 0 0 0,1 1 0 0 0,-1 0-1 0 0,0 0 1 0 0,0-1 0 0 0,0 2 0 0 0,1-1 0 0 0,-1 0 0 0 0,0 1-1 0 0,0-1 1 0 0,-1 1 0 0 0,1 0 0 0 0,0 0 0 0 0,-1 0-1 0 0,1 0 1 0 0,-1 1 0 0 0,1-1 0 0 0,-1 1 0 0 0,0-1 0 0 0,0 1-1 0 0,0 0 1 0 0,-1 0 0 0 0,1-1 0 0 0,-1 1 0 0 0,1 1-1 0 0,-1-1 1 0 0,0 0 0 0 0,0 0 0 0 0,0 0 0 0 0,-1 1 0 0 0,1-1-1 0 0,-1 6 1 0 0,0-1 192 0 0,0 0 0 0 0,-1 1 0 0 0,0-1 0 0 0,-1 0 1 0 0,0 0-1 0 0,0 0 0 0 0,-1 0 0 0 0,0-1 0 0 0,0 1 0 0 0,-1-1 0 0 0,0 1 0 0 0,-5 7 0 0 0,-4 1 313 0 0,1 0 1 0 0,-2-1-1 0 0,0-1 0 0 0,0 0 0 0 0,-29 19 1 0 0,-89 50 1328 0 0,89-58-1700 0 0,30-12-1643 0 0,30-19-5570 0 0,8-12 2844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4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1 590 3952 0 0,'0'0'4249'0'0,"19"-5"-4700"0"0,4-1 433 0 0,11-3 34 0 0,55-21 0 0 0,-48 12 145 0 0,0-2 1 0 0,-2-2-1 0 0,0-1 0 0 0,-2-2 1 0 0,0-2-1 0 0,-2-1 0 0 0,-1-2 1 0 0,-1-1-1 0 0,-2-1 1 0 0,-1-2-1 0 0,-2-1 0 0 0,-1-2 1 0 0,-2 0-1 0 0,33-66 0 0 0,-50 84 373 0 0,-1 0 584 0 0,-9 29-1210 0 0,-17 41 552 0 0,-38 73 0 0 0,28-66-399 0 0,-149 333 404 0 0,169-374-204 0 0,6-23 522 0 0,9-31-555 0 0,0 20-334 0 0,2-1 0 0 0,0 1-1 0 0,0 0 1 0 0,2 1 0 0 0,0 0 0 0 0,0 0-1 0 0,2 1 1 0 0,19-19 0 0 0,-30 32 67 0 0,1 1 0 0 0,-1-1 1 0 0,1 1-1 0 0,0 0 0 0 0,0 0 1 0 0,-1 0-1 0 0,1 0 0 0 0,0 0 0 0 0,0 1 1 0 0,0-1-1 0 0,0 0 0 0 0,0 1 1 0 0,0 0-1 0 0,0-1 0 0 0,0 1 0 0 0,0 0 1 0 0,0 0-1 0 0,1 0 0 0 0,-1 0 1 0 0,0 0-1 0 0,0 1 0 0 0,0-1 0 0 0,0 1 1 0 0,0-1-1 0 0,0 1 0 0 0,0 0 0 0 0,-1 0 1 0 0,4 1-1 0 0,5 4-5 0 0,0 1-1 0 0,-1 0 1 0 0,0 0-1 0 0,10 11 1 0 0,14 10 79 0 0,-27-24 9 0 0,1 0 1 0 0,0 0-1 0 0,0 0 1 0 0,0-1-1 0 0,0 0 0 0 0,1-1 1 0 0,-1 1-1 0 0,1-2 1 0 0,0 1-1 0 0,-1-1 1 0 0,1 0-1 0 0,0 0 1 0 0,0-1-1 0 0,0 0 0 0 0,0-1 1 0 0,-1 0-1 0 0,1 0 1 0 0,0 0-1 0 0,0-1 1 0 0,-1 0-1 0 0,1-1 1 0 0,-1 0-1 0 0,0 0 0 0 0,0 0 1 0 0,0-1-1 0 0,0 0 1 0 0,-1 0-1 0 0,1-1 1 0 0,-1 0-1 0 0,0 0 0 0 0,0 0 1 0 0,-1-1-1 0 0,0 0 1 0 0,7-9-1 0 0,-1 0 4 0 0,-1 0-1 0 0,15-28 1 0 0,-22 38-54 0 0,-1-1 0 0 0,1 0 0 0 0,-1 0 0 0 0,0 0 1 0 0,-1 0-1 0 0,1 0 0 0 0,-1 0 0 0 0,0 0 0 0 0,-1 0 1 0 0,0-1-1 0 0,0-9 0 0 0,0 15 3 0 0,-1-1-1 0 0,1 1 1 0 0,0 0 0 0 0,0 0 0 0 0,-1 0-1 0 0,1 0 1 0 0,0 0 0 0 0,-1 0 0 0 0,1 0-1 0 0,-1 0 1 0 0,0 1 0 0 0,1-1 0 0 0,-1 0-1 0 0,1 0 1 0 0,-1 0 0 0 0,0 0 0 0 0,0 1-1 0 0,0-1 1 0 0,1 0 0 0 0,-1 1 0 0 0,0-1-1 0 0,0 1 1 0 0,0-1 0 0 0,0 1 0 0 0,-2-1-1 0 0,1 0-27 0 0,-1 1-1 0 0,1 0 0 0 0,-1 0 1 0 0,1-1-1 0 0,-1 2 0 0 0,0-1 0 0 0,1 0 1 0 0,-1 0-1 0 0,1 1 0 0 0,-5 1 1 0 0,-1 1-78 0 0,0 0 1 0 0,0 1-1 0 0,0 0 1 0 0,1 0-1 0 0,-12 9 1 0 0,10-6 50 0 0,1 0 0 0 0,0 1 0 0 0,1 0 0 0 0,0 0 0 0 0,0 1-1 0 0,0 0 1 0 0,1 1 0 0 0,1-1 0 0 0,-1 1 0 0 0,2 0 0 0 0,-5 13 0 0 0,7-17 45 0 0,0-1 0 0 0,1 1 1 0 0,0 0-1 0 0,0 0 0 0 0,1 0 0 0 0,-1 0 0 0 0,1-1 1 0 0,0 1-1 0 0,1 0 0 0 0,0 0 0 0 0,0 0 0 0 0,0 0 1 0 0,0-1-1 0 0,1 1 0 0 0,0 0 0 0 0,0-1 0 0 0,1 1 0 0 0,0-1 1 0 0,0 0-1 0 0,0 0 0 0 0,0 0 0 0 0,7 7 0 0 0,-4-6-351 0 0,0-1 0 0 0,0 0 0 0 0,0 0 0 0 0,0-1-1 0 0,1 0 1 0 0,0 0 0 0 0,0 0 0 0 0,0-1 0 0 0,0 0 0 0 0,1 0-1 0 0,-1-1 1 0 0,1 0 0 0 0,-1 0 0 0 0,1-1 0 0 0,0 0-1 0 0,0 0 1 0 0,-1-1 0 0 0,1 0 0 0 0,0 0 0 0 0,0-1 0 0 0,13-3-1 0 0,14-9-1843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4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11 3188 0 0,'0'0'4975'0'0,"-1"14"-4291"0"0,1 1-457 0 0,-1-1-1 0 0,-1 1 0 0 0,-1-1 0 0 0,0 0 0 0 0,0 0 1 0 0,-2 0-1 0 0,0 0 0 0 0,0-1 0 0 0,-1 0 0 0 0,-13 21 1 0 0,14-27-121 0 0,0 0 0 0 0,-1-1-1 0 0,0 1 1 0 0,0-1 0 0 0,0 0 0 0 0,-1 0 0 0 0,0-1 0 0 0,0 0 0 0 0,0 0 0 0 0,-1-1 0 0 0,1 0 0 0 0,-1 0 0 0 0,0-1 0 0 0,-1 1 0 0 0,-13 2 0 0 0,22-6-89 0 0,-1 0 1 0 0,1 0-1 0 0,0 0 1 0 0,-1 0 0 0 0,1 0-1 0 0,0 0 1 0 0,0 0-1 0 0,-1 0 1 0 0,1 0 0 0 0,0 0-1 0 0,-1 0 1 0 0,1 0-1 0 0,0 0 1 0 0,-1-1 0 0 0,1 1-1 0 0,0 0 1 0 0,0 0 0 0 0,-1 0-1 0 0,1 0 1 0 0,0-1-1 0 0,-1 1 1 0 0,1 0 0 0 0,0 0-1 0 0,0 0 1 0 0,0-1-1 0 0,-1 1 1 0 0,1 0 0 0 0,0 0-1 0 0,0-1 1 0 0,0 1-1 0 0,0 0 1 0 0,-1-1 0 0 0,1 1-1 0 0,0 0 1 0 0,0-1 0 0 0,2-15 55 0 0,11-13-485 0 0,-1 12 266 0 0,1 1 0 0 0,0 1-1 0 0,1 0 1 0 0,32-25 0 0 0,-12 14 88 0 0,52-29 0 0 0,-74 47 6 0 0,2 2-1 0 0,-1 0 1 0 0,1 0 0 0 0,-1 1-1 0 0,1 1 1 0 0,1 0 0 0 0,-1 1-1 0 0,1 0 1 0 0,-1 1 0 0 0,22 0-1 0 0,-28 3 74 0 0,0-1-1 0 0,-1 1 1 0 0,1 0-1 0 0,0 1 1 0 0,0-1-1 0 0,-1 2 1 0 0,1-1-1 0 0,-1 1 1 0 0,1 0-1 0 0,-1 1 1 0 0,0 0-1 0 0,-1 0 1 0 0,1 0-1 0 0,0 1 1 0 0,-1 0-1 0 0,0 0 1 0 0,-1 0-1 0 0,1 1 1 0 0,-1 0-1 0 0,8 11 1 0 0,-7-8 15 0 0,0 1 0 0 0,-1 0 0 0 0,0 0 0 0 0,-1 1 0 0 0,0-1 0 0 0,0 1 0 0 0,3 20 0 0 0,-6-25-210 0 0,0 0 0 0 0,0 0 0 0 0,-1 0 0 0 0,0 0 0 0 0,0 0 0 0 0,-1 0 0 0 0,0-1 0 0 0,0 1 0 0 0,0 0 0 0 0,-1 0 1 0 0,0 0-1 0 0,0-1 0 0 0,0 1 0 0 0,-1-1 0 0 0,1 0 0 0 0,-6 7 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5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322 112 2480 0 0,'0'0'5174'0'0,"-2"-14"-4293"0"0,-6-43-88 0 0,8 55-732 0 0,-1 0 1 0 0,1 0-1 0 0,-1 0 1 0 0,0 0 0 0 0,0 0-1 0 0,0 0 1 0 0,0 0-1 0 0,0 1 1 0 0,-1-1 0 0 0,1 0-1 0 0,0 1 1 0 0,-1-1-1 0 0,0 1 1 0 0,1-1 0 0 0,-1 1-1 0 0,0 0 1 0 0,1-1-1 0 0,-1 1 1 0 0,0 0 0 0 0,0 0-1 0 0,0 0 1 0 0,0 1 0 0 0,0-1-1 0 0,0 0 1 0 0,-3 0-1 0 0,-3 0-24 0 0,1 0 0 0 0,-1 1 0 0 0,1-1 0 0 0,-1 2-1 0 0,-7 0 1 0 0,10-1-59 0 0,-9 2-29 0 0,0 0-1 0 0,1 1 1 0 0,-1 0-1 0 0,0 1 1 0 0,1 0 0 0 0,0 2-1 0 0,0-1 1 0 0,0 2-1 0 0,1-1 1 0 0,0 2-1 0 0,0-1 1 0 0,1 2-1 0 0,0 0 1 0 0,-12 11-1 0 0,22-19 39 0 0,0 0 0 0 0,1-1-1 0 0,-1 1 1 0 0,0 0-1 0 0,0 0 1 0 0,0 0 0 0 0,0 0-1 0 0,1 0 1 0 0,-1 0 0 0 0,1 0-1 0 0,-1 0 1 0 0,0 0-1 0 0,1 0 1 0 0,0 0 0 0 0,-1 1-1 0 0,1-1 1 0 0,0 0 0 0 0,-1 0-1 0 0,1 0 1 0 0,0 1 0 0 0,0-1-1 0 0,0 0 1 0 0,0 0-1 0 0,0 1 1 0 0,1-1 0 0 0,-1 0-1 0 0,0 0 1 0 0,0 0 0 0 0,1 0-1 0 0,-1 1 1 0 0,1-1-1 0 0,-1 0 1 0 0,1 0 0 0 0,-1 0-1 0 0,1 0 1 0 0,0 0 0 0 0,-1 0-1 0 0,1 0 1 0 0,0 0 0 0 0,0 0-1 0 0,0-1 1 0 0,0 1-1 0 0,0 0 1 0 0,1 1 0 0 0,6 2 38 0 0,1 0 1 0 0,-1-1 0 0 0,0 0 0 0 0,1 0-1 0 0,11 1 1 0 0,10 5-339 0 0,-16-1 446 0 0,-1 0-1 0 0,1 1 1 0 0,-1 0 0 0 0,17 17-1 0 0,26 18 50 0 0,-41-34-162 0 0,1 1-205 0 0,0-1 0 0 0,21 9 0 0 0,-31-17-303 0 0,0 1-1 0 0,-1-1 1 0 0,1-1-1 0 0,0 1 1 0 0,1-1 0 0 0,-1 0-1 0 0,0-1 1 0 0,0 1-1 0 0,0-1 1 0 0,1 0-1 0 0,5-2 1 0 0,17-5-3501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0 248 0 0,'0'0'8334'0'0,"2"16"-7941"0"0,6 310 579 0 0,-7-263-959 0 0,0-36 99 0 0,-1-1-1 0 0,-4 43 1 0 0,3-69-79 0 0,1 0 1 0 0,0 1-1 0 0,-1-1 1 0 0,1 0-1 0 0,0 0 1 0 0,-1 1-1 0 0,1-1 0 0 0,0 0 1 0 0,-1 0-1 0 0,1 0 1 0 0,-1 1-1 0 0,1-1 1 0 0,0 0-1 0 0,-1 0 0 0 0,1 0 1 0 0,-1 0-1 0 0,1 0 1 0 0,0 0-1 0 0,-1 0 1 0 0,1 0-1 0 0,-1 0 1 0 0,1 0-1 0 0,-1 0 0 0 0,1 0 1 0 0,0 0-1 0 0,-1 0 1 0 0,1 0-1 0 0,-1-1 1 0 0,1 1-1 0 0,0 0 0 0 0,-1 0 1 0 0,1 0-1 0 0,0-1 1 0 0,-1 1-1 0 0,1 0 1 0 0,0 0-1 0 0,-1-1 1 0 0,1 1-1 0 0,0 0 0 0 0,-1-1 1 0 0,1 1-1 0 0,0 0 1 0 0,-1-1-1 0 0,-16-13-2 0 0,-3-6-62 0 0,-2-1 46 0 0,0 1 0 0 0,-47-32-1 0 0,64 48-53 0 0,-1 0 0 0 0,0 1 0 0 0,-1-1 0 0 0,1 2 0 0 0,0-1 0 0 0,-1 1-1 0 0,0 0 1 0 0,1 0 0 0 0,-1 0 0 0 0,0 1 0 0 0,0 0 0 0 0,0 1 0 0 0,0 0 0 0 0,0 0-1 0 0,0 0 1 0 0,0 1 0 0 0,0 0 0 0 0,-7 2 0 0 0,10-2-9 0 0,0 1-1 0 0,1 0 1 0 0,-1 0-1 0 0,1 0 1 0 0,0 0-1 0 0,0 1 1 0 0,0-1-1 0 0,0 1 1 0 0,0-1-1 0 0,0 1 1 0 0,1 0-1 0 0,-1 0 1 0 0,1 1-1 0 0,0-1 1 0 0,0 0-1 0 0,0 1 1 0 0,0-1-1 0 0,1 1 1 0 0,-1 0-1 0 0,1 0 1 0 0,0-1-1 0 0,0 6 1 0 0,0-5 20 0 0,0 1 1 0 0,0 0 0 0 0,1 0-1 0 0,-1-1 1 0 0,1 1 0 0 0,1 0 0 0 0,-1 0-1 0 0,1-1 1 0 0,-1 1 0 0 0,1 0-1 0 0,1 0 1 0 0,-1-1 0 0 0,1 1-1 0 0,-1-1 1 0 0,1 0 0 0 0,1 1 0 0 0,3 5-1 0 0,2-2 68 0 0,-1-1 0 0 0,1 0 0 0 0,0 0 0 0 0,1-1 0 0 0,0 0 0 0 0,0 0 1 0 0,0-1-1 0 0,1 0 0 0 0,-1-1 0 0 0,1 0 0 0 0,0 0 0 0 0,1-1 0 0 0,-1-1 0 0 0,20 3 0 0 0,3-1-836 0 0,0-2 1 0 0,0-1-1 0 0,47-5 1 0 0,-35-4-1954 0 0,7-10-1237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0 5717 0 0,'0'0'2271'0'0,"2"17"-2517"0"0,3 16 412 0 0,18 201 1062 0 0,-21-190-1099 0 0,-1 58 46 0 0,-2-94-142 0 0,0 1 0 0 0,0 0 0 0 0,0-1 1 0 0,-1 1-1 0 0,-1-1 0 0 0,1 1 0 0 0,-1-1 1 0 0,-8 14-1 0 0,10-20 5 0 0,0-1 0 0 0,0 1 1 0 0,0 0-1 0 0,-1 0 0 0 0,1-1 1 0 0,-1 1-1 0 0,1-1 0 0 0,-1 0 0 0 0,1 1 1 0 0,-1-1-1 0 0,0 0 0 0 0,0 0 0 0 0,0 0 1 0 0,1 0-1 0 0,-1 0 0 0 0,0-1 0 0 0,0 1 1 0 0,0 0-1 0 0,0-1 0 0 0,0 0 1 0 0,-1 1-1 0 0,1-1 0 0 0,0 0 0 0 0,0 0 1 0 0,0 0-1 0 0,0 0 0 0 0,0 0 0 0 0,0-1 1 0 0,0 1-1 0 0,0-1 0 0 0,0 1 1 0 0,0-1-1 0 0,0 0 0 0 0,-4-2 0 0 0,-5-3 47 0 0,0 0 0 0 0,0-1 0 0 0,1 0 0 0 0,-16-15 1 0 0,12 10-119 0 0,0 1-15 0 0,0 1 1 0 0,-29-16-1 0 0,39 23 3 0 0,0 1 1 0 0,-1 0 0 0 0,1 1-1 0 0,-1-1 1 0 0,0 1-1 0 0,1 0 1 0 0,-1 0 0 0 0,0 0-1 0 0,0 1 1 0 0,1-1 0 0 0,-1 1-1 0 0,0 0 1 0 0,0 1-1 0 0,0-1 1 0 0,-7 3 0 0 0,10-3 2 0 0,0 1 0 0 0,1 0 0 0 0,-1 0 1 0 0,0 0-1 0 0,0 1 0 0 0,1-1 0 0 0,-1 0 0 0 0,1 0 1 0 0,-1 1-1 0 0,1-1 0 0 0,0 1 0 0 0,-1 0 1 0 0,1-1-1 0 0,0 1 0 0 0,0 0 0 0 0,0 0 0 0 0,0-1 1 0 0,0 1-1 0 0,1 0 0 0 0,-1 0 0 0 0,1 0 1 0 0,-1 0-1 0 0,1 0 0 0 0,0 0 0 0 0,-1 0 0 0 0,1 0 1 0 0,0 0-1 0 0,0 0 0 0 0,1 0 0 0 0,-1 3 0 0 0,1 0 27 0 0,-1-1-1 0 0,1 1 0 0 0,0-1 0 0 0,0 1 0 0 0,1-1 0 0 0,-1 0 0 0 0,1 1 1 0 0,0-1-1 0 0,0 0 0 0 0,0 0 0 0 0,1 0 0 0 0,2 4 0 0 0,3-1 82 0 0,0-1-1 0 0,0 0 1 0 0,0 0 0 0 0,1-1-1 0 0,-1 0 1 0 0,1 0-1 0 0,1-1 1 0 0,-1 0 0 0 0,0-1-1 0 0,1 0 1 0 0,0 0-1 0 0,13 1 1 0 0,15 1-333 0 0,72 0-1 0 0,-95-5-34 0 0,108 0-3467 0 0,-41-3 886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4440 0 0,'0'0'8305'0'0,"0"22"-7707"0"0,0 143 165 0 0,-3-54-1062 0 0,-5 201 561 0 0,6-107-6859 0 0,2-189 2845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7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 1696 0 0,'0'0'4511'0'0,"15"-6"-3798"0"0,30-9-145 0 0,94-20 1 0 0,-133 35-560 0 0,17-4 83 0 0,1 0-1 0 0,-1-1 0 0 0,-1-1 1 0 0,30-12-1 0 0,-47 15-54 0 0,0 1 1 0 0,0-1-1 0 0,0 0 1 0 0,0 0-1 0 0,-1-1 1 0 0,1 1-1 0 0,-1-1 1 0 0,0 0-1 0 0,0 0 1 0 0,4-6-1 0 0,-6 7-7 0 0,0-1-1 0 0,-1 1 0 0 0,1-1 0 0 0,-1 1 0 0 0,1-1 0 0 0,-1 1 0 0 0,0-1 0 0 0,-1 1 0 0 0,1-1 1 0 0,0 0-1 0 0,-1 0 0 0 0,0 1 0 0 0,0-1 0 0 0,0 0 0 0 0,-1 0 0 0 0,1 1 0 0 0,-2-5 1 0 0,1 3-25 0 0,-1 1 1 0 0,0-1 0 0 0,-1 1 0 0 0,1 0 0 0 0,0 0-1 0 0,-1 0 1 0 0,0 0 0 0 0,0 0 0 0 0,0 0 0 0 0,-1 1 0 0 0,1 0-1 0 0,-1 0 1 0 0,0 0 0 0 0,0 0 0 0 0,0 0 0 0 0,0 1 0 0 0,0-1-1 0 0,-1 1 1 0 0,1 0 0 0 0,-1 1 0 0 0,1-1 0 0 0,-1 1 0 0 0,-6-1-1 0 0,2 0 48 0 0,0 0-1 0 0,0 0 0 0 0,0 1 0 0 0,0 1 0 0 0,0 0 1 0 0,1 0-1 0 0,-1 0 0 0 0,0 1 0 0 0,0 1 1 0 0,0-1-1 0 0,0 1 0 0 0,-8 4 0 0 0,9-2-28 0 0,1 0-1 0 0,0 1 1 0 0,0-1-1 0 0,0 2 1 0 0,1-1 0 0 0,0 1-1 0 0,0 0 1 0 0,0 0-1 0 0,1 0 1 0 0,0 1-1 0 0,0 0 1 0 0,0 0-1 0 0,1 0 1 0 0,0 1-1 0 0,1-1 1 0 0,0 1 0 0 0,0 0-1 0 0,-4 15 1 0 0,3-4 19 0 0,1 0-1 0 0,0 0 1 0 0,2 0 0 0 0,0 0 0 0 0,1 0 0 0 0,1 1 0 0 0,4 23 0 0 0,-3-31-172 0 0,1 0 0 0 0,0 0 0 0 0,1 0 0 0 0,0-1-1 0 0,1 1 1 0 0,0-1 0 0 0,1 0 0 0 0,0 0 0 0 0,12 15 0 0 0,-15-22 64 0 0,0-1 1 0 0,0 1-1 0 0,0-1 0 0 0,1 0 1 0 0,-1 0-1 0 0,1 0 1 0 0,-1 0-1 0 0,1 0 1 0 0,0-1-1 0 0,0 0 1 0 0,0 0-1 0 0,0 0 0 0 0,1 0 1 0 0,-1-1-1 0 0,0 1 1 0 0,1-1-1 0 0,-1 0 1 0 0,1-1-1 0 0,0 1 0 0 0,-1-1 1 0 0,1 0-1 0 0,-1 0 1 0 0,1 0-1 0 0,0 0 1 0 0,-1-1-1 0 0,1 0 1 0 0,-1 0-1 0 0,9-3 0 0 0,-7 1-331 0 0,0 1-1 0 0,0-2 1 0 0,0 1 0 0 0,0-1-1 0 0,0 0 1 0 0,-1 0-1 0 0,10-9 1 0 0,21-23-1994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7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0 510 536 0 0,'0'0'7367'0'0,"1"16"-6856"0"0,-1 9-331 0 0,3 76 359 0 0,-3-93-493 0 0,1 0 0 0 0,0 0-1 0 0,1-1 1 0 0,0 1 0 0 0,0-1 0 0 0,0 1-1 0 0,1-1 1 0 0,0 0 0 0 0,1 0-1 0 0,7 12 1 0 0,-10-18-4 0 0,0-1 1 0 0,-1 1-1 0 0,1-1 0 0 0,0 0 0 0 0,0 1 0 0 0,0-1 1 0 0,-1 0-1 0 0,1 1 0 0 0,0-1 0 0 0,0 0 0 0 0,0 0 0 0 0,0 1 1 0 0,0-1-1 0 0,-1 0 0 0 0,1 0 0 0 0,0 0 0 0 0,0 0 1 0 0,0-1-1 0 0,0 1 0 0 0,0 0 0 0 0,0 0 0 0 0,-1 0 0 0 0,1-1 1 0 0,0 1-1 0 0,0 0 0 0 0,0-1 0 0 0,-1 1 0 0 0,1-1 1 0 0,0 1-1 0 0,0-1 0 0 0,0 0 0 0 0,27-22 616 0 0,-24 19-688 0 0,65-64 182 0 0,-35 33-174 0 0,41-31 0 0 0,-74 65-28 0 0,0 0 1 0 0,1 1-1 0 0,-1-1 0 0 0,0 1 0 0 0,0-1 0 0 0,1 1 0 0 0,-1 0 0 0 0,1-1 0 0 0,-1 1 0 0 0,0 0 0 0 0,1 0 0 0 0,-1 0 0 0 0,0 0 0 0 0,1 0 0 0 0,-1 0 0 0 0,1 0 0 0 0,-1 1 0 0 0,0-1 0 0 0,1 0 0 0 0,-1 1 0 0 0,0-1 0 0 0,1 1 1 0 0,-1-1-1 0 0,0 1 0 0 0,0 0 0 0 0,0 0 0 0 0,1-1 0 0 0,-1 1 0 0 0,1 1 0 0 0,36 36-137 0 0,-25-24 204 0 0,-5-5 35 0 0,1-1 0 0 0,0-1 0 0 0,1 1 0 0 0,-1-2 0 0 0,1 1 0 0 0,0-1 0 0 0,13 5 0 0 0,-19-9-4 0 0,-1-1 0 0 0,1 0 0 0 0,0 0 0 0 0,-1 0 0 0 0,1 0 0 0 0,0-1 0 0 0,0 1 0 0 0,0-1 0 0 0,0 0 0 0 0,-1 0 0 0 0,1 0 0 0 0,0-1 0 0 0,0 1 0 0 0,0-1 0 0 0,-1 0 0 0 0,1 0 0 0 0,0 0 0 0 0,-1-1 0 0 0,1 1 0 0 0,-1-1 0 0 0,1 0 0 0 0,-1 0 0 0 0,0 0 0 0 0,0 0 0 0 0,5-5 0 0 0,4-6 41 0 0,0 0 1 0 0,-1 0-1 0 0,0-2 0 0 0,-1 1 1 0 0,13-27-1 0 0,-17 30-70 0 0,-1-1-1 0 0,0 0 0 0 0,-1 0 1 0 0,0 0-1 0 0,-1 0 0 0 0,0-1 1 0 0,-1 0-1 0 0,1-18 0 0 0,-3 30-30 0 0,0 0 0 0 0,0 0-1 0 0,0 0 1 0 0,0 0 0 0 0,0 0-1 0 0,0 0 1 0 0,0 0 0 0 0,0 0-1 0 0,0 0 1 0 0,-1 0 0 0 0,1 0-1 0 0,0 0 1 0 0,-1 0 0 0 0,1 0-1 0 0,-1 0 1 0 0,1 0 0 0 0,-1 0-1 0 0,1 1 1 0 0,-1-1 0 0 0,0 0-1 0 0,1 0 1 0 0,-1 1 0 0 0,0-1 0 0 0,0 0-1 0 0,0 1 1 0 0,1-1 0 0 0,-2 0-1 0 0,0 0-24 0 0,0 1-1 0 0,0 0 1 0 0,1 0 0 0 0,-1 0-1 0 0,0 0 1 0 0,0 0-1 0 0,0 0 1 0 0,1 0 0 0 0,-1 0-1 0 0,0 1 1 0 0,0-1-1 0 0,1 1 1 0 0,-1-1 0 0 0,-2 2-1 0 0,-3 1-90 0 0,-1 1 1 0 0,0 1-1 0 0,1-1 0 0 0,0 1 0 0 0,-9 7 0 0 0,8-4 73 0 0,0 0 1 0 0,1 1-1 0 0,0 0 0 0 0,0 0 0 0 0,1 1 0 0 0,0-1 0 0 0,0 1 1 0 0,1 1-1 0 0,1-1 0 0 0,0 1 0 0 0,0-1 0 0 0,1 1 0 0 0,0 0 1 0 0,1 1-1 0 0,1-1 0 0 0,-1 0 0 0 0,2 0 0 0 0,-1 1 0 0 0,3 13 1 0 0,-2-21 57 0 0,0 0 0 0 0,1-1 0 0 0,0 1 0 0 0,0 0 0 0 0,0 0 0 0 0,0-1 0 0 0,0 1 0 0 0,1 0 0 0 0,-1-1 1 0 0,1 0-1 0 0,0 1 0 0 0,0-1 0 0 0,1 0 0 0 0,-1 0 0 0 0,1 0 0 0 0,-1 0 0 0 0,4 2 0 0 0,-1-1 44 0 0,1 0 1 0 0,-1-1-1 0 0,1 1 0 0 0,0-1 0 0 0,0-1 0 0 0,0 1 0 0 0,0-1 1 0 0,0 0-1 0 0,10 1 0 0 0,1 0 57 0 0,1-1 1 0 0,0-1-1 0 0,0-1 1 0 0,0-1-1 0 0,-1 0 1 0 0,28-6-1 0 0,-15 0-24 0 0,0-2 0 0 0,-1-1 1 0 0,0-2-1 0 0,0 0 0 0 0,-2-2 0 0 0,0-1 0 0 0,0-1 0 0 0,-1-2 0 0 0,-2 0 0 0 0,43-40 0 0 0,-44 34-118 0 0,0 0-1 0 0,-2-2 1 0 0,0 0 0 0 0,-2-1-1 0 0,-1-1 1 0 0,-1-1 0 0 0,-2-1-1 0 0,-1 0 1 0 0,20-62 0 0 0,-29 73 65 0 0,0 1 0 0 0,-2-1 0 0 0,0 0 0 0 0,-1 0 0 0 0,-1 0 0 0 0,-1-1 0 0 0,-2-26 0 0 0,2 45-30 0 0,0 0 1 0 0,0 0 0 0 0,0 0-1 0 0,0 0 1 0 0,0 0 0 0 0,-1-1-1 0 0,1 1 1 0 0,0 0-1 0 0,0 0 1 0 0,-1 0 0 0 0,1 0-1 0 0,-1 0 1 0 0,1 0 0 0 0,-1 0-1 0 0,1 0 1 0 0,-1 0 0 0 0,1 0-1 0 0,-1 0 1 0 0,0 1-1 0 0,0-1 1 0 0,0 0 0 0 0,1 0-1 0 0,-1 1 1 0 0,0-1 0 0 0,0 0-1 0 0,0 1 1 0 0,0-1 0 0 0,0 1-1 0 0,0-1 1 0 0,0 1 0 0 0,0 0-1 0 0,0-1 1 0 0,-2 1-1 0 0,1 0-40 0 0,0 1-1 0 0,0 0 1 0 0,0-1-1 0 0,0 1 0 0 0,1 0 1 0 0,-1 0-1 0 0,0 0 0 0 0,1 0 1 0 0,-1 1-1 0 0,1-1 0 0 0,-1 0 1 0 0,1 1-1 0 0,0-1 1 0 0,-1 1-1 0 0,1-1 0 0 0,0 1 1 0 0,0 0-1 0 0,-1 2 0 0 0,-14 26 223 0 0,2 1-1 0 0,1 0 1 0 0,-16 59 0 0 0,-14 103 692 0 0,37-161-807 0 0,-55 356 327 0 0,60-385-456 0 0,1 0-1 0 0,-1 0 0 0 0,1 0 1 0 0,0 0-1 0 0,0 0 0 0 0,0 0 1 0 0,1 0-1 0 0,-1 0 0 0 0,1-1 1 0 0,-1 1-1 0 0,1 0 0 0 0,0 0 1 0 0,0 0-1 0 0,0-1 1 0 0,1 1-1 0 0,-1-1 0 0 0,1 1 1 0 0,-1-1-1 0 0,3 3 0 0 0,-2-3-212 0 0,1-1 1 0 0,-1 0-1 0 0,1 0 0 0 0,-1 0 0 0 0,1 0 0 0 0,0 0 0 0 0,-1 0 0 0 0,1-1 0 0 0,0 1 1 0 0,0-1-1 0 0,-1 0 0 0 0,1 0 0 0 0,0 0 0 0 0,0 0 0 0 0,-1 0 0 0 0,1 0 0 0 0,0-1 1 0 0,0 1-1 0 0,-1-1 0 0 0,1 0 0 0 0,0 0 0 0 0,2-2 0 0 0,37-14-4771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8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31 1108 0 0,'0'0'7400'0'0,"-17"-5"-6756"0"0,-61-16-105 0 0,71 19-463 0 0,-1 1 0 0 0,1 0 1 0 0,-1 1-1 0 0,0 0 0 0 0,1 0 0 0 0,-1 1 1 0 0,0-1-1 0 0,1 2 0 0 0,-1-1 1 0 0,1 1-1 0 0,0 0 0 0 0,-1 1 0 0 0,1 0 1 0 0,-8 4-1 0 0,2 0-42 0 0,1 1-1 0 0,0 0 1 0 0,1 1 0 0 0,-1 0 0 0 0,-16 19 0 0 0,22-21-65 0 0,1-1 0 0 0,-1 2 1 0 0,1-1-1 0 0,0 1 1 0 0,-5 10-1 0 0,8-14 19 0 0,1 0 1 0 0,-1 0 0 0 0,1 0-1 0 0,-1 1 1 0 0,1-1-1 0 0,1 0 1 0 0,-1 1-1 0 0,1-1 1 0 0,-1 0-1 0 0,1 1 1 0 0,0-1-1 0 0,2 8 1 0 0,-2-11 23 0 0,1 1 1 0 0,-1-1-1 0 0,1 0 1 0 0,0 0-1 0 0,-1 0 0 0 0,1-1 1 0 0,0 1-1 0 0,0 0 1 0 0,0 0-1 0 0,0 0 0 0 0,-1 0 1 0 0,1-1-1 0 0,0 1 1 0 0,0-1-1 0 0,0 1 0 0 0,1 0 1 0 0,-1-1-1 0 0,0 0 1 0 0,0 1-1 0 0,0-1 0 0 0,0 0 1 0 0,0 1-1 0 0,0-1 1 0 0,1 0-1 0 0,-1 0 0 0 0,0 0 1 0 0,0 0-1 0 0,0 0 1 0 0,1 0-1 0 0,-1 0 0 0 0,0-1 1 0 0,0 1-1 0 0,2-1 1 0 0,3 0 87 0 0,0 0 0 0 0,0-1 0 0 0,0 0 0 0 0,11-5 0 0 0,7-9 23 0 0,-21 13-165 0 0,0 1 1 0 0,0-1 0 0 0,1 1 0 0 0,-1 0 0 0 0,1-1 0 0 0,-1 1 0 0 0,1 1 0 0 0,0-1-1 0 0,-1 1 1 0 0,1-1 0 0 0,0 1 0 0 0,0 0 0 0 0,0 0 0 0 0,0 1 0 0 0,0-1-1 0 0,5 1 1 0 0,-8 1 0 0 0,1 0-1 0 0,0 0 1 0 0,0 0-1 0 0,0 1 0 0 0,-1-1 1 0 0,1 1-1 0 0,-1-1 1 0 0,1 1-1 0 0,-1-1 0 0 0,0 1 1 0 0,1 0-1 0 0,-1-1 1 0 0,0 1-1 0 0,0 0 1 0 0,0 0-1 0 0,0 0 0 0 0,-1 0 1 0 0,1 0-1 0 0,0 0 1 0 0,0 2-1 0 0,11 48 128 0 0,-12-49-95 0 0,1 4 125 0 0,9 30-209 0 0,-10-36 131 0 0,0-1-1 0 0,0 1 1 0 0,1 0 0 0 0,-1-1-1 0 0,0 1 1 0 0,1-1-1 0 0,-1 1 1 0 0,1-1 0 0 0,-1 1-1 0 0,1-1 1 0 0,-1 1 0 0 0,1-1-1 0 0,-1 1 1 0 0,1-1-1 0 0,0 0 1 0 0,-1 1 0 0 0,1-1-1 0 0,-1 0 1 0 0,1 0-1 0 0,0 1 1 0 0,-1-1 0 0 0,1 0-1 0 0,0 0 1 0 0,-1 0 0 0 0,1 0-1 0 0,0 0 1 0 0,0 0-1 0 0,-1 0 1 0 0,1 0 0 0 0,0 0-1 0 0,-1 0 1 0 0,1 0-1 0 0,0 0 1 0 0,-1 0 0 0 0,1-1-1 0 0,0 1 1 0 0,-1 0 0 0 0,1 0-1 0 0,-1-1 1 0 0,1 1-1 0 0,0-1 1 0 0,-1 1 0 0 0,1 0-1 0 0,-1-1 1 0 0,1 1-1 0 0,0-2 1 0 0,30-21-51 0 0,1 2 0 0 0,1 1 0 0 0,66-29 0 0 0,-80 41-53 0 0,-1 1 1 0 0,1 1 0 0 0,0 1 0 0 0,1 1-1 0 0,-1 0 1 0 0,1 1 0 0 0,0 2-1 0 0,0 0 1 0 0,28 2 0 0 0,-44 0 65 0 0,0-1 1 0 0,1 1-1 0 0,-1 0 1 0 0,0 0 0 0 0,0 1-1 0 0,0-1 1 0 0,0 1-1 0 0,0 0 1 0 0,0 0 0 0 0,0 1-1 0 0,-1-1 1 0 0,1 1-1 0 0,-1-1 1 0 0,1 1 0 0 0,-1 0-1 0 0,0 1 1 0 0,0-1-1 0 0,-1 0 1 0 0,1 1 0 0 0,-1-1-1 0 0,0 1 1 0 0,1 0-1 0 0,-2 0 1 0 0,1 0 0 0 0,0 0-1 0 0,-1 0 1 0 0,0 0-1 0 0,0 1 1 0 0,0-1-1 0 0,0 0 1 0 0,-1 1 0 0 0,0-1-1 0 0,1 0 1 0 0,-2 1-1 0 0,1-1 1 0 0,0 0 0 0 0,-1 1-1 0 0,0-1 1 0 0,0 0-1 0 0,0 0 1 0 0,-1 1 0 0 0,1-1-1 0 0,-1 0 1 0 0,-3 5-1 0 0,-16 20-86 0 0,12-18 170 0 0,1 0 0 0 0,-12 22 0 0 0,18-29-811 0 0,1 0 1 0 0,-1 0-1 0 0,1-1 1 0 0,0 1-1 0 0,0 0 1 0 0,0 0 0 0 0,1 1-1 0 0,-1 3 1 0 0,16-18-4268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8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1604 0 0,'0'0'6778'0'0,"8"16"-6514"0"0,-2-5-189 0 0,-2-6-40 0 0,-1 1 0 0 0,0-1 0 0 0,0 1 0 0 0,0 0 0 0 0,-1 0 0 0 0,0 0 0 0 0,0 0 0 0 0,-1 0 0 0 0,0 0 0 0 0,0 0 0 0 0,0 1 0 0 0,-1-1 0 0 0,1 0 0 0 0,-2 1 0 0 0,1-1 0 0 0,-2 8 0 0 0,-56 169 1202 0 0,29-103-444 0 0,42-89 3966 0 0,49-40-4937 0 0,-23 20 66 0 0,1 1-1 0 0,2 2 1 0 0,0 2-1 0 0,1 2 1 0 0,2 2-1 0 0,0 1 1 0 0,60-15-1 0 0,-105 34 67 0 0,54-10-822 0 0,-26 11-905 0 0,-27-1 1412 0 0,1 0 0 0 0,-1 1 0 0 0,0-1 1 0 0,1 0-1 0 0,-1 1 0 0 0,0 0 0 0 0,1-1 0 0 0,-1 1 1 0 0,0 0-1 0 0,0 0 0 0 0,0-1 0 0 0,1 1 0 0 0,1 2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8 4000 0 0,'0'0'11222'0'0,"-11"1"-11175"0"0,10-1-49 0 0,-5 1-30 0 0,0-1 0 0 0,0 1 1 0 0,0 1-1 0 0,0-1 0 0 0,0 1 1 0 0,0 0-1 0 0,0 1 1 0 0,0-1-1 0 0,1 1 0 0 0,-1 1 1 0 0,1-1-1 0 0,-8 6 0 0 0,-4 7-26 0 0,1 1 0 0 0,0 1 0 0 0,1 0 0 0 0,1 1 0 0 0,-22 39 0 0 0,30-47-5 0 0,0 0 0 0 0,1 1 0 0 0,1-1 0 0 0,0 1 0 0 0,0 0 0 0 0,1 0-1 0 0,1 0 1 0 0,0 0 0 0 0,0 0 0 0 0,1 1 0 0 0,1-1 0 0 0,0 0 0 0 0,3 14 0 0 0,-2-22 51 0 0,0 0 1 0 0,1 0-1 0 0,-1 0 1 0 0,1 0-1 0 0,0 0 1 0 0,0 0-1 0 0,1-1 1 0 0,-1 1-1 0 0,1-1 0 0 0,0 0 1 0 0,-1 1-1 0 0,2-1 1 0 0,-1-1-1 0 0,0 1 1 0 0,0 0-1 0 0,1-1 1 0 0,0 0-1 0 0,-1 1 0 0 0,1-2 1 0 0,0 1-1 0 0,0 0 1 0 0,0-1-1 0 0,0 1 1 0 0,0-1-1 0 0,1 0 1 0 0,6 0-1 0 0,3 1 32 0 0,-1 0 1 0 0,1-2-1 0 0,0 1 0 0 0,0-2 0 0 0,0 0 0 0 0,0 0 1 0 0,14-4-1 0 0,-12 1 117 0 0,1-1 1 0 0,-1-1 0 0 0,1-1-1 0 0,-2 0 1 0 0,1 0-1 0 0,-1-2 1 0 0,0 0-1 0 0,-1-1 1 0 0,0 0-1 0 0,18-18 1 0 0,-27 23 3 0 0,0 0 0 0 0,0 0 0 0 0,0-1 0 0 0,-1 1 0 0 0,0-1 0 0 0,0 0 1 0 0,-1-1-1 0 0,1 1 0 0 0,-1-1 0 0 0,-1 1 0 0 0,1-1 0 0 0,-1 0 0 0 0,0 0 0 0 0,-1 0 0 0 0,0 0 1 0 0,0 0-1 0 0,0-1 0 0 0,-1 1 0 0 0,0 0 0 0 0,-1 0 0 0 0,1 0 0 0 0,-1 0 0 0 0,-1-1 0 0 0,1 1 0 0 0,-1 0 1 0 0,-1 1-1 0 0,-3-10 0 0 0,1 6-105 0 0,-1 1 0 0 0,0 0 0 0 0,0 1-1 0 0,0-1 1 0 0,-1 1 0 0 0,-1 0 0 0 0,1 1 0 0 0,-1 0 0 0 0,-1 0 0 0 0,1 1 0 0 0,-1 0 0 0 0,0 0 0 0 0,0 1 0 0 0,-1 0 0 0 0,0 1 0 0 0,1 0-1 0 0,-14-3 1 0 0,6 2-601 0 0,0 1 0 0 0,-1 0 0 0 0,1 2 0 0 0,-19-1-1 0 0,19 2-1117 0 0,0 2-1 0 0,0 0 0 0 0,0 1 0 0 0,-17 3 0 0 0,-1 3-3795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4:19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6585 0 0,'0'0'2710'0'0,"15"14"-3060"0"0,50 45 514 0 0,-56-52-121 0 0,0 0 0 0 0,1-1 0 0 0,0 0 0 0 0,0 0 0 0 0,0-1 0 0 0,0-1 0 0 0,1 0 0 0 0,-1 0 0 0 0,1-1 0 0 0,0 0 0 0 0,0-1 0 0 0,1 0 1 0 0,19 0-1 0 0,-22-2 99 0 0,0 0 0 0 0,0 0 0 0 0,0-1 0 0 0,-1 0 0 0 0,1-1 0 0 0,0 0 0 0 0,0 0 1 0 0,-1-1-1 0 0,12-5 0 0 0,4-3 94 0 0,39-28 1 0 0,-29 18-215 0 0,-29 18-30 0 0,11-7 31 0 0,0-1-1 0 0,26-21 0 0 0,-39 29 10 0 0,0 0 1 0 0,1-1 0 0 0,-1 1-1 0 0,-1-1 1 0 0,1 1 0 0 0,0-1-1 0 0,-1 0 1 0 0,0 0 0 0 0,0 0-1 0 0,0 0 1 0 0,0-1 0 0 0,-1 1-1 0 0,1 0 1 0 0,-1-1-1 0 0,0 1 1 0 0,0-10 0 0 0,-1 13-40 0 0,0 0 0 0 0,0-1 1 0 0,0 1-1 0 0,0 0 0 0 0,-1 0 0 0 0,1-1 1 0 0,0 1-1 0 0,-1 0 0 0 0,1 0 1 0 0,-1 0-1 0 0,1-1 0 0 0,-1 1 0 0 0,0 0 1 0 0,1 0-1 0 0,-1 0 0 0 0,0 0 1 0 0,0 0-1 0 0,0 0 0 0 0,0 1 0 0 0,0-1 1 0 0,0 0-1 0 0,-1-1 0 0 0,-1 1-31 0 0,1-1 0 0 0,-1 1 0 0 0,0 0 0 0 0,0 0 1 0 0,0 0-1 0 0,0 0 0 0 0,0 1 0 0 0,-1-1 0 0 0,-2 1 0 0 0,-1-1-56 0 0,1 1 0 0 0,-1 0 0 0 0,0 1 1 0 0,1 0-1 0 0,-1 0 0 0 0,0 0 0 0 0,1 1 0 0 0,-9 3 1 0 0,5 0 97 0 0,1 1 0 0 0,0 0 1 0 0,0 0-1 0 0,0 1 1 0 0,1 0-1 0 0,0 1 0 0 0,0 0 1 0 0,1 0-1 0 0,0 1 0 0 0,0-1 1 0 0,1 2-1 0 0,0-1 0 0 0,1 1 1 0 0,0-1-1 0 0,0 1 1 0 0,1 1-1 0 0,1-1 0 0 0,0 1 1 0 0,0-1-1 0 0,1 1 0 0 0,0 0 1 0 0,1 0-1 0 0,0 0 1 0 0,1 0-1 0 0,0 0 0 0 0,2 15 1 0 0,-1-23 11 0 0,-1 1 0 0 0,1-1 0 0 0,0 0 0 0 0,0 1 0 0 0,1-1 0 0 0,-1 0 0 0 0,1 1 0 0 0,0-1 0 0 0,-1 0 0 0 0,1 0 0 0 0,1 0 0 0 0,-1-1 0 0 0,0 1 0 0 0,1-1 0 0 0,-1 1 0 0 0,1-1 0 0 0,5 4 0 0 0,-3-3 38 0 0,0-1 1 0 0,0 0-1 0 0,0 0 0 0 0,0 0 0 0 0,0-1 1 0 0,0 0-1 0 0,0 0 0 0 0,1 0 1 0 0,-1 0-1 0 0,10-1 0 0 0,1-1 54 0 0,1-1 0 0 0,-1-1-1 0 0,1 0 1 0 0,-1-1 0 0 0,0-1-1 0 0,24-10 1 0 0,-6 0 11 0 0,0-1 0 0 0,0-2 0 0 0,-2-2 0 0 0,0 0 0 0 0,-2-3 1 0 0,43-38-1 0 0,-65 51 174 0 0,-12 12-514 0 0,-16 16-51 0 0,14-9 250 0 0,0 0 1 0 0,1 0 0 0 0,0 0 0 0 0,1 1 0 0 0,-5 12 0 0 0,7-19 13 0 0,1 1 0 0 0,0 0 1 0 0,0 0-1 0 0,0 1 1 0 0,1-1-1 0 0,-1 0 0 0 0,1 0 1 0 0,0 0-1 0 0,0 0 1 0 0,0 0-1 0 0,1 1 1 0 0,-1-1-1 0 0,1 0 0 0 0,0 0 1 0 0,0 0-1 0 0,2 4 1 0 0,-2-7 27 0 0,0 1 1 0 0,1-1-1 0 0,-1 0 1 0 0,1 0-1 0 0,-1 0 1 0 0,0 0-1 0 0,1 0 1 0 0,-1 0-1 0 0,1-1 1 0 0,0 1-1 0 0,-1 0 1 0 0,1-1-1 0 0,0 1 1 0 0,-1-1-1 0 0,1 1 1 0 0,0-1-1 0 0,0 0 1 0 0,-1 0-1 0 0,1 0 1 0 0,0 0-1 0 0,0 0 1 0 0,3-1-1 0 0,40-7 473 0 0,44-24-379 0 0,-69 23-156 0 0,0 1 0 0 0,0 1 0 0 0,0 1 0 0 0,1 1 0 0 0,38-5 0 0 0,-57 10 7 0 0,1 0 0 0 0,-1 1 0 0 0,1-1 0 0 0,-1 0 0 0 0,1 1 1 0 0,-1-1-1 0 0,1 1 0 0 0,-1 0 0 0 0,1 0 0 0 0,-1 0 1 0 0,0 0-1 0 0,0 0 0 0 0,1 1 0 0 0,-1-1 0 0 0,0 0 0 0 0,0 1 1 0 0,0 0-1 0 0,-1-1 0 0 0,1 1 0 0 0,0 0 0 0 0,-1 0 1 0 0,1 0-1 0 0,-1 0 0 0 0,1 1 0 0 0,-1-1 0 0 0,0 0 0 0 0,0 0 1 0 0,0 1-1 0 0,1 3 0 0 0,1 5 6 0 0,-1 0 0 0 0,0-1 1 0 0,0 1-1 0 0,-1 0 0 0 0,-1 20 0 0 0,-1-10 66 0 0,-1 1 0 0 0,-1-1 1 0 0,-1 0-1 0 0,-1 0 0 0 0,-14 36 0 0 0,-2-7 158 0 0,-31 55 0 0 0,39-81-137 0 0,-2 0-1 0 0,-1-1 1 0 0,-1 0 0 0 0,0-2 0 0 0,-2 0 0 0 0,0-1-1 0 0,-26 20 1 0 0,31-29 99 0 0,-2 0 0 0 0,1 0 0 0 0,-1-2 0 0 0,-1 0 0 0 0,0-1 0 0 0,0 0 0 0 0,0-2 0 0 0,-1 0 0 0 0,0-1 0 0 0,0-1 0 0 0,-28 4 0 0 0,18-7 63 0 0,0-1 0 0 0,0-2 0 0 0,0 0 0 0 0,0-2 0 0 0,0-1 0 0 0,1-1 1 0 0,0-1-1 0 0,0-1 0 0 0,0-2 0 0 0,1-1 0 0 0,1-1 0 0 0,0-1 0 0 0,0-1 0 0 0,2-1 0 0 0,0-1 0 0 0,-29-26 0 0 0,41 28-1131 0 0,30 14-3074 0 0,-10 2 2683 0 0,35 1-3250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6957 0 0,'0'0'8994'0'0,"2"-2"-8599"0"0,-2 2-381 0 0,0 0-1 0 0,0-1 0 0 0,0 1 1 0 0,1 0-1 0 0,-1-1 0 0 0,0 1 1 0 0,0 0-1 0 0,0 0 1 0 0,0-1-1 0 0,1 1 0 0 0,-1 0 1 0 0,0 0-1 0 0,0-1 0 0 0,0 1 1 0 0,1 0-1 0 0,-1 0 0 0 0,0 0 1 0 0,0-1-1 0 0,1 1 1 0 0,-1 0-1 0 0,0 0 0 0 0,0 0 1 0 0,1 0-1 0 0,-1 0 0 0 0,0 0 1 0 0,1 0-1 0 0,-1-1 1 0 0,0 1-1 0 0,1 0 0 0 0,-1 0 1 0 0,0 0-1 0 0,0 0 0 0 0,1 0 1 0 0,-1 0-1 0 0,0 0 1 0 0,1 1-1 0 0,-1-1 0 0 0,0 0 1 0 0,1 0-1 0 0,1 16 122 0 0,-2-6-220 0 0,4 334 1874 0 0,-4-234-1825 0 0,-5-81-248 0 0,0-22-769 0 0,2-20-664 0 0,2 10 1509 0 0,-1-32-7096 0 0,0-6-814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3:39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48 6021 0 0,'0'0'5409'0'0,"15"-8"-5034"0"0,54-24-36 0 0,-64 31-285 0 0,0-1 0 0 0,0 1 1 0 0,0 0-1 0 0,0 0 0 0 0,0 0 1 0 0,0 1-1 0 0,0 0 0 0 0,0 0 1 0 0,0 0-1 0 0,0 1 0 0 0,0 0 1 0 0,0-1-1 0 0,0 2 0 0 0,0-1 1 0 0,-1 1-1 0 0,1-1 0 0 0,7 5 1 0 0,-4-1 2 0 0,0 0 0 0 0,0 0 1 0 0,-1 1-1 0 0,1 0 0 0 0,-2 0 1 0 0,1 1-1 0 0,9 12 1 0 0,-7-6-31 0 0,0 1 1 0 0,-1 0-1 0 0,0 0 1 0 0,-1 1 0 0 0,-1 0-1 0 0,0 0 1 0 0,-1 0 0 0 0,-1 1-1 0 0,4 29 1 0 0,-3-2-17 0 0,-2 0 0 0 0,-3 64 0 0 0,-3-69 43 0 0,-2-1 1 0 0,-1 1-1 0 0,-2-1 1 0 0,-1-1-1 0 0,-2 0 0 0 0,-2 0 1 0 0,-1-1-1 0 0,-34 61 1 0 0,25-58 214 0 0,-1 0 0 0 0,-3-2 1 0 0,0-1-1 0 0,-3-1 1 0 0,-1-1-1 0 0,-1-2 0 0 0,-41 32 1 0 0,66-58-146 0 0,1 0 1 0 0,0 0-1 0 0,-1 0 0 0 0,0-1 1 0 0,0 0-1 0 0,-1 0 0 0 0,1-1 1 0 0,-1 0-1 0 0,1 0 1 0 0,-1-1-1 0 0,0 0 0 0 0,-11 1 1 0 0,17-6-612 0 0,0 0 1 0 0,0 0 0 0 0,1 0-1 0 0,-1-1 1 0 0,1 1 0 0 0,-1-1 0 0 0,1 1-1 0 0,-1-8 1 0 0,2 11 190 0 0,-3-17-4199 0 0,2-11-1929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4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143 234 5280 0 0,'0'0'5854'0'0,"-23"-11"-5213"0"0,20 8-614 0 0,0-1 0 0 0,0 0-1 0 0,0 1 1 0 0,1-1 0 0 0,-1 0-1 0 0,1-1 1 0 0,0 1 0 0 0,0 0 0 0 0,1-1-1 0 0,-1 1 1 0 0,1-1 0 0 0,0 1-1 0 0,0-1 1 0 0,0 0 0 0 0,1 1 0 0 0,0-1-1 0 0,0 0 1 0 0,0 1 0 0 0,0-1-1 0 0,1 0 1 0 0,0 1 0 0 0,0-1 0 0 0,0 0-1 0 0,0 1 1 0 0,1-1 0 0 0,0 1-1 0 0,0 0 1 0 0,0 0 0 0 0,0-1 0 0 0,1 1-1 0 0,-1 1 1 0 0,1-1 0 0 0,0 0-1 0 0,0 1 1 0 0,1-1 0 0 0,-1 1 0 0 0,1 0-1 0 0,-1 0 1 0 0,1 0 0 0 0,0 1-1 0 0,0-1 1 0 0,0 1 0 0 0,7-2 0 0 0,-9 3-49 0 0,19-8-86 0 0,-1 1-1 0 0,1 1 0 0 0,0 1 1 0 0,1 1-1 0 0,31-4 0 0 0,-35 8 42 0 0,0 0 1 0 0,0 1-1 0 0,-1 1 0 0 0,23 4 0 0 0,-32-3 32 0 0,0 0 0 0 0,0 1-1 0 0,-1 0 1 0 0,1 0-1 0 0,-1 0 1 0 0,0 1-1 0 0,0 0 1 0 0,0 1-1 0 0,0 0 1 0 0,-1 0-1 0 0,10 9 1 0 0,-9-6 38 0 0,1-1 0 0 0,-2 1 1 0 0,1 1-1 0 0,-1-1 0 0 0,0 1 0 0 0,-1 0 1 0 0,0 0-1 0 0,6 15 0 0 0,-9-19 22 0 0,-1 1-1 0 0,0-1 0 0 0,1 1 1 0 0,-2 0-1 0 0,1-1 0 0 0,-1 1 1 0 0,0 0-1 0 0,0 0 1 0 0,0-1-1 0 0,-1 1 0 0 0,0 0 1 0 0,0-1-1 0 0,0 1 1 0 0,-1-1-1 0 0,0 1 0 0 0,-4 9 1 0 0,-13 15 133 0 0,-2-1 0 0 0,0 0 1 0 0,-2-2-1 0 0,-51 49 0 0 0,63-66-141 0 0,-74 69 359 0 0,-162 117 0 0 0,217-177-277 0 0,21-14-68 0 0,0 0 1 0 0,0 1-1 0 0,-13 11 1 0 0,22-15-52 0 0,0-2-66 0 0,35 10-118 0 0,329 57 1895 0 0,33 9-1042 0 0,-346-64-632 0 0,-25-8-16 0 0,-1 2 0 0 0,-1 2 0 0 0,40 15 0 0 0,-71-25 1108 0 0,-24-13-2171 0 0,29 15 646 0 0,1-1 1 0 0,-1-1-1 0 0,1 1 1 0 0,-1 0 0 0 0,1 0-1 0 0,-1 0 1 0 0,1-1-1 0 0,0 1 1 0 0,-1-1-1 0 0,1 1 1 0 0,0-1-1 0 0,0 0 1 0 0,0 1 0 0 0,0-1-1 0 0,1 0 1 0 0,-1 0-1 0 0,0-1 1 0 0,0-23-6116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4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26 6101 0 0,'0'0'7770'0'0,"0"-4"-7702"0"0,0-13-163 0 0,0 13-29 0 0,-7 24-1202 0 0,-5 20 1217 0 0,-1 0-1586 0 0,5 1-3843 0 0,13-60 2952 0 0,27-97 120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44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7489 0 0,'0'0'5816'0'0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3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7 680 0 0,'0'0'1716'0'0,"-5"-7"-2184"0"0,3 7 468 0 0,1 0-72 0 0,-3 0-4 0 0,0 0-436 0 0,-1 0-336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3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185 110 1068 0 0,'-60'-83'3094'0'0,"49"57"4110"0"0,11 48-7817 0 0,-1-3 759 0 0,-2-1 1 0 0,0 1-1 0 0,-1-1 0 0 0,-1 0 1 0 0,-8 21-1 0 0,-6 22-41 0 0,-47 204 300 0 0,87-314 457 0 0,48-85 0 0 0,-23 49-1086 0 0,-35 64 147 0 0,0 1 1 0 0,1 0 0 0 0,1 1 0 0 0,0 1 0 0 0,2 0 0 0 0,0 0 0 0 0,1 2-1 0 0,22-19 1 0 0,-36 33 32 0 0,0 1-1 0 0,0-1 1 0 0,0 1-1 0 0,0-1 1 0 0,1 1-1 0 0,-1 0 1 0 0,0 0 0 0 0,1 0-1 0 0,-1 0 1 0 0,0 1-1 0 0,1-1 1 0 0,-1 0-1 0 0,1 1 1 0 0,-1 0-1 0 0,1 0 1 0 0,0 0 0 0 0,-1 0-1 0 0,1 0 1 0 0,-1 0-1 0 0,1 0 1 0 0,-1 1-1 0 0,4 0 1 0 0,-3 1-14 0 0,-1 0 1 0 0,1-1-1 0 0,-1 1 1 0 0,1 0 0 0 0,-1 0-1 0 0,1 1 1 0 0,-1-1-1 0 0,0 0 1 0 0,0 1-1 0 0,0-1 1 0 0,-1 1 0 0 0,1 0-1 0 0,0 0 1 0 0,-1-1-1 0 0,0 1 1 0 0,2 5-1 0 0,2 11 127 0 0,-1 0 1 0 0,0 0-1 0 0,-1 0 0 0 0,-2 1 0 0 0,0-1 0 0 0,0 1 0 0 0,-2-1 0 0 0,-5 32 0 0 0,-7 10 395 0 0,-29 88-1 0 0,40-144-762 0 0,-4 9 774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4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1552 0 0,'0'0'9106'0'0,"1"-6"-8822"0"0,4-15-327 0 0,-4 20 37 0 0,0 1 1 0 0,0-1-1 0 0,0 0 1 0 0,0 1-1 0 0,0-1 0 0 0,0 1 1 0 0,0-1-1 0 0,0 1 0 0 0,0-1 1 0 0,0 1-1 0 0,0 0 1 0 0,0 0-1 0 0,0-1 0 0 0,1 1 1 0 0,-1 0-1 0 0,0 0 1 0 0,0 0-1 0 0,0 0 0 0 0,0 0 1 0 0,0 1-1 0 0,1-1 1 0 0,1 1-1 0 0,0-1 13 0 0,63 3 252 0 0,-39-1-30 0 0,1-2 0 0 0,42-3-1 0 0,-65 2-266 0 0,0 0-1 0 0,0 1 1 0 0,0 0-1 0 0,0 0 1 0 0,0 0-1 0 0,9 2 1 0 0,-12-2-146 0 0,-1 0-1 0 0,0 1 1 0 0,0-1 0 0 0,0 1-1 0 0,0-1 1 0 0,0 1-1 0 0,0-1 1 0 0,-1 1 0 0 0,1 0-1 0 0,0-1 1 0 0,0 1 0 0 0,0 0-1 0 0,0 0 1 0 0,-1 0-1 0 0,1 0 1 0 0,0-1 0 0 0,-1 1-1 0 0,1 0 1 0 0,-1 0 0 0 0,1 0-1 0 0,-1 0 1 0 0,1 0 0 0 0,-1 1-1 0 0,0-1 1 0 0,0 0-1 0 0,1 0 1 0 0,-1 0 0 0 0,0 0-1 0 0,0 0 1 0 0,0 0 0 0 0,0 0-1 0 0,0 0 1 0 0,0 1 0 0 0,-1-1-1 0 0,1 1 1 0 0,-3 3-1924 0 0,-7 0-452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34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6053 0 0,'0'0'3312'0'0,"10"3"-3063"0"0,61 13 137 0 0,1-3 0 0 0,0-2 0 0 0,81 0 0 0 0,-152-11-398 0 0,-25-1-5816 0 0,0-1 2158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4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 14 3208 0 0,'0'0'8720'0'0,"2"-3"-8118"0"0,4-8-188 0 0,-12 16-141 0 0,-25 28 108 0 0,19-21-196 0 0,11-10-176 0 0,-379 395 1142 0 0,-35-23-856 0 0,373-341-117 0 0,9-9-146 0 0,2 1 0 0 0,1 2 1 0 0,2 1-1 0 0,-33 39 0 0 0,58-63-153 0 0,1-1-1 0 0,0 1 1 0 0,-1 0-1 0 0,2 0 1 0 0,-1 0-1 0 0,0 0 1 0 0,1 0-1 0 0,-2 8 1 0 0,0 20-4884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47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602 1485 6937 0 0,'0'0'1713'0'0,"14"-15"-1566"0"0,3-4-73 0 0,-1 1 48 0 0,0 2 0 0 0,1-1 1 0 0,20-13-1 0 0,68-50 377 0 0,-52 43-296 0 0,-2-2 0 0 0,-2-3-1 0 0,73-79 1 0 0,-109 104-170 0 0,-1 0 0 0 0,-1-1 0 0 0,0 0 0 0 0,-2-1 0 0 0,0 0 0 0 0,-1 0 0 0 0,-1-1 0 0 0,0 0 0 0 0,-2 0 0 0 0,0-1 0 0 0,-2 1 0 0 0,0-1 0 0 0,-1 0 0 0 0,-1 0 0 0 0,-1 0 0 0 0,-1 0 0 0 0,-1 0 0 0 0,-1 0 0 0 0,-1 1 1 0 0,0-1-1 0 0,-2 1 0 0 0,0 0 0 0 0,-1 0 0 0 0,-16-29 0 0 0,6 17-15 0 0,-2 2 0 0 0,-1 0 1 0 0,-2 1-1 0 0,-32-35 0 0 0,-111-96 83 0 0,82 84-183 0 0,70 65 60 0 0,0 0 0 0 0,-1 1 0 0 0,0 0 0 0 0,-1 1 0 0 0,0 1 1 0 0,-1 0-1 0 0,1 1 0 0 0,-2 0 0 0 0,1 2 0 0 0,0 0 0 0 0,-1 1 0 0 0,0 0 1 0 0,0 2-1 0 0,0 0 0 0 0,-23 0 0 0 0,16 2-33 0 0,0 2-1 0 0,0 0 1 0 0,0 2-1 0 0,1 1 1 0 0,-1 0 0 0 0,1 2-1 0 0,0 0 1 0 0,1 2 0 0 0,0 1-1 0 0,-32 18 1 0 0,40-18 10 0 0,0 0 0 0 0,0 1 0 0 0,1 1 0 0 0,0 0-1 0 0,1 1 1 0 0,1 0 0 0 0,0 1 0 0 0,1 0 0 0 0,0 1 0 0 0,1 0 0 0 0,1 1 0 0 0,0-1 0 0 0,1 2 0 0 0,1-1-1 0 0,-6 23 1 0 0,0 9 52 0 0,3 0 0 0 0,2 0 0 0 0,1 0 0 0 0,3 66 0 0 0,2-51 83 0 0,4 0-1 0 0,2-1 1 0 0,3 1 0 0 0,3-1-1 0 0,3-1 1 0 0,2 0-1 0 0,39 96 1 0 0,-44-133-54 0 0,1-1 0 0 0,2-1 0 0 0,0 0 0 0 0,2 0 1 0 0,0-2-1 0 0,1 0 0 0 0,1-1 0 0 0,1 0 0 0 0,0-2 0 0 0,1 0 0 0 0,1-2 0 0 0,40 24 0 0 0,-32-24 108 0 0,1-1-1 0 0,1-1 1 0 0,-1-2-1 0 0,2-1 1 0 0,0-1-1 0 0,0-2 1 0 0,0-1-1 0 0,1-2 1 0 0,54 1-1 0 0,-87-5-94 0 0,1 0-1 0 0,-1 0 1 0 0,0 0 0 0 0,1 0-1 0 0,-1-1 1 0 0,0 1 0 0 0,0 0-1 0 0,1 0 1 0 0,-1-1 0 0 0,0 1-1 0 0,0 0 1 0 0,1 0 0 0 0,-1-1-1 0 0,0 1 1 0 0,0 0 0 0 0,0 0-1 0 0,0-1 1 0 0,1 1 0 0 0,-1 0-1 0 0,0-1 1 0 0,0 1 0 0 0,0 0-1 0 0,0-1 1 0 0,0 1 0 0 0,0 0-1 0 0,0-1 1 0 0,0 1 0 0 0,0 0-1 0 0,0-1 1 0 0,0 1 0 0 0,0 0-1 0 0,0-1 1 0 0,0 1 0 0 0,0 0-1 0 0,0-1 1 0 0,-1 1 0 0 0,1-1-1 0 0,0 1-138 0 0,0 0-1 0 0,0-1 0 0 0,-1 1 0 0 0,1-1 1 0 0,0 1-1 0 0,0 0 0 0 0,0-1 0 0 0,0 1 1 0 0,0 0-1 0 0,0-1 0 0 0,0 1 0 0 0,0-1 1 0 0,0 1-1 0 0,0 0 0 0 0,0-1 0 0 0,0 1 1 0 0,0 0-1 0 0,0-1 0 0 0,0 1 0 0 0,1 0 1 0 0,-1-1-1 0 0,0 1 0 0 0,0 0 0 0 0,0-1 1 0 0,1 1-1 0 0,-1 0 0 0 0,0-1 0 0 0,0 1 1 0 0,0 0-1 0 0,1 0 0 0 0,-1-1 0 0 0,0 1 1 0 0,1 0-1 0 0,-1 0 0 0 0,0-1 0 0 0,1 1 1 0 0,-1 0-1 0 0,0 0 0 0 0,1 0 0 0 0,20-5-7657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54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46 860 0 0,'0'0'5865'0'0,"0"-8"-5719"0"0,1-30-267 0 0,-20 48-602 0 0,-46 47 1398 0 0,2 3 0 0 0,-84 102-1 0 0,72-70-542 0 0,5 3 0 0 0,-64 111 0 0 0,121-182 1 0 0,10-21-1333 0 0,10-15-2292 0 0,-1-5-396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54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4348 0 0,'0'0'2027'0'0,"10"16"-1923"0"0,75 117-12 0 0,-76-122-35 0 0,0 0-1 0 0,0 0 1 0 0,1-1 0 0 0,0-1-1 0 0,0 1 1 0 0,1-2-1 0 0,13 9 1 0 0,1 1-118 0 0,-10-7-921 0 0,0 0 1 0 0,1-1 0 0 0,0 0-1 0 0,18 7 1 0 0,-11-9-647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5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545 10 1852 0 0,'0'0'3825'0'0,"-14"-2"-3593"0"0,-47-6-183 0 0,50 8 13 0 0,1 1 1 0 0,-1 0 0 0 0,1 0-1 0 0,-1 1 1 0 0,1 0 0 0 0,0 1-1 0 0,-1 0 1 0 0,1 1-1 0 0,1 0 1 0 0,-12 7 0 0 0,4-4-25 0 0,-251 134 118 0 0,262-138-140 0 0,-30 22 210 0 0,34-23-337 0 0,1-1 0 0 0,-1 1-1 0 0,1-1 1 0 0,-1 1 0 0 0,1 0 0 0 0,0 0 0 0 0,-1 0-1 0 0,1 0 1 0 0,0 0 0 0 0,0 0 0 0 0,1 0-1 0 0,-1 0 1 0 0,0 0 0 0 0,1 0 0 0 0,-1 0 0 0 0,1 0-1 0 0,-1 3 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0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922 505 468 0 0,'-4'-5'4951'0'0,"-11"-13"-3401"0"0,10 20-1544 0 0,0 0 0 0 0,0 0 0 0 0,0 1 0 0 0,0 0 0 0 0,1 0 0 0 0,-1 1 0 0 0,1-1 0 0 0,0 1 0 0 0,0 0 0 0 0,-6 8 0 0 0,-5 3 108 0 0,-105 105 815 0 0,-174 226-1 0 0,0 92-620 0 0,288-428 110 0 0,-11 18-759 0 0,12-13 5578 0 0,4-22-5186 0 0,-1 1 0 0 0,0 0 0 0 0,0 0 0 0 0,0 0 0 0 0,0 0 0 0 0,-1 0 0 0 0,0 1-1 0 0,-6-8 1 0 0,-5-14-106 0 0,4 2 36 0 0,0-2 0 0 0,2 1 0 0 0,2-1-1 0 0,0-1 1 0 0,-3-40 0 0 0,2-142-205 0 0,7 192 219 0 0,16-286-301 0 0,-8 241 211 0 0,3 1 1 0 0,33-109-1 0 0,-28 124-97 0 0,26-52-1 0 0,-34 82 124 0 0,2 0 0 0 0,0 1 1 0 0,1 0-1 0 0,0 1 1 0 0,1 0-1 0 0,18-16 0 0 0,-20 21 23 0 0,1 0 0 0 0,0 1 1 0 0,1 0-1 0 0,-1 1 0 0 0,2 0 0 0 0,-1 1 0 0 0,1 0 0 0 0,0 1 0 0 0,1 1 1 0 0,-1 0-1 0 0,1 1 0 0 0,0 0 0 0 0,19-2 0 0 0,0 2-58 0 0,37 0-1 0 0,-70 5 107 0 0,1-1-1 0 0,-1 1 1 0 0,1-1 0 0 0,-1 0-1 0 0,0 1 1 0 0,1 0-1 0 0,-1-1 1 0 0,1 1-1 0 0,-1-1 1 0 0,0 1-1 0 0,0 0 1 0 0,1-1-1 0 0,-1 1 1 0 0,0-1-1 0 0,0 1 1 0 0,0 0-1 0 0,0-1 1 0 0,0 1-1 0 0,1 0 1 0 0,-1-1-1 0 0,-1 1 1 0 0,1 0-1 0 0,0-1 1 0 0,0 1-1 0 0,0 0 1 0 0,-1 26-485 0 0,0-22 73 0 0,2 24-1636 0 0,-1-17-683 0 0,0-93-4023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1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2812 0 0,'0'0'4427'0'0,"15"-7"-4353"0"0,50-18-62 0 0,-59 24-20 0 0,0-1 1 0 0,0 2-1 0 0,1-1 1 0 0,-1 0-1 0 0,0 1 1 0 0,0 0-1 0 0,0 1 1 0 0,0-1-1 0 0,0 1 1 0 0,0 1-1 0 0,0-1 1 0 0,0 1-1 0 0,0 0 1 0 0,-1 0-1 0 0,1 0 1 0 0,0 1-1 0 0,-1 0 1 0 0,10 7-1 0 0,-6-5-1 0 0,-1 0 36 0 0,1 0-1 0 0,-1 1 0 0 0,0 0 0 0 0,0 0 1 0 0,-1 1-1 0 0,0 0 0 0 0,0 0 1 0 0,0 1-1 0 0,-1 0 0 0 0,-1 0 0 0 0,1 0 1 0 0,5 13-1 0 0,-5-7 21 0 0,-1 0 0 0 0,0 0 1 0 0,-1 0-1 0 0,-1 1 0 0 0,-1-1 0 0 0,0 1 1 0 0,0 27-1 0 0,-11 151 530 0 0,0 23-5050 0 0,12-174 820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3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1070 1428 156 0 0,'0'0'8667'0'0,"13"-14"-8406"0"0,41-42-35 0 0,-51 53-205 0 0,0 0 1 0 0,0 0-1 0 0,0 0 0 0 0,0 1 1 0 0,1 0-1 0 0,-1-1 0 0 0,1 1 1 0 0,-1 0-1 0 0,1 1 0 0 0,0-1 0 0 0,0 1 1 0 0,0 0-1 0 0,0 0 0 0 0,0 0 1 0 0,8-1-1 0 0,5 0 7 0 0,75-18 80 0 0,62-16 52 0 0,-132 29-55 0 0,0 0 0 0 0,-1-2 0 0 0,0 0 0 0 0,34-21 0 0 0,-46 23-39 0 0,0-1 0 0 0,-1 1 1 0 0,0-2-1 0 0,0 1 1 0 0,-1-1-1 0 0,0 0 0 0 0,0 0 1 0 0,-1-1-1 0 0,0 0 1 0 0,-1 0-1 0 0,0 0 0 0 0,-1-1 1 0 0,0 0-1 0 0,5-19 0 0 0,-4 6-10 0 0,-1 0-1 0 0,0-1 1 0 0,-2 1-1 0 0,-1 0 1 0 0,-4-48-1 0 0,-4 24-26 0 0,-1 0-1 0 0,-2 0 0 0 0,-3 2 0 0 0,-35-88 1 0 0,30 98-42 0 0,-1 0-1 0 0,-2 2 1 0 0,-1 0 0 0 0,-32-35 0 0 0,-115-115-56 0 0,161 176 68 0 0,-4-4-31 0 0,-1 0-1 0 0,0 1 1 0 0,-1 1-1 0 0,0 0 0 0 0,0 1 1 0 0,-1 0-1 0 0,0 1 1 0 0,-1 1-1 0 0,-29-10 1 0 0,17 10-36 0 0,-1 1 0 0 0,0 1 0 0 0,0 1 0 0 0,-55 1 1 0 0,-24 7 13 0 0,1 5 0 0 0,-157 32 0 0 0,247-37-25 0 0,1 1 0 0 0,0 1 0 0 0,0 1 0 0 0,0 0 0 0 0,1 0 0 0 0,0 2 0 0 0,1 0 0 0 0,0 1 0 0 0,0 0 0 0 0,1 1 0 0 0,0 0 0 0 0,-12 16 0 0 0,-7 10-54 0 0,1 1 0 0 0,3 2 0 0 0,-24 43 0 0 0,32-48 189 0 0,1 0 0 0 0,3 1 0 0 0,0 1 0 0 0,3 0 0 0 0,-14 60 0 0 0,21-66-33 0 0,1 0-1 0 0,2 1 0 0 0,1 0 1 0 0,1-1-1 0 0,2 1 1 0 0,1 0-1 0 0,10 45 0 0 0,-5-41-46 0 0,2 1 1 0 0,2-2-1 0 0,1 1 0 0 0,20 40 0 0 0,-23-59 28 0 0,1 0 0 0 0,1-1 1 0 0,0 0-1 0 0,1 0 0 0 0,0-2 0 0 0,1 1 0 0 0,1-2 1 0 0,0 0-1 0 0,32 22 0 0 0,-12-15 163 0 0,0-1 1 0 0,1-2 0 0 0,67 23-1 0 0,114 21 326 0 0,-171-49-435 0 0,223 50 219 0 0,-204-51 18 0 0,0-2 0 0 0,81 0 0 0 0,-144-10-243 0 0,-1 1 1 0 0,1 0-1 0 0,0 0 0 0 0,0 0 0 0 0,-1-1 0 0 0,1 1 0 0 0,0 0 0 0 0,-1 0 0 0 0,1-1 0 0 0,0 1 0 0 0,-1-1 0 0 0,1 1 0 0 0,-1-1 0 0 0,1 1 0 0 0,-1-1 0 0 0,1 1 0 0 0,-1-1 0 0 0,1 1 0 0 0,-1-1 0 0 0,1 0 0 0 0,-1 1 0 0 0,0-1 0 0 0,1 0 0 0 0,-1 1 0 0 0,0-1 0 0 0,0 0 0 0 0,1 0 1 0 0,-1 1-1 0 0,0-1 0 0 0,0-1 0 0 0,3-31 292 0 0,-2 13-1866 0 0,0 2-4735 0 0,-1 3 220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5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26 132 0 0,'0'0'7463'0'0,"6"-7"-8217"0"0,-5 6 734 0 0,0-1-1 0 0,1 0 1 0 0,-1 1-1 0 0,0-1 0 0 0,1 1 1 0 0,0 0-1 0 0,-1-1 1 0 0,1 1-1 0 0,0 0 0 0 0,-1 0 1 0 0,1 0-1 0 0,0 0 1 0 0,3-1-1 0 0,-3 2 23 0 0,1 0 1 0 0,-1 1-1 0 0,0-1 0 0 0,0 1 0 0 0,0-1 1 0 0,0 1-1 0 0,0 0 0 0 0,0 0 0 0 0,0 0 1 0 0,0 0-1 0 0,0 0 0 0 0,0 0 0 0 0,-1 1 1 0 0,1-1-1 0 0,0 1 0 0 0,-1-1 0 0 0,1 1 1 0 0,1 1-1 0 0,23 24 146 0 0,-1 1 0 0 0,-1 1 1 0 0,21 35-1 0 0,55 102 184 0 0,-48-75-666 0 0,-30-52-273 0 0,-9-15-1032 0 0,1-1 0 0 0,28 36 0 0 0,-25-42-24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6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1 1828 0 0,'0'0'3949'0'0,"-66"115"-4474"0"0,46-76 537 0 0,-4 7 64 0 0,1 1 45 0 0,1-1-121 0 0,1 0-69 0 0,2-13-983 0 0,-8 6-852 0 0</inkml:trace>
  <inkml:trace contextRef="#ctx0" brushRef="#br0" timeOffset="1">0 193 3768 0 0,'0'0'3025'0'0,"99"3"-3481"0"0,-42 15 456 0 0,20 5 4 0 0,20 13 100 0 0,-5-2-104 0 0,-12 0-116 0 0,-28-10-953 0 0,9 4-967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1639 116 0 0,'0'0'2003'0'0,"14"2"-2120"0"0,5-1 14 0 0,6 0 720 0 0,42 8 0 0 0,15 9-485 0 0,217 57 727 0 0,-242-62-422 0 0,-1-3-1 0 0,2-2 0 0 0,103 1 0 0 0,-137-8-404 0 0,4 0 111 0 0,0-1 1 0 0,40-6-1 0 0,-53 4-66 0 0,-1-1 0 0 0,0-1 0 0 0,-1 0 0 0 0,1-1 0 0 0,-1-1 1 0 0,21-11-1 0 0,58-32 28 0 0,-55 31-1 0 0,-2-2-1 0 0,0-1 1 0 0,52-41 0 0 0,-66 45-71 0 0,-1 0 1 0 0,-1-2 0 0 0,0 0-1 0 0,-2-1 1 0 0,0 0 0 0 0,-1-2-1 0 0,18-32 1 0 0,-12 1-59 0 0,-1-2-1 0 0,-3 0 1 0 0,17-91-1 0 0,-32 130 6 0 0,2-11 13 0 0,-2-1 0 0 0,-1-1 0 0 0,-2-36 0 0 0,-1 28-56 0 0,5-38-1 0 0,-1 60 58 0 0,-2 1 0 0 0,1 0 1 0 0,-2 0-1 0 0,0-1 0 0 0,-1 1 0 0 0,0 0 0 0 0,-1-1 0 0 0,-1 1 0 0 0,0 0 0 0 0,-1 1 0 0 0,-9-24 0 0 0,-2 4-53 0 0,8 17 25 0 0,0 0-1 0 0,-1 1 1 0 0,-1-1-1 0 0,-18-22 1 0 0,-2 12-175 0 0,23 21 251 0 0,1 1 0 0 0,-1-1 1 0 0,1 0-1 0 0,0-1 1 0 0,-7-8-1 0 0,0-4-97 0 0,-1 0 0 0 0,0 0 1 0 0,-2 1-1 0 0,0 1 0 0 0,-1 1 0 0 0,0 0 0 0 0,-1 1 0 0 0,-31-19 1 0 0,14 10 86 0 0,-47-40 0 0 0,-22-15-8 0 0,87 71-95 0 0,0 0-1 0 0,0 0 1 0 0,0 2-1 0 0,-1 0 1 0 0,1 1 0 0 0,-1 0-1 0 0,-1 2 1 0 0,-27-1-1 0 0,14 0 100 0 0,-35-8-1 0 0,45 5-114 0 0,-1 2 0 0 0,0 1 1 0 0,1 0-1 0 0,-1 2 0 0 0,0 0 0 0 0,0 1 0 0 0,0 2 0 0 0,-34 6 0 0 0,-91 26-65 0 0,126-27 33 0 0,-1 0 1 0 0,1 2-1 0 0,1 1 1 0 0,-33 19-1 0 0,-245 189-309 0 0,280-204 460 0 0,0 1 1 0 0,1 1-1 0 0,1 0 0 0 0,1 2 0 0 0,1-1 0 0 0,0 2 0 0 0,-16 27 0 0 0,-35 87-21 0 0,11-22 273 0 0,47-98-267 0 0,1 0 1 0 0,0 1-1 0 0,1 0 1 0 0,0 0-1 0 0,1 0 1 0 0,1 1-1 0 0,0-1 1 0 0,1 1-1 0 0,0 15 0 0 0,1 5 153 0 0,1 0 0 0 0,2 0 0 0 0,1-1 1 0 0,13 57-1 0 0,11-17 34 0 0,-8-25 210 0 0,-11-29-282 0 0,1 0 0 0 0,23 37 1 0 0,-31-55-128 0 0,20 27 485 0 0,1-1 0 0 0,1 0 0 0 0,1-2 0 0 0,28 23 1 0 0,52 58-867 0 0,-89-88-108 0 0,27 29-2173 0 0,-1-17-1668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5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8113 0 0,'0'0'4399'0'0,"1"7"-4394"0"0,-1 5 51 0 0,0 0-1 0 0,-1 0 1 0 0,0-1-1 0 0,0 1 1 0 0,-1 0-1 0 0,-1-1 1 0 0,-5 17-1 0 0,-39 87 230 0 0,17-46-253 0 0,11-22 12 0 0,-12 35-72 0 0,30-81 1 0 0,1 1 0 0 0,0-1 1 0 0,0 0-1 0 0,0 1 0 0 0,0-1 1 0 0,0 1-1 0 0,0-1 0 0 0,1 0 1 0 0,-1 1-1 0 0,0-1 0 0 0,1 0 0 0 0,-1 1 1 0 0,1-1-1 0 0,-1 0 0 0 0,1 1 1 0 0,0-1-1 0 0,-1 0 0 0 0,1 0 0 0 0,0 0 1 0 0,0 0-1 0 0,0 1 0 0 0,0-1 1 0 0,0-1-1 0 0,0 1 0 0 0,0 0 1 0 0,0 0-1 0 0,1 0 0 0 0,-1 0 0 0 0,0-1 1 0 0,0 1-1 0 0,3 0 0 0 0,5 3 15 0 0,1 0-1 0 0,-1 0 1 0 0,14 2 0 0 0,-14-4 56 0 0,68 15 305 0 0,95 10-1 0 0,39 7-2871 0 0,-189-30-1343 0 0,-13-4 820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3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1 116 0 0,'0'0'624'0'0,"-5"99"-444"0"0,2-80-172 0 0,1 3-8 0 0,2-3 0 0 0,0 0 0 0 0,0-2 0 0 0,5 1-84 0 0,4 1-60 0 0,2-1-236 0 0,-1 0 60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1 157 40 0 0,'0'0'6657'0'0,"3"-8"-6425"0"0,9-24-197 0 0,-11 29-38 0 0,1 0-1 0 0,1 1 1 0 0,-1 0 0 0 0,0-1-1 0 0,1 1 1 0 0,-1 0 0 0 0,1 0-1 0 0,-1 0 1 0 0,1 0 0 0 0,0 1 0 0 0,0-1-1 0 0,0 1 1 0 0,0 0 0 0 0,0 0-1 0 0,0 0 1 0 0,6-1 0 0 0,2-1-3 0 0,71-23 99 0 0,131-23 1 0 0,-196 46-82 0 0,-12 2-518 0 0,0 0 0 0 0,0 0-1 0 0,1 0 1 0 0,-1 1 0 0 0,0 0 0 0 0,1 0-1 0 0,4 1 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1 115 260 0 0,'0'0'5413'0'0,"1"-1"-5878"0"0,4-1 480 0 0,-1 0 1 0 0,1 1-1 0 0,0-1 1 0 0,0 1-1 0 0,0 0 1 0 0,0 0-1 0 0,0 1 1 0 0,0-1-1 0 0,0 1 1 0 0,7 1-1 0 0,18-3-1 0 0,240-50 219 0 0,-41 6-651 0 0,-196 42-1791 0 0,-26 4-137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44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4505 463 132 0 0,'0'0'4247'0'0,"-9"-13"-3503"0"0,-27-43-168 0 0,31 48-429 0 0,-1 1 1 0 0,0 0-1 0 0,0 0 0 0 0,0 1 1 0 0,-1 0-1 0 0,0 0 0 0 0,-1 0 1 0 0,1 1-1 0 0,-1 0 0 0 0,0 1 0 0 0,0 0 1 0 0,0 0-1 0 0,-1 0 0 0 0,-13-3 1 0 0,-10-5 124 0 0,-149-59 1722 0 0,-373-93 0 0 0,444 142-1708 0 0,-1 6 1 0 0,-133-4-1 0 0,-228 18-383 0 0,242 4 152 0 0,125-3 5 0 0,-420 19-217 0 0,68 43 212 0 0,359-47-54 0 0,-133 10 199 0 0,-351-8-1 0 0,416-32 53 0 0,109 9-358 0 0,-62-1 1 0 0,118 8-23 0 0,-1 0 1 0 0,1 0 0 0 0,-1 0 0 0 0,1 0 0 0 0,0 1 0 0 0,-1-1 0 0 0,1 1 0 0 0,-1-1 0 0 0,1 1 0 0 0,0-1 0 0 0,-1 1 0 0 0,1 0 0 0 0,0 0 0 0 0,0-1 0 0 0,0 1-1 0 0,-1 0 1 0 0,1 0 0 0 0,0 0 0 0 0,0 0 0 0 0,0 1 0 0 0,1-1 0 0 0,-3 2 0 0 0,-10 12-2385 0 0,-9 3-554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30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32 208 0 0,'0'0'5814'0'0,"2"-5"-5717"0"0,9-16 116 0 0,-8 16 719 0 0,-15 6-654 0 0,1 1 0 0 0,0 0-1 0 0,-1 1 1 0 0,1 1 0 0 0,1 0 0 0 0,-14 6-1 0 0,-6 2-143 0 0,-36 8-37 0 0,42-13-32 0 0,0 1 1 0 0,0 0-1 0 0,-44 24 1 0 0,66-30-264 0 0,0 0 1 0 0,0 0-1 0 0,0 0 0 0 0,0 0 1 0 0,0 0-1 0 0,0 0 0 0 0,0 1 1 0 0,1-1-1 0 0,-1 0 1 0 0,1 1-1 0 0,0 0 0 0 0,-1-1 1 0 0,1 1-1 0 0,0 0 0 0 0,1 0 1 0 0,-1-1-1 0 0,0 1 1 0 0,1 0-1 0 0,0 0 0 0 0,0 0 1 0 0,0 0-1 0 0,0 0 0 0 0,1 5 1 0 0,2 0-1181 0 0,9-1-462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31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541 14 1408 0 0,'0'0'8560'0'0,"-17"-3"-8864"0"0,1 0 235 0 0,9 1 56 0 0,-1 0 0 0 0,0 1-1 0 0,-1 0 1 0 0,1 0 0 0 0,0 1 0 0 0,0 0-1 0 0,0 0 1 0 0,0 1 0 0 0,0 0 0 0 0,0 1-1 0 0,-10 2 1 0 0,-14 7 2 0 0,1 2 1 0 0,0 0-1 0 0,0 2 0 0 0,2 1 0 0 0,0 2 1 0 0,1 1-1 0 0,-45 38 0 0 0,44-30-2062 0 0,-41 50 0 0 0,51-54-891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32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 2066 3876 0 0,'0'0'3074'0'0,"19"-3"-3144"0"0,130-25 64 0 0,-55 15 107 0 0,154-27 190 0 0,-199 29-196 0 0,-1-1 0 0 0,-1-3 1 0 0,46-21-1 0 0,-72 26-16 0 0,-1-1-1 0 0,0-1 1 0 0,-1 0-1 0 0,0-2 0 0 0,-1 0 1 0 0,0-2-1 0 0,-2 1 0 0 0,0-2 1 0 0,0 0-1 0 0,-2-1 1 0 0,0-1-1 0 0,-1 0 0 0 0,-1-1 1 0 0,-1 0-1 0 0,15-36 0 0 0,-10 10-34 0 0,-1 0-1 0 0,-3-1 0 0 0,-1 0 0 0 0,-3-1 0 0 0,-2 0 0 0 0,0-70 0 0 0,-5 83-72 0 0,1-391-136 0 0,-4 383 126 0 0,-2-1-1 0 0,-3 1 1 0 0,-1 1-1 0 0,-2-1 1 0 0,-1 1-1 0 0,-3 1 0 0 0,-1 0 1 0 0,-2 1-1 0 0,-2 1 1 0 0,-2 1-1 0 0,-1 0 1 0 0,-2 2-1 0 0,-48-57 0 0 0,59 80-35 0 0,-1 1 0 0 0,0 0 0 0 0,-1 0 0 0 0,-1 2 0 0 0,0 0-1 0 0,0 1 1 0 0,-1 0 0 0 0,0 1 0 0 0,0 1 0 0 0,-1 1 0 0 0,0 1 0 0 0,0 0-1 0 0,0 1 1 0 0,-29-2 0 0 0,-11 2-64 0 0,1 3 0 0 0,-1 2 0 0 0,-81 12 0 0 0,60-2 83 0 0,-1 3 0 0 0,2 3-1 0 0,-79 28 1 0 0,109-27 114 0 0,1 2 0 0 0,1 2 0 0 0,0 1 0 0 0,2 3 0 0 0,-79 60 0 0 0,87-54-64 0 0,1 2 0 0 0,2 1 0 0 0,1 1 0 0 0,2 2 0 0 0,2 1 0 0 0,1 2-1 0 0,2 0 1 0 0,2 1 0 0 0,2 2 0 0 0,-25 75 0 0 0,38-97 32 0 0,2 0-1 0 0,1 0 1 0 0,0 1-1 0 0,2 0 1 0 0,1 0-1 0 0,0 0 1 0 0,2 0-1 0 0,0 0 1 0 0,2 0-1 0 0,1 0 1 0 0,0-1 0 0 0,2 1-1 0 0,0-1 1 0 0,13 32-1 0 0,-2-19 39 0 0,1 1 0 0 0,1-2 0 0 0,2-1 1 0 0,2 0-1 0 0,1-2 0 0 0,1 0 0 0 0,45 42 0 0 0,-14-20 150 0 0,3-2-1 0 0,2-3 1 0 0,80 47 3977 0 0,-148-103-3078 0 0,7 7-1425 0 0,0 1 1 0 0,0-1-1 0 0,0 0 0 0 0,0 0 1 0 0,0 0-1 0 0,0 1 0 0 0,0-1 0 0 0,0 0 1 0 0,0 1-1 0 0,0-1 0 0 0,-1 1 1 0 0,1-1-1 0 0,0 1 0 0 0,0 0 1 0 0,-1-1-1 0 0,0 1 0 0 0,34 23-8058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14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22 3160 0 0,'0'0'9266'0'0,"-2"-5"-9384"0"0,-6-11-393 0 0,7 16 493 0 0,0 1 0 0 0,0-1 1 0 0,0 1-1 0 0,1-1 0 0 0,-1 1 0 0 0,0-1 0 0 0,1 1 0 0 0,-1-1 0 0 0,1 1 0 0 0,-1 0 0 0 0,0-1 0 0 0,1 1 0 0 0,-1 0 0 0 0,1 0 0 0 0,0-1 0 0 0,-1 1 0 0 0,1 0 0 0 0,0 0 1 0 0,-1 0-1 0 0,1-1 0 0 0,0 1 0 0 0,0 0 0 0 0,0 0 0 0 0,0 0 0 0 0,0 0 0 0 0,0 1 0 0 0,-17 72 525 0 0,0 2-3528 0 0,11-63 589 0 0,-5 0-1343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1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1 940 0 0,'0'0'11335'0'0,"-4"10"-11354"0"0,-26 87 209 0 0,19-54-1010 0 0,-2-1 0 0 0,-24 52 0 0 0,26-74-1905 0 0,-4-6-2004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34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1232 512 0 0,'0'0'4642'0'0,"9"3"-4202"0"0,72 27 1089 0 0,79 43 1 0 0,-87-38-698 0 0,148 51-1 0 0,0-37-135 0 0,-184-43-575 0 0,0-3-1 0 0,1-1 1 0 0,-1-2-1 0 0,39-4 1 0 0,-54 0-72 0 0,0 0-1 0 0,0-2 1 0 0,-1 0-1 0 0,0-2 1 0 0,0 0 0 0 0,0-2-1 0 0,28-17 1 0 0,-13 4-9 0 0,-2-1 0 0 0,-1-1 0 0 0,33-34 0 0 0,-55 47-39 0 0,-1 0 0 0 0,0 0 0 0 0,-1-1 0 0 0,0 0 0 0 0,-1-1 0 0 0,0 0 0 0 0,-1 0 0 0 0,-1 0 0 0 0,0-1 0 0 0,6-28 0 0 0,-1-11-154 0 0,7-98 1 0 0,-13 97 117 0 0,17-161-71 0 0,-20 201 77 0 0,0 0 0 0 0,-1 0 0 0 0,-1 0 0 0 0,0 0 0 0 0,-1 0 0 0 0,-4-19 0 0 0,3 25 3 0 0,-1 0 1 0 0,0 1 0 0 0,0-1 0 0 0,-1 1-1 0 0,0 0 1 0 0,0 0 0 0 0,-1 0-1 0 0,0 1 1 0 0,0-1 0 0 0,-1 1 0 0 0,-11-11-1 0 0,-21-13-126 0 0,0 1 1 0 0,-2 2-1 0 0,-53-29 0 0 0,43 28 139 0 0,-186-102-262 0 0,194 111 197 0 0,-1 3 1 0 0,-1 1 0 0 0,-84-17 0 0 0,46 19 11 0 0,-1 4 0 0 0,-96 0 1 0 0,119 10-28 0 0,1 3 1 0 0,1 3-1 0 0,-110 24 0 0 0,138-22 32 0 0,1 2 0 0 0,0 0 0 0 0,0 2 0 0 0,1 1 0 0 0,1 2 0 0 0,0 0 0 0 0,1 2 0 0 0,-25 20 0 0 0,37-25 31 0 0,1 0 1 0 0,0 1-1 0 0,1 1 1 0 0,0 0-1 0 0,1 0 1 0 0,0 1-1 0 0,1 0 0 0 0,1 1 1 0 0,1 0-1 0 0,0 0 1 0 0,1 1-1 0 0,1 0 1 0 0,0 1-1 0 0,-5 33 0 0 0,8-23 100 0 0,1 1-1 0 0,2 0 0 0 0,0 0 1 0 0,2 0-1 0 0,2-1 1 0 0,0 1-1 0 0,2-1 0 0 0,1 0 1 0 0,12 31-1 0 0,16 27 68 0 0,67 121 0 0 0,-79-163-86 0 0,-16-25-95 0 0,-6-16 69 0 0,0 0 1 0 0,0 0-1 0 0,0 0 1 0 0,0 0-1 0 0,1 0 1 0 0,-1 0-1 0 0,1 0 1 0 0,2 3 0 0 0,18 28 645 0 0,-22-33-572 0 0,1-1-60 0 0,-1 1 0 0 0,0-1-1 0 0,1 1 1 0 0,-1-1-1 0 0,0 1 1 0 0,1-1 0 0 0,-1 1-1 0 0,0-1 1 0 0,1 0-1 0 0,-1 1 1 0 0,1-1 0 0 0,-1 0-1 0 0,1 1 1 0 0,-1-1-1 0 0,1 0 1 0 0,-1 1 0 0 0,1-1-1 0 0,-1 0 1 0 0,1 0 0 0 0,-1 0-1 0 0,1 0 1 0 0,-1 0-1 0 0,1 1 1 0 0,0-1 0 0 0,-1 0-1 0 0,1 0 1 0 0,-1 0-1 0 0,1 0 1 0 0,-1 0 0 0 0,1-1-1 0 0,0 1 1 0 0,-1 0-1 0 0,1 0 1 0 0,-1 0 0 0 0,1 0-1 0 0,-1-1 1 0 0,1 1 0 0 0,-1 0-1 0 0,1-1 1 0 0,-1 1-1 0 0,1 0 1 0 0,-1-1 0 0 0,1 1-1 0 0,-1 0 1 0 0,1-2-1 0 0,37-37 586 0 0,-38 39-791 0 0,1-1 0 0 0,-1 1 1 0 0,0-1-1 0 0,1 1 0 0 0,-1 0 1 0 0,1-1-1 0 0,-1 1 0 0 0,1 0 1 0 0,0-1-1 0 0,-1 1 0 0 0,1 0 1 0 0,-1 0-1 0 0,1 0 0 0 0,0-1 0 0 0,-1 1 1 0 0,1 0-1 0 0,-1 0 0 0 0,1 0 1 0 0,0 0-1 0 0,-1 0 0 0 0,1 0 1 0 0,-1 0-1 0 0,1 0 0 0 0,0 0 0 0 0,-1 1 1 0 0,2-1-1 0 0,17 6-3168 0 0,-48-17-1661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5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 5549 0 0,'0'0'7786'0'0,"-9"6"-7824"0"0,3-2 50 0 0,1 0-1 0 0,-1 0 0 0 0,1 0 1 0 0,0 1-1 0 0,1-1 1 0 0,-1 1-1 0 0,1 0 0 0 0,0 1 1 0 0,0-1-1 0 0,1 1 0 0 0,0 0 1 0 0,-4 7-1 0 0,-243 656 1443 0 0,249-664-1506 0 0,-2 3-123 0 0,0-1 0 0 0,1 1 0 0 0,0-1 0 0 0,0 1 0 0 0,0 8 0 0 0,22-32-5253 0 0,-6 0 2683 0 0,10-13-1887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7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4080 0 0,'0'0'2833'0'0,"34"-32"-4017"0"0,-20 32 1080 0 0,5 2-353 0 0,5-1-535 0 0,-7 1-400 0 0,20-2-984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8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2584 0 0,'0'0'1212'0'0,"59"-4"-2636"0"0,-34-4-128 0 0</inkml:trace>
  <inkml:trace contextRef="#ctx0" brushRef="#br0" timeOffset="1">277 104 2192 0 0,'0'0'1448'0'0,"91"-34"-4288"0"0</inkml:trace>
  <inkml:trace contextRef="#ctx0" brushRef="#br0" timeOffset="2">487 0 952 0 0,'0'0'2972'0'0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8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0 742 980 0 0,'0'0'2856'0'0,"38"-76"-3484"0"0,-26 71-428 0 0,8-6-940 0 0</inkml:trace>
  <inkml:trace contextRef="#ctx0" brushRef="#br0" timeOffset="1">194 430 600 0 0,'0'0'5345'0'0,"0"-89"-5345"0"0,7 84-156 0 0,7 1-185 0 0,0 1-151 0 0,7-2-408 0 0,-3 2-1136 0 0</inkml:trace>
  <inkml:trace contextRef="#ctx0" brushRef="#br0" timeOffset="2">390 105 1356 0 0,'0'0'3948'0'0,"7"-86"-4068"0"0,8 78-556 0 0,6 2-356 0 0,-2 1-660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9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1 948 2348 0 0,'0'0'3729'0'0,"94"-80"-6714"0"0,-61 72 325 0 0</inkml:trace>
  <inkml:trace contextRef="#ctx0" brushRef="#br0" timeOffset="1">211 551 664 0 0,'0'0'5333'0'0,"-37"-84"-5085"0"0,37 80-80 0 0,0 0-168 0 0,0 3-156 0 0,7 1-260 0 0,-1-2-365 0 0,8 1 65 0 0,-2-1-340 0 0,10-7-1216 0 0</inkml:trace>
  <inkml:trace contextRef="#ctx0" brushRef="#br0" timeOffset="2">197 62 520 0 0,'0'0'5645'0'0,"-29"-62"-7286"0"0,35 62 1473 0 0,-1 0-132 0 0,-2 0-768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6:09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366 113 220 0 0,'0'0'3410'0'0,"0"-14"-2804"0"0,-1-47-123 0 0,2 60-466 0 0,-1-1 0 0 0,0 1 0 0 0,0-1 0 0 0,0 1 0 0 0,-1-1 0 0 0,1 1 1 0 0,0 0-1 0 0,0-1 0 0 0,-1 1 0 0 0,1-1 0 0 0,-1 1 0 0 0,1 0 0 0 0,-1-1 0 0 0,0 1 0 0 0,0 0 0 0 0,1 0 0 0 0,-1-1 0 0 0,0 1 0 0 0,0 0 0 0 0,0 0 0 0 0,0 0 0 0 0,0 0 0 0 0,0 0 1 0 0,-1 0-1 0 0,1 1 0 0 0,0-1 0 0 0,0 0 0 0 0,-1 1 0 0 0,1-1 0 0 0,0 0 0 0 0,-1 1 0 0 0,1 0 0 0 0,0-1 0 0 0,-1 1 0 0 0,1 0 0 0 0,-1 0 0 0 0,1 0 0 0 0,-1-1 0 0 0,-1 2 0 0 0,-4-1-167 0 0,1 1 0 0 0,-1 1 0 0 0,1-1-1 0 0,-1 1 1 0 0,1 0 0 0 0,-7 4-1 0 0,9-5 184 0 0,-14 8-56 0 0,-1 0-1 0 0,1 0 0 0 0,1 2 1 0 0,-1 1-1 0 0,2 0 0 0 0,0 1 1 0 0,0 0-1 0 0,1 1 0 0 0,1 1 1 0 0,1 1-1 0 0,-17 22 0 0 0,-24 39-423 0 0,45-67-1612 0 0</inkml:trace>
  <inkml:trace contextRef="#ctx0" brushRef="#br0" timeOffset="1">151 71 2584 0 0,'0'0'3961'0'0,"113"72"-5318"0"0,-74-45 1357 0 0,7 0 277 0 0,2 1 35 0 0,-1 1-156 0 0,1-1-76 0 0,1 2-80 0 0,-1-2-324 0 0,-11-7-1189 0 0,10 3-1771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46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2417 31 100 0 0,'0'0'3614'0'0,"0"-5"-3076"0"0,0-21 920 0 0,-31 28-317 0 0,1 11-1085 0 0,1 0 1 0 0,0 3-1 0 0,1 0 0 0 0,1 1 0 0 0,-40 34 0 0 0,8-8 49 0 0,-292 212 2037 0 0,274-199-1599 0 0,-140 110 167 0 0,40-40-415 0 0,112-83-218 0 0,-86 74 0 0 0,-200 160 225 0 0,121-102 37 0 0,-51 61-231 0 0,124-109 426 0 0,155-125-460 0 0,0-1-1 0 0,0 1 1 0 0,-1 0 0 0 0,1-1 0 0 0,0 1 0 0 0,-1-1-1 0 0,1 0 1 0 0,-1 0 0 0 0,1 0 0 0 0,-1 0 0 0 0,-5 1-1 0 0,7-2-106 0 0,0 0 0 0 0,0 0 0 0 0,0-1 0 0 0,0 1 0 0 0,0 0 0 0 0,0-1 0 0 0,0 1 0 0 0,0-1 0 0 0,0 1-1 0 0,0-1 1 0 0,0 1 0 0 0,1-1 0 0 0,-1 1 0 0 0,0-1 0 0 0,0 0 0 0 0,0 1 0 0 0,1-1 0 0 0,-1 0 0 0 0,1 0 0 0 0,-1 0 0 0 0,0 0-1 0 0,1 1 1 0 0,-1-1 0 0 0,1 0 0 0 0,0 0 0 0 0,-1 0 0 0 0,1 0 0 0 0,0 0 0 0 0,0 0 0 0 0,-1 0 0 0 0,1 0 0 0 0,0 0 0 0 0,0-2-1 0 0,-3-17-4522 0 0,3 13 1547 0 0,19 63-1606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4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68 456 0 0,'0'0'2280'0'0,"0"-9"-1612"0"0,-1-4-352 0 0,0 9-56 0 0,0 0 1 0 0,1 0-1 0 0,0-1 0 0 0,0 1 1 0 0,0 0-1 0 0,0-1 0 0 0,1 1 0 0 0,1-7 1 0 0,-19 84 2733 0 0,-18 25-2226 0 0,-3-2-1 0 0,-64 114 0 0 0,84-174-757 0 0,17-35 0 0 0,1 0 0 0 0,-1 1 1 0 0,0-1-1 0 0,1 0 0 0 0,-1 1 0 0 0,1-1 0 0 0,-1 1 0 0 0,1-1 1 0 0,0 1-1 0 0,-1-1 0 0 0,1 0 0 0 0,0 1 0 0 0,0-1 1 0 0,0 1-1 0 0,0-1 0 0 0,0 1 0 0 0,1-1 0 0 0,-1 1 0 0 0,0-1 1 0 0,1 1-1 0 0,0 1 0 0 0,1 0 20 0 0,0 0-1 0 0,1-1 1 0 0,-1 1-1 0 0,1 0 1 0 0,0-1 0 0 0,0 1-1 0 0,6 3 1 0 0,6 4 51 0 0,1-1 0 0 0,0 0 0 0 0,0-2 0 0 0,1 1 1 0 0,0-2-1 0 0,23 6 0 0 0,110 17 435 0 0,-116-23-439 0 0,71 11-6 0 0,152 24-6 0 0,-256-41 0 0 0,-1 1-1 0 0,1-1 0 0 0,0 0 0 0 0,0 0 1 0 0,0 0-1 0 0,-1 0 0 0 0,1 0 1 0 0,0 0-1 0 0,0 0 0 0 0,0 0 1 0 0,0 0-1 0 0,-1 0 0 0 0,1 0 1 0 0,0 0-1 0 0,0-1 0 0 0,0 1 1 0 0,-1 0-1 0 0,1-1 0 0 0,0 1 0 0 0,-1 0 1 0 0,1-1-1 0 0,0 1 0 0 0,-1-1 1 0 0,1 1-1 0 0,0-1 0 0 0,-1 1 1 0 0,1-1-1 0 0,-1 1 0 0 0,1-1 1 0 0,-1 0-1 0 0,1 1 0 0 0,-1-1 1 0 0,1 0-1 0 0,-1 0 0 0 0,0 1 1 0 0,1-2-1 0 0,-1-1 41 0 0,0 1-1 0 0,0-1 1 0 0,0 0 0 0 0,0 0-1 0 0,-1 1 1 0 0,1-1 0 0 0,-1 0 0 0 0,0 1-1 0 0,1-1 1 0 0,-3-4 0 0 0,0 1-906 0 0,-4-10 1860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4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39 484 0 0,'0'0'531'0'0,"26"-27"2654"0"0,-12 24-3311 0 0,0 0 0 0 0,0 0 0 0 0,0 2-1 0 0,0 0 1 0 0,1 0 0 0 0,-1 1 0 0 0,0 1 0 0 0,0 0 0 0 0,1 1 0 0 0,-1 1 0 0 0,0 0 0 0 0,-1 1 0 0 0,16 7 0 0 0,-10-5-1561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4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2720 0 0,'0'0'4301'0'0,"96"8"-5693"0"0,-66 1 751 0 0,-6 2-923 0 0,9-6-1080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5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3300 0 0,'0'0'5009'0'0,"65"-89"-5009"0"0,-36 83-220 0 0,4 0 40 0 0,9 4 24 0 0,1 2-40 0 0,1 0 28 0 0,1 9-12 0 0,-5 4-212 0 0,-12-2-804 0 0,4 3-1073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6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46 612 0 0,'0'0'10252'0'0,"-16"3"-9808"0"0,4 0-385 0 0,2-2-8 0 0,0 1-1 0 0,1 0 1 0 0,-1 1-1 0 0,1 0 0 0 0,-1 1 1 0 0,1 0-1 0 0,0 0 1 0 0,1 1-1 0 0,-10 6 1 0 0,-5 5 217 0 0,2 2 0 0 0,-1 1 1 0 0,2 0-1 0 0,1 1 0 0 0,-30 41 1 0 0,41-50-300 0 0,1 1 1 0 0,0-1 0 0 0,0 2 0 0 0,1-1 0 0 0,1 1 0 0 0,0 0 0 0 0,1 0 0 0 0,0 1 0 0 0,1-1 0 0 0,0 1 0 0 0,1 0 0 0 0,1-1 0 0 0,0 23 0 0 0,2-32-1 0 0,-1-1 0 0 0,0 1 0 0 0,1-1 0 0 0,0 1 0 0 0,-1-1 0 0 0,1 1 0 0 0,1-1 0 0 0,-1 0 0 0 0,0 1 0 0 0,1-1 0 0 0,0 0 0 0 0,0 0 0 0 0,0 0 0 0 0,0 0 0 0 0,0 0 0 0 0,0-1 0 0 0,1 1 0 0 0,0-1 0 0 0,-1 1 0 0 0,1-1 0 0 0,0 0 0 0 0,0 0 0 0 0,0 0 0 0 0,0-1 1 0 0,0 1-1 0 0,1-1 0 0 0,-1 1 0 0 0,0-1 0 0 0,1 0 0 0 0,-1 0 0 0 0,1-1 0 0 0,-1 1 0 0 0,1-1 0 0 0,5 0 0 0 0,1 0-53 0 0,0 0 0 0 0,0-1 0 0 0,1 0 0 0 0,-1-1 0 0 0,0 0 0 0 0,0 0 0 0 0,0-1 0 0 0,-1-1 0 0 0,1 1 0 0 0,-1-2 0 0 0,9-4 0 0 0,1-3 139 0 0,-1-1 1 0 0,0 0-1 0 0,-1-1 0 0 0,-1-1 1 0 0,0-1-1 0 0,-1 0 0 0 0,16-22 0 0 0,-23 26 151 0 0,0-1-1 0 0,0 0 0 0 0,-1 0 1 0 0,-1 0-1 0 0,0-1 0 0 0,-1 0 0 0 0,0 0 1 0 0,-1 0-1 0 0,-1-1 0 0 0,0 1 0 0 0,1-25 1 0 0,-4 33-95 0 0,0 0 0 0 0,0 1 0 0 0,-1-1 0 0 0,1 0 0 0 0,-1 1 0 0 0,-1-1 0 0 0,1 1 0 0 0,-1 0 0 0 0,0-1 0 0 0,0 1 0 0 0,0 0 0 0 0,-1 0 0 0 0,0 0 0 0 0,0 1 0 0 0,0-1 0 0 0,-5-4 0 0 0,2 3-35 0 0,0 0 1 0 0,-1 1 0 0 0,0 0 0 0 0,0 0 0 0 0,0 0 0 0 0,-1 1 0 0 0,0 0 0 0 0,1 1 0 0 0,-14-5-1 0 0,-8 1-166 0 0,0 1 0 0 0,0 1 0 0 0,0 1 0 0 0,-59 1-1 0 0,-7 7-907 0 0,32 6-4645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6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4820 0 0,'0'0'3253'0'0,"105"-25"-4145"0"0,-64 28 724 0 0,4 6-40 0 0,3 4-28 0 0,-4 1-452 0 0,-9-4-1149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08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1483 848 0 0,'0'0'5013'0'0,"17"6"-4376"0"0,1 0-446 0 0,-2 0-46 0 0,0-1 0 0 0,0-1 0 0 0,0-1 0 0 0,0 0-1 0 0,20 1 1 0 0,28-2 102 0 0,-1-1 1 0 0,1-4-1 0 0,-1-3 0 0 0,1-2 1 0 0,-2-3-1 0 0,0-2 1 0 0,0-4-1 0 0,-1-2 0 0 0,-2-2 1 0 0,0-4-1 0 0,-1-1 0 0 0,74-48 1 0 0,-113 62-101 0 0,-1-2 0 0 0,0 0-1 0 0,-1-1 1 0 0,-1 0 0 0 0,0-1 0 0 0,-1-1 0 0 0,16-24 0 0 0,-21 26-94 0 0,-1-1-1 0 0,-1 0 0 0 0,0 0 1 0 0,-1-1-1 0 0,0 0 1 0 0,-2-1-1 0 0,0 1 0 0 0,-1-1 1 0 0,2-26-1 0 0,-3 13-131 0 0,-2-1 0 0 0,-1 1 1 0 0,-1-1-1 0 0,-2 1 0 0 0,-1 0 0 0 0,-2 0 0 0 0,-1 1 0 0 0,-1-1 0 0 0,-1 1 1 0 0,-2 1-1 0 0,-1 0 0 0 0,-2 1 0 0 0,0 0 0 0 0,-2 1 0 0 0,-1 0 0 0 0,-1 1 1 0 0,-23-24-1 0 0,2 9 21 0 0,-2 1 1 0 0,-1 2-1 0 0,-2 2 1 0 0,-2 2-1 0 0,-1 2 1 0 0,-1 2-1 0 0,-2 2 1 0 0,-1 2-1 0 0,-100-35 1 0 0,117 51 75 0 0,0 1 1 0 0,0 1 0 0 0,-63-5-1 0 0,75 12 38 0 0,0 0-1 0 0,0 2 1 0 0,0 0-1 0 0,0 2 1 0 0,0 0 0 0 0,1 2-1 0 0,-25 8 1 0 0,20-4-40 0 0,2 2 1 0 0,-1 0-1 0 0,2 2 1 0 0,-1 0-1 0 0,2 2 1 0 0,0 0-1 0 0,1 2 1 0 0,0 0-1 0 0,2 2 1 0 0,0 0-1 0 0,1 1 1 0 0,1 1-1 0 0,0 0 1 0 0,-22 41-1 0 0,15-19-38 0 0,1 1 1 0 0,-22 64-1 0 0,35-78 23 0 0,2 1 0 0 0,1-1 0 0 0,1 1 0 0 0,-4 59-1 0 0,9-68-7 0 0,0 0-1 0 0,1-1 0 0 0,1 1 1 0 0,1 0-1 0 0,1 0 1 0 0,1-1-1 0 0,0 1 0 0 0,16 39 1 0 0,-7-34 31 0 0,1 0 1 0 0,1-1-1 0 0,2 0 1 0 0,1-1-1 0 0,0-2 0 0 0,2 1 1 0 0,0-2-1 0 0,35 28 1 0 0,-20-22-54 0 0,1-2 0 0 0,2-2 1 0 0,0-1-1 0 0,2-2 0 0 0,45 17 1 0 0,-66-30-373 0 0,-7-2-592 0 0,0-1 0 0 0,0-1 0 0 0,21 5 0 0 0,8-5-3934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09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631 0 3464 0 0,'0'0'5855'0'0,"-14"9"-6111"0"0,9-6 285 0 0,-10 6 91 0 0,0 1-1 0 0,1 1 1 0 0,0 0-1 0 0,1 0 0 0 0,-15 18 1 0 0,-388 431 1936 0 0,411-455-2042 0 0,-76 85 5 0 0,80-87-72 0 0,-1-1 0 0 0,1 0 0 0 0,0 1 0 0 0,-1-1 0 0 0,1 1 0 0 0,1-1 0 0 0,-1 1 0 0 0,0 0 0 0 0,0 4 0 0 0,2 12-3330 0 0,19-17-3790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09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1580 0 0,'0'0'8224'0'0,"11"13"-9337"0"0,504 712 2603 0 0,-503-706-1442 0 0,0 1 0 0 0,12 29 0 0 0,-23-46-102 0 0,-1-13-3168 0 0,0-14-2035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63 215 4396 0 0,'0'0'5093'0'0,"-16"-90"-5093"0"0,8 79-12 0 0,1 0 4 0 0,3 2-72 0 0,-3 1 4 0 0,1-2-144 0 0,3 4 76 0 0,0-2-48 0 0,1-2-432 0 0,-1-1-896 0 0,1 2-773 0 0,1-23-1955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0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1536 2824 0 0,'0'0'3885'0'0,"-49"-98"-3353"0"0,35 71-312 0 0,6 7-24 0 0,-2 2-196 0 0,5 4 0 0 0,2 3-128 0 0,1 5 8 0 0,2-2-112 0 0,0 5-368 0 0,0-2-725 0 0,16-9-3723 0 0</inkml:trace>
  <inkml:trace contextRef="#ctx0" brushRef="#br0" timeOffset="1">28 960 912 0 0,'0'0'4068'0'0,"0"-80"-3075"0"0,6 59-721 0 0,5 5-272 0 0,2 2-144 0 0,7 1-180 0 0,4 2-133 0 0,7-1-183 0 0,-6 1-1172 0 0,18-11-340 0 0</inkml:trace>
  <inkml:trace contextRef="#ctx0" brushRef="#br0" timeOffset="2">569 256 1148 0 0,'0'0'3600'0'0,"11"-91"-2767"0"0,-5 70-325 0 0,2 2-236 0 0,3 4-272 0 0,7 0-260 0 0,6-2-272 0 0,4 0 203 0 0,7-2-203 0 0,10-3-392 0 0,-13 3-876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0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1 670 404 0 0,'0'0'3640'0'0,"73"-103"-3252"0"0,-51 76-124 0 0,2 4-56 0 0,2 1-120 0 0,6-2-88 0 0,4 0-100 0 0,9-1-172 0 0,4-2-340 0 0,7-1-576 0 0,0-1-284 0 0,-17 7 128 0 0</inkml:trace>
  <inkml:trace contextRef="#ctx0" brushRef="#br0" timeOffset="1">757 133 572 0 0,'0'0'2326'0'0,"15"-10"-1830"0"0,5-5-335 0 0,-6 4-15 0 0,0 1 0 0 0,29-16-1 0 0,-21 15-20 0 0,2 2-1 0 0,-1 0 1 0 0,2 1-1 0 0,-1 2 1 0 0,1 0-1 0 0,-1 2 1 0 0,35-3-1 0 0,5 7-1034 0 0,-48 0-604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1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0 1420 0 0,'0'0'2636'0'0,"24"101"-3196"0"0,-27-63 556 0 0,-18 6-4 0 0,-9 7-188 0 0,3-10-1084 0 0,-30 17-676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2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59 1644 0 0,'0'0'4634'0'0,"-12"-10"-4246"0"0,-33-29 19 0 0,33 29-149 0 0,22 43 1922 0 0,125 300-1155 0 0,-45-117-1072 0 0,11 37 79 0 0,246 646 284 0 0,-336-878-119 0 0,-9-18 20 0 0,-1 0-1 0 0,1-1 1 0 0,0 1-1 0 0,-1 0 0 0 0,0 1 1 0 0,0-1-1 0 0,0 0 0 0 0,1 6 3704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3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1646 915 456 0 0,'0'0'1143'0'0,"5"-14"-324"0"0,6-19 71 0 0,-2-1-1 0 0,-1 0 0 0 0,7-68 1 0 0,-15 73-828 0 0,-1 0 0 0 0,-2 0 0 0 0,-1 0-1 0 0,-1 0 1 0 0,-1 0 0 0 0,-2 1 0 0 0,-1 0 0 0 0,-1 1 0 0 0,-1 0 0 0 0,-2 0 0 0 0,0 1-1 0 0,-2 1 1 0 0,-1 0 0 0 0,-1 1 0 0 0,0 1 0 0 0,-2 1 0 0 0,-1 0 0 0 0,-1 2 0 0 0,-1 0-1 0 0,0 1 1 0 0,-1 1 0 0 0,-1 2 0 0 0,-1 0 0 0 0,0 2 0 0 0,-43-19 0 0 0,24 18 108 0 0,0 3 1 0 0,-1 1-1 0 0,0 1 1 0 0,0 3-1 0 0,-1 2 1 0 0,0 2 0 0 0,0 2-1 0 0,-62 7 1 0 0,67-2-34 0 0,1 2-1 0 0,1 2 1 0 0,-1 1 0 0 0,1 3 0 0 0,1 1-1 0 0,0 1 1 0 0,1 3 0 0 0,1 0 0 0 0,-65 44 0 0 0,72-39-124 0 0,0 1-1 0 0,1 2 1 0 0,1 1 0 0 0,2 1 0 0 0,1 1 0 0 0,1 1 0 0 0,1 1 0 0 0,1 1 0 0 0,2 0-1 0 0,2 2 1 0 0,1 0 0 0 0,1 1 0 0 0,2 1 0 0 0,1 0 0 0 0,2 1 0 0 0,1 0 0 0 0,2 0-1 0 0,-4 75 1 0 0,10-43 57 0 0,2 0 0 0 0,4 0-1 0 0,3-1 1 0 0,2 1 0 0 0,4-2-1 0 0,2 0 1 0 0,4 0 0 0 0,2-2-1 0 0,3 0 1 0 0,2-2 0 0 0,4-1-1 0 0,2-2 1 0 0,55 76 0 0 0,-48-81-13 0 0,2 0 0 0 0,3-3-1 0 0,2-2 1 0 0,2-2 0 0 0,89 65 0 0 0,-106-90-30 0 0,1-1-1 0 0,1-1 1 0 0,0-2 0 0 0,2-1-1 0 0,0-2 1 0 0,1-2 0 0 0,0-1-1 0 0,1-2 1 0 0,0-2 0 0 0,0-1-1 0 0,47 2 1 0 0,-38-9 157 0 0,0-1 0 0 0,0-3-1 0 0,0-2 1 0 0,-1-2 0 0 0,0-1 0 0 0,0-3-1 0 0,-1-2 1 0 0,73-33 0 0 0,-51 14 110 0 0,-2-2-1 0 0,-2-3 1 0 0,-1-4 0 0 0,102-88-1 0 0,-124 94-209 0 0,-2-2 0 0 0,-2-1 0 0 0,-1-2 0 0 0,-2-1 0 0 0,39-67 0 0 0,-52 72-26 0 0,-1 0 0 0 0,-2-2 0 0 0,-1 0 0 0 0,-3-1 1 0 0,-1 0-1 0 0,-1-1 0 0 0,6-60 0 0 0,-13 65-65 0 0,-2 0-1 0 0,-1 1 1 0 0,-2-1 0 0 0,-1 0-1 0 0,-2 1 1 0 0,-2-1-1 0 0,-15-53 1 0 0,14 66-65 0 0,-1 1 1 0 0,-2 1-1 0 0,0-1 0 0 0,-1 1 1 0 0,-1 1-1 0 0,-1 0 0 0 0,0 1 1 0 0,-2 1-1 0 0,0 0 0 0 0,-1 0 1 0 0,-1 2-1 0 0,-28-22 0 0 0,13 17-126 0 0,-1 1-1 0 0,0 1 0 0 0,-2 2 0 0 0,0 1 0 0 0,0 2 0 0 0,-2 1 1 0 0,1 2-1 0 0,-2 2 0 0 0,-64-8 0 0 0,27 10-1360 0 0,0 3-1 0 0,0 3 1 0 0,0 4-1 0 0,-75 12 1 0 0,36 1-2913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5312 0 0,'0'0'6375'0'0,"1"-3"-6536"0"0,0 2 155 0 0,-1 1-1 0 0,0 0 0 0 0,0-1 0 0 0,0 1 1 0 0,0 0-1 0 0,0-1 0 0 0,0 1 0 0 0,1 0 0 0 0,-1 0 1 0 0,0-1-1 0 0,0 1 0 0 0,1 0 0 0 0,-1-1 1 0 0,0 1-1 0 0,0 0 0 0 0,1 0 0 0 0,-1 0 0 0 0,0-1 1 0 0,0 1-1 0 0,1 0 0 0 0,-1 0 0 0 0,0 0 1 0 0,1 0-1 0 0,-1 0 0 0 0,0 0 0 0 0,1-1 0 0 0,-1 1 1 0 0,0 0-1 0 0,1 0 0 0 0,-1 0 0 0 0,0 0 1 0 0,1 0-1 0 0,-1 0 0 0 0,0 0 0 0 0,1 1 0 0 0,-1-1 1 0 0,0 0-1 0 0,1 0 0 0 0,-1 0 0 0 0,0 0 1 0 0,1 0-1 0 0,-1 0 0 0 0,0 1 0 0 0,1-1 1 0 0,-1 0-1 0 0,0 0 0 0 0,0 0 0 0 0,1 1 0 0 0,-1-1 1 0 0,0 0-1 0 0,0 0 0 0 0,1 1 0 0 0,-1-1 1 0 0,25 27 135 0 0,23 46 261 0 0,-47-70-404 0 0,194 329 2134 0 0,-30 18-721 0 0,-150-305-1198 0 0,-2 0 1 0 0,9 60-1 0 0,-13-56-272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7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6 928 0 0,'0'0'6777'0'0,"84"-6"-8025"0"0,-51 16 1236 0 0,4 1-104 0 0,4 1 116 0 0,-2 6-144 0 0,2-1 64 0 0,-6 0-100 0 0,-3 1-745 0 0,-10-7-667 0 0,-1-3-1160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0 820 0 0,'0'0'1192'0'0,"30"112"-1192"0"0,-30-68 0 0 0,-8 8-64 0 0,-17 5 0 0 0,-14 3 64 0 0,-27 14 76 0 0,5-14-76 0 0,-36 8-692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1488 0 0,'0'0'3832'0'0,"105"-52"-4092"0"0,-78 47 64 0 0,7 0 0 0 0,4 2-144 0 0,7 0-532 0 0,-12 2-836 0 0,20-9-40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1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1632 0 0,'0'0'4629'0'0,"81"-9"-5409"0"0,-36 9 559 0 0,6 0 117 0 0,3 3-600 0 0,-14 1-1240 0 0,20 1-548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50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16 2508 0 0,'0'0'5981'0'0,"8"-4"-6544"0"0,-4 3 549 0 0,-1-1 10 0 0,1 1 0 0 0,0-1-1 0 0,-1 1 1 0 0,1 0 0 0 0,0 0 0 0 0,0 0 0 0 0,0 0 0 0 0,0 1-1 0 0,0 0 1 0 0,0-1 0 0 0,0 2 0 0 0,0-1 0 0 0,0 0 0 0 0,0 1 0 0 0,4 1-1 0 0,56 18-10 0 0,22 8 90 0 0,167 32 0 0 0,-252-60-80 0 0,0 0 0 0 0,0 0 1 0 0,0 0-1 0 0,-1 0 0 0 0,1 0 0 0 0,0 0 0 0 0,-1 1 1 0 0,1-1-1 0 0,0 0 0 0 0,0 1 0 0 0,-1-1 0 0 0,1 0 1 0 0,0 1-1 0 0,-1-1 0 0 0,1 1 0 0 0,-1-1 0 0 0,1 1 1 0 0,0-1-1 0 0,-1 1 0 0 0,1-1 0 0 0,-1 1 0 0 0,1 0 0 0 0,-1-1 1 0 0,0 1-1 0 0,1 0 0 0 0,-1-1 0 0 0,0 1 0 0 0,1 0 1 0 0,-1-1-1 0 0,0 1 0 0 0,0 0 0 0 0,0 0 0 0 0,0-1 1 0 0,0 1-1 0 0,1 0 0 0 0,-1 0 0 0 0,0 0 0 0 0,-1-1 1 0 0,1 1-1 0 0,0 0 0 0 0,0 0 0 0 0,0-1 0 0 0,0 1 0 0 0,-1 0 1 0 0,1-1-1 0 0,0 1 0 0 0,-1 0 0 0 0,1 0 0 0 0,0-1 1 0 0,-1 1-1 0 0,0 0 0 0 0,-27 39 1100 0 0,25-36-1056 0 0,-201 212 1948 0 0,45-53-1644 0 0,124-122-267 0 0,0 2 1 0 0,-31 52 0 0 0,58-83-13 0 0,6-10-42 0 0,0 0 1 0 0,1 0 0 0 0,-1 0 0 0 0,1 1-1 0 0,-1-1 1 0 0,1 1 0 0 0,0-1 0 0 0,0 1-1 0 0,0-1 1 0 0,0 1 0 0 0,0 3 353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5:50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3604 0 0,'0'0'5781'0'0,"20"-11"-5482"0"0,64-36-103 0 0,-79 44-162 0 0,1 1 0 0 0,0 0 0 0 0,0 0 0 0 0,-1 0-1 0 0,1 1 1 0 0,0 0 0 0 0,0 0 0 0 0,1 0 0 0 0,-1 1 0 0 0,0 0 0 0 0,12 1-1 0 0,2 0 34 0 0,27 3-54 0 0,0 2-1 0 0,-1 2 1 0 0,0 2-1 0 0,0 1 1 0 0,-1 3-1 0 0,61 27 1 0 0,-98-37-12 0 0,33 14 24 0 0,-39-16-30 0 0,1-1 0 0 0,-1 0 0 0 0,1 1 0 0 0,-1 0 0 0 0,0-1-1 0 0,1 1 1 0 0,-1 0 0 0 0,0 0 0 0 0,0 1 0 0 0,0-1 0 0 0,2 4 0 0 0,-4-6-54 0 0,0 1 0 0 0,0 0 0 0 0,0-1 0 0 0,0 1 0 0 0,0-1 0 0 0,1 1 0 0 0,-1-1 0 0 0,-1 1 0 0 0,1 0 0 0 0,0-1 0 0 0,0 1 0 0 0,0-1 0 0 0,0 1 0 0 0,0 0 0 0 0,0-1 0 0 0,-1 1 0 0 0,1-1 0 0 0,0 1 0 0 0,0-1 0 0 0,-1 1 0 0 0,1-1 0 0 0,-1 1 0 0 0,1-1 0 0 0,0 1 0 0 0,-1-1 0 0 0,1 0 0 0 0,-1 1 0 0 0,1-1 0 0 0,-1 0 0 0 0,1 1 0 0 0,-1-1 1 0 0,1 0-1 0 0,-1 1 0 0 0,1-1 0 0 0,-1 0 0 0 0,1 0 0 0 0,-1 0 0 0 0,1 0 0 0 0,-1 1 0 0 0,0-1 0 0 0,1 0 0 0 0,-1 0 0 0 0,1 0 0 0 0,-2 0 0 0 0,-33 2-3139 0 0,35-2 3190 0 0,-33-1-4538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38 484 0 0,'0'0'5344'0'0,"6"-5"-4955"0"0,-2 1-337 0 0,-2 2 8 0 0,0-1-1 0 0,1 1 1 0 0,-1-1-1 0 0,1 1 1 0 0,-1 0 0 0 0,1 0-1 0 0,0 0 1 0 0,0 1-1 0 0,0-1 1 0 0,0 1-1 0 0,0-1 1 0 0,1 1 0 0 0,-1 0-1 0 0,0 0 1 0 0,0 1-1 0 0,7-2 1 0 0,53 6 329 0 0,0 3 0 0 0,-1 2 0 0 0,74 22 0 0 0,-129-30-385 0 0,-6-1-34 0 0,0 0 1 0 0,-1 0-1 0 0,1 0 1 0 0,0 0-1 0 0,-1 0 0 0 0,1 0 1 0 0,0 1-1 0 0,-1-1 0 0 0,1 0 1 0 0,0 0-1 0 0,-1 0 0 0 0,1 1 1 0 0,0-1-1 0 0,-1 0 0 0 0,1 1 1 0 0,0-1-1 0 0,-1 0 0 0 0,1 1 1 0 0,-1-1-1 0 0,1 1 1 0 0,-1-1-1 0 0,1 1 0 0 0,-1-1 1 0 0,1 1-1 0 0,-1-1 0 0 0,0 1 1 0 0,1-1-1 0 0,-1 1 0 0 0,0 0 1 0 0,1-1-1 0 0,-1 1 0 0 0,0 0 1 0 0,0-1-1 0 0,0 1 0 0 0,1 0 1 0 0,-1-1-1 0 0,0 1 0 0 0,0 0 1 0 0,0 0-1 0 0,0-1 1 0 0,0 1-1 0 0,-1 0 0 0 0,0 3-428 0 0,-1-1-1 0 0,0 0 1 0 0,0 0-1 0 0,0 0 1 0 0,-1-1 0 0 0,1 1-1 0 0,-4 3 1 0 0,-1 1-1458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25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1684 0 0,'0'0'6987'0'0,"13"-2"-6758"0"0,-3 0-242 0 0,-1 0-8 0 0,-1 1 0 0 0,0-1 0 0 0,1 2 1 0 0,-1-1-1 0 0,1 1 0 0 0,-1 0 0 0 0,1 1 0 0 0,-1 0 1 0 0,11 3-1 0 0,276 102 380 0 0,-171-56-228 0 0,-115-44-891 0 0,-24-9-3682 0 0,4-2 1723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8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38 484 0 0,'5'-4'7968'0'0,"18"-11"-7563"0"0,-14 11-369 0 0,0 1-1 0 0,0 0 1 0 0,0 1 0 0 0,0 0-1 0 0,1 0 1 0 0,17 0 0 0 0,-2 1-178 0 0,36 4-1 0 0,-55-2 138 0 0,0 0 1 0 0,-1 0-1 0 0,1 0 0 0 0,0 1 1 0 0,-1-1-1 0 0,1 1 0 0 0,-1 1 1 0 0,1-1-1 0 0,-1 1 1 0 0,5 3-1 0 0,-7-4-128 0 0,-1 0 0 0 0,0 0-1 0 0,1 0 1 0 0,-1 1 0 0 0,0-1 0 0 0,0 1 0 0 0,0-1 0 0 0,1 4-1 0 0,-1-3-369 0 0,-1 0 0 0 0,0 0 0 0 0,0 0 0 0 0,0 0 0 0 0,0 0 0 0 0,-1 0 0 0 0,1 0 0 0 0,-1 0 0 0 0,0 5 0 0 0,0-2-2039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7:59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0 628 0 0,'0'0'5730'0'0,"14"5"-5615"0"0,209 83-2326 0 0,-206-82 581 0 0,1-4-458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0 1708 0 0,'0'0'11029'0'0,"-16"1"-10894"0"0,5-1-108 0 0,4 0-1 0 0,1 0 1 0 0,-1 1-1 0 0,0-1 1 0 0,1 1-1 0 0,-1 0 0 0 0,1 1 1 0 0,-1 0-1 0 0,1 0 1 0 0,0 0-1 0 0,-1 1 1 0 0,1-1-1 0 0,0 2 0 0 0,1-1 1 0 0,-9 7-1 0 0,-10 10 230 0 0,2 1 1 0 0,1 0-1 0 0,0 2 0 0 0,2 1 0 0 0,0 0 0 0 0,-27 50 1 0 0,38-59-250 0 0,-1 2 0 0 0,2-1 1 0 0,0 1-1 0 0,1 0 1 0 0,1 1-1 0 0,1 0 0 0 0,0-1 1 0 0,1 1-1 0 0,1 0 1 0 0,1 0-1 0 0,1 1 0 0 0,3 33 1 0 0,-2-43-55 0 0,2 0 1 0 0,-1 0 0 0 0,1 0-1 0 0,1-1 1 0 0,-1 1-1 0 0,1-1 1 0 0,1 0 0 0 0,0 0-1 0 0,0 0 1 0 0,0-1-1 0 0,1 1 1 0 0,0-2 0 0 0,1 1-1 0 0,-1 0 1 0 0,13 8-1 0 0,-13-11 8 0 0,0 0 0 0 0,1 0 0 0 0,-1 0 0 0 0,1-1 0 0 0,0 0 0 0 0,0 0 0 0 0,0-1 0 0 0,0 0 0 0 0,0 0 0 0 0,1 0 0 0 0,-1-1 0 0 0,0 0 0 0 0,1-1 0 0 0,-1 0 0 0 0,1 0-1 0 0,-1 0 1 0 0,1-1 0 0 0,-1 0 0 0 0,13-4 0 0 0,-16 4 78 0 0,-1-1 0 0 0,0 1 0 0 0,0 0 0 0 0,0-1 0 0 0,0 0 0 0 0,-1 0 0 0 0,1 0 0 0 0,0 0 0 0 0,-1 0 0 0 0,1 0 0 0 0,-1-1 0 0 0,0 1-1 0 0,0-1 1 0 0,0 0 0 0 0,0 1 0 0 0,0-1 0 0 0,-1 0 0 0 0,1 0 0 0 0,-1 0 0 0 0,0 0 0 0 0,0-1 0 0 0,0 1 0 0 0,0 0 0 0 0,0 0 0 0 0,-1-1 0 0 0,1 1 0 0 0,-1 0-1 0 0,0-1 1 0 0,0 1 0 0 0,0 0 0 0 0,-1-1 0 0 0,1 1 0 0 0,-1 0 0 0 0,0-1 0 0 0,0 1 0 0 0,0 0 0 0 0,0 0 0 0 0,0 0 0 0 0,-1 0 0 0 0,0 0 0 0 0,1 0 0 0 0,-1 0 0 0 0,0 0-1 0 0,0 1 1 0 0,-1-1 0 0 0,1 1 0 0 0,0 0 0 0 0,-1-1 0 0 0,-4-2 0 0 0,-3-1 3 0 0,0 0 0 0 0,-1 1 0 0 0,0 1 0 0 0,0-1-1 0 0,0 2 1 0 0,-1-1 0 0 0,1 2 0 0 0,-1-1 0 0 0,0 2 0 0 0,-22-2 0 0 0,16 3-18 0 0,0 1 0 0 0,1 0 0 0 0,-1 1 0 0 0,1 1 0 0 0,-1 0 0 0 0,-27 10 0 0 0,38-10-55 0 0,1 0 0 0 0,-1 0 0 0 0,0 1 0 0 0,1 0 0 0 0,0 0 0 0 0,0 0 0 0 0,0 1 0 0 0,0 0 0 0 0,1 0 0 0 0,0 0 0 0 0,0 1 0 0 0,0 0 0 0 0,-4 7 0 0 0,7-11-49 0 0,1 1 1 0 0,-1 0-1 0 0,1 0 0 0 0,0 0 1 0 0,0 0-1 0 0,0 0 0 0 0,1 0 0 0 0,-1 0 1 0 0,1 0-1 0 0,-1 0 0 0 0,1 0 1 0 0,0 0-1 0 0,0 0 0 0 0,0 0 1 0 0,1 0-1 0 0,-1 0 0 0 0,1 0 0 0 0,0 0 1 0 0,0 0-1 0 0,0 0 0 0 0,0 0 1 0 0,0 0-1 0 0,0 0 0 0 0,1-1 1 0 0,0 1-1 0 0,-1 0 0 0 0,1-1 0 0 0,0 0 1 0 0,0 1-1 0 0,0-1 0 0 0,1 0 1 0 0,-1 0-1 0 0,5 3 0 0 0,-3-1-457 0 0,1-1-1 0 0,0 0 0 0 0,1 0 1 0 0,-1-1-1 0 0,0 1 1 0 0,1-1-1 0 0,-1 0 0 0 0,1-1 1 0 0,0 1-1 0 0,-1-1 1 0 0,1 0-1 0 0,0 0 0 0 0,0-1 1 0 0,8 0-1 0 0,17-1-3383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03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87 12 0 0,'0'0'3578'0'0,"1"-4"-3480"0"0,1 1-2 0 0,-1 0 1 0 0,-1 0-1 0 0,1 0 1 0 0,0-1-1 0 0,-1 1 1 0 0,0 0-1 0 0,1-1 1 0 0,-1 1-1 0 0,-1-1 1 0 0,1 1-1 0 0,0 0 1 0 0,-1-1-1 0 0,0 1 1 0 0,0 0-1 0 0,0 0 1 0 0,-1-4-1 0 0,-2-10 2172 0 0,8 11-599 0 0,19 12 78 0 0,1 3-1615 0 0,34 7 288 0 0,0-3 0 0 0,2-2 0 0 0,-1-4 0 0 0,81 2 0 0 0,-61-6-206 0 0,101 19 0 0 0,-56-5-67 0 0,-100-14 45 0 0,1 0 0 0 0,0-2-1 0 0,35-3 1 0 0,-55 1 195 0 0,-4 1-489 0 0,-1 0 0 0 0,1-1 1 0 0,-1 1-1 0 0,1 0 0 0 0,-1 0 0 0 0,1 0 1 0 0,-1 0-1 0 0,1 0 0 0 0,-1 0 0 0 0,1 0 0 0 0,0 0 1 0 0,-1 0-1 0 0,1 0 0 0 0,-1 0 0 0 0,1 0 1 0 0,-1 0-1 0 0,1 0 0 0 0,-1 0 0 0 0,1 1 1 0 0,-1-1-1 0 0,1 0 0 0 0,-1 0 0 0 0,1 1 0 0 0,-1-1 1 0 0,1 0-1 0 0,-1 1 0 0 0,0-1 0 0 0,1 0 1 0 0,-1 1-1 0 0,0-1 0 0 0,1 1 0 0 0,-1-1 1 0 0,0 0-1 0 0,1 1 0 0 0,-1-1 0 0 0,0 1 1 0 0,1 0-1 0 0,3 5-524 0 0,7 3-2690 0 0,-33-36-3848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05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45 1120 0 0,'0'0'6934'0'0,"3"-4"-6521"0"0,3-6-152 0 0,-6 8-222 0 0,1 1-1 0 0,0-1 1 0 0,-1 0-1 0 0,1 1 1 0 0,0-1-1 0 0,0 0 1 0 0,0 1 0 0 0,1-1-1 0 0,-1 1 1 0 0,0 0-1 0 0,0-1 1 0 0,1 1-1 0 0,-1 0 1 0 0,1 0-1 0 0,-1 0 1 0 0,1 0-1 0 0,0 0 1 0 0,-1 0-1 0 0,1 0 1 0 0,0 1-1 0 0,0-1 1 0 0,-1 0-1 0 0,1 1 1 0 0,0 0-1 0 0,0-1 1 0 0,3 1-1 0 0,15 0-128 0 0,1 0 0 0 0,0 2 0 0 0,0 0-1 0 0,-1 1 1 0 0,35 10 0 0 0,-41-8 73 0 0,-7-4-6 0 0,-1 1 0 0 0,1 0 0 0 0,-1 0 0 0 0,1 1 0 0 0,-1-1 0 0 0,0 2 0 0 0,0-1 0 0 0,10 8 0 0 0,-18-8-108 0 0,0 0 0 0 0,-1 0 0 0 0,1 0 0 0 0,-1 0 0 0 0,0 0 0 0 0,0-1 0 0 0,-6 5 0 0 0,2-1 72 0 0,1-1 136 0 0,0-1 1 0 0,-1 1-1 0 0,0-1 0 0 0,0-1 1 0 0,0 1-1 0 0,0-1 0 0 0,-1 0 1 0 0,-8 2-1 0 0,-68 12 702 0 0,51-12-652 0 0,3 1-17 0 0,13-4 80 0 0,1 1 0 0 0,0 1 0 0 0,0 0 0 0 0,-25 11 0 0 0,42-15-189 0 0,-1 1 1 0 0,0 0 0 0 0,1 0 0 0 0,-1 0-1 0 0,1 0 1 0 0,-1 0 0 0 0,1 0-1 0 0,0-1 1 0 0,-1 1 0 0 0,1 0 0 0 0,0-1-1 0 0,-1 1 1 0 0,1 0 0 0 0,0-1-1 0 0,0 1 1 0 0,0-1 0 0 0,0 1 0 0 0,-1-1-1 0 0,3 1 1 0 0,21 15 283 0 0,201 85-33 0 0,-218-98-308 0 0,-1 1 0 0 0,0 0-1 0 0,0 0 1 0 0,0 1 0 0 0,0 0 0 0 0,-1 0-1 0 0,8 8 1 0 0,-12-11 47 0 0,0-1-1 0 0,0 0 1 0 0,0 0-1 0 0,0 1 1 0 0,0-1 0 0 0,-1 1-1 0 0,1-1 1 0 0,0 1-1 0 0,-1-1 1 0 0,1 1 0 0 0,-1-1-1 0 0,1 1 1 0 0,-1 0-1 0 0,0-1 1 0 0,0 1 0 0 0,0-1-1 0 0,0 1 1 0 0,0 0-1 0 0,0-1 1 0 0,0 1 0 0 0,0 0-1 0 0,-1-1 1 0 0,1 1-1 0 0,0-1 1 0 0,-1 1 0 0 0,0 0-1 0 0,1-1 1 0 0,-1 0-1 0 0,0 1 1 0 0,0-1 0 0 0,0 1-1 0 0,0-1 1 0 0,0 0-1 0 0,0 0 1 0 0,0 1-1 0 0,0-1 1 0 0,0 0 0 0 0,-2 1-1 0 0,-15 11 267 0 0,1-1-1 0 0,-2-1 1 0 0,1 0-1 0 0,-2-2 1 0 0,1 0-1 0 0,-1-1 1 0 0,-41 10-1 0 0,31-11 208 0 0,-1-2-1 0 0,1-1 0 0 0,-1-1 0 0 0,-59-3 1 0 0,85-1-306 0 0,0 0 0 0 0,0 0 0 0 0,0 0 0 0 0,0-1 0 0 0,1 0 0 0 0,-1 0 0 0 0,0 0 0 0 0,1 0 0 0 0,0-1 0 0 0,-8-5 0 0 0,7 4-262 0 0,0 1-1 0 0,-1-1 1 0 0,1 1-1 0 0,-1 1 0 0 0,0-1 1 0 0,0 1-1 0 0,-8-2 1 0 0,-61-9-4893 0 0,13-4-417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19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29 196 0 0,'0'0'3117'0'0,"7"-3"-2539"0"0,23-9-56 0 0,-30 12-463 0 0,0 0 0 0 0,1 0 1 0 0,-1 0-1 0 0,0 0 0 0 0,0 0 0 0 0,0 0 0 0 0,1 0 0 0 0,-1 0 1 0 0,0 0-1 0 0,0 0 0 0 0,1 0 0 0 0,-1 0 0 0 0,0-1 0 0 0,0 1 1 0 0,0 0-1 0 0,0 0 0 0 0,1 0 0 0 0,-1 0 0 0 0,0 0 0 0 0,0 0 1 0 0,0-1-1 0 0,0 1 0 0 0,0 0 0 0 0,1 0 0 0 0,-1 0 0 0 0,0-1 1 0 0,0 1-1 0 0,0 0 0 0 0,0 0 0 0 0,0 0 0 0 0,0-1 0 0 0,0 1 1 0 0,0 0-1 0 0,0 0 0 0 0,0 0 0 0 0,0-1 0 0 0,0 1 0 0 0,0 0 1 0 0,0 0-1 0 0,0-1 0 0 0,-8-3 627 0 0,-12 0-840 0 0,-12 5 37 0 0,1 0-1 0 0,-53 10 0 0 0,73-9-232 0 0,-1 1 1 0 0,1 0-1 0 0,0 1 1 0 0,0 0-1 0 0,0 1 0 0 0,0 0 1 0 0,1 0-1 0 0,0 2 1 0 0,0-1-1 0 0,-12 11 0 0 0,13-7-1506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0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 1316 0 0,'0'0'5449'0'0,"-91"3"-6297"0"0,53 11 584 0 0,-5 5-829 0 0,3-2-563 0 0,-25 5-820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3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1554 277 92 0 0,'0'0'1508'0'0,"3"-15"-1292"0"0,7-44-4 0 0,-10 57-193 0 0,0 0 1 0 0,0 0 0 0 0,0 0 0 0 0,0 0-1 0 0,0 0 1 0 0,0 0 0 0 0,0 0 0 0 0,-1 0-1 0 0,1 1 1 0 0,-1-1 0 0 0,0 0 0 0 0,1 0-1 0 0,-1 0 1 0 0,0 1 0 0 0,0-1 0 0 0,0 1-1 0 0,0-1 1 0 0,0 0 0 0 0,-1 1 0 0 0,1 0-1 0 0,0-1 1 0 0,-1 1 0 0 0,1 0 0 0 0,-1 0-1 0 0,-2-2 1 0 0,-5-4 64 0 0,-42-40 634 0 0,37 36-291 0 0,1-1 0 0 0,0-1 0 0 0,0 0 0 0 0,-11-17 0 0 0,18 15 743 0 0,1 5 196 0 0,-11 16-1261 0 0,-678 351 3773 0 0,138-75-3349 0 0,506-258-446 0 0,26-13 78 0 0,-32 20 0 0 0,56-31-166 0 0,0 0 1 0 0,0 0 0 0 0,0 0-1 0 0,0 0 1 0 0,0 0 0 0 0,0 0 0 0 0,1 0-1 0 0,-1 0 1 0 0,0 0 0 0 0,0 0 0 0 0,0 0-1 0 0,0 0 1 0 0,0 0 0 0 0,0 0-1 0 0,0 0 1 0 0,0 1 0 0 0,0-1 0 0 0,0 0-1 0 0,0 0 1 0 0,0 0 0 0 0,0 0 0 0 0,0 0-1 0 0,0 0 1 0 0,0 0 0 0 0,0 0-1 0 0,1 0 1 0 0,-1 0 0 0 0,0 1 0 0 0,0-1-1 0 0,0 0 1 0 0,0 0 0 0 0,0 0 0 0 0,0 0-1 0 0,0 0 1 0 0,0 0 0 0 0,0 0 0 0 0,0 0-1 0 0,-1 0 1 0 0,1 0 0 0 0,0 1-1 0 0,0-1 1 0 0,0 0 0 0 0,0 0 0 0 0,0 0-1 0 0,0 0 1 0 0,0 0 0 0 0,0 0 0 0 0,0 0-1 0 0,0 0 1 0 0,0 0 0 0 0,0 0-1 0 0,0 0 1 0 0,0 0 0 0 0,0 1 0 0 0,0-1-1 0 0,-1 0 1 0 0,1 0 0 0 0,0 0 0 0 0,0 0-1 0 0,0 0 1 0 0,0 0 0 0 0,0 0-1 0 0,0 0 1 0 0,0 0 0 0 0,0 0 0 0 0,0 0-1 0 0,-1 0 1 0 0,33-22-11308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6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47 508 0 0,'0'0'6033'0'0,"0"-4"-5572"0"0,-1-5-713 0 0,1 8 360 0 0,-1 0 0 0 0,1 0-1 0 0,0 0 1 0 0,0 0 0 0 0,-1 0-1 0 0,1 0 1 0 0,0-1 0 0 0,0 1 0 0 0,0 0-1 0 0,0 0 1 0 0,0 0 0 0 0,0 0-1 0 0,1 0 1 0 0,-1 0 0 0 0,0 0-1 0 0,0 0 1 0 0,1 0 0 0 0,-1 0 0 0 0,1 0-1 0 0,-1 0 1 0 0,1 1 0 0 0,-1-1-1 0 0,1 0 1 0 0,0 0 0 0 0,-1 0 0 0 0,1 0-1 0 0,0 1 1 0 0,-1-1 0 0 0,1 0-1 0 0,0 1 1 0 0,0-1 0 0 0,0 1 0 0 0,0-1-1 0 0,0 1 1 0 0,0-1 0 0 0,0 1-1 0 0,0-1 1 0 0,0 1 0 0 0,0 0 0 0 0,0 0-1 0 0,0-1 1 0 0,0 1 0 0 0,0 0-1 0 0,1 0 1 0 0,35 1 58 0 0,-1 2 0 0 0,0 1 0 0 0,0 2 0 0 0,0 2 0 0 0,48 16 0 0 0,-4-2 7 0 0,-35-12-119 0 0,-17-4 145 0 0,45 15 1 0 0,-94-19-7170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1067 268 1720 0 0,'0'0'3500'0'0,"-18"-15"-3312"0"0,-60-52 43 0 0,60 52-119 0 0,-1 2 1 0 0,0 0 0 0 0,-1 1 0 0 0,-31-13 0 0 0,7 3-66 0 0,2 2-12 0 0,26 13 52 0 0,0-1 1 0 0,0 0-1 0 0,1-2 0 0 0,-16-11 0 0 0,28 19-53 0 0,1 1 0 0 0,0-1 0 0 0,-1 1-1 0 0,1 0 1 0 0,0 0 0 0 0,-1 0 0 0 0,0 0 0 0 0,1 1 0 0 0,-1-1-1 0 0,1 1 1 0 0,-1-1 0 0 0,0 1 0 0 0,1 0 0 0 0,-1 0-1 0 0,0 0 1 0 0,-4 1 0 0 0,-49 13 116 0 0,39-9 177 0 0,-55 16 35 0 0,1 2-1 0 0,1 4 1 0 0,1 3-1 0 0,-73 44 1 0 0,113-58-296 0 0,17-9-77 0 0,0-1-1 0 0,0 1 1 0 0,1 1-1 0 0,-15 13 1 0 0,26-20 19 0 0,0-1 1 0 0,0 1-1 0 0,0-1 1 0 0,0 1-1 0 0,1-1 1 0 0,-1 0-1 0 0,0 1 1 0 0,0-1-1 0 0,1 0 1 0 0,-1 1 0 0 0,0-1-1 0 0,1 0 1 0 0,-1 1-1 0 0,0-1 1 0 0,1 0-1 0 0,-1 0 1 0 0,0 1-1 0 0,1-1 1 0 0,-1 0 0 0 0,1 0-1 0 0,-1 0 1 0 0,0 1-1 0 0,1-1 1 0 0,-1 0-1 0 0,1 0 1 0 0,-1 0-1 0 0,1 0 1 0 0,-1 0-1 0 0,1 0 1 0 0,-1 0 0 0 0,1 0-1 0 0,24 6 46 0 0,-21-5-35 0 0,56 13-14 0 0,76 27-1 0 0,-108-30-69 0 0,-1 1 0 0 0,-1 1-1 0 0,0 1 1 0 0,-1 1-1 0 0,24 19 1 0 0,-37-24 31 0 0,1 0 0 0 0,-2 1-1 0 0,17 18 1 0 0,-24-24 8 0 0,-1-1-1 0 0,0 1 1 0 0,0 0-1 0 0,0 0 0 0 0,-1 0 1 0 0,0 0-1 0 0,0 1 1 0 0,0-1-1 0 0,0 0 1 0 0,-1 1-1 0 0,0 0 0 0 0,0-1 1 0 0,0 10-1 0 0,-1-7 19 0 0,-1 0 1 0 0,1 0-1 0 0,-1 0 0 0 0,-1-1 1 0 0,0 1-1 0 0,0 0 0 0 0,0-1 1 0 0,-1 1-1 0 0,0-1 0 0 0,0 0 1 0 0,-1 0-1 0 0,1 0 0 0 0,-2-1 1 0 0,1 1-1 0 0,-1-1 0 0 0,0 0 1 0 0,0 0-1 0 0,-1-1 0 0 0,-7 7 1 0 0,1-2 177 0 0,-2 0 1 0 0,1 0-1 0 0,-1-2 0 0 0,0 1 1 0 0,-1-2-1 0 0,0 0 0 0 0,0-1 1 0 0,0 0-1 0 0,-1-1 0 0 0,0-1 1 0 0,0 0-1 0 0,0-2 0 0 0,0 0 1 0 0,-1 0-1 0 0,1-1 0 0 0,-1-1 1 0 0,-31-5-1 0 0,37 3-90 0 0,0-1 1 0 0,1 0-1 0 0,-1 0 0 0 0,1-1 0 0 0,0-1 1 0 0,-18-10-1 0 0,23 12-45 0 0,0 0 0 0 0,1 0-1 0 0,-1 0 1 0 0,1-1 0 0 0,0 1 0 0 0,0-1 0 0 0,0 0-1 0 0,0-1 1 0 0,0 1 0 0 0,1-1 0 0 0,0 1 0 0 0,0-1-1 0 0,0 0 1 0 0,1 0 0 0 0,-2-6 0 0 0,3 10-48 0 0,1 0-1 0 0,0 0 1 0 0,-1 0 0 0 0,1 0-1 0 0,0-1 1 0 0,0 1 0 0 0,0 0-1 0 0,0 0 1 0 0,0 0 0 0 0,0 0 0 0 0,1-1-1 0 0,-1 1 1 0 0,0 0 0 0 0,1 0-1 0 0,-1 0 1 0 0,0 0 0 0 0,1 0-1 0 0,-1 0 1 0 0,1 0 0 0 0,0 0-1 0 0,-1 0 1 0 0,1 0 0 0 0,0 0 0 0 0,0 0-1 0 0,-1 0 1 0 0,3 0 0 0 0,-1-1-68 0 0,1 1 1 0 0,-1-1 0 0 0,1 1 0 0 0,0 0 0 0 0,-1 0-1 0 0,1 0 1 0 0,0 0 0 0 0,0 1 0 0 0,0-1 0 0 0,4 1-1 0 0,3-1-60 0 0,-1 1 0 0 0,1 1-1 0 0,-1 0 1 0 0,1 0-1 0 0,-1 1 1 0 0,11 3-1 0 0,-17-4 89 0 0,1 0-1 0 0,-1 1 0 0 0,1-1 0 0 0,-1 1 1 0 0,1 0-1 0 0,-1 0 0 0 0,0 0 1 0 0,0 0-1 0 0,0 1 0 0 0,0-1 0 0 0,0 1 1 0 0,-1 0-1 0 0,1 0 0 0 0,-1 0 1 0 0,0 0-1 0 0,0 0 0 0 0,0 0 1 0 0,3 7-1 0 0,-4-5 34 0 0,0-1 0 0 0,0 1 0 0 0,0 0 1 0 0,0 0-1 0 0,-1 0 0 0 0,0 0 0 0 0,0-1 0 0 0,0 1 1 0 0,-1 0-1 0 0,1 0 0 0 0,-1 0 0 0 0,0 0 0 0 0,-1-1 1 0 0,-3 9-1 0 0,0 0-151 0 0,0 1-1 0 0,-2-1 1 0 0,1-1 0 0 0,-2 1-1 0 0,0-1 1 0 0,0 0 0 0 0,-1-1 0 0 0,-1 0-1 0 0,0 0 1 0 0,-16 12 0 0 0,2-11-5572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0 11537 0 0,'0'0'1528'0'0,"-3"16"-1752"0"0,-4 10 79 0 0,-23 102-397 0 0,-28 247-1 0 0,57-301 427 0 0,1-38 68 0 0,-8 61-1 0 0,8-95-3 0 0,0 0-1 0 0,-1-1 0 0 0,1 1 1 0 0,-1-1-1 0 0,0 1 1 0 0,1-1-1 0 0,-1 1 0 0 0,0-1 1 0 0,0 1-1 0 0,0-1 0 0 0,0 1 1 0 0,0-1-1 0 0,0 0 0 0 0,-1 0 1 0 0,1 0-1 0 0,0 0 1 0 0,0 0-1 0 0,-1 0 0 0 0,1 0 1 0 0,-1 0-1 0 0,1 0 0 0 0,-1-1 1 0 0,1 1-1 0 0,-1 0 0 0 0,0-1 1 0 0,1 1-1 0 0,-1-1 0 0 0,0 0 1 0 0,1 0-1 0 0,-1 0 1 0 0,-3 0-1 0 0,-6 0 17 0 0,1 0 0 0 0,-1-1 1 0 0,-21-5-1 0 0,15 3 239 0 0,-4-1 130 0 0,0 2 0 0 0,0 0 0 0 0,-29 2 0 0 0,45 0-258 0 0,1 0 0 0 0,-1 1 0 0 0,0 0-1 0 0,0-1 1 0 0,0 1 0 0 0,0 1 0 0 0,1-1 0 0 0,-1 1-1 0 0,0 0 1 0 0,1 0 0 0 0,0 0 0 0 0,-1 1 0 0 0,1-1-1 0 0,0 1 1 0 0,0 0 0 0 0,0 0 0 0 0,1 1 0 0 0,-1-1 0 0 0,1 1-1 0 0,-5 5 1 0 0,8-7-78 0 0,-1 0-1 0 0,0 0 1 0 0,0 0-1 0 0,1 1 1 0 0,-1-1-1 0 0,1 0 1 0 0,-1 0-1 0 0,1 0 1 0 0,0 0-1 0 0,0 0 1 0 0,0 1-1 0 0,0-1 1 0 0,1 0-1 0 0,-1 0 1 0 0,0 0-1 0 0,1 0 1 0 0,0 0-1 0 0,-1 0 1 0 0,1 0-1 0 0,0 0 1 0 0,0 0-1 0 0,0 0 1 0 0,0 0-1 0 0,1 0 1 0 0,-1 0-1 0 0,0-1 1 0 0,1 1-1 0 0,-1-1 1 0 0,1 1-1 0 0,1 1 1 0 0,5 3 15 0 0,0 1 1 0 0,0-1 0 0 0,0-1-1 0 0,0 0 1 0 0,12 6-1 0 0,5-1-8 0 0,0 0-1 0 0,0-1 0 0 0,1-2 0 0 0,1 0 0 0 0,38 3 0 0 0,133 0-2978 0 0,-135-13 509 0 0,9-15-1232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3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8 275 10937 0 0,'0'0'1625'0'0,"18"3"-2218"0"0,-17-3 589 0 0,104 10-105 0 0,-89-10-62 0 0,0 0 0 0 0,-1-1-1 0 0,1 0 1 0 0,0-1 0 0 0,-1-1-1 0 0,17-5 1 0 0,-19 3 114 0 0,-1-1 1 0 0,1 0-1 0 0,-1 0 1 0 0,0-1-1 0 0,-1-1 1 0 0,0 0-1 0 0,0 0 1 0 0,10-11-1 0 0,-18 15 52 0 0,0 1 0 0 0,0-1 1 0 0,0 0-1 0 0,0 0 0 0 0,0 0 0 0 0,-1 0 0 0 0,0 0 0 0 0,0-1 0 0 0,0 1 1 0 0,-1-1-1 0 0,3-7 0 0 0,-4 9-58 0 0,0-1 0 0 0,0 1 0 0 0,0 0-1 0 0,0-1 1 0 0,0 1 0 0 0,-1 0 0 0 0,0-1 0 0 0,1 1 0 0 0,-1 0 0 0 0,0-1 0 0 0,-1 1 0 0 0,1 0-1 0 0,0 0 1 0 0,-1 0 0 0 0,0 0 0 0 0,0 1 0 0 0,0-1 0 0 0,-3-3 0 0 0,-1-1 32 0 0,-1 0 0 0 0,-1 1 0 0 0,1 0 0 0 0,-1 0 0 0 0,0 0 0 0 0,0 1 0 0 0,0 1 0 0 0,-1-1 0 0 0,0 1 0 0 0,0 1 0 0 0,0 0 0 0 0,-13-3 0 0 0,3 2 502 0 0,0 1-1 0 0,-1 0 0 0 0,1 2 1 0 0,-1 0-1 0 0,-23 3 0 0 0,38-2-403 0 0,-1 1-1 0 0,1 0 0 0 0,-1-1 0 0 0,1 2 1 0 0,0-1-1 0 0,0 1 0 0 0,0 0 0 0 0,0 0 0 0 0,0 0 1 0 0,0 1-1 0 0,0-1 0 0 0,1 1 0 0 0,-1 0 1 0 0,1 1-1 0 0,0-1 0 0 0,0 1 0 0 0,0 0 1 0 0,0 0-1 0 0,-5 8 0 0 0,5-5-70 0 0,0 0 0 0 0,1 1 0 0 0,0-1-1 0 0,0 1 1 0 0,1 0 0 0 0,0 0 0 0 0,0 0 0 0 0,1 0 0 0 0,0 0 0 0 0,0 0-1 0 0,1 1 1 0 0,1 12 0 0 0,1-9 7 0 0,0 0 0 0 0,1 0-1 0 0,0 0 1 0 0,0-1 0 0 0,2 1-1 0 0,-1-1 1 0 0,2 0 0 0 0,-1 0 0 0 0,1 0-1 0 0,1-1 1 0 0,0 0 0 0 0,1 0 0 0 0,-1-1-1 0 0,2 0 1 0 0,-1 0 0 0 0,17 12-1 0 0,-4-5-328 0 0,1 0-1 0 0,1-1 1 0 0,0-1-1 0 0,1-2 1 0 0,1 0-1 0 0,38 13 1 0 0,-48-20-709 0 0,1-1 0 0 0,0 0 0 0 0,26 3 0 0 0,6-6-2859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3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1 622 5436 0 0,'0'0'654'0'0,"19"-11"-607"0"0,157-95 1017 0 0,-154 92-854 0 0,-1-2 0 0 0,-1 0 0 0 0,30-32 1 0 0,-43 40-165 0 0,0 0 1 0 0,-1-1-1 0 0,0 0 1 0 0,0 0 0 0 0,-1 0-1 0 0,0 0 1 0 0,-1-1-1 0 0,0 0 1 0 0,0 0 0 0 0,-1 0-1 0 0,3-18 1 0 0,-4 13-55 0 0,-1 1 0 0 0,-1 0 1 0 0,0 0-1 0 0,-1 0 0 0 0,-1-1 0 0 0,0 1 1 0 0,-1 0-1 0 0,0 0 0 0 0,-1 1 0 0 0,-8-19 1 0 0,10 25 137 0 0,-2 0 1 0 0,1 1-1 0 0,-1-1 1 0 0,0 1 0 0 0,0 0-1 0 0,-1 0 1 0 0,0 0-1 0 0,0 0 1 0 0,-1 1-1 0 0,1 0 1 0 0,-1 0 0 0 0,0 0-1 0 0,0 1 1 0 0,-1 0-1 0 0,1 0 1 0 0,-1 1-1 0 0,0-1 1 0 0,0 1 0 0 0,0 1-1 0 0,0 0 1 0 0,-9-2-1 0 0,14 4-124 0 0,1-1 0 0 0,-1 1-1 0 0,0 0 1 0 0,0 0-1 0 0,0 0 1 0 0,0 0 0 0 0,0 0-1 0 0,0 0 1 0 0,0 1 0 0 0,0-1-1 0 0,0 1 1 0 0,0-1-1 0 0,0 1 1 0 0,0 0 0 0 0,1 0-1 0 0,-1 0 1 0 0,0 0 0 0 0,1 0-1 0 0,-1 0 1 0 0,0 0-1 0 0,1 0 1 0 0,-1 1 0 0 0,1-1-1 0 0,0 1 1 0 0,0-1 0 0 0,-1 1-1 0 0,1-1 1 0 0,-1 4-1 0 0,-2 3-61 0 0,0 1-1 0 0,1 0 0 0 0,0 0 1 0 0,-4 18-1 0 0,5-19 123 0 0,-9 63 202 0 0,3 0 0 0 0,1 141 0 0 0,7-167-192 0 0,21 371 95 0 0,-8-320-177 0 0,3-1 1 0 0,40 121-1 0 0,-32-141-1164 0 0,-5-28-2544 0 0,-16-40 882 0 0</inkml:trace>
  <inkml:trace contextRef="#ctx0" brushRef="#br0" timeOffset="1">18 1018 5701 0 0,'0'0'6736'0'0,"100"-28"-7688"0"0,-61 19 836 0 0,5-3 64 0 0,1 0 52 0 0,6-1-8 0 0,1-3 4 0 0,5-1-80 0 0,7-2 32 0 0,-3-1 40 0 0,1-1-700 0 0,-16 2-1488 0 0,11-11-2689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57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61 612 0 0,'0'0'11943'0'0,"-15"-3"-11501"0"0,3 1-343 0 0,8 0-72 0 0,0 1-1 0 0,0-1 1 0 0,0 1-1 0 0,0 1 0 0 0,0-1 1 0 0,-1 1-1 0 0,1-1 1 0 0,0 1-1 0 0,0 0 0 0 0,-1 1 1 0 0,1-1-1 0 0,0 1 1 0 0,0 0-1 0 0,0 0 0 0 0,-1 0 1 0 0,1 0-1 0 0,0 1 1 0 0,1-1-1 0 0,-1 1 0 0 0,0 0 1 0 0,-4 4-1 0 0,-6 6 35 0 0,1 1 0 0 0,0 1 0 0 0,1 0 0 0 0,1 0 0 0 0,0 1 0 0 0,1 1 0 0 0,1 0 0 0 0,0 0 0 0 0,1 1 0 0 0,1 0 0 0 0,0 0 1 0 0,1 1-1 0 0,1-1 0 0 0,1 1 0 0 0,1 1 0 0 0,0-1 0 0 0,2 0 0 0 0,0 1 0 0 0,0-1 0 0 0,4 25 0 0 0,-1-34-72 0 0,-1 0 1 0 0,1 0 0 0 0,1-1-1 0 0,0 1 1 0 0,0-1 0 0 0,1 0-1 0 0,0 0 1 0 0,0 0 0 0 0,1 0-1 0 0,0 0 1 0 0,0-1 0 0 0,1 0-1 0 0,0 0 1 0 0,0-1 0 0 0,1 0-1 0 0,0 0 1 0 0,0 0-1 0 0,0-1 1 0 0,0 0 0 0 0,1 0-1 0 0,0-1 1 0 0,0 0 0 0 0,0-1-1 0 0,1 1 1 0 0,-1-1 0 0 0,1-1-1 0 0,0 0 1 0 0,0 0 0 0 0,0-1-1 0 0,10 1 1 0 0,-8-2 31 0 0,0 0 1 0 0,0-1-1 0 0,-1 0 0 0 0,1-1 1 0 0,0 0-1 0 0,-1-1 0 0 0,1 0 0 0 0,-1-1 1 0 0,0 0-1 0 0,0 0 0 0 0,0-1 1 0 0,-1 0-1 0 0,12-9 0 0 0,-14 9 23 0 0,-1-1 0 0 0,1 0 0 0 0,-1 0 0 0 0,0 0-1 0 0,-1-1 1 0 0,0 0 0 0 0,0 0 0 0 0,0-1 0 0 0,-1 1-1 0 0,0-1 1 0 0,0 0 0 0 0,-1 0 0 0 0,0-1 0 0 0,-1 1-1 0 0,0 0 1 0 0,0-1 0 0 0,1-10 0 0 0,-1-5 97 0 0,-1-1 1 0 0,-2 0-1 0 0,0 1 1 0 0,-1-1-1 0 0,-2 1 1 0 0,0-1-1 0 0,-12-35 0 0 0,12 48-34 0 0,0 1 0 0 0,-1-1 0 0 0,0 1 0 0 0,0-1 0 0 0,-1 2 0 0 0,-1-1 0 0 0,0 1 0 0 0,-1 0 0 0 0,0 0-1 0 0,0 1 1 0 0,-1 0 0 0 0,0 0 0 0 0,0 1 0 0 0,-1 0 0 0 0,0 1 0 0 0,-20-11 0 0 0,24 15-159 0 0,1 1 0 0 0,-1 0 1 0 0,0 0-1 0 0,0 0 1 0 0,0 1-1 0 0,0 0 0 0 0,0 0 1 0 0,0 0-1 0 0,-1 1 0 0 0,1 0 1 0 0,0 0-1 0 0,0 1 1 0 0,0-1-1 0 0,0 1 0 0 0,-11 4 1 0 0,1 1-942 0 0,0 2-1 0 0,0 0 1 0 0,1 0 0 0 0,-19 15 0 0 0,22-15-273 0 0,-26 16-4073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4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98 525 9549 0 0,'0'0'1944'0'0,"16"-7"-2259"0"0,53-22 296 0 0,-63 26-34 0 0,-1 0 0 0 0,1 0 0 0 0,-1 0 0 0 0,0-1 0 0 0,0 0 1 0 0,0 0-1 0 0,0 0 0 0 0,-1-1 0 0 0,0 1 0 0 0,0-1 0 0 0,0 0 0 0 0,0 0 0 0 0,-1-1 0 0 0,0 1 0 0 0,0-1 1 0 0,0 0-1 0 0,-1 1 0 0 0,0-1 0 0 0,0 0 0 0 0,0-1 0 0 0,-1 1 0 0 0,0 0 0 0 0,0 0 0 0 0,0-10 0 0 0,-1 0 4 0 0,-1-1-1 0 0,0 1 0 0 0,-2 0 1 0 0,0 0-1 0 0,0 0 0 0 0,-2 0 1 0 0,-8-22-1 0 0,2 10 143 0 0,-1 1 1 0 0,-19-30 0 0 0,25 47 201 0 0,0 1 0 0 0,-1-1 1 0 0,-1 1-1 0 0,1 0 0 0 0,-1 1 1 0 0,-1 0-1 0 0,0 0 0 0 0,-15-10 1 0 0,23 17-283 0 0,1 1 0 0 0,-1 0 1 0 0,1-1-1 0 0,-1 1 0 0 0,1 0 1 0 0,-1-1-1 0 0,1 1 0 0 0,-1 0 0 0 0,1 0 1 0 0,-1 0-1 0 0,0 0 0 0 0,1-1 1 0 0,-1 1-1 0 0,1 0 0 0 0,-1 0 1 0 0,1 0-1 0 0,-1 0 0 0 0,0 0 0 0 0,1 0 1 0 0,-1 1-1 0 0,1-1 0 0 0,-1 0 1 0 0,1 0-1 0 0,-1 0 0 0 0,1 0 1 0 0,-1 1-1 0 0,0-1 0 0 0,1 0 0 0 0,-1 0 1 0 0,1 1-1 0 0,0-1 0 0 0,-1 0 1 0 0,1 1-1 0 0,-1-1 0 0 0,1 1 1 0 0,-1-1-1 0 0,1 1 0 0 0,0-1 0 0 0,-1 1 1 0 0,1-1-1 0 0,0 1 0 0 0,0-1 1 0 0,-1 2-1 0 0,-7 31-741 0 0,5-20 894 0 0,-24 134 142 0 0,6 0-1 0 0,7 1 1 0 0,7 257-1 0 0,10-338-245 0 0,3 1-1 0 0,3-2 1 0 0,2 1-1 0 0,4-2 1 0 0,33 93 0 0 0,-46-152-380 0 0,6 13-441 0 0,1-7-3147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4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9217 0 0,'0'0'4616'0'0,"90"-9"-5532"0"0,-49 4 908 0 0,-1 2 0 0 0,9 0-8 0 0,0 1-32 0 0,4 1 4 0 0,0-1 44 0 0,2-1 0 0 0,1 0-176 0 0,0-2-208 0 0,-2-1-708 0 0,-3-2-1220 0 0,-13 0-792 0 0,10-13-2557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1 3392 0 0,'0'0'8025'0'0,"-17"19"-8398"0"0,-62 84 719 0 0,36-35-8 0 0,-61 137 1 0 0,-9 81-38 0 0,75-176-57 0 0,-45 227 1 0 0,70-259-212 0 0,4 0 0 0 0,3 1 0 0 0,9 147 0 0 0,0-190-22 0 0,2 0 0 0 0,2-1 0 0 0,1 0 0 0 0,2 0 0 0 0,2-1 0 0 0,23 51 0 0 0,-23-61 231 0 0,1-1 0 0 0,1-1 0 0 0,1-1 0 0 0,0 0 0 0 0,2 0 0 0 0,1-2 0 0 0,0 0 0 0 0,1-1 0 0 0,35 24-1 0 0,-31-30-90 0 0,-19-10-108 0 0,-1 0 0 0 0,1 0 0 0 0,0 0 0 0 0,-1 0 0 0 0,1 0 0 0 0,3 4 0 0 0,-12-31-167 0 0,5-9-4860 0 0,0 8 368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83 964 0 0,'0'0'10958'0'0,"14"17"-11068"0"0,45 56 394 0 0,-54-68-258 0 0,-1 1-1 0 0,-1 0 1 0 0,1 0 0 0 0,-1 1-1 0 0,0-1 1 0 0,-1 1-1 0 0,0-1 1 0 0,0 1-1 0 0,0 0 1 0 0,-1 0-1 0 0,1 0 1 0 0,-2 0-1 0 0,1 0 1 0 0,-1 9-1 0 0,0 4-22 0 0,3 143 101 0 0,-4-139-82 0 0,-1-1 0 0 0,-1 0 0 0 0,-2 0 0 0 0,0 0 0 0 0,-8 21 0 0 0,13-42 10 0 0,-1-1-1 0 0,1 0 1 0 0,-1 0 0 0 0,1 0 0 0 0,-1 0 0 0 0,1 1-1 0 0,-1-1 1 0 0,0 0 0 0 0,1 0 0 0 0,-1 0 0 0 0,0 0-1 0 0,0 0 1 0 0,0-1 0 0 0,0 1 0 0 0,0 0 0 0 0,0 0-1 0 0,0 0 1 0 0,-2 0 0 0 0,2-1 26 0 0,1 1 0 0 0,-1-1 0 0 0,0 0 0 0 0,0 0 0 0 0,1 0 0 0 0,-1-1-1 0 0,0 1 1 0 0,1 0 0 0 0,-1 0 0 0 0,0 0 0 0 0,0-1 0 0 0,1 1 0 0 0,-1 0 0 0 0,0 0 0 0 0,1-1 0 0 0,-1 1 0 0 0,0-1 0 0 0,1 1 0 0 0,-1-1 0 0 0,1 1-1 0 0,-1-1 1 0 0,0 0 0 0 0,-2-2 32 0 0,1 0 0 0 0,0 0 0 0 0,0 0 0 0 0,1 0 0 0 0,-1 0 1 0 0,0 0-1 0 0,1-1 0 0 0,0 1 0 0 0,0 0 0 0 0,0-1 0 0 0,0 1 0 0 0,0-5 0 0 0,1-10-113 0 0,1-1-1 0 0,1 0 1 0 0,1 0 0 0 0,0 1-1 0 0,1 0 1 0 0,1-1 0 0 0,1 2 0 0 0,0-1-1 0 0,2 1 1 0 0,11-21 0 0 0,10-12-113 0 0,69-92 1 0 0,-78 115 53 0 0,2 1 0 0 0,35-33 0 0 0,-49 52 17 0 0,0 0 0 0 0,1 0 0 0 0,0 1 0 0 0,0 0 0 0 0,1 0 1 0 0,-1 1-1 0 0,1 0 0 0 0,1 1 0 0 0,-1 0 0 0 0,0 1 0 0 0,17-3 0 0 0,-23 5 65 0 0,0 1 0 0 0,0 0 1 0 0,0 0-1 0 0,0 1 0 0 0,0-1 0 0 0,0 1 0 0 0,0 0 0 0 0,0 0 0 0 0,-1 0 0 0 0,1 0 0 0 0,0 1 0 0 0,0-1 0 0 0,-1 1 0 0 0,1 0 0 0 0,-1 0 1 0 0,0 0-1 0 0,1 1 0 0 0,-1-1 0 0 0,0 1 0 0 0,-1 0 0 0 0,1 0 0 0 0,0 0 0 0 0,-1 0 0 0 0,1 0 0 0 0,-1 1 0 0 0,0-1 0 0 0,0 1 0 0 0,2 5 0 0 0,3 7 150 0 0,-1 1 0 0 0,0 0-1 0 0,-1 1 1 0 0,5 33-1 0 0,7 72 316 0 0,23 112 853 0 0,-38-228-1301 0 0,0 1 0 0 0,1-1 1 0 0,0 1-1 0 0,0-1 0 0 0,1 0 1 0 0,8 12-1 0 0,-12-19-64 0 0,0 0 0 0 0,0 1 0 0 0,0-1 0 0 0,0 0 0 0 0,1 0 0 0 0,-1 0 0 0 0,0 1 0 0 0,0-1 1 0 0,0 0-1 0 0,1 0 0 0 0,-1 0 0 0 0,0 0 0 0 0,0 1 0 0 0,0-1 0 0 0,1 0 0 0 0,-1 0 0 0 0,0 0 0 0 0,0 0 0 0 0,1 0 0 0 0,-1 0 0 0 0,0 0 1 0 0,1 0-1 0 0,-1 0 0 0 0,0 0 0 0 0,0 0 0 0 0,1 0 0 0 0,-1 0 0 0 0,0 0 0 0 0,0 0 0 0 0,1 0 0 0 0,-1 0 0 0 0,0 0 0 0 0,0 0 0 0 0,1 0 1 0 0,-1-1-1 0 0,0 1 0 0 0,0 0 0 0 0,1 0 0 0 0,-1 0 0 0 0,0 0 0 0 0,0 0 0 0 0,0-1 0 0 0,0 1 0 0 0,1 0 0 0 0,-1-1 0 0 0,10-13-3030 0 0,-9 11 2101 0 0,14-22-4299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7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57 2600 0 0,'0'0'7824'0'0,"-13"10"-8682"0"0,5-34-1770 0 0,6 15 2755 0 0,1 16 1517 0 0,31-28-661 0 0,-25 18-997 0 0,1 1-1 0 0,-1-1 0 0 0,1 1 0 0 0,0 0 1 0 0,-1 0-1 0 0,1 0 0 0 0,0 1 0 0 0,0 0 1 0 0,0 0-1 0 0,0 1 0 0 0,0-1 1 0 0,0 1-1 0 0,0 1 0 0 0,0-1 0 0 0,9 3 1 0 0,-10-2 114 0 0,0 1 1 0 0,-1 0-1 0 0,1 0 1 0 0,-1 0-1 0 0,0 0 1 0 0,0 1-1 0 0,0 0 1 0 0,0 0-1 0 0,0 0 1 0 0,0 0-1 0 0,-1 1 1 0 0,0-1-1 0 0,1 1 1 0 0,-2 0-1 0 0,1 0 1 0 0,0 0-1 0 0,-1 0 1 0 0,1 1 0 0 0,2 6-1 0 0,1 5-3 0 0,-1 1 1 0 0,-1-1-1 0 0,0 1 0 0 0,0 0 1 0 0,-2 0-1 0 0,0 0 0 0 0,-1 0 1 0 0,-1 0-1 0 0,-1 0 0 0 0,0 0 1 0 0,-1 0-1 0 0,-1 0 0 0 0,-1 0 0 0 0,0-1 1 0 0,-1 1-1 0 0,-1-1 0 0 0,0 0 1 0 0,-1-1-1 0 0,-1 1 0 0 0,0-2 1 0 0,-1 1-1 0 0,-1-1 0 0 0,0 0 1 0 0,-1-1-1 0 0,-17 17 0 0 0,16-19-301 0 0,0 1-692 0 0,-1-1 0 0 0,1-1 1 0 0,-25 16-1 0 0,-21 2-4558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8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0 3968 0 0,'0'0'8856'0'0,"-8"18"-8240"0"0,-29 71 255 0 0,-28 107 1 0 0,46-111-1133 0 0,4 0 1 0 0,4 1 0 0 0,4 0 0 0 0,3 1-1 0 0,9 92 1 0 0,-5-178 228 0 0,0 4-446 0 0,0 0 1 0 0,0 0-1 0 0,1 0 0 0 0,0 0 0 0 0,0 0 1 0 0,0-1-1 0 0,1 1 0 0 0,-1 0 1 0 0,5 7-1 0 0,7 0-4026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1 366 3676 0 0,'0'0'7136'0'0,"17"-5"-7036"0"0,-2 1-64 0 0,21-6 26 0 0,66-27 0 0 0,-92 33-22 0 0,-1-1-1 0 0,1 0 1 0 0,-1 0 0 0 0,1-1-1 0 0,-2 0 1 0 0,1-1-1 0 0,-1 1 1 0 0,0-2-1 0 0,0 1 1 0 0,-1-1-1 0 0,0-1 1 0 0,10-15-1 0 0,-13 16-9 0 0,0-1 0 0 0,-1-1 0 0 0,0 1-1 0 0,-1 0 1 0 0,0-1 0 0 0,0 1 0 0 0,-1-1 0 0 0,0 1-1 0 0,-1-15 1 0 0,0 19 29 0 0,0 0 0 0 0,-1-1 0 0 0,1 1 0 0 0,-1 0 0 0 0,0 0 0 0 0,-1 0 0 0 0,1 0 0 0 0,-1 0 0 0 0,0 0 0 0 0,0 0 0 0 0,-1 1 0 0 0,1-1-1 0 0,-1 1 1 0 0,0 0 0 0 0,0-1 0 0 0,0 1 0 0 0,-1 1 0 0 0,0-1 0 0 0,-4-3 0 0 0,7 6-15 0 0,0 0 0 0 0,0 1 0 0 0,0-1 0 0 0,0 0 0 0 0,0 1 0 0 0,-1-1 0 0 0,1 1-1 0 0,0-1 1 0 0,-1 1 0 0 0,1 0 0 0 0,0 0 0 0 0,0-1 0 0 0,-1 1 0 0 0,1 0 0 0 0,-1 0 0 0 0,1 0 0 0 0,0 0-1 0 0,-1 1 1 0 0,1-1 0 0 0,0 0 0 0 0,0 0 0 0 0,-1 1 0 0 0,1-1 0 0 0,-1 1 0 0 0,-1 1-30 0 0,0 0-1 0 0,1 0 1 0 0,-1 0 0 0 0,1 0 0 0 0,0 0 0 0 0,0 0-1 0 0,0 0 1 0 0,0 1 0 0 0,0-1 0 0 0,-2 4 0 0 0,-1 4-24 0 0,0-1 1 0 0,1 1 0 0 0,0-1 0 0 0,1 1 0 0 0,-4 15-1 0 0,4-6 38 0 0,1 0 0 0 0,0 0 0 0 0,2 0 0 0 0,0 0 0 0 0,1 0 0 0 0,1 0 1 0 0,0 0-1 0 0,6 18 0 0 0,-5-26-143 0 0,0-1 0 0 0,0 1 0 0 0,2-1 0 0 0,-1 0 0 0 0,1 0 0 0 0,0 0 0 0 0,1 0 1 0 0,0-1-1 0 0,1 0 0 0 0,0 0 0 0 0,0-1 0 0 0,1 0 0 0 0,0 0 0 0 0,18 13 1 0 0,-23-19-309 0 0,0 0 1 0 0,0 0-1 0 0,1-1 1 0 0,-1 1-1 0 0,1 0 1 0 0,-1-1-1 0 0,1 0 1 0 0,-1 0-1 0 0,1 0 1 0 0,0 0-1 0 0,0-1 1 0 0,-1 0-1 0 0,6 1 1 0 0,7-5-2550 0 0</inkml:trace>
  <inkml:trace contextRef="#ctx0" brushRef="#br0" timeOffset="1">502 241 3148 0 0,'0'0'6136'0'0,"4"14"-5302"0"0,28 126 1636 0 0,-30-133-2219 0 0,0 0 0 0 0,1-1 0 0 0,0 0 0 0 0,0 1 0 0 0,1-1 0 0 0,-1 0 0 0 0,1-1-1 0 0,1 1 1 0 0,-1-1 0 0 0,7 6 0 0 0,-9-8-172 0 0,1-1 1 0 0,-1 0-1 0 0,1 0 1 0 0,0 0-1 0 0,0 0 1 0 0,0 0-1 0 0,0 0 1 0 0,0-1-1 0 0,0 0 1 0 0,0 1-1 0 0,0-1 1 0 0,1 0-1 0 0,-1-1 1 0 0,0 1-1 0 0,1 0 1 0 0,-1-1-1 0 0,1 0 1 0 0,-1 0-1 0 0,1 0 1 0 0,-1 0-1 0 0,0-1 1 0 0,6-1-1 0 0,-4 0-149 0 0,0-1 0 0 0,-1 0 1 0 0,0 0-1 0 0,0 0 0 0 0,0-1 0 0 0,0 1 0 0 0,0-1 0 0 0,-1 0 0 0 0,0 0 0 0 0,0 0 1 0 0,3-6-1 0 0,10-9-1110 0 0,-14 16 971 0 0,8-9-1674 0 0,0 1 1 0 0,1 0-1 0 0,0 1 0 0 0,14-9 1 0 0,-13 12-1918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8:59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1 866 104 0 0,'0'0'8349'0'0,"16"1"-7164"0"0,56 3-118 0 0,-62-4-973 0 0,0-1-1 0 0,0 0 1 0 0,0-1 0 0 0,0 0-1 0 0,-1 0 1 0 0,1-1 0 0 0,-1 0-1 0 0,1-1 1 0 0,-1 0 0 0 0,0 0-1 0 0,0-1 1 0 0,0 0-1 0 0,-1-1 1 0 0,10-8 0 0 0,-13 10-85 0 0,1-1 1 0 0,-1 0 0 0 0,0 0-1 0 0,-1 0 1 0 0,0 0-1 0 0,1-1 1 0 0,-2 1 0 0 0,1-1-1 0 0,-1 0 1 0 0,1-1 0 0 0,-2 1-1 0 0,1 0 1 0 0,-1-1-1 0 0,0 0 1 0 0,0 1 0 0 0,-1-1-1 0 0,0 0 1 0 0,0 0 0 0 0,0 0-1 0 0,-2-11 1 0 0,1 14-26 0 0,0-1 1 0 0,-1 0 0 0 0,0 1 0 0 0,0-1-1 0 0,0 0 1 0 0,0 1 0 0 0,-1 0-1 0 0,0-1 1 0 0,0 1 0 0 0,0 0-1 0 0,0 0 1 0 0,-1 0 0 0 0,1 0-1 0 0,-1 0 1 0 0,0 1 0 0 0,-1-1-1 0 0,1 1 1 0 0,0 0 0 0 0,-1 0 0 0 0,0 0-1 0 0,0 0 1 0 0,0 0 0 0 0,0 1-1 0 0,0 0 1 0 0,0 0 0 0 0,0 0-1 0 0,-1 1 1 0 0,1-1 0 0 0,-1 1-1 0 0,-8-1 1 0 0,8 1 12 0 0,-1 0 0 0 0,1 0 0 0 0,0 1 1 0 0,0 0-1 0 0,-1 0 0 0 0,1 1 0 0 0,0 0 0 0 0,0-1 0 0 0,0 2 0 0 0,-1-1 0 0 0,1 1 1 0 0,0-1-1 0 0,1 1 0 0 0,-1 1 0 0 0,0-1 0 0 0,1 1 0 0 0,-1-1 0 0 0,-4 5 0 0 0,4-2 2 0 0,1-1 1 0 0,0 1-1 0 0,0 0 0 0 0,1-1 0 0 0,-1 2 0 0 0,1-1 0 0 0,0 0 0 0 0,0 1 0 0 0,1 0 0 0 0,0-1 0 0 0,0 1 0 0 0,0 0 0 0 0,0 0 0 0 0,1 0 0 0 0,-1 9 0 0 0,2-7 25 0 0,0 0-1 0 0,0 0 1 0 0,0 0-1 0 0,1 0 1 0 0,0-1-1 0 0,0 1 1 0 0,1 0 0 0 0,0 0-1 0 0,1-1 1 0 0,-1 1-1 0 0,1-1 1 0 0,6 9-1 0 0,-3-5 19 0 0,1-1-1 0 0,0 0 0 0 0,1 0 0 0 0,0-1 0 0 0,1 0 1 0 0,0-1-1 0 0,14 11 0 0 0,-7-8 17 0 0,0 0 0 0 0,1-1-1 0 0,0-1 1 0 0,0-1 0 0 0,1-1 0 0 0,0 0-1 0 0,0-1 1 0 0,1-1 0 0 0,-1-1 0 0 0,25 3 0 0 0,-25-6 12 0 0,-1 0 1 0 0,1-1 0 0 0,-1-1 0 0 0,1-1 0 0 0,-1 0 0 0 0,1-2 0 0 0,-1 0 0 0 0,0 0 0 0 0,-1-2-1 0 0,1 0 1 0 0,-1-1 0 0 0,0 0 0 0 0,-1-2 0 0 0,0 0 0 0 0,0 0 0 0 0,-1-1 0 0 0,19-17 0 0 0,6-11-222 0 0,-1-1 1 0 0,-3-1 0 0 0,-1-2 0 0 0,-1-2-1 0 0,-3-1 1 0 0,-2-1 0 0 0,-2-2 0 0 0,-1 0-1 0 0,-3-2 1 0 0,19-63 0 0 0,-33 88 187 0 0,-2-1-1 0 0,0 1 1 0 0,-1-1 0 0 0,-2 0 0 0 0,0-1 0 0 0,-2 1 0 0 0,-1 0-1 0 0,-4-28 1 0 0,4 50 31 0 0,-1-1-1 0 0,-1 1 1 0 0,1 0 0 0 0,-1 0-1 0 0,1 0 1 0 0,-1 0-1 0 0,0 0 1 0 0,-4-5-1 0 0,5 8-76 0 0,1 0-1 0 0,-1 0 0 0 0,0 1 0 0 0,1-1 1 0 0,-1 0-1 0 0,0 0 0 0 0,0 1 0 0 0,0-1 1 0 0,0 0-1 0 0,1 1 0 0 0,-1-1 0 0 0,0 1 1 0 0,0-1-1 0 0,0 1 0 0 0,0-1 0 0 0,0 1 1 0 0,0 0-1 0 0,0 0 0 0 0,-1-1 0 0 0,1 1 1 0 0,0 0-1 0 0,0 0 0 0 0,0 0 0 0 0,0 0 1 0 0,0 0-1 0 0,0 0 0 0 0,0 1 0 0 0,0-1 1 0 0,0 0-1 0 0,0 0 0 0 0,0 1 0 0 0,0-1 1 0 0,0 1-1 0 0,0-1 0 0 0,0 1 0 0 0,0-1 0 0 0,0 1 1 0 0,0 0-1 0 0,-1 0 0 0 0,-5 6-78 0 0,0 0-1 0 0,1 0 0 0 0,0 0 1 0 0,0 1-1 0 0,0 0 1 0 0,1 0-1 0 0,0 0 0 0 0,-7 18 1 0 0,-24 80 343 0 0,33-95-251 0 0,-26 99 348 0 0,4 1-1 0 0,6 1 0 0 0,4 1 1 0 0,1 182-1 0 0,15-234 60 0 0,0-19 240 0 0,-7 71 0 0 0,6-111-661 0 0,0-1 1 0 0,0 1-1 0 0,0 0 1 0 0,0-1-1 0 0,-1 1 1 0 0,1 0-1 0 0,-1-1 1 0 0,1 1-1 0 0,-1 0 0 0 0,0-1 1 0 0,1 1-1 0 0,-1-1 1 0 0,0 1-1 0 0,0-1 1 0 0,0 0-1 0 0,0 1 1 0 0,0-1-1 0 0,0 0 1 0 0,-3 2-1 0 0,-12 0-3506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00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48 10001 0 0,'0'0'1800'0'0,"-3"0"-2677"0"0,-3 2 994 0 0,-3-1-715 0 0,18-12-335 0 0,-5 5 1798 0 0,-10 6 412 0 0,-6 1-679 0 0,7-1-443 0 0,-28-1 542 0 0,25-3-641 0 0,18-7-459 0 0,-5 8 418 0 0,0 1-1 0 0,1-1 1 0 0,-1 1-1 0 0,1 0 1 0 0,0 0-1 0 0,0 1 1 0 0,0 0-1 0 0,-1 0 1 0 0,1 0-1 0 0,0 1 1 0 0,0-1-1 0 0,0 1 1 0 0,0 1 0 0 0,0-1-1 0 0,9 3 1 0 0,-11-2 49 0 0,1 0 1 0 0,-1 1 0 0 0,1-1 0 0 0,-1 1 0 0 0,1 0-1 0 0,-1 0 1 0 0,0 1 0 0 0,0-1 0 0 0,0 1 0 0 0,0 0 0 0 0,-1 0-1 0 0,1 0 1 0 0,-1 0 0 0 0,0 1 0 0 0,1 0 0 0 0,-2-1 0 0 0,1 1-1 0 0,0 0 1 0 0,3 8 0 0 0,-4-6-40 0 0,1 0-1 0 0,-1 0 1 0 0,0 0 0 0 0,-1 1-1 0 0,0-1 1 0 0,0 1 0 0 0,0-1 0 0 0,-1 1-1 0 0,0-1 1 0 0,0 1 0 0 0,0-1-1 0 0,-1 1 1 0 0,0-1 0 0 0,-1 1 0 0 0,1-1-1 0 0,-1 1 1 0 0,-3 6 0 0 0,1-5-311 0 0,0 0 0 0 0,-1 0 0 0 0,0 0 1 0 0,-1-1-1 0 0,1 0 0 0 0,-2 0 1 0 0,1 0-1 0 0,0-1 0 0 0,-1 0 0 0 0,-1 0 1 0 0,1-1-1 0 0,-11 6 0 0 0,-27 12-4667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02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558 60 8373 0 0,'0'0'5486'0'0,"0"-10"-5029"0"0,0-30-131 0 0,0 30-165 0 0,-1 25-260 0 0,-1 1 0 0 0,0-1 1 0 0,-1 0-1 0 0,-5 15 0 0 0,-3 13 176 0 0,6-19-54 0 0,-56 280 201 0 0,49-220-227 0 0,-4 144 1 0 0,16-189 3 0 0,1 0 0 0 0,3 0 1 0 0,13 67-1 0 0,-20-112 202 0 0,-1 1 1 0 0,0-1 0 0 0,0 1 0 0 0,0 0-1 0 0,0 0 1 0 0,-1 1 0 0 0,-9-8-1 0 0,4 3-210 0 0,-9-7-106 0 0,0 0 0 0 0,-1 1 0 0 0,0 1 0 0 0,-1 1 0 0 0,-1 1 0 0 0,-36-15 0 0 0,39 20 68 0 0,0 1-1 0 0,0 1 0 0 0,0 0 1 0 0,0 1-1 0 0,-1 2 0 0 0,0 0 1 0 0,1 0-1 0 0,-37 4 0 0 0,55-2 35 0 0,0 0-1 0 0,1 0 1 0 0,-1 0-1 0 0,0 0 0 0 0,1 0 1 0 0,-1 0-1 0 0,0 0 1 0 0,1 1-1 0 0,-1-1 1 0 0,0 0-1 0 0,1 0 0 0 0,-1 1 1 0 0,0-1-1 0 0,1 0 1 0 0,-1 1-1 0 0,1-1 0 0 0,-1 0 1 0 0,1 1-1 0 0,-1-1 1 0 0,1 1-1 0 0,-1-1 0 0 0,1 1 1 0 0,-1 0-1 0 0,1-1 1 0 0,0 1-1 0 0,-1-1 1 0 0,1 1-1 0 0,0 0 0 0 0,0-1 1 0 0,-1 2-1 0 0,1 0-1 0 0,0 0 0 0 0,0 0 0 0 0,0-1 0 0 0,1 1 0 0 0,-1 0 1 0 0,0 0-1 0 0,1-1 0 0 0,0 1 0 0 0,-1 0 0 0 0,1-1 0 0 0,1 4 0 0 0,3 3 15 0 0,0-1-1 0 0,0 1 1 0 0,12 11 0 0 0,-1-4 35 0 0,0-2 1 0 0,2 0-1 0 0,-1-1 0 0 0,2 0 1 0 0,-1-2-1 0 0,1 0 0 0 0,1-1 1 0 0,0-1-1 0 0,0-1 1 0 0,1-1-1 0 0,24 4 0 0 0,11 1-177 0 0,0-4 1 0 0,114 2-1 0 0,-165-9 63 0 0,15 1-813 0 0,-1-1 1 0 0,1-1-1 0 0,0-1 1 0 0,-1-1-1 0 0,0 0 1 0 0,31-10-1 0 0,-30 1-2099 0 0,-3-11-1505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2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 0 0,'0'0'8845'0'0,"24"10"-8014"0"0,396 341-214 0 0,-376-313-622 0 0,2-2-1 0 0,75 45 1 0 0,-91-60 53 0 0,-26-17-34 0 0,0-1 0 0 0,1 1 0 0 0,-1-1 1 0 0,1 0-1 0 0,0 0 0 0 0,0 0 1 0 0,0 0-1 0 0,0-1 0 0 0,0 0 1 0 0,1 0-1 0 0,10 2 0 0 0,-19-1 92 0 0,0 0-1 0 0,1 1 0 0 0,0 0 0 0 0,-1 0 0 0 0,1-1 1 0 0,0 1-1 0 0,-2 7 0 0 0,-2 2 151 0 0,-193 358 435 0 0,55-98-777 0 0,124-232 123 0 0,14-28 169 0 0,0 0 1 0 0,-1 0 0 0 0,0 0 0 0 0,-1-1-1 0 0,-15 18 2019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1390 1068 0 0,'0'0'2865'0'0,"17"9"-2498"0"0,-2 0-287 0 0,106 52 581 0 0,240 107 3635 0 0,139 57-2038 0 0,-397-185-1920 0 0,1-6-1 0 0,217 43 1 0 0,-152-56 430 0 0,337 0 1 0 0,-457-22-647 0 0,0-2 1 0 0,0-3 0 0 0,-1-1 0 0 0,86-25 0 0 0,-108 23 29 0 0,0-1 0 0 0,0 0 0 0 0,-1-2 1 0 0,-1-1-1 0 0,0-2 0 0 0,-1 0 0 0 0,0-1 0 0 0,-2-1 1 0 0,40-40-1 0 0,-34 27-83 0 0,-1-1 1 0 0,-1-2-1 0 0,-1-1 1 0 0,-3 0 0 0 0,0-2-1 0 0,-2 0 1 0 0,-2-1-1 0 0,-2-1 1 0 0,-1-1-1 0 0,-2 0 1 0 0,-1-1-1 0 0,-3 0 1 0 0,-1 0 0 0 0,-1-1-1 0 0,-1-54 1 0 0,-6 42-115 0 0,-3 0 1 0 0,-2 0-1 0 0,-25-102 1 0 0,20 115 14 0 0,-2 1 0 0 0,-1 0 1 0 0,-3 1-1 0 0,-1 1 0 0 0,-38-60 1 0 0,37 73-27 0 0,-1 1 1 0 0,-1 0 0 0 0,0 1 0 0 0,-2 2 0 0 0,-1 0 0 0 0,0 1 0 0 0,-1 2-1 0 0,-1 0 1 0 0,-1 2 0 0 0,-29-12 0 0 0,-41-14-267 0 0,-156-44-1 0 0,241 82 322 0 0,-160-44-219 0 0,-256-36 1 0 0,200 43 300 0 0,-29-5-147 0 0,196 38-66 0 0,-1 2 0 0 0,-73 4-1 0 0,107 3 22 0 0,1 2-1 0 0,-1 1 1 0 0,1 2-1 0 0,0 0 1 0 0,1 2-1 0 0,-27 12 1 0 0,-8 7-93 0 0,-75 49 0 0 0,78-42 149 0 0,1 4 0 0 0,3 1 1 0 0,1 3-1 0 0,2 3 0 0 0,2 1 0 0 0,-75 95 1 0 0,109-120-7 0 0,0 1-1 0 0,2 0 1 0 0,1 0 0 0 0,1 1 0 0 0,-10 29 0 0 0,16-36 37 0 0,0 1 0 0 0,1-1 0 0 0,1 1 0 0 0,1 0 0 0 0,0 0 0 0 0,1 0 0 0 0,1 0 0 0 0,4 25 1 0 0,-2-31 40 0 0,1 0 1 0 0,0 0 0 0 0,1-1 0 0 0,0 1 0 0 0,0-1 0 0 0,2 0-1 0 0,9 16 1 0 0,6 4 296 0 0,28 31 0 0 0,12 17-4003 0 0,-46-57-278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02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0 6717 0 0,'0'0'4144'0'0,"20"6"-4179"0"0,-5-2 30 0 0,-5-2 19 0 0,1 1-1 0 0,-1 0 1 0 0,0 0 0 0 0,0 1-1 0 0,-1 0 1 0 0,1 1 0 0 0,-1 0-1 0 0,0 1 1 0 0,0 0-1 0 0,-1 0 1 0 0,1 1 0 0 0,7 8-1 0 0,4 8 29 0 0,-1 1 1 0 0,-1 1-1 0 0,-2 0 0 0 0,0 1 0 0 0,-2 1 0 0 0,-1 0 0 0 0,13 38 0 0 0,-6-3 43 0 0,-2 0 0 0 0,13 93 0 0 0,-20-63 83 0 0,-4 0 1 0 0,-3 0-1 0 0,-5 1 1 0 0,-19 138-1 0 0,-5-74-7 0 0,-81 270 0 0 0,11-150-114 0 0,72-221 43 0 0,-4 0 0 0 0,-57 91 0 0 0,70-127 134 0 0,0-1 0 0 0,-1-1 1 0 0,-1 0-1 0 0,0-1 1 0 0,-2-1-1 0 0,0-1 1 0 0,0 0-1 0 0,-2-1 1 0 0,0-1-1 0 0,-37 18 0 0 0,55-30-250 0 0,-30 8 235 0 0,32-9-232 0 0,-1 0-1 0 0,1 0 1 0 0,-1 0-1 0 0,0 0 1 0 0,1 0-1 0 0,-1 0 1 0 0,1 0-1 0 0,-1 0 1 0 0,0-1-1 0 0,1 1 1 0 0,-1 0-1 0 0,1 0 1 0 0,-1-1-1 0 0,1 1 1 0 0,-1 0-1 0 0,1-1 1 0 0,-1 1-1 0 0,1 0 1 0 0,-1-1-1 0 0,1 1 1 0 0,-1-1-1 0 0,1 1 1 0 0,0-1-1 0 0,-1 1 1 0 0,1-1-1 0 0,0 1 1 0 0,-1-1-1 0 0,1 1 1 0 0,0-1-1 0 0,0 1 1 0 0,-1-1-1 0 0,1 0 1 0 0,0 1-1 0 0,0-1 1 0 0,0 1-1 0 0,0-1 1 0 0,0 0-1 0 0,0 1 1 0 0,0-1-1 0 0,0 0 1 0 0,0 1-1 0 0,0-1 1 0 0,0 1 0 0 0,0-1-1 0 0,1 0 1 0 0,-1 0-1 0 0,1-3-423 0 0,-1-1 1 0 0,1 1-1 0 0,0 0 0 0 0,1 0 1 0 0,-1 0-1 0 0,0 0 0 0 0,1 0 1 0 0,0 0-1 0 0,0 1 1 0 0,4-6-1 0 0,32-40-5118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0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13357 0 0,'0'0'3285'0'0,"-67"87"-8194"0"0,50-62 657 0 0,7 11-1817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03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4984 0 0,'0'0'8409'0'0,"-54"88"-8269"0"0,47-75-52 0 0,3-2-88 0 0,-1 1-88 0 0,2 3-168 0 0,3 0-676 0 0,0-4-856 0 0,0-1-1500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0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 5336 0 0,'0'0'4405'0'0,"0"0"-4394"0"0,0 0 0 0 0,0 0-1 0 0,0 0 1 0 0,0 0 0 0 0,0-1 0 0 0,0 1 0 0 0,0 0 0 0 0,0 0 0 0 0,-1 0-1 0 0,1 0 1 0 0,0 0 0 0 0,0 0 0 0 0,0 0 0 0 0,0-1 0 0 0,0 1 0 0 0,0 0-1 0 0,0 0 1 0 0,-1 0 0 0 0,1 0 0 0 0,0 0 0 0 0,0 0 0 0 0,0 0 0 0 0,0 0-1 0 0,0 0 1 0 0,-1 0 0 0 0,1 0 0 0 0,0 0 0 0 0,0 0 0 0 0,0 0 0 0 0,0 0-1 0 0,0 0 1 0 0,-1 0 0 0 0,1 0 0 0 0,0 0 0 0 0,0 0 0 0 0,0 0 0 0 0,0 0-1 0 0,0 0 1 0 0,-1 0 0 0 0,1 0 0 0 0,0 0 0 0 0,0 0 0 0 0,0 1 0 0 0,0-1-1 0 0,0 0 1 0 0,-2 4 98 0 0,0 1-1 0 0,1 0 0 0 0,-1 0 0 0 0,1-1 1 0 0,1 1-1 0 0,-1 0 0 0 0,1 8 0 0 0,-2 7 284 0 0,-21 130 887 0 0,6-49-1982 0 0,-6 168 0 0 0,22-256 68 0 0,1 23-839 0 0,0-34 1287 0 0,0-1 0 0 0,1 1 1 0 0,-1-1-1 0 0,0 1 1 0 0,0-1-1 0 0,1 1 1 0 0,-1-1-1 0 0,1 0 1 0 0,-1 1-1 0 0,1-1 1 0 0,0 1-1 0 0,0-1 1 0 0,-1 0-1 0 0,1 0 0 0 0,0 1 1 0 0,0-1-1 0 0,2 1 1 0 0,11 1-2858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1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1 495 4164 0 0,'0'0'5726'0'0,"18"-3"-7002"0"0,15-4 1407 0 0,0-1 1 0 0,0-2-1 0 0,-1-1 1 0 0,57-28-1 0 0,-67 25-132 0 0,-1-1 0 0 0,0 0 0 0 0,-1-2 0 0 0,-1 0 0 0 0,0-1 0 0 0,-1-1 0 0 0,-2-1 0 0 0,0 0-1 0 0,0-1 1 0 0,-2-1 0 0 0,-1 0 0 0 0,-1-1 0 0 0,-1 0 0 0 0,-1-1 0 0 0,8-26 0 0 0,-16 42 291 0 0,0-1 0 0 0,-1 1 0 0 0,0-1 0 0 0,-1 1 0 0 0,0-1 0 0 0,-1-13 0 0 0,-3 18 843 0 0,-2 10-1048 0 0,-3 10-665 0 0,-14 54 175 0 0,3 1 0 0 0,4 0-1 0 0,-9 77 1 0 0,24-136 384 0 0,-35 245 392 0 0,-2 463 0 0 0,39-690-381 0 0,1 1 1 0 0,2-1-1 0 0,8 33 0 0 0,-8-46 16 0 0,1 0 0 0 0,1-1-1 0 0,0 1 1 0 0,1-1 0 0 0,1 0-1 0 0,15 23 1 0 0,-20-35-8 0 0,0 0 0 0 0,1-1 0 0 0,-1 1 0 0 0,1-1 1 0 0,0 0-1 0 0,0 1 0 0 0,0-2 0 0 0,0 1 0 0 0,0 0 0 0 0,0-1 0 0 0,1 0 0 0 0,0 0 0 0 0,5 2 0 0 0,-8-4-9 0 0,-1 0 0 0 0,1 1 0 0 0,0-1-1 0 0,-1 0 1 0 0,1 0 0 0 0,0 0 0 0 0,0 0 0 0 0,-1 0-1 0 0,1 0 1 0 0,0-1 0 0 0,0 1 0 0 0,-1 0-1 0 0,1-1 1 0 0,0 0 0 0 0,-1 1 0 0 0,1-1-1 0 0,0 0 1 0 0,-1 0 0 0 0,1 0 0 0 0,-1 0-1 0 0,0 0 1 0 0,1 0 0 0 0,-1 0 0 0 0,0 0 0 0 0,0 0-1 0 0,1-1 1 0 0,-1 1 0 0 0,0-1 0 0 0,0 1-1 0 0,0-1 1 0 0,-1 1 0 0 0,1-1 0 0 0,0 1-1 0 0,-1-1 1 0 0,1 0 0 0 0,-1 1 0 0 0,1-1-1 0 0,-1 0 1 0 0,1-2 0 0 0,1-10-121 0 0,-1 1 0 0 0,0-1 0 0 0,-1 1 0 0 0,0-1 1 0 0,-1 0-1 0 0,-1 1 0 0 0,0 0 0 0 0,-1-1 0 0 0,0 1 0 0 0,-1 0 0 0 0,-6-15 0 0 0,-10-18-87 0 0,-41-70-1 0 0,36 75 301 0 0,10 18 316 0 0,-21-44 0 0 0,34 61-323 0 0,-1 0 1 0 0,1 0-1 0 0,0 0 0 0 0,0-1 0 0 0,1 1 0 0 0,-1-1 0 0 0,2 1 0 0 0,-1-1 0 0 0,1 1 0 0 0,0-1 0 0 0,0 1 1 0 0,2-11-1 0 0,0 11-120 0 0,1 1 0 0 0,-1-1 0 0 0,1 1 0 0 0,0 0-1 0 0,0 0 1 0 0,1 0 0 0 0,-1 0 0 0 0,1 1 0 0 0,0-1 0 0 0,1 1 0 0 0,-1 0 0 0 0,1 0 0 0 0,0 1 0 0 0,5-4 0 0 0,12-7-198 0 0,43-20-1 0 0,93-30-861 0 0,-18 10-2888 0 0,-65 19 1494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1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7565 0 0,'0'0'1699'0'0,"-8"15"-1784"0"0,7-12 56 0 0,-12 25-96 0 0,1 0 1 0 0,2 0-1 0 0,-10 40 0 0 0,1 47 585 0 0,4 0 0 0 0,5 1-1 0 0,6 0 1 0 0,11 126 0 0 0,0-156-396 0 0,3 0 0 0 0,26 95 0 0 0,-21-122-47 0 0,4-1-1 0 0,1-1 0 0 0,52 99 1 0 0,-58-132-156 0 0,1 0 0 0 0,2-1 0 0 0,0 0 1 0 0,1-2-1 0 0,33 31 0 0 0,-36-39-592 0 0,0-1-1 0 0,1 0 1 0 0,0-1-1 0 0,34 17 1 0 0,-12-16-1313 0 0,4-13-686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2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1 313 5989 0 0,'0'0'3500'0'0,"15"-2"-3675"0"0,-3 0 188 0 0,1 0 0 0 0,24 2 1 0 0,-35 0-1 0 0,1 1 0 0 0,-1 0 1 0 0,1 0-1 0 0,-1 0 1 0 0,0 1-1 0 0,0-1 1 0 0,1 0-1 0 0,-1 1 1 0 0,0 0-1 0 0,0-1 1 0 0,-1 1-1 0 0,1 0 0 0 0,0 0 1 0 0,0 0-1 0 0,-1 0 1 0 0,1 0-1 0 0,-1 0 1 0 0,0 1-1 0 0,0-1 1 0 0,0 0-1 0 0,0 1 0 0 0,0-1 1 0 0,0 1-1 0 0,-1-1 1 0 0,1 6-1 0 0,2 0 23 0 0,8 31 206 0 0,-1 0 0 0 0,-2 0 0 0 0,5 70 0 0 0,-8 115 186 0 0,-6-179-362 0 0,-2 0 1 0 0,-11 59-1 0 0,11-86-18 0 0,-1 0 1 0 0,-1 0-1 0 0,-1-1 0 0 0,-1 0 1 0 0,0 0-1 0 0,-1 0 0 0 0,-1-1 1 0 0,-15 22-1 0 0,24-38-35 0 0,0 0 1 0 0,0 0-1 0 0,0 1 0 0 0,-1-1 0 0 0,1 0 0 0 0,0 1 1 0 0,0-1-1 0 0,0 0 0 0 0,0 0 0 0 0,0 1 1 0 0,-1-1-1 0 0,1 0 0 0 0,0 0 0 0 0,0 0 0 0 0,0 1 1 0 0,-1-1-1 0 0,1 0 0 0 0,0 0 0 0 0,0 0 1 0 0,0 0-1 0 0,-1 1 0 0 0,1-1 0 0 0,0 0 0 0 0,-1 0 1 0 0,1 0-1 0 0,0 0 0 0 0,0 0 0 0 0,-1 0 0 0 0,1 0 1 0 0,0 0-1 0 0,-1 0 0 0 0,1 0 0 0 0,0 0 1 0 0,0 0-1 0 0,-1 0 0 0 0,1 0 0 0 0,0 0 0 0 0,-1 0 1 0 0,1 0-1 0 0,0 0 0 0 0,0 0 0 0 0,-1 0 1 0 0,1 0-1 0 0,0 0 0 0 0,0-1 0 0 0,-1 1 0 0 0,1 0 1 0 0,0 0-1 0 0,0 0 0 0 0,-1 0 0 0 0,1-1 1 0 0,0 1-1 0 0,0 0 0 0 0,0 0 0 0 0,0-1 0 0 0,-1 1 1 0 0,1 0-1 0 0,0 0 0 0 0,0-1 0 0 0,0 1 1 0 0,0 0-1 0 0,0 0 0 0 0,0-1 0 0 0,0 1 0 0 0,-1-1 1 0 0,-2-19-98 0 0,3 5-226 0 0,0 0 1 0 0,1 0 0 0 0,1 1-1 0 0,0-1 1 0 0,6-18-1 0 0,28-74-299 0 0,-23 72 557 0 0,130-319-205 0 0,-138 345 411 0 0,0 0 1 0 0,1 0-1 0 0,-1 1 1 0 0,2-1-1 0 0,-1 1 1 0 0,1 1-1 0 0,0-1 1 0 0,11-8-1 0 0,-16 15-159 0 0,1-1 0 0 0,-1 0-1 0 0,0 1 1 0 0,1-1 0 0 0,0 1 0 0 0,-1 0-1 0 0,1 0 1 0 0,0 0 0 0 0,-1 0-1 0 0,1 0 1 0 0,0 1 0 0 0,0-1 0 0 0,0 1-1 0 0,0 0 1 0 0,-1 0 0 0 0,1 0-1 0 0,0 0 1 0 0,0 0 0 0 0,0 1 0 0 0,0-1-1 0 0,0 1 1 0 0,-1 0 0 0 0,1 0 0 0 0,0 0-1 0 0,-1 0 1 0 0,1 0 0 0 0,0 1-1 0 0,-1-1 1 0 0,0 1 0 0 0,1-1 0 0 0,-1 1-1 0 0,3 3 1 0 0,6 6 57 0 0,0 2 1 0 0,0-1-1 0 0,-1 1 0 0 0,-1 1 1 0 0,0 0-1 0 0,-1 0 0 0 0,0 1 1 0 0,6 17-1 0 0,38 130 80 0 0,-48-149-130 0 0,6 22-342 0 0,38 152 862 0 0,-42-152-3341 0 0,4 53-1 0 0,-10-77-1499 0 0</inkml:trace>
  <inkml:trace contextRef="#ctx0" brushRef="#br0" timeOffset="1">1131 0 9217 0 0,'0'0'5564'0'0,"5"120"-7560"0"0,-5-47 2072 0 0,0 30-76 0 0,0 35-104 0 0,3 17 92 0 0,-2 1-40 0 0,-1-4-8 0 0,0-22-672 0 0,-6-3-1860 0 0,0-37-1409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2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1508 4560 0 0,'0'0'11657'0'0,"4"27"-12017"0"0,0-22-16 0 0,2 1 212 0 0,2 0-312 0 0,6-2-668 0 0,2-6-836 0 0,0-6-1312 0 0,9-39-4021 0 0</inkml:trace>
  <inkml:trace contextRef="#ctx0" brushRef="#br0" timeOffset="1">911 40 6341 0 0,'0'0'6428'0'0,"119"-18"-7956"0"0,-66 10 1516 0 0,7 0 0 0 0,3 4 12 0 0,-1 2-80 0 0,-2 2-8 0 0,-3 2-312 0 0,-12 10-972 0 0,-16-1-1080 0 0,-18 10-1701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3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1 593 11265 0 0,'0'0'2244'0'0,"114"56"-4148"0"0,-63-45 1904 0 0,19-6-24 0 0,23-5-724 0 0,-4-5-736 0 0,-10-12-708 0 0,-26 3-481 0 0,11-24-1583 0 0</inkml:trace>
  <inkml:trace contextRef="#ctx0" brushRef="#br0" timeOffset="1">1211 1 4560 0 0,'0'0'9230'0'0,"1"14"-10547"0"0,6 468 2643 0 0,-8-444-1392 0 0,-25 349 125 0 0,1-224-3015 0 0,18-134-387 0 0,-1-3-1490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1 448 3332 0 0,'0'0'7479'0'0,"14"8"-7764"0"0,-3-1 250 0 0,18 9 9 0 0,42 32-1 0 0,-30-15 91 0 0,-2-2-22 0 0,82 50 1 0 0,-107-73-28 0 0,0-1 1 0 0,0 0-1 0 0,1-1 1 0 0,0-1 0 0 0,1-1-1 0 0,-1 0 1 0 0,1-1-1 0 0,0 0 1 0 0,0-1 0 0 0,19-1-1 0 0,-31-1 12 0 0,0 0 0 0 0,0 0 0 0 0,0-1 0 0 0,0 0 0 0 0,0 1 0 0 0,0-1 0 0 0,-1-1 0 0 0,1 1 0 0 0,0-1 0 0 0,0 1 0 0 0,-1-1 0 0 0,1 0 0 0 0,-1 0 0 0 0,1 0 0 0 0,-1-1 0 0 0,0 1 0 0 0,0-1 0 0 0,0 0 0 0 0,3-3 0 0 0,-2 0 74 0 0,0-1-1 0 0,-1 1 1 0 0,0-1 0 0 0,0 0 0 0 0,0 0-1 0 0,0 0 1 0 0,-1 0 0 0 0,0 0-1 0 0,1-12 1 0 0,3-30 164 0 0,-1-1 0 0 0,-3 1 0 0 0,-2 0 0 0 0,-2-1 0 0 0,-2 1 0 0 0,-2 0 0 0 0,-2 0 0 0 0,-3 1 0 0 0,-18-53 0 0 0,25 92-288 0 0,3 5-26 0 0,0-1 1 0 0,0 1-1 0 0,-1 0 1 0 0,0 0-1 0 0,0 0 0 0 0,0 0 1 0 0,0 0-1 0 0,-1 0 0 0 0,1 1 1 0 0,-1-1-1 0 0,0 1 1 0 0,-6-6-1 0 0,8 12-474 0 0,1 0 0 0 0,-1 0 1 0 0,0 0-1 0 0,1 0 0 0 0,0 0 0 0 0,-1 0 0 0 0,2 5 1 0 0,-2 1-148 0 0,1-6 322 0 0,0 1-1 0 0,0-1 0 0 0,0 0 0 0 0,0 0 0 0 0,0 0 1 0 0,1 0-1 0 0,-1 1 0 0 0,1-1 0 0 0,1 3 1 0 0,15 19-3957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32 1540 0 0,'0'0'6769'0'0,"3"-7"-6096"0"0,7-18-92 0 0,-5 72 2775 0 0,-9 12-2652 0 0,-2-1 0 0 0,-23 98 1 0 0,1-3-317 0 0,11-50-133 0 0,5-34-468 0 0,-5 128 0 0 0,17-230-8363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4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73 7129 0 0,'0'0'4509'0'0,"-14"10"-3030"0"0,-9 6-1466 0 0,0 2 0 0 0,1 0 0 0 0,1 2 0 0 0,1 0 0 0 0,-35 45 0 0 0,47-52-29 0 0,1 0 1 0 0,0 0-1 0 0,0 0 1 0 0,1 1 0 0 0,1 0-1 0 0,1 0 1 0 0,0 1 0 0 0,-4 24-1 0 0,7-29-18 0 0,1-1-1 0 0,0 1 0 0 0,0 0 1 0 0,1 0-1 0 0,0 0 1 0 0,1 0-1 0 0,0-1 0 0 0,0 1 1 0 0,1-1-1 0 0,1 1 1 0 0,-1-1-1 0 0,2 0 0 0 0,-1-1 1 0 0,6 10-1 0 0,-2-7-44 0 0,0-1 1 0 0,0 0-1 0 0,1 0 0 0 0,1-1 1 0 0,-1 0-1 0 0,16 11 0 0 0,-21-16-51 0 0,1-1 0 0 0,0 0-1 0 0,0 0 1 0 0,0-1 0 0 0,0 1-1 0 0,0-1 1 0 0,0 0 0 0 0,1 0-1 0 0,-1-1 1 0 0,1 0 0 0 0,-1 0-1 0 0,1 0 1 0 0,-1 0 0 0 0,1-1-1 0 0,0 0 1 0 0,-1 0 0 0 0,9-2-1 0 0,-11 1 154 0 0,-1 0 0 0 0,0 0 0 0 0,1 0-1 0 0,-1-1 1 0 0,0 1 0 0 0,0-1 0 0 0,0 0 0 0 0,0 0-1 0 0,0 0 1 0 0,0 1 0 0 0,0-2 0 0 0,0 1 0 0 0,-1 0-1 0 0,1 0 1 0 0,-1-1 0 0 0,0 1 0 0 0,0 0 0 0 0,1-1 0 0 0,-2 1-1 0 0,2-5 1 0 0,2-6 155 0 0,-1 1 1 0 0,0-1-1 0 0,0-13 0 0 0,6-127 730 0 0,1-15-571 0 0,-6 140-165 0 0,0 0 1 0 0,2 0-1 0 0,18-50 1 0 0,-24 77-187 0 0,0-1 1 0 0,1 1 0 0 0,-1 0-1 0 0,1-1 1 0 0,0 1 0 0 0,-1 0 0 0 0,1-1-1 0 0,0 1 1 0 0,0 0 0 0 0,0 0-1 0 0,0-1 1 0 0,0 1 0 0 0,0 0 0 0 0,0 0-1 0 0,0 0 1 0 0,0 1 0 0 0,0-1-1 0 0,1 0 1 0 0,-1 0 0 0 0,0 1 0 0 0,1-1-1 0 0,-1 0 1 0 0,0 1 0 0 0,1-1-1 0 0,-1 1 1 0 0,1 0 0 0 0,1-1 0 0 0,0 2-29 0 0,0-1 0 0 0,-1 1 0 0 0,1-1 0 0 0,0 1 1 0 0,-1 0-1 0 0,1 0 0 0 0,0 1 0 0 0,-1-1 0 0 0,1 0 0 0 0,-1 1 1 0 0,0 0-1 0 0,1-1 0 0 0,1 3 0 0 0,7 7 0 0 0,0-1-1 0 0,-1 1 1 0 0,0 1-1 0 0,9 16 1 0 0,1 8 50 0 0,-2 1 1 0 0,-1 1-1 0 0,22 77 0 0 0,-26-74-14 0 0,-13-40 9 0 0,2 5 46 0 0,0 0 1 0 0,0 0-1 0 0,-1 0 1 0 0,0 0-1 0 0,1 12 467 0 0,-2-54 927 0 0,1 23-1709 0 0,0 1 1 0 0,1-1-1 0 0,1 1 0 0 0,0 0 0 0 0,1 0 0 0 0,0 0 0 0 0,1 0 0 0 0,11-20 1 0 0,-3 9-73 0 0,2 0 0 0 0,0 1 0 0 0,20-22 0 0 0,-32 40 326 0 0,0 1 1 0 0,0 0-1 0 0,0 0 1 0 0,0 0-1 0 0,1 1 1 0 0,-1-1-1 0 0,1 1 1 0 0,0-1-1 0 0,-1 1 1 0 0,1 1-1 0 0,0-1 1 0 0,5-1-1 0 0,-7 2 13 0 0,1 1 1 0 0,-1 0-1 0 0,1 0 0 0 0,-1 0 1 0 0,1 0-1 0 0,-1 0 1 0 0,1 0-1 0 0,-1 1 0 0 0,0-1 1 0 0,1 1-1 0 0,-1 0 0 0 0,0 0 1 0 0,1 0-1 0 0,-1 0 0 0 0,0 0 1 0 0,0 0-1 0 0,0 0 0 0 0,0 1 1 0 0,0-1-1 0 0,0 1 1 0 0,0-1-1 0 0,1 3 0 0 0,17 18 550 0 0,-1 1 0 0 0,25 42 0 0 0,-25-36-380 0 0,40 48-1 0 0,-52-70-155 0 0,0 1-1 0 0,0-2 1 0 0,1 1-1 0 0,0-1 1 0 0,0 0-1 0 0,1 0 1 0 0,0-1-1 0 0,0-1 1 0 0,0 1-1 0 0,14 4 1 0 0,-15-7 22 0 0,0-1 1 0 0,0 0-1 0 0,1 0 1 0 0,-1-1-1 0 0,0 0 1 0 0,0 0-1 0 0,0 0 1 0 0,0-1 0 0 0,0-1-1 0 0,0 0 1 0 0,0 0-1 0 0,0 0 1 0 0,0-1-1 0 0,-1 0 1 0 0,1 0-1 0 0,-1-1 1 0 0,0 0-1 0 0,0 0 1 0 0,0-1-1 0 0,-1 0 1 0 0,8-8-1 0 0,8-6-76 0 0,-2-2-1 0 0,0-1 1 0 0,-2 0-1 0 0,26-41 1 0 0,-29 40-42 0 0,23-47 1 0 0,-35 63 155 0 0,0 0 1 0 0,0-1-1 0 0,-1 0 0 0 0,0 1 1 0 0,0-1-1 0 0,-1 0 1 0 0,0 0-1 0 0,0 0 1 0 0,-1 0-1 0 0,0 0 0 0 0,-1-10 1 0 0,1 17-60 0 0,0-1 1 0 0,0 1 0 0 0,-1-1-1 0 0,1 1 1 0 0,0 0-1 0 0,-1-1 1 0 0,1 1-1 0 0,-1-1 1 0 0,0 1 0 0 0,1 0-1 0 0,-1 0 1 0 0,0-1-1 0 0,0 1 1 0 0,0 0-1 0 0,0 0 1 0 0,0 0-1 0 0,0 0 1 0 0,0 0 0 0 0,0 0-1 0 0,0 0 1 0 0,0 0-1 0 0,0 0 1 0 0,-1 1-1 0 0,1-1 1 0 0,0 0 0 0 0,-1 1-1 0 0,1-1 1 0 0,0 1-1 0 0,-1 0 1 0 0,1-1-1 0 0,-2 1 1 0 0,0 0-44 0 0,1 0 0 0 0,0 0 0 0 0,-1 1-1 0 0,1-1 1 0 0,0 1 0 0 0,0 0 0 0 0,0-1 0 0 0,-1 1 0 0 0,1 0 0 0 0,0 0 0 0 0,0 0-1 0 0,0 1 1 0 0,0-1 0 0 0,1 0 0 0 0,-1 1 0 0 0,0-1 0 0 0,0 1 0 0 0,-2 3 0 0 0,-3 5-9 0 0,0 1 0 0 0,1-1 0 0 0,0 1 0 0 0,1 0 0 0 0,0 1 0 0 0,1 0 0 0 0,0-1 0 0 0,1 1 1 0 0,-3 19-1 0 0,2-8-27 0 0,2 1 0 0 0,1-1 1 0 0,1 1-1 0 0,3 25 1 0 0,-2-38 24 0 0,1-1 0 0 0,1 1 0 0 0,0-1 0 0 0,0 0 0 0 0,1 0 0 0 0,0 0 0 0 0,0-1 0 0 0,1 0 0 0 0,12 17 1 0 0,-4-10-437 0 0,0 0 1 0 0,1-1 0 0 0,0-1 0 0 0,17 13 0 0 0,5-1-2854 0 0,13-7-2052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4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1 4852 0 0,'0'0'3139'0'0,"1"21"-2849"0"0,24 318 551 0 0,-15 53 1577 0 0,-37 3-471 0 0,-10-187-1554 0 0,-9-1-1 0 0,-9-2 1 0 0,-84 203-1 0 0,124-368-404 0 0,-2-2 0 0 0,-32 56 0 0 0,41-81 15 0 0,0-1-1 0 0,-1 0 0 0 0,0 0 0 0 0,-1-1 1 0 0,-1 0-1 0 0,1-1 0 0 0,-2 0 0 0 0,1-1 1 0 0,-1 0-1 0 0,-18 10 0 0 0,26-17-31 0 0,-1 0 1 0 0,0 0-1 0 0,0 0 0 0 0,0 0 1 0 0,0-1-1 0 0,-11 2 0 0 0,15-3-15 0 0,0 0-1 0 0,0 0 1 0 0,-1 0 0 0 0,1 0-1 0 0,0 0 1 0 0,0 0-1 0 0,0 0 1 0 0,-1-1 0 0 0,1 1-1 0 0,0 0 1 0 0,0-1 0 0 0,0 1-1 0 0,0-1 1 0 0,0 1-1 0 0,0-1 1 0 0,0 1 0 0 0,0-1-1 0 0,0 0 1 0 0,0 0-1 0 0,0 1 1 0 0,0-1 0 0 0,0 0-1 0 0,0 0 1 0 0,1 0-1 0 0,-1 0 1 0 0,0 0 0 0 0,1 0-1 0 0,-1 0 1 0 0,1 0 0 0 0,-1 0-1 0 0,1 0 1 0 0,-1 0-1 0 0,1-1 1 0 0,0 1 0 0 0,-1-2-1 0 0,0-3-480 0 0,0 0 1 0 0,1 0-1 0 0,-1 0 0 0 0,1 0 1 0 0,0 0-1 0 0,1 0 0 0 0,0 0 0 0 0,0 0 1 0 0,3-11-1 0 0,22-54-4631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5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0 14221 0 0,'0'0'3431'0'0,"-1"5"-4541"0"0,-13 121-179 0 0,14-125 997 0 0,0 0 0 0 0,0 1 1 0 0,0-1-1 0 0,-1 1 0 0 0,1-1 1 0 0,-1 1-1 0 0,1-1 0 0 0,-1 0 0 0 0,1 1 1 0 0,-1-1-1 0 0,0 0 0 0 0,0 0 1 0 0,0 0-1 0 0,1 1 0 0 0,-1-1 1 0 0,0 0-1 0 0,0 0 0 0 0,-1 0 1 0 0,1 0-1 0 0,0-1 0 0 0,0 1 0 0 0,0 0 1 0 0,-1 0-1 0 0,1-1 0 0 0,0 1 1 0 0,-1-1-1 0 0,1 1 0 0 0,0-1 1 0 0,-1 1-1 0 0,1-1 0 0 0,-3 0 1 0 0,-15 4-4320 0 0</inkml:trace>
  <inkml:trace contextRef="#ctx0" brushRef="#br0" timeOffset="1">117 721 12437 0 0,'0'0'3076'0'0,"-10"17"-3130"0"0,-1 0 65 0 0,-14 25-17 0 0,-20 46-1 0 0,38-70-627 0 0,1 0 0 0 0,-7 37 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8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14 143 2796 0 0,'0'0'7800'0'0,"-4"-2"-7492"0"0,-5-2-207 0 0,9 1-95 0 0,17-2-22 0 0,2 1 225 0 0,138-34 212 0 0,1 7 0 0 0,1 7 0 0 0,321-7 1 0 0,-397 35-510 0 0,-75-3-162 0 0,0 0 1 0 0,-1 0-1 0 0,1 1 1 0 0,-1 1-1 0 0,0-1 1 0 0,0 1 0 0 0,0 0-1 0 0,11 7 1 0 0,-18-10 54 0 0,1 0 1 0 0,0 1 0 0 0,-1-1-1 0 0,1 1 1 0 0,0-1-1 0 0,-1 1 1 0 0,1-1 0 0 0,-1 1-1 0 0,1-1 1 0 0,-1 1 0 0 0,1 0-1 0 0,-1-1 1 0 0,1 1-1 0 0,-1 0 1 0 0,0 0 0 0 0,1-1-1 0 0,-1 1 1 0 0,0 0 0 0 0,0 0-1 0 0,1-1 1 0 0,-1 1-1 0 0,0 0 1 0 0,0 0 0 0 0,0-1-1 0 0,0 1 1 0 0,0 0 0 0 0,0 0-1 0 0,0 0 1 0 0,0-1-1 0 0,0 1 1 0 0,-1 1 0 0 0,-7 9-3022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8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9005 0 0,'0'0'1881'0'0,"17"-7"-2859"0"0,3-1 997 0 0,0-1 129 0 0,1 1-1 0 0,-1 1 0 0 0,32-6 0 0 0,97-13 369 0 0,2 6 0 0 0,227 0 0 0 0,-358 19-997 0 0,0 2 0 0 0,0 0 1 0 0,0 1-1 0 0,-1 1 0 0 0,29 8 1 0 0,-38-4-1709 0 0,-9-7 2121 0 0,-1 0 0 0 0,0 0 0 0 0,0 1 0 0 0,0-1 0 0 0,0 0 0 0 0,0 0 0 0 0,0 0 0 0 0,0 1 0 0 0,0-1 0 0 0,0 0 0 0 0,0 0 0 0 0,0 0 0 0 0,0 1 0 0 0,0-1 0 0 0,0 0 0 0 0,0 0 0 0 0,0 0 0 0 0,0 0 0 0 0,0 1 0 0 0,0-1 0 0 0,0 0 0 0 0,0 0 0 0 0,0 0 0 0 0,-1 1 0 0 0,1-1 0 0 0,0 0 0 0 0,0 0 0 0 0,-2 1-680 0 0,2-1 680 0 0,0 1 0 0 0,0-1 0 0 0,0 0 0 0 0,-1 0 0 0 0,1 0 0 0 0,0 0 0 0 0,0 0 0 0 0,0 0 0 0 0,-1 0 0 0 0,1 0 0 0 0,0 0 0 0 0,0 0 0 0 0,0 0 0 0 0,-1 0 0 0 0,1 0 0 0 0,0 0 0 0 0,0-1 0 0 0,0 1 0 0 0,0 0 0 0 0,-1 0 0 0 0,1 0 0 0 0,0 0 0 0 0,0 0 0 0 0,-1 0 0 0 0,-21 0-827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9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47 7173 0 0,'0'0'4905'0'0,"-4"13"-7617"0"0,-9 55 3095 0 0,-5 83 0 0 0,0 423 717 0 0,17-329-5735 0 0,10-258-192 0 0,3-17 3797 0 0</inkml:trace>
  <inkml:trace contextRef="#ctx0" brushRef="#br0" timeOffset="1">548 1 900 0 0,'0'0'9267'0'0,"-1"18"-9380"0"0,-34 329 1617 0 0,2 114-1178 0 0,27-331-38 0 0,2-44-1115 0 0,4-86 724 0 0,-1 1 0 0 0,1-1-1 0 0,0 0 1 0 0,0 1 0 0 0,0-1 0 0 0,0 1-1 0 0,0-1 1 0 0,0 0 0 0 0,0 1 0 0 0,0-1-1 0 0,0 1 1 0 0,0-1 0 0 0,0 0 0 0 0,0 1-1 0 0,0-1 1 0 0,0 1 0 0 0,0-1 0 0 0,1 0 0 0 0,-1 1-1 0 0,0-1 1 0 0,0 0 0 0 0,0 1 0 0 0,1-1-1 0 0,-1 0 1 0 0,0 1 0 0 0,0-1 0 0 0,1 0-1 0 0,-1 1 1 0 0,0-1 0 0 0,0 0 0 0 0,1 0-1 0 0,-1 1 1 0 0,0-1 0 0 0,1 0 0 0 0,-1 0 0 0 0,1 0-1 0 0,-1 0 1 0 0,0 1 0 0 0,1-1 0 0 0,-1 0-1 0 0,0 0 1 0 0,1 0 0 0 0,-1 0 0 0 0,1 0-1 0 0,-1 0 1 0 0,1 0 0 0 0,-1 0 0 0 0,0 0-1 0 0,1 0 1 0 0,-1 0 0 0 0,0 0 0 0 0,1 0-1 0 0,-1 0 1 0 0,1-1 0 0 0,-1 1 0 0 0,0 0 0 0 0,1 0-1 0 0,-1 0 1 0 0,0-1 0 0 0,1 1 0 0 0,-1 0-1 0 0,1-1 1 0 0,17-15-4418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19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210 287 432 0 0,'0'0'5255'0'0,"0"8"-4767"0"0,1 39 242 0 0,-1-46-694 0 0,0-1-1 0 0,0 1 1 0 0,0 0-1 0 0,1 0 1 0 0,-1-1-1 0 0,0 1 1 0 0,1 0-1 0 0,-1 0 1 0 0,0-1 0 0 0,1 1-1 0 0,-1-1 1 0 0,1 1-1 0 0,-1 0 1 0 0,1-1-1 0 0,0 1 1 0 0,-1-1-1 0 0,1 1 1 0 0,0-1-1 0 0,-1 1 1 0 0,1-1-1 0 0,0 0 1 0 0,-1 1-1 0 0,1-1 1 0 0,0 0-1 0 0,0 0 1 0 0,-1 1-1 0 0,1-1 1 0 0,0 0-1 0 0,0 0 1 0 0,-1 0-1 0 0,1 0 1 0 0,0 0-1 0 0,0 0 1 0 0,0 0 0 0 0,-1 0-1 0 0,1 0 1 0 0,0 0-1 0 0,0-1 1 0 0,-1 1-1 0 0,1 0 1 0 0,0 0-1 0 0,0-1 1 0 0,-1 1-1 0 0,1-1 1 0 0,0 1-1 0 0,-1 0 1 0 0,1-1-1 0 0,-1 1 1 0 0,1-1-1 0 0,0 0 1 0 0,-1 1-1 0 0,1-1 1 0 0,-1 1-1 0 0,1-1 1 0 0,-1 0-1 0 0,0 1 1 0 0,1-2-1 0 0,5-8-43 0 0,0-1-1 0 0,0 1 0 0 0,-1-1 1 0 0,0 0-1 0 0,-1-1 0 0 0,-1 1 1 0 0,0-1-1 0 0,0 0 0 0 0,-1 0 0 0 0,-1 0 1 0 0,0 0-1 0 0,-1-20 0 0 0,0 23 1 0 0,-1 0 1 0 0,0 0-1 0 0,0-1 0 0 0,-1 1 0 0 0,-1 1 0 0 0,1-1 1 0 0,-2 0-1 0 0,1 1 0 0 0,-1-1 0 0 0,0 1 0 0 0,-1 0 0 0 0,1 0 1 0 0,-2 1-1 0 0,1-1 0 0 0,-1 1 0 0 0,0 0 0 0 0,-9-7 0 0 0,13 12 42 0 0,-1 0-1 0 0,0 0 0 0 0,0 0 1 0 0,0 0-1 0 0,0 0 0 0 0,0 0 1 0 0,-1 1-1 0 0,1 0 0 0 0,0-1 1 0 0,-1 1-1 0 0,1 0 0 0 0,-1 1 0 0 0,1-1 1 0 0,-1 1-1 0 0,1-1 0 0 0,-1 1 1 0 0,1 0-1 0 0,-1 0 0 0 0,-5 2 1 0 0,4-1-13 0 0,0 1 1 0 0,0 0-1 0 0,1 0 1 0 0,-1 0-1 0 0,1 1 1 0 0,-1-1-1 0 0,1 1 1 0 0,0 0 0 0 0,0 1-1 0 0,0-1 1 0 0,1 1-1 0 0,-5 4 1 0 0,-2 5 5 0 0,1 0 0 0 0,0 1 0 0 0,1 0 0 0 0,0 0 0 0 0,1 1 0 0 0,1 0 0 0 0,-8 25 0 0 0,10-22-14 0 0,0 1 0 0 0,1-1-1 0 0,0 1 1 0 0,2 0 0 0 0,0 0-1 0 0,2 0 1 0 0,0-1 0 0 0,1 1-1 0 0,0 0 1 0 0,2-1 0 0 0,0 0 0 0 0,7 19-1 0 0,-6-25 16 0 0,0 0 0 0 0,1 0 0 0 0,0-1 0 0 0,1 0 0 0 0,0-1 0 0 0,0 1 0 0 0,1-1 0 0 0,1-1 0 0 0,0 1 0 0 0,0-2 0 0 0,0 1 0 0 0,1-1 0 0 0,1-1 0 0 0,-1 1 0 0 0,1-2-1 0 0,0 0 1 0 0,1 0 0 0 0,19 7 0 0 0,-15-8-208 0 0,0-1 0 0 0,1 0-1 0 0,-1-1 1 0 0,0 0-1 0 0,1-2 1 0 0,0 0 0 0 0,-1-1-1 0 0,1 0 1 0 0,0-2 0 0 0,-1 0-1 0 0,1 0 1 0 0,21-8-1 0 0,-33 9-167 0 0,-1-1-1 0 0,0 0 0 0 0,1 0 0 0 0,-1 0 0 0 0,0 0 0 0 0,7-6 0 0 0,26-33-4070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0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0 872 0 0,'0'0'8804'0'0,"0"18"-9218"0"0,11 310 668 0 0,-11-313-201 0 0,4 61 401 0 0,-3 1 0 0 0,-15 119 1 0 0,12-183-395 0 0,3-10-25 0 0,-1 0 1 0 0,0 0-1 0 0,-1-1 1 0 0,1 1 0 0 0,0 0-1 0 0,-1 0 1 0 0,0 0-1 0 0,1 0 1 0 0,-1-1-1 0 0,0 1 1 0 0,-1 0 0 0 0,1-1-1 0 0,-3 6 1 0 0,3-8-14 0 0,1 0-1 0 0,-1 0 1 0 0,1 0 0 0 0,-1 0 0 0 0,1 0 0 0 0,-1 0-1 0 0,1-1 1 0 0,0 1 0 0 0,-1 0 0 0 0,1 0 0 0 0,-1 0-1 0 0,1 0 1 0 0,-1 0 0 0 0,1-1 0 0 0,0 1 0 0 0,-1 0 0 0 0,1 0-1 0 0,-1-1 1 0 0,1 1 0 0 0,0 0 0 0 0,-1-1 0 0 0,1 1-1 0 0,0 0 1 0 0,0-1 0 0 0,-1 1 0 0 0,1-1 0 0 0,0 1-1 0 0,0 0 1 0 0,0-1 0 0 0,-1 1 0 0 0,1-1 0 0 0,0 1 0 0 0,0-1-1 0 0,0 1 1 0 0,0-1 0 0 0,0 1 0 0 0,0 0 0 0 0,0-2-1 0 0,-6-21-324 0 0,6 22 292 0 0,-4-18-52 0 0,2-1 0 0 0,0 0-1 0 0,1 0 1 0 0,1 0 0 0 0,1 0-1 0 0,0 1 1 0 0,2-1 0 0 0,0 0-1 0 0,1 1 1 0 0,1 0 0 0 0,9-21-1 0 0,-14 39 62 0 0,0 0-1 0 0,1 0 1 0 0,-1 1-1 0 0,1-1 1 0 0,-1 0-1 0 0,1 1 1 0 0,-1-1-1 0 0,1 0 1 0 0,-1 1-1 0 0,1-1 1 0 0,-1 0-1 0 0,1 1 1 0 0,0-1-1 0 0,-1 1 1 0 0,1-1-1 0 0,0 1 1 0 0,-1 0-1 0 0,1-1 1 0 0,0 1-1 0 0,0 0 1 0 0,0-1-1 0 0,-1 1 1 0 0,1 0-1 0 0,0 0 1 0 0,0 0-1 0 0,0 0 1 0 0,0-1-1 0 0,-1 1 1 0 0,1 0-1 0 0,0 1 1 0 0,0-1-1 0 0,0 0 1 0 0,0 0-1 0 0,-1 0 1 0 0,1 0-1 0 0,0 1 1 0 0,0-1-1 0 0,-1 0 1 0 0,1 1-1 0 0,0-1 1 0 0,0 1-1 0 0,-1-1 0 0 0,1 0 1 0 0,0 1-1 0 0,0 0 1 0 0,33 31-394 0 0,-29-27 524 0 0,140 182 299 0 0,-43-51-1454 0 0,-101-135 992 0 0,3 5-794 0 0,1-1 1 0 0,-1 0-1 0 0,1 0 1 0 0,0 0-1 0 0,1 0 1 0 0,10 7-1 0 0,9-5-3619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0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0 357 4924 0 0,'0'0'5428'0'0,"16"-10"-6395"0"0,2-1 945 0 0,18-11 60 0 0,42-34 1 0 0,-66 46-124 0 0,-1 0 0 0 0,0-1 0 0 0,-1-1 0 0 0,0 0 0 0 0,14-24 0 0 0,-20 30 66 0 0,-1 0 0 0 0,0 1-1 0 0,0-1 1 0 0,-1-1-1 0 0,1 1 1 0 0,-1 0-1 0 0,-1-1 1 0 0,1 1-1 0 0,-1 0 1 0 0,0-1-1 0 0,-1 0 1 0 0,0 1-1 0 0,0-1 1 0 0,0 1-1 0 0,0-1 1 0 0,-3-7-1 0 0,2 11 73 0 0,1 0 0 0 0,-1 0 0 0 0,0 1 0 0 0,-1-1-1 0 0,1 1 1 0 0,0-1 0 0 0,-1 1 0 0 0,1-1 0 0 0,-1 1-1 0 0,0 0 1 0 0,0 0 0 0 0,0 0 0 0 0,0 0 0 0 0,0 0-1 0 0,0 0 1 0 0,-1 0 0 0 0,1 1 0 0 0,-1-1 0 0 0,1 1-1 0 0,-1 0 1 0 0,1 0 0 0 0,-1 0 0 0 0,0 0 0 0 0,1 0-1 0 0,-1 0 1 0 0,0 1 0 0 0,0-1 0 0 0,0 1 0 0 0,0 0-1 0 0,1 0 1 0 0,-1 0 0 0 0,0 0 0 0 0,0 1 0 0 0,0-1-1 0 0,0 1 1 0 0,-4 1 0 0 0,0 0-40 0 0,-1 0 0 0 0,1 1 0 0 0,0-1 0 0 0,0 2 0 0 0,0-1 0 0 0,1 1 0 0 0,-1 0 0 0 0,1 0 0 0 0,0 0 0 0 0,0 1 0 0 0,0 0 0 0 0,-8 11 0 0 0,7-5-19 0 0,0 0-1 0 0,1 1 1 0 0,1-1-1 0 0,0 1 1 0 0,0 0-1 0 0,1 1 1 0 0,1-1-1 0 0,0 1 1 0 0,0 0-1 0 0,2 0 1 0 0,0 0-1 0 0,0 25 1 0 0,2-29-108 0 0,0 1 1 0 0,0 0 0 0 0,1 0 0 0 0,0-1-1 0 0,1 1 1 0 0,0-1 0 0 0,0 1 0 0 0,1-1 0 0 0,8 15-1 0 0,-8-19-239 0 0,0 0-1 0 0,0 1 0 0 0,0-1 1 0 0,0-1-1 0 0,1 1 1 0 0,0-1-1 0 0,0 0 0 0 0,0 0 1 0 0,9 5-1 0 0,4 0-2275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1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233 486 3744 0 0,'0'0'4653'0'0,"-16"-12"-4563"0"0,-49-35 101 0 0,61 45-177 0 0,1 0 0 0 0,0 0 0 0 0,-1 1 0 0 0,1-1-1 0 0,-1 1 1 0 0,1 0 0 0 0,-1 0 0 0 0,0 0 0 0 0,0 0 0 0 0,1 0-1 0 0,-1 1 1 0 0,0 0 0 0 0,0 0 0 0 0,0 0 0 0 0,1 0 0 0 0,-1 1-1 0 0,0-1 1 0 0,0 1 0 0 0,1 0 0 0 0,-1 0 0 0 0,0 1 0 0 0,1-1 0 0 0,-1 1-1 0 0,1-1 1 0 0,-1 1 0 0 0,1 0 0 0 0,0 0 0 0 0,0 1 0 0 0,0-1-1 0 0,0 1 1 0 0,1-1 0 0 0,-1 1 0 0 0,-4 6 0 0 0,4-5-5 0 0,-1 1 0 0 0,1 0 1 0 0,0 0-1 0 0,1 0 0 0 0,-1 0 0 0 0,1 1 1 0 0,0-1-1 0 0,0 0 0 0 0,1 1 1 0 0,0 0-1 0 0,0-1 0 0 0,0 1 0 0 0,0 0 1 0 0,1-1-1 0 0,0 1 0 0 0,0 0 0 0 0,1 0 1 0 0,-1-1-1 0 0,1 1 0 0 0,2 6 0 0 0,0-5-7 0 0,0 0-1 0 0,0 0 0 0 0,0 0 0 0 0,1 0 0 0 0,0 0 0 0 0,1-1 0 0 0,0 1 0 0 0,0-1 1 0 0,0 0-1 0 0,0-1 0 0 0,1 1 0 0 0,0-1 0 0 0,0 0 0 0 0,9 5 0 0 0,1-1 76 0 0,1 0 0 0 0,0-1 0 0 0,0 0 0 0 0,1-2 0 0 0,0 0 0 0 0,0-1 0 0 0,0-1 0 0 0,30 3 0 0 0,-27-5-595 0 0,0-1 0 0 0,1-1-1 0 0,-1-1 1 0 0,24-4-1 0 0,-9-6-1713 0 0,2-14-1737 0 0</inkml:trace>
  <inkml:trace contextRef="#ctx0" brushRef="#br0" timeOffset="1">586 0 9009 0 0,'0'0'1006'0'0,"0"16"-1954"0"0,14 188 1793 0 0,-14-200-867 0 0,23 277 722 0 0,-23-241-1125 0 0,-2 0 0 0 0,-1 0 0 0 0,-2-1 0 0 0,-1 1 0 0 0,-13 39 0 0 0,15-61-3473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404 124 5777 0 0,'0'0'3447'0'0,"2"-14"-3135"0"0,5-44 149 0 0,-6 56-415 0 0,-1 1 1 0 0,0-1-1 0 0,0 0 0 0 0,0 1 1 0 0,0-1-1 0 0,0 0 0 0 0,-1 0 1 0 0,1 1-1 0 0,0-1 1 0 0,-1 0-1 0 0,1 1 0 0 0,-1-1 1 0 0,0 1-1 0 0,1-1 0 0 0,-1 1 1 0 0,0-1-1 0 0,0 1 0 0 0,0-1 1 0 0,0 1-1 0 0,0 0 0 0 0,0-1 1 0 0,-1 1-1 0 0,1 0 1 0 0,0 0-1 0 0,-1 0 0 0 0,1 0 1 0 0,-1 0-1 0 0,1 0 0 0 0,-3-1 1 0 0,-2 1 55 0 0,1-1-1 0 0,-1 1 1 0 0,0 0 0 0 0,1 0 0 0 0,-1 0-1 0 0,-7 1 1 0 0,7 0-88 0 0,-3 0-32 0 0,-1 1 0 0 0,0 0 0 0 0,0 1 0 0 0,0 0 0 0 0,1 0 0 0 0,-1 1-1 0 0,1 1 1 0 0,0-1 0 0 0,0 2 0 0 0,0-1 0 0 0,0 1 0 0 0,1 0 0 0 0,0 1 0 0 0,0 0 0 0 0,-12 12 0 0 0,3-2 10 0 0,0 1 0 0 0,2 1-1 0 0,0 1 1 0 0,1 0 0 0 0,-17 32 0 0 0,20-28 45 0 0,0 0 0 0 0,1 1 1 0 0,2 1-1 0 0,0 0 0 0 0,2 0 1 0 0,1 0-1 0 0,1 1 0 0 0,-2 45 1 0 0,5-56-18 0 0,1 0 1 0 0,1 0 0 0 0,0 0-1 0 0,1 0 1 0 0,1-1 0 0 0,0 1-1 0 0,1-1 1 0 0,0 1 0 0 0,1-1-1 0 0,1 0 1 0 0,0-1 0 0 0,1 0-1 0 0,1 0 1 0 0,0 0 0 0 0,0-1-1 0 0,15 17 1 0 0,-14-21 8 0 0,1-1 0 0 0,0 1-1 0 0,0-2 1 0 0,0 1 0 0 0,1-1-1 0 0,0-1 1 0 0,0 0 0 0 0,0 0 0 0 0,1-1-1 0 0,-1-1 1 0 0,1 0 0 0 0,0-1-1 0 0,0 0 1 0 0,0 0 0 0 0,0-1 0 0 0,0-1-1 0 0,1 0 1 0 0,-1-1 0 0 0,21-4-1 0 0,-9 1 97 0 0,0-2 0 0 0,-1 0-1 0 0,1-2 1 0 0,-1-1 0 0 0,-1 0-1 0 0,0-2 1 0 0,0 0 0 0 0,37-28-1 0 0,-44 27 24 0 0,-2-1 1 0 0,1 0-1 0 0,-2-1 0 0 0,0 0 0 0 0,0-1 0 0 0,-1 0 1 0 0,-1-1-1 0 0,-1-1 0 0 0,0 1 0 0 0,-1-1 0 0 0,-1-1 1 0 0,-1 1-1 0 0,0-1 0 0 0,-1 0 0 0 0,4-36 0 0 0,-6 38-92 0 0,-2 0 0 0 0,0 0 0 0 0,0 0 0 0 0,-2 0 0 0 0,0 0 0 0 0,-1 0 0 0 0,0 1 0 0 0,-2-1 0 0 0,1 1 0 0 0,-2-1 0 0 0,0 1 0 0 0,-1 0 0 0 0,0 1 0 0 0,-2 0 0 0 0,1 0 0 0 0,-2 0 0 0 0,0 1 0 0 0,0 0 0 0 0,-12-12 0 0 0,12 17-157 0 0,1 1 0 0 0,-1 0-1 0 0,0 0 1 0 0,-1 1 0 0 0,0 0 0 0 0,0 1-1 0 0,0 0 1 0 0,0 0 0 0 0,-1 1-1 0 0,0 1 1 0 0,-19-5 0 0 0,16 6-642 0 0,0 0 1 0 0,0 1 0 0 0,0 1 0 0 0,0 0-1 0 0,-25 4 1 0 0,-30 10-3558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 1 1512 0 0,'0'0'4313'0'0,"-15"18"-3581"0"0,-91 117 499 0 0,76-99-985 0 0,-1-1 0 0 0,-2-2 1 0 0,-1-1-1 0 0,-1-1 0 0 0,-2-2 0 0 0,-1-2 0 0 0,-1-1 0 0 0,-55 27 1 0 0,93-53-272 0 0,0 1 1 0 0,-1 0-1 0 0,1 0 1 0 0,0-1-1 0 0,0 1 1 0 0,-1-1-1 0 0,1 1 0 0 0,-1-1 1 0 0,1 0-1 0 0,0 0 1 0 0,-1 1-1 0 0,1-1 1 0 0,-1 0-1 0 0,1 0 1 0 0,-1 0-1 0 0,1-1 1 0 0,0 1-1 0 0,-1 0 1 0 0,1 0-1 0 0,-1-1 1 0 0,0 0-1 0 0,1 0 7 0 0,0 1 0 0 0,0-1 1 0 0,1 0-1 0 0,-1 0 0 0 0,1 0 0 0 0,-1 0 0 0 0,1 0 0 0 0,-1 0 0 0 0,1 0 0 0 0,0 0 0 0 0,-1 0 0 0 0,1 0 0 0 0,0 0 0 0 0,0 0 0 0 0,0 0 0 0 0,-1 0 1 0 0,1 0-1 0 0,0 0 0 0 0,1 0 0 0 0,-1 0 0 0 0,0-1 0 0 0,1-6-35 0 0,1 1-1 0 0,0-1 1 0 0,0 1 0 0 0,1 0 0 0 0,0 0 0 0 0,5-9-1 0 0,-5 11 51 0 0,0-1 0 0 0,0 1 0 0 0,1 1 0 0 0,0-1 0 0 0,0 0 0 0 0,0 1 0 0 0,0 0 0 0 0,1 0 0 0 0,0 0 0 0 0,0 1 0 0 0,0-1 0 0 0,0 1 0 0 0,10-4 0 0 0,-11 6 1 0 0,0 0 1 0 0,0 0-1 0 0,0 0 1 0 0,0 0 0 0 0,0 1-1 0 0,1-1 1 0 0,-1 1-1 0 0,0 0 1 0 0,0 1-1 0 0,1-1 1 0 0,-1 1 0 0 0,0 0-1 0 0,0 0 1 0 0,0 0-1 0 0,0 0 1 0 0,0 1-1 0 0,0-1 1 0 0,0 1 0 0 0,0 0-1 0 0,4 4 1 0 0,19 15 22 0 0,-1 0 0 0 0,-1 2 0 0 0,-2 1 0 0 0,41 54 0 0 0,34 33 71 0 0,-80-93-323 0 0,0 0-1 0 0,2-2 0 0 0,0 0 1 0 0,0-1-1 0 0,26 13 1 0 0,17-2-2278 0 0</inkml:trace>
  <inkml:trace contextRef="#ctx0" brushRef="#br0" timeOffset="1">2166 217 11237 0 0,'0'0'2748'0'0,"6"91"-4496"0"0,-1-62 1776 0 0,0 2-28 0 0,2 7 88 0 0,0-1 144 0 0,-1 0-232 0 0,-1-2-40 0 0,1-3-688 0 0,-2-9-716 0 0,-1-7-1016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2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0 594 5805 0 0,'0'0'2670'0'0,"18"-5"-2896"0"0,113-36 30 0 0,-85 27 151 0 0,-1-2 0 0 0,0-2 0 0 0,-1-2 0 0 0,-2-2-1 0 0,0-1 1 0 0,-1-3 0 0 0,-2-1 0 0 0,0-2 0 0 0,-2-1 0 0 0,-2-2-1 0 0,0-2 1 0 0,44-57 0 0 0,-71 81 184 0 0,0 0 1 0 0,-1 0-1 0 0,0-1 0 0 0,-1 0 1 0 0,0 0-1 0 0,-1 0 0 0 0,0-1 1 0 0,-1 0-1 0 0,0 0 0 0 0,-1 0 1 0 0,0 0-1 0 0,1-20 1 0 0,-14 41-221 0 0,-3 10-714 0 0,-26 44 868 0 0,3 3 0 0 0,2 1 0 0 0,4 1 1 0 0,2 1-1 0 0,4 2 0 0 0,3 1 0 0 0,3 0 0 0 0,3 2 0 0 0,3-1 0 0 0,3 2 0 0 0,2 83 1 0 0,10-93 123 0 0,2 0 1 0 0,3-1 0 0 0,3 0 0 0 0,3-1 0 0 0,2 0-1 0 0,28 67 1 0 0,-30-94-146 0 0,2-1 0 0 0,1 0 1 0 0,1-1-1 0 0,34 44 0 0 0,-42-64 3 0 0,1 0 0 0 0,0-1 0 0 0,2 0 0 0 0,-1-1 1 0 0,1 0-1 0 0,1-1 0 0 0,0-1 0 0 0,1 0 0 0 0,0-1 1 0 0,0-1-1 0 0,33 14 0 0 0,-41-20 2 0 0,0 0 1 0 0,0 0-1 0 0,0-1 0 0 0,1 0 0 0 0,-1 0 1 0 0,0 0-1 0 0,1-1 0 0 0,10-1 0 0 0,-15 1-50 0 0,0-1 0 0 0,-1 0 0 0 0,1 1-1 0 0,0-1 1 0 0,-1 0 0 0 0,1 0 0 0 0,-1-1-1 0 0,1 1 1 0 0,-1 0 0 0 0,0-1 0 0 0,0 0-1 0 0,1 1 1 0 0,-1-1 0 0 0,0 0 0 0 0,0 0-1 0 0,-1 0 1 0 0,1 0 0 0 0,0 0 0 0 0,-1-1-1 0 0,1 1 1 0 0,-1-1 0 0 0,0 1 0 0 0,1-1-1 0 0,-1 1 1 0 0,0-4 0 0 0,2-4-203 0 0,-1 0 0 0 0,0-1 0 0 0,0 1 0 0 0,-1 0 0 0 0,-1-1 0 0 0,0 1 0 0 0,0 0 0 0 0,-1-1 1 0 0,-2-11-1 0 0,-1 4-99 0 0,-1 1 0 0 0,0 0 0 0 0,-1 0 0 0 0,-14-27 0 0 0,-6-1 300 0 0,-3 1 0 0 0,-52-63 0 0 0,37 53 765 0 0,18 25 72 0 0,1-2 1 0 0,2 0-1 0 0,-37-66 1 0 0,58 93-793 0 0,0 1 1 0 0,1-1-1 0 0,0 0 1 0 0,-1 1-1 0 0,1-1 1 0 0,1 0-1 0 0,-1 0 1 0 0,0 0-1 0 0,1 0 1 0 0,0 0 0 0 0,0-4-1 0 0,0 6-77 0 0,1 1-1 0 0,-1-1 1 0 0,1 0 0 0 0,0 1-1 0 0,-1-1 1 0 0,1 1 0 0 0,0 0-1 0 0,0-1 1 0 0,0 1 0 0 0,0 0-1 0 0,0-1 1 0 0,0 1 0 0 0,0 0-1 0 0,0 0 1 0 0,1 0 0 0 0,-1 0-1 0 0,0 0 1 0 0,1 0 0 0 0,-1 0-1 0 0,1 1 1 0 0,-1-1 0 0 0,1 0-1 0 0,-1 1 1 0 0,1-1 0 0 0,-1 1-1 0 0,1-1 1 0 0,0 1 0 0 0,2 0 0 0 0,28-4-249 0 0,0 1 1 0 0,0 1 0 0 0,63 6 0 0 0,99 23-715 0 0,-148-19 934 0 0,19 2 326 0 0,102 3-1 0 0,-165-13-214 0 0,0 0 0 0 0,-1 0 0 0 0,1 0-1 0 0,0 0 1 0 0,-1 0 0 0 0,1 0 0 0 0,-1-1 0 0 0,1 1 0 0 0,-1-1 0 0 0,1 1-1 0 0,-1-1 1 0 0,1 0 0 0 0,-1 1 0 0 0,3-3 0 0 0,-3 2-19 0 0,-1 1 0 0 0,1-1 0 0 0,-1 1 1 0 0,1-1-1 0 0,-1 0 0 0 0,1 0 0 0 0,-1 1 0 0 0,0-1 0 0 0,1 0 1 0 0,-1 1-1 0 0,0-1 0 0 0,0 0 0 0 0,0 0 0 0 0,1 0 0 0 0,-1 1 1 0 0,0-1-1 0 0,0 0 0 0 0,0 0 0 0 0,0 0 0 0 0,-1 1 0 0 0,1-2 0 0 0,-1-2-443 0 0,0 0-1 0 0,-1 0 0 0 0,0 1 0 0 0,1-1 1 0 0,-1 1-1 0 0,-1-1 0 0 0,1 1 0 0 0,0 0 1 0 0,-1 0-1 0 0,-4-4 0 0 0,-12-12-4366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3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 9429 0 0,'0'0'3933'0'0,"3"4"-4987"0"0,-1 2 1204 0 0,1 0 0 0 0,-1 0 0 0 0,-1 0-1 0 0,1 0 1 0 0,-1 1 0 0 0,0-1-1 0 0,0 1 1 0 0,-1-1 0 0 0,0 10-1 0 0,-7 71 501 0 0,5-68-592 0 0,-31 229 309 0 0,-5 47-443 0 0,32-233-1112 0 0,4 0-1 0 0,7 87 1 0 0,-4-141 785 0 0,0 0-1 0 0,1 0 1 0 0,0-1-1 0 0,0 1 1 0 0,1-1-1 0 0,0 1 1 0 0,5 7-1 0 0,5 2-2141 0 0,8-14-1185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3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1 325 6569 0 0,'0'0'3371'0'0,"15"-2"-3477"0"0,19-5 204 0 0,0-1 1 0 0,-1-1 0 0 0,-1-1-1 0 0,0-3 1 0 0,44-22 0 0 0,-65 28-17 0 0,0-1 1 0 0,0 0-1 0 0,0-1 1 0 0,-1-1 0 0 0,-1 0-1 0 0,1 0 1 0 0,14-21-1 0 0,-22 28-48 0 0,0 0 0 0 0,0 0 0 0 0,-1 0 0 0 0,1 0 0 0 0,-1 0 0 0 0,1-1 0 0 0,-1 1 0 0 0,0 0 0 0 0,0-1 0 0 0,-1 1 0 0 0,1-1 0 0 0,-1 1 0 0 0,0-1-1 0 0,1 1 1 0 0,-2-1 0 0 0,1 1 0 0 0,0-1 0 0 0,-1 1 0 0 0,1-1 0 0 0,-1 1 0 0 0,0-1 0 0 0,0 1 0 0 0,-1 0 0 0 0,1-1 0 0 0,0 1 0 0 0,-1 0-1 0 0,0 0 1 0 0,0 0 0 0 0,0 0 0 0 0,0 1 0 0 0,-1-1 0 0 0,1 0 0 0 0,-1 1 0 0 0,1 0 0 0 0,-5-4 0 0 0,1 2 93 0 0,1 0 0 0 0,0 1 0 0 0,-1 0 0 0 0,0-1 0 0 0,1 2 0 0 0,-1-1 0 0 0,0 1 0 0 0,-7-2 0 0 0,11 4-117 0 0,1-1 1 0 0,-1 1-1 0 0,1 0 1 0 0,-1 0 0 0 0,0 0-1 0 0,1 0 1 0 0,-1 0-1 0 0,1 0 1 0 0,-1 0 0 0 0,0 0-1 0 0,1 1 1 0 0,-1-1-1 0 0,1 1 1 0 0,-1-1-1 0 0,1 1 1 0 0,-1-1 0 0 0,1 1-1 0 0,0 0 1 0 0,-1 0-1 0 0,1 0 1 0 0,0 0 0 0 0,-1 0-1 0 0,1 0 1 0 0,0 0-1 0 0,0 0 1 0 0,0 0 0 0 0,0 1-1 0 0,0-1 1 0 0,0 0-1 0 0,0 1 1 0 0,1-1 0 0 0,-1 1-1 0 0,0-1 1 0 0,1 1-1 0 0,-1-1 1 0 0,0 4 0 0 0,-2 13-111 0 0,0-1 0 0 0,0 1 0 0 0,2 0 0 0 0,0 1 0 0 0,1-1 0 0 0,1 0 1 0 0,1 0-1 0 0,1 0 0 0 0,0 0 0 0 0,1-1 0 0 0,1 1 0 0 0,9 22 0 0 0,-2-12 102 0 0,0-1 0 0 0,2 0 0 0 0,1-1 0 0 0,1 0 0 0 0,1-1 0 0 0,33 36 0 0 0,-42-53-266 0 0,1 0-1 0 0,0 0 1 0 0,0 0-1 0 0,19 10 1 0 0,-24-15 8 0 0,0-1 1 0 0,0 0-1 0 0,0 0 1 0 0,0 0 0 0 0,1-1-1 0 0,-1 1 1 0 0,1-1-1 0 0,-1 0 1 0 0,1-1-1 0 0,-1 1 1 0 0,1-1-1 0 0,0 0 1 0 0,-1 0 0 0 0,1 0-1 0 0,6-1 1 0 0,23-15-2702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3876 0 0,'0'0'7824'0'0,"7"18"-9869"0"0,-5-11 2032 0 0,11 25-14 0 0,0 0 0 0 0,34 56 0 0 0,-39-75 134 0 0,1-1 0 0 0,0 0-1 0 0,1 0 1 0 0,0-1 0 0 0,1-1 0 0 0,0 1 0 0 0,23 14 0 0 0,-29-21-123 0 0,1-1-1 0 0,-1-1 1 0 0,1 1 0 0 0,0-1 0 0 0,-1 0-1 0 0,1 0 1 0 0,0-1 0 0 0,0 1 0 0 0,0-1 0 0 0,1-1-1 0 0,-1 1 1 0 0,0-1 0 0 0,0 0 0 0 0,0 0-1 0 0,0-1 1 0 0,0 0 0 0 0,0 0 0 0 0,0 0 0 0 0,0-1-1 0 0,0 0 1 0 0,11-5 0 0 0,-4 0-102 0 0,0 0 0 0 0,-1-1 0 0 0,1-1 0 0 0,-2 0 0 0 0,1-1 0 0 0,-1 0 0 0 0,-1 0-1 0 0,17-21 1 0 0,-17 17 1049 0 0,0 0 0 0 0,-1-1 0 0 0,-1 0-1 0 0,8-20 1 0 0,-16 35-950 0 0,0 0 0 0 0,0 0 0 0 0,0 0 0 0 0,0-1 0 0 0,0 1 0 0 0,0 0 0 0 0,0 0 0 0 0,0 0 0 0 0,1 0 0 0 0,-1 0 0 0 0,0-1 0 0 0,0 1 0 0 0,0 0-1 0 0,0 0 1 0 0,0 0 0 0 0,1 0 0 0 0,-1 0 0 0 0,0 0 0 0 0,0 0 0 0 0,0 0 0 0 0,0-1 0 0 0,0 1 0 0 0,1 0 0 0 0,-1 0 0 0 0,0 0 0 0 0,0 0 0 0 0,0 0 0 0 0,1 0 0 0 0,-1 0 0 0 0,0 0 0 0 0,0 0 0 0 0,0 0 0 0 0,0 0 0 0 0,1 0 0 0 0,-1 0 0 0 0,0 0 0 0 0,0 0 0 0 0,0 1 0 0 0,0-1 0 0 0,1 0 0 0 0,-1 0 0 0 0,0 0 0 0 0,0 0 0 0 0,0 0 0 0 0,0 0 0 0 0,0 0-1 0 0,1 0 1 0 0,-1 1 0 0 0,0-1 0 0 0,0 0 0 0 0,0 0 0 0 0,0 0 0 0 0,0 0 0 0 0,0 0 0 0 0,0 1 0 0 0,1-1 0 0 0,6 10-811 0 0,-7-9 821 0 0,13 18-42 0 0,0 0 1 0 0,1-2 0 0 0,1 1-1 0 0,0-2 1 0 0,2 0 0 0 0,0 0-1 0 0,34 22 1 0 0,-41-31-2 0 0,1 0 1 0 0,0-2 0 0 0,0 1-1 0 0,0-1 1 0 0,1-1-1 0 0,-1 0 1 0 0,1 0-1 0 0,0-2 1 0 0,0 1-1 0 0,0-1 1 0 0,1-1-1 0 0,-1 0 1 0 0,0-1 0 0 0,1 0-1 0 0,23-4 1 0 0,-28 1 62 0 0,0 1 0 0 0,0-1 0 0 0,-1 0 0 0 0,1-1 0 0 0,-1 0 0 0 0,0 0 0 0 0,0-1 0 0 0,0 0 0 0 0,0 0 0 0 0,-1 0 0 0 0,0-1 0 0 0,0 0 0 0 0,0 0 0 0 0,-1-1 0 0 0,0 1 0 0 0,0-1 0 0 0,-1 0 0 0 0,0-1 0 0 0,5-9 0 0 0,-4 5 50 0 0,0 1 0 0 0,-1-1 1 0 0,-1 0-1 0 0,0 0 0 0 0,0 0 1 0 0,-1-1-1 0 0,-1 1 0 0 0,0 0 1 0 0,0-1-1 0 0,-1 1 0 0 0,-1-1 1 0 0,-3-16-1 0 0,2 22-2 0 0,0 1 1 0 0,-1-1-1 0 0,0 1 0 0 0,0 0 1 0 0,0 0-1 0 0,-1 0 1 0 0,0 1-1 0 0,0-1 0 0 0,-1 1 1 0 0,1 0-1 0 0,-1 0 0 0 0,0 1 1 0 0,0-1-1 0 0,-1 1 0 0 0,0 0 1 0 0,1 1-1 0 0,-1-1 0 0 0,0 1 1 0 0,-1 0-1 0 0,1 0 1 0 0,-9-2-1 0 0,11 4-50 0 0,-1-1-1 0 0,1 1 1 0 0,-1 0-1 0 0,0 0 1 0 0,1 0 0 0 0,-1 1-1 0 0,0 0 1 0 0,1 0-1 0 0,-1 0 1 0 0,0 0 0 0 0,1 1-1 0 0,-1 0 1 0 0,0 0-1 0 0,1 0 1 0 0,-1 0 0 0 0,1 1-1 0 0,0-1 1 0 0,-1 1 0 0 0,1 0-1 0 0,0 1 1 0 0,0-1-1 0 0,0 1 1 0 0,0 0 0 0 0,1 0-1 0 0,-1 0 1 0 0,1 0-1 0 0,0 1 1 0 0,0-1 0 0 0,0 1-1 0 0,0 0 1 0 0,-4 6 0 0 0,2 0-74 0 0,1 1 0 0 0,0-1 0 0 0,0 1 1 0 0,1-1-1 0 0,0 1 0 0 0,1 0 1 0 0,0 0-1 0 0,1 0 0 0 0,0 1 1 0 0,1-1-1 0 0,0 0 0 0 0,3 21 1 0 0,0-18 65 0 0,0 1 1 0 0,1-1 0 0 0,1 0 0 0 0,0-1 0 0 0,1 1 0 0 0,1-1 0 0 0,0 0 0 0 0,1-1-1 0 0,10 13 1 0 0,-5-8 74 0 0,1-1 0 0 0,0-1-1 0 0,1 0 1 0 0,1-1-1 0 0,0-1 1 0 0,1-1 0 0 0,1 0-1 0 0,0-1 1 0 0,0-1 0 0 0,1 0-1 0 0,0-2 1 0 0,1 0 0 0 0,36 9-1 0 0,-28-12-86 0 0,0-1 0 0 0,0-1 0 0 0,0-2 0 0 0,0 0-1 0 0,36-5 1 0 0,-49 2-482 0 0,1 0-1 0 0,0-1 1 0 0,-1-1-1 0 0,0-1 1 0 0,0 0-1 0 0,0 0 1 0 0,-1-2-1 0 0,1 0 1 0 0,-1 0 0 0 0,21-17-1 0 0,-13 2-2235 0 0,-2-11-1626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4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 6837 0 0,'0'0'4587'0'0,"0"24"-6675"0"0,-12 349 3654 0 0,-20-44-722 0 0,-15 196 74 0 0,39-454-695 0 0,4-47 42 0 0,-1 37 593 0 0,7-75-1219 0 0,16-28-5159 0 0,0-1-2549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8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 7901 0 0,'0'0'2557'0'0,"3"18"-5126"0"0,-1 0 2557 0 0,3 19 138 0 0,17 67 0 0 0,-18-92-55 0 0,-2-7 30 0 0,0 1-1 0 0,0-1 1 0 0,-1 1-1 0 0,0-1 1 0 0,1 11 443 0 0,-10-19 2745 0 0,10-7-3339 0 0,0 0-1 0 0,0 0 0 0 0,1 0 1 0 0,0 0-1 0 0,1 1 0 0 0,0-1 0 0 0,1 1 1 0 0,0 0-1 0 0,10-14 0 0 0,-1 0-68 0 0,-3 4 44 0 0,44-73 16 0 0,-47 81 12 0 0,0 1 0 0 0,0-1 0 0 0,1 1-1 0 0,1 1 1 0 0,17-15 0 0 0,-24 22-12 0 0,1-1 0 0 0,-1 1 1 0 0,1 0-1 0 0,-1 0 0 0 0,1 1 0 0 0,0-1 0 0 0,-1 1 0 0 0,1 0 0 0 0,0 0 1 0 0,0 0-1 0 0,0 0 0 0 0,0 1 0 0 0,0 0 0 0 0,0-1 0 0 0,0 1 1 0 0,0 1-1 0 0,0-1 0 0 0,0 1 0 0 0,0-1 0 0 0,0 1 0 0 0,-1 0 0 0 0,1 1 1 0 0,0-1-1 0 0,0 1 0 0 0,-1-1 0 0 0,1 1 0 0 0,-1 0 0 0 0,1 0 0 0 0,-1 1 1 0 0,0-1-1 0 0,0 1 0 0 0,0-1 0 0 0,4 7 0 0 0,2 0 44 0 0,-1 1 0 0 0,-1 0 0 0 0,0 1 0 0 0,0 0 0 0 0,-1 0 0 0 0,0 0 0 0 0,-1 1 0 0 0,0 0 0 0 0,4 15 0 0 0,-4-6 93 0 0,-1-1 0 0 0,3 24 0 0 0,-7-39-32 0 0,1 0 0 0 0,-1-1 0 0 0,0 1 0 0 0,-1 0 0 0 0,1 0 0 0 0,-1 0 0 0 0,0 0 0 0 0,0 0 0 0 0,0 0 1 0 0,-1-1-1 0 0,1 1 0 0 0,-1 0 0 0 0,0-1 0 0 0,-6 9 0 0 0,8-13 2 0 0,0 1 1 0 0,-1 0-1 0 0,1-1 1 0 0,0 1-1 0 0,-1-1 1 0 0,1 1-1 0 0,-1-1 0 0 0,1 1 1 0 0,-1-1-1 0 0,1 1 1 0 0,-1-1-1 0 0,1 1 1 0 0,-1-1-1 0 0,0 0 0 0 0,1 1 1 0 0,-1-1-1 0 0,0 0 1 0 0,1 0-1 0 0,-1 1 1 0 0,0-1-1 0 0,1 0 1 0 0,-1 0-1 0 0,0 0 0 0 0,1 0 1 0 0,-1 0-1 0 0,0 0 1 0 0,1 0-1 0 0,-3 0 1 0 0,3-1 6 0 0,-1 1 1 0 0,0-1-1 0 0,0 0 1 0 0,1 0-1 0 0,-1 0 1 0 0,0 1 0 0 0,1-1-1 0 0,-1 0 1 0 0,0 0-1 0 0,1 0 1 0 0,-1 0-1 0 0,1 0 1 0 0,0 0 0 0 0,-1 0-1 0 0,1-2 1 0 0,-5-42 188 0 0,6 36-310 0 0,1 0 0 0 0,0 0 0 0 0,0 0 0 0 0,1 0 0 0 0,0 0 0 0 0,0 1 0 0 0,1 0 0 0 0,0-1 0 0 0,1 1 0 0 0,9-13 0 0 0,7-7-142 0 0,35-35 0 0 0,-51 58 159 0 0,12-14-3 0 0,1 2 0 0 0,31-25 0 0 0,-44 38-8 0 0,-1 1-1 0 0,0 0 0 0 0,1 0 0 0 0,0 0 0 0 0,0 1 1 0 0,0 0-1 0 0,0 0 0 0 0,0 0 0 0 0,0 0 0 0 0,0 1 0 0 0,1 0 1 0 0,-1 0-1 0 0,1 0 0 0 0,-1 1 0 0 0,0 0 0 0 0,1 0 1 0 0,-1 0-1 0 0,9 2 0 0 0,-9 0 20 0 0,-1 0 1 0 0,1 1-1 0 0,0-1 0 0 0,-1 1 1 0 0,0 0-1 0 0,0 0 1 0 0,0 1-1 0 0,0-1 0 0 0,0 1 1 0 0,0 0-1 0 0,-1 0 1 0 0,0 0-1 0 0,0 0 0 0 0,0 1 1 0 0,0-1-1 0 0,2 7 0 0 0,5 12 63 0 0,0 0 0 0 0,7 26 0 0 0,-13-36-23 0 0,12 52 44 0 0,-11-46-1093 0 0,0 1 0 0 0,0-1 0 0 0,16 33 1 0 0,-6-29-1980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8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306 509 1616 0 0,'0'0'9956'0'0,"-16"1"-9516"0"0,2 0-341 0 0,3-1-60 0 0,0 1 1 0 0,0 0-1 0 0,1 1 0 0 0,-1 0 0 0 0,1 1 1 0 0,-1 0-1 0 0,-17 8 0 0 0,7-1-220 0 0,0 1 0 0 0,0 1 0 0 0,1 1 0 0 0,1 1 0 0 0,0 0 0 0 0,-29 30 0 0 0,45-38-763 0 0,15-14 765 0 0,18-16 49 0 0,-27 21 129 0 0,3-3 23 0 0,0 1 0 0 0,0 1 0 0 0,0-1-1 0 0,10-5 1 0 0,-14 9-30 0 0,0 0-1 0 0,0 1 0 0 0,0-1 1 0 0,0 0-1 0 0,0 1 0 0 0,0 0 1 0 0,0-1-1 0 0,0 1 0 0 0,0 0 0 0 0,0 0 1 0 0,0 0-1 0 0,0 0 0 0 0,1 0 1 0 0,-1 1-1 0 0,0-1 0 0 0,0 1 1 0 0,0-1-1 0 0,0 1 0 0 0,0 0 1 0 0,-1-1-1 0 0,4 3 0 0 0,12 7 152 0 0,105 54 359 0 0,-104-56-409 0 0,1-1-1 0 0,-1-1 0 0 0,2 0 1 0 0,-1-2-1 0 0,21 3 1 0 0,-25-5-1 0 0,-1-1 1 0 0,1-1 0 0 0,-1 0-1 0 0,1-1 1 0 0,-1 0-1 0 0,18-4 1 0 0,-22 2-33 0 0,-1 0 1 0 0,1-1-1 0 0,-1 0 0 0 0,0 0 0 0 0,0-1 0 0 0,0 0 1 0 0,0-1-1 0 0,-1 0 0 0 0,13-12 0 0 0,-3 0-93 0 0,0-1 0 0 0,-2-1 0 0 0,0 0 0 0 0,18-32 0 0 0,44-96-273 0 0,-64 120 247 0 0,11-21 365 0 0,-2-1 0 0 0,-2 0 0 0 0,-3-2 0 0 0,20-87 1 0 0,-65 308-2824 0 0,11-46 2809 0 0,-1 158 1 0 0,15-168-362 0 0,-1-39-3180 0 0,0-57 728 0 0,-2-6-573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9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0 312 2660 0 0,'0'0'5270'0'0,"15"-5"-5320"0"0,265-74 492 0 0,-245 68-443 0 0,0-1 1 0 0,50-26-1 0 0,-73 32 39 0 0,-1 0-1 0 0,1-1 1 0 0,-1 0-1 0 0,-1-1 1 0 0,1-1 0 0 0,-2 1-1 0 0,1-2 1 0 0,-1 1-1 0 0,0-1 1 0 0,9-15-1 0 0,-17 23 22 0 0,1 0 0 0 0,-1 0-1 0 0,0 0 1 0 0,0 0-1 0 0,0 0 1 0 0,0 0-1 0 0,-1 0 1 0 0,1 0-1 0 0,0 0 1 0 0,-1 0 0 0 0,0 0-1 0 0,1 0 1 0 0,-1-1-1 0 0,0 1 1 0 0,0 0-1 0 0,0 0 1 0 0,0 0-1 0 0,-1-1 1 0 0,0-3-1 0 0,0 5-44 0 0,0 0 0 0 0,0 0 0 0 0,0-1 0 0 0,-1 1-1 0 0,1 0 1 0 0,0 0 0 0 0,0 0 0 0 0,-1 0 0 0 0,1 0-1 0 0,-1 1 1 0 0,1-1 0 0 0,-1 0 0 0 0,1 1-1 0 0,-1-1 1 0 0,1 1 0 0 0,-1-1 0 0 0,0 1 0 0 0,1 0-1 0 0,-1 0 1 0 0,0 0 0 0 0,1 0 0 0 0,-1 0 0 0 0,0 0-1 0 0,1 0 1 0 0,-4 1 0 0 0,-1 0-56 0 0,-1 0 0 0 0,0 0 1 0 0,0 1-1 0 0,1 0 0 0 0,-1 1 0 0 0,1-1 0 0 0,0 1 1 0 0,-1 0-1 0 0,1 1 0 0 0,1 0 0 0 0,-1 0 0 0 0,0 0 1 0 0,1 0-1 0 0,0 1 0 0 0,0 0 0 0 0,0 0 0 0 0,1 0 1 0 0,0 1-1 0 0,0-1 0 0 0,0 1 0 0 0,1 0 0 0 0,-1 0 1 0 0,2 1-1 0 0,-1-1 0 0 0,-3 11 0 0 0,4-8 50 0 0,-1-1-1 0 0,1 0 1 0 0,0 1-1 0 0,1 0 1 0 0,0-1-1 0 0,1 1 1 0 0,0 0-1 0 0,0 0 1 0 0,1-1-1 0 0,0 1 1 0 0,0 0-1 0 0,1-1 1 0 0,0 1-1 0 0,0-1 1 0 0,1 0-1 0 0,1 0 1 0 0,-1 0-1 0 0,1 0 1 0 0,0 0-1 0 0,7 8 1 0 0,-2-6-11 0 0,2 0 1 0 0,-1 0 0 0 0,1-1 0 0 0,1 0 0 0 0,-1-1-1 0 0,2 0 1 0 0,-1-1 0 0 0,1-1 0 0 0,0 0 0 0 0,0 0-1 0 0,1-1 1 0 0,-1-1 0 0 0,1-1 0 0 0,0 0 0 0 0,0 0 0 0 0,1-1-1 0 0,-1-1 1 0 0,0-1 0 0 0,0 0 0 0 0,1 0 0 0 0,-1-2-1 0 0,0 0 1 0 0,0 0 0 0 0,25-8 0 0 0,-3-9-1756 0 0,5-16-1031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29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0 4316 0 0,'0'0'4672'0'0,"-12"19"-4919"0"0,-39 62 442 0 0,41-60-17 0 0,0-1 1 0 0,1 2-1 0 0,1-1 0 0 0,1 1 0 0 0,1 0 0 0 0,-6 45 1 0 0,5-30-1 0 0,0 20 60 0 0,6-43-81 0 0,-1 1 1 0 0,0 0 0 0 0,-1-1 0 0 0,0 1 0 0 0,-2-1 0 0 0,-6 17 1230 0 0,16-47-1418 0 0,1 2 1 0 0,1-1-1 0 0,0 1 0 0 0,1 0 0 0 0,1 0 0 0 0,0 1 0 0 0,0 1 0 0 0,1-1 1 0 0,1 1-1 0 0,0 1 0 0 0,24-19 0 0 0,-34 29 8 0 0,0 1 0 0 0,0-1 0 0 0,1 0-1 0 0,-1 0 1 0 0,0 1 0 0 0,1-1 0 0 0,-1 1 0 0 0,0-1-1 0 0,1 1 1 0 0,-1-1 0 0 0,0 1 0 0 0,1 0 0 0 0,-1 0-1 0 0,1 0 1 0 0,-1 0 0 0 0,1 0 0 0 0,-1 0 0 0 0,1 0-1 0 0,-1 0 1 0 0,0 0 0 0 0,1 1 0 0 0,-1-1 0 0 0,1 0-1 0 0,-1 1 1 0 0,0 0 0 0 0,0-1 0 0 0,1 1 0 0 0,-1 0-1 0 0,0-1 1 0 0,0 1 0 0 0,0 0 0 0 0,1 0 0 0 0,-1 0-1 0 0,0 0 1 0 0,0 0 0 0 0,-1 0 0 0 0,1 1 0 0 0,1 1 0 0 0,5 6 17 0 0,-1 1 1 0 0,0 0 0 0 0,8 22 0 0 0,-7-18-40 0 0,31 78 355 0 0,-8-15-1348 0 0,-7-30-3158 0 0,-15-36 1224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 0 1004 0 0,'0'0'6157'0'0,"-12"12"-4713"0"0,-36 37 178 0 0,2 1 0 0 0,-51 76 1 0 0,-13 15-396 0 0,-166 154 784 0 0,168-183-2003 0 0,102-106-264 0 0,-5 6 305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0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1 379 888 0 0,'0'0'6654'0'0,"14"-7"-6263"0"0,27-11-47 0 0,52-16 0 0 0,-61 25-273 0 0,0-1 0 0 0,-1-2 1 0 0,-1-1-1 0 0,0-1 0 0 0,33-22 1 0 0,-53 29-47 0 0,0 0 0 0 0,0-1 0 0 0,-1 0 0 0 0,0-1 0 0 0,0 0 0 0 0,-1-1 0 0 0,9-14 0 0 0,-12 17 15 0 0,-2 0-1 0 0,1-1 1 0 0,-1 1-1 0 0,0-1 1 0 0,0 0-1 0 0,-1 0 1 0 0,0 0-1 0 0,0 0 1 0 0,-1 0-1 0 0,0 0 1 0 0,-1 0-1 0 0,0-11 1 0 0,0 18-6 0 0,0 0 0 0 0,0-1 0 0 0,0 1 1 0 0,0 0-1 0 0,-1 0 0 0 0,1-1 0 0 0,0 1 0 0 0,-1 0 1 0 0,1 0-1 0 0,-1 0 0 0 0,1 0 0 0 0,-1-1 0 0 0,0 1 1 0 0,1 0-1 0 0,-1 0 0 0 0,0 0 0 0 0,0 0 0 0 0,0 1 1 0 0,0-1-1 0 0,0 0 0 0 0,0 0 0 0 0,0 0 0 0 0,-1 0 1 0 0,-1 0-42 0 0,1 0 1 0 0,-1 0-1 0 0,0 0 1 0 0,1 1-1 0 0,-1-1 1 0 0,0 1 0 0 0,1 0-1 0 0,-1 0 1 0 0,0 0-1 0 0,-4 0 1 0 0,-3 2-64 0 0,0-1 0 0 0,0 2-1 0 0,0-1 1 0 0,-18 8 0 0 0,13-3 121 0 0,1 1-1 0 0,-1 0 1 0 0,1 1-1 0 0,1 1 1 0 0,-1 0 0 0 0,2 0-1 0 0,-1 1 1 0 0,-18 23-1 0 0,25-27-49 0 0,0 1 0 0 0,1 0 0 0 0,-1 0 0 0 0,1 1 0 0 0,1 0 0 0 0,0 0-1 0 0,0 0 1 0 0,1 0 0 0 0,0 0 0 0 0,0 1 0 0 0,1-1 0 0 0,1 1 0 0 0,-1 0 0 0 0,1 0 0 0 0,1-1-1 0 0,1 12 1 0 0,0-14 37 0 0,1-1 0 0 0,0 1 1 0 0,0 0-1 0 0,0-1 0 0 0,1 1 0 0 0,0-1 0 0 0,1 0 0 0 0,-1 0 0 0 0,1 0 0 0 0,0-1 0 0 0,1 1 0 0 0,-1-1 0 0 0,1 0 0 0 0,0 0 0 0 0,0 0 1 0 0,1-1-1 0 0,0 0 0 0 0,-1 0 0 0 0,10 4 0 0 0,3 2 67 0 0,1-1 0 0 0,0 0 0 0 0,0-2 0 0 0,1 0 0 0 0,25 5 0 0 0,-20-8-690 0 0,-1 0 0 0 0,1-1 1 0 0,-1-2-1 0 0,1 0 0 0 0,0-2 0 0 0,0-1 1 0 0,40-8-1 0 0,-27 1-2337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0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 63 260 0 0,'0'0'8815'0'0,"-18"-10"-8272"0"0,-58-29-208 0 0,69 36-313 0 0,-1 1 0 0 0,1 0 0 0 0,0 0 0 0 0,-1 0 0 0 0,0 1 0 0 0,1 0 0 0 0,-1 1 0 0 0,1 0 0 0 0,-1 0 0 0 0,0 0 0 0 0,1 1 0 0 0,-1 1 0 0 0,-10 2 0 0 0,7-2-18 0 0,-6 1-54 0 0,1 2 0 0 0,-1 0 0 0 0,1 0 0 0 0,0 1 0 0 0,-17 10 0 0 0,28-14 35 0 0,1 1 0 0 0,0-1 0 0 0,0 1-1 0 0,-1 0 1 0 0,2 0 0 0 0,-1 0 0 0 0,0 0 0 0 0,1 1 0 0 0,-1 0-1 0 0,1 0 1 0 0,0 0 0 0 0,0 0 0 0 0,1 0 0 0 0,-1 0 0 0 0,1 1-1 0 0,0-1 1 0 0,0 1 0 0 0,0 0 0 0 0,1-1 0 0 0,0 1 0 0 0,0 0-1 0 0,-1 5 1 0 0,2 0-25 0 0,1 0-1 0 0,0 0 0 0 0,1 0 1 0 0,0-1-1 0 0,0 1 1 0 0,1-1-1 0 0,1 1 0 0 0,-1-1 1 0 0,7 11-1 0 0,14 42-238 0 0,-23-57 260 0 0,1 0-1 0 0,-1 1 1 0 0,0-1-1 0 0,0 1 1 0 0,-1-1-1 0 0,0 1 1 0 0,0-1-1 0 0,0 1 1 0 0,-1 0-1 0 0,1-1 0 0 0,-3 9 1 0 0,2-11 114 0 0,-1-1-1 0 0,1 1 1 0 0,-1-1 0 0 0,1 0-1 0 0,-1 1 1 0 0,0-1 0 0 0,0 0 0 0 0,0 0-1 0 0,0 0 1 0 0,0 0 0 0 0,0 0 0 0 0,0-1-1 0 0,-1 1 1 0 0,1-1 0 0 0,-1 1-1 0 0,1-1 1 0 0,-1 0 0 0 0,0 0 0 0 0,1 0-1 0 0,-1 0 1 0 0,0-1 0 0 0,0 1 0 0 0,1-1-1 0 0,-4 1 1 0 0,-37 3 1376 0 0,21-3-1220 0 0,0 2-1 0 0,-22 5 0 0 0,39-7-327 0 0,1 0 0 0 0,0 0 1 0 0,-1 1-1 0 0,1-1 0 0 0,0 1 1 0 0,0 0-1 0 0,0 1 0 0 0,0-1 1 0 0,0 1-1 0 0,0-1 0 0 0,1 1 0 0 0,-1 0 1 0 0,1 0-1 0 0,0 1 0 0 0,-4 5 1 0 0,6-9-24 0 0,1 1 0 0 0,0-1 0 0 0,-1 1 0 0 0,1 0 0 0 0,0-1 0 0 0,-1 1 1 0 0,1 0-1 0 0,0-1 0 0 0,0 1 0 0 0,0 0 0 0 0,-1 0 0 0 0,1-1 0 0 0,0 1 0 0 0,0 0 0 0 0,0 0 0 0 0,0-1 1 0 0,0 1-1 0 0,1 0 0 0 0,-1-1 0 0 0,0 1 0 0 0,0 0 0 0 0,0 0 0 0 0,1-1 0 0 0,-1 1 0 0 0,0 0 0 0 0,1 0 1 0 0,0 0-172 0 0,0 0 1 0 0,0 0-1 0 0,1 0 1 0 0,-1 0-1 0 0,0 0 1 0 0,0 0-1 0 0,0 0 1 0 0,1-1-1 0 0,-1 1 1 0 0,0-1-1 0 0,1 1 1 0 0,-1-1-1 0 0,1 1 1 0 0,-1-1-1 0 0,0 0 1 0 0,3 0-1 0 0,31 1-4493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1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384 200 312 0 0,'0'0'2220'0'0,"4"-14"-1002"0"0,-1 6-1030 0 0,1-4 160 0 0,-1 0 0 0 0,0 0 1 0 0,0 0-1 0 0,-1 0 0 0 0,-1 0 1 0 0,0-1-1 0 0,-1 1 0 0 0,-1-14 1 0 0,0 23-299 0 0,0 0 0 0 0,0 0-1 0 0,-1 0 1 0 0,1 1 0 0 0,-1-1 0 0 0,1 0 0 0 0,-1 1 0 0 0,0-1 0 0 0,0 1 0 0 0,0 0 0 0 0,-1 0 0 0 0,1 0 0 0 0,0 0 0 0 0,-1 0 0 0 0,1 0 0 0 0,-1 1 0 0 0,0-1 0 0 0,0 1-1 0 0,0-1 1 0 0,1 1 0 0 0,-1 0 0 0 0,0 0 0 0 0,0 1 0 0 0,0-1 0 0 0,-6 0 0 0 0,-4-1 65 0 0,0 1-1 0 0,-1 0 1 0 0,1 0 0 0 0,-22 3-1 0 0,20 0-140 0 0,1 0 0 0 0,0 2-1 0 0,0-1 1 0 0,0 1 0 0 0,0 1-1 0 0,0 1 1 0 0,1 0 0 0 0,0 1 0 0 0,1 0-1 0 0,-1 0 1 0 0,1 2 0 0 0,0 0-1 0 0,1 0 1 0 0,0 1 0 0 0,1 0 0 0 0,0 1-1 0 0,1 0 1 0 0,-11 16 0 0 0,19-26 29 0 0,0 1 1 0 0,0-1-1 0 0,0 1 1 0 0,0-1-1 0 0,0 1 1 0 0,1 0-1 0 0,-1 0 1 0 0,0-1-1 0 0,1 1 1 0 0,0 0-1 0 0,-1 0 1 0 0,1 0-1 0 0,0-1 1 0 0,0 1-1 0 0,0 0 1 0 0,0 0-1 0 0,1 2 1 0 0,-1-3 28 0 0,1 0 1 0 0,0 0 0 0 0,0 0-1 0 0,-1 0 1 0 0,1 0 0 0 0,0 0 0 0 0,0 0-1 0 0,0-1 1 0 0,0 1 0 0 0,0 0-1 0 0,0-1 1 0 0,0 1 0 0 0,1-1-1 0 0,-1 1 1 0 0,0-1 0 0 0,0 0-1 0 0,0 1 1 0 0,1-1 0 0 0,-1 0-1 0 0,0 0 1 0 0,0 0 0 0 0,0 0-1 0 0,1 0 1 0 0,-1 0 0 0 0,2 0 0 0 0,12-1 66 0 0,0 0 1 0 0,0-1 0 0 0,0-1 0 0 0,0 0-1 0 0,26-9 1 0 0,67-35-77 0 0,-64 26 288 0 0,-44 21-342 0 0,0 0 0 0 0,0 0-1 0 0,1 0 1 0 0,-1 0-1 0 0,0 0 1 0 0,0 0 0 0 0,1 0-1 0 0,-1 0 1 0 0,0 0 0 0 0,0 0-1 0 0,0 0 1 0 0,1 0-1 0 0,-1 0 1 0 0,0 0 0 0 0,0 0-1 0 0,1 0 1 0 0,-1 0 0 0 0,0 0-1 0 0,0 0 1 0 0,1 0-1 0 0,-1 0 1 0 0,0 0 0 0 0,0 0-1 0 0,0 1 1 0 0,1-1 0 0 0,-1 0-1 0 0,0 0 1 0 0,0 0-1 0 0,0 0 1 0 0,0 0 0 0 0,1 1-1 0 0,-1-1 1 0 0,0 0-1 0 0,0 0 1 0 0,0 0 0 0 0,0 1-1 0 0,0-1 1 0 0,0 0 0 0 0,4 15-498 0 0,-4 26 404 0 0,0-31 17 0 0,1 36 91 0 0,3-1 0 0 0,2 1 0 0 0,1-1 0 0 0,3-1 0 0 0,2 0 0 0 0,27 71 0 0 0,-29-99-2668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5653 0 0,'0'0'3969'0'0,"12"-1"-6205"0"0,40 0 1991 0 0,-52 1 239 0 0,1 0-1 0 0,0 1 0 0 0,0-1 1 0 0,0 0-1 0 0,-1 1 0 0 0,1-1 1 0 0,0 0-1 0 0,0 1 0 0 0,-1-1 1 0 0,1 1-1 0 0,0-1 0 0 0,-1 1 0 0 0,1 0 1 0 0,-1-1-1 0 0,1 1 0 0 0,0-1 1 0 0,-1 1-1 0 0,1 0 0 0 0,-1 0 1 0 0,0-1-1 0 0,1 1 0 0 0,-1 0 1 0 0,0 0-1 0 0,1 0 0 0 0,-1-1 1 0 0,0 1-1 0 0,0 0 0 0 0,0 1 1 0 0,1 27-81 0 0,-2-21 72 0 0,1 0-44 0 0,-1 1-1 0 0,0-1 1 0 0,0 1 0 0 0,-1-1 0 0 0,0 0-1 0 0,-6 13 1 0 0,7-17 236 0 0,-1 1 0 0 0,0-1-1 0 0,0 0 1 0 0,0 0 0 0 0,-1 0 0 0 0,1-1 0 0 0,-1 1-1 0 0,0-1 1 0 0,0 1 0 0 0,-1-1 0 0 0,1 0-1 0 0,-1 0 1 0 0,1 0 0 0 0,-5 2 0 0 0,7-5-88 0 0,1 0 1 0 0,0 0-1 0 0,-1 0 1 0 0,1-1 0 0 0,0 1-1 0 0,-1 0 1 0 0,1 0-1 0 0,0 0 1 0 0,-1 0-1 0 0,1-1 1 0 0,0 1-1 0 0,-1 0 1 0 0,1 0-1 0 0,0-1 1 0 0,0 1 0 0 0,-1 0-1 0 0,1 0 1 0 0,0-1-1 0 0,0 1 1 0 0,-1 0-1 0 0,1-1 1 0 0,0 1-1 0 0,0 0 1 0 0,0-1-1 0 0,0 1 1 0 0,0 0 0 0 0,0-1-1 0 0,0 1 1 0 0,-1-1-1 0 0,1 1 1 0 0,0 0-1 0 0,0-1 1 0 0,0 1-1 0 0,0 0 1 0 0,0-1-1 0 0,1 1 1 0 0,-1-1 0 0 0,0 1-1 0 0,0 0 1 0 0,0-1-1 0 0,1-19 69 0 0,2 14-185 0 0,-1-1-1 0 0,1 1 1 0 0,1 0 0 0 0,-1 1 0 0 0,1-1-1 0 0,0 0 1 0 0,0 1 0 0 0,0 0 0 0 0,1 0-1 0 0,8-6 1 0 0,56-44-295 0 0,-65 52 312 0 0,12-8-30 0 0,79-52-70 0 0,-84 57 16 0 0,-1 0 0 0 0,1 1 1 0 0,1 0-1 0 0,-1 1 0 0 0,0 1 0 0 0,1 0 0 0 0,15-2 1 0 0,-26 4 44 0 0,1 1 1 0 0,-1 0-1 0 0,0 0 1 0 0,0 0-1 0 0,0 0 1 0 0,0 0 0 0 0,1 0-1 0 0,-1 0 1 0 0,0 0-1 0 0,0 0 1 0 0,0 0-1 0 0,0 1 1 0 0,1-1-1 0 0,-1 0 1 0 0,0 1 0 0 0,0-1-1 0 0,0 1 1 0 0,0-1-1 0 0,0 1 1 0 0,0 0-1 0 0,0-1 1 0 0,0 1-1 0 0,0 0 1 0 0,-1 0 0 0 0,1 0-1 0 0,0-1 1 0 0,0 1-1 0 0,-1 0 1 0 0,2 2-1 0 0,-1 1-52 0 0,0 0-1 0 0,0 0 1 0 0,-1 0-1 0 0,1 0 1 0 0,-1 0-1 0 0,0 0 1 0 0,0 6-1 0 0,-1 2 248 0 0,-2 27-210 0 0,2-29 80 0 0,0 0 0 0 0,1 1 0 0 0,1 18 0 0 0,-1-29 41 0 0,1 1 1 0 0,-1 0 0 0 0,1-1 0 0 0,-1 1 0 0 0,1 0-1 0 0,-1-1 1 0 0,1 1 0 0 0,-1-1 0 0 0,1 1 0 0 0,0-1 0 0 0,-1 1-1 0 0,1-1 1 0 0,0 1 0 0 0,-1-1 0 0 0,1 0 0 0 0,0 1 0 0 0,0-1-1 0 0,-1 0 1 0 0,1 0 0 0 0,0 1 0 0 0,0-1 0 0 0,0 0 0 0 0,-1 0-1 0 0,1 0 1 0 0,0 0 0 0 0,1 0 0 0 0,29-1 1398 0 0,-24 1-1260 0 0,14-3-119 0 0,0 0 1 0 0,1-2-1 0 0,-1-1 0 0 0,-1 0 0 0 0,1-2 1 0 0,-1 0-1 0 0,-1-1 0 0 0,0-1 0 0 0,0-1 0 0 0,0 0 1 0 0,26-24-1 0 0,-41 32-58 0 0,3-2 42 0 0,0-1 0 0 0,0 0 0 0 0,-1 0 0 0 0,0 0 0 0 0,0-1 1 0 0,0 0-1 0 0,-1 0 0 0 0,0 0 0 0 0,7-16 0 0 0,-20 33-3372 0 0,-5 14 2982 0 0,10-13 280 0 0,0 0-1 0 0,1-1 0 0 0,0 1 0 0 0,-1 18 1 0 0,3-27 77 0 0,0 0 1 0 0,0 0 0 0 0,0 0 0 0 0,0 0-1 0 0,0 0 1 0 0,0 0 0 0 0,1 0 0 0 0,-1 0-1 0 0,1 0 1 0 0,-1 0 0 0 0,1 0 0 0 0,0 0-1 0 0,0-1 1 0 0,0 1 0 0 0,0 0 0 0 0,0 0-1 0 0,0-1 1 0 0,0 1 0 0 0,1-1 0 0 0,-1 1-1 0 0,0-1 1 0 0,1 0 0 0 0,-1 1 0 0 0,1-1-1 0 0,0 0 1 0 0,-1 0 0 0 0,1 0 0 0 0,0 0-1 0 0,0 0 1 0 0,0-1 0 0 0,-1 1 0 0 0,1-1-1 0 0,2 1 1 0 0,20 2 290 0 0,1-2-1 0 0,-1 0 0 0 0,0-2 1 0 0,25-4-1 0 0,38 0-606 0 0,-85 5 241 0 0,0 0 0 0 0,0 0 0 0 0,0 1 0 0 0,0-1 0 0 0,0 0 0 0 0,0 1 0 0 0,0 0 0 0 0,0-1 0 0 0,0 1 0 0 0,0 0-1 0 0,0 0 1 0 0,0 0 0 0 0,0 0 0 0 0,-1 0 0 0 0,1 1 0 0 0,0-1 0 0 0,-1 0 0 0 0,3 4 0 0 0,-1-2-24 0 0,-1 1 0 0 0,1-1 0 0 0,-1 1 0 0 0,0 0 0 0 0,-1 0 0 0 0,1 0 0 0 0,-1 0 0 0 0,2 8 0 0 0,0 1-21 0 0,-2 1 0 0 0,0-1-1 0 0,0 1 1 0 0,-1-1 0 0 0,-3 17-1 0 0,-3 6 73 0 0,-1-1-1 0 0,-2 0 0 0 0,-18 47 1 0 0,-52 103 39 0 0,56-134-16 0 0,-64 139 62 0 0,-136 337-278 0 0,171-388 201 0 0,41-114 169 0 0,-1 0 0 0 0,-1 0 0 0 0,-19 26 0 0 0,30-48-72 0 0,1-1 0 0 0,-1 1 0 0 0,0-1 0 0 0,0 0 0 0 0,0 0 0 0 0,0 1 0 0 0,-1-1 0 0 0,1-1 0 0 0,-1 1 0 0 0,1 0 0 0 0,-1-1 0 0 0,0 1 0 0 0,1-1 0 0 0,-1 0 0 0 0,0 1 0 0 0,0-2 0 0 0,0 1 0 0 0,0 0 0 0 0,0 0 0 0 0,0-1 0 0 0,-4 1 0 0 0,4-2 70 0 0,-1 0 1 0 0,1 0 0 0 0,-1 0 0 0 0,1 0 0 0 0,0 0 0 0 0,-1-1 0 0 0,1 1-1 0 0,0-1 1 0 0,0 0 0 0 0,0 0 0 0 0,0 0 0 0 0,0 0 0 0 0,0-1-1 0 0,1 1 1 0 0,-1-1 0 0 0,1 1 0 0 0,-3-5 0 0 0,-4-5-78 0 0,1 0 1 0 0,1-1-1 0 0,0 1 1 0 0,0-2-1 0 0,2 1 1 0 0,-1-1 0 0 0,2 1-1 0 0,0-1 1 0 0,1 0-1 0 0,0-1 1 0 0,1 1-1 0 0,0-1 1 0 0,1 1-1 0 0,3-28 1 0 0,-1 20-89 0 0,2 0 0 0 0,1 1 0 0 0,1-1 0 0 0,1 1 0 0 0,0 0-1 0 0,2 0 1 0 0,0 1 0 0 0,1 0 0 0 0,15-23 0 0 0,0 6-113 0 0,1 2 1 0 0,3 0-1 0 0,46-46 0 0 0,-55 63 25 0 0,1 0-1 0 0,1 1 0 0 0,0 1 1 0 0,1 1-1 0 0,1 1 1 0 0,0 1-1 0 0,28-10 1 0 0,-37 18-56 0 0,1 0 0 0 0,0 1 0 0 0,0 1 1 0 0,0 1-1 0 0,0 0 0 0 0,1 1 0 0 0,-1 0 0 0 0,29 3 1 0 0,-35-1 67 0 0,0 1 1 0 0,1 0-1 0 0,-1 0 1 0 0,0 0-1 0 0,0 1 1 0 0,0 1-1 0 0,-1 0 1 0 0,1 0-1 0 0,-1 0 1 0 0,0 1-1 0 0,0 0 0 0 0,0 1 1 0 0,-1 0-1 0 0,0 0 1 0 0,9 9-1 0 0,-15-13-180 0 0,1-1-1 0 0,-1 1 0 0 0,0-1 0 0 0,0 1 0 0 0,0 0 0 0 0,0-1 0 0 0,0 1 0 0 0,0 0 0 0 0,0 0 0 0 0,-1 0 0 0 0,1 0 0 0 0,0-1 0 0 0,-1 1 0 0 0,0 0 0 0 0,1 2 0 0 0,-8 8-4666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80 1488 0 0,'0'0'8445'0'0,"1"0"-8457"0"0,-1 0 1 0 0,0 0-1 0 0,0 0 0 0 0,0 0 1 0 0,0 1-1 0 0,0-1 0 0 0,1 0 1 0 0,-1 0-1 0 0,0 0 0 0 0,0 0 1 0 0,0 0-1 0 0,0 0 0 0 0,1 0 1 0 0,-1 0-1 0 0,0 0 0 0 0,0 0 1 0 0,0 0-1 0 0,1 0 0 0 0,-1 0 1 0 0,0 0-1 0 0,0 0 0 0 0,0 0 1 0 0,1 0-1 0 0,-1 0 0 0 0,0 0 1 0 0,0 0-1 0 0,0 0 0 0 0,0 0 1 0 0,1 0-1 0 0,-1 0 0 0 0,0 0 1 0 0,0-1-1 0 0,0 1 0 0 0,0 0 1 0 0,1 0-1 0 0,-1 0 0 0 0,0 0 1 0 0,0 0-1 0 0,0 0 0 0 0,0-1 1 0 0,0 1-1 0 0,0 0 0 0 0,1 0 1 0 0,-1 0-1 0 0,0 0 0 0 0,0-1 1 0 0,0 1-1 0 0,0 0 0 0 0,0 0 1 0 0,0 0-1 0 0,0-1 0 0 0,1-3-38 0 0,3-5-88 0 0,0-1 0 0 0,-1 0 0 0 0,-1 0 1 0 0,0-1-1 0 0,1-11 935 0 0,-8 48-569 0 0,-2 10 484 0 0,2 0 1 0 0,1 39 0 0 0,-2 8-133 0 0,-12 169 173 0 0,-2 20-33 0 0,11-223-1364 0 0,8-45 34 0 0,0-1 1 0 0,0 0-1 0 0,-1 0 0 0 0,1 0 1 0 0,-1 0-1 0 0,0 0 1 0 0,1 0-1 0 0,-1 0 0 0 0,0-1 1 0 0,-1 1-1 0 0,1-1 0 0 0,-4 4 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3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3556 0 0,'0'0'4599'0'0,"-9"18"-4441"0"0,-141 286 738 0 0,48-130-670 0 0,85-149-185 0 0,-1 0 0 0 0,-1-2 0 0 0,-1 0 0 0 0,-37 32 0 0 0,53-51-151 0 0,-1 0 0 0 0,0 0 0 0 0,-1-1 1 0 0,1 0-1 0 0,-1 0 0 0 0,1 0 0 0 0,-1-1 1 0 0,0 0-1 0 0,0 0 0 0 0,-9 2 0 0 0,13-4 63 0 0,0 0-1 0 0,0 0 0 0 0,0 0 0 0 0,0 0 1 0 0,0 0-1 0 0,-1 0 0 0 0,1 0 0 0 0,0-1 1 0 0,0 1-1 0 0,0-1 0 0 0,0 0 1 0 0,0 0-1 0 0,0 0 0 0 0,0 0 0 0 0,0 0 1 0 0,0 0-1 0 0,1 0 0 0 0,-1 0 0 0 0,0-1 1 0 0,1 1-1 0 0,-1-1 0 0 0,1 1 1 0 0,-1-1-1 0 0,1 0 0 0 0,0 1 0 0 0,0-1 1 0 0,-1 0-1 0 0,1 0 0 0 0,1 0 0 0 0,-1 0 1 0 0,0 0-1 0 0,-1-3 0 0 0,-2-10 160 0 0,1 1 0 0 0,0-1 0 0 0,1 0-1 0 0,0 0 1 0 0,1 0 0 0 0,1 0 0 0 0,1 0-1 0 0,0 0 1 0 0,0 1 0 0 0,7-25 0 0 0,-7 38-77 0 0,-1 0 0 0 0,1-1 0 0 0,0 1 0 0 0,-1 0 1 0 0,1 0-1 0 0,0 0 0 0 0,0-1 0 0 0,0 1 0 0 0,0 0 0 0 0,0 0 1 0 0,0 0-1 0 0,1 0 0 0 0,-1 1 0 0 0,0-1 0 0 0,0 0 0 0 0,1 0 1 0 0,-1 1-1 0 0,0-1 0 0 0,1 1 0 0 0,-1-1 0 0 0,1 1 0 0 0,-1 0 1 0 0,1-1-1 0 0,-1 1 0 0 0,1 0 0 0 0,-1 0 0 0 0,1 0 0 0 0,-1 0 1 0 0,0 0-1 0 0,1 0 0 0 0,-1 1 0 0 0,1-1 0 0 0,-1 0 0 0 0,3 2 0 0 0,4 0 71 0 0,-1 0 0 0 0,1 1-1 0 0,-1 0 1 0 0,14 8 0 0 0,16 14 355 0 0,-1 1 0 0 0,52 52 0 0 0,-60-51-966 0 0,1-2 0 0 0,1-1 1 0 0,1-1-1 0 0,37 20 0 0 0,-48-34-2036 0 0,-1-6-2251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4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129 313 1148 0 0,'0'0'4771'0'0,"13"-16"-4273"0"0,-10 13-459 0 0,87-121 1161 0 0,-83 113-1061 0 0,-1-1 0 0 0,0 1 0 0 0,7-21 0 0 0,-12 27-96 0 0,1 0-1 0 0,-1 0 1 0 0,0 0 0 0 0,0 0 0 0 0,-1 0 0 0 0,1 0-1 0 0,-1 0 1 0 0,0 0 0 0 0,-1 0 0 0 0,1 0 0 0 0,-1 0-1 0 0,-2-7 1 0 0,2 10 22 0 0,0 0-1 0 0,-1 0 1 0 0,0-1-1 0 0,0 1 0 0 0,1 0 1 0 0,-1 1-1 0 0,0-1 1 0 0,0 0-1 0 0,-1 0 1 0 0,1 1-1 0 0,0-1 1 0 0,-1 1-1 0 0,1 0 1 0 0,0 0-1 0 0,-1 0 1 0 0,0 0-1 0 0,1 0 0 0 0,-1 0 1 0 0,1 1-1 0 0,-1-1 1 0 0,0 1-1 0 0,0 0 1 0 0,1 0-1 0 0,-6 0 1 0 0,1 0-1 0 0,0 0 0 0 0,0 1-1 0 0,0-1 1 0 0,0 1 0 0 0,1 1 0 0 0,-1-1 0 0 0,0 1 0 0 0,-10 4 0 0 0,7 0-37 0 0,1-1 0 0 0,0 1 0 0 0,0 0 0 0 0,1 1-1 0 0,-1 0 1 0 0,1 0 0 0 0,1 1 0 0 0,0 0 0 0 0,0 1 0 0 0,0-1 0 0 0,1 1-1 0 0,1 0 1 0 0,-1 1 0 0 0,1 0 0 0 0,1-1 0 0 0,0 1 0 0 0,0 1 0 0 0,1-1 0 0 0,1 1-1 0 0,-1-1 1 0 0,2 1 0 0 0,-1 0 0 0 0,1-1 0 0 0,1 1 0 0 0,2 18 0 0 0,-2-24-36 0 0,1 0-1 0 0,0 0 1 0 0,1 0 0 0 0,-1 0 0 0 0,1 0 0 0 0,0-1 0 0 0,0 1 0 0 0,0 0 0 0 0,1-1 0 0 0,0 1-1 0 0,0-1 1 0 0,0 0 0 0 0,0 0 0 0 0,1 0 0 0 0,4 3 0 0 0,-2-2 20 0 0,0 0 0 0 0,1-1 0 0 0,0 0 0 0 0,0 0 0 0 0,0 0 0 0 0,1-1 0 0 0,-1 0 0 0 0,1 0 0 0 0,8 1 1 0 0,-3-1-137 0 0,0-1 1 0 0,-1-1-1 0 0,1 0 0 0 0,0 0 1 0 0,0-1-1 0 0,0-1 1 0 0,0 0-1 0 0,0-1 1 0 0,-1 0-1 0 0,1-1 1 0 0,23-9-1 0 0,-24 7-716 0 0,-1-1 1 0 0,1 0-1 0 0,-1-1 0 0 0,-1 0 0 0 0,1-1 0 0 0,15-15 0 0 0,4-10-3397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4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46 202 2752 0 0,'0'0'7464'0'0,"-9"10"-7490"0"0,-24 33-88 0 0,33-42 110 0 0,-1-1 0 0 0,1 1 0 0 0,0-1 0 0 0,-1 1-1 0 0,1-1 1 0 0,0 1 0 0 0,0-1 0 0 0,-1 1 0 0 0,1-1-1 0 0,0 1 1 0 0,0-1 0 0 0,0 1 0 0 0,0-1 0 0 0,0 1 0 0 0,0-1-1 0 0,0 1 1 0 0,0-1 0 0 0,0 1 0 0 0,0 0 0 0 0,0-1-1 0 0,0 1 1 0 0,0-1 0 0 0,0 1 0 0 0,0-1 0 0 0,0 1 0 0 0,1-1-1 0 0,-1 1 1 0 0,0-1 0 0 0,0 1 0 0 0,1-1 0 0 0,-1 1-1 0 0,0-1 1 0 0,1 0 0 0 0,-1 1 0 0 0,0-1 0 0 0,1 1 0 0 0,-1-1-1 0 0,1 0 1 0 0,-1 1 0 0 0,1-1 0 0 0,-1 0 0 0 0,1 0-1 0 0,-1 1 1 0 0,1-1 0 0 0,-1 0 0 0 0,1 0 0 0 0,-1 0 0 0 0,1 1-1 0 0,-1-1 1 0 0,1 0 0 0 0,-1 0 0 0 0,1 0 0 0 0,-1 0-1 0 0,1 0 1 0 0,-1 0 0 0 0,2 0 0 0 0,27-1 39 0 0,-21-1 31 0 0,-1 0 0 0 0,1-1 0 0 0,-1 0 0 0 0,1-1-1 0 0,-1 0 1 0 0,0 0 0 0 0,0 0 0 0 0,11-10 0 0 0,47-47 54 0 0,-4-8-23 0 0,-35 39 13 0 0,37-34 0 0 0,-62 63-118 0 0,0 0 1 0 0,0 0-1 0 0,0 0 0 0 0,1 0 1 0 0,-1 0-1 0 0,0 0 0 0 0,0 1 1 0 0,1-1-1 0 0,-1 0 0 0 0,0 1 1 0 0,1-1-1 0 0,-1 1 1 0 0,1-1-1 0 0,-1 1 0 0 0,1 0 1 0 0,-1 0-1 0 0,1-1 0 0 0,-1 1 1 0 0,1 0-1 0 0,-1 0 0 0 0,1 0 1 0 0,-1 1-1 0 0,1-1 0 0 0,-1 0 1 0 0,0 1-1 0 0,1-1 0 0 0,-1 0 1 0 0,1 1-1 0 0,-1 0 0 0 0,0-1 1 0 0,1 1-1 0 0,-1 0 0 0 0,0 0 1 0 0,0 0-1 0 0,1 0 0 0 0,-1 0 1 0 0,0 0-1 0 0,0 0 1 0 0,0 0-1 0 0,0 0 0 0 0,0 0 1 0 0,-1 1-1 0 0,1-1 0 0 0,0 0 1 0 0,0 1-1 0 0,0 1 0 0 0,5 9 122 0 0,-1 0-1 0 0,0 0 0 0 0,-1 1 1 0 0,3 14-1 0 0,-5-20-35 0 0,9 44 106 0 0,-1 1-1 0 0,-3 0 1 0 0,0 67-1 0 0,-7-28 40 0 0,-14 96-1 0 0,14-183-209 0 0,-22 136 104 0 0,19-128-88 0 0,0 0 1 0 0,0-1 0 0 0,-1 0 0 0 0,-1 1-1 0 0,0-1 1 0 0,0-1 0 0 0,-1 1-1 0 0,-1-1 1 0 0,-10 14 0 0 0,15-21 7 0 0,-1 0 1 0 0,1-1-1 0 0,-1 1 1 0 0,1-1-1 0 0,-1 0 1 0 0,0 1-1 0 0,0-1 0 0 0,0 0 1 0 0,0-1-1 0 0,0 1 1 0 0,-1-1-1 0 0,1 1 1 0 0,0-1-1 0 0,-1 0 1 0 0,1 0-1 0 0,-1-1 0 0 0,1 1 1 0 0,-1-1-1 0 0,1 1 1 0 0,-1-1-1 0 0,1 0 1 0 0,-1 0-1 0 0,0-1 1 0 0,1 1-1 0 0,-1-1 1 0 0,1 0-1 0 0,0 0 0 0 0,-5-1 1 0 0,3-1 12 0 0,0 0 0 0 0,1 0 0 0 0,-1-1 0 0 0,1 1 0 0 0,-1-1 0 0 0,1 0 0 0 0,0 0 0 0 0,1 0 0 0 0,-1-1 0 0 0,1 1 0 0 0,0-1 0 0 0,0 0 0 0 0,0 0 1 0 0,0 0-1 0 0,1 0 0 0 0,-3-11 0 0 0,1 5-14 0 0,1-1 0 0 0,1 1-1 0 0,0 0 1 0 0,1-1 0 0 0,0 1 0 0 0,0-1 0 0 0,1 0 0 0 0,1 1 0 0 0,0-1 0 0 0,0 1 0 0 0,1-1 0 0 0,1 1 0 0 0,0 0 0 0 0,9-22 0 0 0,-4 18-124 0 0,0 1-1 0 0,1-1 1 0 0,1 1 0 0 0,0 1 0 0 0,1-1 0 0 0,0 2 0 0 0,1 0 0 0 0,0 0 0 0 0,24-16 0 0 0,13-6-857 0 0,71-39 0 0 0,4 9-4513 0 0,-54 30 237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8281 0 0,'0'0'6127'0'0,"4"12"-5802"0"0,6 17-336 0 0,-1 1 0 0 0,-2 0 0 0 0,-1 1 0 0 0,2 35 0 0 0,-8 7-673 0 0,0-54-6181 0 0,0-32 4608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5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10 202 1828 0 0,'0'0'11514'0'0,"-2"4"-12723"0"0,1-2 1167 0 0,0 1 0 0 0,0 0 0 0 0,0 0 0 0 0,0 0 0 0 0,0 0 0 0 0,1 0 0 0 0,-1 0 0 0 0,1 1-1 0 0,0-1 1 0 0,0 0 0 0 0,0 0 0 0 0,0 0 0 0 0,1 3 0 0 0,0-4 43 0 0,-1-1-1 0 0,0 1 1 0 0,1-1 0 0 0,0 0-1 0 0,-1 0 1 0 0,1 1-1 0 0,0-1 1 0 0,-1 0 0 0 0,1 0-1 0 0,0 0 1 0 0,0 0 0 0 0,0 0-1 0 0,0 0 1 0 0,0 0-1 0 0,0 0 1 0 0,0 0 0 0 0,0 0-1 0 0,1 0 1 0 0,-1-1-1 0 0,0 1 1 0 0,0-1 0 0 0,1 1-1 0 0,-1-1 1 0 0,0 1 0 0 0,1-1-1 0 0,-1 0 1 0 0,0 1-1 0 0,1-1 1 0 0,-1 0 0 0 0,1 0-1 0 0,-1 0 1 0 0,0 0-1 0 0,3-1 1 0 0,-2 1 49 0 0,1-1 0 0 0,-1 0-1 0 0,0 0 1 0 0,0 0 0 0 0,0 0 0 0 0,0 0-1 0 0,0 0 1 0 0,0-1 0 0 0,-1 1 0 0 0,1-1-1 0 0,0 1 1 0 0,-1-1 0 0 0,1 1 0 0 0,-1-1-1 0 0,0 0 1 0 0,1 0 0 0 0,-1 0 0 0 0,0 0-1 0 0,0 0 1 0 0,0 0 0 0 0,0 0 0 0 0,-1 0-1 0 0,1 0 1 0 0,0-3 0 0 0,13-59 670 0 0,-14 60-700 0 0,3-15 28 0 0,0 2 62 0 0,0-1-1 0 0,-1-24 0 0 0,-2 38-107 0 0,0 1 1 0 0,0-1-1 0 0,0 0 0 0 0,-1 1 0 0 0,1-1 0 0 0,-1 1 0 0 0,0-1 1 0 0,0 1-1 0 0,0 0 0 0 0,-1-1 0 0 0,1 1 0 0 0,-1 0 1 0 0,1 0-1 0 0,-1 0 0 0 0,0 0 0 0 0,-1 0 0 0 0,1 0 0 0 0,-3-2 1 0 0,4 4-44 0 0,1 1 1 0 0,-1-1-1 0 0,0 1 1 0 0,1-1 0 0 0,-1 1-1 0 0,0 0 1 0 0,0-1 0 0 0,0 1-1 0 0,1 0 1 0 0,-1-1-1 0 0,0 1 1 0 0,0 0 0 0 0,0 0-1 0 0,0 0 1 0 0,1 0 0 0 0,-1 0-1 0 0,0 0 1 0 0,0 0-1 0 0,0 0 1 0 0,0 0 0 0 0,1 0-1 0 0,-1 0 1 0 0,0 1 0 0 0,0-1-1 0 0,0 0 1 0 0,1 1-1 0 0,-1-1 1 0 0,0 0 0 0 0,0 1-1 0 0,1-1 1 0 0,-1 1 0 0 0,0-1-1 0 0,1 1 1 0 0,-1 0-1 0 0,0-1 1 0 0,1 1 0 0 0,-1-1-1 0 0,1 1 1 0 0,-1 0-1 0 0,1 0 1 0 0,-1 0 0 0 0,-18 39-2228 0 0,15-29 1550 0 0,-8 18-1766 0 0,1 6-1633 0 0</inkml:trace>
  <inkml:trace contextRef="#ctx0" brushRef="#br0" timeOffset="0.99">379 606 7525 0 0,'0'0'3439'0'0,"2"17"-4247"0"0,11 138 1143 0 0,-13-150-331 0 0,0 3 53 0 0,0 0 0 0 0,-1 0 0 0 0,0 1 0 0 0,-2 10 0 0 0,3-18-83 0 0,-1 1 0 0 0,1-1 0 0 0,-1 0-1 0 0,1 1 1 0 0,-1-1 0 0 0,1 1-1 0 0,-1-1 1 0 0,0 0 0 0 0,0 0-1 0 0,0 1 1 0 0,1-1 0 0 0,-1 0-1 0 0,0 0 1 0 0,-1 0 0 0 0,1 0 0 0 0,0 0-1 0 0,0 0 1 0 0,0 0 0 0 0,-1 0-1 0 0,1-1 1 0 0,0 1 0 0 0,-1 0-1 0 0,1-1 1 0 0,0 1 0 0 0,-1-1-1 0 0,1 1 1 0 0,-1-1 0 0 0,1 0 0 0 0,-1 0-1 0 0,-1 0 1 0 0,2 0-9 0 0,0 0 0 0 0,0 0 0 0 0,1 0 1 0 0,-1-1-1 0 0,0 1 0 0 0,0 0 0 0 0,1-1 0 0 0,-1 1 0 0 0,0-1 0 0 0,1 1 1 0 0,-1 0-1 0 0,0-1 0 0 0,1 0 0 0 0,-1 1 0 0 0,1-1 0 0 0,-1 1 1 0 0,1-1-1 0 0,-1 0 0 0 0,1 1 0 0 0,0-1 0 0 0,-1 0 0 0 0,1 1 0 0 0,0-1 1 0 0,-1 0-1 0 0,1 0 0 0 0,0 1 0 0 0,0-1 0 0 0,0 0 0 0 0,-1 0 1 0 0,1 0-1 0 0,0 0 0 0 0,-1-29-303 0 0,1 28 317 0 0,2-11-30 0 0,1 0 1 0 0,0 0-1 0 0,1 0 1 0 0,0 0-1 0 0,1 1 1 0 0,0-1-1 0 0,1 1 1 0 0,1 0 0 0 0,-1 1-1 0 0,2 0 1 0 0,0 0-1 0 0,0 0 1 0 0,1 1-1 0 0,0 0 1 0 0,1 1-1 0 0,16-12 1 0 0,-23 18 101 0 0,1 0 1 0 0,0 1 0 0 0,0 0 0 0 0,0 0 0 0 0,1 0-1 0 0,-1 0 1 0 0,0 1 0 0 0,1 0 0 0 0,-1 0-1 0 0,1 0 1 0 0,-1 0 0 0 0,1 0 0 0 0,0 1 0 0 0,-1 0-1 0 0,1 0 1 0 0,-1 0 0 0 0,1 1 0 0 0,5 1-1 0 0,-4 0 21 0 0,0 0-1 0 0,0 1 0 0 0,-1-1 0 0 0,1 1 1 0 0,-1 0-1 0 0,0 1 0 0 0,1-1 0 0 0,-2 1 1 0 0,1 0-1 0 0,0 1 0 0 0,-1-1 0 0 0,5 7 0 0 0,-2-2 96 0 0,0 0 0 0 0,-1 1 0 0 0,0 0-1 0 0,0 0 1 0 0,-1 1 0 0 0,-1-1-1 0 0,0 1 1 0 0,0 0 0 0 0,-1 0 0 0 0,0 1-1 0 0,-1-1 1 0 0,0 1 0 0 0,-1-1-1 0 0,-1 13 1 0 0,0-21-151 0 0,-1 0 0 0 0,1-1-1 0 0,-1 1 1 0 0,0 0 0 0 0,0-1 0 0 0,-1 1-1 0 0,1-1 1 0 0,-1 1 0 0 0,1-1 0 0 0,-1 1 0 0 0,0-1-1 0 0,1 0 1 0 0,-1 0 0 0 0,0 0 0 0 0,-4 3-1 0 0,-13 5-4214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7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9097 0 0,'0'0'2487'0'0,"2"-15"-3103"0"0,6-49 534 0 0,-7 61 112 0 0,1-1 1 0 0,-1 0-1 0 0,0 1 1 0 0,1-1-1 0 0,0 1 1 0 0,0 0-1 0 0,0 0 0 0 0,0 0 1 0 0,0 0-1 0 0,1 0 1 0 0,0 0-1 0 0,-1 0 1 0 0,1 1-1 0 0,0-1 1 0 0,0 1-1 0 0,0 0 1 0 0,0 0-1 0 0,1 0 1 0 0,-1 0-1 0 0,1 1 1 0 0,3-2-1 0 0,4-2 9 0 0,5-3-51 0 0,1 0-1 0 0,0 1 1 0 0,1 1 0 0 0,-1 1-1 0 0,1 1 1 0 0,0 0 0 0 0,24-2-1 0 0,-36 6 4 0 0,1-1-1 0 0,0 1 0 0 0,-1 0 0 0 0,1 0 1 0 0,-1 1-1 0 0,1 0 0 0 0,-1 0 0 0 0,1 0 1 0 0,-1 1-1 0 0,1 0 0 0 0,-1 0 0 0 0,0 1 1 0 0,0 0-1 0 0,0 0 0 0 0,0 0 0 0 0,-1 1 1 0 0,1 0-1 0 0,-1 0 0 0 0,0 0 0 0 0,0 0 1 0 0,-1 1-1 0 0,1 0 0 0 0,4 7 0 0 0,-1 3 65 0 0,0 1-1 0 0,-1 0 0 0 0,-1 0 0 0 0,-1 0 1 0 0,0 0-1 0 0,-1 1 0 0 0,-1 0 1 0 0,-1 0-1 0 0,0 0 0 0 0,-1 0 0 0 0,-2 28 1 0 0,-3 2 72 0 0,-2 0-1 0 0,-1-1 1 0 0,-15 46 0 0 0,8-42-85 0 0,-2-2 1 0 0,-36 78-1 0 0,43-107 44 0 0,-1-1 0 0 0,-1 0 0 0 0,0-1 1 0 0,-2 0-1 0 0,0 0 0 0 0,0-1 0 0 0,-2-1 0 0 0,0-1 1 0 0,-21 16-1 0 0,17-20 469 0 0,19-10-543 0 0,0 0 1 0 0,0 0-1 0 0,0 0 0 0 0,-1 0 1 0 0,1 0-1 0 0,0 0 1 0 0,0 0-1 0 0,0 0 1 0 0,0 0-1 0 0,0 0 1 0 0,-1-1-1 0 0,1 1 1 0 0,0 0-1 0 0,0 0 1 0 0,0 0-1 0 0,0 0 1 0 0,0 0-1 0 0,0 0 1 0 0,0-1-1 0 0,0 1 0 0 0,0 0 1 0 0,-1 0-1 0 0,1 0 1 0 0,0 0-1 0 0,0-1 1 0 0,0 1-1 0 0,0 0 1 0 0,0 0-1 0 0,0 0 1 0 0,0 0-1 0 0,0-1 1 0 0,0 1-1 0 0,0 0 1 0 0,0 0-1 0 0,0 0 0 0 0,0 0 1 0 0,0-1-1 0 0,0 1 1 0 0,1 0-1 0 0,-1 0 1 0 0,0 0-1 0 0,0 0 1 0 0,0 0-1 0 0,0-1 1 0 0,0 1-1 0 0,0 0 1 0 0,0 0-1 0 0,0 0 1 0 0,0 0-1 0 0,1 0 1 0 0,22-32 260 0 0,2 10-235 0 0,0 0 0 0 0,2 2 0 0 0,1 1 0 0 0,52-28 0 0 0,128-47 27 0 0,-158 73-16 0 0,102-35 12 0 0,-135 51-102 0 0,0 1 1 0 0,0 1-1 0 0,0 0 1 0 0,0 1 0 0 0,0 1-1 0 0,0 1 1 0 0,25 2-1 0 0,-30 0 108 0 0,36 1-2880 0 0,-45-3 2167 0 0,1-1 0 0 0,0 0 0 0 0,0 0 1 0 0,0 0-1 0 0,-1-1 0 0 0,1 1 1 0 0,0-1-1 0 0,-1 0 0 0 0,0 0 1 0 0,1 0-1 0 0,2-3 0 0 0,10-8-3478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6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461 87 872 0 0,'0'0'9839'0'0,"3"-13"-8931"0"0,9-44-137 0 0,-8 41 447 0 0,-4 26-1175 0 0,-34 467 690 0 0,24-388-874 0 0,0 121 179 0 0,10-217-100 0 0,-1 0 0 0 0,1-1 1 0 0,-1 1-1 0 0,-1 0 0 0 0,1 0 0 0 0,-1 0 0 0 0,-1 0 0 0 0,1 0 0 0 0,-1 1 0 0 0,0-1 0 0 0,-1 1 0 0 0,0 0 0 0 0,0 0 0 0 0,0 0 0 0 0,0 0 0 0 0,-9-7 1 0 0,6 6 45 0 0,-2 0 0 0 0,1 0 1 0 0,-1 1-1 0 0,0 1 1 0 0,0-1-1 0 0,0 1 0 0 0,-1 1 1 0 0,0 0-1 0 0,0 0 1 0 0,-18-4-1 0 0,17 6 27 0 0,-1 0 1 0 0,0 1-1 0 0,1 0 1 0 0,-1 0-1 0 0,0 2 1 0 0,0-1-1 0 0,1 1 0 0 0,-1 1 1 0 0,-19 5-1 0 0,23-5-24 0 0,1 1 0 0 0,-1 0 0 0 0,1 0 0 0 0,0 1 0 0 0,0 0 0 0 0,1 0 0 0 0,-1 0 0 0 0,1 1 0 0 0,0 0 0 0 0,0 0 0 0 0,0 1 0 0 0,1 0 0 0 0,0 0 1 0 0,-9 12-1 0 0,12-15-18 0 0,0 0 1 0 0,0 0 0 0 0,1 0 0 0 0,-1 1 0 0 0,1-1 0 0 0,0 0 0 0 0,-1 1 0 0 0,1-1 0 0 0,1 1-1 0 0,-1 0 1 0 0,1-1 0 0 0,-1 1 0 0 0,1 0 0 0 0,0-1 0 0 0,0 1 0 0 0,0 0 0 0 0,1-1 0 0 0,0 1-1 0 0,-1 0 1 0 0,1-1 0 0 0,0 1 0 0 0,1-1 0 0 0,-1 0 0 0 0,1 1 0 0 0,-1-1 0 0 0,1 0-1 0 0,0 0 1 0 0,0 0 0 0 0,0 0 0 0 0,1 0 0 0 0,-1 0 0 0 0,1-1 0 0 0,0 1 0 0 0,-1-1 0 0 0,1 1-1 0 0,5 2 1 0 0,5 3 53 0 0,0 0-1 0 0,1-1 0 0 0,-1-1 0 0 0,2 0 1 0 0,-1-1-1 0 0,1 0 0 0 0,23 4 0 0 0,-2-3 75 0 0,0-1-1 0 0,0-1 0 0 0,1-3 0 0 0,-1-1 0 0 0,1-1 0 0 0,-1-2 1 0 0,41-9-1 0 0,-77 12-94 0 0,49-14 298 0 0,-47 13-253 0 0,1 1 1 0 0,-1-1-1 0 0,1 0 0 0 0,-1 0 0 0 0,1-1 0 0 0,-1 1 0 0 0,0-1 0 0 0,0 1 1 0 0,1-1-1 0 0,-1 0 0 0 0,0 1 0 0 0,0-1 0 0 0,-1 0 0 0 0,1 0 0 0 0,2-5 1 0 0,-3 7-117 0 0,-1 0-1 0 0,0 0 1 0 0,0 0 0 0 0,0-1 0 0 0,0 1 0 0 0,0 0 0 0 0,0 0 0 0 0,0 0 0 0 0,0 0 0 0 0,0-1 0 0 0,0 1 0 0 0,0 0 0 0 0,0 0-1 0 0,0 0 1 0 0,0-1 0 0 0,0 1 0 0 0,0 0 0 0 0,0 0 0 0 0,0 0 0 0 0,0-1 0 0 0,-1 1 0 0 0,1 0 0 0 0,0 0 0 0 0,-3-2-1451 0 0,-12 0-2776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7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1 132 2996 0 0,'0'0'9306'0'0,"10"-6"-9262"0"0,28-14-86 0 0,0 1-1 0 0,2 3 1 0 0,0 0-1 0 0,1 3 0 0 0,1 2 1 0 0,-1 1-1 0 0,2 2 1 0 0,82-4-1 0 0,-125 12-46 0 0,0 0 0 0 0,1 1 0 0 0,-1-1 1 0 0,0 0-1 0 0,1 0 0 0 0,-1 1 0 0 0,0-1 0 0 0,1 0 0 0 0,-1 1 0 0 0,0-1 0 0 0,0 1 1 0 0,1-1-1 0 0,-1 0 0 0 0,0 1 0 0 0,0-1 0 0 0,0 1 0 0 0,1-1 0 0 0,-1 1 0 0 0,0-1 0 0 0,0 1 1 0 0,0-1-1 0 0,0 0 0 0 0,0 1 0 0 0,0-1 0 0 0,0 1 0 0 0,0-1 0 0 0,0 1 0 0 0,0-1 1 0 0,0 1-1 0 0,-1-1 0 0 0,1 1 0 0 0,0-1 0 0 0,0 0 0 0 0,0 1 0 0 0,-1-1 0 0 0,1 1 1 0 0,0-1-1 0 0,0 0 0 0 0,-1 1 0 0 0,-9 20-2067 0 0,-7-3 421 0 0,1-2-390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8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55 484 0 0,'0'0'9194'0'0,"16"0"-8538"0"0,25-1 10 0 0,76-12 1 0 0,-50-1-678 0 0,1 3-1 0 0,1 3 1 0 0,109 1-1 0 0,-174 7-379 0 0,15 3-34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8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 1632 0 0,'0'0'10222'0'0,"0"8"-10601"0"0,15 616 579 0 0,-15-613-451 0 0,0-4-75 0 0,0 0-1 0 0,0-1 1 0 0,1 1 0 0 0,0 0 0 0 0,0-1-1 0 0,0 1 1 0 0,1-1 0 0 0,0 1-1 0 0,1-1 1 0 0,3 9 0 0 0,-5-15 212 0 0,-1 1 1 0 0,0-1-1 0 0,1 0 1 0 0,-1 1-1 0 0,0-1 1 0 0,1 0-1 0 0,-1 1 1 0 0,1-1-1 0 0,-1 0 1 0 0,0 0-1 0 0,1 0 1 0 0,-1 1-1 0 0,1-1 1 0 0,-1 0-1 0 0,1 0 1 0 0,-1 0-1 0 0,1 0 1 0 0,-1 0-1 0 0,0 0 1 0 0,1 0-1 0 0,-1 0 1 0 0,1 0-1 0 0,-1 0 1 0 0,1 0-1 0 0,-1 0 1 0 0,1 0-1 0 0,-1 0 1 0 0,1 0-1 0 0,-1-1 1 0 0,0 1-1 0 0,1 0 1 0 0,0-1-1 0 0,9-9-2491 0 0</inkml:trace>
  <inkml:trace contextRef="#ctx0" brushRef="#br0" timeOffset="1">302 0 2872 0 0,'0'0'6807'0'0,"0"15"-6830"0"0,-1 275 1727 0 0,1-286-1742 0 0,0 52 296 0 0,13 108-1 0 0,-11-149-616 0 0,1-1 0 0 0,0 0 0 0 0,1 0 0 0 0,0-1 0 0 0,2 1 0 0 0,-1-1-1 0 0,2 0 1 0 0,-1 0 0 0 0,2-1 0 0 0,0 0 0 0 0,0 0 0 0 0,20 21 0 0 0,-9-17-2430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9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6445 0 0,'0'0'7824'0'0,"-38"84"-9804"0"0,38-49 1864 0 0,0-2-768 0 0,6-2-1196 0 0,-2-10-1100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39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1 575 6885 0 0,'0'0'3205'0'0,"14"-4"-4151"0"0,11-4 968 0 0,0 0 1 0 0,-1-2 0 0 0,0-1 0 0 0,0 0 0 0 0,25-18 0 0 0,-27 11 12 0 0,0 0 1 0 0,-2-1-1 0 0,0-1 0 0 0,-1-1 0 0 0,-2 0 1 0 0,0-2-1 0 0,27-47 0 0 0,-33 51 73 0 0,-2-1 0 0 0,0 0 0 0 0,-1-1-1 0 0,-2 0 1 0 0,0 0 0 0 0,-1-1-1 0 0,-1 1 1 0 0,0-1 0 0 0,-2 0 0 0 0,-1-34-1 0 0,-1 55-84 0 0,0 1 0 0 0,0-1 0 0 0,0 0-1 0 0,0 1 1 0 0,1-1 0 0 0,-1 1-1 0 0,0-1 1 0 0,0 0 0 0 0,0 1 0 0 0,-1-1-1 0 0,1 0 1 0 0,0 1 0 0 0,0-1 0 0 0,0 1-1 0 0,0-1 1 0 0,-1 1 0 0 0,1-1-1 0 0,0 0 1 0 0,0 1 0 0 0,-1-1 0 0 0,1 1-1 0 0,-1-1 1 0 0,1 1 0 0 0,0-1 0 0 0,-1 1-1 0 0,1 0 1 0 0,-1-1 0 0 0,1 1 0 0 0,-1-1-1 0 0,1 1 1 0 0,-1 0 0 0 0,1 0-1 0 0,-1-1 1 0 0,1 1 0 0 0,-1 0 0 0 0,0 0-1 0 0,1 0 1 0 0,-1-1 0 0 0,1 1 0 0 0,-1 0-1 0 0,0 0 1 0 0,1 0 0 0 0,-1 0-1 0 0,1 0 1 0 0,-1 0 0 0 0,0 0 0 0 0,1 0-1 0 0,-1 0 1 0 0,1 1 0 0 0,-1-1 0 0 0,0 0-1 0 0,1 0 1 0 0,-1 1 0 0 0,1-1 0 0 0,-1 0-1 0 0,-3 2-87 0 0,1 1 1 0 0,0-1-1 0 0,-1 0 0 0 0,1 1 0 0 0,0-1 0 0 0,1 1 0 0 0,-5 4 0 0 0,-8 16 51 0 0,1 1 0 0 0,0 1 0 0 0,2 0 0 0 0,1 1 0 0 0,-15 49 0 0 0,-15 66 157 0 0,6 2-1 0 0,6 1 1 0 0,-17 241-1 0 0,41-295-96 0 0,7 97 0 0 0,0-169-57 0 0,0 0-1 0 0,2 0 1 0 0,0 0-1 0 0,1-1 1 0 0,11 25-1 0 0,-11-31 2 0 0,0 0-1 0 0,1 0 1 0 0,0-1 0 0 0,1 1-1 0 0,0-2 1 0 0,0 1-1 0 0,1-1 1 0 0,17 15 0 0 0,-18-19 12 0 0,1 0 1 0 0,0 0 0 0 0,0-1-1 0 0,1 0 1 0 0,-1-1 0 0 0,1 0-1 0 0,0 0 1 0 0,0-1 0 0 0,0 0-1 0 0,0-1 1 0 0,0 1 0 0 0,0-2-1 0 0,1 1 1 0 0,-1-2 0 0 0,0 1-1 0 0,0-1 1 0 0,0 0 0 0 0,0-1-1 0 0,0 0 1 0 0,14-6 0 0 0,-16 6-1 0 0,0 0 1 0 0,0-1-1 0 0,0 0 1 0 0,-1 0-1 0 0,0-1 1 0 0,1 0-1 0 0,-1 0 1 0 0,-1 0-1 0 0,1-1 1 0 0,-1 0-1 0 0,0 0 1 0 0,0 0-1 0 0,0-1 1 0 0,0 0 0 0 0,-1 0-1 0 0,0 0 1 0 0,-1 0-1 0 0,1 0 1 0 0,-1-1-1 0 0,0 0 1 0 0,-1 1-1 0 0,0-1 1 0 0,0 0-1 0 0,0 0 1 0 0,-1-1-1 0 0,1-8 1 0 0,-2 1-144 0 0,-1-1-1 0 0,-1 1 1 0 0,0-1 0 0 0,-1 1 0 0 0,-1 0-1 0 0,0 0 1 0 0,-1 0 0 0 0,-1 1 0 0 0,0-1-1 0 0,-1 1 1 0 0,0 1 0 0 0,-1-1 0 0 0,-11-13-1 0 0,-15-15-127 0 0,-1 1 0 0 0,-60-52-1 0 0,-1-1 1431 0 0,91 88-897 0 0,-1 0-1 0 0,1 0 1 0 0,0-1 0 0 0,1 0-1 0 0,-7-11 1 0 0,10 16-265 0 0,1 1 0 0 0,-1 0 1 0 0,1 0-1 0 0,-1 0 0 0 0,1-1 0 0 0,0 1 0 0 0,0 0 1 0 0,0-1-1 0 0,-1 1 0 0 0,1 0 0 0 0,0 0 0 0 0,1-1 0 0 0,-1 1 1 0 0,0 0-1 0 0,0-1 0 0 0,0 1 0 0 0,1 0 0 0 0,-1 0 0 0 0,1-1 1 0 0,-1 1-1 0 0,1 0 0 0 0,-1 0 0 0 0,1 0 0 0 0,0 0 1 0 0,0 0-1 0 0,-1 0 0 0 0,1 0 0 0 0,0 0 0 0 0,0 0 0 0 0,0 0 1 0 0,0 0-1 0 0,0 1 0 0 0,0-1 0 0 0,0 0 0 0 0,0 1 1 0 0,1-1-1 0 0,-1 0 0 0 0,0 1 0 0 0,0 0 0 0 0,0-1 0 0 0,1 1 1 0 0,1-1-1 0 0,33-7-166 0 0,0 2 1 0 0,1 1 0 0 0,-1 2-1 0 0,1 1 1 0 0,38 3 0 0 0,-27 0 54 0 0,145-4-3971 0 0,-143-1 1180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3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97 380 0 0,'0'0'4668'0'0,"-2"-14"-4044"0"0,-9-69 6637 0 0,10 83-7129 0 0,-4 12 1260 0 0,-6 30-3002 0 0,10-35 2345 0 0,-52 247 83 0 0,-17 67-557 0 0,60-276 67 0 0,9-45-281 0 0,1 0-1 0 0,-1 0 1 0 0,1 0 0 0 0,0 0 0 0 0,-1 0 0 0 0,1 0 0 0 0,-1 0-1 0 0,1 0 1 0 0,0 0 0 0 0,-1 0 0 0 0,1 0 0 0 0,-1-1 0 0 0,1 1 0 0 0,0 0-1 0 0,-1 0 1 0 0,1 0 0 0 0,-1 0 0 0 0,1-1 0 0 0,0 1 0 0 0,-1 0-1 0 0,1 0 1 0 0,0-1 0 0 0,0 1 0 0 0,-1 0 0 0 0,1-1 0 0 0,0 1 0 0 0,0 0-1 0 0,-1-1 1 0 0,1 1 0 0 0,0 0 0 0 0,0-1 0 0 0,0 1 0 0 0,0-1-1 0 0,-1 1 1 0 0,1 0 0 0 0,0-1 0 0 0,0 0 0 0 0,-9-15 110 0 0,-1-10-236 0 0,1-1 1 0 0,1 0-1 0 0,1 0 0 0 0,2 0 0 0 0,1-1 0 0 0,-2-47 1 0 0,6 39 11 0 0,2 1 1 0 0,1 0 0 0 0,1 0-1 0 0,18-64 1 0 0,-19 88 28 0 0,0-1 0 0 0,2 1 0 0 0,-1 1-1 0 0,1-1 1 0 0,1 1 0 0 0,0 0 0 0 0,0 0 0 0 0,11-12 0 0 0,-13 17-34 0 0,1 1 0 0 0,0-1 1 0 0,0 1-1 0 0,0 0 0 0 0,1 0 0 0 0,-1 0 0 0 0,1 1 1 0 0,0 0-1 0 0,0 0 0 0 0,0 0 0 0 0,0 1 0 0 0,1 0 1 0 0,-1 0-1 0 0,1 1 0 0 0,12-2 0 0 0,-5 3 40 0 0,0 1-1 0 0,1 0 1 0 0,-1 0-1 0 0,0 2 0 0 0,0-1 1 0 0,0 2-1 0 0,-1 0 1 0 0,1 1-1 0 0,-1 0 0 0 0,0 1 1 0 0,0 0-1 0 0,-1 1 1 0 0,0 1-1 0 0,0 0 0 0 0,0 0 1 0 0,18 19-1 0 0,-14-12 49 0 0,-1 1-1 0 0,-1 0 1 0 0,0 1-1 0 0,-2 0 1 0 0,0 1-1 0 0,-1 1 0 0 0,0 0 1 0 0,-2 0-1 0 0,0 1 1 0 0,10 33-1 0 0,-18-47 34 0 0,1-1 0 0 0,-1 0 0 0 0,0 1-1 0 0,0-1 1 0 0,-1 1 0 0 0,1-1 0 0 0,-1 1 0 0 0,-1-1-1 0 0,1 1 1 0 0,-1-1 0 0 0,-2 9 0 0 0,2-10 0 0 0,-1-1 0 0 0,0 1 1 0 0,0-1-1 0 0,0 0 1 0 0,0 0-1 0 0,-1 1 0 0 0,0-2 1 0 0,1 1-1 0 0,-1 0 0 0 0,0 0 1 0 0,0-1-1 0 0,0 0 1 0 0,-1 1-1 0 0,1-1 0 0 0,0-1 1 0 0,-7 4-1 0 0,-11 4-246 0 0,-26 14-806 0 0,44-22 466 0 0,0 1 0 0 0,0 0 0 0 0,1 0 1 0 0,-1 1-1 0 0,1-1 0 0 0,-1 1 0 0 0,1-1 0 0 0,0 1 1 0 0,0 0-1 0 0,0 0 0 0 0,0 0 0 0 0,-2 4 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4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51 8037 0 0,'0'0'4913'0'0,"-16"2"-4906"0"0,-49 13-108 0 0,61-14 97 0 0,1 1 0 0 0,0-1 0 0 0,-1 1 0 0 0,1 0 0 0 0,0 1 0 0 0,0-1 1 0 0,1 0-1 0 0,-1 1 0 0 0,0-1 0 0 0,1 1 0 0 0,-1 0 0 0 0,1 0 0 0 0,0 0 0 0 0,-3 7 0 0 0,1-2-13 0 0,0 1-1 0 0,1 0 0 0 0,-4 17 0 0 0,5-19-10 0 0,1 1 1 0 0,0 0-1 0 0,0-1 1 0 0,0 1-1 0 0,1 0 1 0 0,0-1-1 0 0,1 1 1 0 0,0 0-1 0 0,0 0 1 0 0,0-1-1 0 0,1 1 1 0 0,0-1-1 0 0,1 0 1 0 0,0 1-1 0 0,0-1 1 0 0,0 0-1 0 0,1-1 1 0 0,0 1-1 0 0,0-1 1 0 0,1 1-1 0 0,0-1 1 0 0,0 0-1 0 0,0-1 1 0 0,1 0-1 0 0,0 1 1 0 0,0-2-1 0 0,0 1 1 0 0,1-1-1 0 0,-1 0 1 0 0,1 0-1 0 0,0-1 1 0 0,0 0-1 0 0,0 0 1 0 0,1 0-1 0 0,-1-1 1 0 0,11 2-1 0 0,-12-3 55 0 0,-1 0 0 0 0,1 0 0 0 0,0 0 0 0 0,-1 0 0 0 0,1-1 0 0 0,0 0 0 0 0,0 0 0 0 0,-1 0 0 0 0,1-1 0 0 0,0 0 0 0 0,-1 0 0 0 0,1-1 0 0 0,0 1 0 0 0,-1-1 0 0 0,0 0 0 0 0,1-1 0 0 0,-1 1 0 0 0,0-1 0 0 0,0 0 0 0 0,-1-1 0 0 0,1 1 0 0 0,-1-1 0 0 0,1 0 0 0 0,-1 0 0 0 0,0 0 0 0 0,0 0 0 0 0,-1-1 0 0 0,0 1 0 0 0,1-1 0 0 0,-2 0 0 0 0,1 0 0 0 0,0-1 0 0 0,-1 1 0 0 0,0 0 0 0 0,2-8 0 0 0,1-4 233 0 0,0-1-1 0 0,-1 0 0 0 0,-1 0 1 0 0,0 0-1 0 0,-1-25 0 0 0,-1 35-222 0 0,-1-1-1 0 0,-1 1 0 0 0,0-1 0 0 0,0 1 1 0 0,0 0-1 0 0,-1 0 0 0 0,-1-1 1 0 0,1 1-1 0 0,-1 1 0 0 0,0-1 0 0 0,-1 0 1 0 0,0 1-1 0 0,-9-13 0 0 0,11 18-49 0 0,1-1-1 0 0,-2 1 1 0 0,1 0-1 0 0,0 0 1 0 0,0 0-1 0 0,-1 0 1 0 0,1 0 0 0 0,-1 0-1 0 0,1 1 1 0 0,-1-1-1 0 0,0 1 1 0 0,0 0-1 0 0,0 0 1 0 0,0 0 0 0 0,0 0-1 0 0,0 0 1 0 0,0 0-1 0 0,0 1 1 0 0,-4 0-1 0 0,3 0-51 0 0,0 1 0 0 0,-1-1 0 0 0,1 1 0 0 0,0 1 0 0 0,0-1 0 0 0,0 0 0 0 0,0 1 0 0 0,1 0-1 0 0,-1 0 1 0 0,0 0 0 0 0,1 1 0 0 0,-6 3 0 0 0,-2 4-684 0 0,1 0-1 0 0,-1 1 1 0 0,2 1-1 0 0,-1-1 1 0 0,2 2-1 0 0,-13 22 1 0 0,7-7-2302 0 0</inkml:trace>
  <inkml:trace contextRef="#ctx0" brushRef="#br0" timeOffset="1">696 527 2980 0 0,'0'0'6545'0'0,"-13"114"-6017"0"0,-3-81-228 0 0,-4 3-80 0 0,-1-1-172 0 0,-6 1-32 0 0,-7-2 100 0 0,1-1-116 0 0,8-8-884 0 0,-22 2-2384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5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28 5593 0 0,'0'0'6838'0'0,"-14"-7"-6975"0"0,5 3 107 0 0,5 2 25 0 0,0 0 1 0 0,0 0-1 0 0,0 0 0 0 0,0 0 1 0 0,-1 0-1 0 0,1 1 0 0 0,0 0 0 0 0,-1 0 1 0 0,1 0-1 0 0,-1 1 0 0 0,1-1 1 0 0,-1 1-1 0 0,0 0 0 0 0,1 1 0 0 0,-1-1 1 0 0,1 1-1 0 0,-1 0 0 0 0,1 0 1 0 0,-1 0-1 0 0,1 0 0 0 0,0 1 1 0 0,-5 2-1 0 0,-21 13 13 0 0,2 2 0 0 0,-1 1 0 0 0,2 1 0 0 0,1 1 1 0 0,1 2-1 0 0,0 0 0 0 0,2 2 0 0 0,-32 46 0 0 0,52-67-67 0 0,0 0 0 0 0,0 0 1 0 0,1 0-1 0 0,0 0 0 0 0,0 0 0 0 0,1 0 0 0 0,-1 1 0 0 0,0 8 1 0 0,1-13 41 0 0,1 1 1 0 0,0-1 0 0 0,0 1 0 0 0,0-1 0 0 0,0 1 0 0 0,1-1 0 0 0,-1 1-1 0 0,0-1 1 0 0,0 1 0 0 0,1-1 0 0 0,-1 0 0 0 0,1 1 0 0 0,0-1-1 0 0,-1 0 1 0 0,1 1 0 0 0,0-1 0 0 0,0 0 0 0 0,-1 0 0 0 0,1 1-1 0 0,0-1 1 0 0,0 0 0 0 0,0 0 0 0 0,1 0 0 0 0,-1 0 0 0 0,0 0-1 0 0,0-1 1 0 0,0 1 0 0 0,1 0 0 0 0,-1-1 0 0 0,0 1 0 0 0,1 0-1 0 0,-1-1 1 0 0,1 0 0 0 0,-1 1 0 0 0,1-1 0 0 0,1 0 0 0 0,4 1 6 0 0,0 0 0 0 0,1-1-1 0 0,-1 0 1 0 0,0 0 0 0 0,1-1 0 0 0,-1 0 0 0 0,0 0 0 0 0,0 0 0 0 0,0-1 0 0 0,0 0 0 0 0,0-1 0 0 0,0 0 0 0 0,-1 0 0 0 0,1 0 0 0 0,8-7 0 0 0,6-5 237 0 0,-1-1 0 0 0,-1 0 0 0 0,19-22 0 0 0,-18 18 449 0 0,-9 36-648 0 0,26 57-48 0 0,-22-40-596 0 0,1-1 0 0 0,2-1 1 0 0,38 51-1 0 0,-34-61-2115 0 0,5-7-1668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6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0 4152 0 0,'0'0'7725'0'0,"-1"19"-8268"0"0,1 3 424 0 0,2 294 440 0 0,11-224-115 0 0,40 138 0 0 0,-37-166-98 0 0,-16-64-100 0 0,0 1-1 0 0,1-1 1 0 0,-1 0-1 0 0,0 0 0 0 0,0 0 1 0 0,0 0-1 0 0,0 0 0 0 0,0 0 1 0 0,0 0-1 0 0,0 0 1 0 0,0 0-1 0 0,0 1 0 0 0,0-1 1 0 0,0 0-1 0 0,0 0 0 0 0,0 0 1 0 0,0 0-1 0 0,0 0 1 0 0,0 0-1 0 0,0 0 0 0 0,0 0 1 0 0,0 1-1 0 0,0-1 0 0 0,0 0 1 0 0,0 0-1 0 0,0 0 1 0 0,0 0-1 0 0,0 0 0 0 0,0 0 1 0 0,0 0-1 0 0,0 0 0 0 0,-1 0 1 0 0,1 1-1 0 0,0-1 1 0 0,0 0-1 0 0,0 0 0 0 0,0 0 1 0 0,0 0-1 0 0,0 0 0 0 0,0 0 1 0 0,0 0-1 0 0,0 0 1 0 0,0 0-1 0 0,-1 0 0 0 0,1 0 1 0 0,0 0-1 0 0,0 0 0 0 0,0 0 1 0 0,0 0-1 0 0,0 0 1 0 0,0 0-1 0 0,0 0 0 0 0,0 0 1 0 0,0 0-1 0 0,-1 0 0 0 0,1 0 1 0 0,0 0-1 0 0,0 0 0 0 0,0 0 1 0 0,0 0-1 0 0,0 0 1 0 0,0 0-1 0 0,0 0 0 0 0,0 0 1 0 0,-1 0-1 0 0,1 0 1 0 0,-12-8 161 0 0,-27-26-346 0 0,1 2 103 0 0,24 23 46 0 0,-1 0 1 0 0,0 1-1 0 0,-1 1 0 0 0,0 1 1 0 0,0 0-1 0 0,0 1 0 0 0,-24-4 1 0 0,5 3 195 0 0,0 2-1 0 0,-53 0 1 0 0,86 4-171 0 0,1-1 0 0 0,-1 1 0 0 0,0 0 0 0 0,1 0 0 0 0,-1 0-1 0 0,1 0 1 0 0,-1 1 0 0 0,0-1 0 0 0,1 0 0 0 0,-1 1 0 0 0,1-1 0 0 0,-1 1 0 0 0,1-1-1 0 0,-1 1 1 0 0,1 0 0 0 0,-1 0 0 0 0,1-1 0 0 0,0 1 0 0 0,-1 0 0 0 0,1 0-1 0 0,-1 2 1 0 0,1-2-15 0 0,1 0-1 0 0,0 0 0 0 0,0 0 0 0 0,0 0 1 0 0,0 0-1 0 0,0 0 0 0 0,0 1 0 0 0,0-1 1 0 0,0 0-1 0 0,0 0 0 0 0,0 0 0 0 0,0 0 1 0 0,1 0-1 0 0,-1 0 0 0 0,1 0 0 0 0,-1 0 1 0 0,1 0-1 0 0,-1 0 0 0 0,1 0 0 0 0,-1 0 1 0 0,2 2-1 0 0,6 6 76 0 0,0 1 0 0 0,0-2 0 0 0,18 16 0 0 0,25 17-147 0 0,2-3 0 0 0,1-2 1 0 0,85 42-1 0 0,-133-75-85 0 0,5 3-553 0 0,0-1 1 0 0,0 0-1 0 0,1 0 0 0 0,0-1 1 0 0,0-1-1 0 0,17 3 1 0 0,9-4-3384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7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25 5288 0 0,'0'0'5024'0'0,"-15"-4"-4756"0"0,4-1-91 0 0,-1 2-1 0 0,0-1 1 0 0,0 2-1 0 0,0-1 0 0 0,-1 2 1 0 0,1 0-1 0 0,0 0 1 0 0,-1 1-1 0 0,1 0 1 0 0,0 1-1 0 0,0 1 0 0 0,-24 6 1 0 0,26-4-125 0 0,0 1 0 0 0,0 0 0 0 0,1 0 0 0 0,0 1 0 0 0,0 1 0 0 0,1-1 0 0 0,0 2 0 0 0,0-1 0 0 0,0 1 0 0 0,1 0 0 0 0,0 0 0 0 0,1 1 0 0 0,0 0 0 0 0,0 0 0 0 0,1 1 0 0 0,0-1 0 0 0,1 1 0 0 0,0 0 0 0 0,0 0 0 0 0,-3 18 0 0 0,4-18-88 0 0,1 1-1 0 0,1-1 0 0 0,0 1 1 0 0,0 0-1 0 0,1-1 0 0 0,0 1 1 0 0,1 0-1 0 0,0 0 0 0 0,0-1 1 0 0,1 1-1 0 0,1-1 0 0 0,0 0 1 0 0,0 1-1 0 0,1-1 0 0 0,1 0 1 0 0,-1-1-1 0 0,2 1 1 0 0,-1-1-1 0 0,1 0 0 0 0,12 13 1 0 0,-7-11 17 0 0,1-2 0 0 0,0 1 0 0 0,1-1 1 0 0,0-1-1 0 0,0-1 0 0 0,0 0 0 0 0,1 0 1 0 0,0-1-1 0 0,1-1 0 0 0,-1 0 0 0 0,1-1 1 0 0,0-1-1 0 0,0 0 0 0 0,0-1 0 0 0,0-1 1 0 0,26-1-1 0 0,-21 0 56 0 0,1-2 1 0 0,-1 0-1 0 0,0-1 1 0 0,0-1-1 0 0,0-1 0 0 0,0-1 1 0 0,-1-1-1 0 0,0 0 0 0 0,0-1 1 0 0,-1-1-1 0 0,33-23 1 0 0,-45 28 44 0 0,0-1 0 0 0,-1 1 0 0 0,1-1 0 0 0,-1-1-1 0 0,-1 1 1 0 0,1-1 0 0 0,-1 1 0 0 0,0-1 0 0 0,0-1 0 0 0,0 1 0 0 0,-1 0 0 0 0,0-1 0 0 0,-1 0 0 0 0,1 0 0 0 0,-1 0 0 0 0,-1 0 0 0 0,1 0 0 0 0,0-9 0 0 0,-2 8 37 0 0,0 0-1 0 0,-1 0 0 0 0,0-1 0 0 0,0 1 1 0 0,0 0-1 0 0,-1 0 0 0 0,-1 0 0 0 0,1 0 1 0 0,-1 1-1 0 0,-1-1 0 0 0,1 1 0 0 0,-1 0 0 0 0,-1 0 1 0 0,1 0-1 0 0,-10-11 0 0 0,0 4-43 0 0,0 0-1 0 0,-1 1 1 0 0,-1 0-1 0 0,0 1 1 0 0,-1 1 0 0 0,0 0-1 0 0,-1 2 1 0 0,0 0-1 0 0,0 1 1 0 0,-1 0-1 0 0,0 2 1 0 0,-39-8 0 0 0,23 7-511 0 0,-1 2 1 0 0,-45-2 0 0 0,35 7-1940 0 0,-56 7-1 0 0,63-2-2062 0 0,0 2-2229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6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0 6765 0 0,'0'0'5966'0'0,"-2"19"-7165"0"0,-11 260 1748 0 0,21 249-89 0 0,-8-527-264 0 0,-14-20-288 0 0,0 0-260 0 0,0 1 0 0 0,-25-24 0 0 0,31 34 341 0 0,0 2 1 0 0,-1-1 0 0 0,0 1-1 0 0,-1 0 1 0 0,1 1-1 0 0,-1 0 1 0 0,-15-6 0 0 0,2 4 17 0 0,1 2-1 0 0,-1 0 1 0 0,0 2 0 0 0,0 0 0 0 0,0 1 0 0 0,0 2 0 0 0,0 0-1 0 0,0 2 1 0 0,0 0 0 0 0,0 2 0 0 0,-42 11 0 0 0,59-13 25 0 0,0 0-1 0 0,1 0 1 0 0,-1 1 0 0 0,0 0 0 0 0,1 0-1 0 0,0 1 1 0 0,0-1 0 0 0,0 1 0 0 0,0 0 0 0 0,-5 5-1 0 0,9-7-43 0 0,0-1 0 0 0,0 0 0 0 0,0 1-1 0 0,0-1 1 0 0,1 1 0 0 0,-1-1 0 0 0,0 1 0 0 0,1-1-1 0 0,-1 1 1 0 0,1-1 0 0 0,-1 1 0 0 0,1 0-1 0 0,0-1 1 0 0,0 1 0 0 0,0 0 0 0 0,0-1-1 0 0,0 3 1 0 0,0-2 5 0 0,1 0 0 0 0,0 0 0 0 0,0 1 0 0 0,0-1 0 0 0,0 0 0 0 0,0 0 0 0 0,0 0 0 0 0,0 0 0 0 0,1 0 0 0 0,-1 0 0 0 0,1-1 0 0 0,-1 1 0 0 0,1 0 0 0 0,0-1-1 0 0,2 3 1 0 0,7 3 98 0 0,0 0 1 0 0,0-1-1 0 0,0 0 0 0 0,1-1 0 0 0,0 0 0 0 0,0 0 0 0 0,1-2 0 0 0,-1 1 0 0 0,26 2 0 0 0,11-1 33 0 0,62-1-1 0 0,-81-4-62 0 0,193-10-1239 0 0,-68-15-3206 0 0,-66 5 87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7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4712 0 0,'0'0'7648'0'0,"5"18"-6905"0"0,21 102 665 0 0,12 122 0 0 0,-26-89-1382 0 0,-8 197-1 0 0,-19-228-3650 0 0,10-89 158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0 492 1344 0 0,'0'0'8270'0'0,"15"-9"-8129"0"0,-14 9-139 0 0,21-13 125 0 0,1 0-1 0 0,1 2 1 0 0,38-12-1 0 0,-47 18-62 0 0,0 1 0 0 0,0-2 0 0 0,0 0 0 0 0,0-1-1 0 0,-1 0 1 0 0,-1-2 0 0 0,1 1 0 0 0,13-13 0 0 0,-18 14-67 0 0,-1-1-1 0 0,0-1 1 0 0,-1 0-1 0 0,0 0 1 0 0,-1 0 0 0 0,1-1-1 0 0,-2 1 1 0 0,1-2-1 0 0,-1 1 1 0 0,-1 0-1 0 0,0-1 1 0 0,3-13 0 0 0,-4 10-61 0 0,0 1 1 0 0,-1-1-1 0 0,-1 0 0 0 0,0 0 1 0 0,-1 0-1 0 0,-1-15 1 0 0,1 24 105 0 0,-1 0 0 0 0,0 0 0 0 0,0-1 0 0 0,0 1 1 0 0,0 0-1 0 0,-1 0 0 0 0,0 1 0 0 0,0-1 0 0 0,0 0 0 0 0,-1 0 1 0 0,1 1-1 0 0,-1 0 0 0 0,0-1 0 0 0,0 1 0 0 0,-1 0 1 0 0,1 0-1 0 0,-1 1 0 0 0,0-1 0 0 0,-5-2 0 0 0,8 5-20 0 0,-1 0-1 0 0,0-1 0 0 0,0 2 0 0 0,0-1 1 0 0,0 0-1 0 0,0 0 0 0 0,-1 1 1 0 0,1-1-1 0 0,0 1 0 0 0,0-1 0 0 0,0 1 1 0 0,-1 0-1 0 0,1 0 0 0 0,0 0 1 0 0,0 0-1 0 0,0 1 0 0 0,-1-1 0 0 0,1 1 1 0 0,0-1-1 0 0,-3 2 0 0 0,1 0-11 0 0,0 0 0 0 0,0 1 0 0 0,0-1 0 0 0,0 1-1 0 0,1 0 1 0 0,-1 0 0 0 0,1 0 0 0 0,0 0 0 0 0,-4 6 0 0 0,-3 5 4 0 0,1 0 0 0 0,0 1 0 0 0,1 0 0 0 0,-7 20 0 0 0,6-13 11 0 0,2 2 0 0 0,1-1 0 0 0,1 0 0 0 0,1 1 0 0 0,1 0 0 0 0,-1 47-1 0 0,4-56-14 0 0,1 0-1 0 0,1 0 0 0 0,0 0 0 0 0,0 0 1 0 0,1 0-1 0 0,1-1 0 0 0,1 1 0 0 0,0-1 1 0 0,1 0-1 0 0,0-1 0 0 0,1 1 0 0 0,11 14 0 0 0,-13-22-95 0 0,1 1-1 0 0,0-1 1 0 0,0 0-1 0 0,1 0 1 0 0,0-1-1 0 0,0 1 0 0 0,0-2 1 0 0,10 6-1 0 0,-13-8-199 0 0,0 0 0 0 0,0 0 0 0 0,0-1 0 0 0,0 0 0 0 0,0 1 0 0 0,0-1 0 0 0,0-1-1 0 0,1 1 1 0 0,-1-1 0 0 0,0 1 0 0 0,0-1 0 0 0,1-1 0 0 0,-1 1 0 0 0,0 0 0 0 0,0-1 0 0 0,0 0-1 0 0,1 0 1 0 0,-1 0 0 0 0,6-3 0 0 0,21-19-3759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8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1 634 3180 0 0,'0'0'7000'0'0,"0"15"-6706"0"0,0 8-61 0 0,1 0 0 0 0,0 0 0 0 0,2 0 0 0 0,1 0 0 0 0,1-1 0 0 0,12 35 0 0 0,-13-48-218 0 0,0 2 58 0 0,2-1-1 0 0,-1 1 1 0 0,13 16-1 0 0,-18-27-31 0 0,1 0-1 0 0,-1 1 1 0 0,1-1-1 0 0,-1 0 0 0 0,1 1 1 0 0,-1-1-1 0 0,1 0 0 0 0,-1 0 1 0 0,1 0-1 0 0,0 1 0 0 0,-1-1 1 0 0,1 0-1 0 0,-1 0 1 0 0,1 0-1 0 0,0 0 0 0 0,-1 0 1 0 0,1 0-1 0 0,-1 0 0 0 0,1 0 1 0 0,0 0-1 0 0,-1-1 0 0 0,1 1 1 0 0,-1 0-1 0 0,1 0 1 0 0,0 0-1 0 0,-1-1 0 0 0,1 1 1 0 0,-1 0-1 0 0,1-1 0 0 0,-1 1 1 0 0,1 0-1 0 0,-1-1 0 0 0,0 1 1 0 0,1-1-1 0 0,-1 1 1 0 0,1 0-1 0 0,-1-1 0 0 0,0 1 1 0 0,1-1-1 0 0,-1-1 0 0 0,21-27 534 0 0,-14 19-621 0 0,21-31-176 0 0,-17 25 145 0 0,-1 0-1 0 0,2 0 0 0 0,0 1 1 0 0,1 1-1 0 0,23-20 0 0 0,-34 33 17 0 0,0 0-1 0 0,0-1 0 0 0,1 1 0 0 0,-1 0 0 0 0,1 0 1 0 0,-1 1-1 0 0,1-1 0 0 0,-1 0 0 0 0,1 1 1 0 0,-1-1-1 0 0,1 1 0 0 0,0 0 0 0 0,-1 0 1 0 0,1 0-1 0 0,0 0 0 0 0,-1 1 0 0 0,1-1 1 0 0,-1 1-1 0 0,1-1 0 0 0,-1 1 0 0 0,1 0 1 0 0,-1 0-1 0 0,4 2 0 0 0,7 4 47 0 0,-1 0 1 0 0,0 1-1 0 0,15 13 0 0 0,7 4-12 0 0,-26-20 72 0 0,0 0-1 0 0,0-1 1 0 0,1 0-1 0 0,-1-1 1 0 0,1 1-1 0 0,0-2 0 0 0,12 3 1 0 0,-17-4-14 0 0,-1-1 1 0 0,1 0 0 0 0,0 1-1 0 0,0-2 1 0 0,0 1 0 0 0,0 0-1 0 0,0-1 1 0 0,-1 1 0 0 0,1-1-1 0 0,0 0 1 0 0,0-1 0 0 0,-1 1 0 0 0,1-1-1 0 0,-1 1 1 0 0,1-1 0 0 0,-1 0-1 0 0,0 0 1 0 0,0-1 0 0 0,0 1-1 0 0,3-3 1 0 0,3-5-112 0 0,-1 0-1 0 0,0 0 1 0 0,-1-1 0 0 0,0 0 0 0 0,-1-1 0 0 0,0 1-1 0 0,0-1 1 0 0,-2 0 0 0 0,1 0 0 0 0,-2-1 0 0 0,1 1-1 0 0,-2-1 1 0 0,0 0 0 0 0,0 0 0 0 0,-1 0 0 0 0,-1 0-1 0 0,0 1 1 0 0,-1-1 0 0 0,-2-14 0 0 0,3 24 72 0 0,0 1 1 0 0,-1-1 0 0 0,1 0 0 0 0,-1 1-1 0 0,0-1 1 0 0,0 1 0 0 0,0-1 0 0 0,0 1-1 0 0,0-1 1 0 0,-1 1 0 0 0,1-1 0 0 0,-1 1-1 0 0,1 0 1 0 0,-1 0 0 0 0,0 0 0 0 0,0 0-1 0 0,0 0 1 0 0,0 0 0 0 0,0 1 0 0 0,0-1-1 0 0,0 1 1 0 0,-4-2 0 0 0,4 2-30 0 0,0 1 0 0 0,0-1 1 0 0,0 1-1 0 0,0 0 0 0 0,0 0 1 0 0,0 0-1 0 0,-1 0 0 0 0,1 0 1 0 0,0 0-1 0 0,0 1 1 0 0,0-1-1 0 0,0 1 0 0 0,0-1 1 0 0,0 1-1 0 0,0 0 0 0 0,0 0 1 0 0,0 0-1 0 0,0 0 0 0 0,1 0 1 0 0,-1 0-1 0 0,0 0 0 0 0,1 1 1 0 0,-1-1-1 0 0,1 1 0 0 0,-1-1 1 0 0,1 1-1 0 0,0-1 0 0 0,-3 4 1 0 0,-3 7-11 0 0,0 0 0 0 0,1 0 0 0 0,0 0 0 0 0,1 1 0 0 0,0 0 0 0 0,1 0 0 0 0,0 0 0 0 0,1 0 0 0 0,1 1 0 0 0,0-1 0 0 0,0 1 0 0 0,2 0 0 0 0,0-1 0 0 0,0 1 0 0 0,1 0 0 0 0,4 17 0 0 0,-3-24 72 0 0,0 0 1 0 0,0 1 0 0 0,0-1-1 0 0,1 0 1 0 0,0-1 0 0 0,1 1-1 0 0,0 0 1 0 0,0-1 0 0 0,0 0 0 0 0,1 0-1 0 0,-1 0 1 0 0,1 0 0 0 0,1-1-1 0 0,-1 0 1 0 0,1 0 0 0 0,0-1 0 0 0,0 1-1 0 0,0-1 1 0 0,1 0 0 0 0,0-1-1 0 0,-1 0 1 0 0,11 4 0 0 0,-7-4 66 0 0,0-1 0 0 0,0 0 0 0 0,-1 0 0 0 0,1-1 1 0 0,0 0-1 0 0,0 0 0 0 0,0-1 0 0 0,0-1 0 0 0,0 0 1 0 0,0 0-1 0 0,0-1 0 0 0,0 0 0 0 0,0-1 0 0 0,-1 0 0 0 0,0-1 1 0 0,13-5-1 0 0,7-8-202 0 0,0-1 0 0 0,-1-2 0 0 0,-1 0-1 0 0,-1-2 1 0 0,-1-1 0 0 0,-1-1 0 0 0,-1-1 0 0 0,-1-1 0 0 0,33-53 0 0 0,-33 43-539 0 0,-2 0 0 0 0,-2-1 0 0 0,-1-1 0 0 0,-2 0 0 0 0,-1-1 0 0 0,-3-1 0 0 0,12-69 0 0 0,-19 81 1128 0 0,0-45 0 0 0,-4 64-150 0 0,0 1 0 0 0,-1-1 0 0 0,0 0 0 0 0,-1 1 0 0 0,1-1 0 0 0,-2 1 0 0 0,1 0 0 0 0,-1-1 1 0 0,-6-10-1 0 0,9 18-314 0 0,-1 0 1 0 0,1 0 0 0 0,0 0 0 0 0,-1 0 0 0 0,1 0 0 0 0,-1 1 0 0 0,1-1 0 0 0,-1 0 0 0 0,0 0 0 0 0,1 0 0 0 0,-1 1-1 0 0,0-1 1 0 0,1 0 0 0 0,-1 0 0 0 0,0 1 0 0 0,0-1 0 0 0,0 1 0 0 0,0-1 0 0 0,0 1 0 0 0,0-1 0 0 0,1 1-1 0 0,-1 0 1 0 0,0-1 0 0 0,0 1 0 0 0,0 0 0 0 0,0 0 0 0 0,0 0 0 0 0,0 0 0 0 0,0 0 0 0 0,0 0 0 0 0,0 0 0 0 0,-1 0-1 0 0,1 0 1 0 0,0 0 0 0 0,0 0 0 0 0,1 1 0 0 0,-1-1 0 0 0,0 0 0 0 0,0 1 0 0 0,0-1 0 0 0,0 1 0 0 0,0-1 0 0 0,0 1-1 0 0,0-1 1 0 0,0 1 0 0 0,1 0 0 0 0,-1-1 0 0 0,0 1 0 0 0,1 0 0 0 0,-1-1 0 0 0,0 1 0 0 0,1 0 0 0 0,-1 0 0 0 0,0 1-1 0 0,-5 6-78 0 0,1 1 0 0 0,0-1-1 0 0,1 1 1 0 0,-5 12 0 0 0,-22 70 646 0 0,5 1 0 0 0,-22 150 0 0 0,31-149-265 0 0,-7 32-196 0 0,5 1-1 0 0,-3 161 1 0 0,22-287-207 0 0,1 1-1 0 0,-1-1 0 0 0,0 0 1 0 0,1 0-1 0 0,-1 1 0 0 0,1-1 1 0 0,-1 0-1 0 0,0 0 0 0 0,1 1 1 0 0,-1-1-1 0 0,1 0 1 0 0,-1 0-1 0 0,0 0 0 0 0,1 0 1 0 0,-1 0-1 0 0,1 0 0 0 0,-1 0 1 0 0,1 0-1 0 0,-1 0 1 0 0,1 0-1 0 0,-1 0 0 0 0,1 0 1 0 0,-1 0-1 0 0,0 0 0 0 0,1 0 1 0 0,-1 0-1 0 0,1-1 0 0 0,-1 1 1 0 0,1 0-1 0 0,-1 0 1 0 0,0 0-1 0 0,1-1 0 0 0,20-8-3074 0 0,8-11-2072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8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17 3848 0 0,'0'0'9461'0'0,"-15"-4"-9539"0"0,2 0 80 0 0,0 1 0 0 0,-23-2 0 0 0,33 5 6 0 0,1 0 0 0 0,0 0 0 0 0,-1 1 0 0 0,1-1 1 0 0,0 1-1 0 0,-1 0 0 0 0,1 0 0 0 0,0-1 0 0 0,0 1 0 0 0,0 1 0 0 0,0-1 0 0 0,0 0 0 0 0,0 0 0 0 0,0 1 0 0 0,0-1 0 0 0,0 1 0 0 0,-1 2 0 0 0,-24 33 83 0 0,18-22-99 0 0,-3 3-45 0 0,0 0 0 0 0,2 1 0 0 0,0 0 1 0 0,1 0-1 0 0,1 1 0 0 0,1 0 0 0 0,-9 40 1 0 0,16-60 27 0 0,0 1 0 0 0,0-1 0 0 0,1 0 0 0 0,-1 0 0 0 0,0 0 0 0 0,0 1 0 0 0,1-1 0 0 0,-1 0 0 0 0,0 0 0 0 0,0 0 0 0 0,1 0 0 0 0,-1 0 0 0 0,0 0 0 0 0,1 0 0 0 0,-1 0 0 0 0,0 1 0 0 0,1-1 0 0 0,-1 0 0 0 0,0 0 0 0 0,0 0 0 0 0,1 0 0 0 0,-1-1 1 0 0,0 1-1 0 0,1 0 0 0 0,-1 0 0 0 0,0 0 0 0 0,1 0 0 0 0,-1 0 0 0 0,0 0 0 0 0,0 0 0 0 0,1 0 0 0 0,-1-1 0 0 0,0 1 0 0 0,0 0 0 0 0,1 0 0 0 0,-1 0 0 0 0,0-1 0 0 0,0 1 0 0 0,1 0 0 0 0,-1 0 0 0 0,0-1 0 0 0,0 1 0 0 0,0 0 0 0 0,20-13 149 0 0,-15 11-232 0 0,18-14-24 0 0,-15 10 102 0 0,1 0 0 0 0,0 0-1 0 0,0 1 1 0 0,0 0 0 0 0,1 0-1 0 0,-1 1 1 0 0,1 0 0 0 0,0 1 0 0 0,0 0-1 0 0,18-2 1 0 0,-26 5 14 0 0,1 1 0 0 0,0-1 1 0 0,-1 1-1 0 0,1-1 0 0 0,0 1 0 0 0,-1 0 0 0 0,1 0 1 0 0,-1 0-1 0 0,0 1 0 0 0,1-1 0 0 0,-1 0 0 0 0,0 1 1 0 0,0 0-1 0 0,1-1 0 0 0,-1 1 0 0 0,-1 0 0 0 0,1 0 1 0 0,2 3-1 0 0,31 49 22 0 0,-10-13 104 0 0,1-15-660 0 0,-4-13-2692 0 0,-5-12 215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9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26 4652 0 0,'0'0'3526'0'0,"-16"-5"-3143"0"0,-3 0-375 0 0,0 0 0 0 0,-1 1 0 0 0,1 1 0 0 0,0 1 0 0 0,-32 0 0 0 0,44 2-43 0 0,1 1 0 0 0,0 0-1 0 0,0 0 1 0 0,0 0 0 0 0,0 1-1 0 0,1-1 1 0 0,-1 1-1 0 0,0 1 1 0 0,1-1 0 0 0,-1 1-1 0 0,-6 5 1 0 0,9-5-29 0 0,0-1-1 0 0,0 1 1 0 0,0 0 0 0 0,0 1 0 0 0,1-1-1 0 0,-1 0 1 0 0,1 1 0 0 0,0 0 0 0 0,0-1-1 0 0,0 1 1 0 0,1 0 0 0 0,-1 0 0 0 0,1 0-1 0 0,0 0 1 0 0,0 0 0 0 0,1 0 0 0 0,-1 0-1 0 0,1 0 1 0 0,0 5 0 0 0,0-1-252 0 0,0 0 0 0 0,1-1 0 0 0,0 1 0 0 0,1-1 1 0 0,0 1-1 0 0,0-1 0 0 0,0 0 0 0 0,5 8 0 0 0,32 57-1404 0 0,-12-24 1178 0 0,-23-40 646 0 0,29 66-530 0 0,-30-68 878 0 0,-1 1 1 0 0,0 0-1 0 0,0 0 1 0 0,-1 0 0 0 0,0 1-1 0 0,0-1 1 0 0,-1 0-1 0 0,-1 14 1 0 0,1-20-206 0 0,-1-1 1 0 0,0 1 0 0 0,0 0-1 0 0,1-1 1 0 0,-1 1 0 0 0,0-1-1 0 0,0 1 1 0 0,0-1 0 0 0,0 0-1 0 0,1 1 1 0 0,-1-1 0 0 0,0 0-1 0 0,0 0 1 0 0,0 1 0 0 0,0-1-1 0 0,0 0 1 0 0,0 0-1 0 0,0 0 1 0 0,0 0 0 0 0,0 0-1 0 0,-2-1 1 0 0,-25 0 896 0 0,26 1-943 0 0,-148-19 26 0 0,113 13-1097 0 0,33 6 520 0 0,3 0 216 0 0,1 0-1 0 0,-1 0 0 0 0,0 0 1 0 0,0-1-1 0 0,1 1 0 0 0,-1 0 1 0 0,0 0-1 0 0,0 0 0 0 0,1-1 1 0 0,-1 1-1 0 0,0 0 0 0 0,1-1 1 0 0,-1 1-1 0 0,0 0 0 0 0,1-1 0 0 0,-1 1 1 0 0,0-1-1 0 0,1 1 0 0 0,-1-1 1 0 0,0 0-1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49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1332 0 0,'0'0'7415'0'0,"-5"17"-7731"0"0,2-8 313 0 0,-32 117 620 0 0,19-29-12 0 0,5 0 1 0 0,2 176 0 0 0,9-265-551 0 0,-1 0 39 0 0,1 0 0 0 0,1 0 0 0 0,-1 0 0 0 0,1-1 0 0 0,1 1 0 0 0,3 13 0 0 0,-5-21 48 0 0,1 0-1 0 0,-1 0 1 0 0,1 1-1 0 0,-1-1 1 0 0,1 0 0 0 0,-1 0-1 0 0,1 0 1 0 0,-1 0-1 0 0,1 1 1 0 0,-1-1-1 0 0,1 0 1 0 0,-1 0 0 0 0,1 0-1 0 0,-1 0 1 0 0,1 0-1 0 0,0-1 1 0 0,-1 1-1 0 0,1 0 1 0 0,-1 0 0 0 0,1 0-1 0 0,-1 0 1 0 0,1-1-1 0 0,-1 1 1 0 0,1 0-1 0 0,-1 0 1 0 0,0-1 0 0 0,1 1-1 0 0,-1 0 1 0 0,1-1-1 0 0,0 0 1 0 0,15-9 604 0 0,-16 10-716 0 0,128-97 780 0 0,106-74-968 0 0,-69 69-602 0 0,-51 45-2863 0 0,-111 55 2795 0 0,2 0-292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1644 0 0,'0'0'8406'0'0,"17"12"-7846"0"0,57 38-184 0 0,-64-43-250 0 0,2-1 0 0 0,-1-1 0 0 0,0 1 0 0 0,1-2 0 0 0,0 0 0 0 0,0 0 1 0 0,0-1-1 0 0,1-1 0 0 0,-1 0 0 0 0,15 1 0 0 0,-11-1-23 0 0,-3-1-25 0 0,0-1-1 0 0,0 1 0 0 0,0-2 1 0 0,0 0-1 0 0,-1-1 0 0 0,1 0 0 0 0,0 0 1 0 0,-1-2-1 0 0,1 0 0 0 0,-1 0 0 0 0,0-1 1 0 0,0 0-1 0 0,-1-1 0 0 0,0 0 0 0 0,0-1 1 0 0,0-1-1 0 0,-1 1 0 0 0,0-2 1 0 0,0 1-1 0 0,-1-2 0 0 0,0 1 0 0 0,-1-1 1 0 0,0 0-1 0 0,0-1 0 0 0,-1 1 0 0 0,7-18 1 0 0,11-27-60 0 0,-24 51-36 0 0,0 0-1 0 0,0 0 0 0 0,0 0 1 0 0,0 0-1 0 0,0-1 1 0 0,-1 1-1 0 0,0 0 0 0 0,0 0 1 0 0,0-1-1 0 0,-1 1 1 0 0,-1-8-1 0 0,2 11-16 0 0,-1 0-1 0 0,1 0 1 0 0,-1 1 0 0 0,1-1-1 0 0,-1 0 1 0 0,1 0 0 0 0,-1 1-1 0 0,0-1 1 0 0,1 0-1 0 0,-1 1 1 0 0,0-1 0 0 0,1 1-1 0 0,-1-1 1 0 0,0 1 0 0 0,0-1-1 0 0,0 1 1 0 0,1 0 0 0 0,-1-1-1 0 0,0 1 1 0 0,0 0 0 0 0,0 0-1 0 0,0-1 1 0 0,0 1 0 0 0,0 0-1 0 0,0 0 1 0 0,0 0 0 0 0,0 0-1 0 0,1 0 1 0 0,-1 0-1 0 0,0 1 1 0 0,0-1 0 0 0,0 0-1 0 0,0 0 1 0 0,0 1 0 0 0,0-1-1 0 0,0 0 1 0 0,1 1 0 0 0,-1-1-1 0 0,0 1 1 0 0,0-1 0 0 0,1 1-1 0 0,-1-1 1 0 0,-1 2 0 0 0,-33 24-702 0 0,31-21 720 0 0,-1 0 0 0 0,0 0 1 0 0,1 0-1 0 0,0 0 0 0 0,1 1 1 0 0,-1 0-1 0 0,1 0 0 0 0,0 0 1 0 0,0 0-1 0 0,1 0 0 0 0,-1 0 1 0 0,2 1-1 0 0,-1-1 0 0 0,1 1 1 0 0,0 0-1 0 0,0-1 0 0 0,0 1 1 0 0,1 0-1 0 0,0-1 0 0 0,1 1 1 0 0,2 13-1 0 0,-2-16 57 0 0,1 0 1 0 0,0 0-1 0 0,1 0 0 0 0,-1 0 1 0 0,0 0-1 0 0,1 0 0 0 0,0-1 0 0 0,0 1 1 0 0,0-1-1 0 0,1 1 0 0 0,-1-1 1 0 0,1-1-1 0 0,-1 1 0 0 0,1 0 1 0 0,0-1-1 0 0,0 0 0 0 0,1 1 1 0 0,-1-2-1 0 0,0 1 0 0 0,0 0 0 0 0,1-1 1 0 0,-1 0-1 0 0,1 0 0 0 0,6 0 1 0 0,3 1 113 0 0,1 0 1 0 0,0-1 0 0 0,0-1 0 0 0,-1-1 0 0 0,1 0 0 0 0,20-4 0 0 0,9-5 48 0 0,84-32 0 0 0,-106 33-176 0 0,0-1 1 0 0,0 0-1 0 0,-1-2 0 0 0,-1-1 0 0 0,26-21 1 0 0,-42 31 25 0 0,-2 2-5 0 0,0-1-1 0 0,0 1 1 0 0,0-1-1 0 0,0 1 1 0 0,-1-1 0 0 0,1 0-1 0 0,-1 0 1 0 0,1 0-1 0 0,-1 1 1 0 0,1-1-1 0 0,-1-1 1 0 0,0 1 0 0 0,0 0-1 0 0,0 0 1 0 0,1-4-1 0 0,-3 6-379 0 0,-1 0 257 0 0,1 1 0 0 0,0-1-1 0 0,0 1 1 0 0,0 0-1 0 0,0-1 1 0 0,0 1 0 0 0,0 0-1 0 0,0 0 1 0 0,0-1 0 0 0,0 1-1 0 0,0 0 1 0 0,1 0-1 0 0,-1 0 1 0 0,0 0 0 0 0,0 0-1 0 0,1 0 1 0 0,-1 0 0 0 0,1 1-1 0 0,-1-1 1 0 0,1 0-1 0 0,-1 0 1 0 0,1 0 0 0 0,0 2-1 0 0,-7 31-15 0 0,7-33 102 0 0,-1 1-1 0 0,1 0 1 0 0,0-1 0 0 0,0 1-1 0 0,0 0 1 0 0,0-1 0 0 0,0 1-1 0 0,1 0 1 0 0,-1-1 0 0 0,0 1-1 0 0,1-1 1 0 0,-1 1 0 0 0,1 0-1 0 0,0-1 1 0 0,-1 1-1 0 0,1-1 1 0 0,0 0 0 0 0,0 1-1 0 0,0-1 1 0 0,2 3 0 0 0,0-3 35 0 0,-1 0 0 0 0,1 0 0 0 0,0 1 0 0 0,-1-2 0 0 0,1 1 0 0 0,0 0 0 0 0,0 0 0 0 0,0-1 0 0 0,0 0 0 0 0,0 1 0 0 0,5-2 0 0 0,23 0 90 0 0,0-1 1 0 0,1-1-1 0 0,51-14 1 0 0,-50 9-273 0 0,0 2 1 0 0,65-4-1 0 0,-96 10 113 0 0,-1 0 0 0 0,1 1 0 0 0,0-1 0 0 0,-1 0 0 0 0,1 1 0 0 0,-1-1 0 0 0,1 1 0 0 0,-1-1 0 0 0,1 1 0 0 0,-1-1 0 0 0,1 1 0 0 0,-1 0 1 0 0,1 0-1 0 0,-1 0 0 0 0,0 0 0 0 0,0 0 0 0 0,1 0 0 0 0,-1 0 0 0 0,0 1 0 0 0,0-1 0 0 0,0 0 0 0 0,0 0 0 0 0,-1 1 0 0 0,1-1 0 0 0,0 1 0 0 0,0-1 0 0 0,-1 1 0 0 0,1-1 0 0 0,-1 1 0 0 0,1-1 0 0 0,-1 1 0 0 0,0 0 0 0 0,0-1 0 0 0,0 1 0 0 0,0-1 1 0 0,0 3-1 0 0,0 6 26 0 0,0-1 0 0 0,-1 1 1 0 0,0-1-1 0 0,0 1 1 0 0,-4 9-1 0 0,-14 45 540 0 0,-47 101 1 0 0,10-29-349 0 0,-10 62 123 0 0,-70 355 0 0 0,127-499-356 0 0,4-21 114 0 0,-2 0 0 0 0,-1 0 0 0 0,-12 33 0 0 0,20-65-56 0 0,-1-1 0 0 0,1 1 0 0 0,0-1 0 0 0,0 1 0 0 0,0-1 0 0 0,-1 1 0 0 0,1-1 0 0 0,0 1 0 0 0,-1-1 0 0 0,1 0 0 0 0,0 1 0 0 0,-1-1 0 0 0,1 1 0 0 0,-1-1 0 0 0,1 0 0 0 0,-1 1 0 0 0,1-1 0 0 0,-1 0 0 0 0,1 1 0 0 0,-1-1 0 0 0,1 0 0 0 0,-1 0 0 0 0,1 0 0 0 0,-1 1 0 0 0,1-1 0 0 0,-1 0 0 0 0,1 0 0 0 0,-1 0 0 0 0,0 0 0 0 0,1 0 0 0 0,-1 0 0 0 0,1 0 0 0 0,-1 0 0 0 0,1 0 0 0 0,-1 0 0 0 0,0-1 0 0 0,1 1 0 0 0,-1 0 0 0 0,1 0 0 0 0,-1 0 0 0 0,1-1 0 0 0,-1 1 0 0 0,1 0 0 0 0,-1-1 0 0 0,1 1 0 0 0,0 0 0 0 0,-1-1 0 0 0,1 1 0 0 0,-1-1 0 0 0,1 1 0 0 0,0 0 0 0 0,-1-1 0 0 0,1 1 0 0 0,0-1 0 0 0,-1 0 0 0 0,-19-28 807 0 0,7 3-915 0 0,1 0 0 0 0,2-1 0 0 0,0 0 0 0 0,2-1 0 0 0,-5-34 1 0 0,3 1-221 0 0,-2-80 0 0 0,11 122 358 0 0,0 1 1 0 0,1-1-1 0 0,1 0 1 0 0,1 0 0 0 0,1 0-1 0 0,0 0 1 0 0,2 1-1 0 0,0 0 1 0 0,1 0-1 0 0,13-29 1 0 0,-7 24-117 0 0,1 0 0 0 0,2 1 1 0 0,0 0-1 0 0,1 2 0 0 0,1-1 0 0 0,1 2 0 0 0,28-24 1 0 0,-34 33-24 0 0,1 0 0 0 0,1 0 0 0 0,0 2 1 0 0,0 0-1 0 0,1 0 0 0 0,0 1 0 0 0,0 1 1 0 0,1 0-1 0 0,-1 2 0 0 0,1-1 0 0 0,0 2 1 0 0,0 0-1 0 0,17 0 0 0 0,-15 2-141 0 0,0 2 0 0 0,0 0 0 0 0,-1 1 0 0 0,25 5 0 0 0,32 16-7337 0 0,-59-19 2944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0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71 1644 0 0,'0'0'7650'0'0,"-17"-13"-7540"0"0,-51-36-106 0 0,66 48-9 0 0,1 0 0 0 0,0 0 0 0 0,-1 0 0 0 0,1 1 0 0 0,-1-1 0 0 0,0 0 0 0 0,1 1 0 0 0,-1-1 0 0 0,1 1-1 0 0,-1-1 1 0 0,0 1 0 0 0,1 0 0 0 0,-1 0 0 0 0,0 0 0 0 0,1 0 0 0 0,-1 0 0 0 0,0 0 0 0 0,0 0 0 0 0,1 1 0 0 0,-1-1 0 0 0,1 0 0 0 0,-1 1-1 0 0,0 0 1 0 0,1-1 0 0 0,-1 1 0 0 0,1 0 0 0 0,-1 0 0 0 0,1-1 0 0 0,-1 1 0 0 0,1 1 0 0 0,0-1 0 0 0,0 0 0 0 0,-1 0 0 0 0,0 2 0 0 0,-5 3-81 0 0,3-3 81 0 0,0 1 0 0 0,0 0-1 0 0,0 0 1 0 0,1 0 0 0 0,0 0 0 0 0,-1 0 0 0 0,1 1 0 0 0,1 0-1 0 0,-1-1 1 0 0,1 1 0 0 0,0 0 0 0 0,0 0 0 0 0,0 0 0 0 0,1 1-1 0 0,0-1 1 0 0,0 0 0 0 0,0 1 0 0 0,0-1 0 0 0,1 0 0 0 0,0 1-1 0 0,0-1 1 0 0,1 1 0 0 0,-1-1 0 0 0,1 0 0 0 0,0 1 0 0 0,3 7-1 0 0,-2-7 114 0 0,-1-1-1 0 0,2 1 1 0 0,-1 0-1 0 0,0-1 1 0 0,1 0-1 0 0,0 0 1 0 0,0 1-1 0 0,1-2 0 0 0,0 1 1 0 0,-1 0-1 0 0,1-1 1 0 0,1 1-1 0 0,-1-1 1 0 0,1-1-1 0 0,0 1 1 0 0,-1 0-1 0 0,2-1 1 0 0,-1 0-1 0 0,0 0 1 0 0,1-1-1 0 0,-1 0 0 0 0,1 0 1 0 0,10 3-1 0 0,-10-4-23 0 0,1 0 0 0 0,-1-1 0 0 0,0 0 0 0 0,1 0 0 0 0,-1 0 0 0 0,1-1 0 0 0,-1 0-1 0 0,1 0 1 0 0,-1 0 0 0 0,0-1 0 0 0,0 0 0 0 0,0 0 0 0 0,0-1 0 0 0,0 0 0 0 0,0 0-1 0 0,6-5 1 0 0,-2 1-111 0 0,-2-1 0 0 0,1 0 0 0 0,-1-1-1 0 0,0 0 1 0 0,-1 0 0 0 0,0-1 0 0 0,0 1-1 0 0,5-12 1 0 0,-7 12-161 0 0,1-2 55 0 0,0 0 0 0 0,1 0-1 0 0,1 1 1 0 0,12-15 0 0 0,-9 60-1885 0 0,-8-22 2136 0 0,1 1-1 0 0,0-1 1 0 0,1 0-1 0 0,1-1 1 0 0,0 1 0 0 0,0-1-1 0 0,1 0 1 0 0,12 15 0 0 0,-14-21-289 0 0,1 0 0 0 0,-1 0 0 0 0,1 0 0 0 0,0-1 0 0 0,1 0 0 0 0,-1 0 0 0 0,1 0 1 0 0,0-1-1 0 0,0 0 0 0 0,1-1 0 0 0,-1 1 0 0 0,1-1 0 0 0,0-1 0 0 0,-1 1 0 0 0,12 1 0 0 0,-4-3-2189 0 0,1-4-697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1772 0 0,'0'0'7358'0'0,"3"11"-7170"0"0,2 8-93 0 0,3 39 0 0 0,-7-51 25 0 0,0 1-1 0 0,-1 0 1 0 0,-1 0-1 0 0,1-1 1 0 0,-1 1-1 0 0,0 0 1 0 0,-1-1 0 0 0,0 1-1 0 0,-5 13 1 0 0,9-32 3044 0 0,-2 9-3181 0 0,1-1 0 0 0,-1 1 0 0 0,0 0 0 0 0,1-1 0 0 0,0 1 0 0 0,-1 0-1 0 0,1 0 1 0 0,0 0 0 0 0,2-4 0 0 0,7-7-120 0 0,0 1-1 0 0,1 0 0 0 0,1 0 1 0 0,0 1-1 0 0,0 1 1 0 0,28-18-1 0 0,-30 21 52 0 0,1 1 1 0 0,-1 1-1 0 0,1 0 0 0 0,0 1 0 0 0,0 0 0 0 0,1 0 1 0 0,-1 1-1 0 0,1 1 0 0 0,-1 0 0 0 0,18-1 0 0 0,-27 4 34 0 0,-1-1-1 0 0,1 0 0 0 0,0 1 0 0 0,-1-1 0 0 0,1 1 0 0 0,0 0 0 0 0,-1 0 0 0 0,1-1 0 0 0,-1 1 0 0 0,1 0 0 0 0,-1 0 0 0 0,1 1 1 0 0,-1-1-1 0 0,0 0 0 0 0,1 0 0 0 0,-1 1 0 0 0,0-1 0 0 0,0 0 0 0 0,0 1 0 0 0,0-1 0 0 0,0 1 0 0 0,0 0 0 0 0,-1-1 1 0 0,1 1-1 0 0,0 0 0 0 0,-1-1 0 0 0,1 1 0 0 0,-1 3 0 0 0,3 6-25 0 0,-1 1 1 0 0,2 24-1 0 0,-4-32 83 0 0,0 170-1584 0 0,1-160-1454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2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7173 0 0,'0'0'5237'0'0,"16"4"-6631"0"0,0 0 1287 0 0,-6-2 85 0 0,0 1 0 0 0,-1 0 0 0 0,1 0 1 0 0,-1 1-1 0 0,1 0 0 0 0,-1 1 0 0 0,0 0 0 0 0,8 6 0 0 0,21 22 327 0 0,-2 2 0 0 0,-1 0 0 0 0,60 82 0 0 0,-75-92-206 0 0,436 613 2621 0 0,-418-576-2737 0 0,-28-44-53 0 0,0 0 1 0 0,1 0-1 0 0,2-2 1 0 0,-1 1-1 0 0,2-1 1 0 0,23 21-1 0 0,-35-36-359 0 0,0 1-1 0 0,0-1 1 0 0,0 1 0 0 0,0-1-1 0 0,0 0 1 0 0,1 0-1 0 0,-1 0 1 0 0,1 0 0 0 0,-1 0-1 0 0,0-1 1 0 0,1 1-1 0 0,-1-1 1 0 0,1 0-1 0 0,4 1 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1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0 5565 0 0,'0'0'4283'0'0,"-2"15"-6728"0"0,-13 50 2427 0 0,-27 148 1074 0 0,25 31-350 0 0,12-128-21 0 0,4-101 357 0 0,1-24 371 0 0,3-24-1350 0 0,-2 25-252 0 0,3-9-149 0 0,0-1 0 0 0,-2 0-1 0 0,0 0 1 0 0,-2 0 0 0 0,-1-23-1 0 0,1 36 309 0 0,-1 0 0 0 0,0 0-1 0 0,-1 0 1 0 0,1 0-1 0 0,-1 1 1 0 0,0-1-1 0 0,0 0 1 0 0,0 1 0 0 0,-1-1-1 0 0,0 1 1 0 0,0 0-1 0 0,0 0 1 0 0,0 0-1 0 0,0 0 1 0 0,-1 1-1 0 0,0-1 1 0 0,0 1 0 0 0,0 0-1 0 0,0 0 1 0 0,0 0-1 0 0,0 1 1 0 0,-1-1-1 0 0,-8-2 1 0 0,-1 0 75 0 0,0 1 1 0 0,0 0-1 0 0,0 1 1 0 0,-1 1 0 0 0,1 0-1 0 0,-1 1 1 0 0,1 0-1 0 0,-1 1 1 0 0,1 1-1 0 0,-28 5 1 0 0,34-5-6 0 0,0 1 1 0 0,-1 0 0 0 0,1 0 0 0 0,0 1-1 0 0,0 0 1 0 0,0 1 0 0 0,0 0-1 0 0,1 0 1 0 0,0 1 0 0 0,0-1-1 0 0,0 2 1 0 0,0-1 0 0 0,1 1-1 0 0,0 0 1 0 0,0 0 0 0 0,0 0 0 0 0,1 1-1 0 0,0 0 1 0 0,-7 12 0 0 0,10-15-27 0 0,1 0 1 0 0,-1-1 0 0 0,1 1 0 0 0,-1 0 0 0 0,1 0-1 0 0,0 1 1 0 0,1-1 0 0 0,-1 0 0 0 0,1 0 0 0 0,-1 0-1 0 0,1 0 1 0 0,1 1 0 0 0,-1-1 0 0 0,1 0 0 0 0,-1 0-1 0 0,1 0 1 0 0,0 0 0 0 0,2 5 0 0 0,0-4 57 0 0,0-1 0 0 0,0 1 0 0 0,0 0 1 0 0,0-1-1 0 0,1 1 0 0 0,0-1 0 0 0,0 0 1 0 0,0 0-1 0 0,0-1 0 0 0,1 1 0 0 0,9 5 0 0 0,5 0 67 0 0,0 0-1 0 0,1 0 1 0 0,0-2-1 0 0,0-1 1 0 0,41 8-1 0 0,-19-8-2027 0 0,47 1-1 0 0,-51-7-2237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8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0 10245 0 0,'0'0'1920'0'0,"-7"14"-3133"0"0,1-1 1118 0 0,-1 0 56 0 0,1 0-1 0 0,0 1 0 0 0,1 0 1 0 0,1-1-1 0 0,-4 19 1 0 0,-17 158 344 0 0,18-116-120 0 0,-3-1 1 0 0,-21 73 0 0 0,26-138 781 0 0,2-14-171 0 0,0-16-238 0 0,3 0-579 0 0,1 0-1 0 0,2 0 0 0 0,0 0 1 0 0,1 0-1 0 0,1 0 1 0 0,1 1-1 0 0,16-37 0 0 0,5 0-94 0 0,47-77-1 0 0,-67 124 115 0 0,5-9-70 0 0,1-1 1 0 0,29-35-1 0 0,-38 52 32 0 0,0 0-1 0 0,0 0 1 0 0,0 0 0 0 0,0 1-1 0 0,1-1 1 0 0,-1 1 0 0 0,1 0-1 0 0,0 1 1 0 0,0-1-1 0 0,0 1 1 0 0,0 0 0 0 0,0 0-1 0 0,1 0 1 0 0,-1 1 0 0 0,0 0-1 0 0,1 0 1 0 0,-1 0 0 0 0,8 0-1 0 0,-11 1 33 0 0,-1 1 1 0 0,1-1-1 0 0,0 0 0 0 0,-1 1 1 0 0,1-1-1 0 0,0 1 0 0 0,-1 0 1 0 0,1-1-1 0 0,-1 1 0 0 0,1 0 1 0 0,-1 0-1 0 0,1 0 0 0 0,-1 0 1 0 0,0 0-1 0 0,0 0 0 0 0,1 0 1 0 0,-1 1-1 0 0,1 1 1 0 0,1 1 14 0 0,-1 0 1 0 0,1 0 0 0 0,-1 0 0 0 0,0 1 0 0 0,0-1-1 0 0,2 7 1 0 0,0 6 52 0 0,-1 1 0 0 0,3 26 0 0 0,-6-42-63 0 0,4 63-6 0 0,-3 0-1 0 0,-10 95 1 0 0,-7-38-3525 0 0,11-91-19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8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3512 0 0,'0'0'9359'0'0,"0"5"-9580"0"0,3 26 73 0 0,0-33-104 0 0,0 0 237 0 0,0-1-1 0 0,0 0 1 0 0,-1 0-1 0 0,1 0 1 0 0,-1 0-1 0 0,0 0 1 0 0,0 0-1 0 0,0 0 1 0 0,0-1-1 0 0,2-5 1 0 0,0 1-84 0 0,28-63 1061 0 0,-32 79-1115 0 0,1 0 0 0 0,0 0 0 0 0,0 0 1 0 0,4 12-1 0 0,-4-17-416 0 0,0 0 0 0 0,0 0 0 0 0,0 0 0 0 0,1-1 0 0 0,-1 1 0 0 0,1-1 0 0 0,-1 1 0 0 0,1-1 0 0 0,3 4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9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295 529 732 0 0,'0'0'4610'0'0,"13"-15"-3986"0"0,42-50-459 0 0,-50 58-154 0 0,1 0 1 0 0,-1 0-1 0 0,-1-1 0 0 0,1 0 1 0 0,-1 0-1 0 0,-1 0 0 0 0,1 0 0 0 0,-1 0 1 0 0,-1-1-1 0 0,1 1 0 0 0,-2-1 0 0 0,1 0 1 0 0,-1 0-1 0 0,0 1 0 0 0,-1-1 0 0 0,0 0 1 0 0,-2-16-1 0 0,1 22-14 0 0,0 0 0 0 0,0 0-1 0 0,0 0 1 0 0,0 0 0 0 0,0 0 0 0 0,-1 1 0 0 0,1-1 0 0 0,-1 0-1 0 0,0 1 1 0 0,0-1 0 0 0,0 1 0 0 0,0 0 0 0 0,0-1 0 0 0,0 1-1 0 0,-1 0 1 0 0,1 0 0 0 0,-1 1 0 0 0,1-1 0 0 0,-1 0 0 0 0,0 1-1 0 0,1 0 1 0 0,-1 0 0 0 0,0-1 0 0 0,0 2 0 0 0,0-1-1 0 0,0 0 1 0 0,0 1 0 0 0,0-1 0 0 0,0 1 0 0 0,-5 0 0 0 0,-2-1 125 0 0,0 1 0 0 0,0 1 0 0 0,0 0 0 0 0,0 0 0 0 0,0 1 0 0 0,0 0 0 0 0,0 0 1 0 0,-14 7-1 0 0,8-1 137 0 0,1 0 0 0 0,0 1 0 0 0,0 1 0 0 0,1 0 0 0 0,0 1 1 0 0,0 1-1 0 0,1 0 0 0 0,1 1 0 0 0,0 0 0 0 0,1 1 0 0 0,-12 19 1 0 0,15-21-132 0 0,1 1 1 0 0,0 0 0 0 0,0 1 0 0 0,2-1 0 0 0,-1 1 0 0 0,2 1 0 0 0,0-1-1 0 0,1 0 1 0 0,0 1 0 0 0,1 0 0 0 0,0-1 0 0 0,2 1 0 0 0,1 27-1 0 0,0-35-111 0 0,0 0-1 0 0,1 0 0 0 0,0 0 1 0 0,0 0-1 0 0,0 0 0 0 0,1-1 0 0 0,0 1 1 0 0,1-1-1 0 0,-1 0 0 0 0,1 0 1 0 0,0 0-1 0 0,0 0 0 0 0,9 7 0 0 0,-5-6 17 0 0,0 0 0 0 0,1 0 0 0 0,0-1 0 0 0,0 0 0 0 0,1-1 0 0 0,-1 0 0 0 0,1 0 0 0 0,12 3 0 0 0,7 0-76 0 0,0-1 0 0 0,1-1 0 0 0,0-2 0 0 0,0-1 0 0 0,43-1-1 0 0,-63-1-378 0 0,0-1-1 0 0,0 0 0 0 0,0-1 0 0 0,0 0 0 0 0,0-1 0 0 0,0 0 0 0 0,-1 0 0 0 0,1-1 0 0 0,0 0 0 0 0,-1-1 0 0 0,13-7 0 0 0,18-19-3244 0 0</inkml:trace>
  <inkml:trace contextRef="#ctx0" brushRef="#br0" timeOffset="1">828 0 6261 0 0,'0'0'5864'0'0,"-3"19"-5576"0"0,-33 274 3111 0 0,34 49-3083 0 0,3-183-7687 0 0,0-146 3378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39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0 368 272 0 0,'0'0'7547'0'0,"16"-4"-7094"0"0,17-3-286 0 0,14-3 7 0 0,0-3-1 0 0,-1-1 1 0 0,64-28 0 0 0,-98 34-184 0 0,0 0 0 0 0,0 0 1 0 0,-1-1-1 0 0,0 0 0 0 0,-1-1 1 0 0,0 0-1 0 0,0-1 1 0 0,8-12-1 0 0,-14 17 25 0 0,0 1 1 0 0,-1-1 0 0 0,1 1-1 0 0,-1-1 1 0 0,0 0-1 0 0,-1-1 1 0 0,0 1 0 0 0,0 0-1 0 0,0-1 1 0 0,0 1-1 0 0,-1-1 1 0 0,0 1 0 0 0,-1-1-1 0 0,0 1 1 0 0,0-1-1 0 0,0 0 1 0 0,-1 1 0 0 0,1-1-1 0 0,-4-9 1 0 0,3 13 24 0 0,1 1 0 0 0,-1-1-1 0 0,0 1 1 0 0,0-1 0 0 0,-1 1 0 0 0,1 0 0 0 0,0 0 0 0 0,-1-1 0 0 0,1 1 0 0 0,-1 0-1 0 0,0 0 1 0 0,0 0 0 0 0,0 1 0 0 0,0-1 0 0 0,0 0 0 0 0,0 1 0 0 0,0-1-1 0 0,0 1 1 0 0,-1 0 0 0 0,1 0 0 0 0,0 0 0 0 0,-1 0 0 0 0,1 0 0 0 0,-1 0 0 0 0,1 1-1 0 0,-1-1 1 0 0,0 1 0 0 0,1 0 0 0 0,-1 0 0 0 0,1 0 0 0 0,-1 0 0 0 0,0 0-1 0 0,-3 1 1 0 0,-1 1-9 0 0,-1 0 0 0 0,1 0 0 0 0,0 0 0 0 0,0 1 0 0 0,0 0 0 0 0,1 1 0 0 0,-1-1 0 0 0,1 1 0 0 0,0 1 0 0 0,-9 7 0 0 0,7-4 12 0 0,1 0-1 0 0,-1 0 1 0 0,2 1 0 0 0,-1 0-1 0 0,2 0 1 0 0,-1 1 0 0 0,1 0-1 0 0,0 0 1 0 0,1 0 0 0 0,0 1-1 0 0,1-1 1 0 0,0 1 0 0 0,1 0-1 0 0,0-1 1 0 0,1 1 0 0 0,-1 20-1 0 0,2-25-63 0 0,0 1 0 0 0,1-1 0 0 0,-1 0 0 0 0,1 1 0 0 0,1-1 0 0 0,-1 0 0 0 0,1 0 0 0 0,0 0 0 0 0,0 0-1 0 0,1 0 1 0 0,0 0 0 0 0,0 0 0 0 0,0-1 0 0 0,1 1 0 0 0,-1-1 0 0 0,1 0 0 0 0,1 0 0 0 0,-1-1 0 0 0,1 1 0 0 0,-1-1-1 0 0,1 0 1 0 0,1 0 0 0 0,-1-1 0 0 0,0 1 0 0 0,1-1 0 0 0,0 0 0 0 0,0-1 0 0 0,0 0 0 0 0,12 4 0 0 0,-10-4-403 0 0,0 0 1 0 0,0-1-1 0 0,0 0 1 0 0,0 0-1 0 0,0-1 1 0 0,1 0-1 0 0,-1-1 1 0 0,0 1-1 0 0,10-3 1 0 0,21-10-3354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71 161 1460 0 0,'0'0'10549'0'0,"0"15"-9994"0"0,1 47-56 0 0,-1-59-451 0 0,0 0 0 0 0,0 0 0 0 0,-1 1 1 0 0,1-1-1 0 0,-1 0 0 0 0,0 0 1 0 0,0 0-1 0 0,0 0 0 0 0,0 0 1 0 0,0 0-1 0 0,-1 0 0 0 0,1 0 1 0 0,-1 0-1 0 0,0-1 0 0 0,0 1 1 0 0,0-1-1 0 0,0 1 0 0 0,0-1 1 0 0,-1 0-1 0 0,1 0 0 0 0,-1 0 0 0 0,1 0 1 0 0,-1 0-1 0 0,0-1 0 0 0,0 1 1 0 0,0-1-1 0 0,0 0 0 0 0,0 1 1 0 0,-5 0-1 0 0,7-2-43 0 0,1 0-1 0 0,-1 0 1 0 0,0 0-1 0 0,1-1 1 0 0,-1 1-1 0 0,1 0 1 0 0,-1 0 0 0 0,0-1-1 0 0,1 1 1 0 0,-1 0-1 0 0,1-1 1 0 0,-1 1-1 0 0,1 0 1 0 0,-1-1-1 0 0,1 1 1 0 0,-1-1 0 0 0,1 1-1 0 0,0-1 1 0 0,-1 1-1 0 0,1-1 1 0 0,0 1-1 0 0,-1-1 1 0 0,1 1 0 0 0,0-1-1 0 0,0 1 1 0 0,-1-1-1 0 0,1 0 1 0 0,0 1-1 0 0,0-1 1 0 0,0 0-1 0 0,0 1 1 0 0,0-1 0 0 0,0 1-1 0 0,0-1 1 0 0,0 0-1 0 0,0 1 1 0 0,0-1-1 0 0,0 0 1 0 0,0 1 0 0 0,1-2-1 0 0,4-27-411 0 0,-1 18 332 0 0,1 1 0 0 0,1 0 0 0 0,-1 1 0 0 0,1 0 1 0 0,1 0-1 0 0,0 0 0 0 0,0 0 0 0 0,1 1 0 0 0,11-9 0 0 0,4-2-1 0 0,1 0 0 0 0,32-17 0 0 0,-45 29 60 0 0,0 0 0 0 0,1 2 0 0 0,0-1 0 0 0,0 1 0 0 0,0 1 0 0 0,0 0 0 0 0,1 1 0 0 0,0 1 0 0 0,17-3 0 0 0,-24 5 35 0 0,0 0 0 0 0,0 1 1 0 0,0-1-1 0 0,0 1 0 0 0,0 0 0 0 0,0 0 0 0 0,-1 1 1 0 0,1 0-1 0 0,0 0 0 0 0,-1 0 0 0 0,1 1 1 0 0,-1-1-1 0 0,0 1 0 0 0,0 1 0 0 0,0-1 1 0 0,0 1-1 0 0,-1 0 0 0 0,1 0 0 0 0,-1 0 1 0 0,0 0-1 0 0,0 1 0 0 0,4 6 0 0 0,-4-3 13 0 0,1 1-1 0 0,-2-1 0 0 0,1 1 0 0 0,-1 0 1 0 0,0 0-1 0 0,-1 0 0 0 0,0 0 1 0 0,0 0-1 0 0,-1 1 0 0 0,-1-1 0 0 0,1 10 1 0 0,-2-15 6 0 0,1 1 1 0 0,0-1-1 0 0,-1 0 1 0 0,0 1 0 0 0,0-1-1 0 0,0 0 1 0 0,0 1-1 0 0,-1-1 1 0 0,0 0-1 0 0,0 0 1 0 0,-3 5 0 0 0,3-7 13 0 0,1 0 0 0 0,-1 0 0 0 0,0 0 1 0 0,0-1-1 0 0,0 1 0 0 0,0 0 1 0 0,0-1-1 0 0,0 0 0 0 0,-1 1 0 0 0,1-1 1 0 0,0 0-1 0 0,-1 0 0 0 0,1 0 0 0 0,-1-1 1 0 0,1 1-1 0 0,-1 0 0 0 0,1-1 1 0 0,-1 0-1 0 0,0 1 0 0 0,-3-1 0 0 0,5 0-35 0 0,0 0 0 0 0,0 0 0 0 0,1 0 0 0 0,-1 0 0 0 0,0 0 0 0 0,0 0 0 0 0,1-1 0 0 0,-1 1 0 0 0,0 0 0 0 0,1 0 0 0 0,-1 0 0 0 0,0-1 0 0 0,0 1 0 0 0,1 0 0 0 0,-1-1 0 0 0,0 1 0 0 0,1-1 0 0 0,-1 1 0 0 0,1-1 0 0 0,-1 1 0 0 0,1-1 0 0 0,-1 1 0 0 0,1-1 0 0 0,-1 1 0 0 0,1-1 0 0 0,-1 0 0 0 0,1 1 0 0 0,0-1 0 0 0,-1-1 0 0 0,0 0-23 0 0,1 0 0 0 0,0 0 0 0 0,0 0 0 0 0,0 0 0 0 0,0 0 0 0 0,0 0 0 0 0,0 0-1 0 0,1-1 1 0 0,-1 1 0 0 0,2-3 0 0 0,0-3-118 0 0,1 0-1 0 0,1 0 0 0 0,-1 1 0 0 0,10-14 1 0 0,2 1 11 0 0,2 1 0 0 0,0 1 0 0 0,1 0 0 0 0,0 2 1 0 0,2 0-1 0 0,0 0 0 0 0,0 2 0 0 0,1 1 0 0 0,1 0 0 0 0,1 2 0 0 0,38-14 1 0 0,-53 22 175 0 0,0 1-1 0 0,0 0 1 0 0,0 1 0 0 0,0 0 0 0 0,0 0 0 0 0,1 1 0 0 0,-1 0 0 0 0,0 0 0 0 0,0 1 0 0 0,1 0 0 0 0,-1 1 0 0 0,0 0 0 0 0,0 0 0 0 0,0 0 0 0 0,-1 1 0 0 0,1 0-1 0 0,0 1 1 0 0,-1 0 0 0 0,0 0 0 0 0,0 0 0 0 0,0 1 0 0 0,-1 0 0 0 0,1 1 0 0 0,-1-1 0 0 0,-1 1 0 0 0,1 0 0 0 0,-1 1 0 0 0,0-1 0 0 0,0 1 0 0 0,-1 0-1 0 0,1 0 1 0 0,-2 1 0 0 0,1-1 0 0 0,-1 1 0 0 0,4 13 0 0 0,-4-5 403 0 0,1 0 0 0 0,1 30 0 0 0,-9-10-1892 0 0,-9 0-6560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0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403 69 6297 0 0,'0'0'5756'0'0,"-14"-11"-5579"0"0,-49-36 0 0 0,59 45-159 0 0,1 1 0 0 0,-1-1-1 0 0,0 1 1 0 0,0 0 0 0 0,-1 0-1 0 0,1 0 1 0 0,0 1 0 0 0,0-1-1 0 0,0 1 1 0 0,0 0 0 0 0,-1 0-1 0 0,1 0 1 0 0,0 1 0 0 0,0-1 0 0 0,0 1-1 0 0,0 0 1 0 0,0 1 0 0 0,0-1-1 0 0,0 0 1 0 0,0 1 0 0 0,0 0-1 0 0,-5 4 1 0 0,-2-1 5 0 0,-8 4-65 0 0,0 0 1 0 0,1 2-1 0 0,0 0 1 0 0,0 1-1 0 0,1 1 1 0 0,1 0-1 0 0,0 1 1 0 0,1 1-1 0 0,1 1 1 0 0,-17 22-1 0 0,29-34-74 0 0,0 0 0 0 0,0 0 0 0 0,0 1 0 0 0,0-1 0 0 0,1 0-1 0 0,-1 1 1 0 0,1-1 0 0 0,1 1 0 0 0,-1-1 0 0 0,1 1 0 0 0,-1-1-1 0 0,2 8 1 0 0,-1-11 86 0 0,0-1 0 0 0,1 1 1 0 0,-1-1-1 0 0,1 1 0 0 0,-1-1 0 0 0,1 1 0 0 0,-1-1 0 0 0,1 0 0 0 0,-1 1 0 0 0,1-1 0 0 0,-1 0 0 0 0,1 0 0 0 0,-1 1 0 0 0,1-1 1 0 0,0 0-1 0 0,-1 0 0 0 0,1 0 0 0 0,-1 0 0 0 0,1 0 0 0 0,0 1 0 0 0,-1-1 0 0 0,1 0 0 0 0,0-1 0 0 0,-1 1 0 0 0,2 0 0 0 0,21 0 115 0 0,-19-1-142 0 0,23 0 25 0 0,-15 0 37 0 0,-1 0 0 0 0,1 0-1 0 0,-1 1 1 0 0,0 1 0 0 0,1 0 0 0 0,-1 0-1 0 0,0 1 1 0 0,1 1 0 0 0,-1 0 0 0 0,21 8-1 0 0,-8 4-9 0 0,0 1 0 0 0,-1 1 0 0 0,0 0 0 0 0,-1 2 0 0 0,-1 1 0 0 0,20 25 0 0 0,6 2-1878 0 0,-35-35-971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 7141 0 0,'0'0'3468'0'0,"-8"16"-5186"0"0,-2 0 1671 0 0,6-10 39 0 0,0 0 1 0 0,0 0 0 0 0,1 1-1 0 0,0 0 1 0 0,0-1 0 0 0,1 1-1 0 0,-1 0 1 0 0,2 1 0 0 0,-1-1 0 0 0,1 0-1 0 0,0 0 1 0 0,0 1 0 0 0,1 11-1 0 0,14 107-110 0 0,-8-84-427 0 0,-2 1 1 0 0,-1 74-1 0 0,-3-113 566 0 0,0-1-1 0 0,-1 1 1 0 0,1-1 0 0 0,-1 0-1 0 0,1 1 1 0 0,-1-1-1 0 0,0 0 1 0 0,-1 1-1 0 0,1-1 1 0 0,-1 0-1 0 0,1 0 1 0 0,-1 0 0 0 0,0 0-1 0 0,0 0 1 0 0,0-1-1 0 0,0 1 1 0 0,0-1-1 0 0,-1 1 1 0 0,-3 2-1 0 0,2-3 202 0 0,0 0 0 0 0,0 0 0 0 0,0 0 0 0 0,0-1 0 0 0,-1 1 0 0 0,1-1 0 0 0,0 0 0 0 0,-1 0 0 0 0,1-1-1 0 0,-1 0 1 0 0,1 1 0 0 0,-10-2 0 0 0,-2-1 175 0 0,0-1 0 0 0,0 0 0 0 0,0-2 0 0 0,1 1-1 0 0,-1-2 1 0 0,-26-14 0 0 0,30 10-473 0 0,14 2-784 0 0,22-3-1811 0 0,-23 10 2531 0 0,19-5-3748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1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9973 0 0,'0'0'2816'0'0,"-23"93"-2612"0"0,19-63-56 0 0,-2 3-148 0 0,0 4-12 0 0,1-1 12 0 0,-1 0 0 0 0,1-6-216 0 0,0-3-988 0 0,0-10-860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1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49 7353 0 0,'0'0'5490'0'0,"-2"15"-5569"0"0,-5 46 145 0 0,7-54-53 0 0,0 1 0 0 0,0-1-1 0 0,1 1 1 0 0,0-1 0 0 0,0 0 0 0 0,1 1 0 0 0,0-1 0 0 0,0 0-1 0 0,0 0 1 0 0,1 0 0 0 0,0 0 0 0 0,1-1 0 0 0,0 1 0 0 0,0-1-1 0 0,0 0 1 0 0,0 0 0 0 0,1 0 0 0 0,0 0 0 0 0,0-1 0 0 0,1 0 0 0 0,0 0-1 0 0,10 7 1 0 0,-14-11 0 0 0,-1 0 1 0 0,0 0-1 0 0,1 0 0 0 0,-1 0 0 0 0,1 0 0 0 0,-1-1 0 0 0,1 1 1 0 0,-1 0-1 0 0,1-1 0 0 0,-1 1 0 0 0,1-1 0 0 0,-1 1 1 0 0,1-1-1 0 0,0 0 0 0 0,-1 0 0 0 0,1 0 0 0 0,0 0 0 0 0,-1 0 1 0 0,1 0-1 0 0,0 0 0 0 0,-1 0 0 0 0,1-1 0 0 0,0 1 1 0 0,2-2-1 0 0,-2 1 28 0 0,0-1 1 0 0,-1 0 0 0 0,1 1 0 0 0,-1-1 0 0 0,1 0-1 0 0,-1 0 1 0 0,0 0 0 0 0,0 0 0 0 0,0 0-1 0 0,0 0 1 0 0,0 0 0 0 0,0 0 0 0 0,0 0-1 0 0,-1 0 1 0 0,1-5 0 0 0,1-4 49 0 0,-1 0-1 0 0,0-1 1 0 0,-1 1 0 0 0,0-1 0 0 0,-1 1-1 0 0,-2-12 1 0 0,1 14-101 0 0,-1 1 1 0 0,1 0-1 0 0,-2 0 0 0 0,1 0 1 0 0,-1 0-1 0 0,0 0 0 0 0,0 1 1 0 0,-1-1-1 0 0,0 1 0 0 0,-11-11 1 0 0,9 11-87 0 0,0 1 0 0 0,0 0-1 0 0,0 0 1 0 0,0 1 0 0 0,-1 0 0 0 0,0 1 0 0 0,0-1 0 0 0,0 1-1 0 0,-1 1 1 0 0,1 0 0 0 0,-1 0 0 0 0,0 1 0 0 0,0 0 0 0 0,0 0 0 0 0,0 1-1 0 0,-12-1 1 0 0,0 10-1743 0 0,21-7 1688 0 0,-1-1-1 0 0,1 0 0 0 0,-1 0 1 0 0,1 1-1 0 0,0-1 1 0 0,-1 1-1 0 0,1-1 0 0 0,-1 0 1 0 0,1 1-1 0 0,0-1 0 0 0,0 1 1 0 0,-1-1-1 0 0,1 1 1 0 0,0-1-1 0 0,0 1 0 0 0,-1-1 1 0 0,1 1-1 0 0,0-1 1 0 0,0 1-1 0 0,0-1 0 0 0,0 1 1 0 0,0 0-1 0 0,0-1 1 0 0,0 1-1 0 0,0-1 0 0 0,0 1 1 0 0,0-1-1 0 0,0 1 1 0 0,0-1-1 0 0,0 1 0 0 0,1-1 1 0 0,-1 1-1 0 0,0-1 1 0 0,0 1-1 0 0,0-1 0 0 0,1 1 1 0 0,-1-1-1 0 0,0 1 1 0 0,1-1-1 0 0,-1 1 0 0 0,0-1 1 0 0,2 1-1 0 0,11 8-4419 0 0</inkml:trace>
  <inkml:trace contextRef="#ctx0" brushRef="#br0" timeOffset="1">558 24 5136 0 0,'0'0'7885'0'0,"-5"18"-7463"0"0,-51 201 1086 0 0,5 141-897 0 0,-1 2-2258 0 0,25-242-4077 0 0,19-82 1657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0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1668 0 0,'0'0'7853'0'0,"9"-14"-8224"0"0,-7 11 353 0 0,8-13 11 0 0,0 0 0 0 0,2 0 0 0 0,0 1 0 0 0,1 0 0 0 0,22-20 0 0 0,-23 26 99 0 0,1 0 0 0 0,0 1 1 0 0,0 1-1 0 0,1 0 0 0 0,-1 0 0 0 0,2 2 0 0 0,-1 0 0 0 0,1 0 1 0 0,0 1-1 0 0,0 1 0 0 0,0 0 0 0 0,30 0 0 0 0,-37 3-79 0 0,-1 0 0 0 0,1 1-1 0 0,-1-1 1 0 0,1 2 0 0 0,-1-1-1 0 0,0 1 1 0 0,1 0-1 0 0,-1 1 1 0 0,0-1 0 0 0,-1 1-1 0 0,1 1 1 0 0,0-1 0 0 0,-1 1-1 0 0,0 1 1 0 0,0-1 0 0 0,0 1-1 0 0,0 0 1 0 0,-1 0 0 0 0,0 0-1 0 0,0 1 1 0 0,0 0-1 0 0,-1 0 1 0 0,0 0 0 0 0,0 1-1 0 0,0 0 1 0 0,-1-1 0 0 0,5 13-1 0 0,-4-5 38 0 0,-1 0 0 0 0,0 0-1 0 0,-1 0 1 0 0,0 0 0 0 0,-1 1-1 0 0,-1-1 1 0 0,0 0 0 0 0,-1 1-1 0 0,0-1 1 0 0,-1 0 0 0 0,-1 0-1 0 0,0 0 1 0 0,-1 0-1 0 0,-1 0 1 0 0,0-1 0 0 0,-8 16-1 0 0,4-11-29 0 0,-1-1 0 0 0,-1 0-1 0 0,0-1 1 0 0,-1 0-1 0 0,-1-1 1 0 0,0 0-1 0 0,-1-1 1 0 0,0-1-1 0 0,-1 0 1 0 0,-1-1 0 0 0,-21 13-1 0 0,35-24 14 0 0,0 1 1 0 0,0-1-1 0 0,-1 0 0 0 0,1 0 1 0 0,0 1-1 0 0,-1-2 0 0 0,1 1 0 0 0,-1 0 1 0 0,1 0-1 0 0,-1-1 0 0 0,1 1 1 0 0,-1-1-1 0 0,1 0 0 0 0,-1 0 1 0 0,1 0-1 0 0,-5-1 0 0 0,7 1-47 0 0,-1-1 0 0 0,1 0 0 0 0,-1 1 0 0 0,1-1 0 0 0,0 0 0 0 0,-1 1 0 0 0,1-1 0 0 0,0 0 0 0 0,-1 0 0 0 0,1 1 0 0 0,0-1 0 0 0,0 0 0 0 0,-1 0 0 0 0,1 0 0 0 0,0 0-1 0 0,0 1 1 0 0,0-1 0 0 0,0 0 0 0 0,0 0 0 0 0,1 0 0 0 0,-1 1 0 0 0,0-3 0 0 0,6-19-530 0 0,0 11 416 0 0,1 0-1 0 0,0 1 0 0 0,0-1 1 0 0,1 2-1 0 0,0-1 0 0 0,1 1 1 0 0,0 0-1 0 0,0 0 0 0 0,1 1 1 0 0,0 1-1 0 0,1 0 0 0 0,21-12 1 0 0,-14 10 73 0 0,1 1 1 0 0,-1 1-1 0 0,1 1 1 0 0,0 0-1 0 0,1 1 1 0 0,-1 1 0 0 0,31-2-1 0 0,-38 5 55 0 0,-1 1 1 0 0,1 1-1 0 0,-1 0 0 0 0,0 0 0 0 0,1 1 0 0 0,-1 0 0 0 0,0 1 1 0 0,0 0-1 0 0,-1 1 0 0 0,1 1 0 0 0,12 6 0 0 0,-17-8 36 0 0,-1 1 1 0 0,0-1-1 0 0,0 1 0 0 0,0 1 0 0 0,0-1 0 0 0,0 1 1 0 0,-1-1-1 0 0,0 1 0 0 0,0 1 0 0 0,0-1 0 0 0,-1 0 0 0 0,0 1 1 0 0,0 0-1 0 0,0 0 0 0 0,-1 0 0 0 0,0 0 0 0 0,0 0 1 0 0,0 0-1 0 0,-1 1 0 0 0,0-1 0 0 0,1 8 0 0 0,-2-3 58 0 0,0-1-1 0 0,-1 1 1 0 0,1 0-1 0 0,-2-1 1 0 0,0 1 0 0 0,0-1-1 0 0,-1 0 1 0 0,0 1-1 0 0,-1-1 1 0 0,-7 13-1 0 0,3-9 31 0 0,0 0 0 0 0,-1-1 0 0 0,-1 0 0 0 0,0 0 0 0 0,-1-1 0 0 0,-16 14 0 0 0,5-7 41 0 0,-2-2 0 0 0,1 0 0 0 0,-2-2 0 0 0,0-1 0 0 0,-1-1 0 0 0,0-1 0 0 0,-36 12 0 0 0,37-17-27 0 0,0 0 0 0 0,0-2 0 0 0,-1-1 0 0 0,-33 2-1 0 0,50-5-160 0 0,1-1-1 0 0,-1 0 1 0 0,0-1 0 0 0,1 0-1 0 0,-1 0 1 0 0,0 0-1 0 0,1-1 1 0 0,0-1-1 0 0,-1 1 1 0 0,1-2-1 0 0,0 1 1 0 0,0-1-1 0 0,1 0 1 0 0,-1 0-1 0 0,1-1 1 0 0,-9-7-1 0 0,15 11-151 0 0,-1 0-1 0 0,1-1 1 0 0,0 1-1 0 0,0 0 1 0 0,0 0-1 0 0,0-1 1 0 0,0 1 0 0 0,0 0-1 0 0,1-1 1 0 0,-1 1-1 0 0,0-1 1 0 0,1 1-1 0 0,-1-1 1 0 0,1 0-1 0 0,-1 1 1 0 0,1-1-1 0 0,0 1 1 0 0,0-1-1 0 0,0 0 1 0 0,0 1 0 0 0,0-1-1 0 0,0 0 1 0 0,0 1-1 0 0,0-1 1 0 0,1 1-1 0 0,-1-1 1 0 0,1 0-1 0 0,-1 1 1 0 0,1-1-1 0 0,-1 1 1 0 0,1-1 0 0 0,0 1-1 0 0,0 0 1 0 0,0-1-1 0 0,0 1 1 0 0,0 0-1 0 0,0-1 1 0 0,0 1-1 0 0,0 0 1 0 0,1 0-1 0 0,0-1 1 0 0,10-8-2585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2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1 383 4256 0 0,'0'0'4606'0'0,"8"-15"-4218"0"0,0 0-344 0 0,-4 6-39 0 0,1 1 0 0 0,-1 0 1 0 0,1 0-1 0 0,1 0 0 0 0,-1 0 1 0 0,1 1-1 0 0,1 0 0 0 0,-1 1 1 0 0,12-10-1 0 0,8-2-25 0 0,0 1 1 0 0,2 2-1 0 0,37-17 1 0 0,95-30-324 0 0,-74 31 354 0 0,-43 15-27 0 0,-24 10 99 0 0,-1 0-1 0 0,0-1 1 0 0,0-1 0 0 0,-1-1-1 0 0,0-1 1 0 0,16-11 0 0 0,-32 21-59 0 0,-1-1 1 0 0,0 1 0 0 0,0 0 0 0 0,0 0-1 0 0,0 0 1 0 0,1 0 0 0 0,-1 0 0 0 0,0 0-1 0 0,0 0 1 0 0,0 0 0 0 0,0 0-1 0 0,0 0 1 0 0,0-1 0 0 0,1 1 0 0 0,-1 0-1 0 0,0 0 1 0 0,0 0 0 0 0,0 0 0 0 0,0 0-1 0 0,0 0 1 0 0,0-1 0 0 0,0 1 0 0 0,0 0-1 0 0,0 0 1 0 0,0 0 0 0 0,0 0 0 0 0,0-1-1 0 0,0 1 1 0 0,0 0 0 0 0,0 0 0 0 0,0 0-1 0 0,0 0 1 0 0,0-1 0 0 0,0 1 0 0 0,0 0-1 0 0,0 0 1 0 0,0 0 0 0 0,0 0 0 0 0,0 0-1 0 0,0-1 1 0 0,0 1 0 0 0,0 0 0 0 0,0 0-1 0 0,0 0 1 0 0,0 0 0 0 0,0 0 0 0 0,-1-1-1 0 0,1 1 1 0 0,0 0 0 0 0,0 0 0 0 0,0 0-1 0 0,0 0 1 0 0,0 0 0 0 0,-1 0 0 0 0,-12-3 186 0 0,-18 5-729 0 0,24 0 469 0 0,0 0-1 0 0,-1 1 0 0 0,1-1 1 0 0,0 1-1 0 0,0 1 0 0 0,0-1 1 0 0,0 1-1 0 0,1 0 0 0 0,0 1 1 0 0,0 0-1 0 0,0 0 1 0 0,0 0-1 0 0,1 1 0 0 0,-1-1 1 0 0,2 1-1 0 0,-1 0 0 0 0,1 1 1 0 0,-1-1-1 0 0,2 1 0 0 0,-1 0 1 0 0,1 0-1 0 0,0 0 0 0 0,0 0 1 0 0,1 1-1 0 0,0-1 0 0 0,1 1 1 0 0,-1-1-1 0 0,1 1 0 0 0,1 14 1 0 0,1-2 51 0 0,2 1 0 0 0,0-1 0 0 0,1 0 0 0 0,1 0 0 0 0,1 0 0 0 0,10 22 1 0 0,6 51 5139 0 0,-57-109-4340 0 0,-9-5-1769 0 0,-2 5-2582 0 0,28 3-1186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2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1 327 8765 0 0,'0'0'4132'0'0,"7"18"-3954"0"0,4 4-130 0 0,-6-10-27 0 0,1-1 0 0 0,-2 1 0 0 0,0 0-1 0 0,0 0 1 0 0,-1 0 0 0 0,2 21 0 0 0,-3-24-1 0 0,16 96 70 0 0,-14-90-47 0 0,0-1 1 0 0,1 1-1 0 0,0-1 0 0 0,14 26 0 0 0,-18-39 3 0 0,-1 0 0 0 0,1 0 0 0 0,-1 0 0 0 0,1 0 0 0 0,0-1 0 0 0,-1 1 0 0 0,1 0 0 0 0,0 0 0 0 0,0-1 0 0 0,0 1 0 0 0,-1 0 0 0 0,1-1 0 0 0,0 1 0 0 0,0-1 0 0 0,0 1 0 0 0,0-1 0 0 0,0 1 0 0 0,0-1 0 0 0,0 0 0 0 0,0 0 0 0 0,0 1 0 0 0,0-1 0 0 0,0 0 0 0 0,0 0 0 0 0,0 0 0 0 0,0 0 0 0 0,0 0 0 0 0,0 0 0 0 0,0-1 0 0 0,1 1 0 0 0,-1 0 0 0 0,0 0 0 0 0,0-1 0 0 0,0 1 0 0 0,-1-1 0 0 0,1 1 0 0 0,0-1 0 0 0,0 1 0 0 0,2-2 0 0 0,3-2 242 0 0,0-1 0 0 0,-1 0-1 0 0,1 0 1 0 0,6-9 0 0 0,-8 10-314 0 0,17-21 295 0 0,-1 0 1 0 0,-2-2 0 0 0,26-47 0 0 0,36-96-89 0 0,-41 83-257 0 0,-28 65 61 0 0,19-41-221 0 0,23-73-1 0 0,-53 134 178 0 0,1 1 0 0 0,-1 0-1 0 0,1-1 1 0 0,-1 1 0 0 0,0 0 0 0 0,1-1-1 0 0,-1 1 1 0 0,0 0 0 0 0,0-1-1 0 0,0 1 1 0 0,0 0 0 0 0,0-1 0 0 0,0 1-1 0 0,-1-3 1 0 0,1 4-12 0 0,-1 0 0 0 0,1 0 0 0 0,0-1 0 0 0,-1 1 0 0 0,1 0 0 0 0,-1 0 0 0 0,1 0 0 0 0,0 0 0 0 0,-1 0 0 0 0,1 0 0 0 0,0 0 0 0 0,-1 0 0 0 0,1 0 0 0 0,0 0 0 0 0,-1 0 0 0 0,1 0 0 0 0,-1 0 0 0 0,1 0-1 0 0,0 0 1 0 0,-1 0 0 0 0,1 0 0 0 0,0 0 0 0 0,-1 1 0 0 0,1-1 0 0 0,0 0 0 0 0,-1 0 0 0 0,1 0 0 0 0,0 1 0 0 0,-1-1 0 0 0,1 0 0 0 0,-1 1 0 0 0,-31 29-2836 0 0,26-23 2306 0 0,0 0-1 0 0,1 0 1 0 0,0 1 0 0 0,0-1 0 0 0,-5 11-1 0 0,-4 18-3045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3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31 6341 0 0,'0'0'2889'0'0,"-14"-5"-1334"0"0,4 2-1399 0 0,-4-2-28 0 0,-1 1 0 0 0,0 0-1 0 0,0 1 1 0 0,0 1-1 0 0,-19 0 1 0 0,11 1-18 0 0,-11 0-13 0 0,-1 1 0 0 0,1 2 0 0 0,-48 8 0 0 0,74-9-136 0 0,0 1 0 0 0,1 0 0 0 0,-1 0 0 0 0,1 1 0 0 0,-1-1 0 0 0,1 2 0 0 0,0-1-1 0 0,0 1 1 0 0,0 0 0 0 0,0 1 0 0 0,1 0 0 0 0,0 0 0 0 0,0 0 0 0 0,0 0-1 0 0,0 1 1 0 0,1 0 0 0 0,0 0 0 0 0,0 1 0 0 0,1 0 0 0 0,-6 11 0 0 0,9-15-13 0 0,-1 0 0 0 0,1 0-1 0 0,0 1 1 0 0,0-1 0 0 0,0 0 0 0 0,0 1 0 0 0,0-1 0 0 0,1 1 0 0 0,0-1 0 0 0,0 1 0 0 0,0-1 0 0 0,0 1 0 0 0,0-1-1 0 0,1 1 1 0 0,1 4 0 0 0,-1-5-51 0 0,0-1 0 0 0,0 0 0 0 0,1 1 0 0 0,-1-1 0 0 0,1 0 0 0 0,-1 0 0 0 0,1 0 0 0 0,0 0 0 0 0,0 0 0 0 0,0 0 0 0 0,0 0 0 0 0,0-1 0 0 0,1 1 0 0 0,-1-1 0 0 0,5 3 0 0 0,7 1-307 0 0,0-1 0 0 0,1 0 0 0 0,0-1 0 0 0,0 0 0 0 0,27 1 0 0 0,-5-1 817 0 0,-30-1-274 0 0,-1-1 0 0 0,1 1-1 0 0,-1 1 1 0 0,0-1 0 0 0,0 1 0 0 0,1 0 0 0 0,-2 0 0 0 0,1 1 0 0 0,6 4 0 0 0,47 45 761 0 0,-34-29-717 0 0,-1-2 54 0 0,29 19 1 0 0,-45-35-539 0 0,0-1 1 0 0,0 0-1 0 0,1 0 1 0 0,0-1-1 0 0,0 0 0 0 0,0-1 1 0 0,1 0-1 0 0,9 2 1 0 0,-2-3-2399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7585 0 0,'0'0'4701'0'0,"-1"19"-3883"0"0,-17 303 1649 0 0,6-239-2653 0 0,-29 112 0 0 0,8-47-3861 0 0,28-117-1384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4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6885 0 0,'0'0'3633'0'0,"2"15"-3212"0"0,-1-10-387 0 0,3 17 68 0 0,1 0 1 0 0,0-1-1 0 0,15 35 0 0 0,-16-47-56 0 0,0 0 0 0 0,1-1 0 0 0,0 0 0 0 0,0 0 0 0 0,1 0 0 0 0,0-1 1 0 0,1 0-1 0 0,-1 0 0 0 0,11 8 0 0 0,-14-13-17 0 0,0 0 1 0 0,0-1-1 0 0,0 1 1 0 0,0 0-1 0 0,0-1 1 0 0,1 0-1 0 0,-1 0 1 0 0,0 0-1 0 0,1 0 1 0 0,-1 0-1 0 0,1-1 1 0 0,-1 0-1 0 0,1 1 1 0 0,-1-1-1 0 0,1-1 1 0 0,-1 1-1 0 0,1 0 1 0 0,-1-1-1 0 0,0 0 1 0 0,1 1-1 0 0,-1-1 1 0 0,0-1-1 0 0,1 1 1 0 0,-1 0-1 0 0,0-1 1 0 0,0 0-1 0 0,0 0 1 0 0,0 0-1 0 0,2-2 1 0 0,15-13-185 0 0,0-1 1 0 0,-2-1-1 0 0,0-1 0 0 0,-1 0 1 0 0,-1-2-1 0 0,14-25 0 0 0,-17 27 257 0 0,-12 19-125 0 0,-1 0 1 0 0,1 1-1 0 0,0-1 1 0 0,-1 0-1 0 0,1 0 0 0 0,-1 0 1 0 0,1 1-1 0 0,0-1 0 0 0,0 0 1 0 0,0 1-1 0 0,-1-1 1 0 0,1 1-1 0 0,0-1 0 0 0,0 1 1 0 0,0-1-1 0 0,0 1 0 0 0,0-1 1 0 0,0 1-1 0 0,0 0 1 0 0,0 0-1 0 0,0-1 0 0 0,0 1 1 0 0,0 0-1 0 0,0 0 0 0 0,0 0 1 0 0,0 0-1 0 0,0 0 1 0 0,0 0-1 0 0,0 1 0 0 0,0-1 1 0 0,0 0-1 0 0,0 0 0 0 0,0 1 1 0 0,-1-1-1 0 0,3 1 1 0 0,2 3-7 0 0,0-1 1 0 0,0 1 0 0 0,0 0 0 0 0,0 0 0 0 0,4 5-1 0 0,10 9 396 0 0,-3-7-254 0 0,0-1 1 0 0,1 0 0 0 0,0-1 0 0 0,1-1-1 0 0,0 0 1 0 0,1-1 0 0 0,-1-2-1 0 0,1 0 1 0 0,23 3 0 0 0,-30-6-60 0 0,0-1 0 0 0,1-1 1 0 0,-1 0-1 0 0,1 0 0 0 0,-1-1 0 0 0,0-1 0 0 0,0 0 1 0 0,1-1-1 0 0,-1 0 0 0 0,-1-1 0 0 0,1 0 1 0 0,0-1-1 0 0,-1-1 0 0 0,0 1 0 0 0,15-12 1 0 0,-8 3-149 0 0,-1 0 0 0 0,-1-1 1 0 0,-1 0-1 0 0,0-2 0 0 0,-1 0 1 0 0,0 0-1 0 0,12-23 0 0 0,-18 27-25 0 0,-1 0-1 0 0,0 0 1 0 0,-1-1-1 0 0,-1 0 1 0 0,0 0-1 0 0,-1-1 1 0 0,0 1-1 0 0,-1-1 1 0 0,-1 0-1 0 0,0 0 1 0 0,-1-19-1 0 0,-1 32 106 0 0,1 0-1 0 0,-1 0 1 0 0,0 0 0 0 0,-1 0-1 0 0,1 0 1 0 0,0 0 0 0 0,0 0-1 0 0,-1 0 1 0 0,1 0 0 0 0,-1 0-1 0 0,0 1 1 0 0,1-1 0 0 0,-1 0-1 0 0,0 0 1 0 0,0 1 0 0 0,0-1-1 0 0,0 0 1 0 0,-1 1 0 0 0,1-1-1 0 0,0 1 1 0 0,-1-1 0 0 0,1 1-1 0 0,-1 0 1 0 0,1 0 0 0 0,-1 0-1 0 0,0-1 1 0 0,1 2 0 0 0,-1-1-1 0 0,0 0 1 0 0,0 0 0 0 0,0 0-1 0 0,0 1 1 0 0,1-1 0 0 0,-1 1-1 0 0,0 0 1 0 0,0-1 0 0 0,0 1-1 0 0,0 0 1 0 0,0 0 0 0 0,0 0-1 0 0,0 1 1 0 0,0-1 0 0 0,0 0-1 0 0,0 1 1 0 0,-2 0 0 0 0,-3 1-8 0 0,0 0 0 0 0,-1 1 1 0 0,1 0-1 0 0,1 0 1 0 0,-1 0-1 0 0,0 1 1 0 0,1 0-1 0 0,0 1 1 0 0,0-1-1 0 0,-9 10 1 0 0,6-5 85 0 0,1 1 1 0 0,0 1-1 0 0,1-1 0 0 0,0 1 0 0 0,1 0 1 0 0,0 1-1 0 0,1-1 0 0 0,0 1 1 0 0,1 1-1 0 0,0-1 0 0 0,1 0 1 0 0,0 1-1 0 0,1 0 0 0 0,0-1 1 0 0,1 1-1 0 0,2 23 0 0 0,0-21-12 0 0,1 1 0 0 0,1-1 0 0 0,0 0 0 0 0,1 1 0 0 0,1-2 0 0 0,1 1 0 0 0,0 0 0 0 0,0-1 0 0 0,2-1 0 0 0,0 1 0 0 0,0-1 0 0 0,1 0 0 0 0,16 17 0 0 0,-9-14-1 0 0,0-1-1 0 0,1 0 0 0 0,0-1 0 0 0,1-1 0 0 0,1-1 1 0 0,22 11-1 0 0,-26-15 36 0 0,1-1 0 0 0,0-1 0 0 0,0 0 0 0 0,0-1-1 0 0,1-1 1 0 0,-1 0 0 0 0,1-2 0 0 0,27 2 0 0 0,-43-4-111 0 0,1 0-1 0 0,-1 0 0 0 0,0 0 1 0 0,1 0-1 0 0,-1 0 0 0 0,1-1 1 0 0,-1 1-1 0 0,1-1 1 0 0,-1 1-1 0 0,0-1 0 0 0,1 1 1 0 0,-1-1-1 0 0,0 0 0 0 0,1 1 1 0 0,-1-1-1 0 0,0 0 1 0 0,0 0-1 0 0,0 0 0 0 0,0 0 1 0 0,0 0-1 0 0,0 0 1 0 0,0 0-1 0 0,0-1 0 0 0,0 1 1 0 0,-1 0-1 0 0,1 0 0 0 0,0-1 1 0 0,-1 1-1 0 0,1-1 1 0 0,0-1-1 0 0,-1 1-272 0 0,0 0 0 0 0,0 1-1 0 0,0-1 1 0 0,0 0 0 0 0,0 0 0 0 0,-1 0 0 0 0,1 0-1 0 0,0 0 1 0 0,-1 0 0 0 0,1 1 0 0 0,-1-1 0 0 0,0 0-1 0 0,0 0 1 0 0,0 1 0 0 0,0-1 0 0 0,0 0-1 0 0,-2-2 1 0 0,-18-20-5369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6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1 149 456 0 0,'6'-2'14994'0'0,"27"-6"-15093"0"0,82-26-121 0 0,164-27-1 0 0,-173 41-163 0 0,-95 18 80 0 0,-2 1-434 0 0,1-1 0 0 0,-1 0 0 0 0,0-1 0 0 0,0 0 0 0 0,16-8 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7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4668 0 0,'0'0'7266'0'0,"18"-4"-7266"0"0,215-28 131 0 0,-139 27-266 0 0,-34 3-316 0 0,86-15 0 0 0,-143 16 242 0 0,1 1-1 0 0,0-1 0 0 0,-1 0 0 0 0,1 0 1 0 0,-1-1-1 0 0,1 1 0 0 0,-1-1 0 0 0,0 0 1 0 0,0 0-1 0 0,0 0 0 0 0,0 0 0 0 0,0 0 1 0 0,0-1-1 0 0,0 1 0 0 0,-1-1 0 0 0,1 0 1 0 0,-1 0-1 0 0,0 0 0 0 0,0 0 1 0 0,0 0-1 0 0,0 0 0 0 0,0 0 0 0 0,-1-1 1 0 0,0 1-1 0 0,1-1 0 0 0,-1 1 0 0 0,0-1 1 0 0,-1 1-1 0 0,1-1 0 0 0,-1 0 0 0 0,1 0 1 0 0,-1 1-1 0 0,0-1 0 0 0,-1 0 0 0 0,0-5 1 0 0,-2-14-2405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07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0 3040 0 0,'0'0'8638'0'0,"-2"20"-8322"0"0,0-4-243 0 0,-4 24 173 0 0,0 60 0 0 0,9 80 180 0 0,-3 126 144 0 0,-4-228-244 0 0,-26 146-1 0 0,25-203-39 0 0,4-25-1260 0 0,11-39-5185 0 0,1 11 2364 0 0</inkml:trace>
  <inkml:trace contextRef="#ctx0" brushRef="#br0" timeOffset="1">346 103 4652 0 0,'0'0'6643'0'0,"0"13"-6399"0"0,-23 265 1831 0 0,0-7-1330 0 0,15-210-674 0 0,-2 10 2655 0 0,1-89-4505 0 0,4-30-6681 0 0,5 15 1799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8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60 3524 0 0,'0'0'7649'0'0,"-2"-8"-8172"0"0,-7-30-513 0 0,3 126 1404 0 0,-7-17 82 0 0,-4 0 0 0 0,-2-1 0 0 0,-39 92 0 0 0,48-144 204 0 0,6-18 520 0 0,2-11-447 0 0,3 2-785 0 0,0 0 0 0 0,0 0 0 0 0,1 0 1 0 0,0 0-1 0 0,1 1 0 0 0,0-1 0 0 0,0 1 1 0 0,6-10-1 0 0,41-67-429 0 0,-25 44 349 0 0,4-8-17 0 0,-3 3 82 0 0,1 1-1 0 0,50-61 1 0 0,-76 104 51 0 0,1 0-1 0 0,-1 1 1 0 0,1-1-1 0 0,0 0 0 0 0,-1 1 1 0 0,1-1-1 0 0,0 1 1 0 0,0 0-1 0 0,0-1 1 0 0,0 1-1 0 0,0 0 1 0 0,0 0-1 0 0,0 0 1 0 0,0 1-1 0 0,1-1 0 0 0,-1 0 1 0 0,0 1-1 0 0,1 0 1 0 0,-1-1-1 0 0,0 1 1 0 0,0 0-1 0 0,5 1 1 0 0,-4 0 12 0 0,0 0 0 0 0,0 0 1 0 0,0 0-1 0 0,0 1 1 0 0,0-1-1 0 0,0 1 0 0 0,-1 0 1 0 0,1 0-1 0 0,-1 0 0 0 0,1 0 1 0 0,-1 0-1 0 0,0 1 1 0 0,0-1-1 0 0,0 1 0 0 0,0-1 1 0 0,2 4-1 0 0,6 11 90 0 0,-1 0-1 0 0,-1 0 1 0 0,-1 1-1 0 0,0 0 1 0 0,-1 1-1 0 0,-1-1 0 0 0,5 38 1 0 0,-5-5-24 0 0,-1 92 0 0 0,-5-128-59 0 0,0-1 0 0 0,-1 1 0 0 0,-7 25 0 0 0,6-33-658 0 0,1 0 0 0 0,-1 0 0 0 0,0 0 0 0 0,0-1 0 0 0,-6 9 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9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21 484 0 0,'0'0'9624'0'0,"5"14"-9180"0"0,6 23-140 0 0,10 61-1 0 0,-21-97-280 0 0,0 0 0 0 0,0 0 0 0 0,0-1 0 0 0,0 1 0 0 0,0 0 0 0 0,0 0 0 0 0,0-1 0 0 0,0 1 1 0 0,0 0-1 0 0,1 0 0 0 0,-1-1 0 0 0,0 1 0 0 0,1 0 0 0 0,-1 0 0 0 0,0-1 0 0 0,1 1 0 0 0,-1 0 0 0 0,1-1 0 0 0,-1 1 0 0 0,1-1 0 0 0,-1 1 0 0 0,1-1 0 0 0,-1 1 0 0 0,1-1 0 0 0,0 1 1 0 0,-1-1-1 0 0,1 1 0 0 0,0-1 0 0 0,1 0 14 0 0,-1 0 1 0 0,0 0-1 0 0,0-1 1 0 0,0 1 0 0 0,0-1-1 0 0,0 1 1 0 0,0-1-1 0 0,0 0 1 0 0,0 1 0 0 0,0-1-1 0 0,0 0 1 0 0,-1 0-1 0 0,1 1 1 0 0,0-1 0 0 0,0 0-1 0 0,0-2 1 0 0,33-52 579 0 0,-30 46-692 0 0,8-11 393 0 0,-2-2-1 0 0,16-44 1 0 0,-26 62-127 0 0,0 40-1618 0 0,-1-9 933 0 0,4 44 0 0 0,-1-62-301 0 0,0 0-1 0 0,0 1 1 0 0,0-1 0 0 0,7 15 0 0 0,1-11-2082 0 0,7-6-1492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257 158 7797 0 0,'0'0'3590'0'0,"-15"-4"-3581"0"0,-49-10 86 0 0,60 14-41 0 0,1 0 0 0 0,0-1 0 0 0,0 1 0 0 0,-1 0 0 0 0,1 1-1 0 0,0-1 1 0 0,-1 1 0 0 0,1-1 0 0 0,0 1 0 0 0,0 0 0 0 0,-1 0 0 0 0,1 0 0 0 0,0 1 0 0 0,0-1-1 0 0,0 1 1 0 0,1-1 0 0 0,-1 1 0 0 0,-3 3 0 0 0,0 0 33 0 0,0 1 0 0 0,0 1 0 0 0,1-1 0 0 0,-9 15 0 0 0,10-16-89 0 0,-6 13 58 0 0,0-1 1 0 0,1 1-1 0 0,1 1 1 0 0,0 0-1 0 0,2 0 0 0 0,0 0 1 0 0,1 1-1 0 0,1-1 1 0 0,1 1-1 0 0,0 0 1 0 0,2 36-1 0 0,1-46-74 0 0,1 0-1 0 0,0 1 1 0 0,1-1-1 0 0,0-1 0 0 0,1 1 1 0 0,0 0-1 0 0,0 0 1 0 0,1-1-1 0 0,1 0 1 0 0,10 18-1 0 0,-10-21 1 0 0,0 0 0 0 0,0 0 1 0 0,1-1-1 0 0,0 1 0 0 0,0-1 0 0 0,0 0 0 0 0,1-1 0 0 0,0 1 0 0 0,-1-1 0 0 0,2-1 0 0 0,-1 1 0 0 0,0-1 0 0 0,1-1 0 0 0,-1 1 0 0 0,13 1 1 0 0,-6-1 72 0 0,1-1 0 0 0,-1-1 0 0 0,1 0 0 0 0,0-1 1 0 0,-1-1-1 0 0,1 0 0 0 0,-1-1 0 0 0,1 0 0 0 0,-1-2 1 0 0,0 1-1 0 0,0-2 0 0 0,0 0 0 0 0,-1 0 1 0 0,1-1-1 0 0,-1-1 0 0 0,-1 0 0 0 0,1-1 0 0 0,18-16 1 0 0,-18 13 131 0 0,-1 0 1 0 0,-1-1 0 0 0,0 0-1 0 0,0-1 1 0 0,-1 0 0 0 0,-1 0-1 0 0,-1-1 1 0 0,1-1 0 0 0,-2 1-1 0 0,0-1 1 0 0,-1-1 0 0 0,-1 1 0 0 0,0-1-1 0 0,-1 0 1 0 0,0 0 0 0 0,1-24-1 0 0,-4 20-62 0 0,0 0 1 0 0,-2 0-1 0 0,0 0 0 0 0,-1 0 0 0 0,-2 1 0 0 0,1-1 1 0 0,-2 1-1 0 0,-8-21 0 0 0,10 32-153 0 0,0 0 0 0 0,-1 0 0 0 0,0 1-1 0 0,0-1 1 0 0,-1 1 0 0 0,0 0 0 0 0,0 0 0 0 0,-1 1 0 0 0,0-1 0 0 0,0 1 0 0 0,0 0 0 0 0,-1 1-1 0 0,0 0 1 0 0,0 0 0 0 0,0 0 0 0 0,-1 1 0 0 0,0 0 0 0 0,0 0 0 0 0,0 1 0 0 0,0 0-1 0 0,-10-2 1 0 0,7 3-343 0 0,0 0 0 0 0,0 1 0 0 0,1 0-1 0 0,-1 1 1 0 0,0 0 0 0 0,-15 2 0 0 0,13 1-882 0 0,1-1 0 0 0,0 1 0 0 0,-18 8 0 0 0,-45 24-5071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9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1 526 1200 0 0,'0'0'5657'0'0,"17"-6"-5169"0"0,-5 2-398 0 0,23-7 284 0 0,50-11 0 0 0,-72 20-340 0 0,0-1 0 0 0,-1-1 0 0 0,0 0 0 0 0,0-1 0 0 0,0 0 0 0 0,-1 0 0 0 0,1-2 0 0 0,-1 1 0 0 0,-1-1 0 0 0,14-12 0 0 0,-20 15-26 0 0,0 1-1 0 0,0-1 1 0 0,-1 1-1 0 0,0-1 1 0 0,0 0 0 0 0,0 0-1 0 0,0-1 1 0 0,-1 1-1 0 0,1-1 1 0 0,-1 1 0 0 0,0-1-1 0 0,0 0 1 0 0,-1 0-1 0 0,0 1 1 0 0,0-1 0 0 0,0 0-1 0 0,0 0 1 0 0,-1 0-1 0 0,1-1 1 0 0,-1 1-1 0 0,-1 0 1 0 0,1 0 0 0 0,-1 0-1 0 0,0 0 1 0 0,0 0-1 0 0,0 0 1 0 0,-1 1 0 0 0,1-1-1 0 0,-4-5 1 0 0,3 6 8 0 0,0 0 0 0 0,-1 0 1 0 0,1 0-1 0 0,-1 1 0 0 0,0-1 1 0 0,0 1-1 0 0,0 0 0 0 0,0 0 0 0 0,-1 0 1 0 0,1 0-1 0 0,-1 1 0 0 0,0-1 1 0 0,0 1-1 0 0,0 0 0 0 0,0 0 1 0 0,0 0-1 0 0,0 1 0 0 0,0-1 0 0 0,0 1 1 0 0,-1 0-1 0 0,1 0 0 0 0,-1 1 1 0 0,1-1-1 0 0,-1 1 0 0 0,1 0 0 0 0,-5 1 1 0 0,0-1-7 0 0,0 1 1 0 0,0 1-1 0 0,0-1 1 0 0,0 2-1 0 0,1-1 1 0 0,-1 1-1 0 0,1 0 1 0 0,0 1-1 0 0,0 0 0 0 0,0 0 1 0 0,0 1-1 0 0,-7 6 1 0 0,6-4 35 0 0,1 1 0 0 0,0 1 0 0 0,0 0 0 0 0,1 0 0 0 0,0 0 0 0 0,0 1 0 0 0,1 0 0 0 0,1 0-1 0 0,0 0 1 0 0,0 1 0 0 0,1 0 0 0 0,0 0 0 0 0,1 0 0 0 0,0 0 0 0 0,1 0 0 0 0,0 1 0 0 0,1-1 0 0 0,0 1 0 0 0,1 0 0 0 0,0-1 0 0 0,2 15 0 0 0,0-13 12 0 0,0-1-1 0 0,1 0 1 0 0,0 0 0 0 0,1 0-1 0 0,0 0 1 0 0,1-1 0 0 0,0 1-1 0 0,1-1 1 0 0,0 0 0 0 0,0-1 0 0 0,2 0-1 0 0,-1 0 1 0 0,1 0 0 0 0,1-1-1 0 0,-1 0 1 0 0,2 0 0 0 0,-1-1-1 0 0,1-1 1 0 0,17 11 0 0 0,-12-10-33 0 0,1-1 0 0 0,-1 0 1 0 0,1-1-1 0 0,1-1 1 0 0,-1 0-1 0 0,23 3 0 0 0,-31-7-302 0 0,-1 0 0 0 0,0-1 1 0 0,1 1-1 0 0,-1-1 0 0 0,1-1 0 0 0,-1 0 0 0 0,0 0 0 0 0,0 0 0 0 0,1-1 0 0 0,-1 0 0 0 0,0 0 0 0 0,0 0 0 0 0,0-1 0 0 0,-1-1 0 0 0,1 1 0 0 0,-1-1 0 0 0,9-6 0 0 0,12-18-2593 0 0</inkml:trace>
  <inkml:trace contextRef="#ctx0" brushRef="#br0" timeOffset="1">723 1 6401 0 0,'0'0'5116'0'0,"-5"13"-4158"0"0,-9 31-363 0 0,1 0 0 0 0,-10 76 0 0 0,14-7-176 0 0,12 197 1 0 0,-2-203-2986 0 0,-1-63-4402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0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1 393 92 0 0,'0'0'3566'0'0,"14"-6"-2343"0"0,-5 2-1121 0 0,10-2 111 0 0,-1-2 1 0 0,0-1-1 0 0,-1 0 0 0 0,0-1 1 0 0,-1-1-1 0 0,1 0 1 0 0,14-15-1 0 0,-22 16-35 0 0,0 0 0 0 0,-1-1-1 0 0,0 1 1 0 0,-1-2 0 0 0,0 1 0 0 0,0-1 0 0 0,-2 0 0 0 0,1 0 0 0 0,-2-1-1 0 0,1 0 1 0 0,-2 0 0 0 0,0 0 0 0 0,0 0 0 0 0,-1 0 0 0 0,-1-1-1 0 0,0 1 1 0 0,-1 0 0 0 0,-3-23 0 0 0,3 34-131 0 0,0 0 0 0 0,0 0 0 0 0,-1 1 1 0 0,1-1-1 0 0,-1 0 0 0 0,1 0 0 0 0,-1 0 0 0 0,0 0 0 0 0,0 1 0 0 0,1-1 1 0 0,-1 0-1 0 0,-1 1 0 0 0,1-1 0 0 0,0 1 0 0 0,0-1 0 0 0,-1 1 0 0 0,1-1 1 0 0,0 1-1 0 0,-1 0 0 0 0,1 0 0 0 0,-4-2 0 0 0,3 2-57 0 0,1 1-1 0 0,0 0 1 0 0,-1 0-1 0 0,1 0 1 0 0,-1 0 0 0 0,1 0-1 0 0,0 0 1 0 0,-1 0-1 0 0,1 1 1 0 0,-1-1-1 0 0,1 0 1 0 0,0 1-1 0 0,-1-1 1 0 0,1 1-1 0 0,0-1 1 0 0,-1 1-1 0 0,1 0 1 0 0,0-1 0 0 0,0 1-1 0 0,0 0 1 0 0,0 0-1 0 0,-1 0 1 0 0,1 0-1 0 0,1 0 1 0 0,-1 0-1 0 0,0 0 1 0 0,0 0-1 0 0,-1 3 1 0 0,-6 9 34 0 0,0 1 0 0 0,0 0 0 0 0,2 1 0 0 0,0 0 0 0 0,0 0 0 0 0,2 0 0 0 0,-1 1 0 0 0,2 0 0 0 0,0-1 0 0 0,1 1 0 0 0,1 0-1 0 0,1 0 1 0 0,0 1 0 0 0,4 26 0 0 0,-3-32-55 0 0,2-1 0 0 0,0 1 0 0 0,0-1 0 0 0,0 0 0 0 0,2 0 0 0 0,-1-1 0 0 0,1 1 0 0 0,0-1 0 0 0,1 0 0 0 0,0 0 0 0 0,1 0 0 0 0,0-1 0 0 0,0 0 0 0 0,0-1 0 0 0,1 1 0 0 0,1-2 0 0 0,15 12 0 0 0,-22-17-218 0 0,1 0 0 0 0,-1 0 0 0 0,1 0 0 0 0,-1 0 0 0 0,1 0 0 0 0,0-1 0 0 0,-1 1 0 0 0,1-1 0 0 0,-1 0 0 0 0,1 0 0 0 0,0 1 0 0 0,-1-2 0 0 0,1 1 0 0 0,0 0 0 0 0,-1-1 0 0 0,1 1 0 0 0,-1-1 0 0 0,1 0 0 0 0,0 1 0 0 0,2-3 0 0 0,19-17-3358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0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38 137 156 0 0,'0'0'9883'0'0,"4"17"-9326"0"0,-3-11-512 0 0,4 18 163 0 0,-1 0 0 0 0,-1 0-1 0 0,-1 1 1 0 0,-2 34 0 0 0,-8-18 80 0 0,8-40-239 0 0,0 1 1 0 0,-1-1-1 0 0,1 0 0 0 0,0 1 0 0 0,-1-1 0 0 0,0 0 0 0 0,1 1 1 0 0,-1-1-1 0 0,0 0 0 0 0,1 0 0 0 0,-1 0 0 0 0,0 0 0 0 0,0 0 1 0 0,0 1-1 0 0,0-2 0 0 0,0 1 0 0 0,0 0 0 0 0,0 0 1 0 0,0 0-1 0 0,0 0 0 0 0,-1-1 0 0 0,1 1 0 0 0,0-1 0 0 0,-1 1 1 0 0,1-1-1 0 0,-3 1 0 0 0,3-1-17 0 0,0 0 0 0 0,0-1 1 0 0,0 1-1 0 0,0-1 0 0 0,0 1 1 0 0,0-1-1 0 0,0 1 0 0 0,0-1 0 0 0,0 0 1 0 0,0 0-1 0 0,0 1 0 0 0,0-1 1 0 0,0 0-1 0 0,0 0 0 0 0,0 0 0 0 0,1 0 1 0 0,-1 0-1 0 0,0 0 0 0 0,1 0 1 0 0,-1 0-1 0 0,1 0 0 0 0,-1 0 0 0 0,1-1 1 0 0,0 1-1 0 0,-1 0 0 0 0,1 0 1 0 0,0 0-1 0 0,0-1 0 0 0,0 1 0 0 0,0 0 1 0 0,0-2-1 0 0,-1-2-51 0 0,1 0-1 0 0,0-1 1 0 0,0 1-1 0 0,0 0 1 0 0,1-1 0 0 0,1-4-1 0 0,2-2-68 0 0,1 0 0 0 0,0 0 0 0 0,1 1-1 0 0,0 0 1 0 0,1 0 0 0 0,1 1-1 0 0,-1-1 1 0 0,15-13 0 0 0,0 3-11 0 0,0 0 1 0 0,36-25-1 0 0,-51 40 53 0 0,1 1 0 0 0,-1 1-1 0 0,1-1 1 0 0,0 1 0 0 0,0 1-1 0 0,0-1 1 0 0,15-2 0 0 0,-21 5 42 0 0,1 1 0 0 0,-1-1 0 0 0,1 1-1 0 0,-1 0 1 0 0,0 0 0 0 0,1 0 0 0 0,-1 0 0 0 0,1 0 0 0 0,-1 1 0 0 0,0-1 0 0 0,1 1 0 0 0,-1 0 0 0 0,0-1 0 0 0,0 1 0 0 0,1 0 0 0 0,-1 0 0 0 0,0 1 0 0 0,0-1 0 0 0,0 0 0 0 0,0 1 0 0 0,0-1 0 0 0,0 1 0 0 0,-1 0 0 0 0,1-1 0 0 0,-1 1 0 0 0,1 0 0 0 0,-1 0 0 0 0,1 0 0 0 0,-1 0 0 0 0,0 0 0 0 0,2 5 0 0 0,1 2 78 0 0,-1 2 0 0 0,0-1 0 0 0,-1 0 0 0 0,0 1 0 0 0,0-1 1 0 0,0 19-1 0 0,-2-21-42 0 0,0-1 0 0 0,0 1 0 0 0,-1-1 0 0 0,0 1 1 0 0,-1-1-1 0 0,1 1 0 0 0,-1-1 0 0 0,-1 0 0 0 0,1 0 0 0 0,-5 8 1 0 0,7-13 9 0 0,-1-1 0 0 0,1 0 0 0 0,-1 0 0 0 0,0 0 0 0 0,1 0 0 0 0,-1 0 0 0 0,0 0 0 0 0,1 0 0 0 0,-1 0 0 0 0,0 0 0 0 0,0 0 0 0 0,0 0 0 0 0,0-1 0 0 0,0 1 0 0 0,0 0 0 0 0,0-1 0 0 0,0 1 0 0 0,0 0 0 0 0,0-1 0 0 0,-1 1 0 0 0,1-1 0 0 0,0 0 0 0 0,0 1 0 0 0,0-1 0 0 0,-1 0 0 0 0,-1 0 0 0 0,2 0-16 0 0,0-1 0 0 0,0 0-1 0 0,0 0 1 0 0,0 0 0 0 0,0 0-1 0 0,0 1 1 0 0,1-1 0 0 0,-1 0-1 0 0,0 0 1 0 0,1-1 0 0 0,-1 1-1 0 0,0 0 1 0 0,1 0 0 0 0,0 0-1 0 0,-1 0 1 0 0,1 0 0 0 0,0-1-1 0 0,-1 1 1 0 0,1 0 0 0 0,0 0-1 0 0,0 0 1 0 0,0-1 0 0 0,0 1-1 0 0,0 0 1 0 0,0-2 0 0 0,1-2-94 0 0,0 0 1 0 0,0 0-1 0 0,0 0 1 0 0,0 0-1 0 0,1 1 0 0 0,0-1 1 0 0,0 1-1 0 0,0-1 1 0 0,0 1-1 0 0,1 0 1 0 0,0-1-1 0 0,5-5 1 0 0,45-46-469 0 0,-48 52 519 0 0,16-16-144 0 0,-1 0 29 0 0,1 0 0 0 0,0 2 1 0 0,2 0-1 0 0,45-26 0 0 0,-65 42 134 0 0,0 1 1 0 0,1-1-1 0 0,-1 1 0 0 0,0 0 1 0 0,1 0-1 0 0,-1 0 0 0 0,1 0 1 0 0,-1 1-1 0 0,1-1 0 0 0,5 1 1 0 0,-7 0 21 0 0,0 1 1 0 0,-1-1-1 0 0,1 0 1 0 0,-1 1-1 0 0,1 0 1 0 0,-1-1-1 0 0,1 1 1 0 0,-1 0-1 0 0,1 0 1 0 0,-1 0-1 0 0,0 0 1 0 0,1 0-1 0 0,-1 0 1 0 0,0 0 0 0 0,0 0-1 0 0,0 0 1 0 0,0 1-1 0 0,0-1 1 0 0,0 0-1 0 0,0 1 1 0 0,0-1-1 0 0,0 1 1 0 0,-1-1-1 0 0,1 1 1 0 0,0 1-1 0 0,8 30 268 0 0,0 1 0 0 0,-3 0 1 0 0,0 0-1 0 0,0 36 0 0 0,7 45-241 0 0,-9-93-1196 0 0,1 44 0 0 0,-8-57-1259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1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214 150 1580 0 0,'0'0'6917'0'0,"14"-12"-6211"0"0,46-36-45 0 0,-53 42-441 0 0,-1 1 0 0 0,1-1 1 0 0,-1-1-1 0 0,6-7 1 0 0,-11 12-75 0 0,0 0 0 0 0,0 0 0 0 0,0 0 0 0 0,0 0 0 0 0,0 0 0 0 0,0 0 0 0 0,-1-1 0 0 0,1 1 0 0 0,-1 0 0 0 0,1-1 0 0 0,-1 1 0 0 0,0-5 0 0 0,0 6-100 0 0,-1 0 0 0 0,1 0 0 0 0,-1 0 0 0 0,1 0 0 0 0,-1 0 0 0 0,1 0 0 0 0,-1 0 0 0 0,1 0 0 0 0,-1 1 0 0 0,0-1 0 0 0,0 0 1 0 0,1 0-1 0 0,-1 0 0 0 0,0 1 0 0 0,0-1 0 0 0,0 0 0 0 0,0 1 0 0 0,0-1 0 0 0,0 1 0 0 0,0-1 0 0 0,0 1 0 0 0,0-1 0 0 0,0 1 0 0 0,0 0 0 0 0,0 0 0 0 0,0-1 0 0 0,-1 1 0 0 0,1 0 1 0 0,0 0-1 0 0,0 0 0 0 0,0 0 0 0 0,-2 1 0 0 0,-39 1 299 0 0,22 3-301 0 0,1 1-1 0 0,-1 1 1 0 0,2 0 0 0 0,-1 1 0 0 0,1 1 0 0 0,0 1 0 0 0,1 1 0 0 0,0 0 0 0 0,1 1 0 0 0,-29 28-1 0 0,45-39-48 0 0,-4 2-53 0 0,1 0 1 0 0,0 0-1 0 0,0 0 1 0 0,0 1-1 0 0,0-1 1 0 0,1 1 0 0 0,-1 0-1 0 0,1 0 1 0 0,0 0-1 0 0,0 0 1 0 0,1 0-1 0 0,-3 9 1 0 0,4-13 46 0 0,1 0 0 0 0,-1 1 0 0 0,1-1 0 0 0,-1 0 0 0 0,1 0 0 0 0,-1 1 0 0 0,1-1 0 0 0,-1 0 0 0 0,1 0-1 0 0,-1 0 1 0 0,1 0 0 0 0,0 0 0 0 0,-1 0 0 0 0,1 0 0 0 0,-1 0 0 0 0,1 0 0 0 0,0 0 0 0 0,-1 0 0 0 0,1 0 0 0 0,-1 0 0 0 0,1 0 0 0 0,-1 0 0 0 0,1 0 0 0 0,0-1 0 0 0,-1 1 0 0 0,1-1 0 0 0,17-4 120 0 0,27-16-59 0 0,-14 6-29 0 0,38-13-1 0 0,-61 25-53 0 0,1 1-1 0 0,0 0 0 0 0,0 0 1 0 0,-1 0-1 0 0,1 1 1 0 0,1 1-1 0 0,-1 0 0 0 0,0 0 1 0 0,12 2-1 0 0,-17-1 14 0 0,-1 0-1 0 0,0 0 1 0 0,1 0-1 0 0,-1 0 1 0 0,0 1-1 0 0,0-1 1 0 0,0 1-1 0 0,0 0 1 0 0,0 0-1 0 0,-1 0 0 0 0,1 0 1 0 0,0 0-1 0 0,-1 1 1 0 0,4 4-1 0 0,-2-1 1 0 0,0 0 0 0 0,0 0 0 0 0,-1 0-1 0 0,0 0 1 0 0,0 1 0 0 0,3 12-1 0 0,-1 2-48 0 0,-1 1 0 0 0,-1 0-1 0 0,0 34 1 0 0,-3 19-4814 0 0,0-60 1268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1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 3636 0 0,'0'0'7191'0'0,"6"15"-7179"0"0,16 45-10 0 0,-20-56 15 0 0,0 0 0 0 0,-1 1-1 0 0,1-1 1 0 0,-1 0 0 0 0,0 0 0 0 0,-1 1-1 0 0,1-1 1 0 0,-1 1 0 0 0,0-1 0 0 0,0 0-1 0 0,0 1 1 0 0,-1-1 0 0 0,1 1 0 0 0,-2 4-1 0 0,2-9 15 0 0,0 0 0 0 0,0 0 0 0 0,-1 1 0 0 0,1-1 0 0 0,0 0 0 0 0,0 0 1 0 0,0 1-1 0 0,0-1 0 0 0,0 0 0 0 0,-1 0 0 0 0,1 0 0 0 0,0 1 0 0 0,0-1 0 0 0,0 0 0 0 0,-1 0 0 0 0,1 0 0 0 0,0 0 0 0 0,0 1 0 0 0,-1-1 0 0 0,1 0 0 0 0,0 0 0 0 0,0 0 0 0 0,-1 0 0 0 0,1 0 0 0 0,0 0 0 0 0,0 0 0 0 0,-1 0 0 0 0,1 0 0 0 0,0 0 0 0 0,0 0 0 0 0,-1 0 0 0 0,1 0 0 0 0,0 0 0 0 0,-1 0 0 0 0,1 0 0 0 0,0 0 0 0 0,0 0 0 0 0,-1 0 0 0 0,1 0 0 0 0,0-1 0 0 0,0 1 0 0 0,-1 0 0 0 0,1 0 0 0 0,0 0 0 0 0,0 0 0 0 0,0 0 0 0 0,-1-1 0 0 0,1 1 0 0 0,0 0 0 0 0,0 0 0 0 0,0 0 0 0 0,0-1 0 0 0,-1 1 1 0 0,1-1-1 0 0,-8-11 559 0 0,7 6-638 0 0,1 0 1 0 0,0 0 0 0 0,0 1 0 0 0,0-1-1 0 0,0 0 1 0 0,1 0 0 0 0,0 1 0 0 0,1-1-1 0 0,-1 0 1 0 0,1 1 0 0 0,0-1 0 0 0,0 1-1 0 0,1 0 1 0 0,-1 0 0 0 0,1 0 0 0 0,0 0-1 0 0,7-8 1 0 0,-1 2 47 0 0,1 0 0 0 0,0 0 0 0 0,1 1 0 0 0,0 0 0 0 0,23-14 0 0 0,-31 22 42 0 0,0 0-1 0 0,0 0 1 0 0,0 0-1 0 0,1 0 1 0 0,-1 1-1 0 0,1-1 0 0 0,-1 1 1 0 0,1 0-1 0 0,-1 0 1 0 0,1 1-1 0 0,0-1 0 0 0,0 1 1 0 0,6-1-1 0 0,-8 2-51 0 0,0-1 0 0 0,0 1 0 0 0,0 0-1 0 0,1 0 1 0 0,-1 0 0 0 0,0 0 0 0 0,0 0 0 0 0,0 0-1 0 0,-1 0 1 0 0,1 1 0 0 0,0-1 0 0 0,0 1 0 0 0,-1-1-1 0 0,1 1 1 0 0,-1 0 0 0 0,1 0 0 0 0,-1 0-1 0 0,0-1 1 0 0,1 1 0 0 0,-1 0 0 0 0,0 1 0 0 0,0-1-1 0 0,0 2 1 0 0,20 51-134 0 0,13 58-1 0 0,-3-7-408 0 0,-30-105 401 0 0,7 17-719 0 0,-8-17 716 0 0,0-1-1 0 0,0 1 1 0 0,0-1 0 0 0,1 1-1 0 0,-1-1 1 0 0,0 1-1 0 0,0-1 1 0 0,1 0-1 0 0,-1 1 1 0 0,0-1-1 0 0,1 0 1 0 0,-1 1 0 0 0,0-1-1 0 0,1 0 1 0 0,-1 1-1 0 0,1-1 1 0 0,-1 0-1 0 0,0 0 1 0 0,1 1 0 0 0,-1-1-1 0 0,1 0 1 0 0,-1 0-1 0 0,1 0 1 0 0,-1 0-1 0 0,1 1 1 0 0,-1-1 0 0 0,1 0-1 0 0,-1 0 1 0 0,1 0-1 0 0,-1 0 1 0 0,1 0-1 0 0,-1 0 1 0 0,1-1 0 0 0,-1 1-1 0 0,1 0 1 0 0,-1 0-1 0 0,1 0 1 0 0,9-7-2411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421 0 3148 0 0,'0'0'8616'0'0,"0"22"-9018"0"0,0-6 477 0 0,0 15 112 0 0,-1 0 0 0 0,-9 54 0 0 0,-6 29 311 0 0,4 0 0 0 0,5 134 272 0 0,10-260 251 0 0,0-2-1380 0 0,-1 0 1 0 0,0-1-1 0 0,-1 1 1 0 0,0 0 0 0 0,-1-1-1 0 0,-1 1 1 0 0,-4-25-1 0 0,4 34 350 0 0,-1 0-1 0 0,1-1 0 0 0,-1 1 0 0 0,0 1 1 0 0,-1-1-1 0 0,1 0 0 0 0,-1 0 0 0 0,0 1 1 0 0,0-1-1 0 0,0 1 0 0 0,0 0 0 0 0,-1 0 1 0 0,0 0-1 0 0,0 1 0 0 0,0-1 0 0 0,0 1 1 0 0,0 0-1 0 0,-1 0 0 0 0,1 0 0 0 0,-1 1 1 0 0,0 0-1 0 0,0-1 0 0 0,0 2 0 0 0,-6-3 1 0 0,-1 2 95 0 0,-1 0 0 0 0,1 0 1 0 0,0 1-1 0 0,-1 1 0 0 0,1 0 1 0 0,-1 1-1 0 0,1 0 0 0 0,0 1 0 0 0,-1 0 1 0 0,1 1-1 0 0,0 0 0 0 0,0 1 1 0 0,1 1-1 0 0,-1-1 0 0 0,-11 8 1 0 0,18-9-80 0 0,-1 0 1 0 0,1 1-1 0 0,-1-1 0 0 0,1 1 1 0 0,0 0-1 0 0,0 1 1 0 0,1-1-1 0 0,0 1 1 0 0,-1 0-1 0 0,1 0 1 0 0,1 0-1 0 0,-1 0 1 0 0,1 1-1 0 0,0 0 1 0 0,0 0-1 0 0,1-1 0 0 0,0 2 1 0 0,0-1-1 0 0,0 0 1 0 0,0 0-1 0 0,1 0 1 0 0,0 1-1 0 0,1-1 1 0 0,-1 1-1 0 0,1-1 1 0 0,1 1-1 0 0,-1-1 1 0 0,1 0-1 0 0,0 1 0 0 0,4 11 1 0 0,-3-12 20 0 0,1 1 1 0 0,0-1-1 0 0,1 0 1 0 0,-1 0-1 0 0,1 0 1 0 0,0-1-1 0 0,0 0 1 0 0,1 1-1 0 0,0-1 1 0 0,0 0-1 0 0,0-1 0 0 0,1 0 1 0 0,-1 1-1 0 0,1-2 1 0 0,12 7-1 0 0,-3-3 67 0 0,-1 0-1 0 0,1-1 0 0 0,1-1 0 0 0,-1 0 0 0 0,29 4 1 0 0,39-6 343 0 0,-67-3-420 0 0,-17 0-56 0 0,1 0-1 0 0,0 0 0 0 0,0 0 0 0 0,0 0 0 0 0,0 0 0 0 0,0-1 1 0 0,0 1-1 0 0,0 0 0 0 0,0 0 0 0 0,0 0 0 0 0,0 0 1 0 0,0 0-1 0 0,0 0 0 0 0,0 0 0 0 0,0-1 0 0 0,0 1 0 0 0,0 0 1 0 0,0 0-1 0 0,0 0 0 0 0,0 0 0 0 0,0 0 0 0 0,0 0 0 0 0,0 0 1 0 0,0-1-1 0 0,0 1 0 0 0,0 0 0 0 0,0 0 0 0 0,1 0 1 0 0,-1 0-1 0 0,0 0 0 0 0,0-1-310 0 0,1 1 310 0 0,-1 0 0 0 0,0 0 0 0 0,0 0 0 0 0,0 0 0 0 0,0 0 1 0 0,0 0-1 0 0,0 0 0 0 0,0 0 0 0 0,1 0 0 0 0,-1 0 1 0 0,0 0-1 0 0,0 0 0 0 0,0 0 0 0 0,0 0 0 0 0,-8-5-2566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6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76 122 4352 0 0,'0'0'3756'0'0,"5"-16"-2865"0"0,25-74 816 0 0,-23 74 333 0 0,-13 32-1703 0 0,-8 28 109 0 0,-43 210 518 0 0,18-85-3342 0 0,38-164 855 0 0,6-23-2358 0 0,4-20 1198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7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32 340 2460 0 0,'0'0'5987'0'0,"-5"15"-5880"0"0,-1 2 25 0 0,0 1 0 0 0,2 0 0 0 0,0-1 1 0 0,1 1-1 0 0,-1 34 0 0 0,5-43-127 0 0,0 0-1 0 0,1 0 1 0 0,0-1 0 0 0,0 1-1 0 0,0 0 1 0 0,1-1 0 0 0,1 1 0 0 0,0-1-1 0 0,0 0 1 0 0,0 0 0 0 0,8 9-1 0 0,-10-14 23 0 0,0 1 0 0 0,0-1 0 0 0,1-1 1 0 0,-1 1-1 0 0,1 0 0 0 0,0-1 0 0 0,0 1 0 0 0,0-1 0 0 0,0 0 0 0 0,0 0 0 0 0,0 0 0 0 0,1 0 0 0 0,-1 0 0 0 0,1-1 0 0 0,-1 0 0 0 0,1 0 0 0 0,-1 0 0 0 0,1 0 0 0 0,0 0 0 0 0,0-1 0 0 0,-1 1 0 0 0,1-1 0 0 0,0 0 0 0 0,0 0 0 0 0,0-1 0 0 0,-1 1 0 0 0,1-1 0 0 0,0 0 0 0 0,4-1 0 0 0,-2-1-10 0 0,-1 0 0 0 0,0 0 0 0 0,0 0-1 0 0,-1 0 1 0 0,1-1 0 0 0,-1 0 0 0 0,0 0-1 0 0,0 0 1 0 0,0-1 0 0 0,0 1 0 0 0,-1-1-1 0 0,4-5 1 0 0,2-7 46 0 0,0 1 0 0 0,10-26 1 0 0,-9 12-26 0 0,0-1 0 0 0,-2-1 0 0 0,-2 1 1 0 0,-1-1-1 0 0,-1-1 0 0 0,-2 1 0 0 0,-1 0 1 0 0,-1-1-1 0 0,-2 1 0 0 0,-1 0 0 0 0,-2 0 1 0 0,-13-47-1 0 0,1 41 25 0 0,3 25-250 0 0,13 12 158 0 0,1 1 0 0 0,-1 0 0 0 0,0 0-1 0 0,1 0 1 0 0,-1 0 0 0 0,1 0 0 0 0,-1 0 0 0 0,0 0 0 0 0,1 0 0 0 0,-1 0-1 0 0,1 0 1 0 0,-1 1 0 0 0,1-1 0 0 0,-1 0 0 0 0,0 0 0 0 0,1 0 0 0 0,-1 1 0 0 0,1-1-1 0 0,-1 0 1 0 0,1 1 0 0 0,-1-1 0 0 0,1 0 0 0 0,0 1 0 0 0,-1-1 0 0 0,1 1-1 0 0,-1-1 1 0 0,1 1 0 0 0,0-1 0 0 0,-1 1 0 0 0,-7 11-68 0 0,1 0 1 0 0,0 1 0 0 0,1 0-1 0 0,0 0 1 0 0,1 0-1 0 0,-5 20 1 0 0,-15 90 982 0 0,-9 245 31 0 0,34 7-147 0 0,8-218-442 0 0,35 208 0 0 0,-39-339-321 0 0,2 0-1 0 0,1 0 1 0 0,0-1 0 0 0,2 0-1 0 0,1 0 1 0 0,1-1-1 0 0,1 0 1 0 0,16 21 0 0 0,-25-41 13 0 0,0 0 1 0 0,0 0 0 0 0,1 0 0 0 0,0-1 0 0 0,-1 0 0 0 0,1 0-1 0 0,0 0 1 0 0,1 0 0 0 0,-1-1 0 0 0,0 1 0 0 0,1-1 0 0 0,0 0 0 0 0,-1 0-1 0 0,1-1 1 0 0,0 0 0 0 0,0 0 0 0 0,0 0 0 0 0,0 0 0 0 0,0 0-1 0 0,0-1 1 0 0,9-1 0 0 0,-10 1-8 0 0,-1-1 0 0 0,0 1 0 0 0,1-1 0 0 0,-1 0-1 0 0,0 0 1 0 0,0-1 0 0 0,0 1 0 0 0,1 0 0 0 0,-1-1-1 0 0,-1 0 1 0 0,1 0 0 0 0,0 0 0 0 0,0 0 0 0 0,-1 0 0 0 0,1-1-1 0 0,-1 1 1 0 0,0-1 0 0 0,1 1 0 0 0,-1-1 0 0 0,-1 0 0 0 0,1 0-1 0 0,0 0 1 0 0,-1 0 0 0 0,1 0 0 0 0,-1 0 0 0 0,0-1 0 0 0,0 1-1 0 0,0 0 1 0 0,-1-1 0 0 0,1 1 0 0 0,-1 0 0 0 0,1-4 0 0 0,-1-2-57 0 0,-1 0 1 0 0,0 0 0 0 0,0 0 0 0 0,0 0 0 0 0,-1 0 0 0 0,-1 0-1 0 0,1 1 1 0 0,-1-1 0 0 0,-1 1 0 0 0,0 0 0 0 0,0-1-1 0 0,-8-10 1 0 0,-8-9-315 0 0,-45-49 0 0 0,43 52 288 0 0,-29-29-32 0 0,-37-44 190 0 0,79 86-18 0 0,0 0 0 0 0,1-1 0 0 0,0 0 0 0 0,1-1 0 0 0,0 0 0 0 0,-6-19 0 0 0,12 28-82 0 0,0 0 1 0 0,-1 0 0 0 0,2 0 0 0 0,-1 0 0 0 0,1 0-1 0 0,-1 0 1 0 0,1 0 0 0 0,1 0 0 0 0,-1 0 0 0 0,1 0 0 0 0,0 0-1 0 0,0 0 1 0 0,0 0 0 0 0,1 0 0 0 0,3-7 0 0 0,-1 5-35 0 0,0 1 1 0 0,0-1 0 0 0,1 1-1 0 0,0 0 1 0 0,0 0 0 0 0,0 0 0 0 0,1 1-1 0 0,0 0 1 0 0,8-6 0 0 0,11-4-101 0 0,0 0 1 0 0,2 2-1 0 0,-1 1 1 0 0,37-11-1 0 0,11 0-1383 0 0,89-15-1 0 0,-29 8-2437 0 0,-60 10 1168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7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1 768 0 0,'0'0'10750'0'0,"1"15"-11292"0"0,5 49 540 0 0,-6-62 7 0 0,1-1 0 0 0,-1 1 1 0 0,0-1-1 0 0,1 1 0 0 0,-1 0 1 0 0,1-1-1 0 0,0 1 0 0 0,-1-1 1 0 0,1 0-1 0 0,0 1 0 0 0,0-1 0 0 0,0 0 1 0 0,0 1-1 0 0,0-1 0 0 0,0 0 1 0 0,0 0-1 0 0,1 0 0 0 0,-1 0 1 0 0,0 0-1 0 0,0 0 0 0 0,1 0 1 0 0,-1 0-1 0 0,1 0 0 0 0,-1-1 1 0 0,1 1-1 0 0,-1-1 0 0 0,1 1 1 0 0,-1-1-1 0 0,1 0 0 0 0,0 1 1 0 0,1-1-1 0 0,2 0 7 0 0,0 0-1 0 0,0 0 1 0 0,-1-1 0 0 0,1 0-1 0 0,0 0 1 0 0,0 0 0 0 0,4-2 0 0 0,2-2-26 0 0,0 0 1 0 0,0-1-1 0 0,-1 0 1 0 0,0 0-1 0 0,0-1 1 0 0,15-14-1 0 0,4-4 396 0 0,-28 25-388 0 0,-1 0 0 0 0,0-1 0 0 0,1 1 0 0 0,-1 0-1 0 0,0-1 1 0 0,1 1 0 0 0,-1 0 0 0 0,0-1 0 0 0,1 1 0 0 0,-1 0 0 0 0,1 0 0 0 0,-1-1-1 0 0,1 1 1 0 0,-1 0 0 0 0,1 0 0 0 0,-1 0 0 0 0,0 0 0 0 0,1 0 0 0 0,-1 0-1 0 0,1-1 1 0 0,-1 1 0 0 0,1 0 0 0 0,-1 1 0 0 0,1-1 0 0 0,-1 0 0 0 0,1 0 0 0 0,-1 0-1 0 0,1 0 1 0 0,-1 0 0 0 0,1 0 0 0 0,-1 0 0 0 0,1 1 0 0 0,-1-1 0 0 0,1 0 0 0 0,-1 0-1 0 0,0 1 1 0 0,1-1 0 0 0,-1 0 0 0 0,0 1 0 0 0,1-1 0 0 0,-1 0 0 0 0,0 1 0 0 0,1-1-1 0 0,-1 0 1 0 0,0 1 0 0 0,1-1 0 0 0,-1 1 0 0 0,0-1 0 0 0,0 1 0 0 0,0-1-1 0 0,1 1 1 0 0,4 31-544 0 0,-5-23 715 0 0,3 33 154 0 0,-2 0-1 0 0,-2 0 1 0 0,-1 0 0 0 0,-11 52-1 0 0,-46 161 254 0 0,0-75-248 0 0,51-158-260 0 0,-2-1-1 0 0,0-1 0 0 0,-2 0 1 0 0,0 0-1 0 0,-29 34 1 0 0,32-46 40 0 0,1-1 1 0 0,-1 0 0 0 0,0 0 0 0 0,-1-1-1 0 0,1 0 1 0 0,-1-1 0 0 0,-1 0-1 0 0,1-1 1 0 0,-1 0 0 0 0,1 0 0 0 0,-1-1-1 0 0,0-1 1 0 0,0 0 0 0 0,0 0 0 0 0,-1-1-1 0 0,1-1 1 0 0,0 0 0 0 0,-1 0-1 0 0,1-1 1 0 0,0 0 0 0 0,0-1 0 0 0,0 0-1 0 0,-16-6 1 0 0,26 7-163 0 0,0 1 0 0 0,0 0 0 0 0,1 0 0 0 0,-1 0-1 0 0,0-1 1 0 0,0 1 0 0 0,1 0 0 0 0,-1-1 0 0 0,1 1 0 0 0,-1 0-1 0 0,0-1 1 0 0,1 1 0 0 0,-1-1 0 0 0,1 1 0 0 0,-1-1 0 0 0,1 0 0 0 0,-1 1-1 0 0,1-1 1 0 0,-1 1 0 0 0,1-1 0 0 0,-1 0 0 0 0,1 1 0 0 0,0-1-1 0 0,0 0 1 0 0,-1 1 0 0 0,1-1 0 0 0,0 0 0 0 0,0 0 0 0 0,0 1-1 0 0,0-1 1 0 0,0 0 0 0 0,0 0 0 0 0,0 1 0 0 0,0-1 0 0 0,0 0 0 0 0,0 0-1 0 0,0 1 1 0 0,0-1 0 0 0,0 0 0 0 0,1 0 0 0 0,-1 1 0 0 0,1-2-1 0 0,20-24-4010 0 0,-17 23 3536 0 0,12-15-3528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8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0 359 3344 0 0,'0'0'3590'0'0,"17"-15"-2855"0"0,-9 6-665 0 0,123-124 732 0 0,-107 106-605 0 0,-5 6-251 0 0,26-37-1 0 0,-40 52 137 0 0,-2-1 0 0 0,1 1 0 0 0,-1-1 0 0 0,0 1 0 0 0,0-1-1 0 0,0 0 1 0 0,-1 0 0 0 0,0 0 0 0 0,-1-1 0 0 0,0 1 0 0 0,1-9 0 0 0,-2 15-62 0 0,0 1 0 0 0,0 0 1 0 0,-1 0-1 0 0,1-1 1 0 0,0 1-1 0 0,0 0 1 0 0,0 0-1 0 0,0 0 1 0 0,0-1-1 0 0,0 1 1 0 0,-1 0-1 0 0,1 0 0 0 0,0 0 1 0 0,0-1-1 0 0,0 1 1 0 0,-1 0-1 0 0,1 0 1 0 0,0 0-1 0 0,0 0 1 0 0,-1 0-1 0 0,1-1 1 0 0,0 1-1 0 0,0 0 0 0 0,-1 0 1 0 0,1 0-1 0 0,0 0 1 0 0,0 0-1 0 0,-1 0 1 0 0,1 0-1 0 0,0 0 1 0 0,0 0-1 0 0,-1 0 0 0 0,1 0 1 0 0,0 0-1 0 0,0 0 1 0 0,-1 0-1 0 0,1 0 1 0 0,0 0-1 0 0,0 0 1 0 0,-1 1-1 0 0,1-1 1 0 0,0 0-1 0 0,0 0 0 0 0,-1 0 1 0 0,1 0-1 0 0,0 0 1 0 0,0 1-1 0 0,0-1 1 0 0,0 0-1 0 0,-1 0 1 0 0,1 1-1 0 0,-13 7-2 0 0,-6 11 129 0 0,2 1 0 0 0,0 0 1 0 0,1 1-1 0 0,1 1 0 0 0,1 0 0 0 0,1 1 1 0 0,1 1-1 0 0,1 0 0 0 0,1 0 0 0 0,1 1 1 0 0,1 0-1 0 0,-7 42 0 0 0,14-58-133 0 0,0-1-1 0 0,0 0 1 0 0,1 0-1 0 0,0 0 1 0 0,1 1 0 0 0,-1-1-1 0 0,1 0 1 0 0,1 0-1 0 0,4 14 1 0 0,-5-19 9 0 0,1 1 0 0 0,0-1 0 0 0,0 0 0 0 0,0 1 0 0 0,1-1 0 0 0,-1 0 0 0 0,1 0 0 0 0,-1 0 0 0 0,1-1 0 0 0,0 1 1 0 0,0 0-1 0 0,0-1 0 0 0,1 0 0 0 0,-1 0 0 0 0,0 0 0 0 0,1 0 0 0 0,0-1 0 0 0,-1 1 0 0 0,1-1 0 0 0,0 0 0 0 0,0 0 0 0 0,4 0 0 0 0,4 1-215 0 0,1-1-1 0 0,-1 0 1 0 0,1-1 0 0 0,-1 0-1 0 0,1-1 1 0 0,-1-1 0 0 0,0 0-1 0 0,23-7 1 0 0,-22 5-1095 0 0,0-1-1 0 0,0 0 1 0 0,0-1 0 0 0,18-12 0 0 0,-9 1-1847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680 183 3208 0 0,'0'0'1032'0'0</inkml:trace>
  <inkml:trace contextRef="#ctx0" brushRef="#br0" timeOffset="1">850 74 1304 0 0,'0'0'6768'0'0,"15"-10"-6763"0"0,4-5 9 0 0,47-30 394 0 0,-55 42 2554 0 0,-15 14-1406 0 0,-22 27-659 0 0,16-24-588 0 0,-265 367 477 0 0,186-272-668 0 0,-139 129-1 0 0,77-104-306 0 0,2-2-5722 0 0,120-103 1675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8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30 3024 0 0,'0'0'7052'0'0,"-16"-6"-6892"0"0,-53-17-96 0 0,65 23-73 0 0,0 0 1 0 0,0 0-1 0 0,0 0 1 0 0,0 0-1 0 0,0 0 1 0 0,0 1-1 0 0,0 0 1 0 0,0-1-1 0 0,1 2 1 0 0,-1-1 0 0 0,0 0-1 0 0,0 1 1 0 0,1-1-1 0 0,-1 1 1 0 0,1 0-1 0 0,0 1 1 0 0,-1-1-1 0 0,1 0 1 0 0,0 1-1 0 0,-4 4 1 0 0,-1 0-44 0 0,0-1 6 0 0,1 1-1 0 0,0 0 1 0 0,1 0 0 0 0,0 0 0 0 0,0 1 0 0 0,0-1 0 0 0,1 1 0 0 0,0 1 0 0 0,1-1 0 0 0,0 1 0 0 0,0 0 0 0 0,0 0-1 0 0,2 0 1 0 0,-1 0 0 0 0,-1 14 0 0 0,3-15 30 0 0,0-1-1 0 0,1 1 1 0 0,0 0-1 0 0,0 0 0 0 0,1-1 1 0 0,0 1-1 0 0,1-1 1 0 0,0 1-1 0 0,0-1 1 0 0,0 1-1 0 0,1-1 0 0 0,0 0 1 0 0,0 0-1 0 0,1 0 1 0 0,0-1-1 0 0,0 1 1 0 0,1-1-1 0 0,-1 0 0 0 0,9 8 1 0 0,22 13 110 0 0,-29-24-72 0 0,-1 1-1 0 0,1 0 0 0 0,-1 0 0 0 0,0 0 0 0 0,0 1 0 0 0,0 0 0 0 0,-1 0 1 0 0,0 0-1 0 0,5 8 0 0 0,-8-12-1 0 0,-1 1 0 0 0,0 0 0 0 0,1-1 0 0 0,-1 1 0 0 0,0 0 0 0 0,0-1 1 0 0,0 1-1 0 0,0 0 0 0 0,0 0 0 0 0,0-1 0 0 0,0 1 0 0 0,-1 0 0 0 0,1-1 0 0 0,-1 1 0 0 0,1-1 0 0 0,-1 1 1 0 0,0 0-1 0 0,1-1 0 0 0,-1 1 0 0 0,0-1 0 0 0,0 0 0 0 0,0 1 0 0 0,0-1 0 0 0,0 0 0 0 0,-1 1 0 0 0,-2 1 1 0 0,-4 4 35 0 0,-1 0 1 0 0,0 0 0 0 0,-11 6-1 0 0,5-3-438 0 0,-15 9-3651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19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1 5136 0 0,'0'0'5296'0'0,"-13"15"-5195"0"0,-38 46 1 0 0,44-53-42 0 0,0 0-1 0 0,0 0 1 0 0,-13 9-1 0 0,18-16-66 0 0,0 1 0 0 0,-1-1 0 0 0,1 0 0 0 0,0 1 0 0 0,-1-1 0 0 0,1 0 0 0 0,-1-1 0 0 0,1 1 0 0 0,-1 0 0 0 0,0-1 0 0 0,1 1 0 0 0,-6-1 0 0 0,8 0-16 0 0,-1 0-1 0 0,1 0 1 0 0,0 0-1 0 0,-1 0 1 0 0,1 0-1 0 0,0 0 1 0 0,-1 0-1 0 0,1 0 1 0 0,0-1-1 0 0,0 1 1 0 0,-1 0-1 0 0,1 0 1 0 0,0 0-1 0 0,0 0 1 0 0,-1-1-1 0 0,1 1 1 0 0,0 0-1 0 0,0 0 1 0 0,-1-1-1 0 0,1 1 1 0 0,0 0-1 0 0,0 0 1 0 0,0-1-1 0 0,0 1 1 0 0,0 0-1 0 0,-1 0 1 0 0,1-1-1 0 0,0 1 1 0 0,0 0-1 0 0,0-1 1 0 0,0 1-1 0 0,0 0 1 0 0,0-1-1 0 0,0 1 1 0 0,2-18-648 0 0,9-14-190 0 0,-8 28 853 0 0,1-1 0 0 0,-1 0 0 0 0,1 1-1 0 0,0-1 1 0 0,1 1 0 0 0,-1 1 0 0 0,1-1 0 0 0,0 0-1 0 0,0 1 1 0 0,5-3 0 0 0,-9 5 44 0 0,1 1-1 0 0,-1-1 1 0 0,1 0-1 0 0,-1 1 1 0 0,0-1-1 0 0,1 1 1 0 0,-1-1 0 0 0,1 1-1 0 0,0 0 1 0 0,-1 0-1 0 0,1-1 1 0 0,-1 1-1 0 0,1 0 1 0 0,-1 0 0 0 0,1 1-1 0 0,-1-1 1 0 0,1 0-1 0 0,-1 0 1 0 0,1 1-1 0 0,-1-1 1 0 0,1 1-1 0 0,-1-1 1 0 0,1 1 0 0 0,-1 0-1 0 0,1 0 1 0 0,-1 0-1 0 0,0-1 1 0 0,0 1-1 0 0,1 0 1 0 0,-1 0 0 0 0,0 1-1 0 0,0-1 1 0 0,0 0-1 0 0,0 0 1 0 0,0 0-1 0 0,-1 1 1 0 0,1-1 0 0 0,0 1-1 0 0,0-1 1 0 0,-1 0-1 0 0,1 1 1 0 0,-1-1-1 0 0,1 3 1 0 0,1 5 94 0 0,0 1 1 0 0,0 0 0 0 0,-1 0-1 0 0,0 0 1 0 0,-1 0-1 0 0,0-1 1 0 0,-1 1-1 0 0,0 0 1 0 0,0 0 0 0 0,-1 0-1 0 0,0 0 1 0 0,-1-1-1 0 0,0 1 1 0 0,-1-1-1 0 0,0 0 1 0 0,-10 16-1 0 0,-8 13-198 0 0,-2-2-1 0 0,-42 50 0 0 0,46-61-205 0 0,-17 18-2374 0 0,-12-2-3414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0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182 205 248 0 0,'0'0'4427'0'0,"15"-13"-3277"0"0,-8 7-995 0 0,110-108 2516 0 0,-94 82-1063 0 0,-22 31-1470 0 0,0-1 1 0 0,0 1-1 0 0,0 0 1 0 0,-1-1-1 0 0,1 1 0 0 0,0 0 1 0 0,-1-1-1 0 0,1 1 0 0 0,-1-1 1 0 0,1 1-1 0 0,-1-1 0 0 0,0 1 1 0 0,0-1-1 0 0,0 1 0 0 0,0-1 1 0 0,0 1-1 0 0,0-1 0 0 0,0 1 1 0 0,0-1-1 0 0,0 1 1 0 0,-1-1-1 0 0,0-2 0 0 0,0 4-96 0 0,0-1-1 0 0,1 1 0 0 0,-1-1 1 0 0,0 1-1 0 0,0 0 0 0 0,1-1 1 0 0,-1 1-1 0 0,0 0 0 0 0,0 0 1 0 0,1 0-1 0 0,-1 0 0 0 0,0 0 1 0 0,0 0-1 0 0,0 0 0 0 0,1 0 1 0 0,-1 0-1 0 0,0 0 0 0 0,0 0 1 0 0,0 0-1 0 0,1 0 0 0 0,-1 1 1 0 0,0-1-1 0 0,-1 1 1 0 0,-19 8-27 0 0,1 4-54 0 0,1 2 0 0 0,0 0 0 0 0,1 0 0 0 0,0 2 0 0 0,1 0 0 0 0,-27 37 0 0 0,21-21-36 0 0,2 0-1 0 0,1 2 0 0 0,-22 50 0 0 0,32-62-15 0 0,1 1-1 0 0,2 0 1 0 0,0 1-1 0 0,-4 34 1 0 0,10-52-89 0 0,0 0 1 0 0,0 1-1 0 0,0-1 1 0 0,1 1-1 0 0,1-1 1 0 0,-1 0-1 0 0,1 1 1 0 0,0-1-1 0 0,1 0 1 0 0,0 0-1 0 0,0 0 1 0 0,0 0-1 0 0,1 0 1 0 0,0 0-1 0 0,0 0 1 0 0,1-1-1 0 0,0 0 1 0 0,0 1-1 0 0,6 5 1 0 0,-7-9 55 0 0,0-1 0 0 0,0 0 0 0 0,1 0 0 0 0,-1 0 1 0 0,0-1-1 0 0,1 1 0 0 0,-1-1 0 0 0,1 1 1 0 0,0-1-1 0 0,-1 0 0 0 0,1-1 0 0 0,0 1 0 0 0,0-1 1 0 0,-1 1-1 0 0,1-1 0 0 0,0 0 0 0 0,0-1 0 0 0,0 1 1 0 0,-1-1-1 0 0,1 1 0 0 0,7-4 0 0 0,2 0-200 0 0,0-1 0 0 0,0 0 0 0 0,-1-1 0 0 0,20-12 1 0 0,5-7-445 0 0,0-2 1 0 0,-2-2-1 0 0,-2-1 1 0 0,32-35 0 0 0,111-145 4211 0 0,-128 149-706 0 0,-42 56-1557 0 0,-3 9-508 0 0,-5 23-333 0 0,-11 35-30 0 0,13-60-298 0 0,-14 54 266 0 0,-12 94-1 0 0,24-135-323 0 0,1 1 0 0 0,1-1 0 0 0,0 0 0 0 0,1 0 0 0 0,0 0 0 0 0,1 0 0 0 0,1 0 0 0 0,1 0 0 0 0,0 0-1 0 0,1-1 1 0 0,11 24 0 0 0,-13-34 14 0 0,0 1 0 0 0,0 0 0 0 0,1-1 0 0 0,0 0-1 0 0,0 0 1 0 0,0 0 0 0 0,0 0 0 0 0,0-1 0 0 0,1 0 0 0 0,0 0 0 0 0,0 0-1 0 0,5 2 1 0 0,-8-4 52 0 0,0 0 0 0 0,1 0 0 0 0,-1 0-1 0 0,0 0 1 0 0,1 0 0 0 0,-1-1 0 0 0,1 1-1 0 0,-1-1 1 0 0,1 0 0 0 0,-1 0 0 0 0,1 0-1 0 0,0 0 1 0 0,-1 0 0 0 0,1 0 0 0 0,-1-1-1 0 0,1 1 1 0 0,-1-1 0 0 0,0 0 0 0 0,1 0 0 0 0,-1 0-1 0 0,1 0 1 0 0,-1 0 0 0 0,0 0 0 0 0,0-1-1 0 0,0 1 1 0 0,0-1 0 0 0,4-3 0 0 0,0-3 74 0 0,-1 1 1 0 0,0-2-1 0 0,0 1 0 0 0,0-1 1 0 0,-1 1-1 0 0,-1-1 1 0 0,1-1-1 0 0,-1 1 1 0 0,-1 0-1 0 0,0-1 1 0 0,0 1-1 0 0,-1-1 1 0 0,0 1-1 0 0,0-1 1 0 0,-2-13-1 0 0,0 5-316 0 0,-1 0 0 0 0,0 0 0 0 0,-1 0 0 0 0,-1 1 0 0 0,-1-1-1 0 0,-1 1 1 0 0,-10-23 0 0 0,10 28-1696 0 0,-1 0-1 0 0,-14-18 1 0 0,12 18-2151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0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5092 0 0,'0'0'4135'0'0,"11"15"-3680"0"0,36 49-140 0 0,-45-61-293 0 0,0 1 0 0 0,1 0 0 0 0,-1 0-1 0 0,0 0 1 0 0,-1 0 0 0 0,1 0 0 0 0,-1 0 0 0 0,0 0 0 0 0,0 0 0 0 0,0 1-1 0 0,-1-1 1 0 0,1 1 0 0 0,-1-1 0 0 0,0 0 0 0 0,0 1 0 0 0,-1-1 0 0 0,0 5-1 0 0,-1 11 165 0 0,-2-7 105 0 0,-4-14 116 0 0,6-1-379 0 0,1 1 1 0 0,0 0-1 0 0,0 0 1 0 0,-1 0-1 0 0,1-1 1 0 0,0 1-1 0 0,0-1 1 0 0,1 1-1 0 0,-1 0 1 0 0,0-1-1 0 0,0 0 1 0 0,1 1-1 0 0,-1-1 1 0 0,0-2-1 0 0,1-5-65 0 0,-1-1-1 0 0,2 1 1 0 0,-1-1-1 0 0,1 1 1 0 0,1 0 0 0 0,0-1-1 0 0,0 1 1 0 0,1 0-1 0 0,0 0 1 0 0,0 0-1 0 0,1 1 1 0 0,0-1 0 0 0,1 1-1 0 0,9-14 1 0 0,-5 10-22 0 0,-1 1-1 0 0,1 0 1 0 0,1 1 0 0 0,0 0 0 0 0,1 1 0 0 0,-1 0-1 0 0,2 0 1 0 0,-1 1 0 0 0,19-9 0 0 0,-23 14 62 0 0,-1 0 0 0 0,1 1 1 0 0,0 0-1 0 0,0 0 0 0 0,0 1 1 0 0,0 0-1 0 0,0 0 0 0 0,0 0 1 0 0,0 1-1 0 0,1 0 1 0 0,-1 1-1 0 0,0 0 0 0 0,0 0 1 0 0,0 0-1 0 0,0 1 0 0 0,0 0 1 0 0,-1 0-1 0 0,1 1 0 0 0,0 0 1 0 0,-1 0-1 0 0,0 0 0 0 0,0 1 1 0 0,0 0-1 0 0,0 0 1 0 0,0 1-1 0 0,7 7 0 0 0,-5-4 25 0 0,0 0 0 0 0,-1 0 0 0 0,0 1-1 0 0,-1 0 1 0 0,0 0 0 0 0,0 0 0 0 0,-1 1 0 0 0,0-1 0 0 0,0 2-1 0 0,-1-1 1 0 0,-1 0 0 0 0,0 1 0 0 0,0-1 0 0 0,-1 1-1 0 0,0 0 1 0 0,0 19 0 0 0,-2-27 11 0 0,0 0-1 0 0,0 0 1 0 0,-1 0-1 0 0,1 0 1 0 0,-1 0-1 0 0,1 0 1 0 0,-1 0-1 0 0,0 0 1 0 0,0 0-1 0 0,0-1 1 0 0,-1 1-1 0 0,1 0 1 0 0,-1-1-1 0 0,1 1 1 0 0,-1-1-1 0 0,0 1 1 0 0,0-1-1 0 0,0 0 1 0 0,0 0 0 0 0,0 0-1 0 0,-1 0 1 0 0,1 0-1 0 0,-1 0 1 0 0,1 0-1 0 0,-1-1 1 0 0,1 0-1 0 0,-1 1 1 0 0,0-1-1 0 0,0 0 1 0 0,0 0-1 0 0,0-1 1 0 0,0 1-1 0 0,0 0 1 0 0,0-1-1 0 0,0 0 1 0 0,-5 0-1 0 0,7 0-20 0 0,0 0 0 0 0,0 0 0 0 0,0 0 0 0 0,0 0 0 0 0,0-1 0 0 0,0 1 0 0 0,0 0 0 0 0,0-1 0 0 0,0 1 0 0 0,1 0 0 0 0,-1-1 0 0 0,0 1 0 0 0,0-1 0 0 0,0 1 0 0 0,1-1 0 0 0,-1 0 0 0 0,0 1 0 0 0,1-1 0 0 0,-1 0 0 0 0,0 0 0 0 0,1 1 0 0 0,-1-1 0 0 0,1 0 0 0 0,-1-1 0 0 0,0 0-28 0 0,0-1 0 0 0,1 1 0 0 0,-1 0 0 0 0,1 0 0 0 0,0-1 0 0 0,-1 1 1 0 0,1-1-1 0 0,0 1 0 0 0,1-5 0 0 0,0 0-79 0 0,0 0-1 0 0,1 0 1 0 0,0 1-1 0 0,0-1 1 0 0,7-12-1 0 0,10-14-120 0 0,1 1 0 0 0,26-31 0 0 0,-36 51 168 0 0,0 0 0 0 0,1 1 0 0 0,1 0 0 0 0,-1 1 0 0 0,2 0 0 0 0,0 0 0 0 0,22-12 0 0 0,-31 20 48 0 0,0 0 1 0 0,-1 1-1 0 0,1-1 1 0 0,0 1-1 0 0,1 0 1 0 0,-1 0 0 0 0,0 0-1 0 0,0 0 1 0 0,0 1-1 0 0,0-1 1 0 0,1 1-1 0 0,-1 0 1 0 0,0 0-1 0 0,0 1 1 0 0,1 0 0 0 0,-1-1-1 0 0,0 1 1 0 0,0 0-1 0 0,0 1 1 0 0,0-1-1 0 0,0 1 1 0 0,0 0-1 0 0,0 0 1 0 0,5 4 0 0 0,-5-2 32 0 0,0 0-1 0 0,0 0 1 0 0,0 0 0 0 0,-1 1 0 0 0,0-1 0 0 0,1 1 0 0 0,-2 0 0 0 0,1 0 0 0 0,-1 0 0 0 0,1 0 0 0 0,-1 1 0 0 0,-1-1 0 0 0,1 1 0 0 0,-1-1 0 0 0,0 1 0 0 0,0-1 0 0 0,0 12-1 0 0,-1 38 631 0 0,0-25-3371 0 0,3-40-384 0 0,4-12-2747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1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17 139 4316 0 0,'0'0'6292'0'0,"10"19"-5728"0"0,4 4-379 0 0,-4-6 6 0 0,0 1 1 0 0,-1 0 0 0 0,-1 1 0 0 0,9 33 0 0 0,-2 2-65 0 0,-3-1 0 0 0,-2 2 0 0 0,-2 0 0 0 0,-3 0 0 0 0,-3 0 1 0 0,-7 100-1 0 0,-1-105-1166 0 0,-2 0 1 0 0,-2 0 0 0 0,-2-1-1 0 0,-26 65 1 0 0,34-102 616 0 0,3-8 209 0 0,0 0-1 0 0,0 0 0 0 0,-1 0 0 0 0,0 0 1 0 0,1 0-1 0 0,-1-1 0 0 0,0 1 0 0 0,-1-1 0 0 0,1 1 1 0 0,-1-1-1 0 0,1 0 0 0 0,-1 0 0 0 0,0 0 1 0 0,-7 5-1 0 0,10-8 167 0 0,-1 1 1 0 0,1-1 0 0 0,-1 0 0 0 0,1 0-1 0 0,0 0 1 0 0,-1 1 0 0 0,1-1 0 0 0,-1 0 0 0 0,1 0-1 0 0,-1 0 1 0 0,1 0 0 0 0,-1 0 0 0 0,1 0-1 0 0,-1 0 1 0 0,1 0 0 0 0,-1 0 0 0 0,1 0-1 0 0,-1 0 1 0 0,1-1 0 0 0,0 1 0 0 0,-1 0-1 0 0,1 0 1 0 0,-1 0 0 0 0,1-1 0 0 0,-1 1-1 0 0,1 0 1 0 0,0 0 0 0 0,-1-1 0 0 0,1 1-1 0 0,0 0 1 0 0,-1-1 0 0 0,0 0 0 0 0,-5-19-1283 0 0,2-15-42 0 0</inkml:trace>
  <inkml:trace contextRef="#ctx0" brushRef="#br0" timeOffset="1">174 121 796 0 0,'0'0'2200'0'0,"13"-14"-488"0"0,42-46-613 0 0,-49 55-1006 0 0,1 0 0 0 0,-1 0 0 0 0,1 1 0 0 0,0 0 0 0 0,1 0 0 0 0,-1 0 0 0 0,1 1 0 0 0,-1 0 0 0 0,1 1 0 0 0,0 0 0 0 0,0 0 0 0 0,0 0 0 0 0,0 1 0 0 0,0 1 0 0 0,1-1 0 0 0,-1 1 0 0 0,0 0 0 0 0,0 1 0 0 0,0 0 0 0 0,0 1 0 0 0,13 3 0 0 0,-16-4-61 0 0,1 1 0 0 0,-1-1 1 0 0,0 1-1 0 0,0 0 0 0 0,-1 1 0 0 0,1-1 1 0 0,0 1-1 0 0,-1 0 0 0 0,0 0 0 0 0,1 0 1 0 0,-1 1-1 0 0,0-1 0 0 0,-1 1 1 0 0,1 0-1 0 0,-1 0 0 0 0,0 1 0 0 0,0-1 1 0 0,0 1-1 0 0,0-1 0 0 0,-1 1 1 0 0,0 0-1 0 0,3 6 0 0 0,-4-4 5 0 0,1-1 1 0 0,-1 1-1 0 0,0 0 0 0 0,-1 0 1 0 0,0-1-1 0 0,0 1 0 0 0,0 0 0 0 0,-1 0 1 0 0,0 0-1 0 0,0-1 0 0 0,-1 1 0 0 0,0-1 1 0 0,0 1-1 0 0,0-1 0 0 0,-1 0 1 0 0,0 1-1 0 0,-4 5 0 0 0,-9 12 106 0 0,-1 0 0 0 0,-1-2 0 0 0,0 0 0 0 0,-2-1 0 0 0,-26 22 0 0 0,-121 80-3834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1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0 2612 0 0,'0'0'6762'0'0,"-5"8"-6376"0"0,-12 15-363 0 0,-1-1-1 0 0,-1-1 1 0 0,-2 0 0 0 0,1-1-1 0 0,-2-2 1 0 0,-42 28-1 0 0,64-45 100 0 0,6-5 133 0 0,66-58-1948 0 0,-52 43 1566 0 0,0 1 0 0 0,36-23 0 0 0,-55 39 139 0 0,0 1-1 0 0,1 0 1 0 0,-1 0 0 0 0,1 1-1 0 0,-1-1 1 0 0,1 0-1 0 0,-1 0 1 0 0,1 1-1 0 0,-1-1 1 0 0,1 0-1 0 0,-1 1 1 0 0,1 0-1 0 0,0-1 1 0 0,-1 1-1 0 0,1 0 1 0 0,0 0-1 0 0,-1 0 1 0 0,1 0-1 0 0,0 0 1 0 0,0 0-1 0 0,-1 1 1 0 0,1-1 0 0 0,-1 1-1 0 0,1-1 1 0 0,0 1-1 0 0,-1-1 1 0 0,1 1-1 0 0,-1 0 1 0 0,1 0-1 0 0,-1 0 1 0 0,0 0-1 0 0,1 0 1 0 0,-1 0-1 0 0,0 0 1 0 0,1 0-1 0 0,-1 0 1 0 0,0 1-1 0 0,0-1 1 0 0,0 0-1 0 0,0 1 1 0 0,-1-1 0 0 0,1 1-1 0 0,0-1 1 0 0,0 1-1 0 0,-1-1 1 0 0,1 1-1 0 0,0 3 1 0 0,2 8 96 0 0,0 1 1 0 0,0 0 0 0 0,-1-1 0 0 0,0 23 0 0 0,-2-30-154 0 0,1 3-39 0 0,0 79 541 0 0,-2-79-721 0 0,1 0 0 0 0,-1 1-1 0 0,-1-1 1 0 0,0 0 0 0 0,0 0 0 0 0,-1 0 0 0 0,-4 10-1 0 0,6-50-6956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2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1 251 2772 0 0,'0'0'3729'0'0,"5"16"-3181"0"0,-5-15-541 0 0,7 18 336 0 0,-1 0-1 0 0,-2 1 0 0 0,0 0 1 0 0,3 40-1 0 0,-6-40 47 0 0,-1 29-7 0 0,0-46-276 0 0,0 1 0 0 0,-1-1 1 0 0,1 0-1 0 0,-1 0 0 0 0,0 1 0 0 0,0-1 1 0 0,0 0-1 0 0,0 0 0 0 0,0 0 1 0 0,-1 0-1 0 0,-1 3 0 0 0,3-6-55 0 0,-1 0-1 0 0,1 0 0 0 0,0 1 0 0 0,0-1 1 0 0,0 0-1 0 0,0 0 0 0 0,0 0 0 0 0,0 0 1 0 0,-1 1-1 0 0,1-1 0 0 0,0 0 0 0 0,0 0 1 0 0,0 0-1 0 0,0 0 0 0 0,-1 0 0 0 0,1 1 1 0 0,0-1-1 0 0,0 0 0 0 0,0 0 0 0 0,-1 0 1 0 0,1 0-1 0 0,0 0 0 0 0,0 0 0 0 0,-1 0 1 0 0,1 0-1 0 0,0 0 0 0 0,0 0 0 0 0,0 0 1 0 0,-1 0-1 0 0,1 0 0 0 0,0 0 0 0 0,0 0 1 0 0,-1 0-1 0 0,1 0 0 0 0,0 0 1 0 0,0 0-1 0 0,-1 0 0 0 0,-3-10 762 0 0,2-12-725 0 0,3 16-197 0 0,1 0 0 0 0,-1-1 0 0 0,1 1 1 0 0,1 0-1 0 0,-1 0 0 0 0,1 0 0 0 0,0 0 0 0 0,0 1 1 0 0,1-1-1 0 0,-1 1 0 0 0,1 0 0 0 0,6-6 1 0 0,8-9-495 0 0,31-26 0 0 0,-37 36 556 0 0,1 1 1 0 0,0 0-1 0 0,0 0 0 0 0,1 2 1 0 0,0-1-1 0 0,1 2 1 0 0,0 0-1 0 0,0 1 0 0 0,0 0 1 0 0,0 1-1 0 0,1 1 1 0 0,-1 1-1 0 0,31-2 1 0 0,-38 4 87 0 0,1-1 1 0 0,-1 0-1 0 0,0 0 0 0 0,0-1 1 0 0,-1 0-1 0 0,1 0 1 0 0,0-1-1 0 0,-1 0 1 0 0,1 0-1 0 0,-1-1 1 0 0,0 0-1 0 0,0 0 1 0 0,-1-1-1 0 0,1 0 0 0 0,-1 0 1 0 0,0 0-1 0 0,0-1 1 0 0,0 0-1 0 0,-1 0 1 0 0,0-1-1 0 0,-1 1 1 0 0,1-1-1 0 0,-1 0 1 0 0,0 0-1 0 0,-1-1 0 0 0,0 1 1 0 0,0-1-1 0 0,0 1 1 0 0,-1-1-1 0 0,0 0 1 0 0,-1 0-1 0 0,0 0 1 0 0,0 0-1 0 0,0 0 0 0 0,-1 0 1 0 0,-2-12-1 0 0,2 19-39 0 0,1-1 0 0 0,-1 0 0 0 0,-1 0-1 0 0,1 0 1 0 0,0 1 0 0 0,0-1 0 0 0,-1 0-1 0 0,1 0 1 0 0,-1 1 0 0 0,1-1-1 0 0,-1 0 1 0 0,0 1 0 0 0,0-1 0 0 0,0 1-1 0 0,0-1 1 0 0,0 1 0 0 0,0-1 0 0 0,0 1-1 0 0,0 0 1 0 0,0-1 0 0 0,-1 1 0 0 0,1 0-1 0 0,0 0 1 0 0,-1 0 0 0 0,1 0-1 0 0,-1 0 1 0 0,0 0 0 0 0,1 1 0 0 0,-1-1-1 0 0,0 0 1 0 0,1 1 0 0 0,-1-1 0 0 0,0 1-1 0 0,0 0 1 0 0,1 0 0 0 0,-1-1 0 0 0,0 1-1 0 0,0 0 1 0 0,1 0 0 0 0,-1 1-1 0 0,0-1 1 0 0,0 0 0 0 0,0 1 0 0 0,1-1-1 0 0,-1 1 1 0 0,0-1 0 0 0,1 1 0 0 0,-1 0-1 0 0,1 0 1 0 0,-1-1 0 0 0,1 1 0 0 0,-1 0-1 0 0,1 1 1 0 0,-1-1 0 0 0,1 0-1 0 0,0 0 1 0 0,0 1 0 0 0,-1-1 0 0 0,1 0-1 0 0,-1 3 1 0 0,-8 11 16 0 0,0 0 0 0 0,2 1 0 0 0,-1 1 0 0 0,2-1 0 0 0,0 1 0 0 0,1 0 0 0 0,1 1 0 0 0,1 0 0 0 0,0-1 0 0 0,1 1 0 0 0,1 1 0 0 0,1-1 0 0 0,0 0 0 0 0,2 0 0 0 0,0 0 0 0 0,4 23 0 0 0,-3-33-19 0 0,0 0 0 0 0,1-1-1 0 0,0 0 1 0 0,0 0 0 0 0,0 0 0 0 0,1 0 0 0 0,0 0 0 0 0,1-1 0 0 0,-1 0-1 0 0,1 1 1 0 0,0-2 0 0 0,1 1 0 0 0,-1-1 0 0 0,1 1 0 0 0,0-2 0 0 0,1 1-1 0 0,-1-1 1 0 0,1 0 0 0 0,0 0 0 0 0,0-1 0 0 0,0 1 0 0 0,13 2 0 0 0,-1 0-660 0 0,0-1-1 0 0,0-1 1 0 0,0-1 0 0 0,0-1 0 0 0,1-1 0 0 0,-1 0 0 0 0,1-2 0 0 0,23-3 0 0 0,20-8-3974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 8625 0 0,'0'0'3345'0'0,"4"13"-3276"0"0,11 42 558 0 0,-1 0 0 0 0,6 66-1 0 0,-17-81-448 0 0,-1 0-1 0 0,-9 79 0 0 0,6-105-174 0 0,-2 0 0 0 0,0 0 0 0 0,0 0 0 0 0,-1-1-1 0 0,-1 0 1 0 0,-1 0 0 0 0,1 0 0 0 0,-2 0 0 0 0,0-1 0 0 0,0 0-1 0 0,-18 21 1 0 0,22-30 10 0 0,0-1 0 0 0,0 1 0 0 0,0-1-1 0 0,0 0 1 0 0,0 0 0 0 0,0 0 0 0 0,-1 0 0 0 0,1-1-1 0 0,-1 1 1 0 0,1-1 0 0 0,-1 0 0 0 0,1 0 0 0 0,-6 1-1 0 0,8-2-8 0 0,1 0 0 0 0,-1 0 0 0 0,0 0 0 0 0,0 0 0 0 0,0 0 0 0 0,0 0-1 0 0,0 0 1 0 0,1-1 0 0 0,-1 1 0 0 0,0 0 0 0 0,0 0 0 0 0,0-1 0 0 0,1 1 0 0 0,-1 0-1 0 0,0-1 1 0 0,0 1 0 0 0,1-1 0 0 0,-1 1 0 0 0,0-1 0 0 0,1 1 0 0 0,-1-1-1 0 0,1 1 1 0 0,-2-2 0 0 0,2 1-29 0 0,-1-1-1 0 0,1 1 1 0 0,-1-1 0 0 0,1 1-1 0 0,0-1 1 0 0,0 1-1 0 0,-1-1 1 0 0,1 0 0 0 0,0 1-1 0 0,1-1 1 0 0,-1 1-1 0 0,0-1 1 0 0,0 1 0 0 0,1-1-1 0 0,-1 1 1 0 0,1-1-1 0 0,0-2 1 0 0,2-2-88 0 0,0 1 1 0 0,0-1-1 0 0,1 1 1 0 0,-1 0-1 0 0,1 0 0 0 0,0 0 1 0 0,1 0-1 0 0,-1 1 0 0 0,1-1 1 0 0,0 1-1 0 0,6-3 1 0 0,0-1-37 0 0,1 0 1 0 0,0 1 0 0 0,0 1-1 0 0,16-7 1 0 0,-17 9 85 0 0,-1 1 0 0 0,0 0 1 0 0,1 1-1 0 0,0 0 0 0 0,0 1 0 0 0,-1 0 0 0 0,1 1 0 0 0,0 0 1 0 0,0 0-1 0 0,0 1 0 0 0,14 3 0 0 0,-20-2 50 0 0,0-1 0 0 0,-1 0-1 0 0,0 1 1 0 0,1 0 0 0 0,-1 0 0 0 0,0 1 0 0 0,0-1-1 0 0,0 1 1 0 0,0 0 0 0 0,0 0 0 0 0,-1 0-1 0 0,1 0 1 0 0,-1 1 0 0 0,0-1 0 0 0,0 1 0 0 0,0 0-1 0 0,-1 0 1 0 0,1 0 0 0 0,-1 0 0 0 0,0 0-1 0 0,0 1 1 0 0,0-1 0 0 0,-1 1 0 0 0,1-1 0 0 0,-1 1-1 0 0,0-1 1 0 0,-1 1 0 0 0,1 7 0 0 0,-1-8 60 0 0,0 0 1 0 0,0 0-1 0 0,-1 0 1 0 0,0-1-1 0 0,1 1 1 0 0,-1 0-1 0 0,-1 0 1 0 0,1-1 0 0 0,0 1-1 0 0,-1-1 1 0 0,0 1-1 0 0,0-1 1 0 0,0 1-1 0 0,0-1 1 0 0,0 0-1 0 0,-1 0 1 0 0,0 0-1 0 0,1-1 1 0 0,-1 1-1 0 0,0 0 1 0 0,0-1-1 0 0,-1 0 1 0 0,1 0 0 0 0,-5 3-1 0 0,-10 4 80 0 0,-1 1 0 0 0,-1-2 0 0 0,-26 8-1 0 0,21-8-188 0 0,11-3-48 0 0,-54 17-773 0 0,22-14-3555 0 0,34-8 566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3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0 837 328 0 0,'0'0'5797'0'0,"18"-2"-4971"0"0,28-2 104 0 0,65-14 0 0 0,-92 13-795 0 0,0 0 0 0 0,-1-2 0 0 0,0 0 0 0 0,0 0 0 0 0,27-18 0 0 0,-39 22-72 0 0,0-1 0 0 0,-1 0 1 0 0,0 0-1 0 0,0-1 0 0 0,0 1 0 0 0,0-1 0 0 0,-1 0 0 0 0,0-1 0 0 0,0 1 0 0 0,0 0 1 0 0,-1-1-1 0 0,1 0 0 0 0,-1 0 0 0 0,-1 0 0 0 0,1 0 0 0 0,-1-1 0 0 0,0 1 0 0 0,-1-1 1 0 0,2-12-1 0 0,-2 14-44 0 0,-1-1 1 0 0,0 1-1 0 0,-1-1 1 0 0,1 1 0 0 0,-1-1-1 0 0,0 1 1 0 0,0-1-1 0 0,-1 1 1 0 0,1 0-1 0 0,-1-1 1 0 0,0 1 0 0 0,-1 0-1 0 0,1 0 1 0 0,-1 1-1 0 0,0-1 1 0 0,0 0-1 0 0,-1 1 1 0 0,1 0 0 0 0,-1 0-1 0 0,0 0 1 0 0,0 0-1 0 0,0 1 1 0 0,-1-1-1 0 0,1 1 1 0 0,-1 0 0 0 0,0 0-1 0 0,0 1 1 0 0,0 0-1 0 0,0 0 1 0 0,0 0 0 0 0,-1 0-1 0 0,1 1 1 0 0,0-1-1 0 0,-1 2 1 0 0,-8-2-1 0 0,9 2-42 0 0,0-1-1 0 0,-1 1 1 0 0,1 0-1 0 0,0 0 1 0 0,0 1-1 0 0,-1-1 0 0 0,1 1 1 0 0,0 0-1 0 0,0 1 1 0 0,0-1-1 0 0,0 1 1 0 0,0 0-1 0 0,0 1 0 0 0,-6 3 1 0 0,8-3 33 0 0,0-1 0 0 0,0 1-1 0 0,0 0 1 0 0,1 0 0 0 0,-1 1 0 0 0,1-1 0 0 0,0 0 0 0 0,0 1-1 0 0,0 0 1 0 0,0-1 0 0 0,1 1 0 0 0,-1 0 0 0 0,1 0 0 0 0,0 0-1 0 0,0 0 1 0 0,1 0 0 0 0,-1 0 0 0 0,1 0 0 0 0,0 5 0 0 0,0 2 74 0 0,1 0 1 0 0,1-1 0 0 0,0 1 0 0 0,0-1-1 0 0,1 0 1 0 0,0 0 0 0 0,1 0 0 0 0,0 0-1 0 0,1 0 1 0 0,0-1 0 0 0,0 0-1 0 0,1 0 1 0 0,0 0 0 0 0,15 14 0 0 0,-9-9-33 0 0,0-2 1 0 0,1 1-1 0 0,1-2 1 0 0,0 0-1 0 0,1-1 1 0 0,0 0-1 0 0,1-1 1 0 0,18 8-1 0 0,-24-13-43 0 0,0 0 1 0 0,0-1-1 0 0,0 0 0 0 0,1-1 0 0 0,-1 0 0 0 0,1 0 1 0 0,-1-1-1 0 0,1-1 0 0 0,0 0 0 0 0,-1 0 1 0 0,1-1-1 0 0,0-1 0 0 0,-1 1 0 0 0,1-2 0 0 0,-1 1 1 0 0,0-2-1 0 0,0 1 0 0 0,15-8 0 0 0,-13 3-98 0 0,0 1 0 0 0,0-2-1 0 0,-1 1 1 0 0,0-2-1 0 0,-1 1 1 0 0,1-2 0 0 0,-2 1-1 0 0,0-1 1 0 0,0-1 0 0 0,-1 0-1 0 0,0 0 1 0 0,-1 0-1 0 0,7-18 1 0 0,12-31-486 0 0,-3-2 1 0 0,-3 0-1 0 0,-3-2 1 0 0,10-68-1 0 0,-17 59 1449 0 0,1-120 0 0 0,-11 192-754 0 0,-1-21 674 0 0,1 22-727 0 0,0 1 0 0 0,0-1 0 0 0,0 0 1 0 0,0 1-1 0 0,0-1 0 0 0,0 0 0 0 0,0 1 0 0 0,0-1 0 0 0,0 0 0 0 0,0 1 1 0 0,-1-1-1 0 0,1 1 0 0 0,0-1 0 0 0,0 0 0 0 0,-1 1 0 0 0,1-1 0 0 0,-1 1 1 0 0,1-1-1 0 0,0 1 0 0 0,-1-1 0 0 0,1 1 0 0 0,-1-1 0 0 0,1 1 0 0 0,-2-1 1 0 0,1 3-124 0 0,0 0 1 0 0,0 0-1 0 0,0 1 1 0 0,0-1 0 0 0,0 1-1 0 0,1-1 1 0 0,-1 0-1 0 0,1 5 1 0 0,-1-3 72 0 0,-15 87 1047 0 0,-8 167 0 0 0,22 94-2721 0 0,4-173-5945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3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1 316 3512 0 0,'0'0'6031'0'0,"18"-10"-5913"0"0,64-34-125 0 0,-73 40-7 0 0,0 0 0 0 0,0 1 1 0 0,1 0-1 0 0,0 0 0 0 0,-1 1 1 0 0,1 1-1 0 0,17-2 1 0 0,7 0 16 0 0,-16 0 43 0 0,0-1 0 0 0,0 0 0 0 0,-1-2 0 0 0,1 0 0 0 0,-1 0 0 0 0,0-2 1 0 0,-1 0-1 0 0,0-1 0 0 0,0-1 0 0 0,-1 0 0 0 0,0-1 0 0 0,15-15 1 0 0,-12 7 158 0 0,33-28 1132 0 0,-50 84-1107 0 0,-1-27-80 0 0,4 110 542 0 0,-3-105-666 0 0,1-1 0 0 0,1 0-1 0 0,0 1 1 0 0,1-1 0 0 0,0-1 0 0 0,8 17 0 0 0,-12-29-3 0 0,1-1 1 0 0,-1 0 0 0 0,0 1 0 0 0,0-1-1 0 0,1 1 1 0 0,-1-1 0 0 0,0 0 0 0 0,0 1-1 0 0,1-1 1 0 0,-1 0 0 0 0,0 1 0 0 0,1-1-1 0 0,-1 0 1 0 0,0 1 0 0 0,1-1 0 0 0,-1 0-1 0 0,1 0 1 0 0,-1 0 0 0 0,1 1 0 0 0,-1-1-1 0 0,0 0 1 0 0,1 0 0 0 0,-1 0 0 0 0,1 0-1 0 0,-1 0 1 0 0,1 0 0 0 0,-1 0 0 0 0,1 0-1 0 0,-1 0 1 0 0,1 0 0 0 0,-1 0 0 0 0,0 0 0 0 0,1 0-1 0 0,-1 0 1 0 0,1 0 0 0 0,-1-1 0 0 0,1 1-1 0 0,-1 0 1 0 0,0 0 0 0 0,1 0 0 0 0,-1-1-1 0 0,1 1 1 0 0,-1 0 0 0 0,0 0 0 0 0,1-1-1 0 0,-1 1 1 0 0,1-1 0 0 0,19-22 482 0 0,-12 13-590 0 0,9-10 62 0 0,0-1-1 0 0,23-40 1 0 0,5-6-192 0 0,-45 67 180 0 0,0 0-1 0 0,0-1 1 0 0,1 1-1 0 0,-1 0 1 0 0,0 0 0 0 0,0-1-1 0 0,1 1 1 0 0,-1 0 0 0 0,0 0-1 0 0,0-1 1 0 0,1 1 0 0 0,-1 0-1 0 0,0 0 1 0 0,1 0-1 0 0,-1-1 1 0 0,0 1 0 0 0,1 0-1 0 0,-1 0 1 0 0,0 0 0 0 0,1 0-1 0 0,-1 0 1 0 0,1 0-1 0 0,-1 0 1 0 0,0 0 0 0 0,1 0-1 0 0,-1 0 1 0 0,0 0 0 0 0,1 0-1 0 0,-1 0 1 0 0,0 0 0 0 0,1 0-1 0 0,-1 0 1 0 0,1 0-1 0 0,-1 0 1 0 0,0 1 0 0 0,1-1-1 0 0,-1 0 1 0 0,0 0 0 0 0,0 0-1 0 0,1 1 1 0 0,-1-1-1 0 0,1 0 1 0 0,12 21-204 0 0,5 30 567 0 0,-18-49-377 0 0,1 1 63 0 0,0 1 1 0 0,0-1-1 0 0,0 1 1 0 0,1-1-1 0 0,-1 1 1 0 0,1-1-1 0 0,0 0 1 0 0,0 0-1 0 0,0 0 1 0 0,0 0-1 0 0,0 0 1 0 0,1 0-1 0 0,-1-1 1 0 0,1 1 0 0 0,0-1-1 0 0,0 1 1 0 0,0-1-1 0 0,0 0 1 0 0,0 0-1 0 0,5 2 1 0 0,-2-3 41 0 0,0 1 0 0 0,0-2 0 0 0,0 1 0 0 0,-1 0 1 0 0,1-1-1 0 0,0 0 0 0 0,0-1 0 0 0,0 1 0 0 0,0-1 0 0 0,0 0 1 0 0,-1-1-1 0 0,9-2 0 0 0,229-56-292 0 0,-233 57 261 0 0,0 0 0 0 0,0 0 0 0 0,0-1-1 0 0,0-1 1 0 0,-1 1 0 0 0,1-2 0 0 0,-1 1 0 0 0,0-1-1 0 0,-1-1 1 0 0,13-11 0 0 0,-17 14-6 0 0,1-1 0 0 0,-1-1-1 0 0,0 1 1 0 0,-1-1 0 0 0,1 1 0 0 0,-1-1 0 0 0,0 0-1 0 0,-1 0 1 0 0,1 0 0 0 0,-1-1 0 0 0,0 1 0 0 0,-1-1-1 0 0,0 1 1 0 0,0-1 0 0 0,0 1 0 0 0,-1-1 0 0 0,0-12-1 0 0,0 18-31 0 0,0 0 1 0 0,0 0-1 0 0,0 0 0 0 0,-1 0 0 0 0,1-1 0 0 0,0 1 0 0 0,0 0 0 0 0,-1 0 1 0 0,1 0-1 0 0,-1 0 0 0 0,1 0 0 0 0,-1 0 0 0 0,1 0 0 0 0,-1 0 0 0 0,0 0 1 0 0,1 0-1 0 0,-1 0 0 0 0,0 1 0 0 0,0-1 0 0 0,1 0 0 0 0,-1 0 0 0 0,0 1 1 0 0,0-1-1 0 0,0 0 0 0 0,-2 0 0 0 0,1 1-33 0 0,0-1 1 0 0,0 1-1 0 0,0-1 1 0 0,0 1-1 0 0,-1 0 1 0 0,1 0-1 0 0,0 0 1 0 0,0 0-1 0 0,0 0 0 0 0,-1 1 1 0 0,1-1-1 0 0,-3 2 1 0 0,-2 0-70 0 0,-1 1 0 0 0,1 0 0 0 0,0 0 1 0 0,0 1-1 0 0,0 0 0 0 0,-7 6 0 0 0,6-3 91 0 0,2-1 0 0 0,-1 1 0 0 0,1 1 0 0 0,0-1 0 0 0,1 1 0 0 0,-1 0 0 0 0,2 1 0 0 0,-1-1 0 0 0,1 1 0 0 0,0 0 0 0 0,1 0 0 0 0,0 0 0 0 0,1 0 0 0 0,0 0 0 0 0,0 1 0 0 0,1-1 0 0 0,-1 16 0 0 0,2-19 37 0 0,0 0-1 0 0,1 0 0 0 0,-1 0 1 0 0,1 0-1 0 0,0 0 0 0 0,1 0 1 0 0,-1 0-1 0 0,1-1 0 0 0,0 1 1 0 0,1-1-1 0 0,-1 1 0 0 0,1-1 1 0 0,0 0-1 0 0,1 0 0 0 0,-1 0 1 0 0,1 0-1 0 0,0-1 0 0 0,0 1 1 0 0,0-1-1 0 0,0 0 0 0 0,1 0 1 0 0,0-1-1 0 0,0 0 0 0 0,0 1 1 0 0,0-1-1 0 0,1-1 0 0 0,-1 1 1 0 0,10 2-1 0 0,8 0 56 0 0,1-1-1 0 0,-1-1 1 0 0,1-1 0 0 0,0-2 0 0 0,-1 0 0 0 0,1-1-1 0 0,0-1 1 0 0,-1-2 0 0 0,1 0 0 0 0,34-11 0 0 0,-43 10-55 0 0,1-1 1 0 0,-1-1 0 0 0,0 0-1 0 0,0 0 1 0 0,-1-2 0 0 0,0 0-1 0 0,-1 0 1 0 0,0-2 0 0 0,0 1-1 0 0,12-14 1 0 0,-18 16 2 0 0,0-1 1 0 0,0 1-1 0 0,-1-1 0 0 0,0 0 0 0 0,-1 0 1 0 0,0-1-1 0 0,0 0 0 0 0,-1 0 1 0 0,0 0-1 0 0,-1 0 0 0 0,0-1 0 0 0,-1 1 1 0 0,0-1-1 0 0,0 0 0 0 0,-1 0 1 0 0,-1-12-1 0 0,0 22-18 0 0,0 0 0 0 0,0 0 1 0 0,0-1-1 0 0,0 1 0 0 0,0 0 0 0 0,0-1 1 0 0,0 1-1 0 0,-1 0 0 0 0,1 0 0 0 0,0 0 1 0 0,-1-1-1 0 0,1 1 0 0 0,-1 0 0 0 0,0 0 1 0 0,1 0-1 0 0,-1 0 0 0 0,0 0 0 0 0,1 0 0 0 0,-1 0 1 0 0,0 0-1 0 0,0 0 0 0 0,0 0 0 0 0,0 1 1 0 0,0-1-1 0 0,0 0 0 0 0,0 1 0 0 0,0-1 1 0 0,-1 0-1 0 0,1 1 0 0 0,0-1 0 0 0,0 1 1 0 0,0 0-1 0 0,-1-1 0 0 0,1 1 0 0 0,0 0 1 0 0,0 0-1 0 0,-1 0 0 0 0,1 0 0 0 0,0 0 1 0 0,-2 0-1 0 0,0 0-24 0 0,0 1 0 0 0,0 0-1 0 0,0 0 1 0 0,0 0 0 0 0,0 0 0 0 0,0 0 0 0 0,0 0 0 0 0,0 1 0 0 0,0-1 0 0 0,1 1 0 0 0,-1 0 0 0 0,1 0 0 0 0,-1 0-1 0 0,1 0 1 0 0,-3 3 0 0 0,-2 5 35 0 0,2 0 0 0 0,-1 0 0 0 0,1 0 0 0 0,0 0 0 0 0,1 1 0 0 0,0 0 0 0 0,1-1 0 0 0,0 2 0 0 0,1-1 0 0 0,0 0 0 0 0,1 0 0 0 0,0 1 0 0 0,2 15 0 0 0,-1-15-13 0 0,1 0 1 0 0,0 0-1 0 0,1 0 1 0 0,0 0-1 0 0,1-1 1 0 0,0 1 0 0 0,1-1-1 0 0,0 1 1 0 0,1-1-1 0 0,0-1 1 0 0,1 1 0 0 0,10 14-1 0 0,-14-23-219 0 0,0 1-1 0 0,0-1 0 0 0,0 0 0 0 0,0 0 1 0 0,0 0-1 0 0,1 0 0 0 0,-1 0 0 0 0,1 0 1 0 0,-1-1-1 0 0,1 1 0 0 0,0-1 1 0 0,0 0-1 0 0,-1 0 0 0 0,1 0 0 0 0,0 0 1 0 0,0 0-1 0 0,0-1 0 0 0,0 1 0 0 0,0-1 1 0 0,0 0-1 0 0,0 0 0 0 0,0 0 1 0 0,0 0-1 0 0,0 0 0 0 0,0-1 0 0 0,0 1 1 0 0,0-1-1 0 0,0 0 0 0 0,0 0 1 0 0,0 0-1 0 0,0 0 0 0 0,-1 0 0 0 0,1-1 1 0 0,0 0-1 0 0,4-3 0 0 0,13-17-2666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78 2492 0 0,'0'0'9154'0'0,"-13"-4"-9088"0"0,3 1-56 0 0,6 1-4 0 0,0 0 0 0 0,0 1-1 0 0,0-1 1 0 0,-1 1 0 0 0,1 0-1 0 0,0 1 1 0 0,0-1 0 0 0,-1 1 0 0 0,1 0-1 0 0,-1 0 1 0 0,1 0 0 0 0,0 0 0 0 0,-1 1-1 0 0,1 0 1 0 0,0 0 0 0 0,0 0 0 0 0,0 0-1 0 0,-7 4 1 0 0,-3 3 60 0 0,1 0 0 0 0,0 1 0 0 0,0 1 0 0 0,1 0 0 0 0,-13 14 0 0 0,21-21-97 0 0,1 2-1 0 0,-1-1 1 0 0,1 0-1 0 0,-1 1 1 0 0,1-1-1 0 0,0 1 1 0 0,1 0-1 0 0,-1 0 1 0 0,1 0-1 0 0,0 1 1 0 0,1-1-1 0 0,-1 0 1 0 0,1 1-1 0 0,0-1 1 0 0,0 1-1 0 0,1-1 0 0 0,-1 1 1 0 0,2 6-1 0 0,-1-9 31 0 0,1 0-1 0 0,0 0 1 0 0,1 0-1 0 0,-1-1 1 0 0,0 1-1 0 0,1 0 1 0 0,-1-1-1 0 0,1 1 1 0 0,0-1-1 0 0,0 1 1 0 0,0-1-1 0 0,0 0 1 0 0,0 0-1 0 0,1 0 1 0 0,-1 0-1 0 0,1 0 1 0 0,-1 0-1 0 0,1-1 1 0 0,0 1-1 0 0,-1-1 1 0 0,1 0-1 0 0,0 0 1 0 0,0 0-1 0 0,0 0 1 0 0,0 0-1 0 0,4 0 1 0 0,9 2 123 0 0,1-1-1 0 0,-1 0 1 0 0,24-1 0 0 0,-31-1-32 0 0,-1 0 0 0 0,0-1 0 0 0,1 0 0 0 0,-1 0-1 0 0,1-1 1 0 0,-1 0 0 0 0,0 0 0 0 0,0-1 0 0 0,15-7 0 0 0,-19 7-3 0 0,-1 1 1 0 0,1-1 0 0 0,-1 0-1 0 0,1 0 1 0 0,-1 0-1 0 0,0 0 1 0 0,0 0 0 0 0,0-1-1 0 0,-1 1 1 0 0,1-1-1 0 0,-1 0 1 0 0,0 0 0 0 0,0 0-1 0 0,0 0 1 0 0,0 0-1 0 0,-1 0 1 0 0,1 0 0 0 0,-1-1-1 0 0,0 1 1 0 0,0-7-1 0 0,0 4-40 0 0,-1 1 0 0 0,0 0 0 0 0,0-1 0 0 0,-1 1 0 0 0,1 0 0 0 0,-1-1 0 0 0,-1 1-1 0 0,1 0 1 0 0,-1 0 0 0 0,0 0 0 0 0,0 0 0 0 0,-1 1 0 0 0,0-1 0 0 0,0 0 0 0 0,0 1-1 0 0,-1 0 1 0 0,0 0 0 0 0,-4-5 0 0 0,0 2-87 0 0,0 1 1 0 0,0 1-1 0 0,0 0 1 0 0,-1 0-1 0 0,0 0 1 0 0,0 1-1 0 0,0 1 0 0 0,-1-1 1 0 0,1 2-1 0 0,-16-5 1 0 0,6 3-105 0 0,0 1-1 0 0,-1 0 1 0 0,1 2 0 0 0,-30-1 0 0 0,41 3 48 0 0,1 1-1 0 0,-1 0 1 0 0,0 0 0 0 0,0 1 0 0 0,0-1 0 0 0,-8 5 0 0 0,12-5-2 0 0,1 1 0 0 0,0-1 1 0 0,0 1-1 0 0,0 0 0 0 0,0 0 1 0 0,0 0-1 0 0,0 0 0 0 0,0 1 1 0 0,1-1-1 0 0,-1 1 0 0 0,1 0 1 0 0,0-1-1 0 0,0 1 0 0 0,-3 4 1 0 0,4-5-133 0 0,0 0-1 0 0,0-1 1 0 0,1 1 0 0 0,-1 0 0 0 0,0-1-1 0 0,1 1 1 0 0,-1 0 0 0 0,1 0 0 0 0,-1 0-1 0 0,1-1 1 0 0,0 1 0 0 0,0 0 0 0 0,0 0 0 0 0,0 0-1 0 0,0 0 1 0 0,0-1 0 0 0,1 1 0 0 0,-1 0-1 0 0,1 0 1 0 0,-1 0 0 0 0,1-1 0 0 0,-1 1-1 0 0,1 0 1 0 0,0-1 0 0 0,0 1 0 0 0,0 0-1 0 0,1 1 1 0 0,23 11-3497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33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1540 0 0,'0'0'9330'0'0,"0"-3"-9102"0"0,1 1-643 0 0,3 6 257 0 0,13 19 391 0 0,21 38 886 0 0,154 309 772 0 0,-53-94-884 0 0,43 87-831 0 0,-179-358-670 0 0,2 5-1158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24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1004 0 0,'0'0'9103'0'0,"10"11"-9054"0"0,1-2 32 0 0,-7-6-50 0 0,0 1 0 0 0,-1-1 0 0 0,1 1 0 0 0,-1 0 0 0 0,1-1 0 0 0,-1 1 0 0 0,-1 1 0 0 0,1-1 0 0 0,0 0 0 0 0,-1 1 0 0 0,0-1 0 0 0,0 1 0 0 0,0 0 0 0 0,-1 0 0 0 0,1 0 0 0 0,0 5 0 0 0,1 27 278 0 0,0-1-1 0 0,-3 1 1 0 0,-6 61-1 0 0,2-84 158 0 0,1-22 975 0 0,1-23-663 0 0,3 22-824 0 0,0 0-1 0 0,2 0 0 0 0,-1 0 0 0 0,1 0 1 0 0,0 0-1 0 0,1 1 0 0 0,-1-1 0 0 0,2 1 1 0 0,-1 0-1 0 0,11-13 0 0 0,9-9-86 0 0,32-32 0 0 0,-51 56 122 0 0,18-18-41 0 0,1 1 0 0 0,36-26 0 0 0,-50 41-19 0 0,0 2 0 0 0,1-1 1 0 0,0 1-1 0 0,0 0 0 0 0,0 1 0 0 0,1 1 1 0 0,-1 0-1 0 0,1 0 0 0 0,19-2 1 0 0,-29 5 25 0 0,1 1 0 0 0,0 0 0 0 0,-1 0 0 0 0,1 0 0 0 0,-1 0 0 0 0,1 0 0 0 0,-1 1-1 0 0,1-1 1 0 0,-1 1 0 0 0,1 0 0 0 0,-1 0 0 0 0,1 0 0 0 0,-1 0 0 0 0,0 0 0 0 0,0 0 0 0 0,0 1 0 0 0,1-1 0 0 0,2 3 0 0 0,-3-1 20 0 0,1 0 0 0 0,0 0-1 0 0,-1 1 1 0 0,0-1-1 0 0,0 1 1 0 0,0 0 0 0 0,0-1-1 0 0,0 1 1 0 0,-1 0-1 0 0,2 6 1 0 0,1 9 112 0 0,-2 0 0 0 0,0 1-1 0 0,0-1 1 0 0,-3 20 0 0 0,1-24 38 0 0,-1 17 133 0 0,-1 0-1 0 0,-2-1 1 0 0,-15 61-1 0 0,8-62 124 0 0,11-28-291 0 0,-1-1-1 0 0,0 1 1 0 0,1-1 0 0 0,-1 0-1 0 0,1 0 1 0 0,-1 1 0 0 0,0-1-1 0 0,0 0 1 0 0,0 0 0 0 0,0 0-1 0 0,0 0 1 0 0,0 0 0 0 0,0 0-1 0 0,0 0 1 0 0,0 0-1 0 0,-1 0 1 0 0,1 0 0 0 0,-3 0 934 0 0,32-13-1209 0 0,43-13 0 0 0,-35 13 69 0 0,-8 3 13 0 0,1 1 0 0 0,-1 2 1 0 0,1 0-1 0 0,1 2 0 0 0,-1 2 0 0 0,0 0 0 0 0,48 4 0 0 0,-73-2 82 0 0,1 0-1 0 0,-1 1 0 0 0,0-1 1 0 0,0 1-1 0 0,0 0 0 0 0,0 0 1 0 0,0 0-1 0 0,0 1 0 0 0,0 0 1 0 0,0-1-1 0 0,0 1 0 0 0,-1 0 1 0 0,5 4-1 0 0,-9-6 51 0 0,1 1 1 0 0,0-1-1 0 0,0 1 0 0 0,-1 0 1 0 0,1-1-1 0 0,0 1 1 0 0,-1-1-1 0 0,1 1 0 0 0,0-1 1 0 0,-1 1-1 0 0,1-1 0 0 0,-1 1 1 0 0,1-1-1 0 0,-1 0 0 0 0,1 1 1 0 0,-1-1-1 0 0,1 1 0 0 0,-1-1 1 0 0,0 0-1 0 0,1 0 0 0 0,-1 1 1 0 0,1-1-1 0 0,-1 0 0 0 0,0 0 1 0 0,1 0-1 0 0,-2 0 1 0 0,-19 7-2788 0 0,9-5-1331 0 0,59-18-4747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3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9 260 0 0,'0'0'0'0'0,"98"-8"368"0"0,-50 8-32 0 0,14 0-320 0 0,7 0-16 0 0,-15 0-600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4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3524 0 0,'0'0'8736'0'0,"15"-3"-8255"0"0,-6 1-406 0 0,-6 1-62 0 0,0 0 1 0 0,0 0 0 0 0,0 0-1 0 0,0 0 1 0 0,0 0 0 0 0,1 1-1 0 0,-1 0 1 0 0,0-1 0 0 0,0 1-1 0 0,0 0 1 0 0,1 1 0 0 0,-1-1-1 0 0,0 0 1 0 0,0 1 0 0 0,0 0-1 0 0,0 0 1 0 0,0 0 0 0 0,0 0-1 0 0,0 0 1 0 0,0 1 0 0 0,0-1-1 0 0,-1 1 1 0 0,1 0 0 0 0,0 0-1 0 0,-1 0 1 0 0,1 0 0 0 0,-1 0-1 0 0,3 4 1 0 0,12 21 91 0 0,-1 1 1 0 0,-1 1-1 0 0,-2 0 1 0 0,18 55-1 0 0,24 131-9 0 0,-46-173-78 0 0,4 21 59 0 0,-4-100 2417 0 0,25-76-2775 0 0,52-116 1 0 0,-58 160 99 0 0,-18 52-1083 0 0,-9 17 1198 0 0,-1 0 0 0 0,0 0 0 0 0,1 0 0 0 0,-1 0 0 0 0,0 1 0 0 0,1-1 0 0 0,-1 0 0 0 0,0 0 0 0 0,0 0 0 0 0,1 0 0 0 0,-1 1 0 0 0,0-1 0 0 0,1 0 0 0 0,-1 0 1 0 0,0 1-1 0 0,0-1 0 0 0,0 0 0 0 0,1 0 0 0 0,-1 1 0 0 0,0-1 0 0 0,0 0 0 0 0,0 1 0 0 0,0-1 0 0 0,0 0 0 0 0,1 1 0 0 0,-1-1 0 0 0,0 0 0 0 0,0 0 0 0 0,0 1 0 0 0,0-1 0 0 0,0 1 1 0 0,5 44-4056 0 0,-5-34 3464 0 0,4 10-2264 0 0,2 4-1668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4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14 2660 0 0,'0'0'8724'0'0,"-15"-3"-8260"0"0,3 0-410 0 0,7 1-43 0 0,-1 0-1 0 0,1 1 1 0 0,-1 0-1 0 0,1 0 1 0 0,-1 1-1 0 0,1-1 1 0 0,-1 1 0 0 0,1 0-1 0 0,-1 1 1 0 0,0-1-1 0 0,1 1 1 0 0,-1 0-1 0 0,1 1 1 0 0,0-1 0 0 0,-9 4-1 0 0,-1 3 4 0 0,-1 0-1 0 0,1 1 0 0 0,1 1 1 0 0,0 0-1 0 0,0 1 1 0 0,1 0-1 0 0,0 1 1 0 0,1 1-1 0 0,0 0 1 0 0,1 0-1 0 0,-17 29 0 0 0,27-41-52 0 0,0 1 0 0 0,0 0 0 0 0,0 0 0 0 0,1 0 0 0 0,-1 0 0 0 0,0 0-1 0 0,1 0 1 0 0,-1 0 0 0 0,1 0 0 0 0,0 0 0 0 0,0 0 0 0 0,0 0-1 0 0,0 3 1 0 0,0-4 25 0 0,1-1-1 0 0,-1 1 0 0 0,0 0 1 0 0,1 0-1 0 0,-1-1 1 0 0,1 1-1 0 0,-1 0 0 0 0,1-1 1 0 0,-1 1-1 0 0,1 0 1 0 0,0-1-1 0 0,-1 1 0 0 0,1-1 1 0 0,0 1-1 0 0,-1-1 1 0 0,1 1-1 0 0,0-1 0 0 0,0 1 1 0 0,-1-1-1 0 0,1 0 1 0 0,0 0-1 0 0,0 1 0 0 0,0-1 1 0 0,-1 0-1 0 0,1 0 1 0 0,0 0-1 0 0,0 0 0 0 0,0 0 1 0 0,0 0-1 0 0,0 0 1 0 0,1 0-1 0 0,16-1 35 0 0,0-1-1 0 0,0-1 0 0 0,26-7 1 0 0,-26 6-17 0 0,0 0 0 0 0,1 1 0 0 0,26-2 0 0 0,-30 6-17 0 0,0 1 0 0 0,0 1 0 0 0,0 0 0 0 0,0 0 0 0 0,0 2 0 0 0,-1 0 0 0 0,16 7 0 0 0,37 12-57 0 0,-66-23-86 0 0,0-1-1 0 0,0 1 1 0 0,-1-1-1 0 0,1 0 1 0 0,0 1-1 0 0,0-1 1 0 0,0 0-1 0 0,0 1 0 0 0,0-1 1 0 0,0 0-1 0 0,0 0 1 0 0,0 0-1 0 0,0 0 1 0 0,0 0-1 0 0,0 0 1 0 0,0 0-1 0 0,0 0 1 0 0,0-1-1 0 0,0 1 1 0 0,0 0-1 0 0,0 0 0 0 0,0-1 1 0 0,-1 1-1 0 0,1-1 1 0 0,0 1-1 0 0,0-1 1 0 0,0 1-1 0 0,0-1 1 0 0,-1 0-1 0 0,1 1 1 0 0,0-1-1 0 0,-1 0 1 0 0,1 1-1 0 0,0-1 0 0 0,-1 0 1 0 0,1 0-1 0 0,0-1 1 0 0,2-15-2577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0 992 0 0,'0'0'12228'0'0,"8"20"-11554"0"0,2 3-479 0 0,-3-7-33 0 0,-1 1 1 0 0,0-1-1 0 0,-1 1 1 0 0,6 34-1 0 0,24 208 881 0 0,-9-66-4036 0 0,-22-179 522 0 0,-3-14 2388 0 0,-1 0 1 0 0,0 1-1 0 0,0-1 0 0 0,1 0 1 0 0,-1 0-1 0 0,0 0 1 0 0,0 0-1 0 0,0 0 1 0 0,1 0-1 0 0,-1 0 1 0 0,0 0-1 0 0,0 1 1 0 0,1-1-1 0 0,-1 0 1 0 0,0 0-1 0 0,0 0 1 0 0,1 0-1 0 0,-1 0 1 0 0,0 0-1 0 0,0 0 1 0 0,1-1-1 0 0,-1 1 1 0 0,0 0-1 0 0,0 0 0 0 0,1 0 1 0 0,-1 0-1 0 0,0 0 1 0 0,0 0-1 0 0,1 0 1 0 0,-1 0-1 0 0,0-1 1 0 0,0 1-1 0 0,0 0 1 0 0,1-1-331 0 0,-1 1 331 0 0,1 0-1 0 0,-1 0 1 0 0,0-1-1 0 0,0 1 1 0 0,0 0-1 0 0,0 0 0 0 0,0-1 1 0 0,0 1-1 0 0,0 0 1 0 0,0 0-1 0 0,0-1 1 0 0,0 1-1 0 0,0 0 1 0 0,0 0-1 0 0,0-1 1 0 0,0 1-1 0 0,0 0 1 0 0,0-1-1 0 0,8-21-3822 0 0</inkml:trace>
  <inkml:trace contextRef="#ctx0" brushRef="#br0" timeOffset="1">350 376 704 0 0,'0'0'7814'0'0,"5"15"-6815"0"0,18 48-134 0 0,-21-56-689 0 0,1 0 1 0 0,1 0-1 0 0,-1-1 1 0 0,1 1-1 0 0,1-1 1 0 0,-1 0-1 0 0,1 0 1 0 0,0 0-1 0 0,8 7 1 0 0,-10-10-55 0 0,1-1 1 0 0,0 1-1 0 0,-1-1 1 0 0,1 1-1 0 0,0-1 0 0 0,0 0 1 0 0,1 0-1 0 0,-1-1 1 0 0,0 1-1 0 0,0-1 1 0 0,1 0-1 0 0,-1 0 0 0 0,1-1 1 0 0,5 1-1 0 0,-8-1-25 0 0,0-1 0 0 0,1 1 1 0 0,-1-1-1 0 0,1 0 0 0 0,-1 0 0 0 0,0 0 0 0 0,0 0 0 0 0,1 0 0 0 0,-1 0 0 0 0,0 0 0 0 0,0-1 0 0 0,0 1 0 0 0,-1-1 1 0 0,1 0-1 0 0,0 1 0 0 0,0-1 0 0 0,1-3 0 0 0,26-38 596 0 0,-24 34-670 0 0,13-23-395 0 0,-2-1 0 0 0,18-51 0 0 0,-34 84 270 0 0,0 0 0 0 0,0-1 0 0 0,0 1 1 0 0,0 0-1 0 0,0-1 0 0 0,0 1 0 0 0,0 0 0 0 0,0-1 1 0 0,0 1-1 0 0,0 0 0 0 0,0-1 0 0 0,0 1 1 0 0,0 0-1 0 0,0-1 0 0 0,0 1 0 0 0,1 0 0 0 0,-1-1 1 0 0,0 1-1 0 0,0 0 0 0 0,0 0 0 0 0,1-1 1 0 0,-1 1-1 0 0,0 0 0 0 0,0 0 0 0 0,1-1 0 0 0,-1 1 1 0 0,0 0-1 0 0,0 0 0 0 0,1 0 0 0 0,-1-1 0 0 0,0 1 1 0 0,1 0-1 0 0,-1 0 0 0 0,0 0 0 0 0,1 0 1 0 0,-1 0-1 0 0,0 0 0 0 0,1 0 0 0 0,-1 0 0 0 0,0 0 1 0 0,1 0-1 0 0,-1 0 0 0 0,0 0 0 0 0,1 0 1 0 0,-1 0-1 0 0,0 0 0 0 0,1 0 0 0 0,-1 0 0 0 0,0 0 1 0 0,1 0-1 0 0,-1 1 0 0 0,0-1 0 0 0,1 0 0 0 0,-1 0 1 0 0,0 0-1 0 0,0 0 0 0 0,1 1 0 0 0,-1-1 1 0 0,13 22-5048 0 0,-10-14 4264 0 0,8 8-1771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5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96 188 272 0 0,'0'0'5601'0'0,"14"-4"-4741"0"0,11-3-147 0 0,48-21-1 0 0,-65 24-583 0 0,-1 0-1 0 0,1 0 0 0 0,-1 0 1 0 0,1-1-1 0 0,-1 0 0 0 0,0-1 1 0 0,-1 0-1 0 0,1 0 0 0 0,-1 0 1 0 0,-1 0-1 0 0,1-1 1 0 0,4-8-1 0 0,-9 14-84 0 0,0 0 0 0 0,0-1 0 0 0,0 1 1 0 0,0-1-1 0 0,-1 0 0 0 0,1 1 0 0 0,0-1 0 0 0,-1 0 0 0 0,1 1 1 0 0,-1-1-1 0 0,0 0 0 0 0,1 0 0 0 0,-1 1 0 0 0,0-1 1 0 0,0 0-1 0 0,0 0 0 0 0,0 1 0 0 0,-1-1 0 0 0,1 0 0 0 0,0 0 1 0 0,-1 1-1 0 0,1-1 0 0 0,-1 0 0 0 0,0 1 0 0 0,1-1 1 0 0,-1 1-1 0 0,0-1 0 0 0,0 0 0 0 0,0 1 0 0 0,0 0 0 0 0,0-1 1 0 0,0 1-1 0 0,-1 0 0 0 0,1 0 0 0 0,0-1 0 0 0,-1 1 0 0 0,1 0 1 0 0,-1 0-1 0 0,1 0 0 0 0,-1 1 0 0 0,1-1 0 0 0,-1 0 1 0 0,0 1-1 0 0,1-1 0 0 0,-1 1 0 0 0,0-1 0 0 0,0 1 0 0 0,-2-1 1 0 0,-5 0 101 0 0,0-1 1 0 0,0 1 0 0 0,-1 1 0 0 0,1 0 0 0 0,0 0 0 0 0,0 0 0 0 0,0 1-1 0 0,-11 3 1 0 0,9 0-31 0 0,1 0 0 0 0,0 0 0 0 0,1 1 1 0 0,-1 0-1 0 0,1 0 0 0 0,0 1 0 0 0,0 1 0 0 0,1 0 0 0 0,0 0 0 0 0,0 0 0 0 0,0 1 0 0 0,1 0 0 0 0,1 0 0 0 0,-1 1 0 0 0,-7 14 1 0 0,9-15-114 0 0,1 0 0 0 0,0 0 0 0 0,0 1 0 0 0,0 0 0 0 0,2-1 0 0 0,-1 1 0 0 0,1 0 1 0 0,0 0-1 0 0,1 0 0 0 0,0 1 0 0 0,0-1 0 0 0,1 0 0 0 0,0 0 0 0 0,1 1 1 0 0,0-1-1 0 0,0 0 0 0 0,1 0 0 0 0,5 14 0 0 0,-5-18-4 0 0,0 0 1 0 0,1 1-1 0 0,0-1 1 0 0,0-1-1 0 0,0 1 0 0 0,1 0 1 0 0,-1-1-1 0 0,1 0 0 0 0,0 0 1 0 0,1 0-1 0 0,-1 0 1 0 0,0-1-1 0 0,9 6 0 0 0,-4-5-75 0 0,-1 0 1 0 0,1 0-1 0 0,-1-1 0 0 0,1-1 0 0 0,0 1 0 0 0,0-1 0 0 0,17 1 0 0 0,-4-2-638 0 0,-1-1-1 0 0,0-1 0 0 0,0-1 1 0 0,0 0-1 0 0,-1-2 0 0 0,36-10 1 0 0,-13-3-3169 0 0,11-12-1630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0 770 860 0 0,'0'0'12513'0'0,"10"-13"-12331"0"0,2-1-109 0 0,-5 6-29 0 0,0 0 1 0 0,-1 0 0 0 0,0-1 0 0 0,-1 0 0 0 0,0 0-1 0 0,0 0 1 0 0,5-15 0 0 0,19-56 114 0 0,5 2 1 0 0,2 1-1 0 0,71-110 0 0 0,-96 172-188 0 0,72-98-152 0 0,-71 99 97 0 0,0 0 0 0 0,1 1 0 0 0,1 0 0 0 0,0 1 0 0 0,24-15 0 0 0,-35 25 37 0 0,0 0-1 0 0,0 0 1 0 0,0 1-1 0 0,1-1 1 0 0,-1 1-1 0 0,0 0 1 0 0,1-1-1 0 0,-1 1 1 0 0,1 1-1 0 0,0-1 1 0 0,-1 1-1 0 0,1-1 1 0 0,-1 1-1 0 0,1 0 1 0 0,0 0-1 0 0,-1 1 0 0 0,1-1 1 0 0,0 1-1 0 0,-1-1 1 0 0,1 1-1 0 0,4 2 1 0 0,-5-1 14 0 0,1 1 1 0 0,-1-1-1 0 0,0 1 1 0 0,0-1-1 0 0,0 1 1 0 0,0 0-1 0 0,0 0 1 0 0,-1 1-1 0 0,1-1 1 0 0,-1 0-1 0 0,0 1 1 0 0,0 0-1 0 0,0-1 1 0 0,0 1-1 0 0,-1 0 1 0 0,0 0-1 0 0,1 0 1 0 0,0 6-1 0 0,3 20 110 0 0,-1-1 0 0 0,-1 1-1 0 0,-2 0 1 0 0,-1 0-1 0 0,-1 0 1 0 0,-2-1 0 0 0,-7 38-1 0 0,-65 203 883 0 0,34-135-828 0 0,35-116-97 0 0,1 1-1 0 0,1 0 0 0 0,0 0 0 0 0,0 35 0 0 0,4-49-33 0 0,0-1 0 0 0,1 1 0 0 0,-1 0 0 0 0,1 0 0 0 0,0 0 0 0 0,1-1 0 0 0,0 1 0 0 0,0 0 0 0 0,0-1 0 0 0,0 1 0 0 0,1-1 0 0 0,0 0 0 0 0,0 0-1 0 0,0 0 1 0 0,1 0 0 0 0,0-1 0 0 0,-1 0 0 0 0,2 1 0 0 0,-1-1 0 0 0,7 5 0 0 0,1-2 37 0 0,0 0 0 0 0,1 0 0 0 0,-1-1 0 0 0,1-1 0 0 0,0 0 0 0 0,1-1 0 0 0,-1-1 0 0 0,17 3 0 0 0,-6-3-23 0 0,1 0-1 0 0,0-2 0 0 0,42-4 0 0 0,-62 3-12 0 0,-1 0 0 0 0,0-1 0 0 0,0 0 0 0 0,0 0 0 0 0,0 0 0 0 0,0-1 0 0 0,0 1 0 0 0,0-1 0 0 0,0 0 0 0 0,0 0 0 0 0,-1 0 0 0 0,1-1 0 0 0,-1 1 0 0 0,0-1 0 0 0,0 0 0 0 0,0 0 0 0 0,0 0 0 0 0,5-6 0 0 0,-6 6-11 0 0,-1-1 0 0 0,1 1 1 0 0,-1 0-1 0 0,0 0 1 0 0,1-1-1 0 0,-1 1 0 0 0,-1-1 1 0 0,1 1-1 0 0,-1-1 0 0 0,1 1 1 0 0,-1-1-1 0 0,0 1 1 0 0,0-1-1 0 0,0 0 0 0 0,-1 1 1 0 0,1-1-1 0 0,-1 1 1 0 0,0-1-1 0 0,0 1 0 0 0,0 0 1 0 0,-1-1-1 0 0,1 1 1 0 0,-3-4-1 0 0,-2-3-62 0 0,-1 0 0 0 0,0 1 0 0 0,0-1 0 0 0,-1 1 0 0 0,-18-15 0 0 0,-53-38-25 0 0,60 48 127 0 0,-13-8 64 0 0,18 14 91 0 0,1-2 0 0 0,0 1 0 0 0,1-1 0 0 0,0-1 0 0 0,0 0 0 0 0,-17-22 0 0 0,29 32-180 0 0,-1 1 0 0 0,1-1 0 0 0,0 0 0 0 0,-1 1 0 0 0,1-1 0 0 0,0 1 0 0 0,0-1 0 0 0,-1 1 0 0 0,1-1 0 0 0,0 0 0 0 0,0 1 0 0 0,0-1 0 0 0,0 0 0 0 0,0 1 0 0 0,0-1 0 0 0,0 0 0 0 0,0 1 0 0 0,0-1 0 0 0,0 0 0 0 0,0 1 0 0 0,0-1 0 0 0,0 1 0 0 0,1-1 0 0 0,-1 0 0 0 0,0 1 0 0 0,0-1 0 0 0,1 1 0 0 0,0-2 0 0 0,18-9-267 0 0,40 1-409 0 0,-42 8 719 0 0,100-14-283 0 0,-52 9-1253 0 0,-1-3 0 0 0,82-24-1 0 0,-104 17-1458 0 0,9-13-1576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6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7113 0 0,'0'0'6364'0'0,"-3"19"-5798"0"0,-13 131-46 0 0,16-148-515 0 0,-11 114 354 0 0,5 148 1 0 0,6-250-253 0 0,2 0-1 0 0,0 0 0 0 0,0 0 0 0 0,5 14 0 0 0,-6-28-46 0 0,-1 0 0 0 0,1 1 0 0 0,-1-1 0 0 0,1 0 0 0 0,-1 0 1 0 0,0 0-1 0 0,1 0 0 0 0,-1 0 0 0 0,1 0 0 0 0,-1 0 0 0 0,1 0 0 0 0,-1 0 0 0 0,1 0 0 0 0,-1 0 0 0 0,1 0 0 0 0,-1 0 0 0 0,1 0 0 0 0,-1 0 0 0 0,0-1 1 0 0,1 1-1 0 0,-1 0 0 0 0,1 0 0 0 0,-1 0 0 0 0,0-1 0 0 0,1 1 0 0 0,-1 0 0 0 0,1-1 0 0 0,-1 1 0 0 0,0 0 0 0 0,1-1 0 0 0,19-13 81 0 0,-15 10-19 0 0,192-148-142 0 0,55-38-1474 0 0,-211 166-147 0 0,-23 15-2437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7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4348 0 0,'0'0'6564'0'0,"3"15"-5984"0"0,11 46-260 0 0,-12-55-279 0 0,0 0 0 0 0,0 0 0 0 0,0 0 0 0 0,0-1 0 0 0,1 1 0 0 0,0-1 0 0 0,0 0-1 0 0,1 1 1 0 0,-1-1 0 0 0,1-1 0 0 0,0 1 0 0 0,0-1 0 0 0,1 1 0 0 0,0-1 0 0 0,-1 0 0 0 0,1-1 0 0 0,0 1 0 0 0,1-1 0 0 0,-1 0 0 0 0,1 0 0 0 0,-1-1 0 0 0,12 4 0 0 0,-10-5 39 0 0,1 1 1 0 0,-1-1-1 0 0,1 0 0 0 0,0-1 1 0 0,-1 0-1 0 0,1 0 0 0 0,0 0 1 0 0,0-1-1 0 0,-1-1 1 0 0,1 1-1 0 0,-1-1 0 0 0,1 0 1 0 0,-1-1-1 0 0,0 0 0 0 0,0 0 1 0 0,8-5-1 0 0,6-5-10 0 0,0-1 1 0 0,-2 0-1 0 0,1-2 1 0 0,19-20-1 0 0,-33 31-44 0 0,-1-1-1 0 0,-1 1 1 0 0,1-1-1 0 0,-1 0 1 0 0,0 0-1 0 0,0 0 1 0 0,0 0-1 0 0,-1-1 0 0 0,0 1 1 0 0,0-1-1 0 0,-1 0 1 0 0,0 0-1 0 0,0 0 1 0 0,-1 0-1 0 0,1 0 1 0 0,-2 0-1 0 0,1-1 1 0 0,-1-12-1 0 0,-1 19-25 0 0,1-1 1 0 0,0 1-1 0 0,-1 0 0 0 0,1 0 0 0 0,0 0 0 0 0,-1 0 1 0 0,0 0-1 0 0,1 0 0 0 0,-1 0 0 0 0,0 0 1 0 0,1 0-1 0 0,-1 0 0 0 0,0 0 0 0 0,0 0 1 0 0,0 0-1 0 0,0 0 0 0 0,0 1 0 0 0,0-1 0 0 0,0 0 1 0 0,0 1-1 0 0,0-1 0 0 0,0 1 0 0 0,0-1 1 0 0,0 1-1 0 0,0-1 0 0 0,0 1 0 0 0,-1 0 1 0 0,1 0-1 0 0,0-1 0 0 0,0 1 0 0 0,0 0 1 0 0,-1 0-1 0 0,1 0 0 0 0,0 0 0 0 0,0 1 0 0 0,-1-1 1 0 0,1 0-1 0 0,0 0 0 0 0,0 1 0 0 0,0-1 1 0 0,0 1-1 0 0,0-1 0 0 0,0 1 0 0 0,-1-1 1 0 0,1 1-1 0 0,0 0 0 0 0,0-1 0 0 0,1 1 1 0 0,-1 0-1 0 0,0 0 0 0 0,0 0 0 0 0,0 0 0 0 0,0 0 1 0 0,1 0-1 0 0,-1 0 0 0 0,0 1 0 0 0,-4 5-21 0 0,0 1-1 0 0,1-1 0 0 0,0 1 0 0 0,1 0 0 0 0,-1 0 0 0 0,1 1 0 0 0,1-1 0 0 0,0 0 1 0 0,0 1-1 0 0,1 0 0 0 0,0-1 0 0 0,0 1 0 0 0,1 0 0 0 0,0-1 0 0 0,0 1 1 0 0,3 13-1 0 0,-1-16 43 0 0,-1 0 0 0 0,1 0 0 0 0,0-1 0 0 0,1 1 0 0 0,-1-1 0 0 0,1 1 0 0 0,0-1-1 0 0,1 0 1 0 0,-1 0 0 0 0,1 0 0 0 0,0 0 0 0 0,0-1 0 0 0,1 1 0 0 0,-1-1 0 0 0,1-1 0 0 0,0 1 0 0 0,0 0 0 0 0,0-1 0 0 0,1 0 0 0 0,-1 0 0 0 0,1-1 0 0 0,-1 0 0 0 0,1 0 0 0 0,9 2 0 0 0,-3-1 40 0 0,0-1 1 0 0,0-1-1 0 0,0 0 1 0 0,0-1-1 0 0,0 0 1 0 0,0-1-1 0 0,0 0 1 0 0,0-1-1 0 0,0 0 0 0 0,0-1 1 0 0,0 0-1 0 0,22-10 1 0 0,-16 4-6 0 0,0 0 1 0 0,-1-1 0 0 0,0 0-1 0 0,0-2 1 0 0,-1 0-1 0 0,-1-1 1 0 0,16-17 0 0 0,-26 26-18 0 0,-4 3-9 0 0,1-1 1 0 0,0 1 0 0 0,-1-1-1 0 0,1 0 1 0 0,-1 1-1 0 0,0-1 1 0 0,1 0-1 0 0,-1 0 1 0 0,0 0 0 0 0,0 0-1 0 0,0 0 1 0 0,0 0-1 0 0,-1 0 1 0 0,2-2 0 0 0,-15 23-821 0 0,11-14 778 0 0,0 0 0 0 0,1 1-1 0 0,-1 0 1 0 0,1-1 0 0 0,0 1 0 0 0,1 0-1 0 0,-1 0 1 0 0,1-1 0 0 0,0 1-1 0 0,1 0 1 0 0,0 0 0 0 0,1 5 0 0 0,-2-8 28 0 0,1-1-1 0 0,0 0 1 0 0,0 1 0 0 0,0-1 0 0 0,0 0 0 0 0,0 0 0 0 0,0 0 0 0 0,1 0 0 0 0,-1 0 0 0 0,1 0 0 0 0,-1 0-1 0 0,1 0 1 0 0,0-1 0 0 0,0 1 0 0 0,0-1 0 0 0,0 1 0 0 0,0-1 0 0 0,0 0 0 0 0,0 1 0 0 0,0-1 0 0 0,0 0-1 0 0,1-1 1 0 0,-1 1 0 0 0,0 0 0 0 0,1-1 0 0 0,-1 1 0 0 0,1-1 0 0 0,-1 0 0 0 0,0 0 0 0 0,4 0 0 0 0,5 0 76 0 0,-1-1 1 0 0,1-1 0 0 0,-1 0 0 0 0,0 0-1 0 0,0-1 1 0 0,15-6 0 0 0,59-31-71 0 0,-39 18 15 0 0,-43 21 0 0 0,1-1-95 0 0,1 0 0 0 0,-1 0 0 0 0,1 0 0 0 0,-1 1 0 0 0,1 0 0 0 0,0 0 0 0 0,0 0 0 0 0,0 0 0 0 0,4 0 0 0 0,-7 1 27 0 0,-1 0-1 0 0,1 1 1 0 0,0-1-1 0 0,-1 0 1 0 0,1 0-1 0 0,0 1 1 0 0,-1-1-1 0 0,1 0 1 0 0,0 1-1 0 0,-1-1 1 0 0,1 0-1 0 0,-1 1 0 0 0,1-1 1 0 0,0 1-1 0 0,-1-1 1 0 0,1 1-1 0 0,-1 0 1 0 0,0-1-1 0 0,2 2 1 0 0,5 23-197 0 0,-5 4 213 0 0,-1-1 0 0 0,-1 1-1 0 0,-5 41 1 0 0,-22 87-33 0 0,7-46 35 0 0,12-43 24 0 0,6-43 6 0 0,-1-1 1 0 0,-1 0-1 0 0,0 0 0 0 0,-2 0 0 0 0,-14 36 0 0 0,19-58 19 0 0,0 0 0 0 0,1 0 0 0 0,-1 0-1 0 0,0 0 1 0 0,0-1 0 0 0,-1 1 0 0 0,1 0-1 0 0,0 0 1 0 0,0-1 0 0 0,-1 1 0 0 0,1-1-1 0 0,-1 1 1 0 0,1-1 0 0 0,-1 1 0 0 0,0-1-1 0 0,0 0 1 0 0,1 0 0 0 0,-1 0 0 0 0,0 0-1 0 0,0 0 1 0 0,0-1 0 0 0,0 1 0 0 0,0 0-1 0 0,0-1 1 0 0,0 0 0 0 0,-1 1 0 0 0,1-1-1 0 0,0 0 1 0 0,0 0 0 0 0,0 0 0 0 0,0 0-1 0 0,0 0 1 0 0,0-1 0 0 0,0 1 0 0 0,0-1-1 0 0,0 1 1 0 0,0-1 0 0 0,0 0 0 0 0,0 0-1 0 0,0 0 1 0 0,0 0 0 0 0,0 0 0 0 0,-2-2-1 0 0,-8-6 98 0 0,0 0 0 0 0,1 0 0 0 0,1-1 0 0 0,-19-22 0 0 0,19 20-73 0 0,2 0 0 0 0,-1-1 0 0 0,1-1 1 0 0,1 1-1 0 0,0-1 0 0 0,1 0 0 0 0,1-1 0 0 0,-6-23 0 0 0,8 27-61 0 0,1 0 0 0 0,0 0 0 0 0,1-1-1 0 0,0 1 1 0 0,1 0 0 0 0,0-1-1 0 0,1 1 1 0 0,0 0 0 0 0,1-1 0 0 0,0 1-1 0 0,0 0 1 0 0,6-14 0 0 0,-4 17-75 0 0,1 0 0 0 0,-1 1 0 0 0,2-1 0 0 0,-1 1 0 0 0,1 0 0 0 0,0 0 1 0 0,0 0-1 0 0,1 1 0 0 0,0 0 0 0 0,0 0 0 0 0,0 1 0 0 0,1 0 0 0 0,-1 0 0 0 0,1 1 0 0 0,1 0 1 0 0,-1 0-1 0 0,0 1 0 0 0,14-4 0 0 0,-5 3-612 0 0,-1 0 0 0 0,1 1-1 0 0,28-1 1 0 0,-24 4-1637 0 0,0 0 0 0 0,29 5 1 0 0,-22-1-2269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7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50 4408 0 0,'0'0'7762'0'0,"9"1"-7766"0"0,25 3 153 0 0,-34-4-123 0 0,1 0-1 0 0,-1 0 0 0 0,1 1 1 0 0,-1-1-1 0 0,1 0 1 0 0,-1 0-1 0 0,1 1 1 0 0,-1-1-1 0 0,1 1 1 0 0,-1-1-1 0 0,0 0 0 0 0,1 1 1 0 0,-1-1-1 0 0,0 1 1 0 0,1-1-1 0 0,-1 1 1 0 0,0-1-1 0 0,0 1 0 0 0,1-1 1 0 0,-1 1-1 0 0,0-1 1 0 0,0 1-1 0 0,0-1 1 0 0,0 1-1 0 0,0 0 1 0 0,0-1-1 0 0,0 1 0 0 0,0-1 1 0 0,0 1-1 0 0,0-1 1 0 0,0 1-1 0 0,0-1 1 0 0,0 1-1 0 0,0 0 1 0 0,0-1-1 0 0,0 1 0 0 0,-1-1 1 0 0,1 1-1 0 0,0-1 1 0 0,0 1-1 0 0,-1-1 1 0 0,1 0-1 0 0,-1 1 0 0 0,-12 20 658 0 0,11-19-597 0 0,0 1 0 0 0,0-1 1 0 0,0 0-1 0 0,0 1 0 0 0,-1-1 1 0 0,1 0-1 0 0,-1-1 0 0 0,1 1 1 0 0,-1 0-1 0 0,0-1 0 0 0,1 1 1 0 0,-1-1-1 0 0,0 0 0 0 0,0 0 1 0 0,-4 1-1 0 0,7-4-89 0 0,-1 1 0 0 0,1-1 0 0 0,0 0 0 0 0,0 1 0 0 0,-1-1 0 0 0,1 1 1 0 0,1-1-1 0 0,-1 1 0 0 0,0-1 0 0 0,0 0 0 0 0,0 1 0 0 0,1-1 0 0 0,-1 1 0 0 0,1-1 0 0 0,-1 1 0 0 0,1 0 0 0 0,0-1 0 0 0,0 1 0 0 0,1-2 0 0 0,23-14-454 0 0,-24 16 408 0 0,0 1 0 0 0,0-1 0 0 0,1 1 0 0 0,-1-1 0 0 0,0 1 0 0 0,0-1 0 0 0,0 1 0 0 0,1 0 0 0 0,-1 0 0 0 0,0-1 0 0 0,0 1 0 0 0,1 0 0 0 0,-1 0 0 0 0,0 0 0 0 0,1 0 0 0 0,-1 1 0 0 0,0-1 0 0 0,0 0 0 0 0,1 0 0 0 0,-1 1 0 0 0,0-1 0 0 0,1 1 0 0 0,-1 0 59 0 0,-1-1 1 0 0,1 0 0 0 0,-1 0-1 0 0,1 1 1 0 0,-1-1 0 0 0,0 0-1 0 0,1 1 1 0 0,-1-1 0 0 0,0 0-1 0 0,1 1 1 0 0,-1-1 0 0 0,0 1 0 0 0,1-1-1 0 0,-1 0 1 0 0,0 1 0 0 0,0-1-1 0 0,1 1 1 0 0,-1-1 0 0 0,0 1-1 0 0,0-1 1 0 0,0 1 0 0 0,0-1-1 0 0,0 1 1 0 0,0-1 0 0 0,0 1-1 0 0,0-1 1 0 0,0 1 0 0 0,0-1 0 0 0,0 1-1 0 0,0-1 1 0 0,0 1 0 0 0,0-1-1 0 0,0 1 1 0 0,0-1 0 0 0,-1 1-1 0 0,1-1 1 0 0,0 1 0 0 0,0-1-1 0 0,-1 0 1 0 0,1 1 0 0 0,0-1-1 0 0,0 1 1 0 0,-1-1 0 0 0,1 0 0 0 0,-1 1-1 0 0,1-1 1 0 0,0 0 0 0 0,-1 1-1 0 0,1-1 1 0 0,-1 0 0 0 0,1 0-1 0 0,-1 1 1 0 0,1-1 0 0 0,0 0-1 0 0,-1 0 1 0 0,1 0 0 0 0,-1 0-1 0 0,1 0 1 0 0,-2 1 0 0 0,1-1 36 0 0,-1 1 0 0 0,0-1 0 0 0,1 1 0 0 0,-1-1 1 0 0,1 0-1 0 0,-1 1 0 0 0,0-1 0 0 0,1 0 0 0 0,-1 0 0 0 0,0 0 1 0 0,1 0-1 0 0,-1-1 0 0 0,0 1 0 0 0,1 0 0 0 0,-1-1 0 0 0,1 1 0 0 0,-1-1 1 0 0,1 1-1 0 0,-1-1 0 0 0,-1-1 0 0 0,2 1-42 0 0,-1 0 1 0 0,1 0-1 0 0,0 0 0 0 0,0-1 1 0 0,0 1-1 0 0,0 0 1 0 0,0-1-1 0 0,0 1 0 0 0,0-1 1 0 0,1 1-1 0 0,-1-1 0 0 0,1 1 1 0 0,-1-1-1 0 0,1 0 0 0 0,-1 1 1 0 0,1-1-1 0 0,0 1 0 0 0,0-1 1 0 0,0 0-1 0 0,-1 1 0 0 0,2-1 1 0 0,-1 0-1 0 0,0 1 0 0 0,0-1 1 0 0,1 0-1 0 0,-1 1 0 0 0,0-1 1 0 0,1 1-1 0 0,0-1 1 0 0,-1 1-1 0 0,1-1 0 0 0,0 1 1 0 0,0-1-1 0 0,0 1 0 0 0,0 0 1 0 0,0-1-1 0 0,0 1 0 0 0,0 0 1 0 0,0 0-1 0 0,3-2 0 0 0,-1 0-66 0 0,1-1 0 0 0,0 1 0 0 0,0 0 0 0 0,0 0 0 0 0,1 1 0 0 0,-1-1 0 0 0,1 1 0 0 0,-1 0 0 0 0,1 0 0 0 0,0 1 0 0 0,-1-1 0 0 0,9-1 0 0 0,-6 3 27 0 0,-1 0 0 0 0,1 0 1 0 0,-1 1-1 0 0,0 0 0 0 0,0 0 0 0 0,1 0 1 0 0,-1 1-1 0 0,0 0 0 0 0,0 0 0 0 0,0 0 0 0 0,0 1 1 0 0,-1 0-1 0 0,1 0 0 0 0,-1 0 0 0 0,0 1 0 0 0,0 0 1 0 0,0 0-1 0 0,0 0 0 0 0,-1 1 0 0 0,1-1 1 0 0,-1 1-1 0 0,0 0 0 0 0,-1 1 0 0 0,1-1 0 0 0,-1 0 1 0 0,3 7-1 0 0,-2-4 38 0 0,-1 0 0 0 0,0 0 0 0 0,-1 0 1 0 0,0 0-1 0 0,0 0 0 0 0,0 0 0 0 0,-1 1 0 0 0,-1-1 1 0 0,1 0-1 0 0,-1 1 0 0 0,-1-1 0 0 0,1 1 1 0 0,-1-1-1 0 0,-1 0 0 0 0,0 1 0 0 0,0-1 0 0 0,0 0 1 0 0,-1 0-1 0 0,-7 12 0 0 0,1-4-267 0 0,-1-1 1 0 0,0 0-1 0 0,-14 15 0 0 0,15-21-1044 0 0,1-1 0 0 0,-1 1-1 0 0,-15 9 1 0 0,-33 12-6393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49 16 0 0,'0'0'1820'0'0,"0"-6"-1712"0"0,-2-37 10010 0 0,-2 58-9937 0 0,0 0 0 0 0,-1-1 1 0 0,-9 19-1 0 0,-2 5 55 0 0,-51 164 144 0 0,25-71-3810 0 0,41-171-5939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3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3740 0 0,'0'0'7094'0'0,"4"4"-6626"0"0,-1 1-365 0 0,0-1 1 0 0,-1 0 0 0 0,1 1 0 0 0,-1 0 0 0 0,0 0-1 0 0,0 0 1 0 0,0 0 0 0 0,-1 0 0 0 0,0 0-1 0 0,0 0 1 0 0,1 6 0 0 0,1 68 591 0 0,-2-50-528 0 0,-3 247 430 0 0,-1-87-430 0 0,4-189-139 0 0,-1 0 1 0 0,1 0 0 0 0,0 0 0 0 0,-1 1 0 0 0,1-1 0 0 0,0 0 0 0 0,-1 0 0 0 0,1 0-1 0 0,0 0 1 0 0,-1 0 0 0 0,1-1 0 0 0,0 1 0 0 0,-1 0 0 0 0,1 0 0 0 0,0 0-1 0 0,-1-1 1 0 0,1 1 0 0 0,0 0 0 0 0,-1 0 0 0 0,1-1 0 0 0,-1 1 0 0 0,1-1 0 0 0,-1 1-1 0 0,1-1 1 0 0,0 0 0 0 0,19-12 431 0 0,30-28 172 0 0,84-88-1 0 0,30-62-583 0 0,6-7-1778 0 0,-123 154 223 0 0,-12 23-5119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0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1240 0 0,'0'0'7331'0'0,"3"16"-6714"0"0,12 53-49 0 0,-13-64-511 0 0,0 0 0 0 0,0 0 0 0 0,0 0 0 0 0,1-1 0 0 0,0 1-1 0 0,0 0 1 0 0,0-1 0 0 0,1 0 0 0 0,-1 0 0 0 0,1 0 0 0 0,0 0 0 0 0,0 0-1 0 0,0-1 1 0 0,10 6 0 0 0,-7-4-3 0 0,5 3-15 0 0,-1 0 0 0 0,2-1-1 0 0,-1-1 1 0 0,1 0 0 0 0,0-1 0 0 0,0 0 0 0 0,1-1-1 0 0,-1 0 1 0 0,1-1 0 0 0,0 0 0 0 0,0-2 0 0 0,0 1 0 0 0,0-2-1 0 0,0 0 1 0 0,1-1 0 0 0,-1 0 0 0 0,27-6 0 0 0,-21 1-71 0 0,0 0 1 0 0,-1-1-1 0 0,0-1 1 0 0,0-1-1 0 0,-1-1 1 0 0,0 0 0 0 0,-1-1-1 0 0,0-1 1 0 0,-1-1-1 0 0,0 0 1 0 0,23-27-1 0 0,-16 16-478 0 0,33-50 0 0 0,-50 66 394 0 0,-1 0-1 0 0,0-1 0 0 0,-1 1 1 0 0,0-1-1 0 0,0 0 1 0 0,-1 0-1 0 0,0-1 1 0 0,-1 1-1 0 0,0-1 1 0 0,1-17-1 0 0,-3 25 122 0 0,0 1-1 0 0,0 0 0 0 0,0-1 1 0 0,0 1-1 0 0,0 0 1 0 0,-1-1-1 0 0,1 1 1 0 0,0 0-1 0 0,-1 0 1 0 0,1-1-1 0 0,-1 1 1 0 0,1 0-1 0 0,-1 0 0 0 0,0 0 1 0 0,0 0-1 0 0,1-1 1 0 0,-1 1-1 0 0,0 0 1 0 0,0 1-1 0 0,0-1 1 0 0,0 0-1 0 0,0 0 1 0 0,-2-1-1 0 0,1 1-21 0 0,-1 0 1 0 0,0 0-1 0 0,0 0 0 0 0,1 0 0 0 0,-1 0 1 0 0,0 1-1 0 0,0-1 0 0 0,0 1 1 0 0,0 0-1 0 0,-4 0 0 0 0,0 0-7 0 0,0 1-1 0 0,1 0 1 0 0,-1 0-1 0 0,0 1 1 0 0,1 0-1 0 0,-1 0 1 0 0,1 0-1 0 0,-1 1 1 0 0,-5 3-1 0 0,2 2 67 0 0,0 0 0 0 0,1 0 0 0 0,0 1 0 0 0,1 0 0 0 0,0 1 0 0 0,0 0-1 0 0,1 0 1 0 0,1 0 0 0 0,-1 1 0 0 0,2 0 0 0 0,-1 0 0 0 0,2 1 0 0 0,-1 0 0 0 0,2-1 0 0 0,-1 1 0 0 0,2 1-1 0 0,0-1 1 0 0,-1 18 0 0 0,2-21 35 0 0,0-1 0 0 0,1 0 1 0 0,0 1-1 0 0,1-1 0 0 0,0 1 0 0 0,0-1 0 0 0,1 0 0 0 0,0 0 0 0 0,1 0 0 0 0,-1 0 0 0 0,2 0 0 0 0,-1 0 0 0 0,1-1 0 0 0,0 0 1 0 0,0 0-1 0 0,1 0 0 0 0,0 0 0 0 0,0 0 0 0 0,1-1 0 0 0,0 0 0 0 0,0 0 0 0 0,0-1 0 0 0,1 0 0 0 0,0 0 0 0 0,0 0 0 0 0,0-1 1 0 0,0 0-1 0 0,11 4 0 0 0,-7-5-20 0 0,0 0-1 0 0,0-1 1 0 0,0 0 0 0 0,0 0 0 0 0,0-1 0 0 0,0-1 0 0 0,1 0-1 0 0,-1-1 1 0 0,0 0 0 0 0,0 0 0 0 0,0-1 0 0 0,0-1 0 0 0,0 0-1 0 0,0 0 1 0 0,-1-1 0 0 0,0 0 0 0 0,1-1 0 0 0,11-8 0 0 0,4-3-264 0 0,0-1 0 0 0,-2-1 0 0 0,0-2 0 0 0,-1 0 0 0 0,30-35 0 0 0,-45 46 169 0 0,0 0 0 0 0,-1-1 0 0 0,-1 0 0 0 0,7-12 0 0 0,-11 17 80 0 0,1 0-1 0 0,-1 0 1 0 0,-1 0-1 0 0,1 0 1 0 0,-1 0-1 0 0,0 0 1 0 0,0 0-1 0 0,0-1 1 0 0,-1 1-1 0 0,1 0 1 0 0,-2-10-1 0 0,1 15-44 0 0,0-1 1 0 0,0 0-1 0 0,0 0 0 0 0,0 0 0 0 0,0 1 0 0 0,0-1 0 0 0,0 0 0 0 0,-1 0 0 0 0,1 1 1 0 0,0-1-1 0 0,0 0 0 0 0,-1 0 0 0 0,1 1 0 0 0,0-1 0 0 0,-1 0 0 0 0,1 1 0 0 0,-1-1 0 0 0,1 0 1 0 0,-1 1-1 0 0,1-1 0 0 0,-1 1 0 0 0,1-1 0 0 0,-1 1 0 0 0,0-1 0 0 0,1 1 0 0 0,-1 0 0 0 0,0-1 1 0 0,1 1-1 0 0,-1 0 0 0 0,0-1 0 0 0,0 1 0 0 0,1 0 0 0 0,-1 0 0 0 0,0-1 0 0 0,0 1 0 0 0,0 0 1 0 0,1 0-1 0 0,-1 0 0 0 0,0 0 0 0 0,0 0 0 0 0,0 0 0 0 0,1 1 0 0 0,-1-1 0 0 0,0 0 0 0 0,0 0 1 0 0,1 0-1 0 0,-1 1 0 0 0,0-1 0 0 0,1 0 0 0 0,-1 1 0 0 0,0-1 0 0 0,1 1 0 0 0,-2 0 1 0 0,-2 1-12 0 0,0 1 0 0 0,1 0 1 0 0,-1-1-1 0 0,1 1 0 0 0,0 0 1 0 0,0 1-1 0 0,0-1 0 0 0,-3 6 1 0 0,0 1 45 0 0,1 0 0 0 0,1 1 1 0 0,0 0-1 0 0,0 0 0 0 0,1 0 1 0 0,0 1-1 0 0,1-1 0 0 0,1 1 1 0 0,0-1-1 0 0,0 1 0 0 0,2 21 1 0 0,0-29-24 0 0,-1 1-1 0 0,1-1 1 0 0,-1 0 0 0 0,1 1 0 0 0,1-1 0 0 0,-1 1 0 0 0,0-1 0 0 0,1 0 0 0 0,0 0 0 0 0,0 0 0 0 0,0 0 0 0 0,1 0 0 0 0,-1-1 0 0 0,1 1 0 0 0,0-1 0 0 0,0 1-1 0 0,0-1 1 0 0,1 0 0 0 0,-1 0 0 0 0,1-1 0 0 0,-1 1 0 0 0,1-1 0 0 0,0 1 0 0 0,0-1 0 0 0,0 0 0 0 0,0-1 0 0 0,1 1 0 0 0,-1-1 0 0 0,0 0 0 0 0,1 0 0 0 0,-1 0-1 0 0,10 0 1 0 0,-4-1 19 0 0,0 0-1 0 0,-1-1 0 0 0,1 0 0 0 0,0-1 0 0 0,0 0 0 0 0,-1-1 0 0 0,1 0 0 0 0,-1 0 1 0 0,0-1-1 0 0,0 0 0 0 0,9-6 0 0 0,14-10-162 0 0,47-39-1 0 0,-34 25 173 0 0,-27 20-50 0 0,39-24 27 0 0,-52 35-45 0 0,0 0 0 0 0,0 1 1 0 0,0 0-1 0 0,1 0 1 0 0,-1 0-1 0 0,1 1 1 0 0,-1-1-1 0 0,1 1 1 0 0,9 0-1 0 0,-13 1 22 0 0,1 1-1 0 0,-1 0 1 0 0,1-1 0 0 0,-1 1-1 0 0,1 0 1 0 0,-1 0-1 0 0,0 0 1 0 0,1 0 0 0 0,-1 1-1 0 0,0-1 1 0 0,0 1 0 0 0,0-1-1 0 0,0 1 1 0 0,0 0-1 0 0,-1 0 1 0 0,1 0 0 0 0,0 0-1 0 0,-1 0 1 0 0,1 0-1 0 0,-1 0 1 0 0,0 0 0 0 0,0 0-1 0 0,0 1 1 0 0,0-1 0 0 0,0 1-1 0 0,1 3 1 0 0,3 11 190 0 0,-1 0 1 0 0,4 30-1 0 0,-6-32-127 0 0,7 53 29 0 0,-3 0 0 0 0,-3 0 1 0 0,-7 83-1 0 0,2-137-4 0 0,1 0 0 0 0,-2 0 0 0 0,0 0 0 0 0,-10 26 0 0 0,13-40-45 0 0,0 0-1 0 0,0 1 1 0 0,0-1 0 0 0,0 0 0 0 0,0 1 0 0 0,0-1-1 0 0,-1 0 1 0 0,1 1 0 0 0,0-1 0 0 0,0 0 0 0 0,0 1-1 0 0,-1-1 1 0 0,1 0 0 0 0,0 0 0 0 0,0 1 0 0 0,-1-1-1 0 0,1 0 1 0 0,0 0 0 0 0,-1 0 0 0 0,1 1 0 0 0,0-1-1 0 0,0 0 1 0 0,-1 0 0 0 0,1 0 0 0 0,0 0 0 0 0,-1 0-1 0 0,1 0 1 0 0,-1 0 0 0 0,1 0 0 0 0,0 0-1 0 0,-1 0 1 0 0,1 0 0 0 0,0 0 0 0 0,-1 0 0 0 0,1 0-1 0 0,0 0 1 0 0,-1 0 0 0 0,1 0 0 0 0,0 0 0 0 0,-1 0-1 0 0,1 0 1 0 0,0-1 0 0 0,-1 1 0 0 0,1 0 0 0 0,0 0-1 0 0,-1 0 1 0 0,1-1 0 0 0,0 1 0 0 0,0 0 0 0 0,-1 0-1 0 0,1-1 1 0 0,0 1 0 0 0,0 0 0 0 0,0 0 0 0 0,-1-1-1 0 0,-11-17 517 0 0,7 1-556 0 0,0-1-1 0 0,1 0 1 0 0,1 0 0 0 0,1-1-1 0 0,0 1 1 0 0,2 0 0 0 0,0-1-1 0 0,1 1 1 0 0,3-22 0 0 0,6-15-320 0 0,28-93 1 0 0,5 21-77 0 0,-36 110 378 0 0,0 1-1 0 0,2 0 1 0 0,0 0-1 0 0,0 1 1 0 0,18-21-1 0 0,-22 31-27 0 0,0 0 0 0 0,0 1 0 0 0,1-1 0 0 0,0 1 0 0 0,0 0 0 0 0,0 1 0 0 0,0 0 0 0 0,1 0 0 0 0,0 0 0 0 0,-1 1 0 0 0,1-1 0 0 0,0 2 0 0 0,0-1 0 0 0,0 1 0 0 0,0 0 0 0 0,8 0 0 0 0,-9 1 17 0 0,0 0 0 0 0,-1 0 0 0 0,1 0-1 0 0,0 1 1 0 0,-1 0 0 0 0,1 0 0 0 0,0 1 0 0 0,-1-1-1 0 0,0 1 1 0 0,1 0 0 0 0,-1 1 0 0 0,0-1-1 0 0,0 1 1 0 0,0 0 0 0 0,-1 0 0 0 0,1 1 0 0 0,-1-1-1 0 0,1 1 1 0 0,-1 0 0 0 0,5 7 0 0 0,-7-9 83 0 0,-1 0 0 0 0,0-1 0 0 0,0 1 0 0 0,0 0 0 0 0,0 0-1 0 0,0 0 1 0 0,-1 0 0 0 0,1 0 0 0 0,-1 0 0 0 0,1 0 0 0 0,-1 0 0 0 0,0 0 0 0 0,1 0 0 0 0,-1 0 0 0 0,0 0 0 0 0,0 0 0 0 0,0 0 0 0 0,-1 0 0 0 0,1 0 0 0 0,-2 4 0 0 0,1-3 42 0 0,-1 1 1 0 0,0-1 0 0 0,0 1 0 0 0,0-1 0 0 0,0 0-1 0 0,0 0 1 0 0,-1 0 0 0 0,0 0 0 0 0,1 0-1 0 0,-6 3 1 0 0,-3 2 30 0 0,0-1 0 0 0,-1 1 0 0 0,0-2 0 0 0,-1 0 0 0 0,-15 5 0 0 0,16-6-325 0 0,-71 22 42 0 0,27-16-5896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1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9637 0 0,'0'0'5187'0'0,"2"17"-4824"0"0,8 60 13 0 0,15 142 134 0 0,-23-181-671 0 0,-4 53 0 0 0,1-79-404 0 0,-1 0 0 0 0,0 1 0 0 0,-1-1 0 0 0,0-1 0 0 0,-1 1 0 0 0,0 0 0 0 0,-1-1 0 0 0,-9 15 0 0 0,3-10-2116 0 0,-7-8-1240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1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0 590 5777 0 0,'0'0'6337'0'0,"20"0"-6615"0"0,-15 1 292 0 0,31 0 16 0 0,0-1 1 0 0,0-1-1 0 0,36-7 1 0 0,-49 1-48 0 0,1 0 0 0 0,-1-2 1 0 0,-1 0-1 0 0,0-1 0 0 0,0-2 0 0 0,-1 0 1 0 0,0-1-1 0 0,-1-1 0 0 0,-1-1 1 0 0,0-1-1 0 0,33-36 0 0 0,-22 18-129 0 0,-2-1 1 0 0,-1-2-1 0 0,-1 0 0 0 0,-3-2 0 0 0,29-64 0 0 0,-46 92 224 0 0,-1-1 0 0 0,0 0-1 0 0,-1 0 1 0 0,-1 0 0 0 0,0-1-1 0 0,0 1 1 0 0,1-26 0 0 0,-21 71-547 0 0,-1 24 912 0 0,2 1 1 0 0,-14 98-1 0 0,11-50 76 0 0,11-62-420 0 0,-2 1-1 0 0,-2-1 1 0 0,-2-1 0 0 0,-21 43-1 0 0,28-73 99 0 0,8-19 81 0 0,13-24-540 0 0,-3 14 123 0 0,0 1 0 0 0,1 0 0 0 0,1 1-1 0 0,1 0 1 0 0,0 1 0 0 0,0 0 0 0 0,1 1 0 0 0,20-11 0 0 0,-32 21 137 0 0,0 1 1 0 0,1-1-1 0 0,-1 1 1 0 0,0 0 0 0 0,1 0-1 0 0,-1 0 1 0 0,1 0-1 0 0,-1 1 1 0 0,1 0-1 0 0,-1-1 1 0 0,1 1-1 0 0,-1 1 1 0 0,1-1 0 0 0,-1 0-1 0 0,1 1 1 0 0,-1 0-1 0 0,1-1 1 0 0,-1 1-1 0 0,0 1 1 0 0,1-1-1 0 0,-1 0 1 0 0,0 1 0 0 0,0 0-1 0 0,0 0 1 0 0,0 0-1 0 0,0 0 1 0 0,0 0-1 0 0,3 4 1 0 0,7 8 129 0 0,-2 0 1 0 0,1 0-1 0 0,-2 1 0 0 0,14 25 1 0 0,7 9-309 0 0,-27-43 199 0 0,1 0 1 0 0,0-1-1 0 0,0 1 0 0 0,0-1 1 0 0,1 0-1 0 0,0-1 0 0 0,-1 1 1 0 0,2-1-1 0 0,-1 0 0 0 0,12 5 1 0 0,-14-7 8 0 0,-1-1 1 0 0,1 0-1 0 0,0-1 1 0 0,0 1-1 0 0,-1 0 1 0 0,1-1-1 0 0,0 0 1 0 0,0 0-1 0 0,0 0 1 0 0,-1-1-1 0 0,1 1 1 0 0,0-1-1 0 0,0 0 1 0 0,-1 0-1 0 0,1 0 1 0 0,0 0-1 0 0,-1-1 0 0 0,1 1 1 0 0,-1-1-1 0 0,0 0 1 0 0,0 0-1 0 0,6-5 1 0 0,12-11-1 0 0,0-1 1 0 0,-2-1-1 0 0,0-1 0 0 0,25-36 1 0 0,-18 17-705 0 0,39-78 1 0 0,-63 114 714 0 0,0 1-1 0 0,0-1 1 0 0,0 0-1 0 0,-1 0 1 0 0,1 0-1 0 0,-1 0 0 0 0,0 0 1 0 0,-1 0-1 0 0,1-1 1 0 0,-1 1-1 0 0,1 0 1 0 0,-1 0-1 0 0,-1-9 1 0 0,-1 13-50 0 0,1 0 0 0 0,-1 0 0 0 0,1 0 0 0 0,0 0 0 0 0,-1 0 1 0 0,1 0-1 0 0,-1 0 0 0 0,1 0 0 0 0,-1 1 0 0 0,1-1 0 0 0,-1 0 0 0 0,1 1 0 0 0,0-1 1 0 0,-1 1-1 0 0,1 0 0 0 0,0-1 0 0 0,0 1 0 0 0,-2 1 0 0 0,-5 5 51 0 0,1-1 1 0 0,0 1-1 0 0,0 0 0 0 0,1 1 1 0 0,0 0-1 0 0,0 0 0 0 0,1 0 1 0 0,0 0-1 0 0,1 1 0 0 0,0 0 1 0 0,0 0-1 0 0,0 0 0 0 0,1 0 1 0 0,1 1-1 0 0,0-1 0 0 0,0 1 1 0 0,1 0-1 0 0,0-1 0 0 0,0 1 1 0 0,1 0-1 0 0,1 0 0 0 0,1 10 1 0 0,-1-16-36 0 0,0 0 1 0 0,1 0-1 0 0,-1 0 1 0 0,1 0-1 0 0,0 0 1 0 0,0 0-1 0 0,0-1 1 0 0,0 1-1 0 0,1-1 1 0 0,-1 1-1 0 0,1-1 1 0 0,0 0-1 0 0,0 0 1 0 0,5 3-1 0 0,-1-1-31 0 0,-1-1-1 0 0,1 0 1 0 0,0-1-1 0 0,0 1 1 0 0,0-1 0 0 0,1-1-1 0 0,9 3 1 0 0,9 0-1085 0 0,-1-1 0 0 0,1-2 1 0 0,39-1-1 0 0,-64-1 1089 0 0,39 0-3198 0 0,17-1-1673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8837 0 0,'0'0'4566'0'0,"12"15"-4751"0"0,34 49 237 0 0,-43-61-47 0 0,-1 0 0 0 0,0 0 0 0 0,-1 0 0 0 0,1 0 0 0 0,0 0 0 0 0,-1 1 0 0 0,1-1 0 0 0,-1 1 0 0 0,0-1 0 0 0,-1 1 0 0 0,1-1 0 0 0,0 1 0 0 0,-1 0 0 0 0,0-1 0 0 0,0 1 0 0 0,0 0 0 0 0,-1 5 0 0 0,0 1 74 0 0,1-9-43 0 0,-1 0 0 0 0,1 0 1 0 0,-1 0-1 0 0,1 0 1 0 0,-1 0-1 0 0,1 0 1 0 0,-1 0-1 0 0,0 0 1 0 0,1 0-1 0 0,-1 0 1 0 0,0-1-1 0 0,0 1 0 0 0,0 0 1 0 0,0 0-1 0 0,0-1 1 0 0,1 1-1 0 0,-1-1 1 0 0,0 1-1 0 0,-1 0 1 0 0,1-1-1 0 0,0 0 1 0 0,0 1-1 0 0,0-1 0 0 0,0 0 1 0 0,0 0-1 0 0,0 1 1 0 0,0-1-1 0 0,0 0 1 0 0,-1 0-1 0 0,1 0 1 0 0,0 0-1 0 0,0 0 0 0 0,0-1 1 0 0,0 1-1 0 0,0 0 1 0 0,0-1-1 0 0,-1 1 1 0 0,1 0-1 0 0,0-1 1 0 0,0 1-1 0 0,0-1 1 0 0,0 0-1 0 0,0 1 0 0 0,1-1 1 0 0,-1 0-1 0 0,0 1 1 0 0,0-1-1 0 0,0 0 1 0 0,0 0-1 0 0,1 0 1 0 0,-1 0-1 0 0,0 0 1 0 0,1 0-1 0 0,-1 0 0 0 0,1 0 1 0 0,-1 0-1 0 0,1-1 1 0 0,-1-5-70 0 0,1 0 1 0 0,0 0-1 0 0,0 0 0 0 0,0 0 1 0 0,1 0-1 0 0,0 0 1 0 0,1 0-1 0 0,0 1 1 0 0,0-1-1 0 0,0 1 0 0 0,1-1 1 0 0,0 1-1 0 0,0 0 1 0 0,0 0-1 0 0,1 0 1 0 0,0 0-1 0 0,6-7 0 0 0,11-11-187 0 0,0 0 0 0 0,35-28 0 0 0,-47 45 205 0 0,-1-1-8 0 0,4-3-2 0 0,1 0-1 0 0,21-14 1 0 0,-31 23-8 0 0,1 0 0 0 0,-1 0 0 0 0,0 0 0 0 0,1 1 1 0 0,0-1-1 0 0,-1 1 0 0 0,1 0 0 0 0,0 0 0 0 0,-1 0 0 0 0,1 1 0 0 0,0-1 1 0 0,0 1-1 0 0,0 0 0 0 0,0 0 0 0 0,0 0 0 0 0,7 2 0 0 0,-8-1 48 0 0,0 1-1 0 0,-1 0 0 0 0,1 0 0 0 0,0 0 1 0 0,-1 0-1 0 0,1 0 0 0 0,-1 0 1 0 0,0 1-1 0 0,1-1 0 0 0,-1 1 1 0 0,-1 0-1 0 0,1 0 0 0 0,0-1 0 0 0,-1 1 1 0 0,1 0-1 0 0,-1 0 0 0 0,0 1 1 0 0,0-1-1 0 0,0 0 0 0 0,1 4 1 0 0,1 9 75 0 0,0 0 0 0 0,2 28 0 0 0,-4-30-57 0 0,0-5 16 0 0,0 0 0 0 0,0 1-1 0 0,-1-1 1 0 0,-1 0 0 0 0,1 0-1 0 0,-2 0 1 0 0,-4 14 1546 0 0,7-30-1396 0 0,5-14-594 0 0,2 9 259 0 0,0 1-1 0 0,1 0 1 0 0,0 0-1 0 0,1 1 0 0 0,0 0 1 0 0,1 0-1 0 0,0 1 1 0 0,0 1-1 0 0,1 0 0 0 0,19-10 1 0 0,-30 17 124 0 0,1 1 1 0 0,0-1-1 0 0,0 1 1 0 0,0-1-1 0 0,0 1 1 0 0,0 0-1 0 0,0 0 1 0 0,0 0 0 0 0,0 0-1 0 0,0 0 1 0 0,0 0-1 0 0,0 0 1 0 0,0 1-1 0 0,0-1 1 0 0,0 1-1 0 0,0-1 1 0 0,0 1 0 0 0,0 0-1 0 0,-1 0 1 0 0,1 0-1 0 0,0 0 1 0 0,-1 0-1 0 0,1 0 1 0 0,0 0-1 0 0,-1 0 1 0 0,1 1-1 0 0,-1-1 1 0 0,0 1 0 0 0,1-1-1 0 0,-1 1 1 0 0,0 0-1 0 0,0-1 1 0 0,1 4-1 0 0,5 7 200 0 0,-1 0 0 0 0,-1 1 0 0 0,8 25 0 0 0,-7-20-302 0 0,-4-13 133 0 0,-1 0 1 0 0,1 0-1 0 0,0 0 0 0 0,1 0 0 0 0,-1-1 0 0 0,1 1 0 0 0,0-1 1 0 0,0 1-1 0 0,1-1 0 0 0,-1 0 0 0 0,1-1 0 0 0,0 1 0 0 0,0-1 0 0 0,5 4 1 0 0,-6-5 10 0 0,1-1 0 0 0,-1 1 0 0 0,0-1 1 0 0,1 0-1 0 0,-1-1 0 0 0,1 1 1 0 0,-1 0-1 0 0,1-1 0 0 0,-1 0 1 0 0,1 0-1 0 0,-1 0 0 0 0,1 0 0 0 0,0-1 1 0 0,-1 1-1 0 0,0-1 0 0 0,1 0 1 0 0,-1 0-1 0 0,1 0 0 0 0,-1-1 1 0 0,0 1-1 0 0,0-1 0 0 0,5-2 0 0 0,87-59 275 0 0,-68 44-261 0 0,1 0 1 0 0,39-19-1 0 0,-64 37-24 0 0,0-1-1 0 0,-1 1 1 0 0,1 0 0 0 0,0 0 0 0 0,-1 0-1 0 0,1 0 1 0 0,0 1 0 0 0,0-1 0 0 0,0 1 0 0 0,0 0-1 0 0,0 0 1 0 0,-1 0 0 0 0,1 0 0 0 0,0 0-1 0 0,0 0 1 0 0,0 1 0 0 0,0 0 0 0 0,0-1 0 0 0,-1 1-1 0 0,1 0 1 0 0,0 0 0 0 0,-1 1 0 0 0,1-1-1 0 0,-1 0 1 0 0,1 1 0 0 0,-1 0 0 0 0,0 0 0 0 0,1-1-1 0 0,-1 1 1 0 0,0 0 0 0 0,0 1 0 0 0,3 3-1 0 0,2 6 2 0 0,0 0 0 0 0,-1 0 0 0 0,0 1 0 0 0,-1 0 0 0 0,5 21 0 0 0,-8-28-38 0 0,5 43 489 0 0,-6-30-2112 0 0,2-3-4346 0 0,-7-32 3319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2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8537 0 0,'0'0'5616'0'0,"-3"94"-14224"0"0,11-70 3651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3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1656 0 0,'0'0'6895'0'0,"8"15"-6497"0"0,-4-9-347 0 0,6 11 123 0 0,-1 0 1 0 0,-1 0 0 0 0,-1 1-1 0 0,9 29 1 0 0,-14-36-92 0 0,1-1-44 0 0,-1-1 0 0 0,0 1 0 0 0,-1 0 0 0 0,0 0 0 0 0,0 0 0 0 0,-2 15 0 0 0,0-23 67 0 0,1-1 0 0 0,-1 1-1 0 0,0 0 1 0 0,0-1 0 0 0,0 1 0 0 0,0 0 0 0 0,0-1 0 0 0,-1 1-1 0 0,1-1 1 0 0,0 1 0 0 0,-1-1 0 0 0,1 0 0 0 0,-1 0 0 0 0,1 0 0 0 0,-1 1-1 0 0,-2 0 1 0 0,4-2-53 0 0,-1 0 1 0 0,1 1-1 0 0,-1-1 0 0 0,1 0 1 0 0,-1 1-1 0 0,1-1 0 0 0,-1 0 1 0 0,1 0-1 0 0,-1 1 0 0 0,1-1 0 0 0,-1 0 1 0 0,0 0-1 0 0,1 0 0 0 0,-1 0 1 0 0,1 0-1 0 0,-1 0 0 0 0,0 0 0 0 0,1 0 1 0 0,-1 0-1 0 0,1 0 0 0 0,-1 0 1 0 0,1 0-1 0 0,-1 0 0 0 0,0-1 1 0 0,1 1-1 0 0,-1 0 0 0 0,1 0 0 0 0,-1-1 1 0 0,1 1-1 0 0,-1 0 0 0 0,1-1 1 0 0,-1 1-1 0 0,1 0 0 0 0,-1-1 0 0 0,1 1 1 0 0,0-1-1 0 0,-1 1 0 0 0,1-1 1 0 0,0 1-1 0 0,-1-1 0 0 0,1 1 1 0 0,0-1-1 0 0,-1 1 0 0 0,1-1 0 0 0,0 1 1 0 0,0-1-1 0 0,0 1 0 0 0,0-1 1 0 0,0 0-1 0 0,-1 1 0 0 0,1-1 0 0 0,0 1 1 0 0,0-2-1 0 0,1-7-78 0 0,-1 1 1 0 0,1-1-1 0 0,0 1 1 0 0,1-1-1 0 0,0 1 0 0 0,1-1 1 0 0,-1 1-1 0 0,1 0 1 0 0,1 0-1 0 0,0 0 0 0 0,0 1 1 0 0,0-1-1 0 0,9-10 1 0 0,-1 2-60 0 0,1 0 1 0 0,1 1-1 0 0,0 0 1 0 0,26-20 0 0 0,-34 30 47 0 0,0 1 0 0 0,0-1 1 0 0,1 2-1 0 0,-1-1 0 0 0,1 1 0 0 0,0 0 1 0 0,0 0-1 0 0,0 1 0 0 0,1-1 1 0 0,-1 2-1 0 0,13-2 0 0 0,-16 2 64 0 0,0 1-1 0 0,1 1 0 0 0,-1-1 0 0 0,0 1 0 0 0,0-1 1 0 0,1 1-1 0 0,-1 0 0 0 0,0 1 0 0 0,0-1 1 0 0,0 1-1 0 0,0 0 0 0 0,0 0 0 0 0,-1 0 0 0 0,1 0 1 0 0,-1 1-1 0 0,1-1 0 0 0,-1 1 0 0 0,0 0 1 0 0,0 0-1 0 0,0 0 0 0 0,4 6 0 0 0,9 16 241 0 0,-1 0 1 0 0,-1 1-1 0 0,-1 1 0 0 0,10 32 0 0 0,-11-29 338 0 0,-12-30-656 0 0,0 1-1 0 0,0-1 0 0 0,1 0 1 0 0,-1 0-1 0 0,0 0 0 0 0,0 1 1 0 0,0-1-1 0 0,0 0 0 0 0,0 0 1 0 0,0 0-1 0 0,0 1 0 0 0,1-1 1 0 0,-1 0-1 0 0,0 0 1 0 0,0 1-1 0 0,0-1 0 0 0,0 0 1 0 0,0 0-1 0 0,0 1 0 0 0,0-1 1 0 0,0 0-1 0 0,0 0 0 0 0,0 1 1 0 0,0-1-1 0 0,0 0 0 0 0,-1 0 1 0 0,1 0-1 0 0,0 1 1 0 0,0-1-1 0 0,0 0 0 0 0,0 0 1 0 0,0 1-1 0 0,0-1 0 0 0,-1 0 1 0 0,1 0-1 0 0,0 0 0 0 0,0 0 1 0 0,0 1-1 0 0,0-1 1 0 0,-1 0-1 0 0,1 0 0 0 0,0 0 1 0 0,0 0-1 0 0,0 0 0 0 0,-1 0 1 0 0,1 1-1 0 0,0-1 0 0 0,0 0 1 0 0,-1 0-1 0 0,1 0 0 0 0,0 0 1 0 0,-21-3-4788 0 0,-8-7-1709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45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2720 0 0,'0'0'8056'0'0,"0"-11"-7952"0"0,2-30-63 0 0,7 156 3892 0 0,0-22-3793 0 0,-3 95-2250 0 0,-10-177 904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1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73 432 0 0,'0'0'4556'0'0,"-5"-8"-4178"0"0,-20-27 13 0 0,22 32-300 0 0,0 0 0 0 0,-1 1 0 0 0,1-1 0 0 0,-1 1 0 0 0,1-1 0 0 0,-1 1 0 0 0,0 0 0 0 0,0 1 0 0 0,0-1 0 0 0,0 1 0 0 0,0-1 0 0 0,0 1 0 0 0,0 0 0 0 0,0 1 0 0 0,0-1 0 0 0,-1 1 0 0 0,1 0 0 0 0,0 0 0 0 0,-8 1 0 0 0,4-1 3 0 0,-2 1 13 0 0,-1-1 0 0 0,1 2-1 0 0,-1-1 1 0 0,1 1-1 0 0,0 1 1 0 0,-1 0 0 0 0,1 1-1 0 0,1 0 1 0 0,-1 0-1 0 0,-13 9 1 0 0,9-5 42 0 0,2 1 0 0 0,-1 1 0 0 0,1 0 1 0 0,1 1-1 0 0,0 0 0 0 0,-17 22 0 0 0,17-18-101 0 0,0 1 0 0 0,2 1 0 0 0,-1 0-1 0 0,2 0 1 0 0,0 0 0 0 0,1 1 0 0 0,1 0 0 0 0,1 1-1 0 0,0-1 1 0 0,1 1 0 0 0,2 0 0 0 0,-2 23 0 0 0,4-39-60 0 0,0 1 0 0 0,0-1 0 0 0,0 1 1 0 0,1-1-1 0 0,0 1 0 0 0,-1-1 1 0 0,1 1-1 0 0,0-1 0 0 0,0 0 0 0 0,1 0 1 0 0,-1 1-1 0 0,1-1 0 0 0,0 0 1 0 0,0 0-1 0 0,0-1 0 0 0,0 1 0 0 0,0 0 1 0 0,0-1-1 0 0,1 1 0 0 0,-1-1 1 0 0,1 0-1 0 0,0 1 0 0 0,0-1 0 0 0,0-1 1 0 0,0 1-1 0 0,0 0 0 0 0,0-1 1 0 0,0 1-1 0 0,1-1 0 0 0,-1 0 0 0 0,5 1 1 0 0,-2-1 36 0 0,1 0-1 0 0,-1-1 1 0 0,1 1 0 0 0,0-1 0 0 0,-1-1 0 0 0,1 1 0 0 0,-1-1 0 0 0,1 0 0 0 0,-1-1-1 0 0,1 1 1 0 0,-1-1 0 0 0,0 0 0 0 0,0-1 0 0 0,0 0 0 0 0,0 0 0 0 0,6-4 0 0 0,2-4 28 0 0,1 0 1 0 0,-2-1 0 0 0,1-1 0 0 0,-2 0 0 0 0,0-1 0 0 0,0-1-1 0 0,-2 0 1 0 0,14-23 0 0 0,-12 15 38 0 0,0-1 0 0 0,-2 0-1 0 0,-1-1 1 0 0,-1 0 0 0 0,7-33-1 0 0,-13 9 965 0 0,-2 46-780 0 0,1 9-234 0 0,0 14-442 0 0,1-4 512 0 0,0 1 0 0 0,2 0 0 0 0,-1 0 0 0 0,2-1 0 0 0,0 0 0 0 0,1 0 0 0 0,16 29 0 0 0,-19-40-142 0 0,0 0 0 0 0,1 0 0 0 0,-1 0 0 0 0,1-1-1 0 0,0 0 1 0 0,0 0 0 0 0,0 0 0 0 0,1 0 0 0 0,-1-1-1 0 0,1 1 1 0 0,10 4 0 0 0,-11-7-59 0 0,0 1-1 0 0,0-1 1 0 0,0 0-1 0 0,0 0 1 0 0,0-1-1 0 0,0 1 1 0 0,0-1-1 0 0,0 0 1 0 0,1 0-1 0 0,-1-1 1 0 0,0 1-1 0 0,0-1 1 0 0,0 0-1 0 0,0 0 1 0 0,0 0-1 0 0,0 0 1 0 0,0-1-1 0 0,5-2 1 0 0,-1-1-317 0 0,-1 1 1 0 0,1-1-1 0 0,-1-1 1 0 0,0 1 0 0 0,0-1-1 0 0,-1 0 1 0 0,1-1-1 0 0,5-7 1 0 0,3-7-2060 0 0,22-39 1 0 0,-11 17 142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1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0 456 0 0,'0'0'9477'0'0,"-11"3"-9676"0"0,8-2 190 0 0,0-1 3 0 0,-1 1 1 0 0,1-1-1 0 0,0 1 0 0 0,0 0 0 0 0,0 0 1 0 0,0 1-1 0 0,0-1 0 0 0,0 0 1 0 0,0 1-1 0 0,0 0 0 0 0,0 0 1 0 0,1 0-1 0 0,-1 0 0 0 0,1 0 1 0 0,-1 0-1 0 0,1 1 0 0 0,0-1 0 0 0,0 1 1 0 0,0-1-1 0 0,0 1 0 0 0,0 0 1 0 0,1 0-1 0 0,-1 0 0 0 0,1 0 1 0 0,0 0-1 0 0,0 0 0 0 0,-1 4 1 0 0,1-1-18 0 0,0 0 0 0 0,0 0 0 0 0,1 0 1 0 0,0 1-1 0 0,0-1 0 0 0,0 0 0 0 0,1 0 0 0 0,0 1 1 0 0,0-1-1 0 0,1 0 0 0 0,0 0 0 0 0,0 0 1 0 0,3 7-1 0 0,4 2-5 0 0,0-1 0 0 0,0 1 0 0 0,17 17-1 0 0,-13-15 29 0 0,22 33 0 0 0,-35-49 92 0 0,1 1 0 0 0,-1-1 1 0 0,1 1-1 0 0,-1-1 0 0 0,0 0 1 0 0,0 1-1 0 0,0-1 0 0 0,0 1 1 0 0,0-1-1 0 0,0 1 0 0 0,0-1 1 0 0,0 1-1 0 0,0-1 0 0 0,-1 1 1 0 0,1-1-1 0 0,0 0 0 0 0,-1 1 1 0 0,0-1-1 0 0,1 1 0 0 0,-1-1 1 0 0,0 0-1 0 0,1 0 1 0 0,-1 1-1 0 0,0-1 0 0 0,-2 2 1 0 0,-30 29 660 0 0,22-23-717 0 0,-7 6-115 0 0,-16 17 247 0 0,32-30-284 0 0,1 0 1 0 0,-1 0-1 0 0,1 0 1 0 0,0-1 0 0 0,0 2-1 0 0,0-1 1 0 0,0 0-1 0 0,0 0 1 0 0,0 0 0 0 0,0 0-1 0 0,1 0 1 0 0,-1 1 0 0 0,1-1-1 0 0,0 0 1 0 0,-1 1-1 0 0,1 2 1 0 0,0-4-47 0 0,0-1 61 0 0,0 1-1 0 0,0-1 0 0 0,0 0 1 0 0,0 1-1 0 0,1-1 0 0 0,-1 1 0 0 0,0-1 1 0 0,0 0-1 0 0,0 1 0 0 0,0-1 1 0 0,0 0-1 0 0,0 1 0 0 0,0-1 1 0 0,1 0-1 0 0,-1 0 0 0 0,0 1 1 0 0,0-1-1 0 0,1 0 0 0 0,-1 0 0 0 0,0 1 1 0 0,0-1-1 0 0,1 0 0 0 0,-1 0 1 0 0,0 1-1 0 0,0-1 0 0 0,1 0 1 0 0,-1 0-1 0 0,0 0 0 0 0,1 0 1 0 0,-1 0-1 0 0,0 1 0 0 0,1-1 0 0 0,-1 0 1 0 0,0 0-1 0 0,1 0 0 0 0,-1 0 1 0 0,0 0-1 0 0,1 0 0 0 0,-1 0 1 0 0,1 0-1 0 0,21 0-2758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69 5196 0 0,'0'0'5170'0'0,"-1"15"-6867"0"0,0 99 1271 0 0,1-114 428 0 0,0 1 0 0 0,0-1 1 0 0,0 1-1 0 0,0-1 0 0 0,0 1 1 0 0,0-1-1 0 0,0 0 1 0 0,0 1-1 0 0,0-1 0 0 0,0 1 1 0 0,1-1-1 0 0,-1 1 0 0 0,0-1 1 0 0,0 1-1 0 0,0-1 0 0 0,1 0 1 0 0,-1 1-1 0 0,0-1 0 0 0,1 0 1 0 0,-1 1-1 0 0,0-1 0 0 0,1 0 1 0 0,-1 1-1 0 0,0-1 0 0 0,1 0 1 0 0,-1 1-1 0 0,1-1 0 0 0,-1 0 1 0 0,0 0-1 0 0,1 0 0 0 0,-1 1 1 0 0,1-1-1 0 0,-1 0 1 0 0,1 0-1 0 0,-1 0 0 0 0,1 0 1 0 0,-1 0-1 0 0,1 0 0 0 0,-1 0 1 0 0,0 0-1 0 0,1 0 0 0 0,-1 0 1 0 0,1 0-1 0 0,-1 0 0 0 0,1 0 1 0 0,-1-1-1 0 0,1 1 0 0 0,-1 0 1 0 0,1 0-1 0 0,-1 0 0 0 0,0-1 1 0 0,1 1-1 0 0,-1 0 0 0 0,0 0 1 0 0,1-1-1 0 0,-1 1 0 0 0,1-1 1 0 0,22-17 1290 0 0,-19 12-1125 0 0,-1 1 1 0 0,0-1 0 0 0,0 0 0 0 0,-1 0 0 0 0,1 0 0 0 0,-1-1-1 0 0,-1 1 1 0 0,1 0 0 0 0,-1-1 0 0 0,0 1 0 0 0,-1-1 0 0 0,0 0 0 0 0,0-7-1 0 0,0 9-127 0 0,0 0-1 0 0,-1-1 1 0 0,0 1 0 0 0,0-1-1 0 0,0 1 1 0 0,0 0-1 0 0,-1 0 1 0 0,0 0-1 0 0,0 0 1 0 0,-1 0-1 0 0,1 0 1 0 0,-1 0-1 0 0,0 1 1 0 0,0-1-1 0 0,0 1 1 0 0,-5-5-1 0 0,7 9-75 0 0,1 0 0 0 0,-1-1-1 0 0,1 1 1 0 0,-1 0-1 0 0,0-1 1 0 0,1 1-1 0 0,-1 0 1 0 0,1 0-1 0 0,-1-1 1 0 0,1 1 0 0 0,-1 0-1 0 0,0 0 1 0 0,1 0-1 0 0,-1 0 1 0 0,0 0-1 0 0,1 0 1 0 0,-1 0-1 0 0,1 0 1 0 0,-1 0-1 0 0,0 0 1 0 0,1 0 0 0 0,-1 1-1 0 0,1-1 1 0 0,-1 0-1 0 0,0 0 1 0 0,1 0-1 0 0,-1 1 1 0 0,1-1-1 0 0,-1 0 1 0 0,1 1-1 0 0,-1-1 1 0 0,1 1 0 0 0,-1-1-1 0 0,1 0 1 0 0,-1 1-1 0 0,1-1 1 0 0,0 1-1 0 0,-1-1 1 0 0,1 1-1 0 0,0-1 1 0 0,-1 2-1 0 0,-14 28-1133 0 0,12-23 889 0 0,-14 39-3209 0 0,12-20 432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2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0 744 0 0,'0'0'12171'0'0,"-1"14"-11747"0"0,-3 266 668 0 0,5-60-1377 0 0,-1-206-227 0 0,-1 0 0 0 0,0 0-1 0 0,-1 0 1 0 0,-1 0 0 0 0,0-1 0 0 0,-1 1 0 0 0,0-1-1 0 0,-7 13 1 0 0,0-10-2246 0 0,-6-6-1268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2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0 490 1604 0 0,'0'0'6267'0'0,"14"-4"-4779"0"0,35-10-1734 0 0,-1-3-1 0 0,0-1 1 0 0,72-42 0 0 0,-96 47-119 0 0,-1-2 1 0 0,0-1-1 0 0,-1-1 1 0 0,-1-1-1 0 0,-1-1 1 0 0,0-1 0 0 0,-2 0-1 0 0,31-44 1 0 0,-31 35 633 0 0,20-43 0 0 0,-30 54 1876 0 0,10-37 0 0 0,-31 175-183 0 0,-65 250-1718 0 0,80-375-343 0 0,1 0 0 0 0,0 0 0 0 0,1 0 0 0 0,-1 1 0 0 0,1-1 0 0 0,0 1 0 0 0,0 0-1 0 0,0 0 1 0 0,0 0 0 0 0,10-5 0 0 0,-2 0 13 0 0,1 0 0 0 0,1 1-1 0 0,23-11 1 0 0,-26 14 51 0 0,1 2-1 0 0,-1 0 1 0 0,0 0 0 0 0,1 1 0 0 0,0 1-1 0 0,-1-1 1 0 0,1 2 0 0 0,0 0-1 0 0,0 0 1 0 0,18 4 0 0 0,3 3 51 0 0,0 2 0 0 0,42 16 0 0 0,-47-15-17 0 0,-22-7 26 0 0,0-1-1 0 0,0 0 1 0 0,0-1-1 0 0,1 1 1 0 0,-1-1-1 0 0,0 0 1 0 0,1-1-1 0 0,-1 0 1 0 0,7 0-1 0 0,-8-1-15 0 0,-1 0-1 0 0,0-1 0 0 0,0 1 0 0 0,1-1 0 0 0,-1 0 1 0 0,0 0-1 0 0,0 0 0 0 0,-1 0 0 0 0,1-1 0 0 0,0 0 1 0 0,-1 1-1 0 0,0-1 0 0 0,5-6 0 0 0,5-5-58 0 0,-1-1-1 0 0,0 0 0 0 0,-1 0 0 0 0,-1-1 1 0 0,15-33-1 0 0,-20 37 78 0 0,0 0 1 0 0,-1 0-1 0 0,0 0 0 0 0,-1 0 1 0 0,-1 0-1 0 0,0-1 1 0 0,0 0-1 0 0,-1 1 0 0 0,-2-22 1 0 0,1 33-13 0 0,0 0 0 0 0,1 1 1 0 0,-1-1-1 0 0,0 0 1 0 0,0 0-1 0 0,-1 1 1 0 0,1-1-1 0 0,0 0 0 0 0,0 0 1 0 0,0 1-1 0 0,0-1 1 0 0,-1 0-1 0 0,1 1 0 0 0,0-1 1 0 0,-1 0-1 0 0,1 1 1 0 0,0-1-1 0 0,-1 0 0 0 0,1 1 1 0 0,-1-1-1 0 0,1 1 1 0 0,-1-1-1 0 0,1 1 0 0 0,-1-1 1 0 0,1 1-1 0 0,-1-1 1 0 0,0 1-1 0 0,1-1 1 0 0,-1 1-1 0 0,0 0 0 0 0,1-1 1 0 0,-1 1-1 0 0,0 0 1 0 0,0 0-1 0 0,1 0 0 0 0,-1-1 1 0 0,0 1-1 0 0,1 0 1 0 0,-1 0-1 0 0,0 0 0 0 0,-1 0 1 0 0,0 1-19 0 0,1 0 0 0 0,-1-1 0 0 0,0 1 0 0 0,1 0 0 0 0,-1 0 0 0 0,1 0 0 0 0,0 0 0 0 0,-1 0 0 0 0,1 0 0 0 0,0 0 0 0 0,-1 0 0 0 0,1 1 0 0 0,0-1 0 0 0,0 0 0 0 0,0 1 0 0 0,-1 2 0 0 0,-2 5 6 0 0,0 1 0 0 0,1 0 0 0 0,0 0 0 0 0,1 0-1 0 0,0 1 1 0 0,0-1 0 0 0,1 1 0 0 0,1-1 0 0 0,0 0 0 0 0,0 1 0 0 0,1-1 0 0 0,0 1 0 0 0,1-1 0 0 0,0 0 0 0 0,1 0 0 0 0,0 0 0 0 0,1 0 0 0 0,0 0 0 0 0,0-1 0 0 0,1 1 0 0 0,0-1 0 0 0,7 10 0 0 0,-4-10-5 0 0,0-1 0 0 0,1 1 0 0 0,0-2 0 0 0,0 1 1 0 0,1-1-1 0 0,0-1 0 0 0,0 1 0 0 0,0-2 0 0 0,1 1 0 0 0,16 5 1 0 0,-14-7-824 0 0,0-1 0 0 0,0 0 0 0 0,0 0 0 0 0,0-1 0 0 0,23 0 0 0 0,15-4-4435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3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9581 0 0,'0'0'4616'0'0,"15"10"-4363"0"0,35 26-107 0 0,-3 1-1 0 0,58 58 1 0 0,-45-29-206 0 0,-57-96 1576 0 0,0 10-1532 0 0,0 0 1 0 0,2 1-1 0 0,0-1 0 0 0,11-26 1 0 0,38-73-534 0 0,-39 89 273 0 0,-10 17-77 0 0,16-29-232 0 0,-20 40 383 0 0,0 1 0 0 0,0-1 0 0 0,0 1 0 0 0,0-1 0 0 0,0 1 0 0 0,1 0 0 0 0,-1-1 0 0 0,0 1 0 0 0,1 0 0 0 0,-1 0 0 0 0,1 0 0 0 0,-1 0 0 0 0,1 0 0 0 0,-1 0 0 0 0,1 0 0 0 0,0 1 0 0 0,0-1 0 0 0,-1 0 0 0 0,1 1 0 0 0,2-1 0 0 0,-2 2-95 0 0,-1 0 0 0 0,0-1 0 0 0,1 1-1 0 0,-1 0 1 0 0,0 0 0 0 0,0 0 0 0 0,0 0 0 0 0,1 0-1 0 0,-1 0 1 0 0,0 1 0 0 0,0-1 0 0 0,-1 0 0 0 0,1 0-1 0 0,0 1 1 0 0,0-1 0 0 0,-1 1 0 0 0,1-1 0 0 0,0 0-1 0 0,-1 1 1 0 0,0-1 0 0 0,1 1 0 0 0,-1 2 0 0 0,2 0-576 0 0,4 13-1175 0 0</inkml:trace>
  <inkml:trace contextRef="#ctx0" brushRef="#br0" timeOffset="1">846 37 1148 0 0,'0'0'11785'0'0,"-15"0"-11775"0"0,3 0-7 0 0,5-1 2 0 0,1 1-1 0 0,0 0 1 0 0,-1 0-1 0 0,1 1 1 0 0,0 0-1 0 0,-1 0 1 0 0,1 0-1 0 0,0 1 1 0 0,0 0-1 0 0,0 0 1 0 0,0 1-1 0 0,1-1 1 0 0,-11 8-1 0 0,-89 71 87 0 0,91-68-170 0 0,1 0 0 0 0,1 0 0 0 0,0 1 0 0 0,0 1 0 0 0,-10 17 0 0 0,25-27-240 0 0,8-5 256 0 0,9-2 110 0 0,4-2-70 0 0,0 2 0 0 0,0 0 0 0 0,0 2-1 0 0,0 0 1 0 0,0 2 0 0 0,0 1 0 0 0,0 1 0 0 0,0 0-1 0 0,23 9 1 0 0,-18-4-45 0 0,-15-5-318 0 0,0 0 0 0 0,0 0-1 0 0,0-1 1 0 0,19 1 0 0 0,-32-4 220 0 0,0-1-1 0 0,0 1 0 0 0,0 0 0 0 0,-1 0 1 0 0,1 0-1 0 0,0 0 0 0 0,0-1 1 0 0,0 1-1 0 0,-1 0 0 0 0,1 0 1 0 0,0-1-1 0 0,0 1 0 0 0,-1-1 0 0 0,1 1 1 0 0,0-1-1 0 0,-1 1 0 0 0,1-1 1 0 0,0 0-1 0 0,-1 1 0 0 0,1-1 1 0 0,-1 1-1 0 0,1-1 0 0 0,-1 0 0 0 0,1 0 1 0 0,-1 1-1 0 0,0-1 0 0 0,1 0 1 0 0,-1 0-1 0 0,0 0 0 0 0,1 1 1 0 0,-1-1-1 0 0,0 0 0 0 0,0 0 0 0 0,0 0 1 0 0,0 0-1 0 0,0 1 0 0 0,0-1 1 0 0,0-2-1 0 0,0-19-2324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3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0 105 208 0 0,'0'0'3511'0'0,"4"-14"-887"0"0,-1-5-1789 0 0,-1 7-6 0 0,0 1 1 0 0,1-1-1 0 0,1 1 1 0 0,5-15 0 0 0,-6 31-345 0 0,0 0-1 0 0,-1-1 1 0 0,0 1 0 0 0,0 0 0 0 0,2 8 0 0 0,9 43 398 0 0,13 103 1 0 0,-9 63-1081 0 0,-11-126 20 0 0,-1 25-5147 0 0,-5-121 5336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4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1 125 328 0 0,'0'0'9270'0'0,"5"14"-8700"0"0,51 124 259 0 0,-56-136-816 0 0,0 0-1 0 0,1 0 1 0 0,-1-1-1 0 0,1 1 1 0 0,0 0 0 0 0,0-1-1 0 0,-1 1 1 0 0,1-1 0 0 0,0 1-1 0 0,0-1 1 0 0,0 0-1 0 0,1 1 1 0 0,-1-1 0 0 0,0 0-1 0 0,0 0 1 0 0,1 0-1 0 0,2 2 1 0 0,-3-3 16 0 0,1 0-1 0 0,-1 0 0 0 0,0 0 1 0 0,1 0-1 0 0,-1 0 1 0 0,0-1-1 0 0,1 1 1 0 0,-1-1-1 0 0,0 1 1 0 0,0-1-1 0 0,1 1 1 0 0,-1-1-1 0 0,0 1 1 0 0,0-1-1 0 0,0 0 1 0 0,0 0-1 0 0,0 0 1 0 0,0 0-1 0 0,0 0 1 0 0,0 0-1 0 0,0 0 1 0 0,1-2-1 0 0,24-29-6 0 0,-22 25-72 0 0,1 0 1 0 0,0 1-1 0 0,1-1 0 0 0,0 1 1 0 0,0 0-1 0 0,0 0 0 0 0,1 1 0 0 0,8-6 1 0 0,-13 10 31 0 0,0 0 0 0 0,1 0 1 0 0,-1 1-1 0 0,0-1 0 0 0,0 1 1 0 0,0 0-1 0 0,1-1 0 0 0,-1 1 0 0 0,0 0 1 0 0,0 0-1 0 0,0 1 0 0 0,1-1 1 0 0,-1 0-1 0 0,0 1 0 0 0,0-1 1 0 0,0 1-1 0 0,0 0 0 0 0,0-1 0 0 0,3 3 1 0 0,41 27 316 0 0,-40-26-269 0 0,0 1 0 0 0,0-1 0 0 0,0 1 0 0 0,1-2 1 0 0,0 1-1 0 0,8 3 0 0 0,-3-5-21 0 0,0 0-1 0 0,0-1 1 0 0,0 0 0 0 0,0 0 0 0 0,0-2 0 0 0,-1 1 0 0 0,1-1-1 0 0,0-1 1 0 0,0 0 0 0 0,-1-1 0 0 0,1 0 0 0 0,-1-1-1 0 0,0 0 1 0 0,0-1 0 0 0,0 0 0 0 0,17-11 0 0 0,-16 8-181 0 0,-1 0 1 0 0,1-1-1 0 0,-2 0 1 0 0,1-1-1 0 0,-1 0 1 0 0,-1-1-1 0 0,0 0 0 0 0,0 0 1 0 0,-1-1-1 0 0,0 0 1 0 0,-1 0-1 0 0,-1-1 1 0 0,9-23-1 0 0,-14 35 193 0 0,-1 0 0 0 0,1-1-1 0 0,0 1 1 0 0,-1 0 0 0 0,0-1 0 0 0,1 1-1 0 0,-1-1 1 0 0,0 1 0 0 0,0 0-1 0 0,1-1 1 0 0,-1 1 0 0 0,0-1 0 0 0,-1 1-1 0 0,1 0 1 0 0,0-1 0 0 0,0 1-1 0 0,0-1 1 0 0,-1 1 0 0 0,1 0 0 0 0,-1-1-1 0 0,1 1 1 0 0,-1 0 0 0 0,0 0 0 0 0,1-1-1 0 0,-1 1 1 0 0,0 0 0 0 0,0 0-1 0 0,0 0 1 0 0,0 0 0 0 0,0 0 0 0 0,-2-2-1 0 0,0 2-3 0 0,-1 0 0 0 0,1 0 0 0 0,-1 0 0 0 0,0 0-1 0 0,0 0 1 0 0,1 1 0 0 0,-1-1 0 0 0,0 1 0 0 0,0 0-1 0 0,0 0 1 0 0,-3 1 0 0 0,-1 1 85 0 0,0-1 1 0 0,0 1-1 0 0,0 1 1 0 0,1-1-1 0 0,-1 1 1 0 0,1 1-1 0 0,0 0 1 0 0,0 0-1 0 0,0 0 1 0 0,0 0-1 0 0,1 1 1 0 0,-7 6-1 0 0,5-4 92 0 0,1 0 0 0 0,0 1 0 0 0,0 0 0 0 0,0 0-1 0 0,1 0 1 0 0,0 1 0 0 0,1 0 0 0 0,-9 18 0 0 0,12-21-129 0 0,0 1 1 0 0,0 0 0 0 0,0-1-1 0 0,1 1 1 0 0,0 0 0 0 0,0 0-1 0 0,1 0 1 0 0,0 0-1 0 0,0 0 1 0 0,0 0 0 0 0,4 13-1 0 0,-3-16-57 0 0,0 0-1 0 0,1 1 1 0 0,0-1 0 0 0,0 0-1 0 0,0 0 1 0 0,0 0-1 0 0,1 0 1 0 0,0-1-1 0 0,0 1 1 0 0,0 0 0 0 0,0-1-1 0 0,0 0 1 0 0,0 0-1 0 0,1 0 1 0 0,0 0 0 0 0,0-1-1 0 0,-1 1 1 0 0,9 2-1 0 0,15 5-229 0 0,1-2 1 0 0,0 0-1 0 0,0-2 0 0 0,0-1 0 0 0,58 1 0 0 0,-39-2-395 0 0,70 4-3601 0 0,-42-6-555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4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1 447 8149 0 0,'0'0'1263'0'0,"7"-18"-814"0"0,0-2-456 0 0,-2 6-30 0 0,1 0-1 0 0,0 0 1 0 0,1 1-1 0 0,0 0 1 0 0,1 0-1 0 0,13-15 1 0 0,27-34 192 0 0,2 3 1 0 0,97-86 0 0 0,-142 140 13 0 0,1 1 0 0 0,-1 0-1 0 0,1 0 1 0 0,0 1 0 0 0,0-1 0 0 0,12-3 0 0 0,-17 6-154 0 0,1 1 0 0 0,-1-1 0 0 0,0 1 1 0 0,1 0-1 0 0,-1 0 0 0 0,0-1 1 0 0,1 1-1 0 0,-1 0 0 0 0,1 0 0 0 0,-1 0 1 0 0,0 1-1 0 0,1-1 0 0 0,-1 0 1 0 0,0 0-1 0 0,1 1 0 0 0,-1-1 0 0 0,0 1 1 0 0,0-1-1 0 0,1 1 0 0 0,-1 0 1 0 0,0-1-1 0 0,0 1 0 0 0,0 0 0 0 0,0 0 1 0 0,0 0-1 0 0,0 0 0 0 0,0 0 0 0 0,0 0 1 0 0,0 0-1 0 0,0 0 0 0 0,-1 0 1 0 0,1 0-1 0 0,0 0 0 0 0,-1 1 0 0 0,1-1 1 0 0,-1 0-1 0 0,1 0 0 0 0,-1 1 1 0 0,1-1-1 0 0,-1 0 0 0 0,0 3 0 0 0,3 12 175 0 0,-1 0 0 0 0,0 1-1 0 0,-1-1 1 0 0,-1 1-1 0 0,-4 30 1 0 0,-19 81 455 0 0,-27 46-550 0 0,-4 15-174 0 0,47-155 7 0 0,1 0 0 0 0,2 0 0 0 0,-1 56 0 0 0,5-83 57 0 0,1-1 0 0 0,-1 0 0 0 0,1 0 0 0 0,1 0 0 0 0,-1 0 0 0 0,1 0-1 0 0,0 0 1 0 0,0 0 0 0 0,1 0 0 0 0,-1-1 0 0 0,1 1 0 0 0,1-1 0 0 0,-1 0 0 0 0,7 8-1 0 0,-3-6 19 0 0,0 0-1 0 0,1-1 1 0 0,0 0-1 0 0,-1 0 0 0 0,2-1 1 0 0,-1 0-1 0 0,1-1 0 0 0,14 7 1 0 0,2-3-61 0 0,-1-1 0 0 0,2-1 1 0 0,-1-1-1 0 0,1-2 1 0 0,-1 0-1 0 0,32-1 1 0 0,-55-2 4 0 0,0 0 0 0 0,1 0 1 0 0,-1 0-1 0 0,0 0 1 0 0,0-1-1 0 0,1 1 0 0 0,-1-1 1 0 0,0 1-1 0 0,0-1 1 0 0,0 0-1 0 0,1 0 0 0 0,-1 0 1 0 0,0 0-1 0 0,0 0 1 0 0,-1 0-1 0 0,1-1 1 0 0,0 1-1 0 0,0-1 0 0 0,0 1 1 0 0,-1-1-1 0 0,3-3 1 0 0,-3 3-30 0 0,0 0 0 0 0,0-1 0 0 0,0 1 0 0 0,-1 0 0 0 0,1-1 0 0 0,-1 1 0 0 0,1-1 0 0 0,-1 1 0 0 0,0-1 1 0 0,0 1-1 0 0,0-1 0 0 0,0 1 0 0 0,-1-1 0 0 0,1 1 0 0 0,-1-1 0 0 0,1 1 0 0 0,-1-1 0 0 0,0 1 0 0 0,0 0 0 0 0,-2-5 1 0 0,-3-2-18 0 0,1-1 1 0 0,-2 1 0 0 0,1 0 0 0 0,-1 0 0 0 0,-1 1 0 0 0,1 0-1 0 0,-14-10 1 0 0,-68-48 396 0 0,68 52-158 0 0,-111-85 1965 0 0,132 99-2109 0 0,0 0 0 0 0,-1 0 0 0 0,1 0 0 0 0,0 0 0 0 0,0-1 1 0 0,-1 1-1 0 0,1 0 0 0 0,0 0 0 0 0,-1 0 0 0 0,1-1 0 0 0,0 1 0 0 0,0 0 0 0 0,0 0 0 0 0,-1-1 0 0 0,1 1 0 0 0,0 0 0 0 0,0-1 0 0 0,0 1 1 0 0,0 0-1 0 0,0-1 0 0 0,-1 1 0 0 0,1 0 0 0 0,0-1 0 0 0,0 1 0 0 0,0 0 0 0 0,0-1 0 0 0,0 1 0 0 0,0 0 0 0 0,0-1 0 0 0,0 1 0 0 0,0 0 1 0 0,0-1-1 0 0,0 1 0 0 0,1 0 0 0 0,-1-1 0 0 0,0 1 0 0 0,0-1 0 0 0,15-5-314 0 0,36 4-292 0 0,-35 1 570 0 0,77-7-2078 0 0,-26-3-2043 0 0,-18 1 404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0 10197 0 0,'0'0'3050'0'0,"-1"17"-2636"0"0,-12 256 1507 0 0,8-127-1847 0 0,4 140-259 0 0,1-286 201 0 0,0 0 0 0 0,0 1 1 0 0,0-1-1 0 0,0 1 0 0 0,0-1 1 0 0,0 1-1 0 0,0-1 0 0 0,0 0 1 0 0,0 1-1 0 0,0-1 0 0 0,0 1 1 0 0,0-1-1 0 0,0 1 1 0 0,1-1-1 0 0,-1 0 0 0 0,0 1 1 0 0,0-1-1 0 0,0 0 0 0 0,1 1 1 0 0,-1-1-1 0 0,0 1 0 0 0,1-1 1 0 0,-1 0-1 0 0,0 0 0 0 0,0 1 1 0 0,1-1-1 0 0,-1 0 0 0 0,1 0 1 0 0,-1 1-1 0 0,0-1 0 0 0,1 0 1 0 0,-1 0-1 0 0,1 0 0 0 0,-1 1 1 0 0,0-1-1 0 0,1 0 0 0 0,-1 0 1 0 0,1 0-1 0 0,-1 0 0 0 0,1 0 1 0 0,-1 0-1 0 0,0 0 0 0 0,1 0 1 0 0,-1 0-1 0 0,1 0 0 0 0,-1 0 1 0 0,1-1-1 0 0,-1 1 0 0 0,0 0 1 0 0,1 0-1 0 0,23-15 1061 0 0,-18 11-1064 0 0,245-181-445 0 0,-202 142-1239 0 0,52-58 0 0 0,-93 92 1183 0 0,29-36-2081 0 0,-19 10-2590 0 0,-11 6 287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5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0 248 4060 0 0,'0'0'7764'0'0,"5"14"-7357"0"0,17 46-52 0 0,-19-55-322 0 0,0-1 0 0 0,0 1 0 0 0,0-1 0 0 0,1 1 0 0 0,-1-1 1 0 0,1 0-1 0 0,0 0 0 0 0,1-1 0 0 0,-1 1 0 0 0,0-1 0 0 0,1 0 0 0 0,0 0 0 0 0,0-1 1 0 0,0 1-1 0 0,0-1 0 0 0,0 0 0 0 0,0 0 0 0 0,10 1 0 0 0,-8-1 17 0 0,4 1-4 0 0,0 0 0 0 0,0-1 0 0 0,0 0 0 0 0,0-1 0 0 0,0-1 0 0 0,0 1 0 0 0,0-2 0 0 0,1 0-1 0 0,-1 0 1 0 0,0-1 0 0 0,0 0 0 0 0,-1-1 0 0 0,1 0 0 0 0,0 0 0 0 0,-1-2 0 0 0,0 1 0 0 0,0-1 0 0 0,15-10 0 0 0,0-3-187 0 0,0-1 1 0 0,-2-2 0 0 0,0 0 0 0 0,-1-1 0 0 0,27-37 0 0 0,-39 46-30 0 0,0 0 0 0 0,0-1 0 0 0,12-26 0 0 0,-20 35 138 0 0,0 0 0 0 0,0 0 1 0 0,0 0-1 0 0,0 0 0 0 0,-1-1 0 0 0,0 1 0 0 0,0 0 0 0 0,-1-1 0 0 0,1 1 0 0 0,-1-1 0 0 0,0 1 0 0 0,0-1 0 0 0,-1 1 0 0 0,0 0 0 0 0,-1-7 0 0 0,1 10 19 0 0,0 1 1 0 0,0-1-1 0 0,0 1 0 0 0,0-1 1 0 0,0 1-1 0 0,0-1 1 0 0,-1 1-1 0 0,1 0 0 0 0,0 0 1 0 0,-1 0-1 0 0,1-1 1 0 0,-1 1-1 0 0,1 0 0 0 0,-1 1 1 0 0,1-1-1 0 0,-1 0 1 0 0,0 0-1 0 0,1 1 1 0 0,-1-1-1 0 0,0 1 0 0 0,1 0 1 0 0,-1-1-1 0 0,0 1 1 0 0,0 0-1 0 0,0 0 0 0 0,1 0 1 0 0,-1 0-1 0 0,0 0 1 0 0,0 1-1 0 0,-3 0 0 0 0,-1 0 22 0 0,-1 0 0 0 0,1 1 0 0 0,-1-1 0 0 0,1 2 0 0 0,0-1 0 0 0,-12 6 0 0 0,8 0 105 0 0,0-1-1 0 0,0 1 1 0 0,0 1 0 0 0,1-1 0 0 0,1 2 0 0 0,-1-1-1 0 0,2 1 1 0 0,-1 1 0 0 0,1-1 0 0 0,-5 13 0 0 0,8-17-111 0 0,1 0 0 0 0,0 1 1 0 0,0-1-1 0 0,1 1 1 0 0,0 0-1 0 0,0 0 0 0 0,1 0 1 0 0,0 0-1 0 0,0 0 0 0 0,0 0 1 0 0,1 0-1 0 0,0 0 1 0 0,1 0-1 0 0,-1 0 0 0 0,1 0 1 0 0,1 0-1 0 0,-1 0 0 0 0,1-1 1 0 0,4 11-1 0 0,-3-13 16 0 0,0 1 0 0 0,1-1 1 0 0,-1 0-1 0 0,1 0 0 0 0,0 0 0 0 0,0-1 0 0 0,0 1 0 0 0,0-1 0 0 0,1 0 1 0 0,-1 0-1 0 0,1-1 0 0 0,0 1 0 0 0,0-1 0 0 0,0 0 0 0 0,0 0 0 0 0,0-1 0 0 0,0 1 1 0 0,1-1-1 0 0,-1 0 0 0 0,0-1 0 0 0,7 1 0 0 0,-1 0 33 0 0,1-1-1 0 0,0 0 0 0 0,0-1 1 0 0,0 0-1 0 0,-1-1 1 0 0,1 0-1 0 0,0-1 1 0 0,18-7-1 0 0,-4-1 18 0 0,0-2 0 0 0,-1-1 1 0 0,-1-1-1 0 0,0-1 0 0 0,-1-1 0 0 0,-1-1 0 0 0,0-1 0 0 0,-2-1 0 0 0,0-1 0 0 0,23-32 0 0 0,-50 65-10 0 0,0 0-1 0 0,1 1 1 0 0,0 0 0 0 0,1-1-1 0 0,0 2 1 0 0,1-1-1 0 0,1 0 1 0 0,0 1-1 0 0,1 0 1 0 0,0 0 0 0 0,1-1-1 0 0,1 18 1 0 0,0-28-57 0 0,0-1-1 0 0,0 1 1 0 0,1-1 0 0 0,-1 1 0 0 0,1-1 0 0 0,0 1 0 0 0,0-1 0 0 0,0 1-1 0 0,0-1 1 0 0,0 0 0 0 0,0 1 0 0 0,1-1 0 0 0,-1 0 0 0 0,1 0 0 0 0,-1 0-1 0 0,1 0 1 0 0,0 0 0 0 0,0-1 0 0 0,4 4 0 0 0,-3-4 22 0 0,0 1-1 0 0,0-1 1 0 0,0 0 0 0 0,0 0-1 0 0,1 0 1 0 0,-1 0 0 0 0,0-1 0 0 0,1 0-1 0 0,-1 1 1 0 0,0-1 0 0 0,1 0 0 0 0,-1-1-1 0 0,5 0 1 0 0,6-2 60 0 0,-1 0 1 0 0,1-1-1 0 0,-1-1 0 0 0,1 0 0 0 0,22-13 0 0 0,45-30-52 0 0,-48 27-52 0 0,0 2 0 0 0,0 1 0 0 0,2 2 0 0 0,51-17 0 0 0,-83 32-6 0 0,1 0 0 0 0,-1 0 0 0 0,1 1 0 0 0,0-1 0 0 0,-1 1 0 0 0,1 0 0 0 0,0 0 0 0 0,0 0 0 0 0,-1 0 0 0 0,7 2 0 0 0,-8-2 7 0 0,-1 1-1 0 0,1 0 1 0 0,-1 0 0 0 0,1 0-1 0 0,0 0 1 0 0,-1 0 0 0 0,0 0-1 0 0,1 0 1 0 0,-1 0 0 0 0,0 0-1 0 0,1 1 1 0 0,-1-1-1 0 0,0 1 1 0 0,0-1 0 0 0,0 1-1 0 0,0-1 1 0 0,-1 1 0 0 0,1-1-1 0 0,0 1 1 0 0,-1 0 0 0 0,1-1-1 0 0,-1 1 1 0 0,1 3 0 0 0,4 23 2 0 0,-1 1 1 0 0,-2-1 0 0 0,-2 53 0 0 0,-16 89 124 0 0,7-97-60 0 0,-24 351-87 0 0,18-216 3 0 0,14-192 10 0 0,-1 0 0 0 0,-1 1 0 0 0,0-1 1 0 0,-1-1-1 0 0,-6 17 0 0 0,8-29 37 0 0,1 1 0 0 0,-1-1 0 0 0,0 0 0 0 0,0 1 1 0 0,0-1-1 0 0,0 0 0 0 0,-1 0 0 0 0,1 0 0 0 0,-1 0 0 0 0,0-1 0 0 0,-4 5 0 0 0,5-6 18 0 0,0 0 0 0 0,0 0-1 0 0,-1-1 1 0 0,1 1 0 0 0,0 0-1 0 0,0-1 1 0 0,0 1 0 0 0,0-1-1 0 0,-1 0 1 0 0,1 0-1 0 0,0 1 1 0 0,0-1 0 0 0,-1-1-1 0 0,1 1 1 0 0,0 0 0 0 0,0-1-1 0 0,0 1 1 0 0,-1-1 0 0 0,1 1-1 0 0,0-1 1 0 0,-3-2-1 0 0,0 0 28 0 0,-1 0 1 0 0,0-1-1 0 0,1 0 0 0 0,0 0 0 0 0,0 0 0 0 0,0-1 0 0 0,0 0 0 0 0,1 0 0 0 0,0 0 0 0 0,0 0 0 0 0,-4-9 0 0 0,-4-5 41 0 0,2-1 1 0 0,-9-24-1 0 0,10 18-100 0 0,0 0-1 0 0,2-1 1 0 0,1 0 0 0 0,1 0-1 0 0,1-1 1 0 0,2 1 0 0 0,1-1-1 0 0,1 0 1 0 0,1 1-1 0 0,1-1 1 0 0,1 0 0 0 0,2 1-1 0 0,1 0 1 0 0,1 0-1 0 0,1 1 1 0 0,2 0 0 0 0,0 0-1 0 0,2 1 1 0 0,1 0-1 0 0,0 1 1 0 0,2 1 0 0 0,1 0-1 0 0,23-26 1 0 0,-22 31-42 0 0,0 0-1 0 0,1 2 1 0 0,0 0 0 0 0,2 1-1 0 0,-1 1 1 0 0,41-22 0 0 0,-41 28-26 0 0,-1 0 0 0 0,1 1 0 0 0,0 1 1 0 0,1 1-1 0 0,0 0 0 0 0,0 2 0 0 0,0 0 1 0 0,34 1-1 0 0,-33 1 24 0 0,1 1 1 0 0,-1 2-1 0 0,0 0 1 0 0,0 1-1 0 0,0 1 1 0 0,0 1-1 0 0,22 8 1 0 0,-43-13 32 0 0,1 0 1 0 0,-1 0-1 0 0,1 0 1 0 0,-1 1-1 0 0,1-1 1 0 0,-1 0-1 0 0,1 0 1 0 0,-1 0-1 0 0,1 0 0 0 0,-1 1 1 0 0,1-1-1 0 0,-1 0 1 0 0,0 1-1 0 0,1-1 1 0 0,-1 0-1 0 0,1 0 1 0 0,-1 1-1 0 0,0-1 1 0 0,1 1-1 0 0,-1-1 1 0 0,0 0-1 0 0,0 1 1 0 0,1-1-1 0 0,-1 1 0 0 0,0-1 1 0 0,0 1-1 0 0,1-1 1 0 0,-1 1-1 0 0,0-1 1 0 0,0 1-1 0 0,0-1 1 0 0,0 1-1 0 0,0-1 1 0 0,0 1-1 0 0,0-1 1 0 0,0 1-1 0 0,-16 11-574 0 0,-31 2-4716 0 0,27-12-192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7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1748 0 0,'0'0'10026'0'0,"0"-3"-9706"0"0,0 2-246 0 0,0 0 0 0 0,0 0 0 0 0,0 0-1 0 0,0 0 1 0 0,1 0 0 0 0,-1 0 0 0 0,0 0-1 0 0,0 0 1 0 0,1 0 0 0 0,-1 1-1 0 0,1-1 1 0 0,-1 0 0 0 0,0 0 0 0 0,1 0-1 0 0,0 1 1 0 0,-1-1 0 0 0,1 0-1 0 0,-1 0 1 0 0,1 1 0 0 0,0-1 0 0 0,0 0-1 0 0,-1 1 1 0 0,1-1 0 0 0,0 1 0 0 0,0-1-1 0 0,1 0 1 0 0,33-7 886 0 0,19 3-915 0 0,1 3 0 0 0,0 3 0 0 0,91 12 0 0 0,-144-13-41 0 0,14 1-123 0 0,-9-1-260 0 0,-1 1 0 0 0,1 0-1 0 0,0 0 1 0 0,-1 0 0 0 0,13 4 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0:5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7233 0 0,'0'0'7907'0'0,"14"-1"-7506"0"0,16-1-372 0 0,1 1-1 0 0,-1 1 1 0 0,1 2 0 0 0,31 7 0 0 0,33 20 196 0 0,-22-6-1551 0 0,-24-12-4461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6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73 3040 0 0,'0'0'1752'0'0,"-2"20"-1444"0"0,0 3-256 0 0,-14 99 113 0 0,-42 124 107 0 0,43-185 14 0 0,15-60-214 0 0,4-34 820 0 0,30-86-1359 0 0,39-127 722 0 0,-68 232-120 0 0,1 0-1 0 0,0 0 0 0 0,1 0 1 0 0,17-25-1 0 0,-21 34-102 0 0,0 1 0 0 0,0 0 0 0 0,1 1-1 0 0,0-1 1 0 0,-1 0 0 0 0,1 1 0 0 0,1 0 0 0 0,-1 0 0 0 0,0 0-1 0 0,1 1 1 0 0,-1-1 0 0 0,1 1 0 0 0,0 0 0 0 0,-1 0 0 0 0,1 1 0 0 0,0-1-1 0 0,0 1 1 0 0,8 0 0 0 0,-12 0 1 0 0,1 1 0 0 0,0 0 0 0 0,0 1 0 0 0,-1-1 0 0 0,1 0-1 0 0,0 0 1 0 0,0 1 0 0 0,-1-1 0 0 0,1 1 0 0 0,0 0 0 0 0,-1-1 0 0 0,1 1 0 0 0,-1 0 0 0 0,1 0 0 0 0,-1 0-1 0 0,1 0 1 0 0,-1 0 0 0 0,0 0 0 0 0,1 1 0 0 0,1 1 0 0 0,-1 1 6 0 0,1 0-1 0 0,-1 0 1 0 0,0 0 0 0 0,0 0-1 0 0,0 0 1 0 0,0 0 0 0 0,-1 0-1 0 0,1 5 1 0 0,1 8 0 0 0,0 0 1 0 0,-2 1-1 0 0,0 20 0 0 0,0-20 0 0 0,-2 0 0 0 0,0-1 0 0 0,-1 1 0 0 0,-1 0 0 0 0,-1-1 0 0 0,0 0 0 0 0,-1 1-1 0 0,-1-2 1 0 0,0 1 0 0 0,-12 20 0 0 0,14-33-984 0 0</inkml:trace>
  <inkml:trace contextRef="#ctx0" brushRef="#br0" timeOffset="1">535 76 2704 0 0,'0'0'7578'0'0,"0"16"-8287"0"0,-4 243 1971 0 0,9-43-859 0 0,-3 131-1953 0 0,-8-310-2069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0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1 112 0 0,'0'0'335'0'0,"11"6"-524"0"0,34 18 109 0 0,-39-21 76 0 0,-1-1 1 0 0,1 1-1 0 0,0-1 0 0 0,0-1 1 0 0,0 1-1 0 0,0-1 0 0 0,0 0 1 0 0,0-1-1 0 0,10 0 0 0 0,-12 0-11 0 0,1 0-1 0 0,0 1 1 0 0,0-1-1 0 0,0 1 0 0 0,-1 0 1 0 0,1 0-1 0 0,0 0 0 0 0,7 4 1 0 0,-6-2 14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07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71 380 0 0,'0'0'9669'0'0,"-4"-13"-10547"0"0,4 15 895 0 0,-1-1-1 0 0,0 1 1 0 0,0-1 0 0 0,-1 0 0 0 0,1 1 0 0 0,0-1-1 0 0,0 0 1 0 0,-1 0 0 0 0,1 0 0 0 0,-1 0 0 0 0,1 0-1 0 0,-1 0 1 0 0,1 0 0 0 0,-1-1 0 0 0,1 1 0 0 0,-1 0-1 0 0,0-1 1 0 0,1 0 0 0 0,-4 1 0 0 0,-35 5 58 0 0,36-6-32 0 0,0 0-48 0 0,-3 1 110 0 0,0-1 1 0 0,0 1 0 0 0,0-2-1 0 0,-11 0 1 0 0,17 1-92 0 0,0-1-1 0 0,1 1 1 0 0,-1 0-1 0 0,0 0 1 0 0,0 0-1 0 0,0 0 0 0 0,0-1 1 0 0,1 1-1 0 0,-1 0 1 0 0,0-1-1 0 0,0 1 1 0 0,1-1-1 0 0,-1 1 1 0 0,0-1-1 0 0,0 1 1 0 0,1-1-1 0 0,-1 1 1 0 0,1-1-1 0 0,-1 0 1 0 0,1 1-1 0 0,-1-1 1 0 0,1 0-1 0 0,-1 1 1 0 0,1-1-1 0 0,-1 0 0 0 0,1 0 1 0 0,0 0-1 0 0,-1 1 1 0 0,1-1-1 0 0,0 0 1 0 0,0 0-1 0 0,0 0 1 0 0,0 0-1 0 0,0 1 1 0 0,0-1-1 0 0,0 0 1 0 0,0 0-1 0 0,0 0 1 0 0,0 0-1 0 0,0 0 1 0 0,0 1-1 0 0,1-1 1 0 0,-1 0-1 0 0,0 0 0 0 0,0 0 1 0 0,1 1-1 0 0,-1-1 1 0 0,1-1-1 0 0,1-1-47 0 0,0 0 0 0 0,0 0 0 0 0,1 0 0 0 0,-1 0 0 0 0,1 0 0 0 0,-1 0 0 0 0,1 1 0 0 0,0 0 0 0 0,0-1 0 0 0,0 1 0 0 0,0 0 0 0 0,1 0 0 0 0,5-2 0 0 0,-3 1 5 0 0,0 1-1 0 0,0 0 0 0 0,1 0 1 0 0,-1 1-1 0 0,0-1 0 0 0,1 1 1 0 0,7 0-1 0 0,-13 1 28 0 0,-1 0-1 0 0,0 0 1 0 0,0 0-1 0 0,1 0 1 0 0,-1 0 0 0 0,0 0-1 0 0,0 0 1 0 0,1 0-1 0 0,-1 0 1 0 0,0 1 0 0 0,0-1-1 0 0,1 0 1 0 0,-1 0-1 0 0,0 0 1 0 0,0 0 0 0 0,0 0-1 0 0,1 0 1 0 0,-1 0-1 0 0,0 1 1 0 0,0-1 0 0 0,1 0-1 0 0,-1 0 1 0 0,0 0-1 0 0,0 1 1 0 0,0-1 0 0 0,0 0-1 0 0,0 0 1 0 0,1 0-1 0 0,-1 1 1 0 0,0-1 0 0 0,0 0-1 0 0,0 0 1 0 0,0 1 0 0 0,0-1-1 0 0,0 0 1 0 0,0 0-1 0 0,0 1 1 0 0,0-1 0 0 0,-4 14 86 0 0,-9 9 282 0 0,8-19-229 0 0,0 0-1 0 0,0 0 1 0 0,-1 0 0 0 0,1-1 0 0 0,-1 0 0 0 0,1 0 0 0 0,-1 0 0 0 0,0-1 0 0 0,0 0 0 0 0,0 0 0 0 0,0 0 0 0 0,-11 0 0 0 0,1 2 324 0 0,25-8-1087 0 0,-1 0 0 0 0,0-1 1 0 0,1 1-1 0 0,6-7 0 0 0,-70 40-8938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0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5074 886 1644 0 0,'0'0'9302'0'0,"0"10"-5806"0"0,-35-10-3627 0 0,-50 1 453 0 0,1-4-1 0 0,-135-21 1 0 0,-434-124-142 0 0,145 30 13 0 0,226 62-111 0 0,-483-31 0 0 0,446 72-72 0 0,-410-25 130 0 0,0-46-38 0 0,255 11-94 0 0,474 74-64 0 0,0 0 0 0 0,0 0 1 0 0,0 0-1 0 0,0 1 0 0 0,0-1 0 0 0,0 0 1 0 0,0 0-1 0 0,0 1 0 0 0,1-1 1 0 0,-1 0-1 0 0,0 0 0 0 0,0 1 0 0 0,1-1 1 0 0,-1 0-1 0 0,1 1 0 0 0,-1-1 1 0 0,0 0-1 0 0,1 1 0 0 0,-1-1 0 0 0,1 0 1 0 0,0 1-1 0 0,0-1 0 0 0,17-24-56 0 0,-16 23-2 0 0,119-162-134 0 0,-120 161 269 0 0,1 1 1 0 0,0-1-1 0 0,-1 0 1 0 0,0 1 0 0 0,1-1-1 0 0,-1 0 1 0 0,0 0 0 0 0,-1 0-1 0 0,1 0 1 0 0,0 0-1 0 0,-1-3 1 0 0,-21 10-195 0 0,6 3 66 0 0,-1 2 1 0 0,1-1-1 0 0,1 2 1 0 0,-23 18 0 0 0,-49 52-417 0 0,68-62 496 0 0,9-10 28 0 0,-13 13-3 0 0,-37 47 1 0 0,54-62-8 0 0,1 0 0 0 0,-1 1 0 0 0,1-1 1 0 0,1 1-1 0 0,-1 0 0 0 0,1 1 0 0 0,0-1 1 0 0,1 0-1 0 0,0 1 0 0 0,0 0 0 0 0,1-1 0 0 0,-1 1 1 0 0,1 8-1 0 0,2-10-1 0 0,0-1 0 0 0,1 1 0 0 0,-1-1 0 0 0,1 0 0 0 0,0 1 0 0 0,0-1 1 0 0,1 0-1 0 0,-1 0 0 0 0,1 0 0 0 0,0-1 0 0 0,1 1 0 0 0,-1-1 0 0 0,1 0 0 0 0,0 0 0 0 0,0 0 0 0 0,0 0 0 0 0,1 0 1 0 0,-1-1-1 0 0,1 0 0 0 0,5 3 0 0 0,8 5 139 0 0,2-1 1 0 0,-1 0 0 0 0,39 11 0 0 0,-10-6 35 0 0,2-3 0 0 0,0-1 0 0 0,0-3 0 0 0,1-3 0 0 0,54 1 316 0 0,-123-14-1260 0 0,-14-7-5750 0 0,6 0-576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4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83 2896 0 0,'0'0'2802'0'0,"-14"-13"-2489"0"0,-45-39 34 0 0,57 50-310 0 0,1 1 0 0 0,0-1-1 0 0,-1 1 1 0 0,1 0 0 0 0,-1 0 0 0 0,1-1-1 0 0,-1 1 1 0 0,1 0 0 0 0,-1 0 0 0 0,0 1 0 0 0,0-1-1 0 0,1 0 1 0 0,-1 0 0 0 0,0 1 0 0 0,0 0 0 0 0,0-1-1 0 0,0 1 1 0 0,0 0 0 0 0,0 0 0 0 0,1 0 0 0 0,-1 0-1 0 0,0 0 1 0 0,0 0 0 0 0,0 0 0 0 0,0 1 0 0 0,0-1-1 0 0,0 1 1 0 0,0-1 0 0 0,1 1 0 0 0,-1 0-1 0 0,-3 1 1 0 0,1 2-133 0 0,1-1 0 0 0,-1 1 0 0 0,1 0 0 0 0,-1 0-1 0 0,1 0 1 0 0,1 0 0 0 0,-1 1 0 0 0,-2 5 0 0 0,0-2 77 0 0,-3 10-29 0 0,0 0 0 0 0,1 1-1 0 0,1 0 1 0 0,1 0 0 0 0,1 1 0 0 0,0 0-1 0 0,2-1 1 0 0,0 1 0 0 0,1 0-1 0 0,1 0 1 0 0,2 20 0 0 0,-2-39 56 0 0,0 0 0 0 0,0-1 0 0 0,0 1 0 0 0,0 0 0 0 0,0 0 1 0 0,0-1-1 0 0,0 1 0 0 0,1 0 0 0 0,-1-1 0 0 0,0 1 0 0 0,0 0 0 0 0,0-1 0 0 0,1 1 0 0 0,-1 0 0 0 0,0-1 1 0 0,1 1-1 0 0,-1 0 0 0 0,1-1 0 0 0,-1 1 0 0 0,1-1 0 0 0,-1 1 0 0 0,1-1 0 0 0,0 2 0 0 0,0-2 30 0 0,0 0 0 0 0,-1-1 0 0 0,1 1 0 0 0,0 0 0 0 0,-1 0 0 0 0,1 0 0 0 0,0 0 0 0 0,-1 0 0 0 0,1-1 0 0 0,-1 1 0 0 0,1 0 0 0 0,0 0 0 0 0,-1-1 0 0 0,1 1 0 0 0,-1-1 0 0 0,1 1 0 0 0,-1 0 0 0 0,1-1 0 0 0,0 0 0 0 0,26-33 1285 0 0,-24 29-1353 0 0,10-15 256 0 0,-9 13-262 0 0,1 0 0 0 0,0 0-1 0 0,0 0 1 0 0,0 0 0 0 0,1 1 0 0 0,11-10 0 0 0,-15 15-2 0 0,0 0 1 0 0,-1 0-1 0 0,1 0 1 0 0,0 1-1 0 0,0-1 0 0 0,0 0 1 0 0,0 1-1 0 0,0-1 1 0 0,0 1-1 0 0,0 0 1 0 0,1 0-1 0 0,-1-1 1 0 0,0 2-1 0 0,0-1 1 0 0,0 0-1 0 0,0 0 0 0 0,0 0 1 0 0,0 1-1 0 0,0 0 1 0 0,0-1-1 0 0,0 1 1 0 0,0 0-1 0 0,0 0 1 0 0,0 0-1 0 0,-1 0 0 0 0,1 0 1 0 0,0 0-1 0 0,0 0 1 0 0,-1 1-1 0 0,1-1 1 0 0,-1 1-1 0 0,3 2 1 0 0,7 8-1 0 0,-1-1 0 0 0,-1 1 1 0 0,1 1-1 0 0,-2 0 0 0 0,0 0 1 0 0,7 18-1 0 0,32 87 64 0 0,-31-73 63 0 0,-3 0 0 0 0,-1 1 0 0 0,-2 1 0 0 0,-2 0 0 0 0,-3 0 1 0 0,1 59-1 0 0,-6-103-5 0 0,-1-1 0 0 0,1 0 0 0 0,0 1 0 0 0,-1-1 0 0 0,1 0 0 0 0,-1 1 0 0 0,0-1 0 0 0,0 0 0 0 0,0 0 1 0 0,0 0-1 0 0,0 0 0 0 0,0 0 0 0 0,-1 0 0 0 0,1 0 0 0 0,-1 0 0 0 0,1-1 0 0 0,-1 1 0 0 0,0 0 0 0 0,0-1 0 0 0,0 1 0 0 0,1-1 0 0 0,-1 0 1 0 0,-1 0-1 0 0,1 0 0 0 0,0 0 0 0 0,0 0 0 0 0,0 0 0 0 0,0 0 0 0 0,-1-1 0 0 0,1 1 0 0 0,-4 0 0 0 0,-8 1 251 0 0,0-1-1 0 0,-1 0 0 0 0,1-1 0 0 0,-16-2 0 0 0,8 1-546 0 0,10 1 199 0 0,-1-1 0 0 0,1-1 0 0 0,0 1 0 0 0,0-2 0 0 0,0 0-1 0 0,0 0 1 0 0,0-1 0 0 0,-14-7 0 0 0,24 9-183 0 0,1 1 0 0 0,-1-1 0 0 0,1 1 0 0 0,0-1 0 0 0,0 1-1 0 0,0-1 1 0 0,0 0 0 0 0,0 0 0 0 0,0 0 0 0 0,0 1 0 0 0,1-1 0 0 0,-1 0-1 0 0,0 0 1 0 0,1 0 0 0 0,0 0 0 0 0,-1 0 0 0 0,1 0 0 0 0,0 0 0 0 0,0 0-1 0 0,0 0 1 0 0,0 0 0 0 0,1 0 0 0 0,-1 0 0 0 0,1 0 0 0 0,-1 0-1 0 0,1 0 1 0 0,-1 0 0 0 0,1 0 0 0 0,1-2 0 0 0,13-28-4142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4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2 484 0 0,'0'0'7095'0'0,"-5"15"-8601"0"0,-6 19 1552 0 0,-24 74 236 0 0,31-93-333 0 0,1 0 0 0 0,0 0 1 0 0,1 0-1 0 0,1 1 1 0 0,0 22-1 0 0,1-37 53 0 0,0 1-1 0 0,0-1 1 0 0,1 1-1 0 0,-1-1 1 0 0,0 1-1 0 0,1-1 0 0 0,-1 0 1 0 0,1 1-1 0 0,-1-1 1 0 0,1 0-1 0 0,-1 1 1 0 0,1-1-1 0 0,0 0 1 0 0,0 0-1 0 0,0 1 1 0 0,0-1-1 0 0,0 0 1 0 0,0 0-1 0 0,0 0 0 0 0,0 0 1 0 0,0 0-1 0 0,0 0 1 0 0,2 0-1 0 0,-1 0 30 0 0,1 0 0 0 0,-1-1 0 0 0,0 1 0 0 0,0-1 0 0 0,1 0 0 0 0,-1 1 0 0 0,1-1 0 0 0,-1 0-1 0 0,0-1 1 0 0,1 1 0 0 0,-1 0 0 0 0,0-1 0 0 0,3 0 0 0 0,3-1 121 0 0,-1-1 0 0 0,1 0-1 0 0,-1 0 1 0 0,0-1 0 0 0,0 0 0 0 0,-1 0 0 0 0,11-9-1 0 0,-10 6 21 0 0,-1 0 0 0 0,0 0-1 0 0,-1-1 1 0 0,1 0 0 0 0,-2 0 0 0 0,1-1-1 0 0,-1 1 1 0 0,0-1 0 0 0,-1 0-1 0 0,0 0 1 0 0,0 0 0 0 0,-1-1-1 0 0,-1 1 1 0 0,2-14 0 0 0,-2 18-125 0 0,-1 0 0 0 0,0 0 0 0 0,0 0 1 0 0,0 0-1 0 0,0 1 0 0 0,-1-1 0 0 0,0 0 0 0 0,0 0 1 0 0,0 0-1 0 0,0 1 0 0 0,-1-1 0 0 0,0 1 0 0 0,0-1 1 0 0,0 1-1 0 0,-1 0 0 0 0,1-1 0 0 0,-1 1 1 0 0,0 1-1 0 0,0-1 0 0 0,0 0 0 0 0,-1 1 0 0 0,1-1 1 0 0,-1 1-1 0 0,0 0 0 0 0,0 0 0 0 0,0 1 0 0 0,0-1 1 0 0,0 1-1 0 0,-9-3 0 0 0,9 3-192 0 0,0 2-1 0 0,0-1 1 0 0,0 0-1 0 0,0 1 1 0 0,0 0-1 0 0,0 0 1 0 0,0 0-1 0 0,0 0 1 0 0,0 1-1 0 0,0-1 1 0 0,0 1-1 0 0,0 0 1 0 0,0 0-1 0 0,-4 2 1 0 0,4-1-426 0 0,0 0 0 0 0,0 0 0 0 0,1 0 0 0 0,-1 0 1 0 0,0 1-1 0 0,1 0 0 0 0,0 0 0 0 0,-4 3 0 0 0,-1 3-2364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0 534 4820 0 0,'0'0'5276'0'0,"2"18"-7681"0"0,4 50 2293 0 0,4-1 0 0 0,34 127 0 0 0,-39-178 177 0 0,2 0 0 0 0,0 0 1 0 0,0-1-1 0 0,2 0 1 0 0,0 0-1 0 0,22 26 0 0 0,-29-37 8 0 0,1-1 0 0 0,0 0 0 0 0,0-1 0 0 0,0 1 0 0 0,0 0 0 0 0,1-1 0 0 0,-1 0-1 0 0,1 0 1 0 0,-1 0 0 0 0,1 0 0 0 0,0 0 0 0 0,0-1 0 0 0,0 0 0 0 0,0 0-1 0 0,0 0 1 0 0,0 0 0 0 0,0 0 0 0 0,0-1 0 0 0,0 0 0 0 0,0 0 0 0 0,1 0 0 0 0,-1 0-1 0 0,0-1 1 0 0,0 0 0 0 0,0 1 0 0 0,0-1 0 0 0,0-1 0 0 0,0 1 0 0 0,0-1 0 0 0,-1 1-1 0 0,1-1 1 0 0,0 0 0 0 0,-1-1 0 0 0,4-2 0 0 0,7-5 88 0 0,0-1 0 0 0,-2-1 1 0 0,1 0-1 0 0,-1-1 0 0 0,-1-1 0 0 0,0 1 0 0 0,13-24 1 0 0,-9 10-297 0 0,-1 0 1 0 0,-1 0 0 0 0,14-43 0 0 0,-24 60 152 0 0,-1 1-1 0 0,0-1 1 0 0,0 0-1 0 0,0 0 1 0 0,-2 0-1 0 0,1 1 1 0 0,-1-1-1 0 0,0 0 1 0 0,-3-12-1 0 0,3 22-20 0 0,0-1-1 0 0,0 0 1 0 0,0 1-1 0 0,0-1 1 0 0,0 0 0 0 0,0 1-1 0 0,0-1 1 0 0,0 1 0 0 0,0-1-1 0 0,0 0 1 0 0,-1 1-1 0 0,1-1 1 0 0,0 1 0 0 0,0-1-1 0 0,-1 0 1 0 0,1 1-1 0 0,0-1 1 0 0,-1 1 0 0 0,1-1-1 0 0,-1 1 1 0 0,1 0-1 0 0,-1-1 1 0 0,1 1 0 0 0,-1-1-1 0 0,1 1 1 0 0,-1 0-1 0 0,1-1 1 0 0,-1 1 0 0 0,1 0-1 0 0,-1 0 1 0 0,1-1 0 0 0,-1 1-1 0 0,0 0 1 0 0,1 0-1 0 0,-1 0 1 0 0,0 0 0 0 0,1 0-1 0 0,-1 0 1 0 0,1 0-1 0 0,-1 0 1 0 0,0 0 0 0 0,1 0-1 0 0,-1 0 1 0 0,0 0-1 0 0,1 0 1 0 0,-1 0 0 0 0,1 1-1 0 0,-2-1 1 0 0,0 2-107 0 0,0-1-1 0 0,0 1 1 0 0,0 0 0 0 0,0 0-1 0 0,1-1 1 0 0,-1 1 0 0 0,0 0-1 0 0,1 1 1 0 0,0-1 0 0 0,-3 4 0 0 0,-7 19-146 0 0,2 1 0 0 0,0 0 1 0 0,2 0-1 0 0,1 0 0 0 0,1 1 1 0 0,-3 49-1 0 0,7-62 214 0 0,2 0-1 0 0,0 0 1 0 0,0-1-1 0 0,2 1 1 0 0,-1 0 0 0 0,9 21-1 0 0,-8-27 51 0 0,0 0-1 0 0,1 0 1 0 0,0 0 0 0 0,1-1 0 0 0,-1 0-1 0 0,2 0 1 0 0,-1 0 0 0 0,1 0-1 0 0,0-1 1 0 0,0 0 0 0 0,11 8-1 0 0,-14-12 42 0 0,0 0 0 0 0,0-1 0 0 0,0 1-1 0 0,0-1 1 0 0,1 0 0 0 0,-1 0-1 0 0,0 0 1 0 0,1 0 0 0 0,-1 0 0 0 0,1-1-1 0 0,-1 0 1 0 0,0 1 0 0 0,1-1-1 0 0,-1-1 1 0 0,1 1 0 0 0,-1 0 0 0 0,1-1-1 0 0,-1 0 1 0 0,1 1 0 0 0,-1-1-1 0 0,0-1 1 0 0,0 1 0 0 0,1 0 0 0 0,-1-1-1 0 0,0 0 1 0 0,5-3 0 0 0,6-5 209 0 0,0-1 0 0 0,-1 0 0 0 0,23-25 0 0 0,-7 2-229 0 0,-1 0 0 0 0,-1-2 0 0 0,-2-1 0 0 0,-2-1 0 0 0,34-76 1 0 0,-34 57-818 0 0,-3 0 1 0 0,-2-1 0 0 0,17-100 0 0 0,-32 134 483 0 0,0 0 0 0 0,-1 0 1 0 0,-2-32-1 0 0,-1 49 434 0 0,1-1 1 0 0,-1 0-1 0 0,0 1 1 0 0,-1 0-1 0 0,0-1 0 0 0,0 1 1 0 0,0 0-1 0 0,-1 0 1 0 0,0 0-1 0 0,-1 0 0 0 0,1 0 1 0 0,-1 1-1 0 0,-1 0 1 0 0,-5-7-1 0 0,10 12-132 0 0,-1 0 1 0 0,0 1-1 0 0,1-1 0 0 0,-1 0 0 0 0,0 1 1 0 0,1-1-1 0 0,-1 0 0 0 0,0 1 0 0 0,0-1 1 0 0,0 1-1 0 0,0 0 0 0 0,0-1 1 0 0,0 1-1 0 0,0 0 0 0 0,1-1 0 0 0,-1 1 1 0 0,0 0-1 0 0,0 0 0 0 0,0 0 0 0 0,0 0 1 0 0,0 0-1 0 0,0 0 0 0 0,0 0 0 0 0,0 0 1 0 0,0 0-1 0 0,0 0 0 0 0,0 0 0 0 0,0 1 1 0 0,0-1-1 0 0,0 0 0 0 0,0 1 1 0 0,0-1-1 0 0,0 1 0 0 0,0-1 0 0 0,1 1 1 0 0,-1 0-1 0 0,0-1 0 0 0,0 1 0 0 0,1 0 1 0 0,-1-1-1 0 0,0 1 0 0 0,1 0 0 0 0,-2 1 1 0 0,-2 5-208 0 0,-1 0 1 0 0,1 0-1 0 0,1 0 1 0 0,-5 12-1 0 0,4-8 193 0 0,-8 20-148 0 0,1 0-1 0 0,2 0 1 0 0,2 1 0 0 0,0 0 0 0 0,-2 38 0 0 0,5-9 187 0 0,7 113-1 0 0,0-138 78 0 0,2-1 0 0 0,1-1 0 0 0,2 1 0 0 0,1-1 0 0 0,1 0 0 0 0,2-1-1 0 0,2 0 1 0 0,1-1 0 0 0,1-1 0 0 0,2 0 0 0 0,42 55 0 0 0,-48-73-60 0 0,0 0 0 0 0,1-2 0 0 0,1 1 1 0 0,0-2-1 0 0,26 16 0 0 0,-30-20 90 0 0,0-1 0 0 0,1 0 1 0 0,0-1-1 0 0,0 0 0 0 0,0 0 1 0 0,0-1-1 0 0,0-1 0 0 0,1 0 1 0 0,17 1-1 0 0,-28-4-78 0 0,-1 1 0 0 0,1 0 0 0 0,-1-1 0 0 0,1 1-1 0 0,-1 0 1 0 0,1-1 0 0 0,-1 1 0 0 0,1-1 0 0 0,-1 1 0 0 0,0-1 0 0 0,1 1 0 0 0,-1-1-1 0 0,0 1 1 0 0,0-1 0 0 0,1 1 0 0 0,-1-1 0 0 0,0 1 0 0 0,0-1 0 0 0,0 1 0 0 0,1-1-1 0 0,-1 0 1 0 0,0 1 0 0 0,0-1 0 0 0,0 1 0 0 0,0-1 0 0 0,0 0 0 0 0,0 1 0 0 0,0-1-1 0 0,0 1 1 0 0,-1-1 0 0 0,1 1 0 0 0,0-1 0 0 0,0 0 0 0 0,-1 0 0 0 0,-5-24 153 0 0,0 13-479 0 0,-1 1 0 0 0,0 0 0 0 0,-1 0 1 0 0,0 1-1 0 0,0 0 0 0 0,-1 1 0 0 0,0-1 0 0 0,-1 2 0 0 0,0-1 1 0 0,0 1-1 0 0,-1 1 0 0 0,0 0 0 0 0,-21-9 0 0 0,-9-3-336 0 0,0 2-1 0 0,-71-18 1 0 0,89 29 897 0 0,1 0-246 0 0,43 9-638 0 0,9 3 700 0 0,1-1 0 0 0,0-2 0 0 0,0-2 0 0 0,1 0 0 0 0,-1-2 0 0 0,44-7 0 0 0,-52 4 28 0 0,1-2 1 0 0,-1 0-1 0 0,0-1 1 0 0,0-1 0 0 0,-1-1-1 0 0,0-2 1 0 0,0 0-1 0 0,37-26 1 0 0,-35 17 65 0 0,0-1 1 0 0,-1-1 0 0 0,-1-1-1 0 0,-2-1 1 0 0,0 0-1 0 0,-1-2 1 0 0,-2 0-1 0 0,-1-1 1 0 0,-1-1-1 0 0,22-55 1 0 0,-24 46-298 0 0,-1 0 0 0 0,-2-1 0 0 0,-2 0 1 0 0,-1-1-1 0 0,-3 1 0 0 0,0-1 0 0 0,-3 0 1 0 0,-4-56-1 0 0,1 76 129 0 0,-1 1 0 0 0,-1 0-1 0 0,-7-24 1 0 0,7 33 115 0 0,1 0-1 0 0,-1 0 0 0 0,0 1 1 0 0,0-1-1 0 0,-1 1 0 0 0,-1 0 1 0 0,1 1-1 0 0,-9-10 0 0 0,14 17-145 0 0,-1-1-1 0 0,1 1 1 0 0,0 0-1 0 0,0 0 1 0 0,0-1-1 0 0,-1 1 1 0 0,1 0-1 0 0,0 0 1 0 0,0 0-1 0 0,-1-1 1 0 0,1 1-1 0 0,0 0 1 0 0,0 0-1 0 0,-1 0 1 0 0,1-1-1 0 0,0 1 1 0 0,-1 0-1 0 0,1 0 1 0 0,0 0-1 0 0,-1 0 1 0 0,1 0-1 0 0,0 0 1 0 0,-1 0-1 0 0,1 0 1 0 0,0 0-1 0 0,-1 0 1 0 0,1 0-1 0 0,0 0 1 0 0,-1 0 0 0 0,1 0-1 0 0,0 0 1 0 0,-1 0-1 0 0,1 0 1 0 0,0 0-1 0 0,-1 1 1 0 0,1-1-1 0 0,0 0 1 0 0,0 0-1 0 0,-1 0 1 0 0,1 0-1 0 0,0 1 1 0 0,0-1-1 0 0,-1 0 1 0 0,1 0-1 0 0,0 1 1 0 0,0-1-1 0 0,0 0 1 0 0,-1 0-1 0 0,1 1 1 0 0,0-1-1 0 0,0 0 1 0 0,0 1-1 0 0,0-1 1 0 0,-1 1-1 0 0,-4 21-1003 0 0,5-17 895 0 0,-7 38 295 0 0,3 0 0 0 0,2 1 0 0 0,2-1 0 0 0,9 79 0 0 0,48 171 552 0 0,17-66-343 0 0,-47-155-1047 0 0,32 137-1 0 0,-57-200 194 0 0,-1-6 39 0 0,-1 0 1 0 0,1 0-1 0 0,-1 0 1 0 0,1-1-1 0 0,-1 1 1 0 0,0 0 0 0 0,0 0-1 0 0,-1 4 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0 786 416 0 0,'0'0'10382'0'0,"13"-18"-9941"0"0,-1-1-422 0 0,-3 6-17 0 0,-1 0 0 0 0,1 1 0 0 0,1 0 1 0 0,0 0-1 0 0,1 1 0 0 0,0 1 0 0 0,18-14 1 0 0,104-64 472 0 0,169-84 0 0 0,-98 61-346 0 0,60-59 155 0 0,-161 85-4210 0 0,-88 70 111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8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235 125 6193 0 0,'0'0'3452'0'0,"1"-15"-2734"0"0,2-6-484 0 0,1-55 690 0 0,-4 75-904 0 0,-1 0 0 0 0,1 1-1 0 0,0-1 1 0 0,-1 0 0 0 0,1 1-1 0 0,-1-1 1 0 0,1 0 0 0 0,-1 1 0 0 0,1-1-1 0 0,-1 1 1 0 0,1-1 0 0 0,-1 1 0 0 0,0-1-1 0 0,1 1 1 0 0,-1-1 0 0 0,0 1 0 0 0,1-1-1 0 0,-1 1 1 0 0,0 0 0 0 0,1-1 0 0 0,-1 1-1 0 0,0 0 1 0 0,0 0 0 0 0,1 0-1 0 0,-1 0 1 0 0,0-1 0 0 0,0 1 0 0 0,0 0-1 0 0,1 0 1 0 0,-1 1 0 0 0,-1-1 0 0 0,-27 2-214 0 0,20 0 118 0 0,0 1 0 0 0,1 1 0 0 0,0-1 0 0 0,-1 1 0 0 0,1 1 0 0 0,1-1 0 0 0,-1 1 0 0 0,-9 8 0 0 0,2 0-58 0 0,1 1 1 0 0,-23 26-1 0 0,35-38 118 0 0,-28 40-133 0 0,28-39 109 0 0,1-1 1 0 0,0 1-1 0 0,-1 0 1 0 0,1 0-1 0 0,0-1 1 0 0,0 1-1 0 0,1 0 1 0 0,-1 0-1 0 0,0 0 1 0 0,1 0-1 0 0,0 0 1 0 0,0 0-1 0 0,0 0 1 0 0,0 5-1 0 0,1-7 35 0 0,-1-1 0 0 0,1 1-1 0 0,-1 0 1 0 0,1-1-1 0 0,-1 1 1 0 0,1 0 0 0 0,-1-1-1 0 0,1 1 1 0 0,0-1 0 0 0,-1 1-1 0 0,1-1 1 0 0,0 1 0 0 0,0-1-1 0 0,-1 1 1 0 0,1-1 0 0 0,0 0-1 0 0,0 1 1 0 0,0-1 0 0 0,-1 0-1 0 0,1 0 1 0 0,0 0-1 0 0,0 1 1 0 0,0-1 0 0 0,1 0-1 0 0,27 0 127 0 0,-22 0-48 0 0,53-4 128 0 0,-40 2-266 0 0,-1 1 1 0 0,32 2-1 0 0,-45 0 6 0 0,1 0-1 0 0,-1 0 1 0 0,0 1 0 0 0,0-1 0 0 0,0 1-1 0 0,0 1 1 0 0,0-1 0 0 0,0 1-1 0 0,0 0 1 0 0,-1 0 0 0 0,1 1-1 0 0,4 4 1 0 0,-2-1 52 0 0,0 1 0 0 0,-1 0 0 0 0,0 0 0 0 0,0 1-1 0 0,-1 0 1 0 0,0 0 0 0 0,0 1 0 0 0,-1-1 0 0 0,0 1 0 0 0,-1 0 0 0 0,0 1 0 0 0,-1-1-1 0 0,0 0 1 0 0,-1 1 0 0 0,0 0 0 0 0,1 18 0 0 0,-3-21 136 0 0,0 1 1 0 0,0 0-1 0 0,-1-1 1 0 0,0 1-1 0 0,0-1 1 0 0,-1 1-1 0 0,0-1 1 0 0,-1 0-1 0 0,0 0 0 0 0,0 0 1 0 0,-1 0-1 0 0,0 0 1 0 0,0-1-1 0 0,-1 1 1 0 0,0-1-1 0 0,0 0 1 0 0,0-1-1 0 0,-1 1 1 0 0,0-1-1 0 0,-1 0 1 0 0,-9 7-1 0 0,5-5-67 0 0,-1-1 0 0 0,1 0 0 0 0,-1 0 1 0 0,0-1-1 0 0,-1-1 0 0 0,1 0 0 0 0,-1-1 0 0 0,0 0 0 0 0,0-1 0 0 0,0 0 0 0 0,-21 1 1 0 0,33-4-108 0 0,1 0 1 0 0,-1 0-1 0 0,1 0 1 0 0,0 0 0 0 0,-1-1-1 0 0,1 1 1 0 0,0 0 0 0 0,-1 0-1 0 0,1 0 1 0 0,0 0 0 0 0,0-1-1 0 0,-1 1 1 0 0,1 0 0 0 0,0 0-1 0 0,0-1 1 0 0,-1 1 0 0 0,1 0-1 0 0,0-1 1 0 0,0 1 0 0 0,-1 0-1 0 0,1 0 1 0 0,0-1 0 0 0,0 1-1 0 0,0 0 1 0 0,0-1 0 0 0,0 1-1 0 0,0-1 1 0 0,0 1 0 0 0,-1 0-1 0 0,1-1 1 0 0,0 1-1 0 0,0 0 1 0 0,0-1 0 0 0,0 1-1 0 0,0 0 1 0 0,1-1 0 0 0,-1 1-1 0 0,0 0 1 0 0,0-1 0 0 0,0 1-1 0 0,0-1 1 0 0,0 1 0 0 0,0 0-1 0 0,1 0 1 0 0,-1-1 0 0 0,0 1-1 0 0,0 0 1 0 0,0-1 0 0 0,1 1-1 0 0,-1 0 1 0 0,0 0 0 0 0,0-1-1 0 0,1 1 1 0 0,-1 0 0 0 0,14-21-2315 0 0,-13 20 2105 0 0,13-17-3823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8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67 116 2824 0 0,'0'0'6241'0'0,"-3"14"-7420"0"0,1 1 1175 0 0,-2 2-5 0 0,0 0 0 0 0,2 0 0 0 0,0 0 0 0 0,1 1-1 0 0,1-1 1 0 0,3 33 0 0 0,-2-48 15 0 0,-1-1 0 0 0,1 1 0 0 0,-1 0-1 0 0,1 0 1 0 0,0-1 0 0 0,0 1 0 0 0,0-1 0 0 0,0 1 0 0 0,0-1-1 0 0,0 1 1 0 0,0-1 0 0 0,0 1 0 0 0,1-1 0 0 0,-1 0 0 0 0,0 0-1 0 0,1 0 1 0 0,-1 0 0 0 0,1 0 0 0 0,0 0 0 0 0,-1 0 0 0 0,1 0-1 0 0,0 0 1 0 0,-1-1 0 0 0,1 1 0 0 0,0-1 0 0 0,0 1 0 0 0,-1-1 0 0 0,1 0-1 0 0,0 0 1 0 0,0 0 0 0 0,0 0 0 0 0,0 0 0 0 0,-1 0 0 0 0,1 0-1 0 0,0-1 1 0 0,2 0 0 0 0,1 0 68 0 0,-1 0 1 0 0,1 0-1 0 0,0-1 1 0 0,-1 0-1 0 0,1 0 0 0 0,-1-1 1 0 0,0 1-1 0 0,0-1 0 0 0,0 0 1 0 0,0 0-1 0 0,0 0 0 0 0,4-5 1 0 0,-1-1 97 0 0,-1-1 0 0 0,0 1-1 0 0,0-2 1 0 0,-1 1 0 0 0,0 0 0 0 0,-1-1 0 0 0,0 0 0 0 0,-1 0-1 0 0,0 0 1 0 0,-1-1 0 0 0,0 1 0 0 0,-1-1 0 0 0,0-19 0 0 0,-1 24-85 0 0,-1 1 0 0 0,0 0 1 0 0,0 0-1 0 0,0 0 0 0 0,0 0 1 0 0,-1 0-1 0 0,0 0 0 0 0,-1 0 1 0 0,1 0-1 0 0,-1 1 0 0 0,-6-10 0 0 0,6 11-67 0 0,0 1-1 0 0,-1-1 0 0 0,1 1 1 0 0,-1 0-1 0 0,0 0 0 0 0,1 0 1 0 0,-2 0-1 0 0,1 1 0 0 0,0 0 0 0 0,0-1 1 0 0,-1 1-1 0 0,1 1 0 0 0,-1-1 1 0 0,1 1-1 0 0,-1 0 0 0 0,-8-1 1 0 0,6 1-82 0 0,1 0 1 0 0,0 1-1 0 0,-1 0 1 0 0,1 0-1 0 0,0 0 1 0 0,0 1-1 0 0,-1 0 1 0 0,1 0-1 0 0,0 1 1 0 0,0 0-1 0 0,-9 3 1 0 0,13-3-143 0 0,0-1 0 0 0,-1 0 0 0 0,1 1 0 0 0,0 0 0 0 0,0 0 0 0 0,0-1 1 0 0,0 1-1 0 0,0 0 0 0 0,1 0 0 0 0,-1 1 0 0 0,0-1 0 0 0,1 0 0 0 0,0 1 0 0 0,-1-1 0 0 0,1 1 0 0 0,0-1 0 0 0,0 1 0 0 0,1-1 0 0 0,-1 1 1 0 0,0-1-1 0 0,1 1 0 0 0,0 0 0 0 0,-1 0 0 0 0,1-1 0 0 0,0 1 0 0 0,1 0 0 0 0,-1-1 0 0 0,1 6 0 0 0,6 6-2479 0 0,14-2-365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8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0 203 7221 0 0,'0'0'4885'0'0,"17"16"-7016"0"0,56 56 2103 0 0,-59-56 97 0 0,0 1 1 0 0,-1 1-1 0 0,-1 0 0 0 0,-1 0 1 0 0,0 1-1 0 0,-1 1 0 0 0,-2-1 1 0 0,9 27-1 0 0,-6-17 96 0 0,-7-21 77 0 0,-1 0 0 0 0,0 1 0 0 0,-1-1 0 0 0,0 1-1 0 0,0 0 1 0 0,0 17 0 0 0,-21-57 2690 0 0,12 16-2901 0 0,1-1-1 0 0,1 0 0 0 0,0 0 1 0 0,1 0-1 0 0,0 0 0 0 0,0-23 1 0 0,-1-103-363 0 0,5 110 292 0 0,0 27 34 0 0,4-104-160 0 0,-3 94 64 0 0,1 0 0 0 0,1 0 0 0 0,0 0 0 0 0,1 0-1 0 0,7-15 1 0 0,-10 28-20 0 0,0 0 0 0 0,-1 0 0 0 0,1 0 0 0 0,0 1 0 0 0,1-1 0 0 0,-1 0 0 0 0,0 1 0 0 0,0-1 0 0 0,1 1 0 0 0,-1 0 0 0 0,1-1 0 0 0,-1 1 0 0 0,1 0 0 0 0,-1 0 0 0 0,1 0 0 0 0,0 0 0 0 0,2-1 1 0 0,24-1-5315 0 0,-8 6 1322 0 0</inkml:trace>
  <inkml:trace contextRef="#ctx0" brushRef="#br0" timeOffset="1">578 179 6825 0 0,'0'0'5228'0'0,"30"105"-7016"0"0,-25-83 1788 0 0,-3-3-492 0 0,-2-2-956 0 0,0-8-1465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3:4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 1592 0 0,'0'0'5462'0'0,"16"-16"-5620"0"0,55-51 17 0 0,-65 62 200 0 0,0-1 0 0 0,0 1 1 0 0,0 1-1 0 0,1-1 0 0 0,0 1 1 0 0,0 0-1 0 0,0 1 1 0 0,0 0-1 0 0,1 0 0 0 0,-1 0 1 0 0,1 1-1 0 0,0 0 0 0 0,-1 1 1 0 0,1-1-1 0 0,0 2 1 0 0,0-1-1 0 0,0 1 0 0 0,0 0 1 0 0,13 2-1 0 0,-19-2-39 0 0,-1 0-1 0 0,1 1 1 0 0,0-1 0 0 0,-1 0-1 0 0,1 1 1 0 0,-1-1 0 0 0,1 1-1 0 0,0-1 1 0 0,-1 1 0 0 0,1 0-1 0 0,-1-1 1 0 0,1 1 0 0 0,-1 0-1 0 0,0 0 1 0 0,1 0 0 0 0,-1 0-1 0 0,0 0 1 0 0,0 1-1 0 0,0-1 1 0 0,0 0 0 0 0,0 0-1 0 0,2 3 1 0 0,-2-1 1 0 0,0 0 0 0 0,0 0-1 0 0,-1-1 1 0 0,1 1 0 0 0,-1 0 0 0 0,1 0-1 0 0,-1 0 1 0 0,0 0 0 0 0,0 0-1 0 0,0 0 1 0 0,-2 5 0 0 0,0 5 53 0 0,-1-2 0 0 0,-1 1 1 0 0,0 0-1 0 0,-1-1 0 0 0,-6 11 0 0 0,3-7-107 0 0,-1 0 0 0 0,-1-1-1 0 0,-1 0 1 0 0,1-1 0 0 0,-2 0 0 0 0,0-1-1 0 0,-1 0 1 0 0,0-1 0 0 0,0 0 0 0 0,-1-1 0 0 0,0-1-1 0 0,-1 0 1 0 0,-28 12 0 0 0,30-20-4963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9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33 7961 0 0,'0'0'3855'0'0,"-4"17"-5812"0"0,-12 57 1827 0 0,15-67 128 0 0,1 0-1 0 0,0 0 1 0 0,0-1 0 0 0,0 1-1 0 0,1 0 1 0 0,0 0 0 0 0,0-1 0 0 0,1 1-1 0 0,0-1 1 0 0,0 1 0 0 0,0-1-1 0 0,1 0 1 0 0,0 0 0 0 0,0 0 0 0 0,1 0-1 0 0,-1 0 1 0 0,1-1 0 0 0,1 1-1 0 0,-1-1 1 0 0,1 0 0 0 0,0-1 0 0 0,10 9-1 0 0,-14-12 59 0 0,0-1 1 0 0,0 1-1 0 0,-1-1 0 0 0,1 1 0 0 0,0-1 0 0 0,0 0 1 0 0,0 1-1 0 0,0-1 0 0 0,-1 0 0 0 0,1 0 0 0 0,0 1 1 0 0,0-1-1 0 0,0 0 0 0 0,0 0 0 0 0,0 0 0 0 0,0 0 1 0 0,0 0-1 0 0,0 0 0 0 0,-1 0 0 0 0,1 0 0 0 0,0-1 1 0 0,0 1-1 0 0,0 0 0 0 0,0-1 0 0 0,0 1 0 0 0,-1 0 1 0 0,1-1-1 0 0,0 1 0 0 0,0-1 0 0 0,0 1 0 0 0,-1-1 1 0 0,1 1-1 0 0,0-1 0 0 0,-1 0 0 0 0,1 1 0 0 0,-1-1 1 0 0,1 0-1 0 0,0 0 0 0 0,-1 1 0 0 0,0-1 0 0 0,1 0 1 0 0,-1 0-1 0 0,1 0 0 0 0,-1 0 0 0 0,0 1 0 0 0,0-1 1 0 0,1-2-1 0 0,2-7 149 0 0,-1 0 1 0 0,0 0 0 0 0,1-17-1 0 0,-1 10-321 0 0,1-7 228 0 0,2-40 0 0 0,-4 57-137 0 0,-1 1-1 0 0,-1-1 1 0 0,0 1 0 0 0,1 0 0 0 0,-2-1-1 0 0,1 1 1 0 0,-1 0 0 0 0,0 0-1 0 0,0 0 1 0 0,-1 0 0 0 0,-5-9 0 0 0,8 14-45 0 0,-1 0 1 0 0,1 1 0 0 0,0-1-1 0 0,-1 0 1 0 0,1 1 0 0 0,-1-1 0 0 0,1 0-1 0 0,-1 1 1 0 0,1-1 0 0 0,-1 1-1 0 0,0-1 1 0 0,1 1 0 0 0,-1-1 0 0 0,0 1-1 0 0,1 0 1 0 0,-1-1 0 0 0,0 1-1 0 0,1 0 1 0 0,-1-1 0 0 0,0 1 0 0 0,0 0-1 0 0,1 0 1 0 0,-1 0 0 0 0,0 0 0 0 0,0 0-1 0 0,0 0 1 0 0,1 0 0 0 0,-1 0-1 0 0,0 0 1 0 0,0 0 0 0 0,1 0 0 0 0,-1 0-1 0 0,0 0 1 0 0,0 1 0 0 0,1-1-1 0 0,-1 0 1 0 0,0 1 0 0 0,0-1 0 0 0,1 0-1 0 0,-1 1 1 0 0,1-1 0 0 0,-1 1 0 0 0,0-1-1 0 0,0 1 1 0 0,-2 2-514 0 0,1 0 0 0 0,-1 0 1 0 0,1 1-1 0 0,0-1 0 0 0,0 0 1 0 0,0 1-1 0 0,0-1 0 0 0,-1 6 0 0 0,-8 24-2175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19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93 174 756 0 0,'0'0'5157'0'0,"10"-15"-4744"0"0,33-47 62 0 0,-41 60-248 0 0,0-1-1 0 0,0 0 0 0 0,0 0 1 0 0,-1 0-1 0 0,1 0 0 0 0,-1 0 1 0 0,0-1-1 0 0,0 1 1 0 0,0 0-1 0 0,0 0 0 0 0,-1-1 1 0 0,0 1-1 0 0,1-1 0 0 0,-1-5 1 0 0,-1 7-112 0 0,1 0 0 0 0,-1 0 0 0 0,1 0 0 0 0,-1 0 0 0 0,0 1 1 0 0,1-1-1 0 0,-1 0 0 0 0,0 0 0 0 0,0 0 0 0 0,-1 1 0 0 0,1-1 0 0 0,0 0 1 0 0,0 1-1 0 0,-1-1 0 0 0,1 1 0 0 0,-1 0 0 0 0,-2-3 0 0 0,1 3-108 0 0,1-1 0 0 0,-1 1-1 0 0,1 0 1 0 0,-1 0 0 0 0,1 0-1 0 0,-1 0 1 0 0,0 0 0 0 0,1 1 0 0 0,-1-1-1 0 0,0 1 1 0 0,1-1 0 0 0,-1 1-1 0 0,0 0 1 0 0,0 0 0 0 0,0 1 0 0 0,1-1-1 0 0,-1 0 1 0 0,0 1 0 0 0,1 0-1 0 0,-1-1 1 0 0,0 1 0 0 0,1 0 0 0 0,-1 1-1 0 0,1-1 1 0 0,-1 0 0 0 0,-3 4-1 0 0,-1 3-91 0 0,0 0-1 0 0,0 1 1 0 0,1 0-1 0 0,0 0 1 0 0,1 1-1 0 0,0-1 1 0 0,1 1-1 0 0,0 0 1 0 0,0 1-1 0 0,1-1 1 0 0,1 1-1 0 0,-1-1 1 0 0,2 1-1 0 0,-1 0 1 0 0,2 0-1 0 0,-1 0 1 0 0,2-1-1 0 0,1 16 1 0 0,-2-23 99 0 0,1 0 0 0 0,0 0 1 0 0,0-1-1 0 0,-1 1 0 0 0,2 0 0 0 0,-1 0 1 0 0,0 0-1 0 0,1-1 0 0 0,-1 1 1 0 0,1-1-1 0 0,2 4 0 0 0,-3-6 8 0 0,-1 1 0 0 0,1 0 0 0 0,-1-1 0 0 0,1 1 0 0 0,0-1 0 0 0,-1 1 0 0 0,1-1 0 0 0,0 1 0 0 0,-1-1 1 0 0,1 1-1 0 0,0-1 0 0 0,0 0 0 0 0,0 1 0 0 0,-1-1 0 0 0,1 0 0 0 0,0 0 0 0 0,0 0 0 0 0,0 1 0 0 0,0-1 0 0 0,0 0 0 0 0,-1 0 0 0 0,1 0 0 0 0,0 0 0 0 0,0-1 0 0 0,0 1 0 0 0,0 0 0 0 0,-1 0 0 0 0,1 0 0 0 0,0-1 0 0 0,0 1 0 0 0,0 0 0 0 0,-1-1 0 0 0,1 1 0 0 0,0-1 0 0 0,0 1 0 0 0,-1-1 0 0 0,1 1 0 0 0,0-1 0 0 0,-1 1 0 0 0,1-2 0 0 0,3-1-56 0 0,-1-1 0 0 0,1 1-1 0 0,0 0 1 0 0,-1 0 0 0 0,1 1-1 0 0,1-1 1 0 0,-1 1 0 0 0,0 0-1 0 0,1 0 1 0 0,-1 0 0 0 0,1 0-1 0 0,-1 1 1 0 0,1 0 0 0 0,0 0-1 0 0,5-1 1 0 0,-7 3-23 0 0,0-1 0 0 0,1 0 0 0 0,-1 1 0 0 0,0-1 1 0 0,1 1-1 0 0,-1 0 0 0 0,0 0 0 0 0,0 0 0 0 0,0 1 0 0 0,0-1 1 0 0,0 1-1 0 0,0 0 0 0 0,0-1 0 0 0,0 1 0 0 0,-1 1 0 0 0,1-1 1 0 0,-1 0-1 0 0,1 1 0 0 0,-1-1 0 0 0,0 1 0 0 0,0-1 0 0 0,2 5 1 0 0,4 6 33 0 0,-1 1 0 0 0,0 0 1 0 0,-1 0-1 0 0,-1 0 1 0 0,0 1-1 0 0,-1-1 1 0 0,-1 1-1 0 0,3 25 1 0 0,-4-9 115 0 0,0 0 0 0 0,-3 0 1 0 0,-4 40-1 0 0,2-54 158 0 0,0 0-1 0 0,-1-1 1 0 0,-7 20 0 0 0,8-28-83 0 0,0-1 0 0 0,0 1 0 0 0,-1-1 0 0 0,1 0 0 0 0,-2 0 0 0 0,1-1 0 0 0,-1 1 0 0 0,-11 10 0 0 0,16-16-167 0 0,-1 0 0 0 0,0-1 0 0 0,0 1 0 0 0,0 0 0 0 0,0-1 0 0 0,0 1 0 0 0,0-1 0 0 0,0 1 0 0 0,0-1 0 0 0,0 0 0 0 0,0 1 0 0 0,-1-1 0 0 0,1 0 0 0 0,0 0 0 0 0,0 0 0 0 0,0 0 0 0 0,0 0 0 0 0,0 0 0 0 0,0 0 0 0 0,-1 0 0 0 0,1 0 0 0 0,0 0 0 0 0,0-1 0 0 0,-1 1 0 0 0,0-1-326 0 0,-1-1-1 0 0,1 1 1 0 0,0 0 0 0 0,-1-1-1 0 0,1 1 1 0 0,0-1-1 0 0,0 0 1 0 0,0 0 0 0 0,1 0-1 0 0,-3-3 1 0 0,-14-17-3674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20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0 735 7961 0 0,'0'0'4910'0'0,"9"15"-6668"0"0,130 254 2272 0 0,-128-245-399 0 0,-1 2 0 0 0,-1-1 0 0 0,-2 1 0 0 0,0 1 0 0 0,-1-1 0 0 0,-2 1 0 0 0,1 33 486 0 0,-5-75 1109 0 0,1-15-1897 0 0,2 1 1 0 0,0-1 0 0 0,3 1 0 0 0,0-1 0 0 0,1 2-1 0 0,15-35 1 0 0,-22 62 138 0 0,0-1 0 0 0,1 1-1 0 0,-1 0 1 0 0,1-1 0 0 0,0 1-1 0 0,-1 0 1 0 0,1-1 0 0 0,0 1-1 0 0,0 0 1 0 0,0 0 0 0 0,0-1-1 0 0,0 1 1 0 0,0 0 0 0 0,0 0-1 0 0,0 0 1 0 0,0 1 0 0 0,0-1-1 0 0,1 0 1 0 0,-1 0 0 0 0,0 0-1 0 0,1 1 1 0 0,-1-1 0 0 0,1 1-1 0 0,-1-1 1 0 0,0 1 0 0 0,3-1-1 0 0,-1 2 34 0 0,0-1 0 0 0,0 0 0 0 0,1 1 0 0 0,-1 0 0 0 0,0 0 0 0 0,0-1 0 0 0,0 2-1 0 0,-1-1 1 0 0,1 0 0 0 0,0 1 0 0 0,0-1 0 0 0,2 3 0 0 0,9 6 14 0 0,-1 1 1 0 0,0 1 0 0 0,17 20-1 0 0,2 2-347 0 0,31 37 1175 0 0,-57-63-1332 0 0,1 1 1 0 0,-2 0-1 0 0,1 0 0 0 0,-1 0 0 0 0,-1 1 0 0 0,6 14 0 0 0</inkml:trace>
  <inkml:trace contextRef="#ctx0" brushRef="#br0" timeOffset="1">708 0 7929 0 0,'0'0'5658'0'0,"6"22"-7610"0"0,81 310 2527 0 0,-15-86-329 0 0,34 134 582 0 0,-82-284-3819 0 0,-30-128-7302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20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1 264 7477 0 0,'0'0'5710'0'0,"8"-14"-5433"0"0,-2 4-255 0 0,-2 3-34 0 0,-1 1 0 0 0,1 0 0 0 0,0 0 0 0 0,1 0 0 0 0,-1 0 0 0 0,1 1 0 0 0,0-1 0 0 0,1 1 0 0 0,-1 1 0 0 0,1-1 0 0 0,0 1 0 0 0,12-7 0 0 0,28-9-231 0 0,1 2 0 0 0,65-16 0 0 0,103-13 308 0 0,-81 20 306 0 0,-122 24-442 0 0,8-1 498 0 0,-21 1-1655 0 0,-13-1-2088 0 0,-5 2-1793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22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43 6177 0 0,'0'0'3261'0'0,"-6"-7"-3231"0"0,-25-28-41 0 0,64 45 1407 0 0,150 78 895 0 0,-96-42-2186 0 0,731 338 5 0 0,-259-127 6 0 0,-388-167 55 0 0,-129-67-53 0 0,-42-22-112 0 0,0-1 0 0 0,0 0 1 0 0,1 0-1 0 0,-1 0 0 0 0,0 0 0 0 0,0 0 0 0 0,0 0 1 0 0,0 0-1 0 0,1 1 0 0 0,-1-1 0 0 0,0 0 1 0 0,0 0-1 0 0,0 0 0 0 0,1 0 0 0 0,-1 0 0 0 0,0 0 1 0 0,0 0-1 0 0,0 0 0 0 0,1 0 0 0 0,-1 0 1 0 0,0 0-1 0 0,0 0 0 0 0,0 0 0 0 0,0 0 0 0 0,1 0 1 0 0,-1 0-1 0 0,0-1 0 0 0,0 1 0 0 0,0 0 1 0 0,1 0-1 0 0,-1 0 0 0 0,0 0 0 0 0,0 0 0 0 0,0 0 1 0 0,0 0-1 0 0,0-1 0 0 0,1 1 0 0 0,-1 0 0 0 0,0 0 1 0 0,0 0-1 0 0,0 0 0 0 0,0 0 0 0 0,0-1 1 0 0,0 1-1 0 0,0 0 0 0 0,0 0 0 0 0,0 0 0 0 0,1-1 1 0 0,-2-14 601 0 0,-10-18 256 0 0,9 31-873 0 0,-6-6-600 0 0,7 16-485 0 0,-1 5 476 0 0,-66 417-389 0 0,39-263 1123 0 0,-86 623 563 0 0,54 7-175 0 0,61-736-487 0 0,1-31 189 0 0,-2 1 0 0 0,-10 51 3430 0 0,11-82-3582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23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37 272 0 0,'0'0'8095'0'0,"-1"-8"-7734"0"0,1-1-465 0 0,-1-10 943 0 0,-4 45-1375 0 0,-60 303 995 0 0,29-164 183 0 0,-24 167-126 0 0,20-102-266 0 0,-72 238 1 0 0,106-446-122 0 0,-1 1 0 0 0,-2-1 0 0 0,0 0-1 0 0,-1 0 1 0 0,-1-1 0 0 0,-26 38 0 0 0,35-57-13 0 0,0 0 0 0 0,-1 0 0 0 0,1 0 0 0 0,-1-1 0 0 0,1 1 0 0 0,-1-1 0 0 0,0 1 0 0 0,1-1 0 0 0,-1 0 0 0 0,0 0 0 0 0,0 0 0 0 0,0 0 0 0 0,0-1 0 0 0,0 1 0 0 0,-3 0 0 0 0,-52-1 145 0 0,32-2-68 0 0,-6-26 183 0 0,31 28-337 0 0,20 3-1811 0 0,7 10 1476 0 0,0 1-1 0 0,42 31 1 0 0,-21-13 257 0 0,111 74-36 0 0,167 148 0 0 0,-235-173 284 0 0,-4 3 0 0 0,-4 4 0 0 0,74 102 0 0 0,-135-162-111 0 0,4 4-84 0 0,-2 2 0 0 0,0 1-1 0 0,19 43 1 0 0,-38-69 3743 0 0,-4-12-3232 0 0,0-22-10181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1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1 352 184 0 0,'0'0'775'0'0,"4"-15"-266"0"0,-1 2-391 0 0,7-22 1485 0 0,24-61 1 0 0,-26 77-944 0 0,-6 12-133 0 0,1 0 0 0 0,0 0 0 0 0,0 1 0 0 0,1-1 0 0 0,0 1 0 0 0,7-9 0 0 0,-11 43-1022 0 0,-14 314 2774 0 0,6-241-1962 0 0,9-139 5703 0 0,-1 5-6013 0 0,2 0 0 0 0,10-59 0 0 0,-4 60-211 0 0,3 0-1 0 0,0 0 1 0 0,2 1-1 0 0,34-57 1 0 0,-34 68-514 0 0,0 1 1 0 0,2 0-1 0 0,18-17 0 0 0,-22 24-613 0 0,2 1-1 0 0,-1 1 0 0 0,2 0 0 0 0,-1 0 0 0 0,16-7 0 0 0,4 2-2716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2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1 716 80 0 0,'0'0'7500'0'0,"14"-3"-7155"0"0,39-9-143 0 0,87-33 1 0 0,-123 38-166 0 0,12-5 20 0 0,37-21 1 0 0,-60 29-15 0 0,1 0 1 0 0,-1 0-1 0 0,0-1 1 0 0,0 1-1 0 0,0-2 1 0 0,-1 1-1 0 0,0 0 1 0 0,0-1-1 0 0,0 0 1 0 0,-1 0-1 0 0,4-8 0 0 0,-6 13-35 0 0,-1-1-1 0 0,0 0 0 0 0,0 0 0 0 0,-1 1 1 0 0,1-1-1 0 0,0 0 0 0 0,0 0 0 0 0,-1 0 1 0 0,0 1-1 0 0,1-1 0 0 0,-1 0 0 0 0,0 0 1 0 0,0 0-1 0 0,0 0 0 0 0,0 0 0 0 0,0 0 1 0 0,0 0-1 0 0,0 0 0 0 0,-1 0 0 0 0,1 0 1 0 0,-1 0-1 0 0,1 1 0 0 0,-1-1 0 0 0,0 0 1 0 0,0 0-1 0 0,0 1 0 0 0,0-1 0 0 0,0 0 1 0 0,0 1-1 0 0,0-1 0 0 0,-1 1 0 0 0,1-1 1 0 0,0 1-1 0 0,-1 0 0 0 0,1 0 0 0 0,-1-1 0 0 0,0 1 1 0 0,1 0-1 0 0,-1 0 0 0 0,0 1 0 0 0,1-1 1 0 0,-1 0-1 0 0,0 1 0 0 0,0-1 0 0 0,-2 0 1 0 0,-4-1-70 0 0,1 1-1 0 0,-1 0 1 0 0,0 0 0 0 0,1 1 0 0 0,-1-1 0 0 0,0 2-1 0 0,0-1 1 0 0,1 1 0 0 0,-1 0 0 0 0,-11 4 0 0 0,7-1 34 0 0,1 1 0 0 0,-1 1 0 0 0,1-1 0 0 0,0 2-1 0 0,1 0 1 0 0,-1 0 0 0 0,2 1 0 0 0,-1 0 0 0 0,1 0 0 0 0,0 1 0 0 0,0 1 0 0 0,1-1 0 0 0,1 1 0 0 0,0 1 0 0 0,0-1 0 0 0,1 1 0 0 0,-8 19 0 0 0,10-21 13 0 0,1 0 1 0 0,0 1-1 0 0,0-1 0 0 0,1 1 1 0 0,0 0-1 0 0,1 0 1 0 0,0-1-1 0 0,0 1 1 0 0,1 0-1 0 0,1 0 1 0 0,0 0-1 0 0,0 0 0 0 0,1 0 1 0 0,0 0-1 0 0,0-1 1 0 0,1 1-1 0 0,1-1 1 0 0,-1 0-1 0 0,2 0 0 0 0,-1 0 1 0 0,1 0-1 0 0,12 15 1 0 0,-7-13 89 0 0,1 1-1 0 0,1-1 1 0 0,0-1 0 0 0,0 0 0 0 0,1-1 0 0 0,0 0-1 0 0,1-1 1 0 0,0 0 0 0 0,0-2 0 0 0,27 10 0 0 0,-24-10-56 0 0,0-1 0 0 0,0-1 0 0 0,1-1 0 0 0,0-1 0 0 0,-1 0 0 0 0,1-1 0 0 0,0-1 0 0 0,0 0-1 0 0,25-5 1 0 0,-35 4-368 0 0,0-1-1 0 0,0-1 1 0 0,-1 1-1 0 0,1-1 1 0 0,-1-1-1 0 0,1 1 1 0 0,-1-1-1 0 0,0 0 1 0 0,0-1-1 0 0,-1 0 1 0 0,1 0-1 0 0,-1 0 1 0 0,0-1-1 0 0,7-9 1 0 0,16-31-2734 0 0</inkml:trace>
  <inkml:trace contextRef="#ctx0" brushRef="#br0" timeOffset="1">726 0 1212 0 0,'0'0'7749'0'0,"1"15"-9805"0"0,1 33 2115 0 0,14 76 0 0 0,127 409 1435 0 0,-87-342-1552 0 0,-25-94-4049 0 0,-27-83 1239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4912 0 0,'0'0'2675'0'0,"14"-9"-2765"0"0,0 1 34 0 0,4-3-13 0 0,0 1-1 0 0,0 0 0 0 0,29-9 0 0 0,196-77-298 0 0,-207 79 217 0 0,0-2-1 0 0,-2-2 1 0 0,0-1 0 0 0,45-39-1 0 0,-42 23 1427 0 0,-17 10 2749 0 0,-21 32-4229 0 0,0 0 0 0 0,1 0-1 0 0,-1 1 1 0 0,1-1 0 0 0,0 0 0 0 0,1 0 0 0 0,-1 0 0 0 0,2 5 0 0 0,-1 0 168 0 0,1 5 31 0 0,0 0 0 0 0,2 1-1 0 0,0-1 1 0 0,0-1 0 0 0,1 1 0 0 0,1-1 0 0 0,0 0 0 0 0,1 0-1 0 0,1-1 1 0 0,15 22 0 0 0,-17-27 76 0 0,0 0 0 0 0,0 0 1 0 0,1 0-1 0 0,0-1 0 0 0,0 1 0 0 0,0-2 0 0 0,1 1 0 0 0,0-1 1 0 0,0 0-1 0 0,0-1 0 0 0,1 0 0 0 0,0 0 0 0 0,-1-1 1 0 0,1 0-1 0 0,0-1 0 0 0,1 1 0 0 0,15 0 0 0 0,-21-3 23 0 0,0 0 0 0 0,0 0-1 0 0,0-1 1 0 0,0 1 0 0 0,0-1-1 0 0,0 0 1 0 0,0 0-1 0 0,0-1 1 0 0,-1 1 0 0 0,1-1-1 0 0,0 0 1 0 0,-1 0 0 0 0,0 0-1 0 0,5-4 1 0 0,-2 1 9 0 0,0 0 0 0 0,-1-1-1 0 0,0 1 1 0 0,0-1 0 0 0,-1 0 0 0 0,1-1 0 0 0,3-7 0 0 0,0-3-33 0 0,-1 0 0 0 0,0 0 0 0 0,-2 0 0 0 0,0-1 0 0 0,5-30 0 0 0,-9 34-409 0 0,0-1-1 0 0,-1 1 1 0 0,0 0 0 0 0,-1 0-1 0 0,0 0 1 0 0,-7-27-1 0 0,-17-39-5263 0 0,21 70 3414 0 0,4 2-352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3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0 283 184 0 0,'0'0'5979'0'0,"13"16"-5284"0"0,3 2-444 0 0,1 1 370 0 0,24 39 0 0 0,-34-45 1089 0 0,-18-21-861 0 0,-15-25-698 0 0,24 26-310 0 0,0 0-1 0 0,1-1 1 0 0,0 1 0 0 0,0-1-1 0 0,1 1 1 0 0,0-1-1 0 0,0 0 1 0 0,0 1 0 0 0,1-1-1 0 0,0 1 1 0 0,1 0-1 0 0,0-1 1 0 0,0 1 0 0 0,0 0-1 0 0,1 0 1 0 0,0 0 0 0 0,1 0-1 0 0,7-11 1 0 0,-1 2-124 0 0,2 1 0 0 0,0 0 0 0 0,1 0 0 0 0,0 2 0 0 0,1-1 0 0 0,19-13 1 0 0,-29 24 345 0 0,-1 1 1 0 0,1-1-1 0 0,0 0 0 0 0,0 1 1 0 0,0 0-1 0 0,1 0 1 0 0,-1 0-1 0 0,0 0 1 0 0,1 1-1 0 0,-1 0 1 0 0,1 0-1 0 0,0 0 1 0 0,-1 0-1 0 0,1 1 1 0 0,0 0-1 0 0,-1 0 1 0 0,1 0-1 0 0,0 0 1 0 0,0 1-1 0 0,8 2 1 0 0,-7-1-1 0 0,-1 1 0 0 0,1-1 0 0 0,-1 1 0 0 0,0 1 0 0 0,0-1 0 0 0,0 1 0 0 0,0 0 0 0 0,0 0 0 0 0,-1 0 0 0 0,0 1 0 0 0,0-1 0 0 0,0 1 0 0 0,0 0 0 0 0,-1 0 0 0 0,4 9 0 0 0,0-1 77 0 0,0 1 0 0 0,-1 0 0 0 0,0 0 0 0 0,-2 1 0 0 0,0 0 0 0 0,0 0 0 0 0,-1 0 0 0 0,1 24 928 0 0,6-67 1421 0 0,3 3-2561 0 0,1 0 1 0 0,1 1 0 0 0,2 0 0 0 0,0 1 0 0 0,1 1 0 0 0,1 1-1 0 0,1 0 1 0 0,1 2 0 0 0,1 0 0 0 0,24-15 0 0 0,-42 31 54 0 0,-1 1 1 0 0,1 0 0 0 0,0 0 0 0 0,0 0-1 0 0,1 1 1 0 0,-1-1 0 0 0,0 1-1 0 0,0 0 1 0 0,1 0 0 0 0,-1 0-1 0 0,1 1 1 0 0,-1 0 0 0 0,0 0 0 0 0,9 0-1 0 0,-6 2-7 0 0,0-1-1 0 0,-1 1 1 0 0,1 0-1 0 0,-1 1 1 0 0,1-1-1 0 0,-1 1 1 0 0,0 1-1 0 0,10 6 1 0 0,4 6-5 0 0,-1 0-1 0 0,-1 2 1 0 0,0 0 0 0 0,16 22 0 0 0,-30-35 38 0 0,54 69-7 0 0,-5-7-3443 0 0,-39-54 216 0 0,3-8-1425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2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16 3232 0 0,'0'0'1922'0'0,"-6"-12"2771"0"0,3 8-5721 0 0,-14 7-1160 0 0,9 2-1165 0 0,39 0 75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3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1 8249 0 0,'0'0'-190'0'0,"-5"19"-250"0"0,1 0 341 0 0,-5 15 25 0 0,2 0-1 0 0,-4 36 0 0 0,8-35 321 0 0,2-1 0 0 0,1 1 1 0 0,2-1-1 0 0,1 0 0 0 0,1 1 0 0 0,2-2 1 0 0,2 1-1 0 0,13 38 0 0 0,5-3 70 0 0,4-1-1 0 0,2-2 1 0 0,53 81-1 0 0,-84-145-272 0 0,0 0 0 0 0,0 0 0 0 0,0 0 0 0 0,1-1 0 0 0,-1 1 0 0 0,1-1-1 0 0,-1 1 1 0 0,1-1 0 0 0,0 1 0 0 0,3 1 0 0 0,-5-3-13 0 0,1 0 0 0 0,-1 0 0 0 0,1 0 1 0 0,-1 1-1 0 0,0-1 0 0 0,1 0 0 0 0,-1 0 0 0 0,1 0 0 0 0,-1 0 0 0 0,1 0 0 0 0,-1 0 0 0 0,1 0 1 0 0,-1 0-1 0 0,1-1 0 0 0,-1 1 0 0 0,0 0 0 0 0,1 0 0 0 0,-1 0 0 0 0,1 0 0 0 0,-1-1 1 0 0,1 1-1 0 0,-1 0 0 0 0,0 0 0 0 0,1-1 0 0 0,-1 1 0 0 0,0 0 0 0 0,1-1 0 0 0,-1 1 1 0 0,0 0-1 0 0,1-1 0 0 0,1-3 117 0 0,0 0 0 0 0,0 0 1 0 0,-1 0-1 0 0,0 0 0 0 0,1-1 0 0 0,-1 1 1 0 0,-1 0-1 0 0,2-8 0 0 0,-1 3-195 0 0,0 0 0 0 0,-1 0 0 0 0,0 0 0 0 0,0 0 1 0 0,-1 0-1 0 0,0 1 0 0 0,0-1 0 0 0,-1 0 0 0 0,0 0 0 0 0,0 1 0 0 0,-1 0 0 0 0,-1-1 0 0 0,1 1 0 0 0,-1 0 0 0 0,-1 0 0 0 0,1 1 0 0 0,-1-1 0 0 0,-1 1 0 0 0,1 0 0 0 0,-1 1 0 0 0,0-1 1 0 0,-1 1-1 0 0,1 1 0 0 0,-1-1 0 0 0,-1 1 0 0 0,1 0 0 0 0,-1 0 0 0 0,0 1 0 0 0,0 0 0 0 0,-8-3 0 0 0,5 3-47 0 0,0 1 0 0 0,0 0 1 0 0,0 0-1 0 0,0 1 0 0 0,-1 1 0 0 0,1 0 0 0 0,0 0 1 0 0,-1 1-1 0 0,1 0 0 0 0,-1 1 0 0 0,1 1 0 0 0,0 0 0 0 0,-1 0 1 0 0,-16 7-1 0 0,19-6 33 0 0,1 1 1 0 0,0 0 0 0 0,0 1-1 0 0,1 0 1 0 0,-1 0 0 0 0,1 0-1 0 0,0 1 1 0 0,1 0 0 0 0,-1 1-1 0 0,1-1 1 0 0,0 1-1 0 0,1 1 1 0 0,0-1 0 0 0,0 1-1 0 0,0-1 1 0 0,1 1 0 0 0,0 1-1 0 0,1-1 1 0 0,-3 9 0 0 0,4-9 61 0 0,-1 0 1 0 0,2 0 0 0 0,-1 0 0 0 0,1 0 0 0 0,0 1-1 0 0,1-1 1 0 0,0 0 0 0 0,0 0 0 0 0,0 1 0 0 0,1-1-1 0 0,1 0 1 0 0,-1 0 0 0 0,2 0 0 0 0,-1 0 0 0 0,1 0-1 0 0,0-1 1 0 0,0 1 0 0 0,6 9 0 0 0,-3-9 47 0 0,1 1 0 0 0,-1-1 1 0 0,1-1-1 0 0,1 1 0 0 0,0-1 1 0 0,0-1-1 0 0,0 1 0 0 0,1-1 1 0 0,-1-1-1 0 0,1 1 0 0 0,1-2 1 0 0,-1 1-1 0 0,1-1 0 0 0,13 3 1 0 0,4 1 70 0 0,1-2 0 0 0,0-2 0 0 0,0 0 0 0 0,0-2 0 0 0,1-1 0 0 0,29-2 0 0 0,-20-2-7 0 0,-1-2 0 0 0,1-1 0 0 0,72-22 0 0 0,-75 15 139 0 0,0 0-1 0 0,39-23 1 0 0,-59 28 28 0 0,-1-1 1 0 0,0 0-1 0 0,-1-1 1 0 0,0-1-1 0 0,0 0 0 0 0,-1 0 1 0 0,14-18-1 0 0,-15 6-1065 0 0,-9 19-33 0 0,-3 17 328 0 0,0-8 474 0 0,-1 4-593 0 0,0 0 0 0 0,0 0 0 0 0,0 0 0 0 0,-1-1 1 0 0,-1 1-1 0 0,0-1 0 0 0,0 0 0 0 0,-7 10 0 0 0,-6 2-4846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4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0 854 12 0 0,'0'0'2436'0'0,"15"0"-2029"0"0,-2 0-270 0 0,5 0 446 0 0,1 0 1 0 0,-1-1-1 0 0,0-1 1 0 0,27-6-1 0 0,-29 2 75 0 0,-1 0 0 0 0,1-1 0 0 0,-1-1 0 0 0,0 0 0 0 0,-1-1 0 0 0,0-1 0 0 0,15-13 1 0 0,-18 14-530 0 0,-1-1 0 0 0,0 1 0 0 0,-1-2 0 0 0,0 1 0 0 0,-1-1 0 0 0,0-1 0 0 0,-1 1 0 0 0,0-2 0 0 0,7-14 0 0 0,-12 22-44 0 0,-1-1 0 0 0,1 1 0 0 0,-1 0 0 0 0,0 0 0 0 0,0-1 0 0 0,-1 1 0 0 0,1-1 0 0 0,-1 1 0 0 0,0 0 0 0 0,-1-1 0 0 0,0-6 0 0 0,0 10-60 0 0,0 0-1 0 0,1-1 0 0 0,-1 1 1 0 0,0 0-1 0 0,0 0 1 0 0,0 0-1 0 0,-1 0 1 0 0,1 0-1 0 0,0 0 0 0 0,-1 1 1 0 0,1-1-1 0 0,-1 0 1 0 0,0 1-1 0 0,1-1 1 0 0,-1 1-1 0 0,0 0 0 0 0,0-1 1 0 0,0 1-1 0 0,0 0 1 0 0,0 0-1 0 0,0 0 1 0 0,0 0-1 0 0,0 1 0 0 0,-1-1 1 0 0,1 0-1 0 0,0 1 1 0 0,0 0-1 0 0,-5-1 1 0 0,-4 1-77 0 0,-1 1 1 0 0,1-1 0 0 0,-1 2 0 0 0,1 0-1 0 0,-1 0 1 0 0,1 1 0 0 0,0 0 0 0 0,0 1-1 0 0,1 0 1 0 0,-1 1 0 0 0,-16 10 0 0 0,13-7-31 0 0,0 2 0 0 0,1-1 0 0 0,0 2 0 0 0,0 0 1 0 0,1 0-1 0 0,0 1 0 0 0,-15 20 0 0 0,22-25 46 0 0,1 0-1 0 0,-1 1 0 0 0,1 0 1 0 0,1 0-1 0 0,0 0 1 0 0,0 0-1 0 0,0 0 1 0 0,1 0-1 0 0,0 1 0 0 0,0-1 1 0 0,1 1-1 0 0,1 0 1 0 0,-1 11-1 0 0,2-16 29 0 0,-1 0-1 0 0,1 0 1 0 0,0 0-1 0 0,0 0 1 0 0,0 0-1 0 0,0 0 1 0 0,1 0-1 0 0,-1-1 1 0 0,1 1-1 0 0,0 0 1 0 0,0-1-1 0 0,0 0 1 0 0,1 1-1 0 0,-1-1 1 0 0,1 0-1 0 0,0 0 1 0 0,0 0-1 0 0,0-1 1 0 0,0 1-1 0 0,0-1 1 0 0,1 0-1 0 0,-1 1 1 0 0,1-2-1 0 0,0 1 1 0 0,-1 0-1 0 0,1-1 1 0 0,0 1-1 0 0,0-1 1 0 0,7 1-1 0 0,2 0-73 0 0,-1 0-1 0 0,0-1 0 0 0,1-1 0 0 0,-1 0 0 0 0,1 0 0 0 0,-1-1 1 0 0,0-1-1 0 0,1 0 0 0 0,-1-1 0 0 0,0 0 0 0 0,0-1 0 0 0,13-6 1 0 0,-10 3 227 0 0,0-1 1 0 0,0-1 0 0 0,-1 0-1 0 0,0-1 1 0 0,0 0 0 0 0,-1-1 0 0 0,-1-1-1 0 0,15-17 1 0 0,-25 27-136 0 0,-1 1-1 0 0,1 0 1 0 0,-1 0 0 0 0,1-1-1 0 0,0 1 1 0 0,0 0-1 0 0,-1 1 1 0 0,1-1 0 0 0,0 0-1 0 0,0 0 1 0 0,0 1-1 0 0,0-1 1 0 0,0 1 0 0 0,0-1-1 0 0,0 1 1 0 0,0 0-1 0 0,0 0 1 0 0,0 0 0 0 0,3 1-1 0 0,42 8-774 0 0,-31-4 1033 0 0,-4-3-300 0 0,37 12 90 0 0,0-3 0 0 0,1-3 0 0 0,1-1 0 0 0,65 0-1 0 0,-100-8-6 0 0,-1 0 0 0 0,0-1 0 0 0,1-1 0 0 0,-1 0 0 0 0,0-1-1 0 0,0-1 1 0 0,26-12 0 0 0,-30 11-40 0 0,-1-1 1 0 0,1 0-1 0 0,-1 0 0 0 0,-1-1 0 0 0,1 0 1 0 0,-1-1-1 0 0,0 0 0 0 0,-1 0 0 0 0,0-1 1 0 0,-1 0-1 0 0,7-12 0 0 0,1-6-65 0 0,-1-2 0 0 0,-1 0-1 0 0,-1 0 1 0 0,-2-1 0 0 0,-1 0-1 0 0,8-55 1 0 0,-10 29 52 0 0,-2-1 0 0 0,-6-108 0 0 0,1 153 100 0 0,-1 0 0 0 0,-1 0 0 0 0,0 0 1 0 0,-1 0-1 0 0,0 0 0 0 0,-10-24 0 0 0,13 36-114 0 0,0 1 1 0 0,0 0 0 0 0,0 0-1 0 0,0 0 1 0 0,-1 0-1 0 0,1-1 1 0 0,0 1-1 0 0,0 0 1 0 0,0 0 0 0 0,0 0-1 0 0,0 0 1 0 0,0 0-1 0 0,-1-1 1 0 0,1 1 0 0 0,0 0-1 0 0,0 0 1 0 0,0 0-1 0 0,0 0 1 0 0,-1 0-1 0 0,1 0 1 0 0,0 0 0 0 0,0 0-1 0 0,0 0 1 0 0,-1 0-1 0 0,1 0 1 0 0,0-1-1 0 0,0 1 1 0 0,0 0 0 0 0,-1 0-1 0 0,1 0 1 0 0,0 1-1 0 0,0-1 1 0 0,0 0-1 0 0,-1 0 1 0 0,1 0 0 0 0,0 0-1 0 0,0 0 1 0 0,0 0-1 0 0,-1 0 1 0 0,1 0-1 0 0,0 0 1 0 0,0 0 0 0 0,0 0-1 0 0,0 1 1 0 0,0-1-1 0 0,-1 0 1 0 0,1 0 0 0 0,0 0-1 0 0,0 0 1 0 0,0 0-1 0 0,0 1 1 0 0,0-1-1 0 0,0 0 1 0 0,-1 0 0 0 0,1 0-1 0 0,0 0 1 0 0,0 1-1 0 0,0-1 1 0 0,0 0-1 0 0,0 0 1 0 0,0 0 0 0 0,0 1-1 0 0,0-1 1 0 0,0 0-1 0 0,0 0 1 0 0,-5 15-983 0 0,-5 25 785 0 0,3 1 0 0 0,-5 78 0 0 0,13 84 334 0 0,2-152-19 0 0,2 0-1 0 0,2 0 1 0 0,2-1-1 0 0,3-1 1 0 0,25 70-1 0 0,28 30-3063 0 0,-55-130-90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5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0 701 3860 0 0,'0'0'5021'0'0,"116"-22"-5521"0"0,-55 21 404 0 0,22-3 88 0 0,18-5-256 0 0,19-13-1388 0 0,-20 3-889 0 0,-11-14-667 0 0</inkml:trace>
  <inkml:trace contextRef="#ctx0" brushRef="#br0" timeOffset="1">1296 1 6825 0 0,'0'0'5699'0'0,"0"20"-6957"0"0,0 4 1317 0 0,0 39-15 0 0,10 74 1 0 0,17 21 296 0 0,4 34-1005 0 0,-15-63-3512 0 0,-13-90-179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5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0 610 6461 0 0,'0'0'3981'0'0,"4"-15"-3561"0"0,-1 2-381 0 0,-2 8-37 0 0,0 0-1 0 0,0 0 1 0 0,0 0-1 0 0,0 1 1 0 0,1-1-1 0 0,0 0 0 0 0,0 1 1 0 0,0-1-1 0 0,1 1 1 0 0,-1 0-1 0 0,1 0 1 0 0,0 0-1 0 0,0 0 0 0 0,1 0 1 0 0,-1 1-1 0 0,9-7 1 0 0,102-69-338 0 0,-58 43 376 0 0,-2-3 0 0 0,71-65 0 0 0,-80 54 599 0 0,-2-1 0 0 0,60-91-1 0 0,-102 163-1308 0 0,-28 117 842 0 0,12-66-41 0 0,3 1 0 0 0,-6 120 0 0 0,18-128 40 0 0,0-65-158 0 0,0 0-1 0 0,0 0 1 0 0,0-1 0 0 0,0 1 0 0 0,0 0-1 0 0,0 0 1 0 0,0 0 0 0 0,0 0 0 0 0,1 0-1 0 0,-1-1 1 0 0,0 1 0 0 0,0 0 0 0 0,0 0 0 0 0,0 0-1 0 0,0 0 1 0 0,0 0 0 0 0,0 0 0 0 0,0 0-1 0 0,0-1 1 0 0,1 1 0 0 0,-1 0 0 0 0,0 0-1 0 0,0 0 1 0 0,0 0 0 0 0,0 0 0 0 0,0 0-1 0 0,1 0 1 0 0,-1 0 0 0 0,0 0 0 0 0,0 0-1 0 0,0 0 1 0 0,0 0 0 0 0,0 0 0 0 0,1 0 0 0 0,-1 0-1 0 0,0 0 1 0 0,0 0 0 0 0,0 0 0 0 0,0 0-1 0 0,1 0 1 0 0,-1 0 0 0 0,0 0 0 0 0,0 0-1 0 0,0 0 1 0 0,0 0 0 0 0,0 0 0 0 0,0 0-1 0 0,1 0 1 0 0,-1 0 0 0 0,0 1 0 0 0,0-1-1 0 0,0 0 1 0 0,0 0 0 0 0,0 0 0 0 0,0 0 0 0 0,0 0-1 0 0,1 0 1 0 0,-1 0 0 0 0,0 1 0 0 0,0-1-1 0 0,0 0 1 0 0,0 0 0 0 0,0 0 0 0 0,0 1-1 0 0,8-12 360 0 0,110-226 203 0 0,-117 235-615 0 0,0 0 0 0 0,-1 0 0 0 0,1 0 0 0 0,0 0 0 0 0,0 0 0 0 0,1 0 0 0 0,-1 0-1 0 0,0 0 1 0 0,1 0 0 0 0,-1 1 0 0 0,1-1 0 0 0,1-1 0 0 0,-2 3-30 0 0,0 0-1 0 0,0 0 0 0 0,0 0 1 0 0,0 0-1 0 0,0 0 0 0 0,0 0 0 0 0,0 1 1 0 0,0-1-1 0 0,0 0 0 0 0,0 1 1 0 0,0-1-1 0 0,0 1 0 0 0,0-1 1 0 0,-1 1-1 0 0,1-1 0 0 0,0 1 1 0 0,0-1-1 0 0,0 1 0 0 0,-1 0 1 0 0,1 0-1 0 0,0-1 0 0 0,-1 1 1 0 0,1 0-1 0 0,-1 0 0 0 0,1 0 1 0 0,0 1-1 0 0,15 19 168 0 0,1-1 1 0 0,1-1-1 0 0,1-1 1 0 0,23 18-1 0 0,-33-29-34 0 0,2 0 1 0 0,-1-1-1 0 0,0 0 0 0 0,1-1 1 0 0,0 0-1 0 0,1-1 0 0 0,-1-1 1 0 0,1 1-1 0 0,-1-2 0 0 0,1 1 1 0 0,17 0-1 0 0,-12-3 16 0 0,0-1 1 0 0,1-1-1 0 0,-1 0 0 0 0,-1-2 0 0 0,1 1 1 0 0,0-2-1 0 0,-1 0 0 0 0,0-1 1 0 0,0-1-1 0 0,-1-1 0 0 0,0 0 1 0 0,0 0-1 0 0,0-2 0 0 0,-1 0 1 0 0,-1 0-1 0 0,18-19 0 0 0,-19 18-77 0 0,-1 0 1 0 0,0-2-1 0 0,0 1 0 0 0,-1-1 0 0 0,-1-1 0 0 0,0 1 0 0 0,-1-2 0 0 0,-1 1 0 0 0,0-1 0 0 0,-1 0 0 0 0,0-1 0 0 0,-1 1 1 0 0,-1-1-1 0 0,-1 0 0 0 0,0 0 0 0 0,-1 0 0 0 0,0-24 0 0 0,-2 40-11 0 0,0-1 0 0 0,0 1 0 0 0,0-1 0 0 0,0 0 0 0 0,0 1 0 0 0,0-1 0 0 0,0 1 0 0 0,0-1 0 0 0,0 1 1 0 0,0-1-1 0 0,0 0 0 0 0,-1 1 0 0 0,1-1 0 0 0,0 1 0 0 0,0-1 0 0 0,0 1 0 0 0,-1-1 0 0 0,1 1 0 0 0,0-1 0 0 0,-1 1 0 0 0,1 0 0 0 0,-1-1 0 0 0,1 1 0 0 0,0-1 0 0 0,-1 1 0 0 0,1 0 0 0 0,-1-1 0 0 0,1 1 1 0 0,-1 0-1 0 0,1 0 0 0 0,-2-1 0 0 0,1 1-26 0 0,0 0 0 0 0,0 0 0 0 0,-1 1 0 0 0,1-1 0 0 0,0 0 1 0 0,0 1-1 0 0,-1-1 0 0 0,1 1 0 0 0,0-1 0 0 0,0 1 0 0 0,0-1 1 0 0,0 1-1 0 0,-2 1 0 0 0,-32 31-386 0 0,33-31 495 0 0,-4 5-110 0 0,0 0 1 0 0,0 1 0 0 0,1 0-1 0 0,0 0 1 0 0,0 0 0 0 0,1 0-1 0 0,0 1 1 0 0,0 0 0 0 0,1 0-1 0 0,1 0 1 0 0,-1 0 0 0 0,1 0-1 0 0,0 11 1 0 0,1-15 66 0 0,1 0 0 0 0,0 0 0 0 0,0 0 0 0 0,1 0 0 0 0,-1 0 0 0 0,1 0 0 0 0,0 0 0 0 0,0-1 0 0 0,1 1 1 0 0,0 0-1 0 0,-1-1 0 0 0,1 1 0 0 0,1-1 0 0 0,-1 1 0 0 0,1-1 0 0 0,0 0 0 0 0,0 0 0 0 0,0 0 0 0 0,0-1 0 0 0,1 1 0 0 0,-1-1 0 0 0,1 0 0 0 0,0 1 0 0 0,0-2 0 0 0,0 1 1 0 0,8 3-1 0 0,4 1 95 0 0,0-1 1 0 0,0 0-1 0 0,0-1 1 0 0,1-1-1 0 0,19 2 1 0 0,89 4-62 0 0,-91-8-108 0 0,57 5-1446 0 0,1-5-1 0 0,168-17 1 0 0,-175-4-2676 0 0,-10-9-1878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6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1 375 4044 0 0,'0'0'7688'0'0,"14"0"-7906"0"0,32-2 274 0 0,0-2-1 0 0,0-2 1 0 0,67-17 0 0 0,-93 16-139 0 0,0-1-1 0 0,-1-1 1 0 0,0-1-1 0 0,0 0 1 0 0,-1-1-1 0 0,29-25 1 0 0,-38 29-26 0 0,0 0 1 0 0,-1-1-1 0 0,-1 0 1 0 0,1-1-1 0 0,-1 0 1 0 0,0 0-1 0 0,-1 0 1 0 0,0-1-1 0 0,-1 1 1 0 0,0-2-1 0 0,0 1 0 0 0,-1 0 1 0 0,-1-1-1 0 0,4-16 1 0 0,-6 24 114 0 0,-1-1 0 0 0,1 1 0 0 0,-1 0 0 0 0,0 0 0 0 0,0-1 0 0 0,0 1 0 0 0,0 0 0 0 0,-1 0 0 0 0,1 0 0 0 0,-1-1 0 0 0,0 1 0 0 0,0 0 0 0 0,0 0 0 0 0,-1 0 0 0 0,1 0 0 0 0,0 0 0 0 0,-1 1 0 0 0,0-1 0 0 0,0 0 0 0 0,0 1 0 0 0,0-1 0 0 0,-4-3 0 0 0,2 3-2 0 0,-1 0-1 0 0,0 1 1 0 0,0 0 0 0 0,1-1 0 0 0,-1 1 0 0 0,-1 1 0 0 0,1-1 0 0 0,0 1 0 0 0,0 0 0 0 0,0 0 0 0 0,-1 0 0 0 0,-10 1 0 0 0,7 0 38 0 0,0 1-1 0 0,0-1 1 0 0,-1 2 0 0 0,1-1 0 0 0,0 1 0 0 0,0 1 0 0 0,0 0 0 0 0,1 0 0 0 0,-1 1 0 0 0,1 0 0 0 0,0 0 0 0 0,0 1 0 0 0,0 0 0 0 0,0 0 0 0 0,1 1 0 0 0,0 0 0 0 0,0 0 0 0 0,-9 11 0 0 0,8-7-69 0 0,1 1 1 0 0,-1-1 0 0 0,2 1 0 0 0,-1 1-1 0 0,2-1 1 0 0,-1 1 0 0 0,2 0 0 0 0,0 0 0 0 0,0 1-1 0 0,1-1 1 0 0,0 1 0 0 0,-1 23 0 0 0,3-21 87 0 0,1 1 0 0 0,1-1 1 0 0,0 1-1 0 0,1-1 0 0 0,1 1 0 0 0,0-1 1 0 0,1 0-1 0 0,10 25 0 0 0,-11-33-59 0 0,1 1-1 0 0,-1-2 0 0 0,1 1 1 0 0,1 0-1 0 0,-1-1 0 0 0,1 0 0 0 0,0 0 1 0 0,1 0-1 0 0,-1-1 0 0 0,1 1 0 0 0,0-1 1 0 0,1-1-1 0 0,-1 1 0 0 0,1-1 1 0 0,0 0-1 0 0,0-1 0 0 0,0 0 0 0 0,0 0 1 0 0,9 2-1 0 0,-7-2-518 0 0,0-1 0 0 0,-1-1 0 0 0,1 1-1 0 0,0-2 1 0 0,12 1 0 0 0,21-6-2503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6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9 2660 0 0,'0'0'4827'0'0,"0"15"-5202"0"0,2 23 670 0 0,1-7 101 0 0,-2 1 0 0 0,-1-1-1 0 0,-6 47 1 0 0,6-77-341 0 0,-1 1 1 0 0,1-1-1 0 0,0 0 0 0 0,0 0 1 0 0,-1 0-1 0 0,1 1 0 0 0,-1-1 1 0 0,0 0-1 0 0,1 0 0 0 0,-1 0 1 0 0,0 0-1 0 0,1 0 0 0 0,-1 0 1 0 0,0 0-1 0 0,0 0 0 0 0,-1 1 0 0 0,1-2-6 0 0,1 0-1 0 0,-1 0 0 0 0,1 0 0 0 0,-1-1 1 0 0,1 1-1 0 0,-1 0 0 0 0,1 0 0 0 0,-1 0 1 0 0,1 0-1 0 0,-1-1 0 0 0,1 1 0 0 0,0 0 1 0 0,-1 0-1 0 0,1-1 0 0 0,-1 1 0 0 0,1 0 1 0 0,0-1-1 0 0,-1 1 0 0 0,1 0 0 0 0,0-1 1 0 0,-1 1-1 0 0,1-1 0 0 0,0 1 0 0 0,0 0 1 0 0,-1-1-1 0 0,1 1 0 0 0,0-1 0 0 0,0 1 1 0 0,0-1-1 0 0,0 1 0 0 0,0-1 0 0 0,-1 1 0 0 0,1-1 1 0 0,0 1-1 0 0,0-1 0 0 0,0 1 0 0 0,0-1 1 0 0,0 1-1 0 0,1-1 0 0 0,-1 0 0 0 0,-1-5-38 0 0,1-1-1 0 0,0 1 0 0 0,0 0 0 0 0,0-1 0 0 0,1 1 0 0 0,0 0 1 0 0,0 0-1 0 0,1 0 0 0 0,0 0 0 0 0,0 0 0 0 0,0 0 0 0 0,1 0 1 0 0,0 0-1 0 0,0 1 0 0 0,0 0 0 0 0,1-1 0 0 0,-1 1 0 0 0,1 0 1 0 0,0 1-1 0 0,6-5 0 0 0,6-6-105 0 0,1 0 0 0 0,1 1 0 0 0,0 1 0 0 0,26-13 0 0 0,-37 21 36 0 0,1 1-1 0 0,0 0 1 0 0,1 1-1 0 0,-1-1 1 0 0,1 2 0 0 0,0-1-1 0 0,-1 1 1 0 0,1 1-1 0 0,9-1 1 0 0,-13 1-15 0 0,0 1 0 0 0,-1 1 0 0 0,1-1-1 0 0,0 1 1 0 0,-1 0 0 0 0,1 0 0 0 0,-1 0 0 0 0,1 0 0 0 0,-1 1-1 0 0,1 0 1 0 0,-1 0 0 0 0,0 0 0 0 0,0 0 0 0 0,0 1 0 0 0,0-1-1 0 0,-1 1 1 0 0,1 0 0 0 0,5 7 0 0 0,2 2-40 0 0,-1 1 0 0 0,-1 1 0 0 0,0-1 0 0 0,-1 2 0 0 0,9 20 0 0 0,23 78 442 0 0,1 3-1166 0 0,-34-107-1555 0 0,7-8-1483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41:3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0 7325 0 0,'0'0'1587'0'0,"-2"13"-1907"0"0,-8 61-266 0 0,-7 42 1561 0 0,-3 143 0 0 0,20-217-902 0 0,1 0 0 0 0,3 0 0 0 0,1 0 0 0 0,2-1 0 0 0,2 0 0 0 0,18 51 0 0 0,-12-45 646 0 0,-15-47-678 0 0,1 0 0 0 0,-1 0 0 0 0,0 0 1 0 0,0 1-1 0 0,0-1 0 0 0,0 0 0 0 0,1 0 0 0 0,-1 0 1 0 0,0 0-1 0 0,0 0 0 0 0,0 0 0 0 0,1 0 0 0 0,-1 0 1 0 0,0 0-1 0 0,0 0 0 0 0,0 0 0 0 0,1 0 0 0 0,-1 0 1 0 0,0 0-1 0 0,0 0 0 0 0,0 0 0 0 0,1 0 1 0 0,-1 0-1 0 0,0 0 0 0 0,0 0 0 0 0,0 0 0 0 0,1 0 1 0 0,-1 0-1 0 0,0-1 0 0 0,0 1 0 0 0,0 0 0 0 0,1 0 1 0 0,-1 0-1 0 0,0 0 0 0 0,0 0 0 0 0,0-1 0 0 0,0 1 1 0 0,0 0-1 0 0,0 0 0 0 0,1 0 0 0 0,-1 0 1 0 0,0-1-1 0 0,0 1 0 0 0,0 0 0 0 0,0 0 0 0 0,0 0 1 0 0,0-1-1 0 0,0 1 0 0 0,0 0 0 0 0,0 0 0 0 0,0 0 1 0 0,0-1-1 0 0,0 1 0 0 0,0 0 0 0 0,0-1 0 0 0,6-11 17 0 0,-4 8-170 0 0,-1 0 0 0 0,0 0 0 0 0,0-1-1 0 0,0 1 1 0 0,-1 0 0 0 0,1 0 0 0 0,-1-1-1 0 0,0 1 1 0 0,0 0 0 0 0,-1-1 0 0 0,1 1-1 0 0,-1 0 1 0 0,0 0 0 0 0,0-1 0 0 0,0 1 0 0 0,-1 0-1 0 0,-3-7 1 0 0,1 5-40 0 0,0 1 0 0 0,0-1 0 0 0,0 1 0 0 0,-1 0 0 0 0,0 1-1 0 0,0-1 1 0 0,0 1 0 0 0,0 0 0 0 0,-1 0 0 0 0,-9-5 0 0 0,-4 1 0 0 0,0 0 1 0 0,0 1 0 0 0,-1 0-1 0 0,0 2 1 0 0,0 1 0 0 0,-35-4-1 0 0,23 5 295 0 0,-1 2 0 0 0,1 1 0 0 0,-1 2 0 0 0,-50 9 0 0 0,68-9-51 0 0,1 2 0 0 0,0 0 0 0 0,1 0 0 0 0,-1 1 0 0 0,1 1 0 0 0,0 0 0 0 0,0 1 0 0 0,1 0 0 0 0,0 1 0 0 0,0 1 0 0 0,1 0 0 0 0,-19 18 0 0 0,26-22-115 0 0,0 0 0 0 0,0-1-1 0 0,1 1 1 0 0,-1 0 0 0 0,1 1 0 0 0,0-1-1 0 0,1 0 1 0 0,0 1 0 0 0,-1 0 0 0 0,2 0-1 0 0,-1-1 1 0 0,1 1 0 0 0,0 0 0 0 0,0 0-1 0 0,0 0 1 0 0,1 0 0 0 0,0 0 0 0 0,1 10-1 0 0,1-9 78 0 0,-1-1 0 0 0,1 1 0 0 0,1-1 0 0 0,-1 0-1 0 0,1 0 1 0 0,0 0 0 0 0,0 0 0 0 0,1 0-1 0 0,0-1 1 0 0,0 0 0 0 0,0 1 0 0 0,1-1 0 0 0,-1-1-1 0 0,1 1 1 0 0,0-1 0 0 0,10 7 0 0 0,2-1 146 0 0,0 0 1 0 0,0-1 0 0 0,1-1 0 0 0,0 0 0 0 0,0-1-1 0 0,36 7 1 0 0,118 10 517 0 0,-120-20-725 0 0,85 19 1 0 0,-132-22-51 0 0,-1 0 0 0 0,0 1 1 0 0,1-1-1 0 0,-1 1 0 0 0,0 0 0 0 0,6 4 1 0 0,-9-5-254 0 0,1 0 1 0 0,-1 0-1 0 0,0 0 1 0 0,0 0-1 0 0,0 0 1 0 0,0 0-1 0 0,0 1 1 0 0,0-1-1 0 0,0 0 1 0 0,-1 1-1 0 0,1-1 1 0 0,0 1 0 0 0,0 1-1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22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18 80 0 0,'0'0'624'0'0,"-18"-17"-1324"0"0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23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0 356 0 0,'0'0'936'0'0,"5"2"-1240"0"0,10 2 223 0 0,-7-3 36 0 0,-1 1 0 0 0,1-1 0 0 0,-1 2 0 0 0,8 3-1 0 0,25 15-474 0 0,-35-18 359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24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0 716 0 0,'0'0'3478'0'0,"31"16"-4684"0"0,-22-11 4369 0 0,42 3 540 0 0,-6 0-3698 0 0,195 20 808 0 0,-149-15-177 0 0,126 4 0 0 0,-188-16-456 0 0,48 10 0 0 0,-19-3-7 0 0,-7-2 22 0 0,18 3-83 0 0,0-3 0 0 0,91-3 1 0 0,98-7-34 0 0,-14 0 90 0 0,-184 4 8 0 0,-38 0-39 0 0,1 0 1 0 0,23-7 2383 0 0,-46 6-2459 0 0,-18-3-51 0 0,-8-3-699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4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2 116 4948 0 0,'0'0'4148'0'0,"0"-5"-4222"0"0,-1 0 309 0 0,1-9-1608 0 0,-1 26 65 0 0,4 24 1638 0 0,1-1 1 0 0,1 1-1 0 0,2-1 1 0 0,15 44-1 0 0,-1 3-464 0 0,20 47 148 0 0,-17-56 215 0 0,-21-61-65 0 0,0 0-1 0 0,-1 0 1 0 0,-1 0-1 0 0,0 23 2656 0 0,-1-60-534 0 0,-3-309-2277 0 0,5 315-79 0 0,1 0 0 0 0,1 0 0 0 0,1 0-1 0 0,0 0 1 0 0,1 1 0 0 0,1 0 0 0 0,13-23 0 0 0,-10 18 13 0 0,-4 11-30 0 0,0 0 0 0 0,1 0 1 0 0,0 0-1 0 0,1 1 0 0 0,0 1 0 0 0,1-1 1 0 0,13-12-1 0 0,-15 19-26 0 0,0-1-1 0 0,0 1 1 0 0,0 1 0 0 0,1-1-1 0 0,0 1 1 0 0,-1 0 0 0 0,1 1-1 0 0,0 0 1 0 0,0 0 0 0 0,1 1-1 0 0,-1 0 1 0 0,0 0 0 0 0,0 1-1 0 0,1 0 1 0 0,-1 1 0 0 0,0-1-1 0 0,0 2 1 0 0,0-1 0 0 0,0 1-1 0 0,0 0 1 0 0,12 5 0 0 0,-8-2 29 0 0,1 0 0 0 0,-1 1 0 0 0,0 1 0 0 0,0 0 1 0 0,-1 0-1 0 0,0 1 0 0 0,0 0 0 0 0,-1 1 0 0 0,0 0 1 0 0,-1 1-1 0 0,1 0 0 0 0,10 16 0 0 0,3 15-4 0 0,-2 1 1 0 0,30 83-1 0 0,-31-72 79 0 0,36 69-1 0 0,-54-120 40 0 0,3 7 63 0 0,0 0 1 0 0,0 0 0 0 0,-1 0-1 0 0,0 0 1 0 0,-1 1 0 0 0,0 0-1 0 0,3 17 1 0 0,-6-25-332 0 0,0 0 0 0 0,-1-1 0 0 0,0 1 0 0 0,1 0-1 0 0,-1-1 1 0 0,0 1 0 0 0,0 0 0 0 0,0-1 0 0 0,0 1 0 0 0,0-1 0 0 0,0 0 0 0 0,-2 3 0 0 0,-7 5-3067 0 0,36-40 81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25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1120 0 0,'0'0'7241'0'0,"22"-3"-5999"0"0,91-1-723 0 0,129 12 0 0 0,-228-4 973 0 0,-24 1-2579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24 8021 0 0,'0'0'2101'0'0,"14"-5"-3015"0"0,40-13 791 0 0,-37 17-119 0 0,-15 8 140 0 0,-11 7 127 0 0,-1-9 82 0 0,-1-1 0 0 0,1 1 0 0 0,-1-2-1 0 0,0 0 1 0 0,1 0 0 0 0,-2-1 0 0 0,1 0 0 0 0,0-1 0 0 0,0 0-1 0 0,0-1 1 0 0,-1 0 0 0 0,-19-4 0 0 0,12-4 279 0 0,19 8-374 0 0,0 0 1 0 0,-1-1-1 0 0,1 1 0 0 0,0 0 0 0 0,0 0 1 0 0,0-1-1 0 0,0 1 0 0 0,-1 0 0 0 0,1-1 0 0 0,0 1 1 0 0,0 0-1 0 0,0-1 0 0 0,0 1 0 0 0,0 0 1 0 0,0-1-1 0 0,0 1 0 0 0,0-1 0 0 0,0 1 1 0 0,0 0-1 0 0,0-1 0 0 0,0 1 0 0 0,0 0 1 0 0,0-1-1 0 0,0 1 0 0 0,0 0 0 0 0,1-1 1 0 0,-1 1-1 0 0,0 0 0 0 0,0-1 0 0 0,1 1 1 0 0,0-2-46 0 0,1 1 0 0 0,-1-1 0 0 0,1 1 1 0 0,-1-1-1 0 0,1 1 0 0 0,0 0 0 0 0,0 0 1 0 0,0 0-1 0 0,0 0 0 0 0,0 0 1 0 0,0 0-1 0 0,0 1 0 0 0,0-1 0 0 0,4 0 1 0 0,51-2-890 0 0,-92 22-3278 0 0,17-10 1924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1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1 5216 0 0,'0'0'3057'0'0,"-7"17"-5542"0"0,0 1 2467 0 0,-48 102-56 0 0,-304 480 1701 0 0,319-541-1440 0 0,-14 21 294 0 0,-59 115-1 0 0,106-169-646 0 0,10-18-1304 0 0,11-14-1061 0 0,6-13 815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2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1840 0 0,'0'0'2640'0'0,"9"14"-1894"0"0,175 255 2485 0 0,-142-210-2581 0 0,40 59 76 0 0,-72-100-614 0 0,0 0 0 0 0,-1 1 1 0 0,-1 0-1 0 0,11 37 0 0 0,-17-48-344 0 0,-1-1 0 0 0,0 1 0 0 0,0-1 1 0 0,-1 1-1 0 0,0 10 0 0 0,0-15-69 0 0,-1 0 1 0 0,1 0-1 0 0,-1 0 0 0 0,1 0 0 0 0,-1 0 0 0 0,0 0 0 0 0,0 0 0 0 0,0 0 0 0 0,-1 0 1 0 0,1-1-1 0 0,-1 1 0 0 0,1 0 0 0 0,-1-1 0 0 0,0 0 0 0 0,0 1 0 0 0,-4 3 0 0 0,-19 7-3587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2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142 101 3512 0 0,'0'0'3131'0'0,"14"1"-3880"0"0,43 3 755 0 0,-56-3-7 0 0,0-1 1 0 0,0 0-1 0 0,0 0 1 0 0,0 1-1 0 0,0-1 1 0 0,0 0-1 0 0,0 1 1 0 0,-1-1-1 0 0,1 1 1 0 0,0-1-1 0 0,0 1 1 0 0,-1 0-1 0 0,1-1 1 0 0,0 1-1 0 0,-1 0 1 0 0,1-1-1 0 0,0 1 1 0 0,-1 0-1 0 0,1 0 1 0 0,-1 0-1 0 0,1-1 1 0 0,-1 1-1 0 0,0 0 1 0 0,1 0-1 0 0,-1 0 1 0 0,0 0-1 0 0,0 0 1 0 0,1 0-1 0 0,-1 0 1 0 0,0 0-1 0 0,0 0 1 0 0,0 0-1 0 0,0-1 1 0 0,0 1-1 0 0,0 0 1 0 0,-1 0-1 0 0,1 0 1 0 0,-1 2-1 0 0,1 0 12 0 0,-1 0 0 0 0,0 0 1 0 0,0 0-1 0 0,-1 0 0 0 0,1 0 0 0 0,-1 0 0 0 0,1 0 0 0 0,-3 3 1 0 0,-1-1 84 0 0,-1 0 0 0 0,0 0 0 0 0,0-1 0 0 0,-1 0 1 0 0,1 0-1 0 0,-1 0 0 0 0,1-1 0 0 0,-1 0 0 0 0,-1 0 1 0 0,1-1-1 0 0,0 0 0 0 0,0 0 0 0 0,-11 1 0 0 0,13-3-13 0 0,1 1 0 0 0,-1 0 0 0 0,0-1 0 0 0,0 0 0 0 0,1 0 0 0 0,-1-1 0 0 0,0 1 0 0 0,0-1 0 0 0,1 0 0 0 0,-1 0 0 0 0,1-1 0 0 0,-1 1 0 0 0,1-1 0 0 0,-1 0 0 0 0,1 0 0 0 0,0 0 0 0 0,0-1 0 0 0,0 0 0 0 0,0 0 0 0 0,1 0 0 0 0,-1 0 0 0 0,-3-4 0 0 0,6 5-74 0 0,0-1 0 0 0,-1 1 0 0 0,1-1 0 0 0,0 1-1 0 0,0-1 1 0 0,1 1 0 0 0,-1-1 0 0 0,1 0 0 0 0,-1 1 0 0 0,1-1-1 0 0,0 0 1 0 0,0 0 0 0 0,0 1 0 0 0,0-1 0 0 0,0 0 0 0 0,1 1-1 0 0,0-1 1 0 0,-1 0 0 0 0,2-2 0 0 0,0 0-78 0 0,-1 0-1 0 0,2 0 1 0 0,-1 0 0 0 0,0 0-1 0 0,1 0 1 0 0,0 1-1 0 0,0-1 1 0 0,6-6 0 0 0,1 3-647 0 0</inkml:trace>
  <inkml:trace contextRef="#ctx0" brushRef="#br0" timeOffset="1">966 8 7765 0 0,'0'0'1523'0'0,"15"-1"-1433"0"0,49-5-178 0 0,-62 6 88 0 0,0 0 0 0 0,1 0 0 0 0,-1 0 1 0 0,0 0-1 0 0,1 0 0 0 0,-1 0 1 0 0,0 1-1 0 0,1-1 0 0 0,-1 1 1 0 0,0-1-1 0 0,0 1 0 0 0,1 0 1 0 0,-1 0-1 0 0,0 0 0 0 0,0 0 1 0 0,0 0-1 0 0,0 1 0 0 0,0-1 1 0 0,0 1-1 0 0,-1-1 0 0 0,1 1 1 0 0,0 0-1 0 0,-1-1 0 0 0,0 1 1 0 0,1 0-1 0 0,-1 0 0 0 0,2 3 1 0 0,-2-3 26 0 0,-1 0 0 0 0,1 0 0 0 0,-1 0 0 0 0,0 0 0 0 0,0 0 1 0 0,1 0-1 0 0,-1-1 0 0 0,-1 1 0 0 0,1 0 0 0 0,0 0 0 0 0,0 0 1 0 0,-1 0-1 0 0,1 0 0 0 0,-1 0 0 0 0,1-1 0 0 0,-1 1 0 0 0,0 0 0 0 0,0 0 1 0 0,0-1-1 0 0,0 1 0 0 0,0-1 0 0 0,0 1 0 0 0,0-1 0 0 0,0 1 0 0 0,-1-1 1 0 0,1 0-1 0 0,-2 2 0 0 0,-12 8-129 0 0,-1-1 0 0 0,0-1 0 0 0,-32 14 0 0 0,-24 3-4717 0 0,29-14 575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3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714 1 4212 0 0,'0'0'4273'0'0,"-11"18"-4909"0"0,3-3 515 0 0,-66 121-483 0 0,27-40 517 0 0,-164 325 427 0 0,145-304 131 0 0,-122 163-1 0 0,169-254-672 0 0,10-14-568 0 0,0 1 0 0 0,0-2-1 0 0,-2 1 1 0 0,-19 16 0 0 0,9-13-1755 0 0</inkml:trace>
  <inkml:trace contextRef="#ctx0" brushRef="#br0" timeOffset="1">372 468 6765 0 0,'0'0'3390'0'0,"18"16"-3445"0"0,6 4 160 0 0,0 0 80 0 0,-2 1 0 0 0,30 36 0 0 0,-5 2-329 0 0,-3 2 0 0 0,-2 2 0 0 0,-4 1 0 0 0,33 76 0 0 0,-61-119-413 0 0,-7-12 19 0 0,1-1 0 0 0,0 0 0 0 0,0 0 0 0 0,0-1 0 0 0,1 1 0 0 0,1-1 1 0 0,-1 0-1 0 0,8 8 0 0 0,15 1-3208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0 7761 0 0,'0'0'2888'0'0,"-48"60"-4212"0"0,27-41 1544 0 0,-1-2-220 0 0,-5 1-348 0 0,0-4-1364 0 0,6-3-761 0 0,-1-6-475 0 0</inkml:trace>
  <inkml:trace contextRef="#ctx0" brushRef="#br0" timeOffset="1">291 114 300 0 0,'0'0'5545'0'0,"2"16"-4655"0"0,-1-3-680 0 0,4 19 550 0 0,-1 48 0 0 0,-6-24-354 0 0,-3 0 0 0 0,-2 0-1 0 0,-2-1 1 0 0,-3 0 0 0 0,-29 80 0 0 0,3-34-1198 0 0,-99 183 0 0 0,132-275 476 0 0,-28 44-3114 0 0,20-40 768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4832 0 0,'0'0'4252'0'0,"14"11"-4159"0"0,251 207 2071 0 0,-133-104-1951 0 0,139 155-1 0 0,-244-243-883 0 0,-26-25 509 0 0,-1 0 0 0 0,1-1 0 0 0,0 1 0 0 0,0 0 0 0 0,-1-1 0 0 0,1 1 0 0 0,0-1 0 0 0,0 1 0 0 0,-1-1 0 0 0,1 0 0 0 0,0 1 0 0 0,0-1 0 0 0,0 0 0 0 0,0 1 0 0 0,0-1 0 0 0,0 0 0 0 0,0 0 0 0 0,-1 0 0 0 0,1 0 0 0 0,0 0 0 0 0,0 0 0 0 0,0 0 0 0 0,0 0 0 0 0,0 0 0 0 0,0-1 0 0 0,0 1 0 0 0,0 0 0 0 0,-1 0 0 0 0,1-1 0 0 0,0 1 0 0 0,0-1 0 0 0,0 1 0 0 0,0-1 0 0 0,-1 1 0 0 0,1-1 0 0 0,0 1 0 0 0,0-2 0 0 0,7-16-4117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4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5184 0 0,'0'0'5157'0'0,"13"-28"-5725"0"0,-7 22 324 0 0,0-5-92 0 0,2-4-376 0 0,4-2-900 0 0,-5 3-1017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4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70 595 1016 0 0,'0'0'6325'0'0,"13"-74"-9894"0"0,-7 66 1941 0 0,1 2 64 0 0</inkml:trace>
  <inkml:trace contextRef="#ctx0" brushRef="#br0" timeOffset="1">78 429 80 0 0,'0'0'2868'0'0,"-48"-88"-2920"0"0,48 75-432 0 0,0 4-572 0 0,2-9-300 0 0</inkml:trace>
  <inkml:trace contextRef="#ctx0" brushRef="#br0" timeOffset="2">0 114 2704 0 0,'0'0'4157'0'0,"2"-87"-7334"0"0,2 78 1793 0 0,3-9-312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 85 756 0 0,'0'0'3018'0'0,"-4"-13"-2371"0"0,-17-59 447 0 0,21 77-1288 0 0,-1 0 1 0 0,1 0 0 0 0,-1 0 0 0 0,0 0 0 0 0,-1 0 0 0 0,1 0 0 0 0,-1-1 0 0 0,0 1 0 0 0,0 0 0 0 0,-4 5 0 0 0,-4 13 70 0 0,-83 243-477 0 0,-156 344 4923 0 0,-25-66-2338 0 0,181-395-1698 0 0,-65 117 355 0 0,146-244-634 0 0,-13 25 93 0 0,2 0 1 0 0,-24 70-1 0 0,46-111-99 0 0,-10 30 205 0 0,-26 59 1 0 0,35-107 2623 0 0,-1-21-7707 0 0,3 25 3189 0 0,3 63-5215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208 173 168 0 0,'0'0'6755'0'0,"-7"-14"-6202"0"0,-20-43-169 0 0,26 54-328 0 0,0 1 1 0 0,0-1-1 0 0,0 0 0 0 0,0 1 0 0 0,0-1 1 0 0,1 0-1 0 0,-1 0 0 0 0,1 1 1 0 0,0-1-1 0 0,0-4 0 0 0,-4-5-263 0 0,-5-5-6756 0 0,7 13 5822 0 0</inkml:trace>
  <inkml:trace contextRef="#ctx0" brushRef="#br0" timeOffset="1">136 1 1208 0 0,'0'0'4049'0'0,"-6"15"-4721"0"0,-9 22 994 0 0,-15 62-1 0 0,17-43 293 0 0,-38 106-1 0 0,42-143-355 0 0,9-19-417 0 0,0 1 0 0 0,0 0 0 0 0,-1-1 0 0 0,1 1 0 0 0,0 0 0 0 0,0-1 0 0 0,-1 1 0 0 0,1-1 0 0 0,-1 1 0 0 0,1-1 0 0 0,0 1 0 0 0,-1-1 0 0 0,1 1 0 0 0,-1-1-1 0 0,1 1 1 0 0,-1-1 0 0 0,0 0 0 0 0,1 1 0 0 0,-1-1 0 0 0,1 0 0 0 0,-1 1 0 0 0,1-1 0 0 0,-1 0 0 0 0,-1 0 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5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57 572 0 0,'0'0'5621'0'0,"84"-46"-5517"0"0,-60 42 156 0 0,1 1 104 0 0,5-1-196 0 0,-2 4-96 0 0,0 0-72 0 0,1 0-120 0 0,0 2 120 0 0,-2 4 44 0 0,-4 1-44 0 0,-2-1-200 0 0,-10 0-1337 0 0,-3 1-1783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6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 3556 0 0,'0'0'4076'0'0,"-11"14"-5668"0"0,-6 8 1569 0 0,1 1 0 0 0,1 0 0 0 0,-22 47 0 0 0,32-57 146 0 0,-1-1 102 0 0,1 1 1 0 0,0 0-1 0 0,1 0 0 0 0,1 0 1 0 0,0 1-1 0 0,-2 22 0 0 0,6-38-49 0 0,0 0-1 0 0,1-1 1 0 0,-1 1-1 0 0,1 0 1 0 0,0 0 0 0 0,0 0-1 0 0,-1 1 1 0 0,5-4-1 0 0,3-4-163 0 0,-5 3 89 0 0,2-1-216 0 0,-1 0 1 0 0,1 0-1 0 0,0 0 1 0 0,1 1-1 0 0,13-11 0 0 0,-19 16 75 0 0,1 0-1 0 0,-1 0 0 0 0,1 1 0 0 0,0-1 1 0 0,-1 0-1 0 0,1 1 0 0 0,0-1 0 0 0,0 1 1 0 0,-1-1-1 0 0,1 1 0 0 0,0 0 0 0 0,0 0 1 0 0,0 0-1 0 0,-1 0 0 0 0,1 0 0 0 0,0 0 0 0 0,0 0 1 0 0,0 1-1 0 0,-1-1 0 0 0,1 1 0 0 0,0-1 1 0 0,-1 1-1 0 0,1 0 0 0 0,0 0 0 0 0,-1 0 1 0 0,1-1-1 0 0,-1 1 0 0 0,1 1 0 0 0,-1-1 1 0 0,1 0-1 0 0,-1 0 0 0 0,0 0 0 0 0,0 1 1 0 0,0-1-1 0 0,2 4 0 0 0,8 9 166 0 0,-2 0 0 0 0,0 1 0 0 0,-1 0-1 0 0,0 1 1 0 0,-1 0 0 0 0,-1 0 0 0 0,7 28 0 0 0,-10-32-1440 0 0,-1 1 1 0 0,0 0-1 0 0,-1 17 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6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1460 0 0,'0'0'7819'0'0,"7"17"-9244"0"0,26 57 1592 0 0,-29-63-92 0 0,0-1-1 0 0,-1 1 1 0 0,0 1 0 0 0,-1-1 0 0 0,0 0 0 0 0,0 1 0 0 0,-2-1 0 0 0,1 1-1 0 0,-2 17 1 0 0,0 4 1527 0 0,5-53-602 0 0,4-5-1593 0 0,17-37 0 0 0,-5 14 469 0 0,-13 30 122 0 0,-6 11 50 0 0,1 1 0 0 0,1-1 0 0 0,-1 0 1 0 0,1 0-1 0 0,1 1 0 0 0,-1 0 0 0 0,1-1 0 0 0,0 1 0 0 0,0 1 0 0 0,6-7 0 0 0,-6 15-152 0 0,-2 1 0 0 0,1-1 0 0 0,0 1 0 0 0,-1 0 0 0 0,1 0 0 0 0,-1 0 0 0 0,0 0 0 0 0,1 4 0 0 0,7 19 271 0 0,-2 1 0 0 0,0-1 0 0 0,4 38 0 0 0,5 15-1350 0 0,-15-66 452 0 0,-2-11 291 0 0,1 0-1 0 0,-1 0 0 0 0,1 0 1 0 0,0 0-1 0 0,-1 0 1 0 0,2 0-1 0 0,-1 0 1 0 0,0 0-1 0 0,0 0 1 0 0,4 5-1 0 0,5-4-2667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7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75 3788 0 0,'0'0'4447'0'0,"-8"6"-6541"0"0,3-2 2084 0 0,0-1-20 0 0,0 0 1 0 0,0 1-1 0 0,1-1 1 0 0,-1 1-1 0 0,1 0 1 0 0,0 0-1 0 0,0 1 1 0 0,1-1-1 0 0,-1 1 1 0 0,1 0-1 0 0,0 0 1 0 0,-3 7-1 0 0,4-5 20 0 0,-1 1 0 0 0,1 0 0 0 0,1 0 0 0 0,-1-1 0 0 0,1 1 0 0 0,1 0 0 0 0,-1 0 0 0 0,2 13 0 0 0,0-18 38 0 0,0 0-1 0 0,-1 0 1 0 0,1 0 0 0 0,0 0 0 0 0,1-1-1 0 0,-1 1 1 0 0,0 0 0 0 0,1 0-1 0 0,0-1 1 0 0,-1 1 0 0 0,1-1 0 0 0,0 1-1 0 0,0-1 1 0 0,1 0 0 0 0,-1 0-1 0 0,0 0 1 0 0,1 0 0 0 0,-1 0 0 0 0,1-1-1 0 0,0 1 1 0 0,-1-1 0 0 0,1 1-1 0 0,0-1 1 0 0,4 1 0 0 0,3 1 83 0 0,-1-1 1 0 0,1 0-1 0 0,0-1 1 0 0,0 0 0 0 0,1 0-1 0 0,-1-1 1 0 0,0 0-1 0 0,0-1 1 0 0,0 0-1 0 0,0-1 1 0 0,0 0-1 0 0,0 0 1 0 0,-1-1-1 0 0,18-8 1 0 0,-15 6-44 0 0,1-1-1 0 0,-1-1 1 0 0,0 0 0 0 0,-1-1 0 0 0,0 0 0 0 0,0-1-1 0 0,-1 0 1 0 0,0 0 0 0 0,0-1 0 0 0,11-17 0 0 0,-15 18-11 0 0,-1-1 1 0 0,0 0 0 0 0,0-1-1 0 0,-1 1 1 0 0,-1-1-1 0 0,3-11 1 0 0,13-35-301 0 0,-19 56 240 0 0,0 0 0 0 0,1 0 0 0 0,-1 0 0 0 0,0 0 0 0 0,1 0 0 0 0,-1 0 0 0 0,0 0 0 0 0,0 0 0 0 0,0 0 0 0 0,0-1 0 0 0,0 1 0 0 0,0 0 0 0 0,-1 0 0 0 0,1 0 0 0 0,0 0 0 0 0,0 0 0 0 0,-1 0 0 0 0,1 0 0 0 0,-1 0 1 0 0,0-2-1 0 0,1 3-25 0 0,-1-1 0 0 0,1 1 1 0 0,0 0-1 0 0,-1-1 1 0 0,1 1-1 0 0,0 0 0 0 0,-1-1 1 0 0,1 1-1 0 0,-1 0 0 0 0,1 0 1 0 0,-1 0-1 0 0,1-1 1 0 0,0 1-1 0 0,-1 0 0 0 0,1 0 1 0 0,-1 0-1 0 0,1 0 1 0 0,-1 0-1 0 0,1 0 0 0 0,-1 0 1 0 0,1 0-1 0 0,-1 0 1 0 0,1 0-1 0 0,-1 0 0 0 0,1 0 1 0 0,-1 0-1 0 0,1 0 1 0 0,-1 0-1 0 0,1 0 0 0 0,-1 1 1 0 0,1-1-1 0 0,0 0 1 0 0,-1 0-1 0 0,1 1 0 0 0,-1-1 1 0 0,1 0-1 0 0,0 0 1 0 0,-1 1-1 0 0,1-1 0 0 0,0 1 1 0 0,-1-1-1 0 0,1 0 1 0 0,0 1-1 0 0,-1-1 0 0 0,1 1 1 0 0,-7 8-251 0 0,0-1 1 0 0,0 1-1 0 0,1 0 1 0 0,0 1 0 0 0,-6 15-1 0 0,10-21 270 0 0,0 1 0 0 0,1 0 0 0 0,-1 0 1 0 0,1 0-1 0 0,1 0 0 0 0,-1 0 0 0 0,1 0 0 0 0,-1 0 0 0 0,2 0 0 0 0,-1 0 0 0 0,0 1 1 0 0,1-1-1 0 0,0 0 0 0 0,3 8 0 0 0,-3-9 66 0 0,1 0-1 0 0,0 0 1 0 0,0 0 0 0 0,1 0 0 0 0,-1 0-1 0 0,1 0 1 0 0,0-1 0 0 0,0 1 0 0 0,0-1-1 0 0,1 0 1 0 0,-1 0 0 0 0,1 0 0 0 0,-1 0-1 0 0,1-1 1 0 0,0 0 0 0 0,0 1 0 0 0,0-1-1 0 0,7 2 1 0 0,-3-1-212 0 0,0-1 0 0 0,1 0 1 0 0,-1 0-1 0 0,1-1 0 0 0,-1 0 0 0 0,1 0 0 0 0,-1-1 0 0 0,1 0 0 0 0,8-2 0 0 0,1-3-1830 0 0,1-9-592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1460 0 0,'0'0'5345'0'0,"-8"6"-6805"0"0,-28 21 1296 0 0,33-23 144 0 0,1-1-1 0 0,0 1 1 0 0,0-1 0 0 0,0 1-1 0 0,1 0 1 0 0,-1 0 0 0 0,1 0-1 0 0,0 0 1 0 0,0 0 0 0 0,0 0-1 0 0,0 0 1 0 0,1 0 0 0 0,0 0 0 0 0,0 1-1 0 0,0-1 1 0 0,0 0 0 0 0,0 0-1 0 0,3 7 1 0 0,-2-3-3 0 0,0 3 17 0 0,2 0-1 0 0,0 1 0 0 0,4 10 0 0 0,-4-16-9 0 0,-1 1 1 0 0,1 0-1 0 0,-1 0 0 0 0,-1-1 0 0 0,1 1 0 0 0,-1 0 1 0 0,-1 0-1 0 0,1 1 0 0 0,-1-1 0 0 0,0 0 1 0 0,-2 9-1 0 0,1-13 80 0 0,-1-1 1 0 0,1 1-1 0 0,-1-1 1 0 0,0 0-1 0 0,0 1 1 0 0,0-1-1 0 0,0 0 1 0 0,0 0-1 0 0,0 0 0 0 0,0-1 1 0 0,-1 1-1 0 0,1 0 1 0 0,-3 1-1 0 0,-37 15 569 0 0,40-17-855 0 0,-1 0 1 0 0,0 0-1 0 0,0-1 0 0 0,0 1 0 0 0,0-1 0 0 0,0 0 1 0 0,0 0-1 0 0,0 0 0 0 0,0 0 0 0 0,0 0 0 0 0,-5-2 1 0 0,4-4-1345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7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1332 0 0,'0'0'5862'0'0,"8"15"-8187"0"0,6 15 2328 0 0,0 2 0 0 0,9 37 0 0 0,-8-5 438 0 0,-4 0 0 0 0,-2 1-1 0 0,-3 1 1 0 0,-6 129-1 0 0,-1-177-466 0 0,-1 0 0 0 0,-5 22 0 0 0,-7 10-3924 0 0,8-33 897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8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1 226 1552 0 0,'0'0'3784'0'0,"16"-3"-4474"0"0,121-20 517 0 0,-126 21-17 0 0,1 0 0 0 0,-1-2 0 0 0,0 1 0 0 0,0-1 0 0 0,-1-1 0 0 0,1 0 0 0 0,-1-1 0 0 0,16-10 0 0 0,-11 4 540 0 0,0-1-1 0 0,0 0 0 0 0,-1-2 0 0 0,14-18 0 0 0,-28 33-350 0 0,0 0-1 0 0,0 0 1 0 0,1-1-1 0 0,-1 1 0 0 0,0 0 1 0 0,0 0-1 0 0,1-1 1 0 0,-1 1-1 0 0,0 0 1 0 0,1 0-1 0 0,-1 0 1 0 0,0 0-1 0 0,1-1 1 0 0,-1 1-1 0 0,0 0 1 0 0,1 0-1 0 0,-1 0 1 0 0,0 0-1 0 0,1 0 1 0 0,-1 0-1 0 0,1 0 1 0 0,-1 0-1 0 0,0 0 0 0 0,1 0 1 0 0,-1 0-1 0 0,0 0 1 0 0,1 0-1 0 0,-1 0 1 0 0,0 1-1 0 0,1-1 1 0 0,-1 0-1 0 0,0 0 1 0 0,1 0-1 0 0,-1 0 1 0 0,0 1-1 0 0,1-1 1 0 0,-1 0-1 0 0,0 0 1 0 0,0 1-1 0 0,1-1 1 0 0,14 20-60 0 0,10 34 273 0 0,-23-47-78 0 0,7 12 79 0 0,-3-6-2 0 0,0 0 0 0 0,-1 1 0 0 0,-1-1 0 0 0,0 1 0 0 0,0 0-1 0 0,2 27 2634 0 0,-7-41-2713 0 0,1 0 0 0 0,-1 0-1 0 0,1-1 1 0 0,0 1 0 0 0,-1 0 0 0 0,1-1-1 0 0,-1 1 1 0 0,1-1 0 0 0,0 1 0 0 0,-1 0-1 0 0,1-1 1 0 0,0 1 0 0 0,-1-1 0 0 0,1 1-1 0 0,0-1 1 0 0,0 1 0 0 0,-1-1-1 0 0,1 1 1 0 0,0-1 0 0 0,0 0 0 0 0,0 1-1 0 0,0-1 1 0 0,-5-26-162 0 0,4 25 253 0 0,0-7-279 0 0,1 1 0 0 0,-1-1 1 0 0,1 1-1 0 0,1-1 0 0 0,-1 1 0 0 0,2-1 1 0 0,-1 1-1 0 0,1 0 0 0 0,0 0 0 0 0,1 0 1 0 0,0 0-1 0 0,0 0 0 0 0,0 0 0 0 0,1 0 1 0 0,1 1-1 0 0,7-10 0 0 0,-5 8-481 0 0,0 1-1 0 0,1 0 1 0 0,0 1-1 0 0,0 0 1 0 0,1 0-1 0 0,0 0 1 0 0,0 1-1 0 0,1 1 1 0 0,0 0-1 0 0,0 0 1 0 0,0 1 0 0 0,20-6-1 0 0,33-3-3500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1512 0 0,'0'0'10605'0'0,"-5"10"-13049"0"0,5 4 2324 0 0,4 2-32 0 0,-1 4-900 0 0,-2-4-832 0 0,2 12-1241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9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7057 0 0,'0'0'1464'0'0,"34"84"-2952"0"0,-26-64 264 0 0,0 4-429 0 0,-5-7-107 0 0,0 7-248 0 0</inkml:trace>
  <inkml:trace contextRef="#ctx0" brushRef="#br0" timeOffset="1">54 298 328 0 0,'0'0'1542'0'0,"-1"14"-1511"0"0,0-2-3 0 0,-2 6 151 0 0,2 0-1 0 0,0 0 1 0 0,0 0 0 0 0,5 28-1 0 0,1-26 603 0 0,1 0-1 0 0,0-1 1 0 0,19 36-1 0 0,-13-30-403 0 0,11 34 1 0 0,-21-54-419 0 0,-1 1 0 0 0,1-1 1 0 0,-1 0-1 0 0,0 0 1 0 0,0 1-1 0 0,-1-1 0 0 0,1 0 1 0 0,-1 1-1 0 0,-1-1 1 0 0,1 0-1 0 0,-1 1 1 0 0,0-1-1 0 0,0 0 0 0 0,0 0 1 0 0,-1 1-1 0 0,0-1 1 0 0,0 0-1 0 0,0-1 0 0 0,0 1 1 0 0,-1 0-1 0 0,0-1 1 0 0,0 1-1 0 0,0-1 0 0 0,-6 6 1 0 0,-11 5-2068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6:59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0 196 0 0,'0'0'3475'0'0,"3"22"-5876"0"0,22 35 3308 0 0,1-2 0 0 0,4-2-1 0 0,70 99 1 0 0,-76-119-373 0 0,45 68 816 0 0,-52-69-93 0 0,-8-36-298 0 0,9-13-3794 0 0,-17 17 2747 0 0,4-7-1282 0 0,-38 35-3334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9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5805 0 0,'0'0'5704'0'0,"91"53"-7912"0"0,-54-35 2416 0 0,-1-4-208 0 0,7-2-352 0 0,-4-4-788 0 0,-4-6-392 0 0,-10-2-881 0 0,13-8-859 0 0</inkml:trace>
  <inkml:trace contextRef="#ctx0" brushRef="#br0" timeOffset="1">527 0 2452 0 0,'0'0'7809'0'0,"-17"103"-9393"0"0,4-59 1740 0 0,-1 5-156 0 0,-7 2-336 0 0,0-9-1456 0 0,-17 21-2665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59:5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1 4728 0 0,'0'0'6353'0'0,"4"13"-7387"0"0,8 28 1205 0 0,-3 1 1 0 0,6 54-1 0 0,-12-60-93 0 0,0-8 103 0 0,-1 1-1 0 0,-1-1 1 0 0,-4 37 0 0 0,3-65-136 0 0,0 0 0 0 0,-1 1 0 0 0,1-1 0 0 0,0 0 0 0 0,0 0 0 0 0,-1 1 0 0 0,1-1 0 0 0,0 0 0 0 0,-1 0 0 0 0,1 1 0 0 0,0-1 0 0 0,-1 0 0 0 0,1 0 0 0 0,0 0 0 0 0,-1 0 0 0 0,1 1 0 0 0,-1-1 0 0 0,1 0 0 0 0,0 0 0 0 0,-1 0 0 0 0,1 0 0 0 0,0 0 0 0 0,-1 0 0 0 0,1 0 0 0 0,-1 0 0 0 0,1 0 0 0 0,0 0-1 0 0,-1 0 1 0 0,1-1 0 0 0,-1 1 0 0 0,1 0 0 0 0,0 0 0 0 0,-1 0 0 0 0,1 0 0 0 0,0-1 0 0 0,-1 1 0 0 0,1 0 0 0 0,0 0 0 0 0,-1 0 0 0 0,1-1 0 0 0,0 1 0 0 0,0 0 0 0 0,-1-1 0 0 0,1 1 0 0 0,0-1 0 0 0,-21-13-25 0 0,19 12-12 0 0,-54-47-1186 0 0,42 36 1042 0 0,0 0 1 0 0,0 1-1 0 0,-1 1 0 0 0,-30-18 0 0 0,43 28 102 0 0,0 0 0 0 0,0 0-1 0 0,0 0 1 0 0,0 0-1 0 0,-1 0 1 0 0,1 0-1 0 0,0 1 1 0 0,0-1-1 0 0,0 1 1 0 0,-1 0 0 0 0,1-1-1 0 0,0 1 1 0 0,0 0-1 0 0,-1 0 1 0 0,1 1-1 0 0,0-1 1 0 0,-1 0 0 0 0,1 1-1 0 0,0-1 1 0 0,0 1-1 0 0,0 0 1 0 0,0 0-1 0 0,0 0 1 0 0,-1 0-1 0 0,1 0 1 0 0,1 0 0 0 0,-1 0-1 0 0,0 1 1 0 0,0-1-1 0 0,0 1 1 0 0,1-1-1 0 0,-1 1 1 0 0,1 0-1 0 0,-1 0 1 0 0,1-1 0 0 0,0 1-1 0 0,0 0 1 0 0,0 0-1 0 0,0 0 1 0 0,0 0-1 0 0,0 1 1 0 0,0-1 0 0 0,1 0-1 0 0,-1 4 1 0 0,-1-1 55 0 0,1 1 1 0 0,0-1 0 0 0,1 0 0 0 0,-1 0 0 0 0,1 1-1 0 0,0-1 1 0 0,1 0 0 0 0,-1 1 0 0 0,1-1 0 0 0,0 0 0 0 0,0 1-1 0 0,1-1 1 0 0,-1 0 0 0 0,1 0 0 0 0,0 0 0 0 0,1-1-1 0 0,-1 1 1 0 0,5 6 0 0 0,-2-6-6 0 0,1 0 0 0 0,0 0 0 0 0,0 0-1 0 0,1-1 1 0 0,-1 0 0 0 0,1 0 0 0 0,0 0 0 0 0,0-1 0 0 0,0 0-1 0 0,1-1 1 0 0,-1 0 0 0 0,1 0 0 0 0,-1 0 0 0 0,1-1 0 0 0,13 1 0 0 0,-8-2-761 0 0,0 0 1 0 0,0-1-1 0 0,-1 0 1 0 0,1 0-1 0 0,0-2 1 0 0,0 0-1 0 0,-1 0 1 0 0,23-10-1 0 0,4-7-2355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00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2 141 208 0 0,'0'0'3963'0'0,"14"-4"-3860"0"0,44-13 8 0 0,-56 16-75 0 0,1 0-1 0 0,-1 0 1 0 0,0 0-1 0 0,0 0 0 0 0,0 0 1 0 0,0-1-1 0 0,0 1 1 0 0,0-1-1 0 0,0 1 1 0 0,0-1-1 0 0,0 0 1 0 0,-1 0-1 0 0,1 0 1 0 0,-1 0-1 0 0,1 0 1 0 0,-1 0-1 0 0,0 0 1 0 0,0 0-1 0 0,0-1 1 0 0,0 1-1 0 0,0 0 1 0 0,0-1-1 0 0,0-2 1 0 0,-1 0 304 0 0,1 0-1 0 0,-1-1 1 0 0,0 1 0 0 0,0 0 0 0 0,0-1 0 0 0,-1 1 0 0 0,-1-8 0 0 0,2 12-293 0 0,0 0 1 0 0,0 0-1 0 0,0 0 0 0 0,-1 0 1 0 0,1 0-1 0 0,0 0 0 0 0,0 0 1 0 0,-1 0-1 0 0,1 0 0 0 0,0 0 1 0 0,-1 0-1 0 0,1 0 0 0 0,-1 0 1 0 0,0 1-1 0 0,1-1 0 0 0,-1 0 1 0 0,1 0-1 0 0,-1 0 0 0 0,0 1 1 0 0,0-1-1 0 0,1 1 0 0 0,-1-1 1 0 0,0 0-1 0 0,0 1 0 0 0,0-1 1 0 0,0 1-1 0 0,0 0 0 0 0,0-1 1 0 0,0 1-1 0 0,0 0 0 0 0,0-1 1 0 0,0 1-1 0 0,0 0 0 0 0,0 0 1 0 0,0 0-1 0 0,0 0 0 0 0,0 0 1 0 0,0 0-1 0 0,0 0 0 0 0,0 0 1 0 0,0 1-1 0 0,-1-1 0 0 0,-1 2-143 0 0,0-1 0 0 0,0 1 0 0 0,0-1 0 0 0,0 1 0 0 0,1 0 0 0 0,-1 0 0 0 0,0 0 0 0 0,1 1 0 0 0,0-1 0 0 0,0 1 0 0 0,-4 4 0 0 0,0 3 196 0 0,0 1-1 0 0,0 0 0 0 0,1 0 0 0 0,1 0 1 0 0,0 0-1 0 0,0 1 0 0 0,-3 22 0 0 0,6-30-115 0 0,0 1-1 0 0,1-1 1 0 0,-1 0-1 0 0,1 1 1 0 0,1-1-1 0 0,-1 1 1 0 0,0-1-1 0 0,1 1 1 0 0,0-1-1 0 0,0 0 1 0 0,0 1-1 0 0,1-1 1 0 0,-1 0-1 0 0,1 0 0 0 0,0 0 1 0 0,0 0-1 0 0,1 0 1 0 0,-1-1-1 0 0,1 1 1 0 0,0-1-1 0 0,0 1 1 0 0,0-1-1 0 0,0 0 1 0 0,6 4-1 0 0,-7-6-304 0 0,0 0 0 0 0,-1 0 0 0 0,1-1-1 0 0,0 1 1 0 0,0-1 0 0 0,0 1 0 0 0,0-1 0 0 0,-1 0 0 0 0,1 0-1 0 0,0 0 1 0 0,0 0 0 0 0,0 0 0 0 0,0 0 0 0 0,0 0 0 0 0,0-1-1 0 0,-1 1 1 0 0,3-1 0 0 0,9-7-1426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01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25 468 0 0,'0'0'7715'0'0,"0"-3"-7702"0"0,0 2 37 0 0,0 0 0 0 0,0 1 0 0 0,0-1 0 0 0,-1 0-1 0 0,1 0 1 0 0,0 1 0 0 0,0-1 0 0 0,0 0 0 0 0,-1 0 0 0 0,1 1 0 0 0,0-1-1 0 0,-1 0 1 0 0,1 1 0 0 0,-1-1 0 0 0,1 0 0 0 0,-1 1 0 0 0,1-1 0 0 0,-1 1-1 0 0,1-1 1 0 0,-2 0 0 0 0,-2-3 421 0 0,3 3-555 0 0,0 1 1 0 0,0-1-1 0 0,0 1 0 0 0,0 0 1 0 0,0 0-1 0 0,0-1 0 0 0,0 1 0 0 0,0 0 1 0 0,-1 0-1 0 0,1 0 0 0 0,0 0 1 0 0,0 0-1 0 0,0 0 0 0 0,0 1 0 0 0,0-1 1 0 0,0 0-1 0 0,0 0 0 0 0,0 1 0 0 0,0-1 1 0 0,0 1-1 0 0,-1 0 0 0 0,-13 3 987 0 0,-13 12-1899 0 0,15-7 992 0 0,4-3-53 0 0,1 0-1 0 0,0 0 1 0 0,0 0 0 0 0,-12 16 0 0 0,18-21 51 0 0,1 0-1 0 0,0 1 1 0 0,0-1 0 0 0,0 1 0 0 0,0 0 0 0 0,1-1 0 0 0,-1 1 0 0 0,0-1 0 0 0,1 1 0 0 0,-1 0 0 0 0,1 0 0 0 0,-1-1 0 0 0,1 1 0 0 0,0 0-1 0 0,0 0 1 0 0,0 0 0 0 0,0-1 0 0 0,0 1 0 0 0,0 0 0 0 0,0 0 0 0 0,1 0 0 0 0,-1-1 0 0 0,0 1 0 0 0,1 0 0 0 0,0 0 0 0 0,-1-1 0 0 0,1 1-1 0 0,0-1 1 0 0,0 1 0 0 0,0-1 0 0 0,0 1 0 0 0,0-1 0 0 0,3 3 0 0 0,37 40 177 0 0,-41-44-166 0 0,0 1 1 0 0,0-1-1 0 0,0 1 1 0 0,0-1 0 0 0,0 0-1 0 0,-1 1 1 0 0,1-1-1 0 0,0 1 1 0 0,0-1 0 0 0,0 1-1 0 0,0-1 1 0 0,0 0-1 0 0,-1 1 1 0 0,1-1 0 0 0,0 0-1 0 0,0 1 1 0 0,-1-1-1 0 0,1 0 1 0 0,0 1-1 0 0,-1-1 1 0 0,1 0 0 0 0,0 1-1 0 0,-1-1 1 0 0,1 0-1 0 0,0 0 1 0 0,-1 1 0 0 0,1-1-1 0 0,0 0 1 0 0,-1 0-1 0 0,1 0 1 0 0,-1 1 0 0 0,-18 8 253 0 0,14-6-226 0 0,-6 2-155 0 0,2-1-51 0 0,0 1-1 0 0,1-1 0 0 0,0 1 0 0 0,0 1 1 0 0,1-1-1 0 0,-14 13 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02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1656 0 0,'0'0'6057'0'0,"-15"7"-7294"0"0,-43 25 1153 0 0,55-30 77 0 0,1-1-1 0 0,0 1 1 0 0,0-1 0 0 0,0 1-1 0 0,0 0 1 0 0,0 0 0 0 0,0 0-1 0 0,0 0 1 0 0,0 0 0 0 0,1 0 0 0 0,-1 0-1 0 0,1 1 1 0 0,0-1 0 0 0,0 0-1 0 0,0 1 1 0 0,0-1 0 0 0,0 1-1 0 0,0 0 1 0 0,1-1 0 0 0,-1 1-1 0 0,1 0 1 0 0,-1-1 0 0 0,1 1-1 0 0,0 0 1 0 0,0-1 0 0 0,1 1 0 0 0,-1 0-1 0 0,2 4 1 0 0,-1-5 32 0 0,0 0 0 0 0,0-1 0 0 0,0 1-1 0 0,1-1 1 0 0,-1 1 0 0 0,1-1 0 0 0,-1 1 0 0 0,1-1 0 0 0,-1 0 0 0 0,1 0-1 0 0,0 0 1 0 0,0 0 0 0 0,-1 0 0 0 0,1 0 0 0 0,0 0 0 0 0,0-1 0 0 0,0 1 0 0 0,0 0-1 0 0,0-1 1 0 0,3 1 0 0 0,42 4 394 0 0,-21-4-356 0 0,38-2-183 0 0,-59 1 122 0 0,-1-1-1 0 0,1 0 1 0 0,-1 1 0 0 0,0-2 0 0 0,1 1-1 0 0,-1 0 1 0 0,0-1 0 0 0,0 0-1 0 0,0 0 1 0 0,0 0 0 0 0,4-3 0 0 0,-6 2-31 0 0,0 1-1 0 0,-1 0 1 0 0,0-1 0 0 0,1 1 0 0 0,-1 0 0 0 0,0-1 0 0 0,0 0 0 0 0,0 1 0 0 0,-1-1 0 0 0,1 0 0 0 0,-1 1-1 0 0,1-1 1 0 0,-1 0 0 0 0,0 0 0 0 0,0 1 0 0 0,0-1 0 0 0,-1-3 0 0 0,1 0 44 0 0,-1 0 0 0 0,0 0 0 0 0,0 0 0 0 0,0 0 1 0 0,-1 1-1 0 0,0-1 0 0 0,-3-6 0 0 0,5 12-40 0 0,0-1 0 0 0,0 1 0 0 0,0 0 0 0 0,0-1 0 0 0,0 1 0 0 0,0-1 0 0 0,0 1 0 0 0,0 0 0 0 0,0-1 1 0 0,-1 1-1 0 0,1 0 0 0 0,0-1 0 0 0,0 1 0 0 0,0 0 0 0 0,-1-1 0 0 0,1 1 0 0 0,0 0 0 0 0,0 0 0 0 0,-1-1 0 0 0,1 1 0 0 0,0 0 0 0 0,-1 0 0 0 0,1-1 0 0 0,0 1 0 0 0,-1 0 0 0 0,1 0 1 0 0,0 0-1 0 0,-1 0 0 0 0,1 0 0 0 0,0-1 0 0 0,-1 1 0 0 0,1 0 0 0 0,-1 0 0 0 0,1 0 0 0 0,0 0 0 0 0,-1 0 0 0 0,1 0 0 0 0,-1 0 0 0 0,1 0 0 0 0,0 0 0 0 0,-1 0 0 0 0,1 1 0 0 0,0-1 1 0 0,-1 0-1 0 0,1 0 0 0 0,0 0 0 0 0,-1 1 0 0 0,-9 19-1228 0 0,8-15 1578 0 0,0 0-315 0 0,0 0 1 0 0,1 1-1 0 0,-1-1 0 0 0,1 1 1 0 0,0-1-1 0 0,0 1 0 0 0,1-1 0 0 0,0 1 1 0 0,0 9-1 0 0,1-13 22 0 0,-1 0 0 0 0,1-1 0 0 0,-1 1-1 0 0,1 0 1 0 0,0-1 0 0 0,0 1 0 0 0,0 0 0 0 0,0-1 0 0 0,0 1 0 0 0,0-1-1 0 0,1 0 1 0 0,-1 1 0 0 0,0-1 0 0 0,1 0 0 0 0,-1 0 0 0 0,1 0 0 0 0,-1 0-1 0 0,1 0 1 0 0,-1 0 0 0 0,1 0 0 0 0,0 0 0 0 0,0-1 0 0 0,-1 1 0 0 0,1 0-1 0 0,0-1 1 0 0,0 0 0 0 0,0 1 0 0 0,-1-1 0 0 0,1 0 0 0 0,0 0 0 0 0,0 0-1 0 0,0 0 1 0 0,2-1 0 0 0,7 0-95 0 0,0 0 0 0 0,0-1 0 0 0,0 0 0 0 0,-1 0 0 0 0,1-2 0 0 0,0 1 0 0 0,-1-1 0 0 0,0-1 0 0 0,13-7 0 0 0,-6 2-324 0 0,30-23-1 0 0,-10 0 3615 0 0,-20 58-4037 0 0,-13-19 883 0 0,1 0 1 0 0,-1-1 0 0 0,1 1-1 0 0,0-1 1 0 0,1 0-1 0 0,-1-1 1 0 0,1 1 0 0 0,0-1-1 0 0,0 0 1 0 0,0-1 0 0 0,11 5-1 0 0,-11-6-434 0 0,-1 0-1 0 0,1 0 0 0 0,-1-1 1 0 0,1 0-1 0 0,8 1 1 0 0,3-2-1816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02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5837 0 0,'0'0'2200'0'0,"0"14"-2706"0"0,1 20 645 0 0,-4 109 556 0 0,2-131-646 0 0,0 0 0 0 0,-1 1 0 0 0,0-1 0 0 0,-1 0 0 0 0,-1 0 1 0 0,0 0-1 0 0,0-1 0 0 0,-1 1 0 0 0,-10 15 0 0 0,13-24-234 0 0,-1 0 0 0 0,1 0 0 0 0,-1 0 0 0 0,0-1 0 0 0,0 1 1 0 0,0-1-1 0 0,0 1 0 0 0,0-1 0 0 0,-1 0 0 0 0,1-1 0 0 0,-1 1 0 0 0,1 0 0 0 0,-1-1 0 0 0,0 0 0 0 0,-6 1 0 0 0,-3 0 36 0 0,0-1-1 0 0,0 0 1 0 0,-17-1-1 0 0,6-1 2057 0 0,56 7-2858 0 0,30-4-2552 0 0,-32-2 1059 0 0</inkml:trace>
  <inkml:trace contextRef="#ctx0" brushRef="#br0" timeOffset="1">314 356 208 0 0,'0'0'2128'0'0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0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4216 0 0,'0'0'6245'0'0,"12"80"-7813"0"0,-8-53 1736 0 0,-2 1-12 0 0,0-1-156 0 0,-2 0-272 0 0,0-8-1336 0 0,-5 1-1685 0 0</inkml:trace>
  <inkml:trace contextRef="#ctx0" brushRef="#br0" timeOffset="1">8 269 2824 0 0,'0'0'10225'0'0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33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2492 0 0,'0'0'2462'0'0,"3"-6"-2410"0"0,10-16-78 0 0,-12 21-25 0 0,1-1 1 0 0,-1 1 0 0 0,0 0-1 0 0,1 0 1 0 0,-1-1 0 0 0,1 1-1 0 0,0 0 1 0 0,-1 1-1 0 0,1-1 1 0 0,0 0 0 0 0,0 0-1 0 0,-1 1 1 0 0,1-1 0 0 0,0 1-1 0 0,0-1 1 0 0,4 1-1 0 0,8-4-1503 0 0,-13 3 1434 0 0,5-2-512 0 0,-12 4-274 0 0,-37 14-5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3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1004 0 0,'0'0'1849'0'0,"25"1"-618"0"0,50 14 246 0 0,-19-2-999 0 0,248 15 1762 0 0,-103-17-1611 0 0,131 2-181 0 0,46-5 168 0 0,-182-6-456 0 0,144-2 12 0 0,-141-1-198 0 0,278 34 1 0 0,-308-13 196 0 0,235 33 415 0 0,-367-49 91 0 0,74 0-1 0 0,-91-4 1696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57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31 133 12 0 0,'0'0'9294'0'0,"-7"1"-8448"0"0,5-1-758 0 0,-17 2 404 0 0,16-3-343 0 0,14-1-139 0 0,206-41-27 0 0,2 10 1 0 0,304-8-1 0 0,22 38-47 0 0,3 52 597 0 0,-538-48-437 0 0,68 7 963 0 0,-89-26 1003 0 0,7 12-2051 0 0,-2 0 0 0 0,1 0-1 0 0,-1 1 1 0 0,0 0-1 0 0,0 0 1 0 0,0 0-1 0 0,-1 0 1 0 0,-10-4 0 0 0,35 23-3942 0 0,-15-12 3416 0 0,-1 1 0 0 0,1 0 1 0 0,0-1-1 0 0,0 0 0 0 0,0 1 0 0 0,1-1 1 0 0,-1-1-1 0 0,7 4 0 0 0,23 0-3688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5:17:00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 1 88 0 0,'0'0'2552'0'0,"-12"8"-2344"0"0,-40 29-18 0 0,42-30-61 0 0,0-1 0 0 0,-1 0 0 0 0,1-1 0 0 0,-1 0 0 0 0,-21 6 0 0 0,-3 1 127 0 0,16-4-279 0 0,0 0 0 0 0,1 1 0 0 0,0 1-1 0 0,0 0 1 0 0,1 2 0 0 0,0 0 0 0 0,-23 22-1 0 0,15-10 228 0 0,-2-2-1 0 0,0-1 0 0 0,-41 24 1 0 0,59-39-117 0 0,1 0-1 0 0,-1 0 1 0 0,1 1 0 0 0,1 0 0 0 0,-1 0-1 0 0,-6 9 1 0 0,-5 19-317 0 0,15-27 506 0 0,0 1-1 0 0,-1-1 1 0 0,0 0-1 0 0,-12 14 1548 0 0,13 3-1982 0 0,3-24 42 0 0,1-1-1 0 0,0 1 1 0 0,-1 0-1 0 0,1-1 0 0 0,-1 1 1 0 0,1-1-1 0 0,-1 1 1 0 0,1-1-1 0 0,-1 1 0 0 0,1-1 1 0 0,-1 1-1 0 0,0-1 1 0 0,1 1-1 0 0,-1-1 1 0 0,1 0-1 0 0,-1 1 0 0 0,0-1 1 0 0,1 0-1 0 0,-2 1 1 0 0,2-1 59 0 0,-1 0 0 0 0,1 0 0 0 0,0 0 1 0 0,0 0-1 0 0,0 0 0 0 0,0 0 1 0 0,-1 0-1 0 0,1 0 0 0 0,0 0 0 0 0,0 0 1 0 0,0 0-1 0 0,-1 0 0 0 0,1 0 1 0 0,0 0-1 0 0,0 0 0 0 0,0 0 0 0 0,0 0 1 0 0,-1 0-1 0 0,1 0 0 0 0,0 0 1 0 0,0 0-1 0 0,0 0 0 0 0,-1 0 0 0 0,1-1 1 0 0,0 1-1 0 0,0 0 0 0 0,0 0 1 0 0,0 0-1 0 0,-1 0-57 0 0,1 0 57 0 0,0-1 0 0 0,0 1 0 0 0,0 0 1 0 0,0 0-1 0 0,0 0 0 0 0,0 0 1 0 0,0 0-1 0 0,0-1 0 0 0,0 1 0 0 0,0 0 1 0 0,-1 0-1 0 0,1 0 0 0 0,0-1 1 0 0,0 1-1 0 0,0 0 0 0 0,0 0 0 0 0,0 0 1 0 0,0 0-1 0 0,1-1 0 0 0,21-29-2486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0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365 246 2996 0 0,'0'0'4844'0'0,"2"-13"-4606"0"0,0 1-182 0 0,0-2 32 0 0,0-1 0 0 0,0 1 0 0 0,-1-1 0 0 0,-2-19-1 0 0,0 29-53 0 0,0 0 0 0 0,-1 0 0 0 0,0-1-1 0 0,0 1 1 0 0,0 0 0 0 0,-1 1 0 0 0,1-1-1 0 0,-1 0 1 0 0,0 1 0 0 0,-1-1 0 0 0,1 1-1 0 0,-1 0 1 0 0,0 0 0 0 0,-5-3 0 0 0,1 0 94 0 0,0 1 1 0 0,0 0-1 0 0,-1 0 1 0 0,0 1-1 0 0,0 0 1 0 0,-15-6 0 0 0,17 9-140 0 0,1 0 1 0 0,-1 1 0 0 0,0-1-1 0 0,0 1 1 0 0,0 0 0 0 0,1 1 0 0 0,-1 0-1 0 0,0 0 1 0 0,0 1 0 0 0,0-1-1 0 0,0 1 1 0 0,0 1 0 0 0,1-1 0 0 0,-1 1-1 0 0,1 0 1 0 0,-1 1 0 0 0,1 0 0 0 0,0 0-1 0 0,0 0 1 0 0,0 1 0 0 0,0 0-1 0 0,0 0 1 0 0,1 0 0 0 0,0 1 0 0 0,0-1-1 0 0,0 1 1 0 0,1 1 0 0 0,-8 9-1 0 0,3-2-27 0 0,1 0 0 0 0,0 0-1 0 0,1 1 1 0 0,1 0 0 0 0,0 0 0 0 0,1 0-1 0 0,0 1 1 0 0,1 0 0 0 0,1 0-1 0 0,0 0 1 0 0,1 0 0 0 0,0 17 0 0 0,2-22 37 0 0,1 1 0 0 0,0-1 1 0 0,0 1-1 0 0,1-1 0 0 0,0 0 1 0 0,1 0-1 0 0,0 0 0 0 0,1 0 1 0 0,7 15-1 0 0,-8-21 30 0 0,-1 1 1 0 0,1-1-1 0 0,0 0 0 0 0,1 0 1 0 0,-1 0-1 0 0,1 0 0 0 0,0-1 1 0 0,-1 1-1 0 0,2-1 0 0 0,-1 0 1 0 0,0 0-1 0 0,0 0 0 0 0,1-1 1 0 0,0 0-1 0 0,0 1 0 0 0,-1-2 1 0 0,1 1-1 0 0,0 0 0 0 0,0-1 1 0 0,0 0-1 0 0,7 0 0 0 0,-1-1 23 0 0,0 0 0 0 0,0-1 0 0 0,0 0 0 0 0,0-1 1 0 0,0-1-1 0 0,0 1 0 0 0,0-2 0 0 0,-1 0 0 0 0,0 0 0 0 0,1 0 0 0 0,-1-1 0 0 0,-1-1 0 0 0,14-10 0 0 0,-4 3-13 0 0,-1-2 0 0 0,0 0 0 0 0,-2-1 0 0 0,0-1-1 0 0,21-28 1 0 0,-34 41-2 0 0,1-1-25 0 0,-1 1 0 0 0,1-1 1 0 0,-1 0-1 0 0,0 0 1 0 0,0 0-1 0 0,-1 0 1 0 0,0 0-1 0 0,0-1 1 0 0,2-5-1 0 0,-4 10-303 0 0,0 18-1282 0 0,-3 29 1846 0 0,-1 0 1 0 0,-12 54-1 0 0,6-48-1719 0 0,-3 62 1 0 0,13-89-2667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1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0 980 0 0,'0'0'4563'0'0,"9"14"-4508"0"0,26 45-41 0 0,-32-53 24 0 0,-1 1 0 0 0,1 0 0 0 0,-1 0 0 0 0,-1 0 0 0 0,1 0 0 0 0,-1 0 0 0 0,0 0 0 0 0,-1 0 0 0 0,0 0 0 0 0,0 0 0 0 0,0 1 0 0 0,-2 8 0 0 0,0 4 135 0 0,0-5 10 0 0,0 1 0 0 0,-1-1 0 0 0,-1 0 1 0 0,0 0-1 0 0,-1 0 0 0 0,-12 24 0 0 0,17-39-148 0 0,0 1 0 0 0,0 0 1 0 0,0-1-1 0 0,-1 1 0 0 0,1 0 0 0 0,0-1 0 0 0,-1 1 0 0 0,1-1 0 0 0,0 1 0 0 0,-1 0 0 0 0,1-1 0 0 0,-1 1 0 0 0,1-1 0 0 0,-1 1 0 0 0,1-1 0 0 0,-1 1 0 0 0,1-1 0 0 0,-1 0 1 0 0,0 1-1 0 0,1-1 0 0 0,-1 0 0 0 0,0 1 0 0 0,1-1 0 0 0,-1 0 0 0 0,0 0 0 0 0,1 0 0 0 0,-1 0 0 0 0,0 0 0 0 0,1 1 0 0 0,-2-1 0 0 0,1-1-15 0 0,1 1 0 0 0,0-1-1 0 0,-1 1 1 0 0,1-1 0 0 0,0 1 0 0 0,-1-1-1 0 0,1 0 1 0 0,0 1 0 0 0,0-1-1 0 0,-1 1 1 0 0,1-1 0 0 0,0 0 0 0 0,0 1-1 0 0,0-1 1 0 0,0 1 0 0 0,0-1 0 0 0,0 0-1 0 0,0 1 1 0 0,0-1 0 0 0,0 0-1 0 0,0 1 1 0 0,0-1 0 0 0,1 1 0 0 0,-1-1-1 0 0,0 0 1 0 0,0 1 0 0 0,0-1-1 0 0,1 1 1 0 0,-1-1 0 0 0,0 1 0 0 0,1-1-1 0 0,-1 1 1 0 0,1-1 0 0 0,-1 1-1 0 0,1-1 1 0 0,10-15-112 0 0,0 1-1 0 0,1 0 0 0 0,1 0 1 0 0,0 1-1 0 0,16-12 1 0 0,-1 3-30 0 0,55-35 0 0 0,-79 56 106 0 0,1-1 0 0 0,-1 1 0 0 0,1 0 0 0 0,-1 0 0 0 0,1 0 0 0 0,0 0 0 0 0,0 1 0 0 0,-1 0 0 0 0,1 0 0 0 0,0 0 0 0 0,0 1 0 0 0,0-1 0 0 0,1 1 0 0 0,-1 1 0 0 0,7 0 0 0 0,-8 0 26 0 0,0 1 1 0 0,0-1-1 0 0,0 1 0 0 0,0 0 0 0 0,0 0 0 0 0,0 0 1 0 0,-1 0-1 0 0,1 1 0 0 0,-1-1 0 0 0,0 1 0 0 0,0 0 0 0 0,0 0 1 0 0,0 0-1 0 0,0 1 0 0 0,-1-1 0 0 0,1 1 0 0 0,-1-1 1 0 0,3 6-1 0 0,-2-2 28 0 0,0 0 0 0 0,0 0 0 0 0,-1 0 1 0 0,1 0-1 0 0,-2 0 0 0 0,1 0 0 0 0,-1 1 1 0 0,0-1-1 0 0,0 0 0 0 0,-1 1 0 0 0,-1 8 0 0 0,-1 4 165 0 0,-1-1 0 0 0,-11 35 0 0 0,-2 7-2134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1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 1852 0 0,'0'0'2704'0'0,"-17"7"-2378"0"0,-54 25 119 0 0,66-30-395 0 0,0 1 1 0 0,0 0-1 0 0,0 0 0 0 0,1 1 0 0 0,-1-1 0 0 0,1 1 1 0 0,0 0-1 0 0,0 0 0 0 0,1 1 0 0 0,-1-1 0 0 0,1 1 1 0 0,-5 8-1 0 0,-2 3 116 0 0,3-5-67 0 0,0 1 0 0 0,1 1 0 0 0,0-1 0 0 0,1 1 0 0 0,1 0 0 0 0,0 0 0 0 0,0 1 0 0 0,2-1 0 0 0,0 1 0 0 0,0 0 0 0 0,1-1 0 0 0,1 24 0 0 0,1-30-47 0 0,1-1 0 0 0,-1 1-1 0 0,1-1 1 0 0,0 0 0 0 0,0 1 0 0 0,1-1-1 0 0,0 0 1 0 0,0-1 0 0 0,0 1 0 0 0,1 0-1 0 0,-1-1 1 0 0,2 0 0 0 0,-1 0-1 0 0,0 0 1 0 0,1 0 0 0 0,0-1 0 0 0,0 0-1 0 0,0 0 1 0 0,1 0 0 0 0,-1-1-1 0 0,12 6 1 0 0,-9-5-87 0 0,1 0-1 0 0,0-1 1 0 0,0 0 0 0 0,0 0-1 0 0,1-1 1 0 0,-1 0-1 0 0,0 0 1 0 0,14 0 0 0 0,-16-2-344 0 0,0-1 1 0 0,0 1 0 0 0,-1-1 0 0 0,1 0 0 0 0,0 0 0 0 0,0-1 0 0 0,6-3 0 0 0,24-12-1858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2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551 102 2388 0 0,'0'0'7131'0'0,"10"-34"-9119"0"0,-3-2 1372 0 0,-1 5 2954 0 0,-24 45-2409 0 0,17-13 79 0 0,-70 65 757 0 0,3 3 0 0 0,-89 115 0 0 0,110-117-543 0 0,3 2 0 0 0,-42 90 0 0 0,71-127-239 0 0,2 1 0 0 0,1 0 0 0 0,2 1 0 0 0,1 0 0 0 0,1 0 0 0 0,2 1 0 0 0,-2 67-1 0 0,8-96 35 0 0,0 0 0 0 0,0 0 0 0 0,1 0 0 0 0,0 1 0 0 0,0-1 0 0 0,0 0 0 0 0,1 0 0 0 0,0-1 0 0 0,1 1 0 0 0,-1 0 0 0 0,1-1 0 0 0,0 1-1 0 0,0-1 1 0 0,0 0 0 0 0,1 0 0 0 0,0 0 0 0 0,0 0 0 0 0,0-1 0 0 0,1 1 0 0 0,0-1 0 0 0,-1-1 0 0 0,1 1 0 0 0,1 0 0 0 0,-1-1 0 0 0,0 0-1 0 0,1-1 1 0 0,0 1 0 0 0,-1-1 0 0 0,1 0 0 0 0,0 0 0 0 0,0-1 0 0 0,0 1 0 0 0,7-1 0 0 0,-1 1-370 0 0,0-1 1 0 0,0 0 0 0 0,0 0-1 0 0,0-2 1 0 0,1 1 0 0 0,17-5-1 0 0,-21 3-492 0 0,0 0-1 0 0,0-2 1 0 0,0 1-1 0 0,0-1 1 0 0,13-8-1 0 0,20-16-4204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3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19 185 6961 0 0,'0'0'2977'0'0,"5"11"-3779"0"0,17 31 955 0 0,-22-41-72 0 0,1 0 0 0 0,0 0 0 0 0,-1 0 1 0 0,1 0-1 0 0,-1 0 0 0 0,0 1 0 0 0,1-1 0 0 0,-1 0 0 0 0,0 0 1 0 0,1 1-1 0 0,-1-1 0 0 0,0 0 0 0 0,0 0 0 0 0,0 1 1 0 0,-1 1-1 0 0,1-3-58 0 0,0 1-1 0 0,-1-1 1 0 0,1 0 0 0 0,0 0 0 0 0,-1 0 0 0 0,1 0 0 0 0,0 0 0 0 0,-1 1-1 0 0,1-1 1 0 0,-1 0 0 0 0,1 0 0 0 0,0 0 0 0 0,-1 0 0 0 0,1 0 0 0 0,-1 0-1 0 0,1 0 1 0 0,0-1 0 0 0,-1 1 0 0 0,1 0 0 0 0,0 0 0 0 0,-1 0 0 0 0,1 0-1 0 0,-1 0 1 0 0,1 0 0 0 0,0-1 0 0 0,-1 1 0 0 0,1 0 0 0 0,0 0 0 0 0,-1-1-1 0 0,-25-20 503 0 0,24 16-537 0 0,0 1-1 0 0,0-1 1 0 0,1 0 0 0 0,-1 0 0 0 0,1 0-1 0 0,0 0 1 0 0,0 0 0 0 0,1 0 0 0 0,0 0-1 0 0,0 0 1 0 0,0 0 0 0 0,0 0 0 0 0,1 0-1 0 0,-1 0 1 0 0,2 0 0 0 0,-1 0 0 0 0,0 0-1 0 0,1 1 1 0 0,0-1 0 0 0,0 0 0 0 0,0 1 0 0 0,1-1-1 0 0,-1 1 1 0 0,1 0 0 0 0,4-5 0 0 0,2-2-80 0 0,0 0 1 0 0,1 0-1 0 0,0 1 1 0 0,1 0 0 0 0,0 1-1 0 0,1 0 1 0 0,19-11-1 0 0,-27 17 30 0 0,0 1 0 0 0,0 0-1 0 0,0 0 1 0 0,0 1 0 0 0,1-1-1 0 0,-1 1 1 0 0,0 0 0 0 0,1 0-1 0 0,-1 0 1 0 0,1 1-1 0 0,-1-1 1 0 0,1 1 0 0 0,-1 0-1 0 0,1 0 1 0 0,5 2 0 0 0,-7-1 49 0 0,0 0 0 0 0,-1 0 1 0 0,1 0-1 0 0,0 1 0 0 0,-1-1 1 0 0,1 1-1 0 0,-1 0 0 0 0,0 0 1 0 0,0 0-1 0 0,0 0 0 0 0,0 0 0 0 0,0 0 1 0 0,0 1-1 0 0,0-1 0 0 0,-1 0 1 0 0,1 1-1 0 0,-1 0 0 0 0,0-1 1 0 0,1 1-1 0 0,-1 0 0 0 0,-1-1 1 0 0,1 1-1 0 0,0 0 0 0 0,0 5 1 0 0,1 5 98 0 0,0-1 1 0 0,-2 1 0 0 0,1 0 0 0 0,-1-1-1 0 0,-1 1 1 0 0,0 0 0 0 0,-1-1 0 0 0,-1 1 0 0 0,1-1-1 0 0,-2 0 1 0 0,0 0 0 0 0,0 0 0 0 0,-1 0-1 0 0,-1-1 1 0 0,-7 12 0 0 0,-10 12 32 0 0,-2-1 0 0 0,-1-2 0 0 0,-37 36 0 0 0,-7 12 223 0 0,71-80-244 0 0,8 0-48 0 0,35 0 168 0 0,57-7 0 0 0,-86 5-696 0 0,-1-1 1 0 0,1-1-1 0 0,-1 0 0 0 0,0-1 1 0 0,0 0-1 0 0,0-1 0 0 0,20-12 1 0 0,-14 5-679 0 0,-4 5-7 0 0,-2-2-1 0 0,1 0 1 0 0,15-14-1 0 0,-5-1-949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3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0 3836 0 0,'0'0'4163'0'0,"-15"9"-4747"0"0,-10 5 605 0 0,0 2 1 0 0,1 0-1 0 0,1 2 0 0 0,0 0 1 0 0,-24 27-1 0 0,38-34-92 0 0,0 0-1 0 0,1 0 1 0 0,0 1-1 0 0,-11 23 0 0 0,16-29 47 0 0,1 0 0 0 0,0 1 0 0 0,0-1 0 0 0,0 0 0 0 0,1 1 0 0 0,0-1 0 0 0,0 0 0 0 0,0 1 0 0 0,1-1 0 0 0,0 1 0 0 0,1 0 0 0 0,1 10 0 0 0,-1-15 65 0 0,0 0 1 0 0,0 0 0 0 0,0 0-1 0 0,0-1 1 0 0,1 1-1 0 0,-1-1 1 0 0,0 1-1 0 0,1-1 1 0 0,-1 1-1 0 0,1-1 1 0 0,0 0-1 0 0,-1 0 1 0 0,1 0-1 0 0,0 0 1 0 0,0 0-1 0 0,0 0 1 0 0,0 0-1 0 0,0-1 1 0 0,0 1-1 0 0,0 0 1 0 0,0-1-1 0 0,0 0 1 0 0,0 0 0 0 0,0 1-1 0 0,0-1 1 0 0,0 0-1 0 0,0-1 1 0 0,4 1-1 0 0,2-1 199 0 0,1 1 0 0 0,0-1 0 0 0,0-1 0 0 0,-1 0 0 0 0,13-4 0 0 0,-8 1-82 0 0,-1 0 0 0 0,0-1 0 0 0,0-1 1 0 0,0 0-1 0 0,-1-1 0 0 0,0 0 0 0 0,12-11 0 0 0,-20 16-118 0 0,0 0 0 0 0,-1 0-1 0 0,1 0 1 0 0,-1 0-1 0 0,1 0 1 0 0,-1-1-1 0 0,0 1 1 0 0,0-1 0 0 0,0 0-1 0 0,-1 1 1 0 0,1-1-1 0 0,-1 0 1 0 0,0 0-1 0 0,0 0 1 0 0,-1 0 0 0 0,1 0-1 0 0,-1 0 1 0 0,1 0-1 0 0,-1 0 1 0 0,-1 0-1 0 0,1 0 1 0 0,0 0 0 0 0,-1 0-1 0 0,0 0 1 0 0,0 0-1 0 0,0 0 1 0 0,-1 0 0 0 0,-2-6-1 0 0,2 6 15 0 0,-1 1-1 0 0,1-1 1 0 0,0 0 0 0 0,-1 1-1 0 0,0 0 1 0 0,-5-5 0 0 0,-8-1-1336 0 0,15 9 922 0 0,0-1-1 0 0,0 1 0 0 0,0 0 1 0 0,0 0-1 0 0,0 0 0 0 0,0 0 1 0 0,0 0-1 0 0,0 0 0 0 0,0 0 1 0 0,0 0-1 0 0,0 1 0 0 0,0-1 1 0 0,0 0-1 0 0,0 1 0 0 0,-1-1 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4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3920 0 0,'0'0'3422'0'0,"17"1"-3953"0"0,-4 0 445 0 0,-6-1 56 0 0,0 1 1 0 0,-1-1 0 0 0,1 1-1 0 0,0 0 1 0 0,0 1-1 0 0,0-1 1 0 0,-1 2 0 0 0,1-1-1 0 0,-1 0 1 0 0,1 1-1 0 0,-1 1 1 0 0,0-1 0 0 0,0 1-1 0 0,8 7 1 0 0,1 4-27 0 0,-2 1 1 0 0,0 0-1 0 0,-1 1 0 0 0,0 1 1 0 0,-2 0-1 0 0,0 0 1 0 0,-1 1-1 0 0,-1 0 0 0 0,0 1 1 0 0,-2-1-1 0 0,4 22 0 0 0,0 4 550 0 0,-3 0-1 0 0,-1 1 0 0 0,-2 89 0 0 0,-6-102-299 0 0,-1 1 0 0 0,-1-1 0 0 0,-2 0 0 0 0,-2-1 0 0 0,0 0 1 0 0,-3 0-1 0 0,0 0 0 0 0,-2-1 0 0 0,-2-1 0 0 0,0-1 0 0 0,-2 0 1 0 0,-1-1-1 0 0,-2 0 0 0 0,0-2 0 0 0,-2 0 0 0 0,-1-2 0 0 0,0 0 1 0 0,-38 28-1 0 0,57-49-198 0 0,1-1 52 0 0,0 1 0 0 0,0-1-1 0 0,-1 0 1 0 0,1 0 0 0 0,0 0 0 0 0,-1 0 0 0 0,0-1-1 0 0,1 1 1 0 0,-1-1 0 0 0,-4 1 0 0 0,10-18-1968 0 0,8-7-947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4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5637 0 0,'0'0'3223'0'0,"18"-1"-3063"0"0,147-9 980 0 0,48 2-215 0 0,-212 8-979 0 0,-1 0 0 0 0,1 0-1 0 0,-1 0 1 0 0,1 1 0 0 0,-1-1 0 0 0,1 0-1 0 0,-1 0 1 0 0,1 0 0 0 0,-1 1 0 0 0,1-1 0 0 0,-1 0-1 0 0,0 1 1 0 0,1-1 0 0 0,-1 0 0 0 0,0 1 0 0 0,1-1-1 0 0,-1 0 1 0 0,0 1 0 0 0,1-1 0 0 0,-1 1-1 0 0,0-1 1 0 0,0 1 0 0 0,1-1 0 0 0,-1 1 0 0 0,0-1-1 0 0,0 1 1 0 0,0-1 0 0 0,0 1 0 0 0,0 0-130 0 0,1 0 0 0 0,-1-1 1 0 0,0 1-1 0 0,0-1 0 0 0,0 1 0 0 0,0-1 1 0 0,0 1-1 0 0,0-1 0 0 0,0 1 0 0 0,0 0 1 0 0,0-1-1 0 0,-1 1 0 0 0,1-1 0 0 0,0 1 1 0 0,0-1-1 0 0,0 1 0 0 0,-1-1 0 0 0,1 1 1 0 0,0-1-1 0 0,0 1 0 0 0,-1-1 0 0 0,1 1 1 0 0,-1-1-1 0 0,-1 2-367 0 0,-7 1-1981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1396 0 0,'0'0'4628'0'0,"17"4"-4263"0"0,-9-1-323 0 0,130 29 464 0 0,60-8 1208 0 0,-195-23-1537 0 0,-2-1-270 0 0,-1 0 1 0 0,1 0 0 0 0,-1 0-1 0 0,1 0 1 0 0,-1 1 0 0 0,1-1-1 0 0,0 0 1 0 0,-1 0 0 0 0,1 0-1 0 0,-1-1 1 0 0,1 1 0 0 0,-1 0-1 0 0,1 0 1 0 0,-1 0 0 0 0,1 0-1 0 0,-1 0 1 0 0,1-1 0 0 0,-1 1-1 0 0,1 0 1 0 0,-1 0 0 0 0,1-1-1 0 0,-1 1 1 0 0,1 0 0 0 0,-1-1 0 0 0,0 1-1 0 0,1 0 1 0 0,-1-1 0 0 0,0 1-1 0 0,1-2 1 0 0,5-9-2678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6:01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80 0 0,'6'-5'7632'0'0,"-4"1"-7785"0"0,-1-1 195 0 0,1-1 1 0 0,0 1 0 0 0,0-1 0 0 0,0 1 0 0 0,1 0 0 0 0,0-1-1 0 0,0 1 1 0 0,0 0 0 0 0,0 1 0 0 0,1-1 0 0 0,0 1-1 0 0,0-1 1 0 0,0 1 0 0 0,0 1 0 0 0,1-1 0 0 0,0 0-1 0 0,0 1 1 0 0,8-4 0 0 0,6-4-169 0 0,0 2 1 0 0,1 0-1 0 0,34-10 0 0 0,-40 15 57 0 0,-1 1-1 0 0,1 0 0 0 0,0 1 0 0 0,0 1 0 0 0,0 0 0 0 0,15 1 0 0 0,-25 0 43 0 0,1 1 0 0 0,-1-1 0 0 0,0 1-1 0 0,0 0 1 0 0,1 1 0 0 0,-1-1-1 0 0,0 1 1 0 0,0-1 0 0 0,0 1-1 0 0,5 4 1 0 0,-7-5 21 0 0,0 1 1 0 0,0 0-1 0 0,-1 0 0 0 0,1-1 1 0 0,0 1-1 0 0,-1 0 0 0 0,1 1 1 0 0,-1-1-1 0 0,0 0 0 0 0,1 0 1 0 0,-1 1-1 0 0,0-1 0 0 0,-1 0 1 0 0,1 1-1 0 0,0-1 0 0 0,-1 1 1 0 0,1-1-1 0 0,-1 1 0 0 0,0 2 1 0 0,1 11 125 0 0,-1 0 0 0 0,-1-1 0 0 0,-1 1 1 0 0,0-1-1 0 0,-1 0 0 0 0,0 1 0 0 0,-2-1 1 0 0,1-1-1 0 0,-2 1 0 0 0,0-1 0 0 0,-1 0 0 0 0,0 0 1 0 0,-1 0-1 0 0,-1-1 0 0 0,0-1 0 0 0,0 1 1 0 0,-1-1-1 0 0,-1-1 0 0 0,0 0 0 0 0,-1-1 1 0 0,0 0-1 0 0,0 0 0 0 0,-1-2 0 0 0,0 1 0 0 0,-1-2 1 0 0,-19 9-1 0 0,-102 42 102 0 0,169-40-353 0 0,-1-9 615 0 0,-1-2-1 0 0,1-1 0 0 0,62 3 1 0 0,103-12-285 0 0,-189 3-213 0 0,-1-1 0 0 0,1 0 0 0 0,14-4-1 0 0,-7-1-2535 0 0,0-4-3628 0 0,-3 0 2526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E0B3-7F43-21C3-5958-E4B3CC433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BD371-43AD-8020-6C82-34AFB9522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B851-715E-F5AD-5E19-55AC663D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E117-0D45-842C-017D-7A5F0EF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BAB2-147D-4809-C9B2-EF830C3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A7D8-2378-7B7C-5673-57437FE1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A288-64E0-7295-E2BD-1E55160D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6291-9E47-8F7A-9EC7-9E8BB99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3E0D-CC9F-97FF-7A8D-6D68CA28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EA3A-2B8A-808F-9C99-6E1B811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70D41-A853-F789-1C62-6A87294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B262-BC8E-34E6-11D4-48C65FFA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8B57-B293-1301-9A85-E005D049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5590-DD6C-C4EA-445A-1CB531E6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AB21-98AC-B8B8-85AA-3DB71BC9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E8A-72C6-99CF-1CA8-2A2B176E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3207-6023-5E36-8A07-D1EEC342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F503-DD45-6C1E-B70C-EF327A06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BAC9-020D-D6AD-F7EA-0D3F4F62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5C6F-477E-B89B-057B-75EF651C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F67B-4040-89E2-1194-8FA69DC2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D448-3D68-3149-4629-016C6FF5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874C-45C7-193C-15BE-39138475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6444-5076-1C98-A3AB-D0179E5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FA1B-CC34-F86E-3448-9086683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22EE-6A0B-644C-74BA-F0989A9F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C00A-586B-696E-14C3-B376F92D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A2D07-B35B-4576-8255-BD80B306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0D184-1126-6E21-CCAD-2451A5C6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42964-6245-BB9A-354F-9299DF21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B833-A62C-49EC-5B12-C48AA11E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94AB-8952-5128-8D85-F896B662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EEFE-199A-A1B5-75EE-9214072C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76B7-B88D-2505-7FDB-8DEE8778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95BAF-C3BC-A4DC-8DC6-A9D0AC9D0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16EE6-62D4-4286-E415-696A57BE0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13A2-A3B5-C143-CB27-D594E47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037F5-0C6C-64AE-8CB1-C766C3FA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C2D41-E6CA-0E2D-40D9-D74D8D5F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57AF-4D2C-3516-FC9A-0CE180C9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DE7F7-7F8A-DA62-E0C4-F0063788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B786-9FEB-03EF-A213-FE54B70D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DAB00-5E97-155B-0C65-A80A78D1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CBBF8-5F6A-7F4A-244E-0220A0D3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939CF-EB71-A6D3-045E-1BF9DACF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6CA59-D43F-BD45-E213-90784767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0E1C-7C84-6BCA-03A8-79A50AB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F9EC-509B-BD71-0263-CAFA824E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66D-689A-34AA-CBAC-09A6CB2CB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C85C-2AB4-C542-8E6F-343CF2BC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CF9B-0EFE-C2C6-A4B9-C88E6F80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7A7E-3524-B3CB-B2D5-85AACD15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1247-55B0-0F1D-CFEB-F8FF46B3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6B80D-8AE9-76A0-74D6-C0BA6A478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11F8-839E-C979-2EE0-FF369B87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15F9A-680C-14A9-B2DA-BC4E2CF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1EFD-B21C-5D4A-059A-4ED1520B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310F-02BB-A66C-5AB8-8F3A8D1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10874-C5F3-2B7E-FDB7-0CA816F3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F125-0191-ACBC-0123-642773B8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C0FE-5D1B-8649-E37A-19663B55F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7AEA-CCF2-4DE6-8B12-5201F2A1470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38C0-E382-B52C-FC3A-51048042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3E07-BC43-DA99-DFB4-4489B4E7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B85C-8F19-4665-ADF2-ADAD6E7B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4.xml"/><Relationship Id="rId21" Type="http://schemas.openxmlformats.org/officeDocument/2006/relationships/customXml" Target="../ink/ink1426.xml"/><Relationship Id="rId63" Type="http://schemas.openxmlformats.org/officeDocument/2006/relationships/customXml" Target="../ink/ink1447.xml"/><Relationship Id="rId159" Type="http://schemas.openxmlformats.org/officeDocument/2006/relationships/customXml" Target="../ink/ink1495.xml"/><Relationship Id="rId170" Type="http://schemas.openxmlformats.org/officeDocument/2006/relationships/image" Target="../media/image1483.png"/><Relationship Id="rId226" Type="http://schemas.openxmlformats.org/officeDocument/2006/relationships/image" Target="../media/image1511.png"/><Relationship Id="rId107" Type="http://schemas.openxmlformats.org/officeDocument/2006/relationships/customXml" Target="../ink/ink1469.xml"/><Relationship Id="rId11" Type="http://schemas.openxmlformats.org/officeDocument/2006/relationships/customXml" Target="../ink/ink1421.xml"/><Relationship Id="rId32" Type="http://schemas.openxmlformats.org/officeDocument/2006/relationships/image" Target="../media/image1414.png"/><Relationship Id="rId53" Type="http://schemas.openxmlformats.org/officeDocument/2006/relationships/customXml" Target="../ink/ink1442.xml"/><Relationship Id="rId74" Type="http://schemas.openxmlformats.org/officeDocument/2006/relationships/image" Target="../media/image1435.png"/><Relationship Id="rId128" Type="http://schemas.openxmlformats.org/officeDocument/2006/relationships/image" Target="../media/image1462.png"/><Relationship Id="rId149" Type="http://schemas.openxmlformats.org/officeDocument/2006/relationships/customXml" Target="../ink/ink1490.xml"/><Relationship Id="rId5" Type="http://schemas.openxmlformats.org/officeDocument/2006/relationships/customXml" Target="../ink/ink1418.xml"/><Relationship Id="rId95" Type="http://schemas.openxmlformats.org/officeDocument/2006/relationships/customXml" Target="../ink/ink1463.xml"/><Relationship Id="rId160" Type="http://schemas.openxmlformats.org/officeDocument/2006/relationships/image" Target="../media/image1478.png"/><Relationship Id="rId181" Type="http://schemas.openxmlformats.org/officeDocument/2006/relationships/customXml" Target="../ink/ink1506.xml"/><Relationship Id="rId216" Type="http://schemas.openxmlformats.org/officeDocument/2006/relationships/image" Target="../media/image1506.png"/><Relationship Id="rId237" Type="http://schemas.openxmlformats.org/officeDocument/2006/relationships/customXml" Target="../ink/ink1534.xml"/><Relationship Id="rId258" Type="http://schemas.openxmlformats.org/officeDocument/2006/relationships/image" Target="../media/image1527.png"/><Relationship Id="rId22" Type="http://schemas.openxmlformats.org/officeDocument/2006/relationships/image" Target="../media/image1409.png"/><Relationship Id="rId43" Type="http://schemas.openxmlformats.org/officeDocument/2006/relationships/customXml" Target="../ink/ink1437.xml"/><Relationship Id="rId64" Type="http://schemas.openxmlformats.org/officeDocument/2006/relationships/image" Target="../media/image1430.png"/><Relationship Id="rId118" Type="http://schemas.openxmlformats.org/officeDocument/2006/relationships/image" Target="../media/image1457.png"/><Relationship Id="rId139" Type="http://schemas.openxmlformats.org/officeDocument/2006/relationships/customXml" Target="../ink/ink1485.xml"/><Relationship Id="rId85" Type="http://schemas.openxmlformats.org/officeDocument/2006/relationships/customXml" Target="../ink/ink1458.xml"/><Relationship Id="rId150" Type="http://schemas.openxmlformats.org/officeDocument/2006/relationships/image" Target="../media/image1473.png"/><Relationship Id="rId171" Type="http://schemas.openxmlformats.org/officeDocument/2006/relationships/customXml" Target="../ink/ink1501.xml"/><Relationship Id="rId192" Type="http://schemas.openxmlformats.org/officeDocument/2006/relationships/image" Target="../media/image1494.png"/><Relationship Id="rId206" Type="http://schemas.openxmlformats.org/officeDocument/2006/relationships/image" Target="../media/image1501.png"/><Relationship Id="rId227" Type="http://schemas.openxmlformats.org/officeDocument/2006/relationships/customXml" Target="../ink/ink1529.xml"/><Relationship Id="rId248" Type="http://schemas.openxmlformats.org/officeDocument/2006/relationships/image" Target="../media/image1522.png"/><Relationship Id="rId12" Type="http://schemas.openxmlformats.org/officeDocument/2006/relationships/image" Target="../media/image1404.png"/><Relationship Id="rId33" Type="http://schemas.openxmlformats.org/officeDocument/2006/relationships/customXml" Target="../ink/ink1432.xml"/><Relationship Id="rId108" Type="http://schemas.openxmlformats.org/officeDocument/2006/relationships/image" Target="../media/image1452.png"/><Relationship Id="rId129" Type="http://schemas.openxmlformats.org/officeDocument/2006/relationships/customXml" Target="../ink/ink1480.xml"/><Relationship Id="rId54" Type="http://schemas.openxmlformats.org/officeDocument/2006/relationships/image" Target="../media/image1425.png"/><Relationship Id="rId75" Type="http://schemas.openxmlformats.org/officeDocument/2006/relationships/customXml" Target="../ink/ink1453.xml"/><Relationship Id="rId96" Type="http://schemas.openxmlformats.org/officeDocument/2006/relationships/image" Target="../media/image1446.png"/><Relationship Id="rId140" Type="http://schemas.openxmlformats.org/officeDocument/2006/relationships/image" Target="../media/image1468.png"/><Relationship Id="rId161" Type="http://schemas.openxmlformats.org/officeDocument/2006/relationships/customXml" Target="../ink/ink1496.xml"/><Relationship Id="rId182" Type="http://schemas.openxmlformats.org/officeDocument/2006/relationships/image" Target="../media/image1489.png"/><Relationship Id="rId217" Type="http://schemas.openxmlformats.org/officeDocument/2006/relationships/customXml" Target="../ink/ink1524.xml"/><Relationship Id="rId6" Type="http://schemas.openxmlformats.org/officeDocument/2006/relationships/image" Target="../media/image1401.png"/><Relationship Id="rId238" Type="http://schemas.openxmlformats.org/officeDocument/2006/relationships/image" Target="../media/image1517.png"/><Relationship Id="rId259" Type="http://schemas.openxmlformats.org/officeDocument/2006/relationships/customXml" Target="../ink/ink1545.xml"/><Relationship Id="rId23" Type="http://schemas.openxmlformats.org/officeDocument/2006/relationships/customXml" Target="../ink/ink1427.xml"/><Relationship Id="rId119" Type="http://schemas.openxmlformats.org/officeDocument/2006/relationships/customXml" Target="../ink/ink1475.xml"/><Relationship Id="rId44" Type="http://schemas.openxmlformats.org/officeDocument/2006/relationships/image" Target="../media/image1420.png"/><Relationship Id="rId65" Type="http://schemas.openxmlformats.org/officeDocument/2006/relationships/customXml" Target="../ink/ink1448.xml"/><Relationship Id="rId86" Type="http://schemas.openxmlformats.org/officeDocument/2006/relationships/image" Target="../media/image1441.png"/><Relationship Id="rId130" Type="http://schemas.openxmlformats.org/officeDocument/2006/relationships/image" Target="../media/image1463.png"/><Relationship Id="rId151" Type="http://schemas.openxmlformats.org/officeDocument/2006/relationships/customXml" Target="../ink/ink1491.xml"/><Relationship Id="rId172" Type="http://schemas.openxmlformats.org/officeDocument/2006/relationships/image" Target="../media/image1484.png"/><Relationship Id="rId193" Type="http://schemas.openxmlformats.org/officeDocument/2006/relationships/customXml" Target="../ink/ink1512.xml"/><Relationship Id="rId207" Type="http://schemas.openxmlformats.org/officeDocument/2006/relationships/customXml" Target="../ink/ink1519.xml"/><Relationship Id="rId228" Type="http://schemas.openxmlformats.org/officeDocument/2006/relationships/image" Target="../media/image1512.png"/><Relationship Id="rId249" Type="http://schemas.openxmlformats.org/officeDocument/2006/relationships/customXml" Target="../ink/ink1540.xml"/><Relationship Id="rId13" Type="http://schemas.openxmlformats.org/officeDocument/2006/relationships/customXml" Target="../ink/ink1422.xml"/><Relationship Id="rId109" Type="http://schemas.openxmlformats.org/officeDocument/2006/relationships/customXml" Target="../ink/ink1470.xml"/><Relationship Id="rId260" Type="http://schemas.openxmlformats.org/officeDocument/2006/relationships/image" Target="../media/image1528.png"/><Relationship Id="rId34" Type="http://schemas.openxmlformats.org/officeDocument/2006/relationships/image" Target="../media/image1415.png"/><Relationship Id="rId55" Type="http://schemas.openxmlformats.org/officeDocument/2006/relationships/customXml" Target="../ink/ink1443.xml"/><Relationship Id="rId76" Type="http://schemas.openxmlformats.org/officeDocument/2006/relationships/image" Target="../media/image1436.png"/><Relationship Id="rId97" Type="http://schemas.openxmlformats.org/officeDocument/2006/relationships/customXml" Target="../ink/ink1464.xml"/><Relationship Id="rId120" Type="http://schemas.openxmlformats.org/officeDocument/2006/relationships/image" Target="../media/image1458.png"/><Relationship Id="rId141" Type="http://schemas.openxmlformats.org/officeDocument/2006/relationships/customXml" Target="../ink/ink1486.xml"/><Relationship Id="rId7" Type="http://schemas.openxmlformats.org/officeDocument/2006/relationships/customXml" Target="../ink/ink1419.xml"/><Relationship Id="rId162" Type="http://schemas.openxmlformats.org/officeDocument/2006/relationships/image" Target="../media/image1479.png"/><Relationship Id="rId183" Type="http://schemas.openxmlformats.org/officeDocument/2006/relationships/customXml" Target="../ink/ink1507.xml"/><Relationship Id="rId218" Type="http://schemas.openxmlformats.org/officeDocument/2006/relationships/image" Target="../media/image1507.png"/><Relationship Id="rId239" Type="http://schemas.openxmlformats.org/officeDocument/2006/relationships/customXml" Target="../ink/ink1535.xml"/><Relationship Id="rId250" Type="http://schemas.openxmlformats.org/officeDocument/2006/relationships/image" Target="../media/image1523.png"/><Relationship Id="rId24" Type="http://schemas.openxmlformats.org/officeDocument/2006/relationships/image" Target="../media/image1410.png"/><Relationship Id="rId45" Type="http://schemas.openxmlformats.org/officeDocument/2006/relationships/customXml" Target="../ink/ink1438.xml"/><Relationship Id="rId66" Type="http://schemas.openxmlformats.org/officeDocument/2006/relationships/image" Target="../media/image1431.png"/><Relationship Id="rId87" Type="http://schemas.openxmlformats.org/officeDocument/2006/relationships/customXml" Target="../ink/ink1459.xml"/><Relationship Id="rId110" Type="http://schemas.openxmlformats.org/officeDocument/2006/relationships/image" Target="../media/image1453.png"/><Relationship Id="rId131" Type="http://schemas.openxmlformats.org/officeDocument/2006/relationships/customXml" Target="../ink/ink1481.xml"/><Relationship Id="rId152" Type="http://schemas.openxmlformats.org/officeDocument/2006/relationships/image" Target="../media/image1474.png"/><Relationship Id="rId173" Type="http://schemas.openxmlformats.org/officeDocument/2006/relationships/customXml" Target="../ink/ink1502.xml"/><Relationship Id="rId194" Type="http://schemas.openxmlformats.org/officeDocument/2006/relationships/image" Target="../media/image1495.png"/><Relationship Id="rId208" Type="http://schemas.openxmlformats.org/officeDocument/2006/relationships/image" Target="../media/image1502.png"/><Relationship Id="rId229" Type="http://schemas.openxmlformats.org/officeDocument/2006/relationships/customXml" Target="../ink/ink1530.xml"/><Relationship Id="rId240" Type="http://schemas.openxmlformats.org/officeDocument/2006/relationships/image" Target="../media/image1518.png"/><Relationship Id="rId261" Type="http://schemas.openxmlformats.org/officeDocument/2006/relationships/customXml" Target="../ink/ink1546.xml"/><Relationship Id="rId14" Type="http://schemas.openxmlformats.org/officeDocument/2006/relationships/image" Target="../media/image1405.png"/><Relationship Id="rId35" Type="http://schemas.openxmlformats.org/officeDocument/2006/relationships/customXml" Target="../ink/ink1433.xml"/><Relationship Id="rId56" Type="http://schemas.openxmlformats.org/officeDocument/2006/relationships/image" Target="../media/image1426.png"/><Relationship Id="rId77" Type="http://schemas.openxmlformats.org/officeDocument/2006/relationships/customXml" Target="../ink/ink1454.xml"/><Relationship Id="rId100" Type="http://schemas.openxmlformats.org/officeDocument/2006/relationships/image" Target="../media/image1448.png"/><Relationship Id="rId8" Type="http://schemas.openxmlformats.org/officeDocument/2006/relationships/image" Target="../media/image1402.png"/><Relationship Id="rId98" Type="http://schemas.openxmlformats.org/officeDocument/2006/relationships/image" Target="../media/image1447.png"/><Relationship Id="rId121" Type="http://schemas.openxmlformats.org/officeDocument/2006/relationships/customXml" Target="../ink/ink1476.xml"/><Relationship Id="rId142" Type="http://schemas.openxmlformats.org/officeDocument/2006/relationships/image" Target="../media/image1469.png"/><Relationship Id="rId163" Type="http://schemas.openxmlformats.org/officeDocument/2006/relationships/customXml" Target="../ink/ink1497.xml"/><Relationship Id="rId184" Type="http://schemas.openxmlformats.org/officeDocument/2006/relationships/image" Target="../media/image1490.png"/><Relationship Id="rId219" Type="http://schemas.openxmlformats.org/officeDocument/2006/relationships/customXml" Target="../ink/ink1525.xml"/><Relationship Id="rId230" Type="http://schemas.openxmlformats.org/officeDocument/2006/relationships/image" Target="../media/image1513.png"/><Relationship Id="rId251" Type="http://schemas.openxmlformats.org/officeDocument/2006/relationships/customXml" Target="../ink/ink1541.xml"/><Relationship Id="rId25" Type="http://schemas.openxmlformats.org/officeDocument/2006/relationships/customXml" Target="../ink/ink1428.xml"/><Relationship Id="rId46" Type="http://schemas.openxmlformats.org/officeDocument/2006/relationships/image" Target="../media/image1421.png"/><Relationship Id="rId67" Type="http://schemas.openxmlformats.org/officeDocument/2006/relationships/customXml" Target="../ink/ink1449.xml"/><Relationship Id="rId88" Type="http://schemas.openxmlformats.org/officeDocument/2006/relationships/image" Target="../media/image1442.png"/><Relationship Id="rId111" Type="http://schemas.openxmlformats.org/officeDocument/2006/relationships/customXml" Target="../ink/ink1471.xml"/><Relationship Id="rId132" Type="http://schemas.openxmlformats.org/officeDocument/2006/relationships/image" Target="../media/image1464.png"/><Relationship Id="rId153" Type="http://schemas.openxmlformats.org/officeDocument/2006/relationships/customXml" Target="../ink/ink1492.xml"/><Relationship Id="rId174" Type="http://schemas.openxmlformats.org/officeDocument/2006/relationships/image" Target="../media/image1485.png"/><Relationship Id="rId195" Type="http://schemas.openxmlformats.org/officeDocument/2006/relationships/customXml" Target="../ink/ink1513.xml"/><Relationship Id="rId209" Type="http://schemas.openxmlformats.org/officeDocument/2006/relationships/customXml" Target="../ink/ink1520.xml"/><Relationship Id="rId220" Type="http://schemas.openxmlformats.org/officeDocument/2006/relationships/image" Target="../media/image1508.png"/><Relationship Id="rId241" Type="http://schemas.openxmlformats.org/officeDocument/2006/relationships/customXml" Target="../ink/ink1536.xml"/><Relationship Id="rId15" Type="http://schemas.openxmlformats.org/officeDocument/2006/relationships/customXml" Target="../ink/ink1423.xml"/><Relationship Id="rId36" Type="http://schemas.openxmlformats.org/officeDocument/2006/relationships/image" Target="../media/image1416.png"/><Relationship Id="rId57" Type="http://schemas.openxmlformats.org/officeDocument/2006/relationships/customXml" Target="../ink/ink1444.xml"/><Relationship Id="rId262" Type="http://schemas.openxmlformats.org/officeDocument/2006/relationships/image" Target="../media/image1529.png"/><Relationship Id="rId78" Type="http://schemas.openxmlformats.org/officeDocument/2006/relationships/image" Target="../media/image1437.png"/><Relationship Id="rId99" Type="http://schemas.openxmlformats.org/officeDocument/2006/relationships/customXml" Target="../ink/ink1465.xml"/><Relationship Id="rId101" Type="http://schemas.openxmlformats.org/officeDocument/2006/relationships/customXml" Target="../ink/ink1466.xml"/><Relationship Id="rId122" Type="http://schemas.openxmlformats.org/officeDocument/2006/relationships/image" Target="../media/image1459.png"/><Relationship Id="rId143" Type="http://schemas.openxmlformats.org/officeDocument/2006/relationships/customXml" Target="../ink/ink1487.xml"/><Relationship Id="rId164" Type="http://schemas.openxmlformats.org/officeDocument/2006/relationships/image" Target="../media/image1480.png"/><Relationship Id="rId185" Type="http://schemas.openxmlformats.org/officeDocument/2006/relationships/customXml" Target="../ink/ink1508.xml"/><Relationship Id="rId9" Type="http://schemas.openxmlformats.org/officeDocument/2006/relationships/customXml" Target="../ink/ink1420.xml"/><Relationship Id="rId210" Type="http://schemas.openxmlformats.org/officeDocument/2006/relationships/image" Target="../media/image1503.png"/><Relationship Id="rId26" Type="http://schemas.openxmlformats.org/officeDocument/2006/relationships/image" Target="../media/image1411.png"/><Relationship Id="rId231" Type="http://schemas.openxmlformats.org/officeDocument/2006/relationships/customXml" Target="../ink/ink1531.xml"/><Relationship Id="rId252" Type="http://schemas.openxmlformats.org/officeDocument/2006/relationships/image" Target="../media/image1524.png"/><Relationship Id="rId47" Type="http://schemas.openxmlformats.org/officeDocument/2006/relationships/customXml" Target="../ink/ink1439.xml"/><Relationship Id="rId68" Type="http://schemas.openxmlformats.org/officeDocument/2006/relationships/image" Target="../media/image1432.png"/><Relationship Id="rId89" Type="http://schemas.openxmlformats.org/officeDocument/2006/relationships/customXml" Target="../ink/ink1460.xml"/><Relationship Id="rId112" Type="http://schemas.openxmlformats.org/officeDocument/2006/relationships/image" Target="../media/image1454.png"/><Relationship Id="rId133" Type="http://schemas.openxmlformats.org/officeDocument/2006/relationships/customXml" Target="../ink/ink1482.xml"/><Relationship Id="rId154" Type="http://schemas.openxmlformats.org/officeDocument/2006/relationships/image" Target="../media/image1475.png"/><Relationship Id="rId175" Type="http://schemas.openxmlformats.org/officeDocument/2006/relationships/customXml" Target="../ink/ink1503.xml"/><Relationship Id="rId196" Type="http://schemas.openxmlformats.org/officeDocument/2006/relationships/image" Target="../media/image1496.png"/><Relationship Id="rId200" Type="http://schemas.openxmlformats.org/officeDocument/2006/relationships/image" Target="../media/image1498.png"/><Relationship Id="rId16" Type="http://schemas.openxmlformats.org/officeDocument/2006/relationships/image" Target="../media/image1406.png"/><Relationship Id="rId221" Type="http://schemas.openxmlformats.org/officeDocument/2006/relationships/customXml" Target="../ink/ink1526.xml"/><Relationship Id="rId242" Type="http://schemas.openxmlformats.org/officeDocument/2006/relationships/image" Target="../media/image1519.png"/><Relationship Id="rId263" Type="http://schemas.openxmlformats.org/officeDocument/2006/relationships/customXml" Target="../ink/ink1547.xml"/><Relationship Id="rId37" Type="http://schemas.openxmlformats.org/officeDocument/2006/relationships/customXml" Target="../ink/ink1434.xml"/><Relationship Id="rId58" Type="http://schemas.openxmlformats.org/officeDocument/2006/relationships/image" Target="../media/image1427.png"/><Relationship Id="rId79" Type="http://schemas.openxmlformats.org/officeDocument/2006/relationships/customXml" Target="../ink/ink1455.xml"/><Relationship Id="rId102" Type="http://schemas.openxmlformats.org/officeDocument/2006/relationships/image" Target="../media/image1449.png"/><Relationship Id="rId123" Type="http://schemas.openxmlformats.org/officeDocument/2006/relationships/customXml" Target="../ink/ink1477.xml"/><Relationship Id="rId144" Type="http://schemas.openxmlformats.org/officeDocument/2006/relationships/image" Target="../media/image1470.png"/><Relationship Id="rId90" Type="http://schemas.openxmlformats.org/officeDocument/2006/relationships/image" Target="../media/image1443.png"/><Relationship Id="rId165" Type="http://schemas.openxmlformats.org/officeDocument/2006/relationships/customXml" Target="../ink/ink1498.xml"/><Relationship Id="rId186" Type="http://schemas.openxmlformats.org/officeDocument/2006/relationships/image" Target="../media/image1491.png"/><Relationship Id="rId211" Type="http://schemas.openxmlformats.org/officeDocument/2006/relationships/customXml" Target="../ink/ink1521.xml"/><Relationship Id="rId232" Type="http://schemas.openxmlformats.org/officeDocument/2006/relationships/image" Target="../media/image1514.png"/><Relationship Id="rId253" Type="http://schemas.openxmlformats.org/officeDocument/2006/relationships/customXml" Target="../ink/ink1542.xml"/><Relationship Id="rId27" Type="http://schemas.openxmlformats.org/officeDocument/2006/relationships/customXml" Target="../ink/ink1429.xml"/><Relationship Id="rId48" Type="http://schemas.openxmlformats.org/officeDocument/2006/relationships/image" Target="../media/image1422.png"/><Relationship Id="rId69" Type="http://schemas.openxmlformats.org/officeDocument/2006/relationships/customXml" Target="../ink/ink1450.xml"/><Relationship Id="rId113" Type="http://schemas.openxmlformats.org/officeDocument/2006/relationships/customXml" Target="../ink/ink1472.xml"/><Relationship Id="rId134" Type="http://schemas.openxmlformats.org/officeDocument/2006/relationships/image" Target="../media/image1465.png"/><Relationship Id="rId80" Type="http://schemas.openxmlformats.org/officeDocument/2006/relationships/image" Target="../media/image1438.png"/><Relationship Id="rId155" Type="http://schemas.openxmlformats.org/officeDocument/2006/relationships/customXml" Target="../ink/ink1493.xml"/><Relationship Id="rId176" Type="http://schemas.openxmlformats.org/officeDocument/2006/relationships/image" Target="../media/image1486.png"/><Relationship Id="rId197" Type="http://schemas.openxmlformats.org/officeDocument/2006/relationships/customXml" Target="../ink/ink1514.xml"/><Relationship Id="rId201" Type="http://schemas.openxmlformats.org/officeDocument/2006/relationships/customXml" Target="../ink/ink1516.xml"/><Relationship Id="rId222" Type="http://schemas.openxmlformats.org/officeDocument/2006/relationships/image" Target="../media/image1509.png"/><Relationship Id="rId243" Type="http://schemas.openxmlformats.org/officeDocument/2006/relationships/customXml" Target="../ink/ink1537.xml"/><Relationship Id="rId264" Type="http://schemas.openxmlformats.org/officeDocument/2006/relationships/image" Target="../media/image1530.png"/><Relationship Id="rId17" Type="http://schemas.openxmlformats.org/officeDocument/2006/relationships/customXml" Target="../ink/ink1424.xml"/><Relationship Id="rId38" Type="http://schemas.openxmlformats.org/officeDocument/2006/relationships/image" Target="../media/image1417.png"/><Relationship Id="rId59" Type="http://schemas.openxmlformats.org/officeDocument/2006/relationships/customXml" Target="../ink/ink1445.xml"/><Relationship Id="rId103" Type="http://schemas.openxmlformats.org/officeDocument/2006/relationships/customXml" Target="../ink/ink1467.xml"/><Relationship Id="rId124" Type="http://schemas.openxmlformats.org/officeDocument/2006/relationships/image" Target="../media/image1460.png"/><Relationship Id="rId70" Type="http://schemas.openxmlformats.org/officeDocument/2006/relationships/image" Target="../media/image1433.png"/><Relationship Id="rId91" Type="http://schemas.openxmlformats.org/officeDocument/2006/relationships/customXml" Target="../ink/ink1461.xml"/><Relationship Id="rId145" Type="http://schemas.openxmlformats.org/officeDocument/2006/relationships/customXml" Target="../ink/ink1488.xml"/><Relationship Id="rId166" Type="http://schemas.openxmlformats.org/officeDocument/2006/relationships/image" Target="../media/image1481.png"/><Relationship Id="rId187" Type="http://schemas.openxmlformats.org/officeDocument/2006/relationships/customXml" Target="../ink/ink150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04.png"/><Relationship Id="rId233" Type="http://schemas.openxmlformats.org/officeDocument/2006/relationships/customXml" Target="../ink/ink1532.xml"/><Relationship Id="rId254" Type="http://schemas.openxmlformats.org/officeDocument/2006/relationships/image" Target="../media/image1525.png"/><Relationship Id="rId28" Type="http://schemas.openxmlformats.org/officeDocument/2006/relationships/image" Target="../media/image1412.png"/><Relationship Id="rId49" Type="http://schemas.openxmlformats.org/officeDocument/2006/relationships/customXml" Target="../ink/ink1440.xml"/><Relationship Id="rId114" Type="http://schemas.openxmlformats.org/officeDocument/2006/relationships/image" Target="../media/image1455.png"/><Relationship Id="rId60" Type="http://schemas.openxmlformats.org/officeDocument/2006/relationships/image" Target="../media/image1428.png"/><Relationship Id="rId81" Type="http://schemas.openxmlformats.org/officeDocument/2006/relationships/customXml" Target="../ink/ink1456.xml"/><Relationship Id="rId135" Type="http://schemas.openxmlformats.org/officeDocument/2006/relationships/customXml" Target="../ink/ink1483.xml"/><Relationship Id="rId156" Type="http://schemas.openxmlformats.org/officeDocument/2006/relationships/image" Target="../media/image1476.png"/><Relationship Id="rId177" Type="http://schemas.openxmlformats.org/officeDocument/2006/relationships/customXml" Target="../ink/ink1504.xml"/><Relationship Id="rId198" Type="http://schemas.openxmlformats.org/officeDocument/2006/relationships/image" Target="../media/image1497.png"/><Relationship Id="rId202" Type="http://schemas.openxmlformats.org/officeDocument/2006/relationships/image" Target="../media/image1499.png"/><Relationship Id="rId223" Type="http://schemas.openxmlformats.org/officeDocument/2006/relationships/customXml" Target="../ink/ink1527.xml"/><Relationship Id="rId244" Type="http://schemas.openxmlformats.org/officeDocument/2006/relationships/image" Target="../media/image1520.png"/><Relationship Id="rId18" Type="http://schemas.openxmlformats.org/officeDocument/2006/relationships/image" Target="../media/image1407.png"/><Relationship Id="rId39" Type="http://schemas.openxmlformats.org/officeDocument/2006/relationships/customXml" Target="../ink/ink1435.xml"/><Relationship Id="rId265" Type="http://schemas.openxmlformats.org/officeDocument/2006/relationships/customXml" Target="../ink/ink1548.xml"/><Relationship Id="rId50" Type="http://schemas.openxmlformats.org/officeDocument/2006/relationships/image" Target="../media/image1423.png"/><Relationship Id="rId104" Type="http://schemas.openxmlformats.org/officeDocument/2006/relationships/image" Target="../media/image1450.png"/><Relationship Id="rId125" Type="http://schemas.openxmlformats.org/officeDocument/2006/relationships/customXml" Target="../ink/ink1478.xml"/><Relationship Id="rId146" Type="http://schemas.openxmlformats.org/officeDocument/2006/relationships/image" Target="../media/image1471.png"/><Relationship Id="rId167" Type="http://schemas.openxmlformats.org/officeDocument/2006/relationships/customXml" Target="../ink/ink1499.xml"/><Relationship Id="rId188" Type="http://schemas.openxmlformats.org/officeDocument/2006/relationships/image" Target="../media/image1492.png"/><Relationship Id="rId71" Type="http://schemas.openxmlformats.org/officeDocument/2006/relationships/customXml" Target="../ink/ink1451.xml"/><Relationship Id="rId92" Type="http://schemas.openxmlformats.org/officeDocument/2006/relationships/image" Target="../media/image1444.png"/><Relationship Id="rId213" Type="http://schemas.openxmlformats.org/officeDocument/2006/relationships/customXml" Target="../ink/ink1522.xml"/><Relationship Id="rId234" Type="http://schemas.openxmlformats.org/officeDocument/2006/relationships/image" Target="../media/image1515.png"/><Relationship Id="rId2" Type="http://schemas.openxmlformats.org/officeDocument/2006/relationships/image" Target="../media/image947.png"/><Relationship Id="rId29" Type="http://schemas.openxmlformats.org/officeDocument/2006/relationships/customXml" Target="../ink/ink1430.xml"/><Relationship Id="rId255" Type="http://schemas.openxmlformats.org/officeDocument/2006/relationships/customXml" Target="../ink/ink1543.xml"/><Relationship Id="rId40" Type="http://schemas.openxmlformats.org/officeDocument/2006/relationships/image" Target="../media/image1418.png"/><Relationship Id="rId115" Type="http://schemas.openxmlformats.org/officeDocument/2006/relationships/customXml" Target="../ink/ink1473.xml"/><Relationship Id="rId136" Type="http://schemas.openxmlformats.org/officeDocument/2006/relationships/image" Target="../media/image1466.png"/><Relationship Id="rId157" Type="http://schemas.openxmlformats.org/officeDocument/2006/relationships/customXml" Target="../ink/ink1494.xml"/><Relationship Id="rId178" Type="http://schemas.openxmlformats.org/officeDocument/2006/relationships/image" Target="../media/image1487.png"/><Relationship Id="rId61" Type="http://schemas.openxmlformats.org/officeDocument/2006/relationships/customXml" Target="../ink/ink1446.xml"/><Relationship Id="rId82" Type="http://schemas.openxmlformats.org/officeDocument/2006/relationships/image" Target="../media/image1439.png"/><Relationship Id="rId199" Type="http://schemas.openxmlformats.org/officeDocument/2006/relationships/customXml" Target="../ink/ink1515.xml"/><Relationship Id="rId203" Type="http://schemas.openxmlformats.org/officeDocument/2006/relationships/customXml" Target="../ink/ink1517.xml"/><Relationship Id="rId19" Type="http://schemas.openxmlformats.org/officeDocument/2006/relationships/customXml" Target="../ink/ink1425.xml"/><Relationship Id="rId224" Type="http://schemas.openxmlformats.org/officeDocument/2006/relationships/image" Target="../media/image1510.png"/><Relationship Id="rId245" Type="http://schemas.openxmlformats.org/officeDocument/2006/relationships/customXml" Target="../ink/ink1538.xml"/><Relationship Id="rId266" Type="http://schemas.openxmlformats.org/officeDocument/2006/relationships/image" Target="../media/image1531.png"/><Relationship Id="rId30" Type="http://schemas.openxmlformats.org/officeDocument/2006/relationships/image" Target="../media/image1413.png"/><Relationship Id="rId105" Type="http://schemas.openxmlformats.org/officeDocument/2006/relationships/customXml" Target="../ink/ink1468.xml"/><Relationship Id="rId126" Type="http://schemas.openxmlformats.org/officeDocument/2006/relationships/image" Target="../media/image1461.png"/><Relationship Id="rId147" Type="http://schemas.openxmlformats.org/officeDocument/2006/relationships/customXml" Target="../ink/ink1489.xml"/><Relationship Id="rId168" Type="http://schemas.openxmlformats.org/officeDocument/2006/relationships/image" Target="../media/image1482.png"/><Relationship Id="rId51" Type="http://schemas.openxmlformats.org/officeDocument/2006/relationships/customXml" Target="../ink/ink1441.xml"/><Relationship Id="rId72" Type="http://schemas.openxmlformats.org/officeDocument/2006/relationships/image" Target="../media/image1434.png"/><Relationship Id="rId93" Type="http://schemas.openxmlformats.org/officeDocument/2006/relationships/customXml" Target="../ink/ink1462.xml"/><Relationship Id="rId189" Type="http://schemas.openxmlformats.org/officeDocument/2006/relationships/customXml" Target="../ink/ink1510.xml"/><Relationship Id="rId3" Type="http://schemas.openxmlformats.org/officeDocument/2006/relationships/customXml" Target="../ink/ink1417.xml"/><Relationship Id="rId214" Type="http://schemas.openxmlformats.org/officeDocument/2006/relationships/image" Target="../media/image1505.png"/><Relationship Id="rId235" Type="http://schemas.openxmlformats.org/officeDocument/2006/relationships/customXml" Target="../ink/ink1533.xml"/><Relationship Id="rId256" Type="http://schemas.openxmlformats.org/officeDocument/2006/relationships/image" Target="../media/image1526.png"/><Relationship Id="rId116" Type="http://schemas.openxmlformats.org/officeDocument/2006/relationships/image" Target="../media/image1456.png"/><Relationship Id="rId137" Type="http://schemas.openxmlformats.org/officeDocument/2006/relationships/customXml" Target="../ink/ink1484.xml"/><Relationship Id="rId158" Type="http://schemas.openxmlformats.org/officeDocument/2006/relationships/image" Target="../media/image1477.png"/><Relationship Id="rId20" Type="http://schemas.openxmlformats.org/officeDocument/2006/relationships/image" Target="../media/image1408.png"/><Relationship Id="rId41" Type="http://schemas.openxmlformats.org/officeDocument/2006/relationships/customXml" Target="../ink/ink1436.xml"/><Relationship Id="rId62" Type="http://schemas.openxmlformats.org/officeDocument/2006/relationships/image" Target="../media/image1429.png"/><Relationship Id="rId83" Type="http://schemas.openxmlformats.org/officeDocument/2006/relationships/customXml" Target="../ink/ink1457.xml"/><Relationship Id="rId179" Type="http://schemas.openxmlformats.org/officeDocument/2006/relationships/customXml" Target="../ink/ink1505.xml"/><Relationship Id="rId190" Type="http://schemas.openxmlformats.org/officeDocument/2006/relationships/image" Target="../media/image1493.png"/><Relationship Id="rId204" Type="http://schemas.openxmlformats.org/officeDocument/2006/relationships/image" Target="../media/image1500.png"/><Relationship Id="rId225" Type="http://schemas.openxmlformats.org/officeDocument/2006/relationships/customXml" Target="../ink/ink1528.xml"/><Relationship Id="rId246" Type="http://schemas.openxmlformats.org/officeDocument/2006/relationships/image" Target="../media/image1521.png"/><Relationship Id="rId106" Type="http://schemas.openxmlformats.org/officeDocument/2006/relationships/image" Target="../media/image1451.png"/><Relationship Id="rId127" Type="http://schemas.openxmlformats.org/officeDocument/2006/relationships/customXml" Target="../ink/ink1479.xml"/><Relationship Id="rId10" Type="http://schemas.openxmlformats.org/officeDocument/2006/relationships/image" Target="../media/image1403.png"/><Relationship Id="rId31" Type="http://schemas.openxmlformats.org/officeDocument/2006/relationships/customXml" Target="../ink/ink1431.xml"/><Relationship Id="rId52" Type="http://schemas.openxmlformats.org/officeDocument/2006/relationships/image" Target="../media/image1424.png"/><Relationship Id="rId73" Type="http://schemas.openxmlformats.org/officeDocument/2006/relationships/customXml" Target="../ink/ink1452.xml"/><Relationship Id="rId94" Type="http://schemas.openxmlformats.org/officeDocument/2006/relationships/image" Target="../media/image1445.png"/><Relationship Id="rId148" Type="http://schemas.openxmlformats.org/officeDocument/2006/relationships/image" Target="../media/image1472.png"/><Relationship Id="rId169" Type="http://schemas.openxmlformats.org/officeDocument/2006/relationships/customXml" Target="../ink/ink1500.xml"/><Relationship Id="rId4" Type="http://schemas.openxmlformats.org/officeDocument/2006/relationships/image" Target="../media/image1400.png"/><Relationship Id="rId180" Type="http://schemas.openxmlformats.org/officeDocument/2006/relationships/image" Target="../media/image1488.png"/><Relationship Id="rId215" Type="http://schemas.openxmlformats.org/officeDocument/2006/relationships/customXml" Target="../ink/ink1523.xml"/><Relationship Id="rId236" Type="http://schemas.openxmlformats.org/officeDocument/2006/relationships/image" Target="../media/image1516.png"/><Relationship Id="rId257" Type="http://schemas.openxmlformats.org/officeDocument/2006/relationships/customXml" Target="../ink/ink1544.xml"/><Relationship Id="rId42" Type="http://schemas.openxmlformats.org/officeDocument/2006/relationships/image" Target="../media/image1419.png"/><Relationship Id="rId84" Type="http://schemas.openxmlformats.org/officeDocument/2006/relationships/image" Target="../media/image1440.png"/><Relationship Id="rId138" Type="http://schemas.openxmlformats.org/officeDocument/2006/relationships/image" Target="../media/image1467.png"/><Relationship Id="rId191" Type="http://schemas.openxmlformats.org/officeDocument/2006/relationships/customXml" Target="../ink/ink1511.xml"/><Relationship Id="rId205" Type="http://schemas.openxmlformats.org/officeDocument/2006/relationships/customXml" Target="../ink/ink1518.xml"/><Relationship Id="rId247" Type="http://schemas.openxmlformats.org/officeDocument/2006/relationships/customXml" Target="../ink/ink1539.xml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541.png"/><Relationship Id="rId170" Type="http://schemas.openxmlformats.org/officeDocument/2006/relationships/customXml" Target="../ink/ink1633.xml"/><Relationship Id="rId268" Type="http://schemas.openxmlformats.org/officeDocument/2006/relationships/customXml" Target="../ink/ink1684.xml"/><Relationship Id="rId475" Type="http://schemas.openxmlformats.org/officeDocument/2006/relationships/image" Target="../media/image1765.png"/><Relationship Id="rId682" Type="http://schemas.openxmlformats.org/officeDocument/2006/relationships/customXml" Target="../ink/ink1891.xml"/><Relationship Id="rId128" Type="http://schemas.openxmlformats.org/officeDocument/2006/relationships/customXml" Target="../ink/ink1612.xml"/><Relationship Id="rId335" Type="http://schemas.openxmlformats.org/officeDocument/2006/relationships/image" Target="../media/image1695.png"/><Relationship Id="rId542" Type="http://schemas.openxmlformats.org/officeDocument/2006/relationships/customXml" Target="../ink/ink1821.xml"/><Relationship Id="rId987" Type="http://schemas.openxmlformats.org/officeDocument/2006/relationships/customXml" Target="../ink/ink2044.xml"/><Relationship Id="rId402" Type="http://schemas.openxmlformats.org/officeDocument/2006/relationships/customXml" Target="../ink/ink1751.xml"/><Relationship Id="rId847" Type="http://schemas.openxmlformats.org/officeDocument/2006/relationships/customXml" Target="../ink/ink1974.xml"/><Relationship Id="rId1032" Type="http://schemas.openxmlformats.org/officeDocument/2006/relationships/image" Target="../media/image2043.png"/><Relationship Id="rId707" Type="http://schemas.openxmlformats.org/officeDocument/2006/relationships/image" Target="../media/image1881.png"/><Relationship Id="rId914" Type="http://schemas.openxmlformats.org/officeDocument/2006/relationships/image" Target="../media/image1984.png"/><Relationship Id="rId43" Type="http://schemas.openxmlformats.org/officeDocument/2006/relationships/image" Target="../media/image1552.png"/><Relationship Id="rId192" Type="http://schemas.openxmlformats.org/officeDocument/2006/relationships/customXml" Target="../ink/ink1645.xml"/><Relationship Id="rId497" Type="http://schemas.openxmlformats.org/officeDocument/2006/relationships/image" Target="../media/image1776.png"/><Relationship Id="rId357" Type="http://schemas.openxmlformats.org/officeDocument/2006/relationships/image" Target="../media/image1706.png"/><Relationship Id="rId217" Type="http://schemas.openxmlformats.org/officeDocument/2006/relationships/image" Target="../media/image1637.png"/><Relationship Id="rId564" Type="http://schemas.openxmlformats.org/officeDocument/2006/relationships/customXml" Target="../ink/ink1832.xml"/><Relationship Id="rId771" Type="http://schemas.openxmlformats.org/officeDocument/2006/relationships/image" Target="../media/image1913.png"/><Relationship Id="rId869" Type="http://schemas.openxmlformats.org/officeDocument/2006/relationships/customXml" Target="../ink/ink1985.xml"/><Relationship Id="rId424" Type="http://schemas.openxmlformats.org/officeDocument/2006/relationships/customXml" Target="../ink/ink1762.xml"/><Relationship Id="rId631" Type="http://schemas.openxmlformats.org/officeDocument/2006/relationships/image" Target="../media/image1843.png"/><Relationship Id="rId729" Type="http://schemas.openxmlformats.org/officeDocument/2006/relationships/image" Target="../media/image1892.png"/><Relationship Id="rId1054" Type="http://schemas.openxmlformats.org/officeDocument/2006/relationships/image" Target="../media/image2054.png"/><Relationship Id="rId936" Type="http://schemas.openxmlformats.org/officeDocument/2006/relationships/image" Target="../media/image1995.png"/><Relationship Id="rId65" Type="http://schemas.openxmlformats.org/officeDocument/2006/relationships/image" Target="../media/image1563.png"/><Relationship Id="rId281" Type="http://schemas.openxmlformats.org/officeDocument/2006/relationships/image" Target="../media/image1668.png"/><Relationship Id="rId141" Type="http://schemas.openxmlformats.org/officeDocument/2006/relationships/image" Target="../media/image1600.png"/><Relationship Id="rId379" Type="http://schemas.openxmlformats.org/officeDocument/2006/relationships/image" Target="../media/image1717.png"/><Relationship Id="rId586" Type="http://schemas.openxmlformats.org/officeDocument/2006/relationships/customXml" Target="../ink/ink1843.xml"/><Relationship Id="rId793" Type="http://schemas.openxmlformats.org/officeDocument/2006/relationships/image" Target="../media/image1924.png"/><Relationship Id="rId7" Type="http://schemas.openxmlformats.org/officeDocument/2006/relationships/image" Target="../media/image1534.png"/><Relationship Id="rId239" Type="http://schemas.openxmlformats.org/officeDocument/2006/relationships/image" Target="../media/image1647.png"/><Relationship Id="rId446" Type="http://schemas.openxmlformats.org/officeDocument/2006/relationships/customXml" Target="../ink/ink1773.xml"/><Relationship Id="rId653" Type="http://schemas.openxmlformats.org/officeDocument/2006/relationships/image" Target="../media/image1854.png"/><Relationship Id="rId1076" Type="http://schemas.openxmlformats.org/officeDocument/2006/relationships/image" Target="../media/image2064.png"/><Relationship Id="rId292" Type="http://schemas.openxmlformats.org/officeDocument/2006/relationships/customXml" Target="../ink/ink1696.xml"/><Relationship Id="rId306" Type="http://schemas.openxmlformats.org/officeDocument/2006/relationships/customXml" Target="../ink/ink1703.xml"/><Relationship Id="rId860" Type="http://schemas.openxmlformats.org/officeDocument/2006/relationships/image" Target="../media/image1957.png"/><Relationship Id="rId958" Type="http://schemas.openxmlformats.org/officeDocument/2006/relationships/image" Target="../media/image2006.png"/><Relationship Id="rId87" Type="http://schemas.openxmlformats.org/officeDocument/2006/relationships/image" Target="../media/image1574.png"/><Relationship Id="rId513" Type="http://schemas.openxmlformats.org/officeDocument/2006/relationships/image" Target="../media/image1784.png"/><Relationship Id="rId597" Type="http://schemas.openxmlformats.org/officeDocument/2006/relationships/image" Target="../media/image1826.png"/><Relationship Id="rId720" Type="http://schemas.openxmlformats.org/officeDocument/2006/relationships/customXml" Target="../ink/ink1910.xml"/><Relationship Id="rId818" Type="http://schemas.openxmlformats.org/officeDocument/2006/relationships/customXml" Target="../ink/ink1959.xml"/><Relationship Id="rId152" Type="http://schemas.openxmlformats.org/officeDocument/2006/relationships/customXml" Target="../ink/ink1624.xml"/><Relationship Id="rId457" Type="http://schemas.openxmlformats.org/officeDocument/2006/relationships/image" Target="../media/image1756.png"/><Relationship Id="rId1003" Type="http://schemas.openxmlformats.org/officeDocument/2006/relationships/customXml" Target="../ink/ink2052.xml"/><Relationship Id="rId1087" Type="http://schemas.openxmlformats.org/officeDocument/2006/relationships/customXml" Target="../ink/ink2095.xml"/><Relationship Id="rId664" Type="http://schemas.openxmlformats.org/officeDocument/2006/relationships/customXml" Target="../ink/ink1882.xml"/><Relationship Id="rId871" Type="http://schemas.openxmlformats.org/officeDocument/2006/relationships/customXml" Target="../ink/ink1986.xml"/><Relationship Id="rId969" Type="http://schemas.openxmlformats.org/officeDocument/2006/relationships/customXml" Target="../ink/ink2035.xml"/><Relationship Id="rId14" Type="http://schemas.openxmlformats.org/officeDocument/2006/relationships/customXml" Target="../ink/ink1555.xml"/><Relationship Id="rId317" Type="http://schemas.openxmlformats.org/officeDocument/2006/relationships/image" Target="../media/image1686.png"/><Relationship Id="rId524" Type="http://schemas.openxmlformats.org/officeDocument/2006/relationships/customXml" Target="../ink/ink1812.xml"/><Relationship Id="rId731" Type="http://schemas.openxmlformats.org/officeDocument/2006/relationships/image" Target="../media/image1893.png"/><Relationship Id="rId98" Type="http://schemas.openxmlformats.org/officeDocument/2006/relationships/customXml" Target="../ink/ink1597.xml"/><Relationship Id="rId163" Type="http://schemas.openxmlformats.org/officeDocument/2006/relationships/image" Target="../media/image1611.png"/><Relationship Id="rId370" Type="http://schemas.openxmlformats.org/officeDocument/2006/relationships/customXml" Target="../ink/ink1735.xml"/><Relationship Id="rId829" Type="http://schemas.openxmlformats.org/officeDocument/2006/relationships/image" Target="../media/image1942.png"/><Relationship Id="rId1014" Type="http://schemas.openxmlformats.org/officeDocument/2006/relationships/image" Target="../media/image2034.png"/><Relationship Id="rId230" Type="http://schemas.openxmlformats.org/officeDocument/2006/relationships/customXml" Target="../ink/ink1664.xml"/><Relationship Id="rId468" Type="http://schemas.openxmlformats.org/officeDocument/2006/relationships/customXml" Target="../ink/ink1784.xml"/><Relationship Id="rId675" Type="http://schemas.openxmlformats.org/officeDocument/2006/relationships/image" Target="../media/image1865.png"/><Relationship Id="rId882" Type="http://schemas.openxmlformats.org/officeDocument/2006/relationships/image" Target="../media/image1968.png"/><Relationship Id="rId25" Type="http://schemas.openxmlformats.org/officeDocument/2006/relationships/image" Target="../media/image1543.png"/><Relationship Id="rId328" Type="http://schemas.openxmlformats.org/officeDocument/2006/relationships/customXml" Target="../ink/ink1714.xml"/><Relationship Id="rId535" Type="http://schemas.openxmlformats.org/officeDocument/2006/relationships/image" Target="../media/image1795.png"/><Relationship Id="rId742" Type="http://schemas.openxmlformats.org/officeDocument/2006/relationships/customXml" Target="../ink/ink1921.xml"/><Relationship Id="rId174" Type="http://schemas.openxmlformats.org/officeDocument/2006/relationships/customXml" Target="../ink/ink1635.xml"/><Relationship Id="rId381" Type="http://schemas.openxmlformats.org/officeDocument/2006/relationships/image" Target="../media/image1718.png"/><Relationship Id="rId602" Type="http://schemas.openxmlformats.org/officeDocument/2006/relationships/customXml" Target="../ink/ink1851.xml"/><Relationship Id="rId1025" Type="http://schemas.openxmlformats.org/officeDocument/2006/relationships/customXml" Target="../ink/ink2063.xml"/><Relationship Id="rId241" Type="http://schemas.openxmlformats.org/officeDocument/2006/relationships/image" Target="../media/image1648.png"/><Relationship Id="rId479" Type="http://schemas.openxmlformats.org/officeDocument/2006/relationships/image" Target="../media/image1767.png"/><Relationship Id="rId686" Type="http://schemas.openxmlformats.org/officeDocument/2006/relationships/customXml" Target="../ink/ink1893.xml"/><Relationship Id="rId893" Type="http://schemas.openxmlformats.org/officeDocument/2006/relationships/customXml" Target="../ink/ink1997.xml"/><Relationship Id="rId907" Type="http://schemas.openxmlformats.org/officeDocument/2006/relationships/customXml" Target="../ink/ink2004.xml"/><Relationship Id="rId36" Type="http://schemas.openxmlformats.org/officeDocument/2006/relationships/customXml" Target="../ink/ink1566.xml"/><Relationship Id="rId339" Type="http://schemas.openxmlformats.org/officeDocument/2006/relationships/image" Target="../media/image1697.png"/><Relationship Id="rId546" Type="http://schemas.openxmlformats.org/officeDocument/2006/relationships/customXml" Target="../ink/ink1823.xml"/><Relationship Id="rId753" Type="http://schemas.openxmlformats.org/officeDocument/2006/relationships/image" Target="../media/image1904.png"/><Relationship Id="rId101" Type="http://schemas.openxmlformats.org/officeDocument/2006/relationships/image" Target="../media/image1581.png"/><Relationship Id="rId185" Type="http://schemas.openxmlformats.org/officeDocument/2006/relationships/image" Target="../media/image1621.png"/><Relationship Id="rId406" Type="http://schemas.openxmlformats.org/officeDocument/2006/relationships/customXml" Target="../ink/ink1753.xml"/><Relationship Id="rId960" Type="http://schemas.openxmlformats.org/officeDocument/2006/relationships/image" Target="../media/image2007.png"/><Relationship Id="rId1036" Type="http://schemas.openxmlformats.org/officeDocument/2006/relationships/image" Target="../media/image2045.png"/><Relationship Id="rId392" Type="http://schemas.openxmlformats.org/officeDocument/2006/relationships/customXml" Target="../ink/ink1746.xml"/><Relationship Id="rId613" Type="http://schemas.openxmlformats.org/officeDocument/2006/relationships/image" Target="../media/image1834.png"/><Relationship Id="rId697" Type="http://schemas.openxmlformats.org/officeDocument/2006/relationships/image" Target="../media/image1876.png"/><Relationship Id="rId820" Type="http://schemas.openxmlformats.org/officeDocument/2006/relationships/customXml" Target="../ink/ink1960.xml"/><Relationship Id="rId918" Type="http://schemas.openxmlformats.org/officeDocument/2006/relationships/image" Target="../media/image1986.png"/><Relationship Id="rId252" Type="http://schemas.openxmlformats.org/officeDocument/2006/relationships/customXml" Target="../ink/ink1676.xml"/><Relationship Id="rId47" Type="http://schemas.openxmlformats.org/officeDocument/2006/relationships/image" Target="../media/image1554.png"/><Relationship Id="rId112" Type="http://schemas.openxmlformats.org/officeDocument/2006/relationships/customXml" Target="../ink/ink1604.xml"/><Relationship Id="rId557" Type="http://schemas.openxmlformats.org/officeDocument/2006/relationships/image" Target="../media/image1806.png"/><Relationship Id="rId764" Type="http://schemas.openxmlformats.org/officeDocument/2006/relationships/customXml" Target="../ink/ink1932.xml"/><Relationship Id="rId971" Type="http://schemas.openxmlformats.org/officeDocument/2006/relationships/customXml" Target="../ink/ink2036.xml"/><Relationship Id="rId196" Type="http://schemas.openxmlformats.org/officeDocument/2006/relationships/customXml" Target="../ink/ink1647.xml"/><Relationship Id="rId417" Type="http://schemas.openxmlformats.org/officeDocument/2006/relationships/image" Target="../media/image1736.png"/><Relationship Id="rId624" Type="http://schemas.openxmlformats.org/officeDocument/2006/relationships/customXml" Target="../ink/ink1862.xml"/><Relationship Id="rId831" Type="http://schemas.openxmlformats.org/officeDocument/2006/relationships/image" Target="../media/image1943.png"/><Relationship Id="rId1047" Type="http://schemas.openxmlformats.org/officeDocument/2006/relationships/customXml" Target="../ink/ink2074.xml"/><Relationship Id="rId263" Type="http://schemas.openxmlformats.org/officeDocument/2006/relationships/image" Target="../media/image1659.png"/><Relationship Id="rId470" Type="http://schemas.openxmlformats.org/officeDocument/2006/relationships/customXml" Target="../ink/ink1785.xml"/><Relationship Id="rId929" Type="http://schemas.openxmlformats.org/officeDocument/2006/relationships/customXml" Target="../ink/ink2015.xml"/><Relationship Id="rId58" Type="http://schemas.openxmlformats.org/officeDocument/2006/relationships/customXml" Target="../ink/ink1577.xml"/><Relationship Id="rId123" Type="http://schemas.openxmlformats.org/officeDocument/2006/relationships/image" Target="../media/image1592.png"/><Relationship Id="rId330" Type="http://schemas.openxmlformats.org/officeDocument/2006/relationships/customXml" Target="../ink/ink1715.xml"/><Relationship Id="rId568" Type="http://schemas.openxmlformats.org/officeDocument/2006/relationships/customXml" Target="../ink/ink1834.xml"/><Relationship Id="rId775" Type="http://schemas.openxmlformats.org/officeDocument/2006/relationships/image" Target="../media/image1915.png"/><Relationship Id="rId982" Type="http://schemas.openxmlformats.org/officeDocument/2006/relationships/image" Target="../media/image2018.png"/><Relationship Id="rId428" Type="http://schemas.openxmlformats.org/officeDocument/2006/relationships/customXml" Target="../ink/ink1764.xml"/><Relationship Id="rId635" Type="http://schemas.openxmlformats.org/officeDocument/2006/relationships/image" Target="../media/image1845.png"/><Relationship Id="rId842" Type="http://schemas.openxmlformats.org/officeDocument/2006/relationships/customXml" Target="../ink/ink1971.xml"/><Relationship Id="rId1058" Type="http://schemas.openxmlformats.org/officeDocument/2006/relationships/image" Target="../media/image2056.png"/><Relationship Id="rId274" Type="http://schemas.openxmlformats.org/officeDocument/2006/relationships/customXml" Target="../ink/ink1687.xml"/><Relationship Id="rId481" Type="http://schemas.openxmlformats.org/officeDocument/2006/relationships/image" Target="../media/image1768.png"/><Relationship Id="rId702" Type="http://schemas.openxmlformats.org/officeDocument/2006/relationships/customXml" Target="../ink/ink1901.xml"/><Relationship Id="rId69" Type="http://schemas.openxmlformats.org/officeDocument/2006/relationships/image" Target="../media/image1565.png"/><Relationship Id="rId134" Type="http://schemas.openxmlformats.org/officeDocument/2006/relationships/customXml" Target="../ink/ink1615.xml"/><Relationship Id="rId579" Type="http://schemas.openxmlformats.org/officeDocument/2006/relationships/image" Target="../media/image1817.png"/><Relationship Id="rId786" Type="http://schemas.openxmlformats.org/officeDocument/2006/relationships/customXml" Target="../ink/ink1943.xml"/><Relationship Id="rId993" Type="http://schemas.openxmlformats.org/officeDocument/2006/relationships/customXml" Target="../ink/ink2047.xml"/><Relationship Id="rId341" Type="http://schemas.openxmlformats.org/officeDocument/2006/relationships/image" Target="../media/image1698.png"/><Relationship Id="rId439" Type="http://schemas.openxmlformats.org/officeDocument/2006/relationships/image" Target="../media/image1747.png"/><Relationship Id="rId646" Type="http://schemas.openxmlformats.org/officeDocument/2006/relationships/customXml" Target="../ink/ink1873.xml"/><Relationship Id="rId1069" Type="http://schemas.openxmlformats.org/officeDocument/2006/relationships/customXml" Target="../ink/ink2086.xml"/><Relationship Id="rId201" Type="http://schemas.openxmlformats.org/officeDocument/2006/relationships/image" Target="../media/image1629.png"/><Relationship Id="rId285" Type="http://schemas.openxmlformats.org/officeDocument/2006/relationships/image" Target="../media/image1670.png"/><Relationship Id="rId506" Type="http://schemas.openxmlformats.org/officeDocument/2006/relationships/customXml" Target="../ink/ink1803.xml"/><Relationship Id="rId853" Type="http://schemas.openxmlformats.org/officeDocument/2006/relationships/customXml" Target="../ink/ink1977.xml"/><Relationship Id="rId492" Type="http://schemas.openxmlformats.org/officeDocument/2006/relationships/customXml" Target="../ink/ink1796.xml"/><Relationship Id="rId713" Type="http://schemas.openxmlformats.org/officeDocument/2006/relationships/image" Target="../media/image1884.png"/><Relationship Id="rId797" Type="http://schemas.openxmlformats.org/officeDocument/2006/relationships/image" Target="../media/image1926.png"/><Relationship Id="rId920" Type="http://schemas.openxmlformats.org/officeDocument/2006/relationships/image" Target="../media/image1987.png"/><Relationship Id="rId145" Type="http://schemas.openxmlformats.org/officeDocument/2006/relationships/image" Target="../media/image1602.png"/><Relationship Id="rId352" Type="http://schemas.openxmlformats.org/officeDocument/2006/relationships/customXml" Target="../ink/ink1726.xml"/><Relationship Id="rId212" Type="http://schemas.openxmlformats.org/officeDocument/2006/relationships/customXml" Target="../ink/ink1655.xml"/><Relationship Id="rId657" Type="http://schemas.openxmlformats.org/officeDocument/2006/relationships/image" Target="../media/image1856.png"/><Relationship Id="rId864" Type="http://schemas.openxmlformats.org/officeDocument/2006/relationships/image" Target="../media/image1959.png"/><Relationship Id="rId296" Type="http://schemas.openxmlformats.org/officeDocument/2006/relationships/customXml" Target="../ink/ink1698.xml"/><Relationship Id="rId517" Type="http://schemas.openxmlformats.org/officeDocument/2006/relationships/image" Target="../media/image1786.png"/><Relationship Id="rId724" Type="http://schemas.openxmlformats.org/officeDocument/2006/relationships/customXml" Target="../ink/ink1912.xml"/><Relationship Id="rId931" Type="http://schemas.openxmlformats.org/officeDocument/2006/relationships/customXml" Target="../ink/ink2016.xml"/><Relationship Id="rId60" Type="http://schemas.openxmlformats.org/officeDocument/2006/relationships/customXml" Target="../ink/ink1578.xml"/><Relationship Id="rId156" Type="http://schemas.openxmlformats.org/officeDocument/2006/relationships/customXml" Target="../ink/ink1626.xml"/><Relationship Id="rId363" Type="http://schemas.openxmlformats.org/officeDocument/2006/relationships/image" Target="../media/image1709.png"/><Relationship Id="rId570" Type="http://schemas.openxmlformats.org/officeDocument/2006/relationships/customXml" Target="../ink/ink1835.xml"/><Relationship Id="rId1007" Type="http://schemas.openxmlformats.org/officeDocument/2006/relationships/customXml" Target="../ink/ink2054.xml"/><Relationship Id="rId223" Type="http://schemas.openxmlformats.org/officeDocument/2006/relationships/image" Target="../media/image1640.png"/><Relationship Id="rId430" Type="http://schemas.openxmlformats.org/officeDocument/2006/relationships/customXml" Target="../ink/ink1765.xml"/><Relationship Id="rId668" Type="http://schemas.openxmlformats.org/officeDocument/2006/relationships/customXml" Target="../ink/ink1884.xml"/><Relationship Id="rId875" Type="http://schemas.openxmlformats.org/officeDocument/2006/relationships/customXml" Target="../ink/ink1988.xml"/><Relationship Id="rId1060" Type="http://schemas.openxmlformats.org/officeDocument/2006/relationships/customXml" Target="../ink/ink2081.xml"/><Relationship Id="rId18" Type="http://schemas.openxmlformats.org/officeDocument/2006/relationships/customXml" Target="../ink/ink1557.xml"/><Relationship Id="rId528" Type="http://schemas.openxmlformats.org/officeDocument/2006/relationships/customXml" Target="../ink/ink1814.xml"/><Relationship Id="rId735" Type="http://schemas.openxmlformats.org/officeDocument/2006/relationships/image" Target="../media/image1895.png"/><Relationship Id="rId942" Type="http://schemas.openxmlformats.org/officeDocument/2006/relationships/image" Target="../media/image1998.png"/><Relationship Id="rId167" Type="http://schemas.openxmlformats.org/officeDocument/2006/relationships/image" Target="../media/image1613.png"/><Relationship Id="rId374" Type="http://schemas.openxmlformats.org/officeDocument/2006/relationships/customXml" Target="../ink/ink1737.xml"/><Relationship Id="rId581" Type="http://schemas.openxmlformats.org/officeDocument/2006/relationships/image" Target="../media/image1818.png"/><Relationship Id="rId1018" Type="http://schemas.openxmlformats.org/officeDocument/2006/relationships/image" Target="../media/image2036.png"/><Relationship Id="rId71" Type="http://schemas.openxmlformats.org/officeDocument/2006/relationships/image" Target="../media/image1566.png"/><Relationship Id="rId234" Type="http://schemas.openxmlformats.org/officeDocument/2006/relationships/image" Target="../media/image1645.png"/><Relationship Id="rId679" Type="http://schemas.openxmlformats.org/officeDocument/2006/relationships/image" Target="../media/image1867.png"/><Relationship Id="rId802" Type="http://schemas.openxmlformats.org/officeDocument/2006/relationships/customXml" Target="../ink/ink1951.xml"/><Relationship Id="rId886" Type="http://schemas.openxmlformats.org/officeDocument/2006/relationships/image" Target="../media/image1970.png"/><Relationship Id="rId2" Type="http://schemas.openxmlformats.org/officeDocument/2006/relationships/customXml" Target="../ink/ink1549.xml"/><Relationship Id="rId29" Type="http://schemas.openxmlformats.org/officeDocument/2006/relationships/image" Target="../media/image1545.png"/><Relationship Id="rId441" Type="http://schemas.openxmlformats.org/officeDocument/2006/relationships/image" Target="../media/image1748.png"/><Relationship Id="rId539" Type="http://schemas.openxmlformats.org/officeDocument/2006/relationships/image" Target="../media/image1797.png"/><Relationship Id="rId746" Type="http://schemas.openxmlformats.org/officeDocument/2006/relationships/customXml" Target="../ink/ink1923.xml"/><Relationship Id="rId1071" Type="http://schemas.openxmlformats.org/officeDocument/2006/relationships/customXml" Target="../ink/ink2087.xml"/><Relationship Id="rId178" Type="http://schemas.openxmlformats.org/officeDocument/2006/relationships/image" Target="../media/image1618.png"/><Relationship Id="rId301" Type="http://schemas.openxmlformats.org/officeDocument/2006/relationships/image" Target="../media/image1678.png"/><Relationship Id="rId953" Type="http://schemas.openxmlformats.org/officeDocument/2006/relationships/customXml" Target="../ink/ink2027.xml"/><Relationship Id="rId1029" Type="http://schemas.openxmlformats.org/officeDocument/2006/relationships/customXml" Target="../ink/ink2065.xml"/><Relationship Id="rId82" Type="http://schemas.openxmlformats.org/officeDocument/2006/relationships/customXml" Target="../ink/ink1589.xml"/><Relationship Id="rId385" Type="http://schemas.openxmlformats.org/officeDocument/2006/relationships/image" Target="../media/image1720.png"/><Relationship Id="rId592" Type="http://schemas.openxmlformats.org/officeDocument/2006/relationships/customXml" Target="../ink/ink1846.xml"/><Relationship Id="rId606" Type="http://schemas.openxmlformats.org/officeDocument/2006/relationships/customXml" Target="../ink/ink1853.xml"/><Relationship Id="rId813" Type="http://schemas.openxmlformats.org/officeDocument/2006/relationships/image" Target="../media/image1934.png"/><Relationship Id="rId245" Type="http://schemas.openxmlformats.org/officeDocument/2006/relationships/image" Target="../media/image1650.png"/><Relationship Id="rId452" Type="http://schemas.openxmlformats.org/officeDocument/2006/relationships/customXml" Target="../ink/ink1776.xml"/><Relationship Id="rId897" Type="http://schemas.openxmlformats.org/officeDocument/2006/relationships/customXml" Target="../ink/ink1999.xml"/><Relationship Id="rId1082" Type="http://schemas.openxmlformats.org/officeDocument/2006/relationships/image" Target="../media/image2067.png"/><Relationship Id="rId105" Type="http://schemas.openxmlformats.org/officeDocument/2006/relationships/image" Target="../media/image1583.png"/><Relationship Id="rId312" Type="http://schemas.openxmlformats.org/officeDocument/2006/relationships/customXml" Target="../ink/ink1706.xml"/><Relationship Id="rId757" Type="http://schemas.openxmlformats.org/officeDocument/2006/relationships/image" Target="../media/image1906.png"/><Relationship Id="rId964" Type="http://schemas.openxmlformats.org/officeDocument/2006/relationships/image" Target="../media/image2009.png"/><Relationship Id="rId93" Type="http://schemas.openxmlformats.org/officeDocument/2006/relationships/image" Target="../media/image1577.png"/><Relationship Id="rId189" Type="http://schemas.openxmlformats.org/officeDocument/2006/relationships/image" Target="../media/image1623.png"/><Relationship Id="rId396" Type="http://schemas.openxmlformats.org/officeDocument/2006/relationships/customXml" Target="../ink/ink1748.xml"/><Relationship Id="rId617" Type="http://schemas.openxmlformats.org/officeDocument/2006/relationships/image" Target="../media/image1836.png"/><Relationship Id="rId824" Type="http://schemas.openxmlformats.org/officeDocument/2006/relationships/customXml" Target="../ink/ink1962.xml"/><Relationship Id="rId256" Type="http://schemas.openxmlformats.org/officeDocument/2006/relationships/customXml" Target="../ink/ink1678.xml"/><Relationship Id="rId463" Type="http://schemas.openxmlformats.org/officeDocument/2006/relationships/image" Target="../media/image1759.png"/><Relationship Id="rId670" Type="http://schemas.openxmlformats.org/officeDocument/2006/relationships/customXml" Target="../ink/ink1885.xml"/><Relationship Id="rId1093" Type="http://schemas.openxmlformats.org/officeDocument/2006/relationships/image" Target="../media/image2072.png"/><Relationship Id="rId116" Type="http://schemas.openxmlformats.org/officeDocument/2006/relationships/customXml" Target="../ink/ink1606.xml"/><Relationship Id="rId323" Type="http://schemas.openxmlformats.org/officeDocument/2006/relationships/image" Target="../media/image1689.png"/><Relationship Id="rId530" Type="http://schemas.openxmlformats.org/officeDocument/2006/relationships/customXml" Target="../ink/ink1815.xml"/><Relationship Id="rId768" Type="http://schemas.openxmlformats.org/officeDocument/2006/relationships/customXml" Target="../ink/ink1934.xml"/><Relationship Id="rId975" Type="http://schemas.openxmlformats.org/officeDocument/2006/relationships/customXml" Target="../ink/ink2038.xml"/><Relationship Id="rId20" Type="http://schemas.openxmlformats.org/officeDocument/2006/relationships/customXml" Target="../ink/ink1558.xml"/><Relationship Id="rId628" Type="http://schemas.openxmlformats.org/officeDocument/2006/relationships/customXml" Target="../ink/ink1864.xml"/><Relationship Id="rId835" Type="http://schemas.openxmlformats.org/officeDocument/2006/relationships/image" Target="../media/image1945.png"/><Relationship Id="rId267" Type="http://schemas.openxmlformats.org/officeDocument/2006/relationships/image" Target="../media/image1661.png"/><Relationship Id="rId474" Type="http://schemas.openxmlformats.org/officeDocument/2006/relationships/customXml" Target="../ink/ink1787.xml"/><Relationship Id="rId1020" Type="http://schemas.openxmlformats.org/officeDocument/2006/relationships/image" Target="../media/image2037.png"/><Relationship Id="rId127" Type="http://schemas.openxmlformats.org/officeDocument/2006/relationships/image" Target="../media/image1594.png"/><Relationship Id="rId681" Type="http://schemas.openxmlformats.org/officeDocument/2006/relationships/image" Target="../media/image1868.png"/><Relationship Id="rId779" Type="http://schemas.openxmlformats.org/officeDocument/2006/relationships/image" Target="../media/image1917.png"/><Relationship Id="rId902" Type="http://schemas.openxmlformats.org/officeDocument/2006/relationships/image" Target="../media/image1978.png"/><Relationship Id="rId986" Type="http://schemas.openxmlformats.org/officeDocument/2006/relationships/image" Target="../media/image2020.png"/><Relationship Id="rId31" Type="http://schemas.openxmlformats.org/officeDocument/2006/relationships/image" Target="../media/image1546.png"/><Relationship Id="rId334" Type="http://schemas.openxmlformats.org/officeDocument/2006/relationships/customXml" Target="../ink/ink1717.xml"/><Relationship Id="rId541" Type="http://schemas.openxmlformats.org/officeDocument/2006/relationships/image" Target="../media/image1798.png"/><Relationship Id="rId639" Type="http://schemas.openxmlformats.org/officeDocument/2006/relationships/image" Target="../media/image1847.png"/><Relationship Id="rId180" Type="http://schemas.openxmlformats.org/officeDocument/2006/relationships/customXml" Target="../ink/ink1639.xml"/><Relationship Id="rId278" Type="http://schemas.openxmlformats.org/officeDocument/2006/relationships/customXml" Target="../ink/ink1689.xml"/><Relationship Id="rId401" Type="http://schemas.openxmlformats.org/officeDocument/2006/relationships/image" Target="../media/image1728.png"/><Relationship Id="rId846" Type="http://schemas.openxmlformats.org/officeDocument/2006/relationships/image" Target="../media/image1950.png"/><Relationship Id="rId1031" Type="http://schemas.openxmlformats.org/officeDocument/2006/relationships/customXml" Target="../ink/ink2066.xml"/><Relationship Id="rId485" Type="http://schemas.openxmlformats.org/officeDocument/2006/relationships/image" Target="../media/image1770.png"/><Relationship Id="rId692" Type="http://schemas.openxmlformats.org/officeDocument/2006/relationships/customXml" Target="../ink/ink1896.xml"/><Relationship Id="rId706" Type="http://schemas.openxmlformats.org/officeDocument/2006/relationships/customXml" Target="../ink/ink1903.xml"/><Relationship Id="rId913" Type="http://schemas.openxmlformats.org/officeDocument/2006/relationships/customXml" Target="../ink/ink2007.xml"/><Relationship Id="rId42" Type="http://schemas.openxmlformats.org/officeDocument/2006/relationships/customXml" Target="../ink/ink1569.xml"/><Relationship Id="rId138" Type="http://schemas.openxmlformats.org/officeDocument/2006/relationships/customXml" Target="../ink/ink1617.xml"/><Relationship Id="rId345" Type="http://schemas.openxmlformats.org/officeDocument/2006/relationships/image" Target="../media/image1700.png"/><Relationship Id="rId552" Type="http://schemas.openxmlformats.org/officeDocument/2006/relationships/customXml" Target="../ink/ink1826.xml"/><Relationship Id="rId997" Type="http://schemas.openxmlformats.org/officeDocument/2006/relationships/customXml" Target="../ink/ink2049.xml"/><Relationship Id="rId191" Type="http://schemas.openxmlformats.org/officeDocument/2006/relationships/image" Target="../media/image1624.png"/><Relationship Id="rId205" Type="http://schemas.openxmlformats.org/officeDocument/2006/relationships/image" Target="../media/image1631.png"/><Relationship Id="rId412" Type="http://schemas.openxmlformats.org/officeDocument/2006/relationships/customXml" Target="../ink/ink1756.xml"/><Relationship Id="rId857" Type="http://schemas.openxmlformats.org/officeDocument/2006/relationships/customXml" Target="../ink/ink1979.xml"/><Relationship Id="rId1042" Type="http://schemas.openxmlformats.org/officeDocument/2006/relationships/image" Target="../media/image2048.png"/><Relationship Id="rId289" Type="http://schemas.openxmlformats.org/officeDocument/2006/relationships/image" Target="../media/image1672.png"/><Relationship Id="rId496" Type="http://schemas.openxmlformats.org/officeDocument/2006/relationships/customXml" Target="../ink/ink1798.xml"/><Relationship Id="rId717" Type="http://schemas.openxmlformats.org/officeDocument/2006/relationships/image" Target="../media/image1886.png"/><Relationship Id="rId924" Type="http://schemas.openxmlformats.org/officeDocument/2006/relationships/image" Target="../media/image1989.png"/><Relationship Id="rId53" Type="http://schemas.openxmlformats.org/officeDocument/2006/relationships/image" Target="../media/image1557.png"/><Relationship Id="rId149" Type="http://schemas.openxmlformats.org/officeDocument/2006/relationships/image" Target="../media/image1604.png"/><Relationship Id="rId356" Type="http://schemas.openxmlformats.org/officeDocument/2006/relationships/customXml" Target="../ink/ink1728.xml"/><Relationship Id="rId563" Type="http://schemas.openxmlformats.org/officeDocument/2006/relationships/image" Target="../media/image1809.png"/><Relationship Id="rId770" Type="http://schemas.openxmlformats.org/officeDocument/2006/relationships/customXml" Target="../ink/ink1935.xml"/><Relationship Id="rId216" Type="http://schemas.openxmlformats.org/officeDocument/2006/relationships/customXml" Target="../ink/ink1657.xml"/><Relationship Id="rId423" Type="http://schemas.openxmlformats.org/officeDocument/2006/relationships/image" Target="../media/image1739.png"/><Relationship Id="rId868" Type="http://schemas.openxmlformats.org/officeDocument/2006/relationships/image" Target="../media/image1961.png"/><Relationship Id="rId1053" Type="http://schemas.openxmlformats.org/officeDocument/2006/relationships/customXml" Target="../ink/ink2077.xml"/><Relationship Id="rId630" Type="http://schemas.openxmlformats.org/officeDocument/2006/relationships/customXml" Target="../ink/ink1865.xml"/><Relationship Id="rId728" Type="http://schemas.openxmlformats.org/officeDocument/2006/relationships/customXml" Target="../ink/ink1914.xml"/><Relationship Id="rId935" Type="http://schemas.openxmlformats.org/officeDocument/2006/relationships/customXml" Target="../ink/ink2018.xml"/><Relationship Id="rId64" Type="http://schemas.openxmlformats.org/officeDocument/2006/relationships/customXml" Target="../ink/ink1580.xml"/><Relationship Id="rId367" Type="http://schemas.openxmlformats.org/officeDocument/2006/relationships/image" Target="../media/image1711.png"/><Relationship Id="rId574" Type="http://schemas.openxmlformats.org/officeDocument/2006/relationships/customXml" Target="../ink/ink1837.xml"/><Relationship Id="rId227" Type="http://schemas.openxmlformats.org/officeDocument/2006/relationships/image" Target="../media/image1642.png"/><Relationship Id="rId781" Type="http://schemas.openxmlformats.org/officeDocument/2006/relationships/image" Target="../media/image1918.png"/><Relationship Id="rId879" Type="http://schemas.openxmlformats.org/officeDocument/2006/relationships/customXml" Target="../ink/ink1990.xml"/><Relationship Id="rId434" Type="http://schemas.openxmlformats.org/officeDocument/2006/relationships/customXml" Target="../ink/ink1767.xml"/><Relationship Id="rId641" Type="http://schemas.openxmlformats.org/officeDocument/2006/relationships/image" Target="../media/image1848.png"/><Relationship Id="rId739" Type="http://schemas.openxmlformats.org/officeDocument/2006/relationships/image" Target="../media/image1897.png"/><Relationship Id="rId1064" Type="http://schemas.openxmlformats.org/officeDocument/2006/relationships/customXml" Target="../ink/ink2083.xml"/><Relationship Id="rId280" Type="http://schemas.openxmlformats.org/officeDocument/2006/relationships/customXml" Target="../ink/ink1690.xml"/><Relationship Id="rId501" Type="http://schemas.openxmlformats.org/officeDocument/2006/relationships/image" Target="../media/image1778.png"/><Relationship Id="rId946" Type="http://schemas.openxmlformats.org/officeDocument/2006/relationships/image" Target="../media/image2000.png"/><Relationship Id="rId75" Type="http://schemas.openxmlformats.org/officeDocument/2006/relationships/image" Target="../media/image1568.png"/><Relationship Id="rId140" Type="http://schemas.openxmlformats.org/officeDocument/2006/relationships/customXml" Target="../ink/ink1618.xml"/><Relationship Id="rId378" Type="http://schemas.openxmlformats.org/officeDocument/2006/relationships/customXml" Target="../ink/ink1739.xml"/><Relationship Id="rId585" Type="http://schemas.openxmlformats.org/officeDocument/2006/relationships/image" Target="../media/image1820.png"/><Relationship Id="rId792" Type="http://schemas.openxmlformats.org/officeDocument/2006/relationships/customXml" Target="../ink/ink1946.xml"/><Relationship Id="rId806" Type="http://schemas.openxmlformats.org/officeDocument/2006/relationships/customXml" Target="../ink/ink1953.xml"/><Relationship Id="rId6" Type="http://schemas.openxmlformats.org/officeDocument/2006/relationships/customXml" Target="../ink/ink1551.xml"/><Relationship Id="rId238" Type="http://schemas.openxmlformats.org/officeDocument/2006/relationships/customXml" Target="../ink/ink1669.xml"/><Relationship Id="rId445" Type="http://schemas.openxmlformats.org/officeDocument/2006/relationships/image" Target="../media/image1750.png"/><Relationship Id="rId652" Type="http://schemas.openxmlformats.org/officeDocument/2006/relationships/customXml" Target="../ink/ink1876.xml"/><Relationship Id="rId1075" Type="http://schemas.openxmlformats.org/officeDocument/2006/relationships/customXml" Target="../ink/ink2089.xml"/><Relationship Id="rId291" Type="http://schemas.openxmlformats.org/officeDocument/2006/relationships/image" Target="../media/image1673.png"/><Relationship Id="rId305" Type="http://schemas.openxmlformats.org/officeDocument/2006/relationships/image" Target="../media/image1680.png"/><Relationship Id="rId512" Type="http://schemas.openxmlformats.org/officeDocument/2006/relationships/customXml" Target="../ink/ink1806.xml"/><Relationship Id="rId957" Type="http://schemas.openxmlformats.org/officeDocument/2006/relationships/customXml" Target="../ink/ink2029.xml"/><Relationship Id="rId86" Type="http://schemas.openxmlformats.org/officeDocument/2006/relationships/customXml" Target="../ink/ink1591.xml"/><Relationship Id="rId151" Type="http://schemas.openxmlformats.org/officeDocument/2006/relationships/image" Target="../media/image1605.png"/><Relationship Id="rId389" Type="http://schemas.openxmlformats.org/officeDocument/2006/relationships/image" Target="../media/image1722.png"/><Relationship Id="rId596" Type="http://schemas.openxmlformats.org/officeDocument/2006/relationships/customXml" Target="../ink/ink1848.xml"/><Relationship Id="rId817" Type="http://schemas.openxmlformats.org/officeDocument/2006/relationships/image" Target="../media/image1936.png"/><Relationship Id="rId1002" Type="http://schemas.openxmlformats.org/officeDocument/2006/relationships/image" Target="../media/image2028.png"/><Relationship Id="rId249" Type="http://schemas.openxmlformats.org/officeDocument/2006/relationships/image" Target="../media/image1652.png"/><Relationship Id="rId456" Type="http://schemas.openxmlformats.org/officeDocument/2006/relationships/customXml" Target="../ink/ink1778.xml"/><Relationship Id="rId663" Type="http://schemas.openxmlformats.org/officeDocument/2006/relationships/image" Target="../media/image1859.png"/><Relationship Id="rId870" Type="http://schemas.openxmlformats.org/officeDocument/2006/relationships/image" Target="../media/image1962.png"/><Relationship Id="rId1086" Type="http://schemas.openxmlformats.org/officeDocument/2006/relationships/image" Target="../media/image2069.png"/><Relationship Id="rId13" Type="http://schemas.openxmlformats.org/officeDocument/2006/relationships/image" Target="../media/image1537.png"/><Relationship Id="rId109" Type="http://schemas.openxmlformats.org/officeDocument/2006/relationships/image" Target="../media/image1585.png"/><Relationship Id="rId316" Type="http://schemas.openxmlformats.org/officeDocument/2006/relationships/customXml" Target="../ink/ink1708.xml"/><Relationship Id="rId523" Type="http://schemas.openxmlformats.org/officeDocument/2006/relationships/image" Target="../media/image1789.png"/><Relationship Id="rId968" Type="http://schemas.openxmlformats.org/officeDocument/2006/relationships/image" Target="../media/image2011.png"/><Relationship Id="rId97" Type="http://schemas.openxmlformats.org/officeDocument/2006/relationships/image" Target="../media/image1579.png"/><Relationship Id="rId730" Type="http://schemas.openxmlformats.org/officeDocument/2006/relationships/customXml" Target="../ink/ink1915.xml"/><Relationship Id="rId828" Type="http://schemas.openxmlformats.org/officeDocument/2006/relationships/customXml" Target="../ink/ink1964.xml"/><Relationship Id="rId1013" Type="http://schemas.openxmlformats.org/officeDocument/2006/relationships/customXml" Target="../ink/ink2057.xml"/><Relationship Id="rId162" Type="http://schemas.openxmlformats.org/officeDocument/2006/relationships/customXml" Target="../ink/ink1629.xml"/><Relationship Id="rId467" Type="http://schemas.openxmlformats.org/officeDocument/2006/relationships/image" Target="../media/image1761.png"/><Relationship Id="rId1097" Type="http://schemas.openxmlformats.org/officeDocument/2006/relationships/image" Target="../media/image2074.png"/><Relationship Id="rId674" Type="http://schemas.openxmlformats.org/officeDocument/2006/relationships/customXml" Target="../ink/ink1887.xml"/><Relationship Id="rId881" Type="http://schemas.openxmlformats.org/officeDocument/2006/relationships/customXml" Target="../ink/ink1991.xml"/><Relationship Id="rId979" Type="http://schemas.openxmlformats.org/officeDocument/2006/relationships/customXml" Target="../ink/ink2040.xml"/><Relationship Id="rId24" Type="http://schemas.openxmlformats.org/officeDocument/2006/relationships/customXml" Target="../ink/ink1560.xml"/><Relationship Id="rId327" Type="http://schemas.openxmlformats.org/officeDocument/2006/relationships/image" Target="../media/image1691.png"/><Relationship Id="rId534" Type="http://schemas.openxmlformats.org/officeDocument/2006/relationships/customXml" Target="../ink/ink1817.xml"/><Relationship Id="rId741" Type="http://schemas.openxmlformats.org/officeDocument/2006/relationships/image" Target="../media/image1898.png"/><Relationship Id="rId839" Type="http://schemas.openxmlformats.org/officeDocument/2006/relationships/image" Target="../media/image1947.png"/><Relationship Id="rId173" Type="http://schemas.openxmlformats.org/officeDocument/2006/relationships/image" Target="../media/image1616.png"/><Relationship Id="rId380" Type="http://schemas.openxmlformats.org/officeDocument/2006/relationships/customXml" Target="../ink/ink1740.xml"/><Relationship Id="rId601" Type="http://schemas.openxmlformats.org/officeDocument/2006/relationships/image" Target="../media/image1828.png"/><Relationship Id="rId1024" Type="http://schemas.openxmlformats.org/officeDocument/2006/relationships/image" Target="../media/image2039.png"/><Relationship Id="rId240" Type="http://schemas.openxmlformats.org/officeDocument/2006/relationships/customXml" Target="../ink/ink1670.xml"/><Relationship Id="rId478" Type="http://schemas.openxmlformats.org/officeDocument/2006/relationships/customXml" Target="../ink/ink1789.xml"/><Relationship Id="rId685" Type="http://schemas.openxmlformats.org/officeDocument/2006/relationships/image" Target="../media/image1870.png"/><Relationship Id="rId892" Type="http://schemas.openxmlformats.org/officeDocument/2006/relationships/image" Target="../media/image1973.png"/><Relationship Id="rId906" Type="http://schemas.openxmlformats.org/officeDocument/2006/relationships/image" Target="../media/image1980.png"/><Relationship Id="rId35" Type="http://schemas.openxmlformats.org/officeDocument/2006/relationships/image" Target="../media/image1548.png"/><Relationship Id="rId100" Type="http://schemas.openxmlformats.org/officeDocument/2006/relationships/customXml" Target="../ink/ink1598.xml"/><Relationship Id="rId338" Type="http://schemas.openxmlformats.org/officeDocument/2006/relationships/customXml" Target="../ink/ink1719.xml"/><Relationship Id="rId545" Type="http://schemas.openxmlformats.org/officeDocument/2006/relationships/image" Target="../media/image1800.png"/><Relationship Id="rId752" Type="http://schemas.openxmlformats.org/officeDocument/2006/relationships/customXml" Target="../ink/ink1926.xml"/><Relationship Id="rId184" Type="http://schemas.openxmlformats.org/officeDocument/2006/relationships/customXml" Target="../ink/ink1641.xml"/><Relationship Id="rId391" Type="http://schemas.openxmlformats.org/officeDocument/2006/relationships/image" Target="../media/image1723.png"/><Relationship Id="rId405" Type="http://schemas.openxmlformats.org/officeDocument/2006/relationships/image" Target="../media/image1730.png"/><Relationship Id="rId612" Type="http://schemas.openxmlformats.org/officeDocument/2006/relationships/customXml" Target="../ink/ink1856.xml"/><Relationship Id="rId1035" Type="http://schemas.openxmlformats.org/officeDocument/2006/relationships/customXml" Target="../ink/ink2068.xml"/><Relationship Id="rId251" Type="http://schemas.openxmlformats.org/officeDocument/2006/relationships/image" Target="../media/image1653.png"/><Relationship Id="rId489" Type="http://schemas.openxmlformats.org/officeDocument/2006/relationships/image" Target="../media/image1772.png"/><Relationship Id="rId696" Type="http://schemas.openxmlformats.org/officeDocument/2006/relationships/customXml" Target="../ink/ink1898.xml"/><Relationship Id="rId917" Type="http://schemas.openxmlformats.org/officeDocument/2006/relationships/customXml" Target="../ink/ink2009.xml"/><Relationship Id="rId46" Type="http://schemas.openxmlformats.org/officeDocument/2006/relationships/customXml" Target="../ink/ink1571.xml"/><Relationship Id="rId349" Type="http://schemas.openxmlformats.org/officeDocument/2006/relationships/image" Target="../media/image1702.png"/><Relationship Id="rId556" Type="http://schemas.openxmlformats.org/officeDocument/2006/relationships/customXml" Target="../ink/ink1828.xml"/><Relationship Id="rId763" Type="http://schemas.openxmlformats.org/officeDocument/2006/relationships/image" Target="../media/image1909.png"/><Relationship Id="rId111" Type="http://schemas.openxmlformats.org/officeDocument/2006/relationships/image" Target="../media/image1586.png"/><Relationship Id="rId195" Type="http://schemas.openxmlformats.org/officeDocument/2006/relationships/image" Target="../media/image1626.png"/><Relationship Id="rId209" Type="http://schemas.openxmlformats.org/officeDocument/2006/relationships/image" Target="../media/image1633.png"/><Relationship Id="rId416" Type="http://schemas.openxmlformats.org/officeDocument/2006/relationships/customXml" Target="../ink/ink1758.xml"/><Relationship Id="rId970" Type="http://schemas.openxmlformats.org/officeDocument/2006/relationships/image" Target="../media/image2012.png"/><Relationship Id="rId1046" Type="http://schemas.openxmlformats.org/officeDocument/2006/relationships/image" Target="../media/image2050.png"/><Relationship Id="rId623" Type="http://schemas.openxmlformats.org/officeDocument/2006/relationships/image" Target="../media/image1839.png"/><Relationship Id="rId830" Type="http://schemas.openxmlformats.org/officeDocument/2006/relationships/customXml" Target="../ink/ink1965.xml"/><Relationship Id="rId928" Type="http://schemas.openxmlformats.org/officeDocument/2006/relationships/image" Target="../media/image1991.png"/><Relationship Id="rId57" Type="http://schemas.openxmlformats.org/officeDocument/2006/relationships/image" Target="../media/image1559.png"/><Relationship Id="rId262" Type="http://schemas.openxmlformats.org/officeDocument/2006/relationships/customXml" Target="../ink/ink1681.xml"/><Relationship Id="rId567" Type="http://schemas.openxmlformats.org/officeDocument/2006/relationships/image" Target="../media/image1811.png"/><Relationship Id="rId122" Type="http://schemas.openxmlformats.org/officeDocument/2006/relationships/customXml" Target="../ink/ink1609.xml"/><Relationship Id="rId774" Type="http://schemas.openxmlformats.org/officeDocument/2006/relationships/customXml" Target="../ink/ink1937.xml"/><Relationship Id="rId981" Type="http://schemas.openxmlformats.org/officeDocument/2006/relationships/customXml" Target="../ink/ink2041.xml"/><Relationship Id="rId1057" Type="http://schemas.openxmlformats.org/officeDocument/2006/relationships/customXml" Target="../ink/ink2079.xml"/><Relationship Id="rId427" Type="http://schemas.openxmlformats.org/officeDocument/2006/relationships/image" Target="../media/image1741.png"/><Relationship Id="rId634" Type="http://schemas.openxmlformats.org/officeDocument/2006/relationships/customXml" Target="../ink/ink1867.xml"/><Relationship Id="rId841" Type="http://schemas.openxmlformats.org/officeDocument/2006/relationships/image" Target="../media/image1948.png"/><Relationship Id="rId273" Type="http://schemas.openxmlformats.org/officeDocument/2006/relationships/image" Target="../media/image1664.png"/><Relationship Id="rId480" Type="http://schemas.openxmlformats.org/officeDocument/2006/relationships/customXml" Target="../ink/ink1790.xml"/><Relationship Id="rId701" Type="http://schemas.openxmlformats.org/officeDocument/2006/relationships/image" Target="../media/image1878.png"/><Relationship Id="rId939" Type="http://schemas.openxmlformats.org/officeDocument/2006/relationships/customXml" Target="../ink/ink2020.xml"/><Relationship Id="rId68" Type="http://schemas.openxmlformats.org/officeDocument/2006/relationships/customXml" Target="../ink/ink1582.xml"/><Relationship Id="rId133" Type="http://schemas.openxmlformats.org/officeDocument/2006/relationships/image" Target="../media/image1597.png"/><Relationship Id="rId340" Type="http://schemas.openxmlformats.org/officeDocument/2006/relationships/customXml" Target="../ink/ink1720.xml"/><Relationship Id="rId578" Type="http://schemas.openxmlformats.org/officeDocument/2006/relationships/customXml" Target="../ink/ink1839.xml"/><Relationship Id="rId785" Type="http://schemas.openxmlformats.org/officeDocument/2006/relationships/image" Target="../media/image1920.png"/><Relationship Id="rId992" Type="http://schemas.openxmlformats.org/officeDocument/2006/relationships/image" Target="../media/image2023.png"/><Relationship Id="rId200" Type="http://schemas.openxmlformats.org/officeDocument/2006/relationships/customXml" Target="../ink/ink1649.xml"/><Relationship Id="rId438" Type="http://schemas.openxmlformats.org/officeDocument/2006/relationships/customXml" Target="../ink/ink1769.xml"/><Relationship Id="rId645" Type="http://schemas.openxmlformats.org/officeDocument/2006/relationships/image" Target="../media/image1850.png"/><Relationship Id="rId852" Type="http://schemas.openxmlformats.org/officeDocument/2006/relationships/image" Target="../media/image1953.png"/><Relationship Id="rId1068" Type="http://schemas.openxmlformats.org/officeDocument/2006/relationships/image" Target="../media/image2060.png"/><Relationship Id="rId284" Type="http://schemas.openxmlformats.org/officeDocument/2006/relationships/customXml" Target="../ink/ink1692.xml"/><Relationship Id="rId491" Type="http://schemas.openxmlformats.org/officeDocument/2006/relationships/image" Target="../media/image1773.png"/><Relationship Id="rId505" Type="http://schemas.openxmlformats.org/officeDocument/2006/relationships/image" Target="../media/image1780.png"/><Relationship Id="rId712" Type="http://schemas.openxmlformats.org/officeDocument/2006/relationships/customXml" Target="../ink/ink1906.xml"/><Relationship Id="rId79" Type="http://schemas.openxmlformats.org/officeDocument/2006/relationships/image" Target="../media/image1570.png"/><Relationship Id="rId144" Type="http://schemas.openxmlformats.org/officeDocument/2006/relationships/customXml" Target="../ink/ink1620.xml"/><Relationship Id="rId589" Type="http://schemas.openxmlformats.org/officeDocument/2006/relationships/image" Target="../media/image1822.png"/><Relationship Id="rId796" Type="http://schemas.openxmlformats.org/officeDocument/2006/relationships/customXml" Target="../ink/ink1948.xml"/><Relationship Id="rId351" Type="http://schemas.openxmlformats.org/officeDocument/2006/relationships/image" Target="../media/image1703.png"/><Relationship Id="rId449" Type="http://schemas.openxmlformats.org/officeDocument/2006/relationships/image" Target="../media/image1752.png"/><Relationship Id="rId656" Type="http://schemas.openxmlformats.org/officeDocument/2006/relationships/customXml" Target="../ink/ink1878.xml"/><Relationship Id="rId863" Type="http://schemas.openxmlformats.org/officeDocument/2006/relationships/customXml" Target="../ink/ink1982.xml"/><Relationship Id="rId1079" Type="http://schemas.openxmlformats.org/officeDocument/2006/relationships/customXml" Target="../ink/ink2091.xml"/><Relationship Id="rId211" Type="http://schemas.openxmlformats.org/officeDocument/2006/relationships/image" Target="../media/image1634.png"/><Relationship Id="rId295" Type="http://schemas.openxmlformats.org/officeDocument/2006/relationships/image" Target="../media/image1675.png"/><Relationship Id="rId309" Type="http://schemas.openxmlformats.org/officeDocument/2006/relationships/image" Target="../media/image1682.png"/><Relationship Id="rId516" Type="http://schemas.openxmlformats.org/officeDocument/2006/relationships/customXml" Target="../ink/ink1808.xml"/><Relationship Id="rId723" Type="http://schemas.openxmlformats.org/officeDocument/2006/relationships/image" Target="../media/image1889.png"/><Relationship Id="rId930" Type="http://schemas.openxmlformats.org/officeDocument/2006/relationships/image" Target="../media/image1992.png"/><Relationship Id="rId1006" Type="http://schemas.openxmlformats.org/officeDocument/2006/relationships/image" Target="../media/image2030.png"/><Relationship Id="rId155" Type="http://schemas.openxmlformats.org/officeDocument/2006/relationships/image" Target="../media/image1607.png"/><Relationship Id="rId362" Type="http://schemas.openxmlformats.org/officeDocument/2006/relationships/customXml" Target="../ink/ink1731.xml"/><Relationship Id="rId222" Type="http://schemas.openxmlformats.org/officeDocument/2006/relationships/customXml" Target="../ink/ink1660.xml"/><Relationship Id="rId667" Type="http://schemas.openxmlformats.org/officeDocument/2006/relationships/image" Target="../media/image1861.png"/><Relationship Id="rId874" Type="http://schemas.openxmlformats.org/officeDocument/2006/relationships/image" Target="../media/image1964.png"/><Relationship Id="rId17" Type="http://schemas.openxmlformats.org/officeDocument/2006/relationships/image" Target="../media/image1539.png"/><Relationship Id="rId527" Type="http://schemas.openxmlformats.org/officeDocument/2006/relationships/image" Target="../media/image1791.png"/><Relationship Id="rId734" Type="http://schemas.openxmlformats.org/officeDocument/2006/relationships/customXml" Target="../ink/ink1917.xml"/><Relationship Id="rId941" Type="http://schemas.openxmlformats.org/officeDocument/2006/relationships/customXml" Target="../ink/ink2021.xml"/><Relationship Id="rId70" Type="http://schemas.openxmlformats.org/officeDocument/2006/relationships/customXml" Target="../ink/ink1583.xml"/><Relationship Id="rId166" Type="http://schemas.openxmlformats.org/officeDocument/2006/relationships/customXml" Target="../ink/ink1631.xml"/><Relationship Id="rId373" Type="http://schemas.openxmlformats.org/officeDocument/2006/relationships/image" Target="../media/image1714.png"/><Relationship Id="rId580" Type="http://schemas.openxmlformats.org/officeDocument/2006/relationships/customXml" Target="../ink/ink1840.xml"/><Relationship Id="rId801" Type="http://schemas.openxmlformats.org/officeDocument/2006/relationships/image" Target="../media/image1928.png"/><Relationship Id="rId1017" Type="http://schemas.openxmlformats.org/officeDocument/2006/relationships/customXml" Target="../ink/ink2059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666.xml"/><Relationship Id="rId440" Type="http://schemas.openxmlformats.org/officeDocument/2006/relationships/customXml" Target="../ink/ink1770.xml"/><Relationship Id="rId678" Type="http://schemas.openxmlformats.org/officeDocument/2006/relationships/customXml" Target="../ink/ink1889.xml"/><Relationship Id="rId885" Type="http://schemas.openxmlformats.org/officeDocument/2006/relationships/customXml" Target="../ink/ink1993.xml"/><Relationship Id="rId1070" Type="http://schemas.openxmlformats.org/officeDocument/2006/relationships/image" Target="../media/image2061.png"/><Relationship Id="rId28" Type="http://schemas.openxmlformats.org/officeDocument/2006/relationships/customXml" Target="../ink/ink1562.xml"/><Relationship Id="rId300" Type="http://schemas.openxmlformats.org/officeDocument/2006/relationships/customXml" Target="../ink/ink1700.xml"/><Relationship Id="rId538" Type="http://schemas.openxmlformats.org/officeDocument/2006/relationships/customXml" Target="../ink/ink1819.xml"/><Relationship Id="rId745" Type="http://schemas.openxmlformats.org/officeDocument/2006/relationships/image" Target="../media/image1900.png"/><Relationship Id="rId952" Type="http://schemas.openxmlformats.org/officeDocument/2006/relationships/image" Target="../media/image2003.png"/><Relationship Id="rId81" Type="http://schemas.openxmlformats.org/officeDocument/2006/relationships/image" Target="../media/image1571.png"/><Relationship Id="rId177" Type="http://schemas.openxmlformats.org/officeDocument/2006/relationships/customXml" Target="../ink/ink1637.xml"/><Relationship Id="rId384" Type="http://schemas.openxmlformats.org/officeDocument/2006/relationships/customXml" Target="../ink/ink1742.xml"/><Relationship Id="rId591" Type="http://schemas.openxmlformats.org/officeDocument/2006/relationships/image" Target="../media/image1823.png"/><Relationship Id="rId605" Type="http://schemas.openxmlformats.org/officeDocument/2006/relationships/image" Target="../media/image1830.png"/><Relationship Id="rId812" Type="http://schemas.openxmlformats.org/officeDocument/2006/relationships/customXml" Target="../ink/ink1956.xml"/><Relationship Id="rId1028" Type="http://schemas.openxmlformats.org/officeDocument/2006/relationships/image" Target="../media/image2041.png"/><Relationship Id="rId244" Type="http://schemas.openxmlformats.org/officeDocument/2006/relationships/customXml" Target="../ink/ink1672.xml"/><Relationship Id="rId689" Type="http://schemas.openxmlformats.org/officeDocument/2006/relationships/image" Target="../media/image1872.png"/><Relationship Id="rId896" Type="http://schemas.openxmlformats.org/officeDocument/2006/relationships/image" Target="../media/image1975.png"/><Relationship Id="rId1081" Type="http://schemas.openxmlformats.org/officeDocument/2006/relationships/customXml" Target="../ink/ink2092.xml"/><Relationship Id="rId39" Type="http://schemas.openxmlformats.org/officeDocument/2006/relationships/image" Target="../media/image1550.png"/><Relationship Id="rId451" Type="http://schemas.openxmlformats.org/officeDocument/2006/relationships/image" Target="../media/image1753.png"/><Relationship Id="rId549" Type="http://schemas.openxmlformats.org/officeDocument/2006/relationships/image" Target="../media/image1802.png"/><Relationship Id="rId756" Type="http://schemas.openxmlformats.org/officeDocument/2006/relationships/customXml" Target="../ink/ink1928.xml"/><Relationship Id="rId104" Type="http://schemas.openxmlformats.org/officeDocument/2006/relationships/customXml" Target="../ink/ink1600.xml"/><Relationship Id="rId188" Type="http://schemas.openxmlformats.org/officeDocument/2006/relationships/customXml" Target="../ink/ink1643.xml"/><Relationship Id="rId311" Type="http://schemas.openxmlformats.org/officeDocument/2006/relationships/image" Target="../media/image1683.png"/><Relationship Id="rId395" Type="http://schemas.openxmlformats.org/officeDocument/2006/relationships/image" Target="../media/image1725.png"/><Relationship Id="rId409" Type="http://schemas.openxmlformats.org/officeDocument/2006/relationships/image" Target="../media/image1732.png"/><Relationship Id="rId963" Type="http://schemas.openxmlformats.org/officeDocument/2006/relationships/customXml" Target="../ink/ink2032.xml"/><Relationship Id="rId1039" Type="http://schemas.openxmlformats.org/officeDocument/2006/relationships/customXml" Target="../ink/ink2070.xml"/><Relationship Id="rId92" Type="http://schemas.openxmlformats.org/officeDocument/2006/relationships/customXml" Target="../ink/ink1594.xml"/><Relationship Id="rId616" Type="http://schemas.openxmlformats.org/officeDocument/2006/relationships/customXml" Target="../ink/ink1858.xml"/><Relationship Id="rId823" Type="http://schemas.openxmlformats.org/officeDocument/2006/relationships/image" Target="../media/image1939.png"/><Relationship Id="rId255" Type="http://schemas.openxmlformats.org/officeDocument/2006/relationships/image" Target="../media/image1655.png"/><Relationship Id="rId462" Type="http://schemas.openxmlformats.org/officeDocument/2006/relationships/customXml" Target="../ink/ink1781.xml"/><Relationship Id="rId1092" Type="http://schemas.openxmlformats.org/officeDocument/2006/relationships/customXml" Target="../ink/ink2098.xml"/><Relationship Id="rId115" Type="http://schemas.openxmlformats.org/officeDocument/2006/relationships/image" Target="../media/image1588.png"/><Relationship Id="rId322" Type="http://schemas.openxmlformats.org/officeDocument/2006/relationships/customXml" Target="../ink/ink1711.xml"/><Relationship Id="rId767" Type="http://schemas.openxmlformats.org/officeDocument/2006/relationships/image" Target="../media/image1911.png"/><Relationship Id="rId974" Type="http://schemas.openxmlformats.org/officeDocument/2006/relationships/image" Target="../media/image2014.png"/><Relationship Id="rId199" Type="http://schemas.openxmlformats.org/officeDocument/2006/relationships/image" Target="../media/image1628.png"/><Relationship Id="rId627" Type="http://schemas.openxmlformats.org/officeDocument/2006/relationships/image" Target="../media/image1841.png"/><Relationship Id="rId834" Type="http://schemas.openxmlformats.org/officeDocument/2006/relationships/customXml" Target="../ink/ink1967.xml"/><Relationship Id="rId266" Type="http://schemas.openxmlformats.org/officeDocument/2006/relationships/customXml" Target="../ink/ink1683.xml"/><Relationship Id="rId473" Type="http://schemas.openxmlformats.org/officeDocument/2006/relationships/image" Target="../media/image1764.png"/><Relationship Id="rId680" Type="http://schemas.openxmlformats.org/officeDocument/2006/relationships/customXml" Target="../ink/ink1890.xml"/><Relationship Id="rId901" Type="http://schemas.openxmlformats.org/officeDocument/2006/relationships/customXml" Target="../ink/ink2001.xml"/><Relationship Id="rId30" Type="http://schemas.openxmlformats.org/officeDocument/2006/relationships/customXml" Target="../ink/ink1563.xml"/><Relationship Id="rId126" Type="http://schemas.openxmlformats.org/officeDocument/2006/relationships/customXml" Target="../ink/ink1611.xml"/><Relationship Id="rId333" Type="http://schemas.openxmlformats.org/officeDocument/2006/relationships/image" Target="../media/image1694.png"/><Relationship Id="rId540" Type="http://schemas.openxmlformats.org/officeDocument/2006/relationships/customXml" Target="../ink/ink1820.xml"/><Relationship Id="rId778" Type="http://schemas.openxmlformats.org/officeDocument/2006/relationships/customXml" Target="../ink/ink1939.xml"/><Relationship Id="rId985" Type="http://schemas.openxmlformats.org/officeDocument/2006/relationships/customXml" Target="../ink/ink2043.xml"/><Relationship Id="rId638" Type="http://schemas.openxmlformats.org/officeDocument/2006/relationships/customXml" Target="../ink/ink1869.xml"/><Relationship Id="rId845" Type="http://schemas.openxmlformats.org/officeDocument/2006/relationships/customXml" Target="../ink/ink1973.xml"/><Relationship Id="rId1030" Type="http://schemas.openxmlformats.org/officeDocument/2006/relationships/image" Target="../media/image2042.png"/><Relationship Id="rId277" Type="http://schemas.openxmlformats.org/officeDocument/2006/relationships/image" Target="../media/image1666.png"/><Relationship Id="rId400" Type="http://schemas.openxmlformats.org/officeDocument/2006/relationships/customXml" Target="../ink/ink1750.xml"/><Relationship Id="rId484" Type="http://schemas.openxmlformats.org/officeDocument/2006/relationships/customXml" Target="../ink/ink1792.xml"/><Relationship Id="rId705" Type="http://schemas.openxmlformats.org/officeDocument/2006/relationships/image" Target="../media/image1880.png"/><Relationship Id="rId137" Type="http://schemas.openxmlformats.org/officeDocument/2006/relationships/image" Target="../media/image1410.png"/><Relationship Id="rId344" Type="http://schemas.openxmlformats.org/officeDocument/2006/relationships/customXml" Target="../ink/ink1722.xml"/><Relationship Id="rId691" Type="http://schemas.openxmlformats.org/officeDocument/2006/relationships/image" Target="../media/image1873.png"/><Relationship Id="rId789" Type="http://schemas.openxmlformats.org/officeDocument/2006/relationships/image" Target="../media/image1922.png"/><Relationship Id="rId912" Type="http://schemas.openxmlformats.org/officeDocument/2006/relationships/image" Target="../media/image1983.png"/><Relationship Id="rId996" Type="http://schemas.openxmlformats.org/officeDocument/2006/relationships/image" Target="../media/image2025.png"/><Relationship Id="rId41" Type="http://schemas.openxmlformats.org/officeDocument/2006/relationships/image" Target="../media/image1551.png"/><Relationship Id="rId551" Type="http://schemas.openxmlformats.org/officeDocument/2006/relationships/image" Target="../media/image1803.png"/><Relationship Id="rId649" Type="http://schemas.openxmlformats.org/officeDocument/2006/relationships/image" Target="../media/image1852.png"/><Relationship Id="rId856" Type="http://schemas.openxmlformats.org/officeDocument/2006/relationships/image" Target="../media/image1955.png"/><Relationship Id="rId190" Type="http://schemas.openxmlformats.org/officeDocument/2006/relationships/customXml" Target="../ink/ink1644.xml"/><Relationship Id="rId204" Type="http://schemas.openxmlformats.org/officeDocument/2006/relationships/customXml" Target="../ink/ink1651.xml"/><Relationship Id="rId288" Type="http://schemas.openxmlformats.org/officeDocument/2006/relationships/customXml" Target="../ink/ink1694.xml"/><Relationship Id="rId411" Type="http://schemas.openxmlformats.org/officeDocument/2006/relationships/image" Target="../media/image1733.png"/><Relationship Id="rId509" Type="http://schemas.openxmlformats.org/officeDocument/2006/relationships/image" Target="../media/image1782.png"/><Relationship Id="rId1041" Type="http://schemas.openxmlformats.org/officeDocument/2006/relationships/customXml" Target="../ink/ink2071.xml"/><Relationship Id="rId495" Type="http://schemas.openxmlformats.org/officeDocument/2006/relationships/image" Target="../media/image1775.png"/><Relationship Id="rId716" Type="http://schemas.openxmlformats.org/officeDocument/2006/relationships/customXml" Target="../ink/ink1908.xml"/><Relationship Id="rId923" Type="http://schemas.openxmlformats.org/officeDocument/2006/relationships/customXml" Target="../ink/ink2012.xml"/><Relationship Id="rId52" Type="http://schemas.openxmlformats.org/officeDocument/2006/relationships/customXml" Target="../ink/ink1574.xml"/><Relationship Id="rId148" Type="http://schemas.openxmlformats.org/officeDocument/2006/relationships/customXml" Target="../ink/ink1622.xml"/><Relationship Id="rId355" Type="http://schemas.openxmlformats.org/officeDocument/2006/relationships/image" Target="../media/image1705.png"/><Relationship Id="rId562" Type="http://schemas.openxmlformats.org/officeDocument/2006/relationships/customXml" Target="../ink/ink1831.xml"/><Relationship Id="rId215" Type="http://schemas.openxmlformats.org/officeDocument/2006/relationships/image" Target="../media/image1636.png"/><Relationship Id="rId422" Type="http://schemas.openxmlformats.org/officeDocument/2006/relationships/customXml" Target="../ink/ink1761.xml"/><Relationship Id="rId867" Type="http://schemas.openxmlformats.org/officeDocument/2006/relationships/customXml" Target="../ink/ink1984.xml"/><Relationship Id="rId1052" Type="http://schemas.openxmlformats.org/officeDocument/2006/relationships/image" Target="../media/image2053.png"/><Relationship Id="rId299" Type="http://schemas.openxmlformats.org/officeDocument/2006/relationships/image" Target="../media/image1677.png"/><Relationship Id="rId727" Type="http://schemas.openxmlformats.org/officeDocument/2006/relationships/image" Target="../media/image1891.png"/><Relationship Id="rId934" Type="http://schemas.openxmlformats.org/officeDocument/2006/relationships/image" Target="../media/image1994.png"/><Relationship Id="rId63" Type="http://schemas.openxmlformats.org/officeDocument/2006/relationships/image" Target="../media/image1562.png"/><Relationship Id="rId159" Type="http://schemas.openxmlformats.org/officeDocument/2006/relationships/image" Target="../media/image1609.png"/><Relationship Id="rId366" Type="http://schemas.openxmlformats.org/officeDocument/2006/relationships/customXml" Target="../ink/ink1733.xml"/><Relationship Id="rId573" Type="http://schemas.openxmlformats.org/officeDocument/2006/relationships/image" Target="../media/image1814.png"/><Relationship Id="rId780" Type="http://schemas.openxmlformats.org/officeDocument/2006/relationships/customXml" Target="../ink/ink1940.xml"/><Relationship Id="rId226" Type="http://schemas.openxmlformats.org/officeDocument/2006/relationships/customXml" Target="../ink/ink1662.xml"/><Relationship Id="rId433" Type="http://schemas.openxmlformats.org/officeDocument/2006/relationships/image" Target="../media/image1744.png"/><Relationship Id="rId878" Type="http://schemas.openxmlformats.org/officeDocument/2006/relationships/image" Target="../media/image1966.png"/><Relationship Id="rId1063" Type="http://schemas.openxmlformats.org/officeDocument/2006/relationships/image" Target="../media/image2058.png"/><Relationship Id="rId640" Type="http://schemas.openxmlformats.org/officeDocument/2006/relationships/customXml" Target="../ink/ink1870.xml"/><Relationship Id="rId738" Type="http://schemas.openxmlformats.org/officeDocument/2006/relationships/customXml" Target="../ink/ink1919.xml"/><Relationship Id="rId945" Type="http://schemas.openxmlformats.org/officeDocument/2006/relationships/customXml" Target="../ink/ink2023.xml"/><Relationship Id="rId74" Type="http://schemas.openxmlformats.org/officeDocument/2006/relationships/customXml" Target="../ink/ink1585.xml"/><Relationship Id="rId377" Type="http://schemas.openxmlformats.org/officeDocument/2006/relationships/image" Target="../media/image1716.png"/><Relationship Id="rId500" Type="http://schemas.openxmlformats.org/officeDocument/2006/relationships/customXml" Target="../ink/ink1800.xml"/><Relationship Id="rId584" Type="http://schemas.openxmlformats.org/officeDocument/2006/relationships/customXml" Target="../ink/ink1842.xml"/><Relationship Id="rId805" Type="http://schemas.openxmlformats.org/officeDocument/2006/relationships/image" Target="../media/image1930.png"/><Relationship Id="rId5" Type="http://schemas.openxmlformats.org/officeDocument/2006/relationships/image" Target="../media/image1533.png"/><Relationship Id="rId237" Type="http://schemas.openxmlformats.org/officeDocument/2006/relationships/customXml" Target="../ink/ink1668.xml"/><Relationship Id="rId791" Type="http://schemas.openxmlformats.org/officeDocument/2006/relationships/image" Target="../media/image1923.png"/><Relationship Id="rId889" Type="http://schemas.openxmlformats.org/officeDocument/2006/relationships/customXml" Target="../ink/ink1995.xml"/><Relationship Id="rId1074" Type="http://schemas.openxmlformats.org/officeDocument/2006/relationships/image" Target="../media/image2063.png"/><Relationship Id="rId444" Type="http://schemas.openxmlformats.org/officeDocument/2006/relationships/customXml" Target="../ink/ink1772.xml"/><Relationship Id="rId651" Type="http://schemas.openxmlformats.org/officeDocument/2006/relationships/image" Target="../media/image1853.png"/><Relationship Id="rId749" Type="http://schemas.openxmlformats.org/officeDocument/2006/relationships/image" Target="../media/image1902.png"/><Relationship Id="rId290" Type="http://schemas.openxmlformats.org/officeDocument/2006/relationships/customXml" Target="../ink/ink1695.xml"/><Relationship Id="rId304" Type="http://schemas.openxmlformats.org/officeDocument/2006/relationships/customXml" Target="../ink/ink1702.xml"/><Relationship Id="rId388" Type="http://schemas.openxmlformats.org/officeDocument/2006/relationships/customXml" Target="../ink/ink1744.xml"/><Relationship Id="rId511" Type="http://schemas.openxmlformats.org/officeDocument/2006/relationships/image" Target="../media/image1783.png"/><Relationship Id="rId609" Type="http://schemas.openxmlformats.org/officeDocument/2006/relationships/image" Target="../media/image1832.png"/><Relationship Id="rId956" Type="http://schemas.openxmlformats.org/officeDocument/2006/relationships/image" Target="../media/image2005.png"/><Relationship Id="rId85" Type="http://schemas.openxmlformats.org/officeDocument/2006/relationships/image" Target="../media/image1573.png"/><Relationship Id="rId150" Type="http://schemas.openxmlformats.org/officeDocument/2006/relationships/customXml" Target="../ink/ink1623.xml"/><Relationship Id="rId595" Type="http://schemas.openxmlformats.org/officeDocument/2006/relationships/image" Target="../media/image1825.png"/><Relationship Id="rId816" Type="http://schemas.openxmlformats.org/officeDocument/2006/relationships/customXml" Target="../ink/ink1958.xml"/><Relationship Id="rId1001" Type="http://schemas.openxmlformats.org/officeDocument/2006/relationships/customXml" Target="../ink/ink2051.xml"/><Relationship Id="rId248" Type="http://schemas.openxmlformats.org/officeDocument/2006/relationships/customXml" Target="../ink/ink1674.xml"/><Relationship Id="rId455" Type="http://schemas.openxmlformats.org/officeDocument/2006/relationships/image" Target="../media/image1755.png"/><Relationship Id="rId662" Type="http://schemas.openxmlformats.org/officeDocument/2006/relationships/customXml" Target="../ink/ink1881.xml"/><Relationship Id="rId1085" Type="http://schemas.openxmlformats.org/officeDocument/2006/relationships/customXml" Target="../ink/ink2094.xml"/><Relationship Id="rId12" Type="http://schemas.openxmlformats.org/officeDocument/2006/relationships/customXml" Target="../ink/ink1554.xml"/><Relationship Id="rId108" Type="http://schemas.openxmlformats.org/officeDocument/2006/relationships/customXml" Target="../ink/ink1602.xml"/><Relationship Id="rId315" Type="http://schemas.openxmlformats.org/officeDocument/2006/relationships/image" Target="../media/image1685.png"/><Relationship Id="rId522" Type="http://schemas.openxmlformats.org/officeDocument/2006/relationships/customXml" Target="../ink/ink1811.xml"/><Relationship Id="rId967" Type="http://schemas.openxmlformats.org/officeDocument/2006/relationships/customXml" Target="../ink/ink2034.xml"/><Relationship Id="rId96" Type="http://schemas.openxmlformats.org/officeDocument/2006/relationships/customXml" Target="../ink/ink1596.xml"/><Relationship Id="rId161" Type="http://schemas.openxmlformats.org/officeDocument/2006/relationships/image" Target="../media/image1610.png"/><Relationship Id="rId399" Type="http://schemas.openxmlformats.org/officeDocument/2006/relationships/image" Target="../media/image1727.png"/><Relationship Id="rId827" Type="http://schemas.openxmlformats.org/officeDocument/2006/relationships/image" Target="../media/image1941.png"/><Relationship Id="rId1012" Type="http://schemas.openxmlformats.org/officeDocument/2006/relationships/image" Target="../media/image2033.png"/><Relationship Id="rId259" Type="http://schemas.openxmlformats.org/officeDocument/2006/relationships/image" Target="../media/image1657.png"/><Relationship Id="rId466" Type="http://schemas.openxmlformats.org/officeDocument/2006/relationships/customXml" Target="../ink/ink1783.xml"/><Relationship Id="rId673" Type="http://schemas.openxmlformats.org/officeDocument/2006/relationships/image" Target="../media/image1864.png"/><Relationship Id="rId880" Type="http://schemas.openxmlformats.org/officeDocument/2006/relationships/image" Target="../media/image1967.png"/><Relationship Id="rId1096" Type="http://schemas.openxmlformats.org/officeDocument/2006/relationships/customXml" Target="../ink/ink2100.xml"/><Relationship Id="rId23" Type="http://schemas.openxmlformats.org/officeDocument/2006/relationships/image" Target="../media/image1542.png"/><Relationship Id="rId119" Type="http://schemas.openxmlformats.org/officeDocument/2006/relationships/image" Target="../media/image1590.png"/><Relationship Id="rId326" Type="http://schemas.openxmlformats.org/officeDocument/2006/relationships/customXml" Target="../ink/ink1713.xml"/><Relationship Id="rId533" Type="http://schemas.openxmlformats.org/officeDocument/2006/relationships/image" Target="../media/image1794.png"/><Relationship Id="rId978" Type="http://schemas.openxmlformats.org/officeDocument/2006/relationships/image" Target="../media/image2016.png"/><Relationship Id="rId740" Type="http://schemas.openxmlformats.org/officeDocument/2006/relationships/customXml" Target="../ink/ink1920.xml"/><Relationship Id="rId838" Type="http://schemas.openxmlformats.org/officeDocument/2006/relationships/customXml" Target="../ink/ink1969.xml"/><Relationship Id="rId1023" Type="http://schemas.openxmlformats.org/officeDocument/2006/relationships/customXml" Target="../ink/ink2062.xml"/><Relationship Id="rId172" Type="http://schemas.openxmlformats.org/officeDocument/2006/relationships/customXml" Target="../ink/ink1634.xml"/><Relationship Id="rId477" Type="http://schemas.openxmlformats.org/officeDocument/2006/relationships/image" Target="../media/image1766.png"/><Relationship Id="rId600" Type="http://schemas.openxmlformats.org/officeDocument/2006/relationships/customXml" Target="../ink/ink1850.xml"/><Relationship Id="rId684" Type="http://schemas.openxmlformats.org/officeDocument/2006/relationships/customXml" Target="../ink/ink1892.xml"/><Relationship Id="rId337" Type="http://schemas.openxmlformats.org/officeDocument/2006/relationships/image" Target="../media/image1696.png"/><Relationship Id="rId891" Type="http://schemas.openxmlformats.org/officeDocument/2006/relationships/customXml" Target="../ink/ink1996.xml"/><Relationship Id="rId905" Type="http://schemas.openxmlformats.org/officeDocument/2006/relationships/customXml" Target="../ink/ink2003.xml"/><Relationship Id="rId989" Type="http://schemas.openxmlformats.org/officeDocument/2006/relationships/customXml" Target="../ink/ink2045.xml"/><Relationship Id="rId34" Type="http://schemas.openxmlformats.org/officeDocument/2006/relationships/customXml" Target="../ink/ink1565.xml"/><Relationship Id="rId544" Type="http://schemas.openxmlformats.org/officeDocument/2006/relationships/customXml" Target="../ink/ink1822.xml"/><Relationship Id="rId751" Type="http://schemas.openxmlformats.org/officeDocument/2006/relationships/image" Target="../media/image1903.png"/><Relationship Id="rId849" Type="http://schemas.openxmlformats.org/officeDocument/2006/relationships/customXml" Target="../ink/ink1975.xml"/><Relationship Id="rId183" Type="http://schemas.openxmlformats.org/officeDocument/2006/relationships/image" Target="../media/image1620.png"/><Relationship Id="rId390" Type="http://schemas.openxmlformats.org/officeDocument/2006/relationships/customXml" Target="../ink/ink1745.xml"/><Relationship Id="rId404" Type="http://schemas.openxmlformats.org/officeDocument/2006/relationships/customXml" Target="../ink/ink1752.xml"/><Relationship Id="rId611" Type="http://schemas.openxmlformats.org/officeDocument/2006/relationships/image" Target="../media/image1833.png"/><Relationship Id="rId1034" Type="http://schemas.openxmlformats.org/officeDocument/2006/relationships/image" Target="../media/image2044.png"/><Relationship Id="rId250" Type="http://schemas.openxmlformats.org/officeDocument/2006/relationships/customXml" Target="../ink/ink1675.xml"/><Relationship Id="rId488" Type="http://schemas.openxmlformats.org/officeDocument/2006/relationships/customXml" Target="../ink/ink1794.xml"/><Relationship Id="rId695" Type="http://schemas.openxmlformats.org/officeDocument/2006/relationships/image" Target="../media/image1875.png"/><Relationship Id="rId709" Type="http://schemas.openxmlformats.org/officeDocument/2006/relationships/image" Target="../media/image1882.png"/><Relationship Id="rId916" Type="http://schemas.openxmlformats.org/officeDocument/2006/relationships/image" Target="../media/image1985.png"/><Relationship Id="rId45" Type="http://schemas.openxmlformats.org/officeDocument/2006/relationships/image" Target="../media/image1553.png"/><Relationship Id="rId110" Type="http://schemas.openxmlformats.org/officeDocument/2006/relationships/customXml" Target="../ink/ink1603.xml"/><Relationship Id="rId348" Type="http://schemas.openxmlformats.org/officeDocument/2006/relationships/customXml" Target="../ink/ink1724.xml"/><Relationship Id="rId555" Type="http://schemas.openxmlformats.org/officeDocument/2006/relationships/image" Target="../media/image1805.png"/><Relationship Id="rId762" Type="http://schemas.openxmlformats.org/officeDocument/2006/relationships/customXml" Target="../ink/ink1931.xml"/><Relationship Id="rId194" Type="http://schemas.openxmlformats.org/officeDocument/2006/relationships/customXml" Target="../ink/ink1646.xml"/><Relationship Id="rId208" Type="http://schemas.openxmlformats.org/officeDocument/2006/relationships/customXml" Target="../ink/ink1653.xml"/><Relationship Id="rId415" Type="http://schemas.openxmlformats.org/officeDocument/2006/relationships/image" Target="../media/image1735.png"/><Relationship Id="rId622" Type="http://schemas.openxmlformats.org/officeDocument/2006/relationships/customXml" Target="../ink/ink1861.xml"/><Relationship Id="rId1045" Type="http://schemas.openxmlformats.org/officeDocument/2006/relationships/customXml" Target="../ink/ink2073.xml"/><Relationship Id="rId261" Type="http://schemas.openxmlformats.org/officeDocument/2006/relationships/image" Target="../media/image1658.png"/><Relationship Id="rId499" Type="http://schemas.openxmlformats.org/officeDocument/2006/relationships/image" Target="../media/image1777.png"/><Relationship Id="rId927" Type="http://schemas.openxmlformats.org/officeDocument/2006/relationships/customXml" Target="../ink/ink2014.xml"/><Relationship Id="rId56" Type="http://schemas.openxmlformats.org/officeDocument/2006/relationships/customXml" Target="../ink/ink1576.xml"/><Relationship Id="rId359" Type="http://schemas.openxmlformats.org/officeDocument/2006/relationships/image" Target="../media/image1707.png"/><Relationship Id="rId566" Type="http://schemas.openxmlformats.org/officeDocument/2006/relationships/customXml" Target="../ink/ink1833.xml"/><Relationship Id="rId773" Type="http://schemas.openxmlformats.org/officeDocument/2006/relationships/image" Target="../media/image1914.png"/><Relationship Id="rId121" Type="http://schemas.openxmlformats.org/officeDocument/2006/relationships/image" Target="../media/image1591.png"/><Relationship Id="rId219" Type="http://schemas.openxmlformats.org/officeDocument/2006/relationships/image" Target="../media/image1638.png"/><Relationship Id="rId426" Type="http://schemas.openxmlformats.org/officeDocument/2006/relationships/customXml" Target="../ink/ink1763.xml"/><Relationship Id="rId633" Type="http://schemas.openxmlformats.org/officeDocument/2006/relationships/image" Target="../media/image1844.png"/><Relationship Id="rId980" Type="http://schemas.openxmlformats.org/officeDocument/2006/relationships/image" Target="../media/image2017.png"/><Relationship Id="rId1056" Type="http://schemas.openxmlformats.org/officeDocument/2006/relationships/image" Target="../media/image2055.png"/><Relationship Id="rId840" Type="http://schemas.openxmlformats.org/officeDocument/2006/relationships/customXml" Target="../ink/ink1970.xml"/><Relationship Id="rId938" Type="http://schemas.openxmlformats.org/officeDocument/2006/relationships/image" Target="../media/image1996.png"/><Relationship Id="rId67" Type="http://schemas.openxmlformats.org/officeDocument/2006/relationships/image" Target="../media/image1564.png"/><Relationship Id="rId272" Type="http://schemas.openxmlformats.org/officeDocument/2006/relationships/customXml" Target="../ink/ink1686.xml"/><Relationship Id="rId577" Type="http://schemas.openxmlformats.org/officeDocument/2006/relationships/image" Target="../media/image1816.png"/><Relationship Id="rId700" Type="http://schemas.openxmlformats.org/officeDocument/2006/relationships/customXml" Target="../ink/ink1900.xml"/><Relationship Id="rId132" Type="http://schemas.openxmlformats.org/officeDocument/2006/relationships/customXml" Target="../ink/ink1614.xml"/><Relationship Id="rId784" Type="http://schemas.openxmlformats.org/officeDocument/2006/relationships/customXml" Target="../ink/ink1942.xml"/><Relationship Id="rId991" Type="http://schemas.openxmlformats.org/officeDocument/2006/relationships/customXml" Target="../ink/ink2046.xml"/><Relationship Id="rId1067" Type="http://schemas.openxmlformats.org/officeDocument/2006/relationships/customXml" Target="../ink/ink2085.xml"/><Relationship Id="rId437" Type="http://schemas.openxmlformats.org/officeDocument/2006/relationships/image" Target="../media/image1746.png"/><Relationship Id="rId644" Type="http://schemas.openxmlformats.org/officeDocument/2006/relationships/customXml" Target="../ink/ink1872.xml"/><Relationship Id="rId851" Type="http://schemas.openxmlformats.org/officeDocument/2006/relationships/customXml" Target="../ink/ink1976.xml"/><Relationship Id="rId283" Type="http://schemas.openxmlformats.org/officeDocument/2006/relationships/image" Target="../media/image1669.png"/><Relationship Id="rId490" Type="http://schemas.openxmlformats.org/officeDocument/2006/relationships/customXml" Target="../ink/ink1795.xml"/><Relationship Id="rId504" Type="http://schemas.openxmlformats.org/officeDocument/2006/relationships/customXml" Target="../ink/ink1802.xml"/><Relationship Id="rId711" Type="http://schemas.openxmlformats.org/officeDocument/2006/relationships/image" Target="../media/image1883.png"/><Relationship Id="rId949" Type="http://schemas.openxmlformats.org/officeDocument/2006/relationships/customXml" Target="../ink/ink2025.xml"/><Relationship Id="rId78" Type="http://schemas.openxmlformats.org/officeDocument/2006/relationships/customXml" Target="../ink/ink1587.xml"/><Relationship Id="rId143" Type="http://schemas.openxmlformats.org/officeDocument/2006/relationships/image" Target="../media/image1601.png"/><Relationship Id="rId350" Type="http://schemas.openxmlformats.org/officeDocument/2006/relationships/customXml" Target="../ink/ink1725.xml"/><Relationship Id="rId588" Type="http://schemas.openxmlformats.org/officeDocument/2006/relationships/customXml" Target="../ink/ink1844.xml"/><Relationship Id="rId795" Type="http://schemas.openxmlformats.org/officeDocument/2006/relationships/image" Target="../media/image1925.png"/><Relationship Id="rId809" Type="http://schemas.openxmlformats.org/officeDocument/2006/relationships/image" Target="../media/image1932.png"/><Relationship Id="rId9" Type="http://schemas.openxmlformats.org/officeDocument/2006/relationships/image" Target="../media/image1535.png"/><Relationship Id="rId210" Type="http://schemas.openxmlformats.org/officeDocument/2006/relationships/customXml" Target="../ink/ink1654.xml"/><Relationship Id="rId448" Type="http://schemas.openxmlformats.org/officeDocument/2006/relationships/customXml" Target="../ink/ink1774.xml"/><Relationship Id="rId655" Type="http://schemas.openxmlformats.org/officeDocument/2006/relationships/image" Target="../media/image1855.png"/><Relationship Id="rId862" Type="http://schemas.openxmlformats.org/officeDocument/2006/relationships/image" Target="../media/image1958.png"/><Relationship Id="rId1078" Type="http://schemas.openxmlformats.org/officeDocument/2006/relationships/image" Target="../media/image2065.png"/><Relationship Id="rId294" Type="http://schemas.openxmlformats.org/officeDocument/2006/relationships/customXml" Target="../ink/ink1697.xml"/><Relationship Id="rId308" Type="http://schemas.openxmlformats.org/officeDocument/2006/relationships/customXml" Target="../ink/ink1704.xml"/><Relationship Id="rId515" Type="http://schemas.openxmlformats.org/officeDocument/2006/relationships/image" Target="../media/image1785.png"/><Relationship Id="rId722" Type="http://schemas.openxmlformats.org/officeDocument/2006/relationships/customXml" Target="../ink/ink1911.xml"/><Relationship Id="rId89" Type="http://schemas.openxmlformats.org/officeDocument/2006/relationships/image" Target="../media/image1575.png"/><Relationship Id="rId154" Type="http://schemas.openxmlformats.org/officeDocument/2006/relationships/customXml" Target="../ink/ink1625.xml"/><Relationship Id="rId361" Type="http://schemas.openxmlformats.org/officeDocument/2006/relationships/image" Target="../media/image1708.png"/><Relationship Id="rId599" Type="http://schemas.openxmlformats.org/officeDocument/2006/relationships/image" Target="../media/image1827.png"/><Relationship Id="rId1005" Type="http://schemas.openxmlformats.org/officeDocument/2006/relationships/customXml" Target="../ink/ink2053.xml"/><Relationship Id="rId459" Type="http://schemas.openxmlformats.org/officeDocument/2006/relationships/image" Target="../media/image1757.png"/><Relationship Id="rId666" Type="http://schemas.openxmlformats.org/officeDocument/2006/relationships/customXml" Target="../ink/ink1883.xml"/><Relationship Id="rId873" Type="http://schemas.openxmlformats.org/officeDocument/2006/relationships/customXml" Target="../ink/ink1987.xml"/><Relationship Id="rId1089" Type="http://schemas.openxmlformats.org/officeDocument/2006/relationships/customXml" Target="../ink/ink2096.xml"/><Relationship Id="rId16" Type="http://schemas.openxmlformats.org/officeDocument/2006/relationships/customXml" Target="../ink/ink1556.xml"/><Relationship Id="rId221" Type="http://schemas.openxmlformats.org/officeDocument/2006/relationships/image" Target="../media/image1639.png"/><Relationship Id="rId319" Type="http://schemas.openxmlformats.org/officeDocument/2006/relationships/image" Target="../media/image1687.png"/><Relationship Id="rId526" Type="http://schemas.openxmlformats.org/officeDocument/2006/relationships/customXml" Target="../ink/ink1813.xml"/><Relationship Id="rId733" Type="http://schemas.openxmlformats.org/officeDocument/2006/relationships/image" Target="../media/image1894.png"/><Relationship Id="rId940" Type="http://schemas.openxmlformats.org/officeDocument/2006/relationships/image" Target="../media/image1997.png"/><Relationship Id="rId1016" Type="http://schemas.openxmlformats.org/officeDocument/2006/relationships/image" Target="../media/image2035.png"/><Relationship Id="rId165" Type="http://schemas.openxmlformats.org/officeDocument/2006/relationships/image" Target="../media/image1612.png"/><Relationship Id="rId372" Type="http://schemas.openxmlformats.org/officeDocument/2006/relationships/customXml" Target="../ink/ink1736.xml"/><Relationship Id="rId677" Type="http://schemas.openxmlformats.org/officeDocument/2006/relationships/image" Target="../media/image1866.png"/><Relationship Id="rId800" Type="http://schemas.openxmlformats.org/officeDocument/2006/relationships/customXml" Target="../ink/ink1950.xml"/><Relationship Id="rId232" Type="http://schemas.openxmlformats.org/officeDocument/2006/relationships/image" Target="../media/image1644.png"/><Relationship Id="rId884" Type="http://schemas.openxmlformats.org/officeDocument/2006/relationships/image" Target="../media/image1969.png"/><Relationship Id="rId27" Type="http://schemas.openxmlformats.org/officeDocument/2006/relationships/image" Target="../media/image1544.png"/><Relationship Id="rId537" Type="http://schemas.openxmlformats.org/officeDocument/2006/relationships/image" Target="../media/image1796.png"/><Relationship Id="rId744" Type="http://schemas.openxmlformats.org/officeDocument/2006/relationships/customXml" Target="../ink/ink1922.xml"/><Relationship Id="rId951" Type="http://schemas.openxmlformats.org/officeDocument/2006/relationships/customXml" Target="../ink/ink2026.xml"/><Relationship Id="rId80" Type="http://schemas.openxmlformats.org/officeDocument/2006/relationships/customXml" Target="../ink/ink1588.xml"/><Relationship Id="rId176" Type="http://schemas.openxmlformats.org/officeDocument/2006/relationships/customXml" Target="../ink/ink1636.xml"/><Relationship Id="rId383" Type="http://schemas.openxmlformats.org/officeDocument/2006/relationships/image" Target="../media/image1719.png"/><Relationship Id="rId590" Type="http://schemas.openxmlformats.org/officeDocument/2006/relationships/customXml" Target="../ink/ink1845.xml"/><Relationship Id="rId604" Type="http://schemas.openxmlformats.org/officeDocument/2006/relationships/customXml" Target="../ink/ink1852.xml"/><Relationship Id="rId811" Type="http://schemas.openxmlformats.org/officeDocument/2006/relationships/image" Target="../media/image1933.png"/><Relationship Id="rId1027" Type="http://schemas.openxmlformats.org/officeDocument/2006/relationships/customXml" Target="../ink/ink2064.xml"/><Relationship Id="rId243" Type="http://schemas.openxmlformats.org/officeDocument/2006/relationships/image" Target="../media/image1649.png"/><Relationship Id="rId450" Type="http://schemas.openxmlformats.org/officeDocument/2006/relationships/customXml" Target="../ink/ink1775.xml"/><Relationship Id="rId688" Type="http://schemas.openxmlformats.org/officeDocument/2006/relationships/customXml" Target="../ink/ink1894.xml"/><Relationship Id="rId895" Type="http://schemas.openxmlformats.org/officeDocument/2006/relationships/customXml" Target="../ink/ink1998.xml"/><Relationship Id="rId909" Type="http://schemas.openxmlformats.org/officeDocument/2006/relationships/customXml" Target="../ink/ink2005.xml"/><Relationship Id="rId1080" Type="http://schemas.openxmlformats.org/officeDocument/2006/relationships/image" Target="../media/image2066.png"/><Relationship Id="rId38" Type="http://schemas.openxmlformats.org/officeDocument/2006/relationships/customXml" Target="../ink/ink1567.xml"/><Relationship Id="rId103" Type="http://schemas.openxmlformats.org/officeDocument/2006/relationships/image" Target="../media/image1582.png"/><Relationship Id="rId310" Type="http://schemas.openxmlformats.org/officeDocument/2006/relationships/customXml" Target="../ink/ink1705.xml"/><Relationship Id="rId548" Type="http://schemas.openxmlformats.org/officeDocument/2006/relationships/customXml" Target="../ink/ink1824.xml"/><Relationship Id="rId755" Type="http://schemas.openxmlformats.org/officeDocument/2006/relationships/image" Target="../media/image1905.png"/><Relationship Id="rId962" Type="http://schemas.openxmlformats.org/officeDocument/2006/relationships/image" Target="../media/image2008.png"/><Relationship Id="rId91" Type="http://schemas.openxmlformats.org/officeDocument/2006/relationships/image" Target="../media/image1576.png"/><Relationship Id="rId187" Type="http://schemas.openxmlformats.org/officeDocument/2006/relationships/image" Target="../media/image1622.png"/><Relationship Id="rId394" Type="http://schemas.openxmlformats.org/officeDocument/2006/relationships/customXml" Target="../ink/ink1747.xml"/><Relationship Id="rId408" Type="http://schemas.openxmlformats.org/officeDocument/2006/relationships/customXml" Target="../ink/ink1754.xml"/><Relationship Id="rId615" Type="http://schemas.openxmlformats.org/officeDocument/2006/relationships/image" Target="../media/image1835.png"/><Relationship Id="rId822" Type="http://schemas.openxmlformats.org/officeDocument/2006/relationships/customXml" Target="../ink/ink1961.xml"/><Relationship Id="rId1038" Type="http://schemas.openxmlformats.org/officeDocument/2006/relationships/image" Target="../media/image2046.png"/><Relationship Id="rId254" Type="http://schemas.openxmlformats.org/officeDocument/2006/relationships/customXml" Target="../ink/ink1677.xml"/><Relationship Id="rId699" Type="http://schemas.openxmlformats.org/officeDocument/2006/relationships/image" Target="../media/image1877.png"/><Relationship Id="rId1091" Type="http://schemas.openxmlformats.org/officeDocument/2006/relationships/customXml" Target="../ink/ink2097.xml"/><Relationship Id="rId49" Type="http://schemas.openxmlformats.org/officeDocument/2006/relationships/image" Target="../media/image1555.png"/><Relationship Id="rId114" Type="http://schemas.openxmlformats.org/officeDocument/2006/relationships/customXml" Target="../ink/ink1605.xml"/><Relationship Id="rId461" Type="http://schemas.openxmlformats.org/officeDocument/2006/relationships/image" Target="../media/image1758.png"/><Relationship Id="rId559" Type="http://schemas.openxmlformats.org/officeDocument/2006/relationships/image" Target="../media/image1807.png"/><Relationship Id="rId766" Type="http://schemas.openxmlformats.org/officeDocument/2006/relationships/customXml" Target="../ink/ink1933.xml"/><Relationship Id="rId198" Type="http://schemas.openxmlformats.org/officeDocument/2006/relationships/customXml" Target="../ink/ink1648.xml"/><Relationship Id="rId321" Type="http://schemas.openxmlformats.org/officeDocument/2006/relationships/image" Target="../media/image1688.png"/><Relationship Id="rId419" Type="http://schemas.openxmlformats.org/officeDocument/2006/relationships/image" Target="../media/image1737.png"/><Relationship Id="rId626" Type="http://schemas.openxmlformats.org/officeDocument/2006/relationships/customXml" Target="../ink/ink1863.xml"/><Relationship Id="rId973" Type="http://schemas.openxmlformats.org/officeDocument/2006/relationships/customXml" Target="../ink/ink2037.xml"/><Relationship Id="rId1049" Type="http://schemas.openxmlformats.org/officeDocument/2006/relationships/customXml" Target="../ink/ink2075.xml"/><Relationship Id="rId833" Type="http://schemas.openxmlformats.org/officeDocument/2006/relationships/image" Target="../media/image1944.png"/><Relationship Id="rId265" Type="http://schemas.openxmlformats.org/officeDocument/2006/relationships/image" Target="../media/image1660.png"/><Relationship Id="rId472" Type="http://schemas.openxmlformats.org/officeDocument/2006/relationships/customXml" Target="../ink/ink1786.xml"/><Relationship Id="rId900" Type="http://schemas.openxmlformats.org/officeDocument/2006/relationships/image" Target="../media/image1977.png"/><Relationship Id="rId125" Type="http://schemas.openxmlformats.org/officeDocument/2006/relationships/image" Target="../media/image1593.png"/><Relationship Id="rId332" Type="http://schemas.openxmlformats.org/officeDocument/2006/relationships/customXml" Target="../ink/ink1716.xml"/><Relationship Id="rId777" Type="http://schemas.openxmlformats.org/officeDocument/2006/relationships/image" Target="../media/image1916.png"/><Relationship Id="rId984" Type="http://schemas.openxmlformats.org/officeDocument/2006/relationships/image" Target="../media/image2019.png"/><Relationship Id="rId637" Type="http://schemas.openxmlformats.org/officeDocument/2006/relationships/image" Target="../media/image1846.png"/><Relationship Id="rId844" Type="http://schemas.openxmlformats.org/officeDocument/2006/relationships/image" Target="../media/image1949.png"/><Relationship Id="rId276" Type="http://schemas.openxmlformats.org/officeDocument/2006/relationships/customXml" Target="../ink/ink1688.xml"/><Relationship Id="rId483" Type="http://schemas.openxmlformats.org/officeDocument/2006/relationships/image" Target="../media/image1769.png"/><Relationship Id="rId690" Type="http://schemas.openxmlformats.org/officeDocument/2006/relationships/customXml" Target="../ink/ink1895.xml"/><Relationship Id="rId704" Type="http://schemas.openxmlformats.org/officeDocument/2006/relationships/customXml" Target="../ink/ink1902.xml"/><Relationship Id="rId911" Type="http://schemas.openxmlformats.org/officeDocument/2006/relationships/customXml" Target="../ink/ink2006.xml"/><Relationship Id="rId40" Type="http://schemas.openxmlformats.org/officeDocument/2006/relationships/customXml" Target="../ink/ink1568.xml"/><Relationship Id="rId136" Type="http://schemas.openxmlformats.org/officeDocument/2006/relationships/customXml" Target="../ink/ink1616.xml"/><Relationship Id="rId343" Type="http://schemas.openxmlformats.org/officeDocument/2006/relationships/image" Target="../media/image1699.png"/><Relationship Id="rId550" Type="http://schemas.openxmlformats.org/officeDocument/2006/relationships/customXml" Target="../ink/ink1825.xml"/><Relationship Id="rId788" Type="http://schemas.openxmlformats.org/officeDocument/2006/relationships/customXml" Target="../ink/ink1944.xml"/><Relationship Id="rId995" Type="http://schemas.openxmlformats.org/officeDocument/2006/relationships/customXml" Target="../ink/ink2048.xml"/><Relationship Id="rId203" Type="http://schemas.openxmlformats.org/officeDocument/2006/relationships/image" Target="../media/image1630.png"/><Relationship Id="rId648" Type="http://schemas.openxmlformats.org/officeDocument/2006/relationships/customXml" Target="../ink/ink1874.xml"/><Relationship Id="rId855" Type="http://schemas.openxmlformats.org/officeDocument/2006/relationships/customXml" Target="../ink/ink1978.xml"/><Relationship Id="rId1040" Type="http://schemas.openxmlformats.org/officeDocument/2006/relationships/image" Target="../media/image2047.png"/><Relationship Id="rId287" Type="http://schemas.openxmlformats.org/officeDocument/2006/relationships/image" Target="../media/image1671.png"/><Relationship Id="rId410" Type="http://schemas.openxmlformats.org/officeDocument/2006/relationships/customXml" Target="../ink/ink1755.xml"/><Relationship Id="rId494" Type="http://schemas.openxmlformats.org/officeDocument/2006/relationships/customXml" Target="../ink/ink1797.xml"/><Relationship Id="rId508" Type="http://schemas.openxmlformats.org/officeDocument/2006/relationships/customXml" Target="../ink/ink1804.xml"/><Relationship Id="rId715" Type="http://schemas.openxmlformats.org/officeDocument/2006/relationships/image" Target="../media/image1885.png"/><Relationship Id="rId922" Type="http://schemas.openxmlformats.org/officeDocument/2006/relationships/image" Target="../media/image1988.png"/><Relationship Id="rId147" Type="http://schemas.openxmlformats.org/officeDocument/2006/relationships/image" Target="../media/image1603.png"/><Relationship Id="rId354" Type="http://schemas.openxmlformats.org/officeDocument/2006/relationships/customXml" Target="../ink/ink1727.xml"/><Relationship Id="rId799" Type="http://schemas.openxmlformats.org/officeDocument/2006/relationships/image" Target="../media/image1927.png"/><Relationship Id="rId51" Type="http://schemas.openxmlformats.org/officeDocument/2006/relationships/image" Target="../media/image1556.png"/><Relationship Id="rId561" Type="http://schemas.openxmlformats.org/officeDocument/2006/relationships/image" Target="../media/image1808.png"/><Relationship Id="rId659" Type="http://schemas.openxmlformats.org/officeDocument/2006/relationships/image" Target="../media/image1857.png"/><Relationship Id="rId866" Type="http://schemas.openxmlformats.org/officeDocument/2006/relationships/image" Target="../media/image1960.png"/><Relationship Id="rId214" Type="http://schemas.openxmlformats.org/officeDocument/2006/relationships/customXml" Target="../ink/ink1656.xml"/><Relationship Id="rId298" Type="http://schemas.openxmlformats.org/officeDocument/2006/relationships/customXml" Target="../ink/ink1699.xml"/><Relationship Id="rId421" Type="http://schemas.openxmlformats.org/officeDocument/2006/relationships/image" Target="../media/image1738.png"/><Relationship Id="rId519" Type="http://schemas.openxmlformats.org/officeDocument/2006/relationships/image" Target="../media/image1787.png"/><Relationship Id="rId1051" Type="http://schemas.openxmlformats.org/officeDocument/2006/relationships/customXml" Target="../ink/ink2076.xml"/><Relationship Id="rId158" Type="http://schemas.openxmlformats.org/officeDocument/2006/relationships/customXml" Target="../ink/ink1627.xml"/><Relationship Id="rId726" Type="http://schemas.openxmlformats.org/officeDocument/2006/relationships/customXml" Target="../ink/ink1913.xml"/><Relationship Id="rId933" Type="http://schemas.openxmlformats.org/officeDocument/2006/relationships/customXml" Target="../ink/ink2017.xml"/><Relationship Id="rId1009" Type="http://schemas.openxmlformats.org/officeDocument/2006/relationships/customXml" Target="../ink/ink2055.xml"/><Relationship Id="rId62" Type="http://schemas.openxmlformats.org/officeDocument/2006/relationships/customXml" Target="../ink/ink1579.xml"/><Relationship Id="rId365" Type="http://schemas.openxmlformats.org/officeDocument/2006/relationships/image" Target="../media/image1710.png"/><Relationship Id="rId572" Type="http://schemas.openxmlformats.org/officeDocument/2006/relationships/customXml" Target="../ink/ink1836.xml"/><Relationship Id="rId225" Type="http://schemas.openxmlformats.org/officeDocument/2006/relationships/image" Target="../media/image1641.png"/><Relationship Id="rId432" Type="http://schemas.openxmlformats.org/officeDocument/2006/relationships/customXml" Target="../ink/ink1766.xml"/><Relationship Id="rId877" Type="http://schemas.openxmlformats.org/officeDocument/2006/relationships/customXml" Target="../ink/ink1989.xml"/><Relationship Id="rId1062" Type="http://schemas.openxmlformats.org/officeDocument/2006/relationships/customXml" Target="../ink/ink2082.xml"/><Relationship Id="rId737" Type="http://schemas.openxmlformats.org/officeDocument/2006/relationships/image" Target="../media/image1896.png"/><Relationship Id="rId944" Type="http://schemas.openxmlformats.org/officeDocument/2006/relationships/image" Target="../media/image1999.png"/><Relationship Id="rId73" Type="http://schemas.openxmlformats.org/officeDocument/2006/relationships/image" Target="../media/image1567.png"/><Relationship Id="rId169" Type="http://schemas.openxmlformats.org/officeDocument/2006/relationships/image" Target="../media/image1614.png"/><Relationship Id="rId376" Type="http://schemas.openxmlformats.org/officeDocument/2006/relationships/customXml" Target="../ink/ink1738.xml"/><Relationship Id="rId583" Type="http://schemas.openxmlformats.org/officeDocument/2006/relationships/image" Target="../media/image1819.png"/><Relationship Id="rId790" Type="http://schemas.openxmlformats.org/officeDocument/2006/relationships/customXml" Target="../ink/ink1945.xml"/><Relationship Id="rId804" Type="http://schemas.openxmlformats.org/officeDocument/2006/relationships/customXml" Target="../ink/ink1952.xml"/><Relationship Id="rId4" Type="http://schemas.openxmlformats.org/officeDocument/2006/relationships/customXml" Target="../ink/ink1550.xml"/><Relationship Id="rId236" Type="http://schemas.openxmlformats.org/officeDocument/2006/relationships/image" Target="../media/image1646.png"/><Relationship Id="rId443" Type="http://schemas.openxmlformats.org/officeDocument/2006/relationships/image" Target="../media/image1749.png"/><Relationship Id="rId650" Type="http://schemas.openxmlformats.org/officeDocument/2006/relationships/customXml" Target="../ink/ink1875.xml"/><Relationship Id="rId888" Type="http://schemas.openxmlformats.org/officeDocument/2006/relationships/image" Target="../media/image1971.png"/><Relationship Id="rId1073" Type="http://schemas.openxmlformats.org/officeDocument/2006/relationships/customXml" Target="../ink/ink2088.xml"/><Relationship Id="rId303" Type="http://schemas.openxmlformats.org/officeDocument/2006/relationships/image" Target="../media/image1679.png"/><Relationship Id="rId748" Type="http://schemas.openxmlformats.org/officeDocument/2006/relationships/customXml" Target="../ink/ink1924.xml"/><Relationship Id="rId955" Type="http://schemas.openxmlformats.org/officeDocument/2006/relationships/customXml" Target="../ink/ink2028.xml"/><Relationship Id="rId84" Type="http://schemas.openxmlformats.org/officeDocument/2006/relationships/customXml" Target="../ink/ink1590.xml"/><Relationship Id="rId387" Type="http://schemas.openxmlformats.org/officeDocument/2006/relationships/image" Target="../media/image1721.png"/><Relationship Id="rId510" Type="http://schemas.openxmlformats.org/officeDocument/2006/relationships/customXml" Target="../ink/ink1805.xml"/><Relationship Id="rId594" Type="http://schemas.openxmlformats.org/officeDocument/2006/relationships/customXml" Target="../ink/ink1847.xml"/><Relationship Id="rId608" Type="http://schemas.openxmlformats.org/officeDocument/2006/relationships/customXml" Target="../ink/ink1854.xml"/><Relationship Id="rId815" Type="http://schemas.openxmlformats.org/officeDocument/2006/relationships/image" Target="../media/image1935.png"/><Relationship Id="rId247" Type="http://schemas.openxmlformats.org/officeDocument/2006/relationships/image" Target="../media/image1651.png"/><Relationship Id="rId899" Type="http://schemas.openxmlformats.org/officeDocument/2006/relationships/customXml" Target="../ink/ink2000.xml"/><Relationship Id="rId1000" Type="http://schemas.openxmlformats.org/officeDocument/2006/relationships/image" Target="../media/image2027.png"/><Relationship Id="rId1084" Type="http://schemas.openxmlformats.org/officeDocument/2006/relationships/image" Target="../media/image2068.png"/><Relationship Id="rId107" Type="http://schemas.openxmlformats.org/officeDocument/2006/relationships/image" Target="../media/image1584.png"/><Relationship Id="rId454" Type="http://schemas.openxmlformats.org/officeDocument/2006/relationships/customXml" Target="../ink/ink1777.xml"/><Relationship Id="rId661" Type="http://schemas.openxmlformats.org/officeDocument/2006/relationships/image" Target="../media/image1858.png"/><Relationship Id="rId759" Type="http://schemas.openxmlformats.org/officeDocument/2006/relationships/image" Target="../media/image1907.png"/><Relationship Id="rId966" Type="http://schemas.openxmlformats.org/officeDocument/2006/relationships/image" Target="../media/image2010.png"/><Relationship Id="rId11" Type="http://schemas.openxmlformats.org/officeDocument/2006/relationships/image" Target="../media/image1536.png"/><Relationship Id="rId314" Type="http://schemas.openxmlformats.org/officeDocument/2006/relationships/customXml" Target="../ink/ink1707.xml"/><Relationship Id="rId398" Type="http://schemas.openxmlformats.org/officeDocument/2006/relationships/customXml" Target="../ink/ink1749.xml"/><Relationship Id="rId521" Type="http://schemas.openxmlformats.org/officeDocument/2006/relationships/image" Target="../media/image1788.png"/><Relationship Id="rId619" Type="http://schemas.openxmlformats.org/officeDocument/2006/relationships/image" Target="../media/image1837.png"/><Relationship Id="rId95" Type="http://schemas.openxmlformats.org/officeDocument/2006/relationships/image" Target="../media/image1578.png"/><Relationship Id="rId160" Type="http://schemas.openxmlformats.org/officeDocument/2006/relationships/customXml" Target="../ink/ink1628.xml"/><Relationship Id="rId826" Type="http://schemas.openxmlformats.org/officeDocument/2006/relationships/customXml" Target="../ink/ink1963.xml"/><Relationship Id="rId1011" Type="http://schemas.openxmlformats.org/officeDocument/2006/relationships/customXml" Target="../ink/ink2056.xml"/><Relationship Id="rId258" Type="http://schemas.openxmlformats.org/officeDocument/2006/relationships/customXml" Target="../ink/ink1679.xml"/><Relationship Id="rId465" Type="http://schemas.openxmlformats.org/officeDocument/2006/relationships/image" Target="../media/image1760.png"/><Relationship Id="rId672" Type="http://schemas.openxmlformats.org/officeDocument/2006/relationships/customXml" Target="../ink/ink1886.xml"/><Relationship Id="rId1095" Type="http://schemas.openxmlformats.org/officeDocument/2006/relationships/image" Target="../media/image2073.png"/><Relationship Id="rId22" Type="http://schemas.openxmlformats.org/officeDocument/2006/relationships/customXml" Target="../ink/ink1559.xml"/><Relationship Id="rId118" Type="http://schemas.openxmlformats.org/officeDocument/2006/relationships/customXml" Target="../ink/ink1607.xml"/><Relationship Id="rId325" Type="http://schemas.openxmlformats.org/officeDocument/2006/relationships/image" Target="../media/image1690.png"/><Relationship Id="rId532" Type="http://schemas.openxmlformats.org/officeDocument/2006/relationships/customXml" Target="../ink/ink1816.xml"/><Relationship Id="rId977" Type="http://schemas.openxmlformats.org/officeDocument/2006/relationships/customXml" Target="../ink/ink2039.xml"/><Relationship Id="rId171" Type="http://schemas.openxmlformats.org/officeDocument/2006/relationships/image" Target="../media/image1615.png"/><Relationship Id="rId837" Type="http://schemas.openxmlformats.org/officeDocument/2006/relationships/image" Target="../media/image1946.png"/><Relationship Id="rId1022" Type="http://schemas.openxmlformats.org/officeDocument/2006/relationships/image" Target="../media/image2038.png"/><Relationship Id="rId269" Type="http://schemas.openxmlformats.org/officeDocument/2006/relationships/image" Target="../media/image1662.png"/><Relationship Id="rId476" Type="http://schemas.openxmlformats.org/officeDocument/2006/relationships/customXml" Target="../ink/ink1788.xml"/><Relationship Id="rId683" Type="http://schemas.openxmlformats.org/officeDocument/2006/relationships/image" Target="../media/image1869.png"/><Relationship Id="rId890" Type="http://schemas.openxmlformats.org/officeDocument/2006/relationships/image" Target="../media/image1972.png"/><Relationship Id="rId904" Type="http://schemas.openxmlformats.org/officeDocument/2006/relationships/image" Target="../media/image1979.png"/><Relationship Id="rId33" Type="http://schemas.openxmlformats.org/officeDocument/2006/relationships/image" Target="../media/image1547.png"/><Relationship Id="rId129" Type="http://schemas.openxmlformats.org/officeDocument/2006/relationships/image" Target="../media/image1595.png"/><Relationship Id="rId336" Type="http://schemas.openxmlformats.org/officeDocument/2006/relationships/customXml" Target="../ink/ink1718.xml"/><Relationship Id="rId543" Type="http://schemas.openxmlformats.org/officeDocument/2006/relationships/image" Target="../media/image1799.png"/><Relationship Id="rId988" Type="http://schemas.openxmlformats.org/officeDocument/2006/relationships/image" Target="../media/image2021.png"/><Relationship Id="rId182" Type="http://schemas.openxmlformats.org/officeDocument/2006/relationships/customXml" Target="../ink/ink1640.xml"/><Relationship Id="rId403" Type="http://schemas.openxmlformats.org/officeDocument/2006/relationships/image" Target="../media/image1729.png"/><Relationship Id="rId750" Type="http://schemas.openxmlformats.org/officeDocument/2006/relationships/customXml" Target="../ink/ink1925.xml"/><Relationship Id="rId848" Type="http://schemas.openxmlformats.org/officeDocument/2006/relationships/image" Target="../media/image1951.png"/><Relationship Id="rId1033" Type="http://schemas.openxmlformats.org/officeDocument/2006/relationships/customXml" Target="../ink/ink2067.xml"/><Relationship Id="rId487" Type="http://schemas.openxmlformats.org/officeDocument/2006/relationships/image" Target="../media/image1771.png"/><Relationship Id="rId610" Type="http://schemas.openxmlformats.org/officeDocument/2006/relationships/customXml" Target="../ink/ink1855.xml"/><Relationship Id="rId694" Type="http://schemas.openxmlformats.org/officeDocument/2006/relationships/customXml" Target="../ink/ink1897.xml"/><Relationship Id="rId708" Type="http://schemas.openxmlformats.org/officeDocument/2006/relationships/customXml" Target="../ink/ink1904.xml"/><Relationship Id="rId915" Type="http://schemas.openxmlformats.org/officeDocument/2006/relationships/customXml" Target="../ink/ink2008.xml"/><Relationship Id="rId347" Type="http://schemas.openxmlformats.org/officeDocument/2006/relationships/image" Target="../media/image1701.png"/><Relationship Id="rId999" Type="http://schemas.openxmlformats.org/officeDocument/2006/relationships/customXml" Target="../ink/ink2050.xml"/><Relationship Id="rId44" Type="http://schemas.openxmlformats.org/officeDocument/2006/relationships/customXml" Target="../ink/ink1570.xml"/><Relationship Id="rId554" Type="http://schemas.openxmlformats.org/officeDocument/2006/relationships/customXml" Target="../ink/ink1827.xml"/><Relationship Id="rId761" Type="http://schemas.openxmlformats.org/officeDocument/2006/relationships/image" Target="../media/image1908.png"/><Relationship Id="rId859" Type="http://schemas.openxmlformats.org/officeDocument/2006/relationships/customXml" Target="../ink/ink1980.xml"/><Relationship Id="rId193" Type="http://schemas.openxmlformats.org/officeDocument/2006/relationships/image" Target="../media/image1625.png"/><Relationship Id="rId207" Type="http://schemas.openxmlformats.org/officeDocument/2006/relationships/image" Target="../media/image1632.png"/><Relationship Id="rId414" Type="http://schemas.openxmlformats.org/officeDocument/2006/relationships/customXml" Target="../ink/ink1757.xml"/><Relationship Id="rId498" Type="http://schemas.openxmlformats.org/officeDocument/2006/relationships/customXml" Target="../ink/ink1799.xml"/><Relationship Id="rId621" Type="http://schemas.openxmlformats.org/officeDocument/2006/relationships/image" Target="../media/image1838.png"/><Relationship Id="rId1044" Type="http://schemas.openxmlformats.org/officeDocument/2006/relationships/image" Target="../media/image2049.png"/><Relationship Id="rId260" Type="http://schemas.openxmlformats.org/officeDocument/2006/relationships/customXml" Target="../ink/ink1680.xml"/><Relationship Id="rId719" Type="http://schemas.openxmlformats.org/officeDocument/2006/relationships/image" Target="../media/image1887.png"/><Relationship Id="rId926" Type="http://schemas.openxmlformats.org/officeDocument/2006/relationships/image" Target="../media/image1990.png"/><Relationship Id="rId55" Type="http://schemas.openxmlformats.org/officeDocument/2006/relationships/image" Target="../media/image1558.png"/><Relationship Id="rId120" Type="http://schemas.openxmlformats.org/officeDocument/2006/relationships/customXml" Target="../ink/ink1608.xml"/><Relationship Id="rId358" Type="http://schemas.openxmlformats.org/officeDocument/2006/relationships/customXml" Target="../ink/ink1729.xml"/><Relationship Id="rId565" Type="http://schemas.openxmlformats.org/officeDocument/2006/relationships/image" Target="../media/image1810.png"/><Relationship Id="rId772" Type="http://schemas.openxmlformats.org/officeDocument/2006/relationships/customXml" Target="../ink/ink1936.xml"/><Relationship Id="rId218" Type="http://schemas.openxmlformats.org/officeDocument/2006/relationships/customXml" Target="../ink/ink1658.xml"/><Relationship Id="rId425" Type="http://schemas.openxmlformats.org/officeDocument/2006/relationships/image" Target="../media/image1740.png"/><Relationship Id="rId632" Type="http://schemas.openxmlformats.org/officeDocument/2006/relationships/customXml" Target="../ink/ink1866.xml"/><Relationship Id="rId1055" Type="http://schemas.openxmlformats.org/officeDocument/2006/relationships/customXml" Target="../ink/ink2078.xml"/><Relationship Id="rId271" Type="http://schemas.openxmlformats.org/officeDocument/2006/relationships/image" Target="../media/image1663.png"/><Relationship Id="rId937" Type="http://schemas.openxmlformats.org/officeDocument/2006/relationships/customXml" Target="../ink/ink2019.xml"/><Relationship Id="rId66" Type="http://schemas.openxmlformats.org/officeDocument/2006/relationships/customXml" Target="../ink/ink1581.xml"/><Relationship Id="rId131" Type="http://schemas.openxmlformats.org/officeDocument/2006/relationships/image" Target="../media/image1596.png"/><Relationship Id="rId369" Type="http://schemas.openxmlformats.org/officeDocument/2006/relationships/image" Target="../media/image1712.png"/><Relationship Id="rId576" Type="http://schemas.openxmlformats.org/officeDocument/2006/relationships/customXml" Target="../ink/ink1838.xml"/><Relationship Id="rId783" Type="http://schemas.openxmlformats.org/officeDocument/2006/relationships/image" Target="../media/image1919.png"/><Relationship Id="rId990" Type="http://schemas.openxmlformats.org/officeDocument/2006/relationships/image" Target="../media/image2022.png"/><Relationship Id="rId229" Type="http://schemas.openxmlformats.org/officeDocument/2006/relationships/image" Target="../media/image1643.png"/><Relationship Id="rId436" Type="http://schemas.openxmlformats.org/officeDocument/2006/relationships/customXml" Target="../ink/ink1768.xml"/><Relationship Id="rId643" Type="http://schemas.openxmlformats.org/officeDocument/2006/relationships/image" Target="../media/image1849.png"/><Relationship Id="rId1066" Type="http://schemas.openxmlformats.org/officeDocument/2006/relationships/customXml" Target="../ink/ink2084.xml"/><Relationship Id="rId850" Type="http://schemas.openxmlformats.org/officeDocument/2006/relationships/image" Target="../media/image1952.png"/><Relationship Id="rId948" Type="http://schemas.openxmlformats.org/officeDocument/2006/relationships/image" Target="../media/image2001.png"/><Relationship Id="rId77" Type="http://schemas.openxmlformats.org/officeDocument/2006/relationships/image" Target="../media/image1569.png"/><Relationship Id="rId282" Type="http://schemas.openxmlformats.org/officeDocument/2006/relationships/customXml" Target="../ink/ink1691.xml"/><Relationship Id="rId503" Type="http://schemas.openxmlformats.org/officeDocument/2006/relationships/image" Target="../media/image1779.png"/><Relationship Id="rId587" Type="http://schemas.openxmlformats.org/officeDocument/2006/relationships/image" Target="../media/image1821.png"/><Relationship Id="rId710" Type="http://schemas.openxmlformats.org/officeDocument/2006/relationships/customXml" Target="../ink/ink1905.xml"/><Relationship Id="rId808" Type="http://schemas.openxmlformats.org/officeDocument/2006/relationships/customXml" Target="../ink/ink1954.xml"/><Relationship Id="rId8" Type="http://schemas.openxmlformats.org/officeDocument/2006/relationships/customXml" Target="../ink/ink1552.xml"/><Relationship Id="rId142" Type="http://schemas.openxmlformats.org/officeDocument/2006/relationships/customXml" Target="../ink/ink1619.xml"/><Relationship Id="rId447" Type="http://schemas.openxmlformats.org/officeDocument/2006/relationships/image" Target="../media/image1751.png"/><Relationship Id="rId794" Type="http://schemas.openxmlformats.org/officeDocument/2006/relationships/customXml" Target="../ink/ink1947.xml"/><Relationship Id="rId1077" Type="http://schemas.openxmlformats.org/officeDocument/2006/relationships/customXml" Target="../ink/ink2090.xml"/><Relationship Id="rId654" Type="http://schemas.openxmlformats.org/officeDocument/2006/relationships/customXml" Target="../ink/ink1877.xml"/><Relationship Id="rId861" Type="http://schemas.openxmlformats.org/officeDocument/2006/relationships/customXml" Target="../ink/ink1981.xml"/><Relationship Id="rId959" Type="http://schemas.openxmlformats.org/officeDocument/2006/relationships/customXml" Target="../ink/ink2030.xml"/><Relationship Id="rId293" Type="http://schemas.openxmlformats.org/officeDocument/2006/relationships/image" Target="../media/image1674.png"/><Relationship Id="rId307" Type="http://schemas.openxmlformats.org/officeDocument/2006/relationships/image" Target="../media/image1681.png"/><Relationship Id="rId514" Type="http://schemas.openxmlformats.org/officeDocument/2006/relationships/customXml" Target="../ink/ink1807.xml"/><Relationship Id="rId721" Type="http://schemas.openxmlformats.org/officeDocument/2006/relationships/image" Target="../media/image1888.png"/><Relationship Id="rId88" Type="http://schemas.openxmlformats.org/officeDocument/2006/relationships/customXml" Target="../ink/ink1592.xml"/><Relationship Id="rId153" Type="http://schemas.openxmlformats.org/officeDocument/2006/relationships/image" Target="../media/image1606.png"/><Relationship Id="rId360" Type="http://schemas.openxmlformats.org/officeDocument/2006/relationships/customXml" Target="../ink/ink1730.xml"/><Relationship Id="rId598" Type="http://schemas.openxmlformats.org/officeDocument/2006/relationships/customXml" Target="../ink/ink1849.xml"/><Relationship Id="rId819" Type="http://schemas.openxmlformats.org/officeDocument/2006/relationships/image" Target="../media/image1937.png"/><Relationship Id="rId1004" Type="http://schemas.openxmlformats.org/officeDocument/2006/relationships/image" Target="../media/image2029.png"/><Relationship Id="rId220" Type="http://schemas.openxmlformats.org/officeDocument/2006/relationships/customXml" Target="../ink/ink1659.xml"/><Relationship Id="rId458" Type="http://schemas.openxmlformats.org/officeDocument/2006/relationships/customXml" Target="../ink/ink1779.xml"/><Relationship Id="rId665" Type="http://schemas.openxmlformats.org/officeDocument/2006/relationships/image" Target="../media/image1860.png"/><Relationship Id="rId872" Type="http://schemas.openxmlformats.org/officeDocument/2006/relationships/image" Target="../media/image1963.png"/><Relationship Id="rId1088" Type="http://schemas.openxmlformats.org/officeDocument/2006/relationships/image" Target="../media/image2070.png"/><Relationship Id="rId15" Type="http://schemas.openxmlformats.org/officeDocument/2006/relationships/image" Target="../media/image1538.png"/><Relationship Id="rId318" Type="http://schemas.openxmlformats.org/officeDocument/2006/relationships/customXml" Target="../ink/ink1709.xml"/><Relationship Id="rId525" Type="http://schemas.openxmlformats.org/officeDocument/2006/relationships/image" Target="../media/image1790.png"/><Relationship Id="rId732" Type="http://schemas.openxmlformats.org/officeDocument/2006/relationships/customXml" Target="../ink/ink1916.xml"/><Relationship Id="rId99" Type="http://schemas.openxmlformats.org/officeDocument/2006/relationships/image" Target="../media/image1580.png"/><Relationship Id="rId164" Type="http://schemas.openxmlformats.org/officeDocument/2006/relationships/customXml" Target="../ink/ink1630.xml"/><Relationship Id="rId371" Type="http://schemas.openxmlformats.org/officeDocument/2006/relationships/image" Target="../media/image1713.png"/><Relationship Id="rId1015" Type="http://schemas.openxmlformats.org/officeDocument/2006/relationships/customXml" Target="../ink/ink2058.xml"/><Relationship Id="rId469" Type="http://schemas.openxmlformats.org/officeDocument/2006/relationships/image" Target="../media/image1762.png"/><Relationship Id="rId676" Type="http://schemas.openxmlformats.org/officeDocument/2006/relationships/customXml" Target="../ink/ink1888.xml"/><Relationship Id="rId883" Type="http://schemas.openxmlformats.org/officeDocument/2006/relationships/customXml" Target="../ink/ink1992.xml"/><Relationship Id="rId26" Type="http://schemas.openxmlformats.org/officeDocument/2006/relationships/customXml" Target="../ink/ink1561.xml"/><Relationship Id="rId231" Type="http://schemas.openxmlformats.org/officeDocument/2006/relationships/customXml" Target="../ink/ink1665.xml"/><Relationship Id="rId329" Type="http://schemas.openxmlformats.org/officeDocument/2006/relationships/image" Target="../media/image1692.png"/><Relationship Id="rId536" Type="http://schemas.openxmlformats.org/officeDocument/2006/relationships/customXml" Target="../ink/ink1818.xml"/><Relationship Id="rId175" Type="http://schemas.openxmlformats.org/officeDocument/2006/relationships/image" Target="../media/image1617.png"/><Relationship Id="rId743" Type="http://schemas.openxmlformats.org/officeDocument/2006/relationships/image" Target="../media/image1899.png"/><Relationship Id="rId950" Type="http://schemas.openxmlformats.org/officeDocument/2006/relationships/image" Target="../media/image2002.png"/><Relationship Id="rId1026" Type="http://schemas.openxmlformats.org/officeDocument/2006/relationships/image" Target="../media/image2040.png"/><Relationship Id="rId382" Type="http://schemas.openxmlformats.org/officeDocument/2006/relationships/customXml" Target="../ink/ink1741.xml"/><Relationship Id="rId603" Type="http://schemas.openxmlformats.org/officeDocument/2006/relationships/image" Target="../media/image1829.png"/><Relationship Id="rId687" Type="http://schemas.openxmlformats.org/officeDocument/2006/relationships/image" Target="../media/image1871.png"/><Relationship Id="rId810" Type="http://schemas.openxmlformats.org/officeDocument/2006/relationships/customXml" Target="../ink/ink1955.xml"/><Relationship Id="rId908" Type="http://schemas.openxmlformats.org/officeDocument/2006/relationships/image" Target="../media/image1981.png"/><Relationship Id="rId242" Type="http://schemas.openxmlformats.org/officeDocument/2006/relationships/customXml" Target="../ink/ink1671.xml"/><Relationship Id="rId894" Type="http://schemas.openxmlformats.org/officeDocument/2006/relationships/image" Target="../media/image1974.png"/><Relationship Id="rId37" Type="http://schemas.openxmlformats.org/officeDocument/2006/relationships/image" Target="../media/image1549.png"/><Relationship Id="rId102" Type="http://schemas.openxmlformats.org/officeDocument/2006/relationships/customXml" Target="../ink/ink1599.xml"/><Relationship Id="rId547" Type="http://schemas.openxmlformats.org/officeDocument/2006/relationships/image" Target="../media/image1801.png"/><Relationship Id="rId754" Type="http://schemas.openxmlformats.org/officeDocument/2006/relationships/customXml" Target="../ink/ink1927.xml"/><Relationship Id="rId961" Type="http://schemas.openxmlformats.org/officeDocument/2006/relationships/customXml" Target="../ink/ink2031.xml"/><Relationship Id="rId90" Type="http://schemas.openxmlformats.org/officeDocument/2006/relationships/customXml" Target="../ink/ink1593.xml"/><Relationship Id="rId186" Type="http://schemas.openxmlformats.org/officeDocument/2006/relationships/customXml" Target="../ink/ink1642.xml"/><Relationship Id="rId393" Type="http://schemas.openxmlformats.org/officeDocument/2006/relationships/image" Target="../media/image1724.png"/><Relationship Id="rId407" Type="http://schemas.openxmlformats.org/officeDocument/2006/relationships/image" Target="../media/image1731.png"/><Relationship Id="rId614" Type="http://schemas.openxmlformats.org/officeDocument/2006/relationships/customXml" Target="../ink/ink1857.xml"/><Relationship Id="rId821" Type="http://schemas.openxmlformats.org/officeDocument/2006/relationships/image" Target="../media/image1938.png"/><Relationship Id="rId1037" Type="http://schemas.openxmlformats.org/officeDocument/2006/relationships/customXml" Target="../ink/ink2069.xml"/><Relationship Id="rId253" Type="http://schemas.openxmlformats.org/officeDocument/2006/relationships/image" Target="../media/image1654.png"/><Relationship Id="rId460" Type="http://schemas.openxmlformats.org/officeDocument/2006/relationships/customXml" Target="../ink/ink1780.xml"/><Relationship Id="rId698" Type="http://schemas.openxmlformats.org/officeDocument/2006/relationships/customXml" Target="../ink/ink1899.xml"/><Relationship Id="rId919" Type="http://schemas.openxmlformats.org/officeDocument/2006/relationships/customXml" Target="../ink/ink2010.xml"/><Relationship Id="rId1090" Type="http://schemas.openxmlformats.org/officeDocument/2006/relationships/image" Target="../media/image2071.png"/><Relationship Id="rId48" Type="http://schemas.openxmlformats.org/officeDocument/2006/relationships/customXml" Target="../ink/ink1572.xml"/><Relationship Id="rId113" Type="http://schemas.openxmlformats.org/officeDocument/2006/relationships/image" Target="../media/image1587.png"/><Relationship Id="rId320" Type="http://schemas.openxmlformats.org/officeDocument/2006/relationships/customXml" Target="../ink/ink1710.xml"/><Relationship Id="rId558" Type="http://schemas.openxmlformats.org/officeDocument/2006/relationships/customXml" Target="../ink/ink1829.xml"/><Relationship Id="rId765" Type="http://schemas.openxmlformats.org/officeDocument/2006/relationships/image" Target="../media/image1910.png"/><Relationship Id="rId972" Type="http://schemas.openxmlformats.org/officeDocument/2006/relationships/image" Target="../media/image2013.png"/><Relationship Id="rId197" Type="http://schemas.openxmlformats.org/officeDocument/2006/relationships/image" Target="../media/image1627.png"/><Relationship Id="rId418" Type="http://schemas.openxmlformats.org/officeDocument/2006/relationships/customXml" Target="../ink/ink1759.xml"/><Relationship Id="rId625" Type="http://schemas.openxmlformats.org/officeDocument/2006/relationships/image" Target="../media/image1840.png"/><Relationship Id="rId832" Type="http://schemas.openxmlformats.org/officeDocument/2006/relationships/customXml" Target="../ink/ink1966.xml"/><Relationship Id="rId1048" Type="http://schemas.openxmlformats.org/officeDocument/2006/relationships/image" Target="../media/image2051.png"/><Relationship Id="rId264" Type="http://schemas.openxmlformats.org/officeDocument/2006/relationships/customXml" Target="../ink/ink1682.xml"/><Relationship Id="rId471" Type="http://schemas.openxmlformats.org/officeDocument/2006/relationships/image" Target="../media/image1763.png"/><Relationship Id="rId59" Type="http://schemas.openxmlformats.org/officeDocument/2006/relationships/image" Target="../media/image1560.png"/><Relationship Id="rId124" Type="http://schemas.openxmlformats.org/officeDocument/2006/relationships/customXml" Target="../ink/ink1610.xml"/><Relationship Id="rId569" Type="http://schemas.openxmlformats.org/officeDocument/2006/relationships/image" Target="../media/image1812.png"/><Relationship Id="rId776" Type="http://schemas.openxmlformats.org/officeDocument/2006/relationships/customXml" Target="../ink/ink1938.xml"/><Relationship Id="rId983" Type="http://schemas.openxmlformats.org/officeDocument/2006/relationships/customXml" Target="../ink/ink2042.xml"/><Relationship Id="rId331" Type="http://schemas.openxmlformats.org/officeDocument/2006/relationships/image" Target="../media/image1693.png"/><Relationship Id="rId429" Type="http://schemas.openxmlformats.org/officeDocument/2006/relationships/image" Target="../media/image1742.png"/><Relationship Id="rId636" Type="http://schemas.openxmlformats.org/officeDocument/2006/relationships/customXml" Target="../ink/ink1868.xml"/><Relationship Id="rId1059" Type="http://schemas.openxmlformats.org/officeDocument/2006/relationships/customXml" Target="../ink/ink2080.xml"/><Relationship Id="rId843" Type="http://schemas.openxmlformats.org/officeDocument/2006/relationships/customXml" Target="../ink/ink1972.xml"/><Relationship Id="rId275" Type="http://schemas.openxmlformats.org/officeDocument/2006/relationships/image" Target="../media/image1665.png"/><Relationship Id="rId482" Type="http://schemas.openxmlformats.org/officeDocument/2006/relationships/customXml" Target="../ink/ink1791.xml"/><Relationship Id="rId703" Type="http://schemas.openxmlformats.org/officeDocument/2006/relationships/image" Target="../media/image1879.png"/><Relationship Id="rId910" Type="http://schemas.openxmlformats.org/officeDocument/2006/relationships/image" Target="../media/image1982.png"/><Relationship Id="rId135" Type="http://schemas.openxmlformats.org/officeDocument/2006/relationships/image" Target="../media/image1598.png"/><Relationship Id="rId342" Type="http://schemas.openxmlformats.org/officeDocument/2006/relationships/customXml" Target="../ink/ink1721.xml"/><Relationship Id="rId787" Type="http://schemas.openxmlformats.org/officeDocument/2006/relationships/image" Target="../media/image1921.png"/><Relationship Id="rId994" Type="http://schemas.openxmlformats.org/officeDocument/2006/relationships/image" Target="../media/image2024.png"/><Relationship Id="rId202" Type="http://schemas.openxmlformats.org/officeDocument/2006/relationships/customXml" Target="../ink/ink1650.xml"/><Relationship Id="rId647" Type="http://schemas.openxmlformats.org/officeDocument/2006/relationships/image" Target="../media/image1851.png"/><Relationship Id="rId854" Type="http://schemas.openxmlformats.org/officeDocument/2006/relationships/image" Target="../media/image1954.png"/><Relationship Id="rId286" Type="http://schemas.openxmlformats.org/officeDocument/2006/relationships/customXml" Target="../ink/ink1693.xml"/><Relationship Id="rId493" Type="http://schemas.openxmlformats.org/officeDocument/2006/relationships/image" Target="../media/image1774.png"/><Relationship Id="rId507" Type="http://schemas.openxmlformats.org/officeDocument/2006/relationships/image" Target="../media/image1781.png"/><Relationship Id="rId714" Type="http://schemas.openxmlformats.org/officeDocument/2006/relationships/customXml" Target="../ink/ink1907.xml"/><Relationship Id="rId921" Type="http://schemas.openxmlformats.org/officeDocument/2006/relationships/customXml" Target="../ink/ink2011.xml"/><Relationship Id="rId50" Type="http://schemas.openxmlformats.org/officeDocument/2006/relationships/customXml" Target="../ink/ink1573.xml"/><Relationship Id="rId146" Type="http://schemas.openxmlformats.org/officeDocument/2006/relationships/customXml" Target="../ink/ink1621.xml"/><Relationship Id="rId353" Type="http://schemas.openxmlformats.org/officeDocument/2006/relationships/image" Target="../media/image1704.png"/><Relationship Id="rId560" Type="http://schemas.openxmlformats.org/officeDocument/2006/relationships/customXml" Target="../ink/ink1830.xml"/><Relationship Id="rId798" Type="http://schemas.openxmlformats.org/officeDocument/2006/relationships/customXml" Target="../ink/ink1949.xml"/><Relationship Id="rId213" Type="http://schemas.openxmlformats.org/officeDocument/2006/relationships/image" Target="../media/image1635.png"/><Relationship Id="rId420" Type="http://schemas.openxmlformats.org/officeDocument/2006/relationships/customXml" Target="../ink/ink1760.xml"/><Relationship Id="rId658" Type="http://schemas.openxmlformats.org/officeDocument/2006/relationships/customXml" Target="../ink/ink1879.xml"/><Relationship Id="rId865" Type="http://schemas.openxmlformats.org/officeDocument/2006/relationships/customXml" Target="../ink/ink1983.xml"/><Relationship Id="rId1050" Type="http://schemas.openxmlformats.org/officeDocument/2006/relationships/image" Target="../media/image2052.png"/><Relationship Id="rId297" Type="http://schemas.openxmlformats.org/officeDocument/2006/relationships/image" Target="../media/image1676.png"/><Relationship Id="rId518" Type="http://schemas.openxmlformats.org/officeDocument/2006/relationships/customXml" Target="../ink/ink1809.xml"/><Relationship Id="rId725" Type="http://schemas.openxmlformats.org/officeDocument/2006/relationships/image" Target="../media/image1890.png"/><Relationship Id="rId932" Type="http://schemas.openxmlformats.org/officeDocument/2006/relationships/image" Target="../media/image1993.png"/><Relationship Id="rId157" Type="http://schemas.openxmlformats.org/officeDocument/2006/relationships/image" Target="../media/image1608.png"/><Relationship Id="rId364" Type="http://schemas.openxmlformats.org/officeDocument/2006/relationships/customXml" Target="../ink/ink1732.xml"/><Relationship Id="rId1008" Type="http://schemas.openxmlformats.org/officeDocument/2006/relationships/image" Target="../media/image2031.png"/><Relationship Id="rId61" Type="http://schemas.openxmlformats.org/officeDocument/2006/relationships/image" Target="../media/image1561.png"/><Relationship Id="rId571" Type="http://schemas.openxmlformats.org/officeDocument/2006/relationships/image" Target="../media/image1813.png"/><Relationship Id="rId669" Type="http://schemas.openxmlformats.org/officeDocument/2006/relationships/image" Target="../media/image1862.png"/><Relationship Id="rId876" Type="http://schemas.openxmlformats.org/officeDocument/2006/relationships/image" Target="../media/image1965.png"/><Relationship Id="rId19" Type="http://schemas.openxmlformats.org/officeDocument/2006/relationships/image" Target="../media/image1540.png"/><Relationship Id="rId224" Type="http://schemas.openxmlformats.org/officeDocument/2006/relationships/customXml" Target="../ink/ink1661.xml"/><Relationship Id="rId431" Type="http://schemas.openxmlformats.org/officeDocument/2006/relationships/image" Target="../media/image1743.png"/><Relationship Id="rId529" Type="http://schemas.openxmlformats.org/officeDocument/2006/relationships/image" Target="../media/image1792.png"/><Relationship Id="rId736" Type="http://schemas.openxmlformats.org/officeDocument/2006/relationships/customXml" Target="../ink/ink1918.xml"/><Relationship Id="rId1061" Type="http://schemas.openxmlformats.org/officeDocument/2006/relationships/image" Target="../media/image2057.png"/><Relationship Id="rId168" Type="http://schemas.openxmlformats.org/officeDocument/2006/relationships/customXml" Target="../ink/ink1632.xml"/><Relationship Id="rId943" Type="http://schemas.openxmlformats.org/officeDocument/2006/relationships/customXml" Target="../ink/ink2022.xml"/><Relationship Id="rId1019" Type="http://schemas.openxmlformats.org/officeDocument/2006/relationships/customXml" Target="../ink/ink2060.xml"/><Relationship Id="rId72" Type="http://schemas.openxmlformats.org/officeDocument/2006/relationships/customXml" Target="../ink/ink1584.xml"/><Relationship Id="rId375" Type="http://schemas.openxmlformats.org/officeDocument/2006/relationships/image" Target="../media/image1715.png"/><Relationship Id="rId582" Type="http://schemas.openxmlformats.org/officeDocument/2006/relationships/customXml" Target="../ink/ink1841.xml"/><Relationship Id="rId803" Type="http://schemas.openxmlformats.org/officeDocument/2006/relationships/image" Target="../media/image1929.png"/><Relationship Id="rId3" Type="http://schemas.openxmlformats.org/officeDocument/2006/relationships/image" Target="../media/image1532.png"/><Relationship Id="rId235" Type="http://schemas.openxmlformats.org/officeDocument/2006/relationships/customXml" Target="../ink/ink1667.xml"/><Relationship Id="rId442" Type="http://schemas.openxmlformats.org/officeDocument/2006/relationships/customXml" Target="../ink/ink1771.xml"/><Relationship Id="rId887" Type="http://schemas.openxmlformats.org/officeDocument/2006/relationships/customXml" Target="../ink/ink1994.xml"/><Relationship Id="rId1072" Type="http://schemas.openxmlformats.org/officeDocument/2006/relationships/image" Target="../media/image2062.png"/><Relationship Id="rId302" Type="http://schemas.openxmlformats.org/officeDocument/2006/relationships/customXml" Target="../ink/ink1701.xml"/><Relationship Id="rId747" Type="http://schemas.openxmlformats.org/officeDocument/2006/relationships/image" Target="../media/image1901.png"/><Relationship Id="rId954" Type="http://schemas.openxmlformats.org/officeDocument/2006/relationships/image" Target="../media/image2004.png"/><Relationship Id="rId83" Type="http://schemas.openxmlformats.org/officeDocument/2006/relationships/image" Target="../media/image1572.png"/><Relationship Id="rId179" Type="http://schemas.openxmlformats.org/officeDocument/2006/relationships/customXml" Target="../ink/ink1638.xml"/><Relationship Id="rId386" Type="http://schemas.openxmlformats.org/officeDocument/2006/relationships/customXml" Target="../ink/ink1743.xml"/><Relationship Id="rId593" Type="http://schemas.openxmlformats.org/officeDocument/2006/relationships/image" Target="../media/image1824.png"/><Relationship Id="rId607" Type="http://schemas.openxmlformats.org/officeDocument/2006/relationships/image" Target="../media/image1831.png"/><Relationship Id="rId814" Type="http://schemas.openxmlformats.org/officeDocument/2006/relationships/customXml" Target="../ink/ink1957.xml"/><Relationship Id="rId246" Type="http://schemas.openxmlformats.org/officeDocument/2006/relationships/customXml" Target="../ink/ink1673.xml"/><Relationship Id="rId453" Type="http://schemas.openxmlformats.org/officeDocument/2006/relationships/image" Target="../media/image1754.png"/><Relationship Id="rId660" Type="http://schemas.openxmlformats.org/officeDocument/2006/relationships/customXml" Target="../ink/ink1880.xml"/><Relationship Id="rId898" Type="http://schemas.openxmlformats.org/officeDocument/2006/relationships/image" Target="../media/image1976.png"/><Relationship Id="rId1083" Type="http://schemas.openxmlformats.org/officeDocument/2006/relationships/customXml" Target="../ink/ink2093.xml"/><Relationship Id="rId106" Type="http://schemas.openxmlformats.org/officeDocument/2006/relationships/customXml" Target="../ink/ink1601.xml"/><Relationship Id="rId313" Type="http://schemas.openxmlformats.org/officeDocument/2006/relationships/image" Target="../media/image1684.png"/><Relationship Id="rId758" Type="http://schemas.openxmlformats.org/officeDocument/2006/relationships/customXml" Target="../ink/ink1929.xml"/><Relationship Id="rId965" Type="http://schemas.openxmlformats.org/officeDocument/2006/relationships/customXml" Target="../ink/ink2033.xml"/><Relationship Id="rId10" Type="http://schemas.openxmlformats.org/officeDocument/2006/relationships/customXml" Target="../ink/ink1553.xml"/><Relationship Id="rId94" Type="http://schemas.openxmlformats.org/officeDocument/2006/relationships/customXml" Target="../ink/ink1595.xml"/><Relationship Id="rId397" Type="http://schemas.openxmlformats.org/officeDocument/2006/relationships/image" Target="../media/image1726.png"/><Relationship Id="rId520" Type="http://schemas.openxmlformats.org/officeDocument/2006/relationships/customXml" Target="../ink/ink1810.xml"/><Relationship Id="rId618" Type="http://schemas.openxmlformats.org/officeDocument/2006/relationships/customXml" Target="../ink/ink1859.xml"/><Relationship Id="rId825" Type="http://schemas.openxmlformats.org/officeDocument/2006/relationships/image" Target="../media/image1940.png"/><Relationship Id="rId257" Type="http://schemas.openxmlformats.org/officeDocument/2006/relationships/image" Target="../media/image1656.png"/><Relationship Id="rId464" Type="http://schemas.openxmlformats.org/officeDocument/2006/relationships/customXml" Target="../ink/ink1782.xml"/><Relationship Id="rId1010" Type="http://schemas.openxmlformats.org/officeDocument/2006/relationships/image" Target="../media/image2032.png"/><Relationship Id="rId1094" Type="http://schemas.openxmlformats.org/officeDocument/2006/relationships/customXml" Target="../ink/ink2099.xml"/><Relationship Id="rId117" Type="http://schemas.openxmlformats.org/officeDocument/2006/relationships/image" Target="../media/image1589.png"/><Relationship Id="rId671" Type="http://schemas.openxmlformats.org/officeDocument/2006/relationships/image" Target="../media/image1863.png"/><Relationship Id="rId769" Type="http://schemas.openxmlformats.org/officeDocument/2006/relationships/image" Target="../media/image1912.png"/><Relationship Id="rId976" Type="http://schemas.openxmlformats.org/officeDocument/2006/relationships/image" Target="../media/image2015.png"/><Relationship Id="rId324" Type="http://schemas.openxmlformats.org/officeDocument/2006/relationships/customXml" Target="../ink/ink1712.xml"/><Relationship Id="rId531" Type="http://schemas.openxmlformats.org/officeDocument/2006/relationships/image" Target="../media/image1793.png"/><Relationship Id="rId629" Type="http://schemas.openxmlformats.org/officeDocument/2006/relationships/image" Target="../media/image1842.png"/><Relationship Id="rId836" Type="http://schemas.openxmlformats.org/officeDocument/2006/relationships/customXml" Target="../ink/ink1968.xml"/><Relationship Id="rId1021" Type="http://schemas.openxmlformats.org/officeDocument/2006/relationships/customXml" Target="../ink/ink2061.xml"/><Relationship Id="rId903" Type="http://schemas.openxmlformats.org/officeDocument/2006/relationships/customXml" Target="../ink/ink2002.xml"/><Relationship Id="rId32" Type="http://schemas.openxmlformats.org/officeDocument/2006/relationships/customXml" Target="../ink/ink1564.xml"/><Relationship Id="rId181" Type="http://schemas.openxmlformats.org/officeDocument/2006/relationships/image" Target="../media/image1619.png"/><Relationship Id="rId279" Type="http://schemas.openxmlformats.org/officeDocument/2006/relationships/image" Target="../media/image1667.png"/><Relationship Id="rId486" Type="http://schemas.openxmlformats.org/officeDocument/2006/relationships/customXml" Target="../ink/ink1793.xml"/><Relationship Id="rId693" Type="http://schemas.openxmlformats.org/officeDocument/2006/relationships/image" Target="../media/image1874.png"/><Relationship Id="rId139" Type="http://schemas.openxmlformats.org/officeDocument/2006/relationships/image" Target="../media/image1599.png"/><Relationship Id="rId346" Type="http://schemas.openxmlformats.org/officeDocument/2006/relationships/customXml" Target="../ink/ink1723.xml"/><Relationship Id="rId553" Type="http://schemas.openxmlformats.org/officeDocument/2006/relationships/image" Target="../media/image1804.png"/><Relationship Id="rId760" Type="http://schemas.openxmlformats.org/officeDocument/2006/relationships/customXml" Target="../ink/ink1930.xml"/><Relationship Id="rId998" Type="http://schemas.openxmlformats.org/officeDocument/2006/relationships/image" Target="../media/image2026.png"/><Relationship Id="rId206" Type="http://schemas.openxmlformats.org/officeDocument/2006/relationships/customXml" Target="../ink/ink1652.xml"/><Relationship Id="rId413" Type="http://schemas.openxmlformats.org/officeDocument/2006/relationships/image" Target="../media/image1734.png"/><Relationship Id="rId858" Type="http://schemas.openxmlformats.org/officeDocument/2006/relationships/image" Target="../media/image1956.png"/><Relationship Id="rId1043" Type="http://schemas.openxmlformats.org/officeDocument/2006/relationships/customXml" Target="../ink/ink2072.xml"/><Relationship Id="rId620" Type="http://schemas.openxmlformats.org/officeDocument/2006/relationships/customXml" Target="../ink/ink1860.xml"/><Relationship Id="rId718" Type="http://schemas.openxmlformats.org/officeDocument/2006/relationships/customXml" Target="../ink/ink1909.xml"/><Relationship Id="rId925" Type="http://schemas.openxmlformats.org/officeDocument/2006/relationships/customXml" Target="../ink/ink2013.xml"/><Relationship Id="rId54" Type="http://schemas.openxmlformats.org/officeDocument/2006/relationships/customXml" Target="../ink/ink1575.xml"/><Relationship Id="rId270" Type="http://schemas.openxmlformats.org/officeDocument/2006/relationships/customXml" Target="../ink/ink1685.xml"/><Relationship Id="rId130" Type="http://schemas.openxmlformats.org/officeDocument/2006/relationships/customXml" Target="../ink/ink1613.xml"/><Relationship Id="rId368" Type="http://schemas.openxmlformats.org/officeDocument/2006/relationships/customXml" Target="../ink/ink1734.xml"/><Relationship Id="rId575" Type="http://schemas.openxmlformats.org/officeDocument/2006/relationships/image" Target="../media/image1815.png"/><Relationship Id="rId782" Type="http://schemas.openxmlformats.org/officeDocument/2006/relationships/customXml" Target="../ink/ink1941.xml"/><Relationship Id="rId228" Type="http://schemas.openxmlformats.org/officeDocument/2006/relationships/customXml" Target="../ink/ink1663.xml"/><Relationship Id="rId435" Type="http://schemas.openxmlformats.org/officeDocument/2006/relationships/image" Target="../media/image1745.png"/><Relationship Id="rId642" Type="http://schemas.openxmlformats.org/officeDocument/2006/relationships/customXml" Target="../ink/ink1871.xml"/><Relationship Id="rId1065" Type="http://schemas.openxmlformats.org/officeDocument/2006/relationships/image" Target="../media/image2059.png"/><Relationship Id="rId502" Type="http://schemas.openxmlformats.org/officeDocument/2006/relationships/customXml" Target="../ink/ink1801.xml"/><Relationship Id="rId947" Type="http://schemas.openxmlformats.org/officeDocument/2006/relationships/customXml" Target="../ink/ink2024.xml"/><Relationship Id="rId76" Type="http://schemas.openxmlformats.org/officeDocument/2006/relationships/customXml" Target="../ink/ink1586.xml"/><Relationship Id="rId807" Type="http://schemas.openxmlformats.org/officeDocument/2006/relationships/image" Target="../media/image193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1.png"/><Relationship Id="rId671" Type="http://schemas.openxmlformats.org/officeDocument/2006/relationships/customXml" Target="../ink/ink2436.xml"/><Relationship Id="rId769" Type="http://schemas.openxmlformats.org/officeDocument/2006/relationships/customXml" Target="../ink/ink2485.xml"/><Relationship Id="rId976" Type="http://schemas.openxmlformats.org/officeDocument/2006/relationships/image" Target="../media/image2391.png"/><Relationship Id="rId21" Type="http://schemas.openxmlformats.org/officeDocument/2006/relationships/image" Target="../media/image1853.png"/><Relationship Id="rId324" Type="http://schemas.openxmlformats.org/officeDocument/2006/relationships/customXml" Target="../ink/ink2262.xml"/><Relationship Id="rId531" Type="http://schemas.openxmlformats.org/officeDocument/2006/relationships/customXml" Target="../ink/ink2366.xml"/><Relationship Id="rId629" Type="http://schemas.openxmlformats.org/officeDocument/2006/relationships/customXml" Target="../ink/ink2415.xml"/><Relationship Id="rId170" Type="http://schemas.openxmlformats.org/officeDocument/2006/relationships/customXml" Target="../ink/ink2185.xml"/><Relationship Id="rId836" Type="http://schemas.openxmlformats.org/officeDocument/2006/relationships/image" Target="../media/image2321.png"/><Relationship Id="rId268" Type="http://schemas.openxmlformats.org/officeDocument/2006/relationships/customXml" Target="../ink/ink2234.xml"/><Relationship Id="rId475" Type="http://schemas.openxmlformats.org/officeDocument/2006/relationships/customXml" Target="../ink/ink2338.xml"/><Relationship Id="rId682" Type="http://schemas.openxmlformats.org/officeDocument/2006/relationships/image" Target="../media/image2245.png"/><Relationship Id="rId903" Type="http://schemas.openxmlformats.org/officeDocument/2006/relationships/customXml" Target="../ink/ink2552.xml"/><Relationship Id="rId32" Type="http://schemas.openxmlformats.org/officeDocument/2006/relationships/customXml" Target="../ink/ink2116.xml"/><Relationship Id="rId128" Type="http://schemas.openxmlformats.org/officeDocument/2006/relationships/customXml" Target="../ink/ink2164.xml"/><Relationship Id="rId335" Type="http://schemas.openxmlformats.org/officeDocument/2006/relationships/image" Target="../media/image2019.png"/><Relationship Id="rId542" Type="http://schemas.openxmlformats.org/officeDocument/2006/relationships/image" Target="../media/image2175.png"/><Relationship Id="rId181" Type="http://schemas.openxmlformats.org/officeDocument/2006/relationships/image" Target="../media/image1933.png"/><Relationship Id="rId402" Type="http://schemas.openxmlformats.org/officeDocument/2006/relationships/customXml" Target="../ink/ink2301.xml"/><Relationship Id="rId847" Type="http://schemas.openxmlformats.org/officeDocument/2006/relationships/customXml" Target="../ink/ink2524.xml"/><Relationship Id="rId279" Type="http://schemas.openxmlformats.org/officeDocument/2006/relationships/image" Target="../media/image1991.png"/><Relationship Id="rId486" Type="http://schemas.openxmlformats.org/officeDocument/2006/relationships/image" Target="../media/image2147.png"/><Relationship Id="rId693" Type="http://schemas.openxmlformats.org/officeDocument/2006/relationships/customXml" Target="../ink/ink2447.xml"/><Relationship Id="rId707" Type="http://schemas.openxmlformats.org/officeDocument/2006/relationships/customXml" Target="../ink/ink2454.xml"/><Relationship Id="rId914" Type="http://schemas.openxmlformats.org/officeDocument/2006/relationships/image" Target="../media/image2360.png"/><Relationship Id="rId43" Type="http://schemas.openxmlformats.org/officeDocument/2006/relationships/image" Target="../media/image1864.png"/><Relationship Id="rId139" Type="http://schemas.openxmlformats.org/officeDocument/2006/relationships/image" Target="../media/image1912.png"/><Relationship Id="rId346" Type="http://schemas.openxmlformats.org/officeDocument/2006/relationships/customXml" Target="../ink/ink2273.xml"/><Relationship Id="rId553" Type="http://schemas.openxmlformats.org/officeDocument/2006/relationships/customXml" Target="../ink/ink2377.xml"/><Relationship Id="rId760" Type="http://schemas.openxmlformats.org/officeDocument/2006/relationships/image" Target="../media/image2283.png"/><Relationship Id="rId192" Type="http://schemas.openxmlformats.org/officeDocument/2006/relationships/customXml" Target="../ink/ink2196.xml"/><Relationship Id="rId206" Type="http://schemas.openxmlformats.org/officeDocument/2006/relationships/customXml" Target="../ink/ink2203.xml"/><Relationship Id="rId413" Type="http://schemas.openxmlformats.org/officeDocument/2006/relationships/image" Target="../media/image2112.png"/><Relationship Id="rId858" Type="http://schemas.openxmlformats.org/officeDocument/2006/relationships/image" Target="../media/image2332.png"/><Relationship Id="rId497" Type="http://schemas.openxmlformats.org/officeDocument/2006/relationships/customXml" Target="../ink/ink2349.xml"/><Relationship Id="rId620" Type="http://schemas.openxmlformats.org/officeDocument/2006/relationships/image" Target="../media/image2214.png"/><Relationship Id="rId718" Type="http://schemas.openxmlformats.org/officeDocument/2006/relationships/image" Target="../media/image2262.png"/><Relationship Id="rId925" Type="http://schemas.openxmlformats.org/officeDocument/2006/relationships/customXml" Target="../ink/ink2563.xml"/><Relationship Id="rId357" Type="http://schemas.openxmlformats.org/officeDocument/2006/relationships/image" Target="../media/image2084.png"/><Relationship Id="rId54" Type="http://schemas.openxmlformats.org/officeDocument/2006/relationships/customXml" Target="../ink/ink2127.xml"/><Relationship Id="rId217" Type="http://schemas.openxmlformats.org/officeDocument/2006/relationships/image" Target="../media/image1950.png"/><Relationship Id="rId564" Type="http://schemas.openxmlformats.org/officeDocument/2006/relationships/image" Target="../media/image2186.png"/><Relationship Id="rId771" Type="http://schemas.openxmlformats.org/officeDocument/2006/relationships/customXml" Target="../ink/ink2486.xml"/><Relationship Id="rId869" Type="http://schemas.openxmlformats.org/officeDocument/2006/relationships/customXml" Target="../ink/ink2535.xml"/><Relationship Id="rId424" Type="http://schemas.openxmlformats.org/officeDocument/2006/relationships/customXml" Target="../ink/ink2312.xml"/><Relationship Id="rId631" Type="http://schemas.openxmlformats.org/officeDocument/2006/relationships/customXml" Target="../ink/ink2416.xml"/><Relationship Id="rId729" Type="http://schemas.openxmlformats.org/officeDocument/2006/relationships/customXml" Target="../ink/ink2465.xml"/><Relationship Id="rId270" Type="http://schemas.openxmlformats.org/officeDocument/2006/relationships/customXml" Target="../ink/ink2235.xml"/><Relationship Id="rId936" Type="http://schemas.openxmlformats.org/officeDocument/2006/relationships/image" Target="../media/image2371.png"/><Relationship Id="rId65" Type="http://schemas.openxmlformats.org/officeDocument/2006/relationships/image" Target="../media/image1875.png"/><Relationship Id="rId130" Type="http://schemas.openxmlformats.org/officeDocument/2006/relationships/customXml" Target="../ink/ink2165.xml"/><Relationship Id="rId368" Type="http://schemas.openxmlformats.org/officeDocument/2006/relationships/customXml" Target="../ink/ink2284.xml"/><Relationship Id="rId575" Type="http://schemas.openxmlformats.org/officeDocument/2006/relationships/customXml" Target="../ink/ink2388.xml"/><Relationship Id="rId782" Type="http://schemas.openxmlformats.org/officeDocument/2006/relationships/image" Target="../media/image2294.png"/><Relationship Id="rId228" Type="http://schemas.openxmlformats.org/officeDocument/2006/relationships/customXml" Target="../ink/ink2214.xml"/><Relationship Id="rId435" Type="http://schemas.openxmlformats.org/officeDocument/2006/relationships/customXml" Target="../ink/ink2318.xml"/><Relationship Id="rId642" Type="http://schemas.openxmlformats.org/officeDocument/2006/relationships/image" Target="../media/image2225.png"/><Relationship Id="rId281" Type="http://schemas.openxmlformats.org/officeDocument/2006/relationships/image" Target="../media/image1992.png"/><Relationship Id="rId502" Type="http://schemas.openxmlformats.org/officeDocument/2006/relationships/image" Target="../media/image2155.png"/><Relationship Id="rId947" Type="http://schemas.openxmlformats.org/officeDocument/2006/relationships/customXml" Target="../ink/ink2574.xml"/><Relationship Id="rId76" Type="http://schemas.openxmlformats.org/officeDocument/2006/relationships/customXml" Target="../ink/ink2138.xml"/><Relationship Id="rId141" Type="http://schemas.openxmlformats.org/officeDocument/2006/relationships/image" Target="../media/image1913.png"/><Relationship Id="rId379" Type="http://schemas.openxmlformats.org/officeDocument/2006/relationships/image" Target="../media/image2095.png"/><Relationship Id="rId586" Type="http://schemas.openxmlformats.org/officeDocument/2006/relationships/image" Target="../media/image2197.png"/><Relationship Id="rId793" Type="http://schemas.openxmlformats.org/officeDocument/2006/relationships/customXml" Target="../ink/ink2497.xml"/><Relationship Id="rId807" Type="http://schemas.openxmlformats.org/officeDocument/2006/relationships/customXml" Target="../ink/ink2504.xml"/><Relationship Id="rId7" Type="http://schemas.openxmlformats.org/officeDocument/2006/relationships/image" Target="../media/image1846.png"/><Relationship Id="rId239" Type="http://schemas.openxmlformats.org/officeDocument/2006/relationships/image" Target="../media/image1965.png"/><Relationship Id="rId446" Type="http://schemas.openxmlformats.org/officeDocument/2006/relationships/image" Target="../media/image2127.png"/><Relationship Id="rId653" Type="http://schemas.openxmlformats.org/officeDocument/2006/relationships/customXml" Target="../ink/ink2427.xml"/><Relationship Id="rId292" Type="http://schemas.openxmlformats.org/officeDocument/2006/relationships/customXml" Target="../ink/ink2246.xml"/><Relationship Id="rId306" Type="http://schemas.openxmlformats.org/officeDocument/2006/relationships/customXml" Target="../ink/ink2253.xml"/><Relationship Id="rId860" Type="http://schemas.openxmlformats.org/officeDocument/2006/relationships/image" Target="../media/image2333.png"/><Relationship Id="rId958" Type="http://schemas.openxmlformats.org/officeDocument/2006/relationships/image" Target="../media/image2382.png"/><Relationship Id="rId87" Type="http://schemas.openxmlformats.org/officeDocument/2006/relationships/image" Target="../media/image1886.png"/><Relationship Id="rId513" Type="http://schemas.openxmlformats.org/officeDocument/2006/relationships/customXml" Target="../ink/ink2357.xml"/><Relationship Id="rId597" Type="http://schemas.openxmlformats.org/officeDocument/2006/relationships/customXml" Target="../ink/ink2399.xml"/><Relationship Id="rId720" Type="http://schemas.openxmlformats.org/officeDocument/2006/relationships/image" Target="../media/image2263.png"/><Relationship Id="rId818" Type="http://schemas.openxmlformats.org/officeDocument/2006/relationships/image" Target="../media/image2312.png"/><Relationship Id="rId152" Type="http://schemas.openxmlformats.org/officeDocument/2006/relationships/customXml" Target="../ink/ink2176.xml"/><Relationship Id="rId457" Type="http://schemas.openxmlformats.org/officeDocument/2006/relationships/customXml" Target="../ink/ink2329.xml"/><Relationship Id="rId664" Type="http://schemas.openxmlformats.org/officeDocument/2006/relationships/image" Target="../media/image2236.png"/><Relationship Id="rId871" Type="http://schemas.openxmlformats.org/officeDocument/2006/relationships/customXml" Target="../ink/ink2536.xml"/><Relationship Id="rId969" Type="http://schemas.openxmlformats.org/officeDocument/2006/relationships/customXml" Target="../ink/ink2585.xml"/><Relationship Id="rId14" Type="http://schemas.openxmlformats.org/officeDocument/2006/relationships/customXml" Target="../ink/ink2107.xml"/><Relationship Id="rId317" Type="http://schemas.openxmlformats.org/officeDocument/2006/relationships/image" Target="../media/image2010.png"/><Relationship Id="rId524" Type="http://schemas.openxmlformats.org/officeDocument/2006/relationships/image" Target="../media/image2166.png"/><Relationship Id="rId731" Type="http://schemas.openxmlformats.org/officeDocument/2006/relationships/customXml" Target="../ink/ink2466.xml"/><Relationship Id="rId98" Type="http://schemas.openxmlformats.org/officeDocument/2006/relationships/customXml" Target="../ink/ink2149.xml"/><Relationship Id="rId163" Type="http://schemas.openxmlformats.org/officeDocument/2006/relationships/image" Target="../media/image1924.png"/><Relationship Id="rId370" Type="http://schemas.openxmlformats.org/officeDocument/2006/relationships/customXml" Target="../ink/ink2285.xml"/><Relationship Id="rId829" Type="http://schemas.openxmlformats.org/officeDocument/2006/relationships/customXml" Target="../ink/ink2515.xml"/><Relationship Id="rId230" Type="http://schemas.openxmlformats.org/officeDocument/2006/relationships/customXml" Target="../ink/ink2215.xml"/><Relationship Id="rId468" Type="http://schemas.openxmlformats.org/officeDocument/2006/relationships/image" Target="../media/image2138.png"/><Relationship Id="rId675" Type="http://schemas.openxmlformats.org/officeDocument/2006/relationships/customXml" Target="../ink/ink2438.xml"/><Relationship Id="rId882" Type="http://schemas.openxmlformats.org/officeDocument/2006/relationships/image" Target="../media/image2344.png"/><Relationship Id="rId25" Type="http://schemas.openxmlformats.org/officeDocument/2006/relationships/image" Target="../media/image1855.png"/><Relationship Id="rId328" Type="http://schemas.openxmlformats.org/officeDocument/2006/relationships/customXml" Target="../ink/ink2264.xml"/><Relationship Id="rId535" Type="http://schemas.openxmlformats.org/officeDocument/2006/relationships/customXml" Target="../ink/ink2368.xml"/><Relationship Id="rId742" Type="http://schemas.openxmlformats.org/officeDocument/2006/relationships/image" Target="../media/image2274.png"/><Relationship Id="rId174" Type="http://schemas.openxmlformats.org/officeDocument/2006/relationships/customXml" Target="../ink/ink2187.xml"/><Relationship Id="rId381" Type="http://schemas.openxmlformats.org/officeDocument/2006/relationships/image" Target="../media/image2096.png"/><Relationship Id="rId602" Type="http://schemas.openxmlformats.org/officeDocument/2006/relationships/image" Target="../media/image2205.png"/><Relationship Id="rId241" Type="http://schemas.openxmlformats.org/officeDocument/2006/relationships/image" Target="../media/image1966.png"/><Relationship Id="rId479" Type="http://schemas.openxmlformats.org/officeDocument/2006/relationships/customXml" Target="../ink/ink2340.xml"/><Relationship Id="rId686" Type="http://schemas.openxmlformats.org/officeDocument/2006/relationships/image" Target="../media/image2247.png"/><Relationship Id="rId893" Type="http://schemas.openxmlformats.org/officeDocument/2006/relationships/customXml" Target="../ink/ink2547.xml"/><Relationship Id="rId907" Type="http://schemas.openxmlformats.org/officeDocument/2006/relationships/customXml" Target="../ink/ink2554.xml"/><Relationship Id="rId36" Type="http://schemas.openxmlformats.org/officeDocument/2006/relationships/customXml" Target="../ink/ink2118.xml"/><Relationship Id="rId339" Type="http://schemas.openxmlformats.org/officeDocument/2006/relationships/image" Target="../media/image2021.png"/><Relationship Id="rId546" Type="http://schemas.openxmlformats.org/officeDocument/2006/relationships/image" Target="../media/image2177.png"/><Relationship Id="rId753" Type="http://schemas.openxmlformats.org/officeDocument/2006/relationships/customXml" Target="../ink/ink2477.xml"/><Relationship Id="rId101" Type="http://schemas.openxmlformats.org/officeDocument/2006/relationships/image" Target="../media/image1893.png"/><Relationship Id="rId185" Type="http://schemas.openxmlformats.org/officeDocument/2006/relationships/image" Target="../media/image1935.png"/><Relationship Id="rId406" Type="http://schemas.openxmlformats.org/officeDocument/2006/relationships/customXml" Target="../ink/ink2303.xml"/><Relationship Id="rId960" Type="http://schemas.openxmlformats.org/officeDocument/2006/relationships/image" Target="../media/image2383.png"/><Relationship Id="rId392" Type="http://schemas.openxmlformats.org/officeDocument/2006/relationships/customXml" Target="../ink/ink2296.xml"/><Relationship Id="rId613" Type="http://schemas.openxmlformats.org/officeDocument/2006/relationships/customXml" Target="../ink/ink2407.xml"/><Relationship Id="rId697" Type="http://schemas.openxmlformats.org/officeDocument/2006/relationships/customXml" Target="../ink/ink2449.xml"/><Relationship Id="rId820" Type="http://schemas.openxmlformats.org/officeDocument/2006/relationships/image" Target="../media/image2313.png"/><Relationship Id="rId918" Type="http://schemas.openxmlformats.org/officeDocument/2006/relationships/image" Target="../media/image2362.png"/><Relationship Id="rId252" Type="http://schemas.openxmlformats.org/officeDocument/2006/relationships/customXml" Target="../ink/ink2226.xml"/><Relationship Id="rId47" Type="http://schemas.openxmlformats.org/officeDocument/2006/relationships/image" Target="../media/image1866.png"/><Relationship Id="rId112" Type="http://schemas.openxmlformats.org/officeDocument/2006/relationships/customXml" Target="../ink/ink2156.xml"/><Relationship Id="rId557" Type="http://schemas.openxmlformats.org/officeDocument/2006/relationships/customXml" Target="../ink/ink2379.xml"/><Relationship Id="rId764" Type="http://schemas.openxmlformats.org/officeDocument/2006/relationships/image" Target="../media/image2285.png"/><Relationship Id="rId971" Type="http://schemas.openxmlformats.org/officeDocument/2006/relationships/customXml" Target="../ink/ink2586.xml"/><Relationship Id="rId196" Type="http://schemas.openxmlformats.org/officeDocument/2006/relationships/customXml" Target="../ink/ink2198.xml"/><Relationship Id="rId417" Type="http://schemas.openxmlformats.org/officeDocument/2006/relationships/image" Target="../media/image2114.png"/><Relationship Id="rId624" Type="http://schemas.openxmlformats.org/officeDocument/2006/relationships/image" Target="../media/image2216.png"/><Relationship Id="rId831" Type="http://schemas.openxmlformats.org/officeDocument/2006/relationships/customXml" Target="../ink/ink2516.xml"/><Relationship Id="rId263" Type="http://schemas.openxmlformats.org/officeDocument/2006/relationships/image" Target="../media/image2081.png"/><Relationship Id="rId470" Type="http://schemas.openxmlformats.org/officeDocument/2006/relationships/image" Target="../media/image2139.png"/><Relationship Id="rId929" Type="http://schemas.openxmlformats.org/officeDocument/2006/relationships/customXml" Target="../ink/ink2565.xml"/><Relationship Id="rId58" Type="http://schemas.openxmlformats.org/officeDocument/2006/relationships/customXml" Target="../ink/ink2129.xml"/><Relationship Id="rId123" Type="http://schemas.openxmlformats.org/officeDocument/2006/relationships/image" Target="../media/image1904.png"/><Relationship Id="rId330" Type="http://schemas.openxmlformats.org/officeDocument/2006/relationships/customXml" Target="../ink/ink2265.xml"/><Relationship Id="rId568" Type="http://schemas.openxmlformats.org/officeDocument/2006/relationships/image" Target="../media/image2188.png"/><Relationship Id="rId775" Type="http://schemas.openxmlformats.org/officeDocument/2006/relationships/customXml" Target="../ink/ink2488.xml"/><Relationship Id="rId982" Type="http://schemas.openxmlformats.org/officeDocument/2006/relationships/image" Target="../media/image2394.png"/><Relationship Id="rId428" Type="http://schemas.openxmlformats.org/officeDocument/2006/relationships/customXml" Target="../ink/ink2314.xml"/><Relationship Id="rId635" Type="http://schemas.openxmlformats.org/officeDocument/2006/relationships/customXml" Target="../ink/ink2418.xml"/><Relationship Id="rId842" Type="http://schemas.openxmlformats.org/officeDocument/2006/relationships/image" Target="../media/image2324.png"/><Relationship Id="rId274" Type="http://schemas.openxmlformats.org/officeDocument/2006/relationships/customXml" Target="../ink/ink2237.xml"/><Relationship Id="rId481" Type="http://schemas.openxmlformats.org/officeDocument/2006/relationships/customXml" Target="../ink/ink2341.xml"/><Relationship Id="rId702" Type="http://schemas.openxmlformats.org/officeDocument/2006/relationships/image" Target="../media/image2254.png"/><Relationship Id="rId69" Type="http://schemas.openxmlformats.org/officeDocument/2006/relationships/image" Target="../media/image1877.png"/><Relationship Id="rId134" Type="http://schemas.openxmlformats.org/officeDocument/2006/relationships/customXml" Target="../ink/ink2167.xml"/><Relationship Id="rId579" Type="http://schemas.openxmlformats.org/officeDocument/2006/relationships/customXml" Target="../ink/ink2390.xml"/><Relationship Id="rId786" Type="http://schemas.openxmlformats.org/officeDocument/2006/relationships/image" Target="../media/image2296.png"/><Relationship Id="rId341" Type="http://schemas.openxmlformats.org/officeDocument/2006/relationships/image" Target="../media/image2023.png"/><Relationship Id="rId439" Type="http://schemas.openxmlformats.org/officeDocument/2006/relationships/customXml" Target="../ink/ink2320.xml"/><Relationship Id="rId646" Type="http://schemas.openxmlformats.org/officeDocument/2006/relationships/image" Target="../media/image2227.png"/><Relationship Id="rId201" Type="http://schemas.openxmlformats.org/officeDocument/2006/relationships/image" Target="../media/image1943.png"/><Relationship Id="rId285" Type="http://schemas.openxmlformats.org/officeDocument/2006/relationships/image" Target="../media/image1994.png"/><Relationship Id="rId506" Type="http://schemas.openxmlformats.org/officeDocument/2006/relationships/image" Target="../media/image2157.png"/><Relationship Id="rId853" Type="http://schemas.openxmlformats.org/officeDocument/2006/relationships/customXml" Target="../ink/ink2527.xml"/><Relationship Id="rId492" Type="http://schemas.openxmlformats.org/officeDocument/2006/relationships/image" Target="../media/image2150.png"/><Relationship Id="rId713" Type="http://schemas.openxmlformats.org/officeDocument/2006/relationships/customXml" Target="../ink/ink2457.xml"/><Relationship Id="rId797" Type="http://schemas.openxmlformats.org/officeDocument/2006/relationships/customXml" Target="../ink/ink2499.xml"/><Relationship Id="rId920" Type="http://schemas.openxmlformats.org/officeDocument/2006/relationships/image" Target="../media/image2363.png"/><Relationship Id="rId145" Type="http://schemas.openxmlformats.org/officeDocument/2006/relationships/image" Target="../media/image1915.png"/><Relationship Id="rId352" Type="http://schemas.openxmlformats.org/officeDocument/2006/relationships/customXml" Target="../ink/ink2276.xml"/><Relationship Id="rId212" Type="http://schemas.openxmlformats.org/officeDocument/2006/relationships/customXml" Target="../ink/ink2206.xml"/><Relationship Id="rId657" Type="http://schemas.openxmlformats.org/officeDocument/2006/relationships/customXml" Target="../ink/ink2429.xml"/><Relationship Id="rId864" Type="http://schemas.openxmlformats.org/officeDocument/2006/relationships/image" Target="../media/image2335.png"/><Relationship Id="rId296" Type="http://schemas.openxmlformats.org/officeDocument/2006/relationships/customXml" Target="../ink/ink2248.xml"/><Relationship Id="rId517" Type="http://schemas.openxmlformats.org/officeDocument/2006/relationships/customXml" Target="../ink/ink2359.xml"/><Relationship Id="rId724" Type="http://schemas.openxmlformats.org/officeDocument/2006/relationships/image" Target="../media/image2265.png"/><Relationship Id="rId931" Type="http://schemas.openxmlformats.org/officeDocument/2006/relationships/customXml" Target="../ink/ink2566.xml"/><Relationship Id="rId60" Type="http://schemas.openxmlformats.org/officeDocument/2006/relationships/customXml" Target="../ink/ink2130.xml"/><Relationship Id="rId156" Type="http://schemas.openxmlformats.org/officeDocument/2006/relationships/customXml" Target="../ink/ink2178.xml"/><Relationship Id="rId363" Type="http://schemas.openxmlformats.org/officeDocument/2006/relationships/image" Target="../media/image2087.png"/><Relationship Id="rId570" Type="http://schemas.openxmlformats.org/officeDocument/2006/relationships/image" Target="../media/image2189.png"/><Relationship Id="rId223" Type="http://schemas.openxmlformats.org/officeDocument/2006/relationships/image" Target="../media/image1957.png"/><Relationship Id="rId430" Type="http://schemas.openxmlformats.org/officeDocument/2006/relationships/customXml" Target="../ink/ink2315.xml"/><Relationship Id="rId668" Type="http://schemas.openxmlformats.org/officeDocument/2006/relationships/image" Target="../media/image2238.png"/><Relationship Id="rId875" Type="http://schemas.openxmlformats.org/officeDocument/2006/relationships/customXml" Target="../ink/ink2538.xml"/><Relationship Id="rId18" Type="http://schemas.openxmlformats.org/officeDocument/2006/relationships/customXml" Target="../ink/ink2109.xml"/><Relationship Id="rId528" Type="http://schemas.openxmlformats.org/officeDocument/2006/relationships/image" Target="../media/image2168.png"/><Relationship Id="rId735" Type="http://schemas.openxmlformats.org/officeDocument/2006/relationships/customXml" Target="../ink/ink2468.xml"/><Relationship Id="rId942" Type="http://schemas.openxmlformats.org/officeDocument/2006/relationships/image" Target="../media/image2374.png"/><Relationship Id="rId167" Type="http://schemas.openxmlformats.org/officeDocument/2006/relationships/image" Target="../media/image1926.png"/><Relationship Id="rId374" Type="http://schemas.openxmlformats.org/officeDocument/2006/relationships/customXml" Target="../ink/ink2287.xml"/><Relationship Id="rId581" Type="http://schemas.openxmlformats.org/officeDocument/2006/relationships/customXml" Target="../ink/ink2391.xml"/><Relationship Id="rId71" Type="http://schemas.openxmlformats.org/officeDocument/2006/relationships/image" Target="../media/image1878.png"/><Relationship Id="rId234" Type="http://schemas.openxmlformats.org/officeDocument/2006/relationships/customXml" Target="../ink/ink2217.xml"/><Relationship Id="rId679" Type="http://schemas.openxmlformats.org/officeDocument/2006/relationships/customXml" Target="../ink/ink2440.xml"/><Relationship Id="rId802" Type="http://schemas.openxmlformats.org/officeDocument/2006/relationships/image" Target="../media/image2304.png"/><Relationship Id="rId886" Type="http://schemas.openxmlformats.org/officeDocument/2006/relationships/image" Target="../media/image2346.png"/><Relationship Id="rId2" Type="http://schemas.openxmlformats.org/officeDocument/2006/relationships/customXml" Target="../ink/ink2101.xml"/><Relationship Id="rId29" Type="http://schemas.openxmlformats.org/officeDocument/2006/relationships/image" Target="../media/image1857.png"/><Relationship Id="rId441" Type="http://schemas.openxmlformats.org/officeDocument/2006/relationships/customXml" Target="../ink/ink2321.xml"/><Relationship Id="rId539" Type="http://schemas.openxmlformats.org/officeDocument/2006/relationships/customXml" Target="../ink/ink2370.xml"/><Relationship Id="rId746" Type="http://schemas.openxmlformats.org/officeDocument/2006/relationships/image" Target="../media/image2276.png"/><Relationship Id="rId178" Type="http://schemas.openxmlformats.org/officeDocument/2006/relationships/customXml" Target="../ink/ink2189.xml"/><Relationship Id="rId301" Type="http://schemas.openxmlformats.org/officeDocument/2006/relationships/image" Target="../media/image2002.png"/><Relationship Id="rId953" Type="http://schemas.openxmlformats.org/officeDocument/2006/relationships/customXml" Target="../ink/ink2577.xml"/><Relationship Id="rId82" Type="http://schemas.openxmlformats.org/officeDocument/2006/relationships/customXml" Target="../ink/ink2141.xml"/><Relationship Id="rId385" Type="http://schemas.openxmlformats.org/officeDocument/2006/relationships/image" Target="../media/image2098.png"/><Relationship Id="rId592" Type="http://schemas.openxmlformats.org/officeDocument/2006/relationships/image" Target="../media/image2200.png"/><Relationship Id="rId606" Type="http://schemas.openxmlformats.org/officeDocument/2006/relationships/image" Target="../media/image2207.png"/><Relationship Id="rId813" Type="http://schemas.openxmlformats.org/officeDocument/2006/relationships/customXml" Target="../ink/ink2507.xml"/><Relationship Id="rId245" Type="http://schemas.openxmlformats.org/officeDocument/2006/relationships/image" Target="../media/image1968.png"/><Relationship Id="rId452" Type="http://schemas.openxmlformats.org/officeDocument/2006/relationships/image" Target="../media/image2130.png"/><Relationship Id="rId897" Type="http://schemas.openxmlformats.org/officeDocument/2006/relationships/customXml" Target="../ink/ink2549.xml"/><Relationship Id="rId105" Type="http://schemas.openxmlformats.org/officeDocument/2006/relationships/image" Target="../media/image1895.png"/><Relationship Id="rId312" Type="http://schemas.openxmlformats.org/officeDocument/2006/relationships/customXml" Target="../ink/ink2256.xml"/><Relationship Id="rId757" Type="http://schemas.openxmlformats.org/officeDocument/2006/relationships/customXml" Target="../ink/ink2479.xml"/><Relationship Id="rId964" Type="http://schemas.openxmlformats.org/officeDocument/2006/relationships/image" Target="../media/image2385.png"/><Relationship Id="rId93" Type="http://schemas.openxmlformats.org/officeDocument/2006/relationships/image" Target="../media/image1889.png"/><Relationship Id="rId189" Type="http://schemas.openxmlformats.org/officeDocument/2006/relationships/image" Target="../media/image1937.png"/><Relationship Id="rId396" Type="http://schemas.openxmlformats.org/officeDocument/2006/relationships/customXml" Target="../ink/ink2298.xml"/><Relationship Id="rId617" Type="http://schemas.openxmlformats.org/officeDocument/2006/relationships/customXml" Target="../ink/ink2409.xml"/><Relationship Id="rId824" Type="http://schemas.openxmlformats.org/officeDocument/2006/relationships/image" Target="../media/image2315.png"/><Relationship Id="rId256" Type="http://schemas.openxmlformats.org/officeDocument/2006/relationships/customXml" Target="../ink/ink2228.xml"/><Relationship Id="rId463" Type="http://schemas.openxmlformats.org/officeDocument/2006/relationships/customXml" Target="../ink/ink2332.xml"/><Relationship Id="rId670" Type="http://schemas.openxmlformats.org/officeDocument/2006/relationships/image" Target="../media/image2239.png"/><Relationship Id="rId116" Type="http://schemas.openxmlformats.org/officeDocument/2006/relationships/customXml" Target="../ink/ink2158.xml"/><Relationship Id="rId323" Type="http://schemas.openxmlformats.org/officeDocument/2006/relationships/image" Target="../media/image2013.png"/><Relationship Id="rId530" Type="http://schemas.openxmlformats.org/officeDocument/2006/relationships/image" Target="../media/image2169.png"/><Relationship Id="rId768" Type="http://schemas.openxmlformats.org/officeDocument/2006/relationships/image" Target="../media/image2287.png"/><Relationship Id="rId975" Type="http://schemas.openxmlformats.org/officeDocument/2006/relationships/customXml" Target="../ink/ink2588.xml"/><Relationship Id="rId20" Type="http://schemas.openxmlformats.org/officeDocument/2006/relationships/customXml" Target="../ink/ink2110.xml"/><Relationship Id="rId628" Type="http://schemas.openxmlformats.org/officeDocument/2006/relationships/image" Target="../media/image2218.png"/><Relationship Id="rId835" Type="http://schemas.openxmlformats.org/officeDocument/2006/relationships/customXml" Target="../ink/ink2518.xml"/><Relationship Id="rId267" Type="http://schemas.openxmlformats.org/officeDocument/2006/relationships/image" Target="../media/image1985.png"/><Relationship Id="rId474" Type="http://schemas.openxmlformats.org/officeDocument/2006/relationships/image" Target="../media/image2141.png"/><Relationship Id="rId127" Type="http://schemas.openxmlformats.org/officeDocument/2006/relationships/image" Target="../media/image1906.png"/><Relationship Id="rId681" Type="http://schemas.openxmlformats.org/officeDocument/2006/relationships/customXml" Target="../ink/ink2441.xml"/><Relationship Id="rId779" Type="http://schemas.openxmlformats.org/officeDocument/2006/relationships/customXml" Target="../ink/ink2490.xml"/><Relationship Id="rId902" Type="http://schemas.openxmlformats.org/officeDocument/2006/relationships/image" Target="../media/image2354.png"/><Relationship Id="rId986" Type="http://schemas.openxmlformats.org/officeDocument/2006/relationships/image" Target="../media/image2396.png"/><Relationship Id="rId31" Type="http://schemas.openxmlformats.org/officeDocument/2006/relationships/image" Target="../media/image1858.png"/><Relationship Id="rId334" Type="http://schemas.openxmlformats.org/officeDocument/2006/relationships/customXml" Target="../ink/ink2267.xml"/><Relationship Id="rId541" Type="http://schemas.openxmlformats.org/officeDocument/2006/relationships/customXml" Target="../ink/ink2371.xml"/><Relationship Id="rId639" Type="http://schemas.openxmlformats.org/officeDocument/2006/relationships/customXml" Target="../ink/ink2420.xml"/><Relationship Id="rId180" Type="http://schemas.openxmlformats.org/officeDocument/2006/relationships/customXml" Target="../ink/ink2190.xml"/><Relationship Id="rId278" Type="http://schemas.openxmlformats.org/officeDocument/2006/relationships/customXml" Target="../ink/ink2239.xml"/><Relationship Id="rId401" Type="http://schemas.openxmlformats.org/officeDocument/2006/relationships/image" Target="../media/image2106.png"/><Relationship Id="rId846" Type="http://schemas.openxmlformats.org/officeDocument/2006/relationships/image" Target="../media/image2326.png"/><Relationship Id="rId485" Type="http://schemas.openxmlformats.org/officeDocument/2006/relationships/customXml" Target="../ink/ink2343.xml"/><Relationship Id="rId692" Type="http://schemas.openxmlformats.org/officeDocument/2006/relationships/image" Target="../media/image2250.png"/><Relationship Id="rId706" Type="http://schemas.openxmlformats.org/officeDocument/2006/relationships/image" Target="../media/image2256.png"/><Relationship Id="rId913" Type="http://schemas.openxmlformats.org/officeDocument/2006/relationships/customXml" Target="../ink/ink2557.xml"/><Relationship Id="rId42" Type="http://schemas.openxmlformats.org/officeDocument/2006/relationships/customXml" Target="../ink/ink2121.xml"/><Relationship Id="rId138" Type="http://schemas.openxmlformats.org/officeDocument/2006/relationships/customXml" Target="../ink/ink2169.xml"/><Relationship Id="rId345" Type="http://schemas.openxmlformats.org/officeDocument/2006/relationships/image" Target="../media/image2025.png"/><Relationship Id="rId552" Type="http://schemas.openxmlformats.org/officeDocument/2006/relationships/image" Target="../media/image2180.png"/><Relationship Id="rId191" Type="http://schemas.openxmlformats.org/officeDocument/2006/relationships/image" Target="../media/image1938.png"/><Relationship Id="rId205" Type="http://schemas.openxmlformats.org/officeDocument/2006/relationships/image" Target="../media/image1945.png"/><Relationship Id="rId412" Type="http://schemas.openxmlformats.org/officeDocument/2006/relationships/customXml" Target="../ink/ink2306.xml"/><Relationship Id="rId857" Type="http://schemas.openxmlformats.org/officeDocument/2006/relationships/customXml" Target="../ink/ink2529.xml"/><Relationship Id="rId289" Type="http://schemas.openxmlformats.org/officeDocument/2006/relationships/image" Target="../media/image1996.png"/><Relationship Id="rId496" Type="http://schemas.openxmlformats.org/officeDocument/2006/relationships/image" Target="../media/image2152.png"/><Relationship Id="rId717" Type="http://schemas.openxmlformats.org/officeDocument/2006/relationships/customXml" Target="../ink/ink2459.xml"/><Relationship Id="rId924" Type="http://schemas.openxmlformats.org/officeDocument/2006/relationships/image" Target="../media/image2365.png"/><Relationship Id="rId53" Type="http://schemas.openxmlformats.org/officeDocument/2006/relationships/image" Target="../media/image1869.png"/><Relationship Id="rId149" Type="http://schemas.openxmlformats.org/officeDocument/2006/relationships/image" Target="../media/image1917.png"/><Relationship Id="rId356" Type="http://schemas.openxmlformats.org/officeDocument/2006/relationships/customXml" Target="../ink/ink2278.xml"/><Relationship Id="rId563" Type="http://schemas.openxmlformats.org/officeDocument/2006/relationships/customXml" Target="../ink/ink2382.xml"/><Relationship Id="rId770" Type="http://schemas.openxmlformats.org/officeDocument/2006/relationships/image" Target="../media/image2288.png"/><Relationship Id="rId216" Type="http://schemas.openxmlformats.org/officeDocument/2006/relationships/customXml" Target="../ink/ink2208.xml"/><Relationship Id="rId423" Type="http://schemas.openxmlformats.org/officeDocument/2006/relationships/image" Target="../media/image2116.png"/><Relationship Id="rId868" Type="http://schemas.openxmlformats.org/officeDocument/2006/relationships/image" Target="../media/image2337.png"/><Relationship Id="rId630" Type="http://schemas.openxmlformats.org/officeDocument/2006/relationships/image" Target="../media/image2219.png"/><Relationship Id="rId728" Type="http://schemas.openxmlformats.org/officeDocument/2006/relationships/image" Target="../media/image2267.png"/><Relationship Id="rId935" Type="http://schemas.openxmlformats.org/officeDocument/2006/relationships/customXml" Target="../ink/ink2568.xml"/><Relationship Id="rId64" Type="http://schemas.openxmlformats.org/officeDocument/2006/relationships/customXml" Target="../ink/ink2132.xml"/><Relationship Id="rId367" Type="http://schemas.openxmlformats.org/officeDocument/2006/relationships/image" Target="../media/image2089.png"/><Relationship Id="rId574" Type="http://schemas.openxmlformats.org/officeDocument/2006/relationships/image" Target="../media/image2191.png"/><Relationship Id="rId227" Type="http://schemas.openxmlformats.org/officeDocument/2006/relationships/image" Target="../media/image1959.png"/><Relationship Id="rId781" Type="http://schemas.openxmlformats.org/officeDocument/2006/relationships/customXml" Target="../ink/ink2491.xml"/><Relationship Id="rId879" Type="http://schemas.openxmlformats.org/officeDocument/2006/relationships/customXml" Target="../ink/ink2540.xml"/><Relationship Id="rId434" Type="http://schemas.openxmlformats.org/officeDocument/2006/relationships/image" Target="../media/image2121.png"/><Relationship Id="rId641" Type="http://schemas.openxmlformats.org/officeDocument/2006/relationships/customXml" Target="../ink/ink2421.xml"/><Relationship Id="rId739" Type="http://schemas.openxmlformats.org/officeDocument/2006/relationships/customXml" Target="../ink/ink2470.xml"/><Relationship Id="rId280" Type="http://schemas.openxmlformats.org/officeDocument/2006/relationships/customXml" Target="../ink/ink2240.xml"/><Relationship Id="rId501" Type="http://schemas.openxmlformats.org/officeDocument/2006/relationships/customXml" Target="../ink/ink2351.xml"/><Relationship Id="rId946" Type="http://schemas.openxmlformats.org/officeDocument/2006/relationships/image" Target="../media/image2376.png"/><Relationship Id="rId75" Type="http://schemas.openxmlformats.org/officeDocument/2006/relationships/image" Target="../media/image1880.png"/><Relationship Id="rId140" Type="http://schemas.openxmlformats.org/officeDocument/2006/relationships/customXml" Target="../ink/ink2170.xml"/><Relationship Id="rId378" Type="http://schemas.openxmlformats.org/officeDocument/2006/relationships/customXml" Target="../ink/ink2289.xml"/><Relationship Id="rId585" Type="http://schemas.openxmlformats.org/officeDocument/2006/relationships/customXml" Target="../ink/ink2393.xml"/><Relationship Id="rId792" Type="http://schemas.openxmlformats.org/officeDocument/2006/relationships/image" Target="../media/image2299.png"/><Relationship Id="rId806" Type="http://schemas.openxmlformats.org/officeDocument/2006/relationships/image" Target="../media/image2306.png"/><Relationship Id="rId6" Type="http://schemas.openxmlformats.org/officeDocument/2006/relationships/customXml" Target="../ink/ink2103.xml"/><Relationship Id="rId238" Type="http://schemas.openxmlformats.org/officeDocument/2006/relationships/customXml" Target="../ink/ink2219.xml"/><Relationship Id="rId445" Type="http://schemas.openxmlformats.org/officeDocument/2006/relationships/customXml" Target="../ink/ink2323.xml"/><Relationship Id="rId652" Type="http://schemas.openxmlformats.org/officeDocument/2006/relationships/image" Target="../media/image2230.png"/><Relationship Id="rId291" Type="http://schemas.openxmlformats.org/officeDocument/2006/relationships/image" Target="../media/image1997.png"/><Relationship Id="rId305" Type="http://schemas.openxmlformats.org/officeDocument/2006/relationships/image" Target="../media/image2004.png"/><Relationship Id="rId512" Type="http://schemas.openxmlformats.org/officeDocument/2006/relationships/image" Target="../media/image2160.png"/><Relationship Id="rId957" Type="http://schemas.openxmlformats.org/officeDocument/2006/relationships/customXml" Target="../ink/ink2579.xml"/><Relationship Id="rId86" Type="http://schemas.openxmlformats.org/officeDocument/2006/relationships/customXml" Target="../ink/ink2143.xml"/><Relationship Id="rId151" Type="http://schemas.openxmlformats.org/officeDocument/2006/relationships/image" Target="../media/image1918.png"/><Relationship Id="rId389" Type="http://schemas.openxmlformats.org/officeDocument/2006/relationships/image" Target="../media/image2100.png"/><Relationship Id="rId596" Type="http://schemas.openxmlformats.org/officeDocument/2006/relationships/image" Target="../media/image2202.png"/><Relationship Id="rId817" Type="http://schemas.openxmlformats.org/officeDocument/2006/relationships/customXml" Target="../ink/ink2509.xml"/><Relationship Id="rId249" Type="http://schemas.openxmlformats.org/officeDocument/2006/relationships/image" Target="../media/image1970.png"/><Relationship Id="rId456" Type="http://schemas.openxmlformats.org/officeDocument/2006/relationships/image" Target="../media/image2132.png"/><Relationship Id="rId663" Type="http://schemas.openxmlformats.org/officeDocument/2006/relationships/customXml" Target="../ink/ink2432.xml"/><Relationship Id="rId870" Type="http://schemas.openxmlformats.org/officeDocument/2006/relationships/image" Target="../media/image2338.png"/><Relationship Id="rId13" Type="http://schemas.openxmlformats.org/officeDocument/2006/relationships/image" Target="../media/image1849.png"/><Relationship Id="rId109" Type="http://schemas.openxmlformats.org/officeDocument/2006/relationships/image" Target="../media/image1897.png"/><Relationship Id="rId316" Type="http://schemas.openxmlformats.org/officeDocument/2006/relationships/customXml" Target="../ink/ink2258.xml"/><Relationship Id="rId523" Type="http://schemas.openxmlformats.org/officeDocument/2006/relationships/customXml" Target="../ink/ink2362.xml"/><Relationship Id="rId968" Type="http://schemas.openxmlformats.org/officeDocument/2006/relationships/image" Target="../media/image2387.png"/><Relationship Id="rId97" Type="http://schemas.openxmlformats.org/officeDocument/2006/relationships/image" Target="../media/image1891.png"/><Relationship Id="rId730" Type="http://schemas.openxmlformats.org/officeDocument/2006/relationships/image" Target="../media/image2268.png"/><Relationship Id="rId828" Type="http://schemas.openxmlformats.org/officeDocument/2006/relationships/image" Target="../media/image2317.png"/><Relationship Id="rId162" Type="http://schemas.openxmlformats.org/officeDocument/2006/relationships/customXml" Target="../ink/ink2181.xml"/><Relationship Id="rId467" Type="http://schemas.openxmlformats.org/officeDocument/2006/relationships/customXml" Target="../ink/ink2334.xml"/><Relationship Id="rId674" Type="http://schemas.openxmlformats.org/officeDocument/2006/relationships/image" Target="../media/image2241.png"/><Relationship Id="rId881" Type="http://schemas.openxmlformats.org/officeDocument/2006/relationships/customXml" Target="../ink/ink2541.xml"/><Relationship Id="rId979" Type="http://schemas.openxmlformats.org/officeDocument/2006/relationships/customXml" Target="../ink/ink2590.xml"/><Relationship Id="rId24" Type="http://schemas.openxmlformats.org/officeDocument/2006/relationships/customXml" Target="../ink/ink2112.xml"/><Relationship Id="rId327" Type="http://schemas.openxmlformats.org/officeDocument/2006/relationships/image" Target="../media/image2015.png"/><Relationship Id="rId534" Type="http://schemas.openxmlformats.org/officeDocument/2006/relationships/image" Target="../media/image2171.png"/><Relationship Id="rId741" Type="http://schemas.openxmlformats.org/officeDocument/2006/relationships/customXml" Target="../ink/ink2471.xml"/><Relationship Id="rId839" Type="http://schemas.openxmlformats.org/officeDocument/2006/relationships/customXml" Target="../ink/ink2520.xml"/><Relationship Id="rId173" Type="http://schemas.openxmlformats.org/officeDocument/2006/relationships/image" Target="../media/image1929.png"/><Relationship Id="rId380" Type="http://schemas.openxmlformats.org/officeDocument/2006/relationships/customXml" Target="../ink/ink2290.xml"/><Relationship Id="rId601" Type="http://schemas.openxmlformats.org/officeDocument/2006/relationships/customXml" Target="../ink/ink2401.xml"/><Relationship Id="rId240" Type="http://schemas.openxmlformats.org/officeDocument/2006/relationships/customXml" Target="../ink/ink2220.xml"/><Relationship Id="rId478" Type="http://schemas.openxmlformats.org/officeDocument/2006/relationships/image" Target="../media/image2143.png"/><Relationship Id="rId685" Type="http://schemas.openxmlformats.org/officeDocument/2006/relationships/customXml" Target="../ink/ink2443.xml"/><Relationship Id="rId892" Type="http://schemas.openxmlformats.org/officeDocument/2006/relationships/image" Target="../media/image2349.png"/><Relationship Id="rId906" Type="http://schemas.openxmlformats.org/officeDocument/2006/relationships/image" Target="../media/image2356.png"/><Relationship Id="rId35" Type="http://schemas.openxmlformats.org/officeDocument/2006/relationships/image" Target="../media/image1860.png"/><Relationship Id="rId100" Type="http://schemas.openxmlformats.org/officeDocument/2006/relationships/customXml" Target="../ink/ink2150.xml"/><Relationship Id="rId338" Type="http://schemas.openxmlformats.org/officeDocument/2006/relationships/customXml" Target="../ink/ink2269.xml"/><Relationship Id="rId545" Type="http://schemas.openxmlformats.org/officeDocument/2006/relationships/customXml" Target="../ink/ink2373.xml"/><Relationship Id="rId752" Type="http://schemas.openxmlformats.org/officeDocument/2006/relationships/image" Target="../media/image2279.png"/><Relationship Id="rId184" Type="http://schemas.openxmlformats.org/officeDocument/2006/relationships/customXml" Target="../ink/ink2192.xml"/><Relationship Id="rId391" Type="http://schemas.openxmlformats.org/officeDocument/2006/relationships/image" Target="../media/image2101.png"/><Relationship Id="rId405" Type="http://schemas.openxmlformats.org/officeDocument/2006/relationships/image" Target="../media/image2108.png"/><Relationship Id="rId612" Type="http://schemas.openxmlformats.org/officeDocument/2006/relationships/image" Target="../media/image2210.png"/><Relationship Id="rId251" Type="http://schemas.openxmlformats.org/officeDocument/2006/relationships/image" Target="../media/image2075.png"/><Relationship Id="rId489" Type="http://schemas.openxmlformats.org/officeDocument/2006/relationships/customXml" Target="../ink/ink2345.xml"/><Relationship Id="rId696" Type="http://schemas.openxmlformats.org/officeDocument/2006/relationships/image" Target="../media/image2252.png"/><Relationship Id="rId917" Type="http://schemas.openxmlformats.org/officeDocument/2006/relationships/customXml" Target="../ink/ink2559.xml"/><Relationship Id="rId46" Type="http://schemas.openxmlformats.org/officeDocument/2006/relationships/customXml" Target="../ink/ink2123.xml"/><Relationship Id="rId349" Type="http://schemas.openxmlformats.org/officeDocument/2006/relationships/image" Target="../media/image2027.png"/><Relationship Id="rId556" Type="http://schemas.openxmlformats.org/officeDocument/2006/relationships/image" Target="../media/image2182.png"/><Relationship Id="rId763" Type="http://schemas.openxmlformats.org/officeDocument/2006/relationships/customXml" Target="../ink/ink2482.xml"/><Relationship Id="rId111" Type="http://schemas.openxmlformats.org/officeDocument/2006/relationships/image" Target="../media/image1898.png"/><Relationship Id="rId195" Type="http://schemas.openxmlformats.org/officeDocument/2006/relationships/image" Target="../media/image1940.png"/><Relationship Id="rId209" Type="http://schemas.openxmlformats.org/officeDocument/2006/relationships/image" Target="../media/image1947.png"/><Relationship Id="rId416" Type="http://schemas.openxmlformats.org/officeDocument/2006/relationships/customXml" Target="../ink/ink2308.xml"/><Relationship Id="rId970" Type="http://schemas.openxmlformats.org/officeDocument/2006/relationships/image" Target="../media/image2388.png"/><Relationship Id="rId623" Type="http://schemas.openxmlformats.org/officeDocument/2006/relationships/customXml" Target="../ink/ink2412.xml"/><Relationship Id="rId830" Type="http://schemas.openxmlformats.org/officeDocument/2006/relationships/image" Target="../media/image2318.png"/><Relationship Id="rId928" Type="http://schemas.openxmlformats.org/officeDocument/2006/relationships/image" Target="../media/image2367.png"/><Relationship Id="rId57" Type="http://schemas.openxmlformats.org/officeDocument/2006/relationships/image" Target="../media/image1871.png"/><Relationship Id="rId262" Type="http://schemas.openxmlformats.org/officeDocument/2006/relationships/customXml" Target="../ink/ink2231.xml"/><Relationship Id="rId567" Type="http://schemas.openxmlformats.org/officeDocument/2006/relationships/customXml" Target="../ink/ink2384.xml"/><Relationship Id="rId122" Type="http://schemas.openxmlformats.org/officeDocument/2006/relationships/customXml" Target="../ink/ink2161.xml"/><Relationship Id="rId774" Type="http://schemas.openxmlformats.org/officeDocument/2006/relationships/image" Target="../media/image2290.png"/><Relationship Id="rId981" Type="http://schemas.openxmlformats.org/officeDocument/2006/relationships/customXml" Target="../ink/ink2591.xml"/><Relationship Id="rId427" Type="http://schemas.openxmlformats.org/officeDocument/2006/relationships/image" Target="../media/image2118.png"/><Relationship Id="rId634" Type="http://schemas.openxmlformats.org/officeDocument/2006/relationships/image" Target="../media/image2221.png"/><Relationship Id="rId841" Type="http://schemas.openxmlformats.org/officeDocument/2006/relationships/customXml" Target="../ink/ink2521.xml"/><Relationship Id="rId273" Type="http://schemas.openxmlformats.org/officeDocument/2006/relationships/image" Target="../media/image1988.png"/><Relationship Id="rId480" Type="http://schemas.openxmlformats.org/officeDocument/2006/relationships/image" Target="../media/image2144.png"/><Relationship Id="rId701" Type="http://schemas.openxmlformats.org/officeDocument/2006/relationships/customXml" Target="../ink/ink2451.xml"/><Relationship Id="rId939" Type="http://schemas.openxmlformats.org/officeDocument/2006/relationships/customXml" Target="../ink/ink2570.xml"/><Relationship Id="rId68" Type="http://schemas.openxmlformats.org/officeDocument/2006/relationships/customXml" Target="../ink/ink2134.xml"/><Relationship Id="rId133" Type="http://schemas.openxmlformats.org/officeDocument/2006/relationships/image" Target="../media/image1909.png"/><Relationship Id="rId340" Type="http://schemas.openxmlformats.org/officeDocument/2006/relationships/customXml" Target="../ink/ink2270.xml"/><Relationship Id="rId578" Type="http://schemas.openxmlformats.org/officeDocument/2006/relationships/image" Target="../media/image2193.png"/><Relationship Id="rId785" Type="http://schemas.openxmlformats.org/officeDocument/2006/relationships/customXml" Target="../ink/ink2493.xml"/><Relationship Id="rId200" Type="http://schemas.openxmlformats.org/officeDocument/2006/relationships/customXml" Target="../ink/ink2200.xml"/><Relationship Id="rId438" Type="http://schemas.openxmlformats.org/officeDocument/2006/relationships/image" Target="../media/image2123.png"/><Relationship Id="rId645" Type="http://schemas.openxmlformats.org/officeDocument/2006/relationships/customXml" Target="../ink/ink2423.xml"/><Relationship Id="rId852" Type="http://schemas.openxmlformats.org/officeDocument/2006/relationships/image" Target="../media/image2329.png"/><Relationship Id="rId284" Type="http://schemas.openxmlformats.org/officeDocument/2006/relationships/customXml" Target="../ink/ink2242.xml"/><Relationship Id="rId491" Type="http://schemas.openxmlformats.org/officeDocument/2006/relationships/customXml" Target="../ink/ink2346.xml"/><Relationship Id="rId505" Type="http://schemas.openxmlformats.org/officeDocument/2006/relationships/customXml" Target="../ink/ink2353.xml"/><Relationship Id="rId712" Type="http://schemas.openxmlformats.org/officeDocument/2006/relationships/image" Target="../media/image2259.png"/><Relationship Id="rId79" Type="http://schemas.openxmlformats.org/officeDocument/2006/relationships/image" Target="../media/image1882.png"/><Relationship Id="rId144" Type="http://schemas.openxmlformats.org/officeDocument/2006/relationships/customXml" Target="../ink/ink2172.xml"/><Relationship Id="rId589" Type="http://schemas.openxmlformats.org/officeDocument/2006/relationships/customXml" Target="../ink/ink2395.xml"/><Relationship Id="rId796" Type="http://schemas.openxmlformats.org/officeDocument/2006/relationships/image" Target="../media/image2301.png"/><Relationship Id="rId351" Type="http://schemas.openxmlformats.org/officeDocument/2006/relationships/image" Target="../media/image2028.png"/><Relationship Id="rId449" Type="http://schemas.openxmlformats.org/officeDocument/2006/relationships/customXml" Target="../ink/ink2325.xml"/><Relationship Id="rId656" Type="http://schemas.openxmlformats.org/officeDocument/2006/relationships/image" Target="../media/image2232.png"/><Relationship Id="rId863" Type="http://schemas.openxmlformats.org/officeDocument/2006/relationships/customXml" Target="../ink/ink2532.xml"/><Relationship Id="rId211" Type="http://schemas.openxmlformats.org/officeDocument/2006/relationships/image" Target="../media/image1948.png"/><Relationship Id="rId295" Type="http://schemas.openxmlformats.org/officeDocument/2006/relationships/image" Target="../media/image1999.png"/><Relationship Id="rId309" Type="http://schemas.openxmlformats.org/officeDocument/2006/relationships/image" Target="../media/image2006.png"/><Relationship Id="rId516" Type="http://schemas.openxmlformats.org/officeDocument/2006/relationships/image" Target="../media/image2162.png"/><Relationship Id="rId723" Type="http://schemas.openxmlformats.org/officeDocument/2006/relationships/customXml" Target="../ink/ink2462.xml"/><Relationship Id="rId930" Type="http://schemas.openxmlformats.org/officeDocument/2006/relationships/image" Target="../media/image2368.png"/><Relationship Id="rId155" Type="http://schemas.openxmlformats.org/officeDocument/2006/relationships/image" Target="../media/image1920.png"/><Relationship Id="rId362" Type="http://schemas.openxmlformats.org/officeDocument/2006/relationships/customXml" Target="../ink/ink2281.xml"/><Relationship Id="rId222" Type="http://schemas.openxmlformats.org/officeDocument/2006/relationships/customXml" Target="../ink/ink2211.xml"/><Relationship Id="rId667" Type="http://schemas.openxmlformats.org/officeDocument/2006/relationships/customXml" Target="../ink/ink2434.xml"/><Relationship Id="rId874" Type="http://schemas.openxmlformats.org/officeDocument/2006/relationships/image" Target="../media/image2340.png"/><Relationship Id="rId17" Type="http://schemas.openxmlformats.org/officeDocument/2006/relationships/image" Target="../media/image1851.png"/><Relationship Id="rId527" Type="http://schemas.openxmlformats.org/officeDocument/2006/relationships/customXml" Target="../ink/ink2364.xml"/><Relationship Id="rId734" Type="http://schemas.openxmlformats.org/officeDocument/2006/relationships/image" Target="../media/image2270.png"/><Relationship Id="rId941" Type="http://schemas.openxmlformats.org/officeDocument/2006/relationships/customXml" Target="../ink/ink2571.xml"/><Relationship Id="rId70" Type="http://schemas.openxmlformats.org/officeDocument/2006/relationships/customXml" Target="../ink/ink2135.xml"/><Relationship Id="rId166" Type="http://schemas.openxmlformats.org/officeDocument/2006/relationships/customXml" Target="../ink/ink2183.xml"/><Relationship Id="rId373" Type="http://schemas.openxmlformats.org/officeDocument/2006/relationships/image" Target="../media/image2092.png"/><Relationship Id="rId580" Type="http://schemas.openxmlformats.org/officeDocument/2006/relationships/image" Target="../media/image2194.png"/><Relationship Id="rId801" Type="http://schemas.openxmlformats.org/officeDocument/2006/relationships/customXml" Target="../ink/ink250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62.png"/><Relationship Id="rId440" Type="http://schemas.openxmlformats.org/officeDocument/2006/relationships/image" Target="../media/image2124.png"/><Relationship Id="rId678" Type="http://schemas.openxmlformats.org/officeDocument/2006/relationships/image" Target="../media/image2243.png"/><Relationship Id="rId885" Type="http://schemas.openxmlformats.org/officeDocument/2006/relationships/customXml" Target="../ink/ink2543.xml"/><Relationship Id="rId28" Type="http://schemas.openxmlformats.org/officeDocument/2006/relationships/customXml" Target="../ink/ink2114.xml"/><Relationship Id="rId300" Type="http://schemas.openxmlformats.org/officeDocument/2006/relationships/customXml" Target="../ink/ink2250.xml"/><Relationship Id="rId538" Type="http://schemas.openxmlformats.org/officeDocument/2006/relationships/image" Target="../media/image2173.png"/><Relationship Id="rId745" Type="http://schemas.openxmlformats.org/officeDocument/2006/relationships/customXml" Target="../ink/ink2473.xml"/><Relationship Id="rId952" Type="http://schemas.openxmlformats.org/officeDocument/2006/relationships/image" Target="../media/image2379.png"/><Relationship Id="rId81" Type="http://schemas.openxmlformats.org/officeDocument/2006/relationships/image" Target="../media/image1883.png"/><Relationship Id="rId177" Type="http://schemas.openxmlformats.org/officeDocument/2006/relationships/image" Target="../media/image1931.png"/><Relationship Id="rId384" Type="http://schemas.openxmlformats.org/officeDocument/2006/relationships/customXml" Target="../ink/ink2292.xml"/><Relationship Id="rId591" Type="http://schemas.openxmlformats.org/officeDocument/2006/relationships/customXml" Target="../ink/ink2396.xml"/><Relationship Id="rId605" Type="http://schemas.openxmlformats.org/officeDocument/2006/relationships/customXml" Target="../ink/ink2403.xml"/><Relationship Id="rId812" Type="http://schemas.openxmlformats.org/officeDocument/2006/relationships/image" Target="../media/image2309.png"/><Relationship Id="rId244" Type="http://schemas.openxmlformats.org/officeDocument/2006/relationships/customXml" Target="../ink/ink2222.xml"/><Relationship Id="rId689" Type="http://schemas.openxmlformats.org/officeDocument/2006/relationships/customXml" Target="../ink/ink2445.xml"/><Relationship Id="rId896" Type="http://schemas.openxmlformats.org/officeDocument/2006/relationships/image" Target="../media/image2351.png"/><Relationship Id="rId39" Type="http://schemas.openxmlformats.org/officeDocument/2006/relationships/image" Target="../media/image1862.png"/><Relationship Id="rId451" Type="http://schemas.openxmlformats.org/officeDocument/2006/relationships/customXml" Target="../ink/ink2326.xml"/><Relationship Id="rId549" Type="http://schemas.openxmlformats.org/officeDocument/2006/relationships/customXml" Target="../ink/ink2375.xml"/><Relationship Id="rId756" Type="http://schemas.openxmlformats.org/officeDocument/2006/relationships/image" Target="../media/image2281.png"/><Relationship Id="rId104" Type="http://schemas.openxmlformats.org/officeDocument/2006/relationships/customXml" Target="../ink/ink2152.xml"/><Relationship Id="rId188" Type="http://schemas.openxmlformats.org/officeDocument/2006/relationships/customXml" Target="../ink/ink2194.xml"/><Relationship Id="rId311" Type="http://schemas.openxmlformats.org/officeDocument/2006/relationships/image" Target="../media/image2007.png"/><Relationship Id="rId395" Type="http://schemas.openxmlformats.org/officeDocument/2006/relationships/image" Target="../media/image2103.png"/><Relationship Id="rId409" Type="http://schemas.openxmlformats.org/officeDocument/2006/relationships/image" Target="../media/image2110.png"/><Relationship Id="rId963" Type="http://schemas.openxmlformats.org/officeDocument/2006/relationships/customXml" Target="../ink/ink2582.xml"/><Relationship Id="rId92" Type="http://schemas.openxmlformats.org/officeDocument/2006/relationships/customXml" Target="../ink/ink2146.xml"/><Relationship Id="rId616" Type="http://schemas.openxmlformats.org/officeDocument/2006/relationships/image" Target="../media/image2212.png"/><Relationship Id="rId823" Type="http://schemas.openxmlformats.org/officeDocument/2006/relationships/customXml" Target="../ink/ink2512.xml"/><Relationship Id="rId255" Type="http://schemas.openxmlformats.org/officeDocument/2006/relationships/image" Target="../media/image2077.png"/><Relationship Id="rId462" Type="http://schemas.openxmlformats.org/officeDocument/2006/relationships/image" Target="../media/image2135.png"/><Relationship Id="rId115" Type="http://schemas.openxmlformats.org/officeDocument/2006/relationships/image" Target="../media/image1900.png"/><Relationship Id="rId322" Type="http://schemas.openxmlformats.org/officeDocument/2006/relationships/customXml" Target="../ink/ink2261.xml"/><Relationship Id="rId767" Type="http://schemas.openxmlformats.org/officeDocument/2006/relationships/customXml" Target="../ink/ink2484.xml"/><Relationship Id="rId974" Type="http://schemas.openxmlformats.org/officeDocument/2006/relationships/image" Target="../media/image2390.png"/><Relationship Id="rId199" Type="http://schemas.openxmlformats.org/officeDocument/2006/relationships/image" Target="../media/image1942.png"/><Relationship Id="rId627" Type="http://schemas.openxmlformats.org/officeDocument/2006/relationships/customXml" Target="../ink/ink2414.xml"/><Relationship Id="rId834" Type="http://schemas.openxmlformats.org/officeDocument/2006/relationships/image" Target="../media/image2320.png"/><Relationship Id="rId266" Type="http://schemas.openxmlformats.org/officeDocument/2006/relationships/customXml" Target="../ink/ink2233.xml"/><Relationship Id="rId473" Type="http://schemas.openxmlformats.org/officeDocument/2006/relationships/customXml" Target="../ink/ink2337.xml"/><Relationship Id="rId680" Type="http://schemas.openxmlformats.org/officeDocument/2006/relationships/image" Target="../media/image2244.png"/><Relationship Id="rId901" Type="http://schemas.openxmlformats.org/officeDocument/2006/relationships/customXml" Target="../ink/ink2551.xml"/><Relationship Id="rId30" Type="http://schemas.openxmlformats.org/officeDocument/2006/relationships/customXml" Target="../ink/ink2115.xml"/><Relationship Id="rId126" Type="http://schemas.openxmlformats.org/officeDocument/2006/relationships/customXml" Target="../ink/ink2163.xml"/><Relationship Id="rId168" Type="http://schemas.openxmlformats.org/officeDocument/2006/relationships/customXml" Target="../ink/ink2184.xml"/><Relationship Id="rId333" Type="http://schemas.openxmlformats.org/officeDocument/2006/relationships/image" Target="../media/image2018.png"/><Relationship Id="rId540" Type="http://schemas.openxmlformats.org/officeDocument/2006/relationships/image" Target="../media/image2174.png"/><Relationship Id="rId778" Type="http://schemas.openxmlformats.org/officeDocument/2006/relationships/image" Target="../media/image2292.png"/><Relationship Id="rId943" Type="http://schemas.openxmlformats.org/officeDocument/2006/relationships/customXml" Target="../ink/ink2572.xml"/><Relationship Id="rId985" Type="http://schemas.openxmlformats.org/officeDocument/2006/relationships/customXml" Target="../ink/ink2593.xml"/><Relationship Id="rId72" Type="http://schemas.openxmlformats.org/officeDocument/2006/relationships/customXml" Target="../ink/ink2136.xml"/><Relationship Id="rId375" Type="http://schemas.openxmlformats.org/officeDocument/2006/relationships/image" Target="../media/image2093.png"/><Relationship Id="rId582" Type="http://schemas.openxmlformats.org/officeDocument/2006/relationships/image" Target="../media/image2195.png"/><Relationship Id="rId638" Type="http://schemas.openxmlformats.org/officeDocument/2006/relationships/image" Target="../media/image2223.png"/><Relationship Id="rId803" Type="http://schemas.openxmlformats.org/officeDocument/2006/relationships/customXml" Target="../ink/ink2502.xml"/><Relationship Id="rId845" Type="http://schemas.openxmlformats.org/officeDocument/2006/relationships/customXml" Target="../ink/ink2523.xml"/><Relationship Id="rId3" Type="http://schemas.openxmlformats.org/officeDocument/2006/relationships/image" Target="../media/image1844.png"/><Relationship Id="rId235" Type="http://schemas.openxmlformats.org/officeDocument/2006/relationships/image" Target="../media/image1963.png"/><Relationship Id="rId277" Type="http://schemas.openxmlformats.org/officeDocument/2006/relationships/image" Target="../media/image1990.png"/><Relationship Id="rId400" Type="http://schemas.openxmlformats.org/officeDocument/2006/relationships/customXml" Target="../ink/ink2300.xml"/><Relationship Id="rId442" Type="http://schemas.openxmlformats.org/officeDocument/2006/relationships/image" Target="../media/image2125.png"/><Relationship Id="rId484" Type="http://schemas.openxmlformats.org/officeDocument/2006/relationships/image" Target="../media/image2146.png"/><Relationship Id="rId705" Type="http://schemas.openxmlformats.org/officeDocument/2006/relationships/customXml" Target="../ink/ink2453.xml"/><Relationship Id="rId887" Type="http://schemas.openxmlformats.org/officeDocument/2006/relationships/customXml" Target="../ink/ink2544.xml"/><Relationship Id="rId137" Type="http://schemas.openxmlformats.org/officeDocument/2006/relationships/image" Target="../media/image1911.png"/><Relationship Id="rId302" Type="http://schemas.openxmlformats.org/officeDocument/2006/relationships/customXml" Target="../ink/ink2251.xml"/><Relationship Id="rId344" Type="http://schemas.openxmlformats.org/officeDocument/2006/relationships/customXml" Target="../ink/ink2272.xml"/><Relationship Id="rId691" Type="http://schemas.openxmlformats.org/officeDocument/2006/relationships/customXml" Target="../ink/ink2446.xml"/><Relationship Id="rId747" Type="http://schemas.openxmlformats.org/officeDocument/2006/relationships/customXml" Target="../ink/ink2474.xml"/><Relationship Id="rId789" Type="http://schemas.openxmlformats.org/officeDocument/2006/relationships/customXml" Target="../ink/ink2495.xml"/><Relationship Id="rId912" Type="http://schemas.openxmlformats.org/officeDocument/2006/relationships/image" Target="../media/image2359.png"/><Relationship Id="rId954" Type="http://schemas.openxmlformats.org/officeDocument/2006/relationships/image" Target="../media/image2380.png"/><Relationship Id="rId41" Type="http://schemas.openxmlformats.org/officeDocument/2006/relationships/image" Target="../media/image1863.png"/><Relationship Id="rId83" Type="http://schemas.openxmlformats.org/officeDocument/2006/relationships/image" Target="../media/image1884.png"/><Relationship Id="rId179" Type="http://schemas.openxmlformats.org/officeDocument/2006/relationships/image" Target="../media/image1932.png"/><Relationship Id="rId386" Type="http://schemas.openxmlformats.org/officeDocument/2006/relationships/customXml" Target="../ink/ink2293.xml"/><Relationship Id="rId551" Type="http://schemas.openxmlformats.org/officeDocument/2006/relationships/customXml" Target="../ink/ink2376.xml"/><Relationship Id="rId593" Type="http://schemas.openxmlformats.org/officeDocument/2006/relationships/customXml" Target="../ink/ink2397.xml"/><Relationship Id="rId607" Type="http://schemas.openxmlformats.org/officeDocument/2006/relationships/customXml" Target="../ink/ink2404.xml"/><Relationship Id="rId649" Type="http://schemas.openxmlformats.org/officeDocument/2006/relationships/customXml" Target="../ink/ink2425.xml"/><Relationship Id="rId814" Type="http://schemas.openxmlformats.org/officeDocument/2006/relationships/image" Target="../media/image2310.png"/><Relationship Id="rId856" Type="http://schemas.openxmlformats.org/officeDocument/2006/relationships/image" Target="../media/image2331.png"/><Relationship Id="rId190" Type="http://schemas.openxmlformats.org/officeDocument/2006/relationships/customXml" Target="../ink/ink2195.xml"/><Relationship Id="rId204" Type="http://schemas.openxmlformats.org/officeDocument/2006/relationships/customXml" Target="../ink/ink2202.xml"/><Relationship Id="rId246" Type="http://schemas.openxmlformats.org/officeDocument/2006/relationships/customXml" Target="../ink/ink2223.xml"/><Relationship Id="rId288" Type="http://schemas.openxmlformats.org/officeDocument/2006/relationships/customXml" Target="../ink/ink2244.xml"/><Relationship Id="rId411" Type="http://schemas.openxmlformats.org/officeDocument/2006/relationships/image" Target="../media/image2111.png"/><Relationship Id="rId453" Type="http://schemas.openxmlformats.org/officeDocument/2006/relationships/customXml" Target="../ink/ink2327.xml"/><Relationship Id="rId509" Type="http://schemas.openxmlformats.org/officeDocument/2006/relationships/customXml" Target="../ink/ink2355.xml"/><Relationship Id="rId660" Type="http://schemas.openxmlformats.org/officeDocument/2006/relationships/image" Target="../media/image2234.png"/><Relationship Id="rId898" Type="http://schemas.openxmlformats.org/officeDocument/2006/relationships/image" Target="../media/image2352.png"/><Relationship Id="rId106" Type="http://schemas.openxmlformats.org/officeDocument/2006/relationships/customXml" Target="../ink/ink2153.xml"/><Relationship Id="rId313" Type="http://schemas.openxmlformats.org/officeDocument/2006/relationships/image" Target="../media/image2008.png"/><Relationship Id="rId495" Type="http://schemas.openxmlformats.org/officeDocument/2006/relationships/customXml" Target="../ink/ink2348.xml"/><Relationship Id="rId716" Type="http://schemas.openxmlformats.org/officeDocument/2006/relationships/image" Target="../media/image2261.png"/><Relationship Id="rId758" Type="http://schemas.openxmlformats.org/officeDocument/2006/relationships/image" Target="../media/image2282.png"/><Relationship Id="rId923" Type="http://schemas.openxmlformats.org/officeDocument/2006/relationships/customXml" Target="../ink/ink2562.xml"/><Relationship Id="rId965" Type="http://schemas.openxmlformats.org/officeDocument/2006/relationships/customXml" Target="../ink/ink2583.xml"/><Relationship Id="rId10" Type="http://schemas.openxmlformats.org/officeDocument/2006/relationships/customXml" Target="../ink/ink2105.xml"/><Relationship Id="rId52" Type="http://schemas.openxmlformats.org/officeDocument/2006/relationships/customXml" Target="../ink/ink2126.xml"/><Relationship Id="rId94" Type="http://schemas.openxmlformats.org/officeDocument/2006/relationships/customXml" Target="../ink/ink2147.xml"/><Relationship Id="rId148" Type="http://schemas.openxmlformats.org/officeDocument/2006/relationships/customXml" Target="../ink/ink2174.xml"/><Relationship Id="rId355" Type="http://schemas.openxmlformats.org/officeDocument/2006/relationships/image" Target="../media/image2083.png"/><Relationship Id="rId397" Type="http://schemas.openxmlformats.org/officeDocument/2006/relationships/image" Target="../media/image2104.png"/><Relationship Id="rId520" Type="http://schemas.openxmlformats.org/officeDocument/2006/relationships/image" Target="../media/image2164.png"/><Relationship Id="rId562" Type="http://schemas.openxmlformats.org/officeDocument/2006/relationships/image" Target="../media/image2185.png"/><Relationship Id="rId618" Type="http://schemas.openxmlformats.org/officeDocument/2006/relationships/image" Target="../media/image2213.png"/><Relationship Id="rId825" Type="http://schemas.openxmlformats.org/officeDocument/2006/relationships/customXml" Target="../ink/ink2513.xml"/><Relationship Id="rId215" Type="http://schemas.openxmlformats.org/officeDocument/2006/relationships/image" Target="../media/image1949.png"/><Relationship Id="rId257" Type="http://schemas.openxmlformats.org/officeDocument/2006/relationships/image" Target="../media/image2078.png"/><Relationship Id="rId422" Type="http://schemas.openxmlformats.org/officeDocument/2006/relationships/customXml" Target="../ink/ink2311.xml"/><Relationship Id="rId464" Type="http://schemas.openxmlformats.org/officeDocument/2006/relationships/image" Target="../media/image2136.png"/><Relationship Id="rId867" Type="http://schemas.openxmlformats.org/officeDocument/2006/relationships/customXml" Target="../ink/ink2534.xml"/><Relationship Id="rId299" Type="http://schemas.openxmlformats.org/officeDocument/2006/relationships/image" Target="../media/image2001.png"/><Relationship Id="rId727" Type="http://schemas.openxmlformats.org/officeDocument/2006/relationships/customXml" Target="../ink/ink2464.xml"/><Relationship Id="rId934" Type="http://schemas.openxmlformats.org/officeDocument/2006/relationships/image" Target="../media/image2370.png"/><Relationship Id="rId63" Type="http://schemas.openxmlformats.org/officeDocument/2006/relationships/image" Target="../media/image1874.png"/><Relationship Id="rId159" Type="http://schemas.openxmlformats.org/officeDocument/2006/relationships/image" Target="../media/image1922.png"/><Relationship Id="rId366" Type="http://schemas.openxmlformats.org/officeDocument/2006/relationships/customXml" Target="../ink/ink2283.xml"/><Relationship Id="rId573" Type="http://schemas.openxmlformats.org/officeDocument/2006/relationships/customXml" Target="../ink/ink2387.xml"/><Relationship Id="rId780" Type="http://schemas.openxmlformats.org/officeDocument/2006/relationships/image" Target="../media/image2293.png"/><Relationship Id="rId226" Type="http://schemas.openxmlformats.org/officeDocument/2006/relationships/customXml" Target="../ink/ink2213.xml"/><Relationship Id="rId433" Type="http://schemas.openxmlformats.org/officeDocument/2006/relationships/customXml" Target="../ink/ink2317.xml"/><Relationship Id="rId878" Type="http://schemas.openxmlformats.org/officeDocument/2006/relationships/image" Target="../media/image2342.png"/><Relationship Id="rId640" Type="http://schemas.openxmlformats.org/officeDocument/2006/relationships/image" Target="../media/image2224.png"/><Relationship Id="rId738" Type="http://schemas.openxmlformats.org/officeDocument/2006/relationships/image" Target="../media/image2272.png"/><Relationship Id="rId945" Type="http://schemas.openxmlformats.org/officeDocument/2006/relationships/customXml" Target="../ink/ink2573.xml"/><Relationship Id="rId74" Type="http://schemas.openxmlformats.org/officeDocument/2006/relationships/customXml" Target="../ink/ink2137.xml"/><Relationship Id="rId377" Type="http://schemas.openxmlformats.org/officeDocument/2006/relationships/image" Target="../media/image2094.png"/><Relationship Id="rId500" Type="http://schemas.openxmlformats.org/officeDocument/2006/relationships/image" Target="../media/image2154.png"/><Relationship Id="rId584" Type="http://schemas.openxmlformats.org/officeDocument/2006/relationships/image" Target="../media/image2196.png"/><Relationship Id="rId805" Type="http://schemas.openxmlformats.org/officeDocument/2006/relationships/customXml" Target="../ink/ink2503.xml"/><Relationship Id="rId5" Type="http://schemas.openxmlformats.org/officeDocument/2006/relationships/image" Target="../media/image1845.png"/><Relationship Id="rId237" Type="http://schemas.openxmlformats.org/officeDocument/2006/relationships/image" Target="../media/image1964.png"/><Relationship Id="rId791" Type="http://schemas.openxmlformats.org/officeDocument/2006/relationships/customXml" Target="../ink/ink2496.xml"/><Relationship Id="rId889" Type="http://schemas.openxmlformats.org/officeDocument/2006/relationships/customXml" Target="../ink/ink2545.xml"/><Relationship Id="rId444" Type="http://schemas.openxmlformats.org/officeDocument/2006/relationships/image" Target="../media/image2126.png"/><Relationship Id="rId651" Type="http://schemas.openxmlformats.org/officeDocument/2006/relationships/customXml" Target="../ink/ink2426.xml"/><Relationship Id="rId749" Type="http://schemas.openxmlformats.org/officeDocument/2006/relationships/customXml" Target="../ink/ink2475.xml"/><Relationship Id="rId290" Type="http://schemas.openxmlformats.org/officeDocument/2006/relationships/customXml" Target="../ink/ink2245.xml"/><Relationship Id="rId304" Type="http://schemas.openxmlformats.org/officeDocument/2006/relationships/customXml" Target="../ink/ink2252.xml"/><Relationship Id="rId388" Type="http://schemas.openxmlformats.org/officeDocument/2006/relationships/customXml" Target="../ink/ink2294.xml"/><Relationship Id="rId511" Type="http://schemas.openxmlformats.org/officeDocument/2006/relationships/customXml" Target="../ink/ink2356.xml"/><Relationship Id="rId609" Type="http://schemas.openxmlformats.org/officeDocument/2006/relationships/customXml" Target="../ink/ink2405.xml"/><Relationship Id="rId956" Type="http://schemas.openxmlformats.org/officeDocument/2006/relationships/image" Target="../media/image2381.png"/><Relationship Id="rId85" Type="http://schemas.openxmlformats.org/officeDocument/2006/relationships/image" Target="../media/image1885.png"/><Relationship Id="rId150" Type="http://schemas.openxmlformats.org/officeDocument/2006/relationships/customXml" Target="../ink/ink2175.xml"/><Relationship Id="rId595" Type="http://schemas.openxmlformats.org/officeDocument/2006/relationships/customXml" Target="../ink/ink2398.xml"/><Relationship Id="rId816" Type="http://schemas.openxmlformats.org/officeDocument/2006/relationships/image" Target="../media/image2311.png"/><Relationship Id="rId248" Type="http://schemas.openxmlformats.org/officeDocument/2006/relationships/customXml" Target="../ink/ink2224.xml"/><Relationship Id="rId455" Type="http://schemas.openxmlformats.org/officeDocument/2006/relationships/customXml" Target="../ink/ink2328.xml"/><Relationship Id="rId662" Type="http://schemas.openxmlformats.org/officeDocument/2006/relationships/image" Target="../media/image2235.png"/><Relationship Id="rId12" Type="http://schemas.openxmlformats.org/officeDocument/2006/relationships/customXml" Target="../ink/ink2106.xml"/><Relationship Id="rId108" Type="http://schemas.openxmlformats.org/officeDocument/2006/relationships/customXml" Target="../ink/ink2154.xml"/><Relationship Id="rId315" Type="http://schemas.openxmlformats.org/officeDocument/2006/relationships/image" Target="../media/image2009.png"/><Relationship Id="rId522" Type="http://schemas.openxmlformats.org/officeDocument/2006/relationships/image" Target="../media/image2165.png"/><Relationship Id="rId967" Type="http://schemas.openxmlformats.org/officeDocument/2006/relationships/customXml" Target="../ink/ink2584.xml"/><Relationship Id="rId96" Type="http://schemas.openxmlformats.org/officeDocument/2006/relationships/customXml" Target="../ink/ink2148.xml"/><Relationship Id="rId161" Type="http://schemas.openxmlformats.org/officeDocument/2006/relationships/image" Target="../media/image1923.png"/><Relationship Id="rId399" Type="http://schemas.openxmlformats.org/officeDocument/2006/relationships/image" Target="../media/image2105.png"/><Relationship Id="rId827" Type="http://schemas.openxmlformats.org/officeDocument/2006/relationships/customXml" Target="../ink/ink2514.xml"/><Relationship Id="rId259" Type="http://schemas.openxmlformats.org/officeDocument/2006/relationships/image" Target="../media/image2079.png"/><Relationship Id="rId466" Type="http://schemas.openxmlformats.org/officeDocument/2006/relationships/image" Target="../media/image2137.png"/><Relationship Id="rId673" Type="http://schemas.openxmlformats.org/officeDocument/2006/relationships/customXml" Target="../ink/ink2437.xml"/><Relationship Id="rId880" Type="http://schemas.openxmlformats.org/officeDocument/2006/relationships/image" Target="../media/image2343.png"/><Relationship Id="rId23" Type="http://schemas.openxmlformats.org/officeDocument/2006/relationships/image" Target="../media/image1854.png"/><Relationship Id="rId119" Type="http://schemas.openxmlformats.org/officeDocument/2006/relationships/image" Target="../media/image1902.png"/><Relationship Id="rId326" Type="http://schemas.openxmlformats.org/officeDocument/2006/relationships/customXml" Target="../ink/ink2263.xml"/><Relationship Id="rId533" Type="http://schemas.openxmlformats.org/officeDocument/2006/relationships/customXml" Target="../ink/ink2367.xml"/><Relationship Id="rId978" Type="http://schemas.openxmlformats.org/officeDocument/2006/relationships/image" Target="../media/image2392.png"/><Relationship Id="rId740" Type="http://schemas.openxmlformats.org/officeDocument/2006/relationships/image" Target="../media/image2273.png"/><Relationship Id="rId838" Type="http://schemas.openxmlformats.org/officeDocument/2006/relationships/image" Target="../media/image2322.png"/><Relationship Id="rId172" Type="http://schemas.openxmlformats.org/officeDocument/2006/relationships/customXml" Target="../ink/ink2186.xml"/><Relationship Id="rId477" Type="http://schemas.openxmlformats.org/officeDocument/2006/relationships/customXml" Target="../ink/ink2339.xml"/><Relationship Id="rId600" Type="http://schemas.openxmlformats.org/officeDocument/2006/relationships/image" Target="../media/image2204.png"/><Relationship Id="rId684" Type="http://schemas.openxmlformats.org/officeDocument/2006/relationships/image" Target="../media/image2246.png"/><Relationship Id="rId337" Type="http://schemas.openxmlformats.org/officeDocument/2006/relationships/image" Target="../media/image2020.png"/><Relationship Id="rId891" Type="http://schemas.openxmlformats.org/officeDocument/2006/relationships/customXml" Target="../ink/ink2546.xml"/><Relationship Id="rId905" Type="http://schemas.openxmlformats.org/officeDocument/2006/relationships/customXml" Target="../ink/ink2553.xml"/><Relationship Id="rId34" Type="http://schemas.openxmlformats.org/officeDocument/2006/relationships/customXml" Target="../ink/ink2117.xml"/><Relationship Id="rId544" Type="http://schemas.openxmlformats.org/officeDocument/2006/relationships/image" Target="../media/image2176.png"/><Relationship Id="rId751" Type="http://schemas.openxmlformats.org/officeDocument/2006/relationships/customXml" Target="../ink/ink2476.xml"/><Relationship Id="rId849" Type="http://schemas.openxmlformats.org/officeDocument/2006/relationships/customXml" Target="../ink/ink2525.xml"/><Relationship Id="rId183" Type="http://schemas.openxmlformats.org/officeDocument/2006/relationships/image" Target="../media/image1934.png"/><Relationship Id="rId390" Type="http://schemas.openxmlformats.org/officeDocument/2006/relationships/customXml" Target="../ink/ink2295.xml"/><Relationship Id="rId404" Type="http://schemas.openxmlformats.org/officeDocument/2006/relationships/customXml" Target="../ink/ink2302.xml"/><Relationship Id="rId611" Type="http://schemas.openxmlformats.org/officeDocument/2006/relationships/customXml" Target="../ink/ink2406.xml"/><Relationship Id="rId250" Type="http://schemas.openxmlformats.org/officeDocument/2006/relationships/customXml" Target="../ink/ink2225.xml"/><Relationship Id="rId488" Type="http://schemas.openxmlformats.org/officeDocument/2006/relationships/image" Target="../media/image2148.png"/><Relationship Id="rId695" Type="http://schemas.openxmlformats.org/officeDocument/2006/relationships/customXml" Target="../ink/ink2448.xml"/><Relationship Id="rId709" Type="http://schemas.openxmlformats.org/officeDocument/2006/relationships/customXml" Target="../ink/ink2455.xml"/><Relationship Id="rId916" Type="http://schemas.openxmlformats.org/officeDocument/2006/relationships/image" Target="../media/image2361.png"/><Relationship Id="rId45" Type="http://schemas.openxmlformats.org/officeDocument/2006/relationships/image" Target="../media/image1865.png"/><Relationship Id="rId110" Type="http://schemas.openxmlformats.org/officeDocument/2006/relationships/customXml" Target="../ink/ink2155.xml"/><Relationship Id="rId348" Type="http://schemas.openxmlformats.org/officeDocument/2006/relationships/customXml" Target="../ink/ink2274.xml"/><Relationship Id="rId555" Type="http://schemas.openxmlformats.org/officeDocument/2006/relationships/customXml" Target="../ink/ink2378.xml"/><Relationship Id="rId762" Type="http://schemas.openxmlformats.org/officeDocument/2006/relationships/image" Target="../media/image2284.png"/><Relationship Id="rId194" Type="http://schemas.openxmlformats.org/officeDocument/2006/relationships/customXml" Target="../ink/ink2197.xml"/><Relationship Id="rId208" Type="http://schemas.openxmlformats.org/officeDocument/2006/relationships/customXml" Target="../ink/ink2204.xml"/><Relationship Id="rId415" Type="http://schemas.openxmlformats.org/officeDocument/2006/relationships/image" Target="../media/image2113.png"/><Relationship Id="rId622" Type="http://schemas.openxmlformats.org/officeDocument/2006/relationships/image" Target="../media/image2215.png"/><Relationship Id="rId261" Type="http://schemas.openxmlformats.org/officeDocument/2006/relationships/image" Target="../media/image2080.png"/><Relationship Id="rId499" Type="http://schemas.openxmlformats.org/officeDocument/2006/relationships/customXml" Target="../ink/ink2350.xml"/><Relationship Id="rId927" Type="http://schemas.openxmlformats.org/officeDocument/2006/relationships/customXml" Target="../ink/ink2564.xml"/><Relationship Id="rId56" Type="http://schemas.openxmlformats.org/officeDocument/2006/relationships/customXml" Target="../ink/ink2128.xml"/><Relationship Id="rId359" Type="http://schemas.openxmlformats.org/officeDocument/2006/relationships/image" Target="../media/image2085.png"/><Relationship Id="rId566" Type="http://schemas.openxmlformats.org/officeDocument/2006/relationships/image" Target="../media/image2187.png"/><Relationship Id="rId773" Type="http://schemas.openxmlformats.org/officeDocument/2006/relationships/customXml" Target="../ink/ink2487.xml"/><Relationship Id="rId121" Type="http://schemas.openxmlformats.org/officeDocument/2006/relationships/image" Target="../media/image1903.png"/><Relationship Id="rId219" Type="http://schemas.openxmlformats.org/officeDocument/2006/relationships/image" Target="../media/image1951.png"/><Relationship Id="rId426" Type="http://schemas.openxmlformats.org/officeDocument/2006/relationships/customXml" Target="../ink/ink2313.xml"/><Relationship Id="rId633" Type="http://schemas.openxmlformats.org/officeDocument/2006/relationships/customXml" Target="../ink/ink2417.xml"/><Relationship Id="rId980" Type="http://schemas.openxmlformats.org/officeDocument/2006/relationships/image" Target="../media/image2393.png"/><Relationship Id="rId840" Type="http://schemas.openxmlformats.org/officeDocument/2006/relationships/image" Target="../media/image2323.png"/><Relationship Id="rId938" Type="http://schemas.openxmlformats.org/officeDocument/2006/relationships/image" Target="../media/image2372.png"/><Relationship Id="rId67" Type="http://schemas.openxmlformats.org/officeDocument/2006/relationships/image" Target="../media/image1876.png"/><Relationship Id="rId272" Type="http://schemas.openxmlformats.org/officeDocument/2006/relationships/customXml" Target="../ink/ink2236.xml"/><Relationship Id="rId577" Type="http://schemas.openxmlformats.org/officeDocument/2006/relationships/customXml" Target="../ink/ink2389.xml"/><Relationship Id="rId700" Type="http://schemas.openxmlformats.org/officeDocument/2006/relationships/image" Target="../media/image1735.png"/><Relationship Id="rId132" Type="http://schemas.openxmlformats.org/officeDocument/2006/relationships/customXml" Target="../ink/ink2166.xml"/><Relationship Id="rId784" Type="http://schemas.openxmlformats.org/officeDocument/2006/relationships/image" Target="../media/image2295.png"/><Relationship Id="rId437" Type="http://schemas.openxmlformats.org/officeDocument/2006/relationships/customXml" Target="../ink/ink2319.xml"/><Relationship Id="rId644" Type="http://schemas.openxmlformats.org/officeDocument/2006/relationships/image" Target="../media/image2226.png"/><Relationship Id="rId851" Type="http://schemas.openxmlformats.org/officeDocument/2006/relationships/customXml" Target="../ink/ink2526.xml"/><Relationship Id="rId283" Type="http://schemas.openxmlformats.org/officeDocument/2006/relationships/image" Target="../media/image1993.png"/><Relationship Id="rId490" Type="http://schemas.openxmlformats.org/officeDocument/2006/relationships/image" Target="../media/image2149.png"/><Relationship Id="rId504" Type="http://schemas.openxmlformats.org/officeDocument/2006/relationships/image" Target="../media/image2156.png"/><Relationship Id="rId711" Type="http://schemas.openxmlformats.org/officeDocument/2006/relationships/customXml" Target="../ink/ink2456.xml"/><Relationship Id="rId949" Type="http://schemas.openxmlformats.org/officeDocument/2006/relationships/customXml" Target="../ink/ink2575.xml"/><Relationship Id="rId78" Type="http://schemas.openxmlformats.org/officeDocument/2006/relationships/customXml" Target="../ink/ink2139.xml"/><Relationship Id="rId143" Type="http://schemas.openxmlformats.org/officeDocument/2006/relationships/image" Target="../media/image1914.png"/><Relationship Id="rId350" Type="http://schemas.openxmlformats.org/officeDocument/2006/relationships/customXml" Target="../ink/ink2275.xml"/><Relationship Id="rId588" Type="http://schemas.openxmlformats.org/officeDocument/2006/relationships/image" Target="../media/image2198.png"/><Relationship Id="rId795" Type="http://schemas.openxmlformats.org/officeDocument/2006/relationships/customXml" Target="../ink/ink2498.xml"/><Relationship Id="rId809" Type="http://schemas.openxmlformats.org/officeDocument/2006/relationships/customXml" Target="../ink/ink2505.xml"/><Relationship Id="rId9" Type="http://schemas.openxmlformats.org/officeDocument/2006/relationships/image" Target="../media/image1847.png"/><Relationship Id="rId210" Type="http://schemas.openxmlformats.org/officeDocument/2006/relationships/customXml" Target="../ink/ink2205.xml"/><Relationship Id="rId448" Type="http://schemas.openxmlformats.org/officeDocument/2006/relationships/image" Target="../media/image2128.png"/><Relationship Id="rId655" Type="http://schemas.openxmlformats.org/officeDocument/2006/relationships/customXml" Target="../ink/ink2428.xml"/><Relationship Id="rId862" Type="http://schemas.openxmlformats.org/officeDocument/2006/relationships/image" Target="../media/image2334.png"/><Relationship Id="rId294" Type="http://schemas.openxmlformats.org/officeDocument/2006/relationships/customXml" Target="../ink/ink2247.xml"/><Relationship Id="rId308" Type="http://schemas.openxmlformats.org/officeDocument/2006/relationships/customXml" Target="../ink/ink2254.xml"/><Relationship Id="rId515" Type="http://schemas.openxmlformats.org/officeDocument/2006/relationships/customXml" Target="../ink/ink2358.xml"/><Relationship Id="rId722" Type="http://schemas.openxmlformats.org/officeDocument/2006/relationships/image" Target="../media/image2264.png"/><Relationship Id="rId89" Type="http://schemas.openxmlformats.org/officeDocument/2006/relationships/image" Target="../media/image1887.png"/><Relationship Id="rId154" Type="http://schemas.openxmlformats.org/officeDocument/2006/relationships/customXml" Target="../ink/ink2177.xml"/><Relationship Id="rId361" Type="http://schemas.openxmlformats.org/officeDocument/2006/relationships/image" Target="../media/image2086.png"/><Relationship Id="rId599" Type="http://schemas.openxmlformats.org/officeDocument/2006/relationships/customXml" Target="../ink/ink2400.xml"/><Relationship Id="rId459" Type="http://schemas.openxmlformats.org/officeDocument/2006/relationships/customXml" Target="../ink/ink2330.xml"/><Relationship Id="rId666" Type="http://schemas.openxmlformats.org/officeDocument/2006/relationships/image" Target="../media/image2237.png"/><Relationship Id="rId873" Type="http://schemas.openxmlformats.org/officeDocument/2006/relationships/customXml" Target="../ink/ink2537.xml"/><Relationship Id="rId16" Type="http://schemas.openxmlformats.org/officeDocument/2006/relationships/customXml" Target="../ink/ink2108.xml"/><Relationship Id="rId221" Type="http://schemas.openxmlformats.org/officeDocument/2006/relationships/image" Target="../media/image1956.png"/><Relationship Id="rId319" Type="http://schemas.openxmlformats.org/officeDocument/2006/relationships/image" Target="../media/image2011.png"/><Relationship Id="rId526" Type="http://schemas.openxmlformats.org/officeDocument/2006/relationships/image" Target="../media/image2167.png"/><Relationship Id="rId733" Type="http://schemas.openxmlformats.org/officeDocument/2006/relationships/customXml" Target="../ink/ink2467.xml"/><Relationship Id="rId940" Type="http://schemas.openxmlformats.org/officeDocument/2006/relationships/image" Target="../media/image2373.png"/><Relationship Id="rId165" Type="http://schemas.openxmlformats.org/officeDocument/2006/relationships/image" Target="../media/image1925.png"/><Relationship Id="rId372" Type="http://schemas.openxmlformats.org/officeDocument/2006/relationships/customXml" Target="../ink/ink2286.xml"/><Relationship Id="rId677" Type="http://schemas.openxmlformats.org/officeDocument/2006/relationships/customXml" Target="../ink/ink2439.xml"/><Relationship Id="rId800" Type="http://schemas.openxmlformats.org/officeDocument/2006/relationships/image" Target="../media/image2303.png"/><Relationship Id="rId232" Type="http://schemas.openxmlformats.org/officeDocument/2006/relationships/customXml" Target="../ink/ink2216.xml"/><Relationship Id="rId884" Type="http://schemas.openxmlformats.org/officeDocument/2006/relationships/image" Target="../media/image2345.png"/><Relationship Id="rId27" Type="http://schemas.openxmlformats.org/officeDocument/2006/relationships/image" Target="../media/image1856.png"/><Relationship Id="rId537" Type="http://schemas.openxmlformats.org/officeDocument/2006/relationships/customXml" Target="../ink/ink2369.xml"/><Relationship Id="rId744" Type="http://schemas.openxmlformats.org/officeDocument/2006/relationships/image" Target="../media/image2275.png"/><Relationship Id="rId951" Type="http://schemas.openxmlformats.org/officeDocument/2006/relationships/customXml" Target="../ink/ink2576.xml"/><Relationship Id="rId80" Type="http://schemas.openxmlformats.org/officeDocument/2006/relationships/customXml" Target="../ink/ink2140.xml"/><Relationship Id="rId176" Type="http://schemas.openxmlformats.org/officeDocument/2006/relationships/customXml" Target="../ink/ink2188.xml"/><Relationship Id="rId383" Type="http://schemas.openxmlformats.org/officeDocument/2006/relationships/image" Target="../media/image2097.png"/><Relationship Id="rId590" Type="http://schemas.openxmlformats.org/officeDocument/2006/relationships/image" Target="../media/image2199.png"/><Relationship Id="rId604" Type="http://schemas.openxmlformats.org/officeDocument/2006/relationships/image" Target="../media/image2206.png"/><Relationship Id="rId811" Type="http://schemas.openxmlformats.org/officeDocument/2006/relationships/customXml" Target="../ink/ink2506.xml"/><Relationship Id="rId243" Type="http://schemas.openxmlformats.org/officeDocument/2006/relationships/image" Target="../media/image1967.png"/><Relationship Id="rId450" Type="http://schemas.openxmlformats.org/officeDocument/2006/relationships/image" Target="../media/image2129.png"/><Relationship Id="rId688" Type="http://schemas.openxmlformats.org/officeDocument/2006/relationships/image" Target="../media/image2248.png"/><Relationship Id="rId895" Type="http://schemas.openxmlformats.org/officeDocument/2006/relationships/customXml" Target="../ink/ink2548.xml"/><Relationship Id="rId909" Type="http://schemas.openxmlformats.org/officeDocument/2006/relationships/customXml" Target="../ink/ink2555.xml"/><Relationship Id="rId38" Type="http://schemas.openxmlformats.org/officeDocument/2006/relationships/customXml" Target="../ink/ink2119.xml"/><Relationship Id="rId103" Type="http://schemas.openxmlformats.org/officeDocument/2006/relationships/image" Target="../media/image1894.png"/><Relationship Id="rId310" Type="http://schemas.openxmlformats.org/officeDocument/2006/relationships/customXml" Target="../ink/ink2255.xml"/><Relationship Id="rId548" Type="http://schemas.openxmlformats.org/officeDocument/2006/relationships/image" Target="../media/image2178.png"/><Relationship Id="rId755" Type="http://schemas.openxmlformats.org/officeDocument/2006/relationships/customXml" Target="../ink/ink2478.xml"/><Relationship Id="rId962" Type="http://schemas.openxmlformats.org/officeDocument/2006/relationships/image" Target="../media/image2384.png"/><Relationship Id="rId91" Type="http://schemas.openxmlformats.org/officeDocument/2006/relationships/image" Target="../media/image1888.png"/><Relationship Id="rId187" Type="http://schemas.openxmlformats.org/officeDocument/2006/relationships/image" Target="../media/image1936.png"/><Relationship Id="rId394" Type="http://schemas.openxmlformats.org/officeDocument/2006/relationships/customXml" Target="../ink/ink2297.xml"/><Relationship Id="rId408" Type="http://schemas.openxmlformats.org/officeDocument/2006/relationships/customXml" Target="../ink/ink2304.xml"/><Relationship Id="rId615" Type="http://schemas.openxmlformats.org/officeDocument/2006/relationships/customXml" Target="../ink/ink2408.xml"/><Relationship Id="rId822" Type="http://schemas.openxmlformats.org/officeDocument/2006/relationships/image" Target="../media/image2314.png"/><Relationship Id="rId254" Type="http://schemas.openxmlformats.org/officeDocument/2006/relationships/customXml" Target="../ink/ink2227.xml"/><Relationship Id="rId699" Type="http://schemas.openxmlformats.org/officeDocument/2006/relationships/customXml" Target="../ink/ink2450.xml"/><Relationship Id="rId49" Type="http://schemas.openxmlformats.org/officeDocument/2006/relationships/image" Target="../media/image1867.png"/><Relationship Id="rId114" Type="http://schemas.openxmlformats.org/officeDocument/2006/relationships/customXml" Target="../ink/ink2157.xml"/><Relationship Id="rId461" Type="http://schemas.openxmlformats.org/officeDocument/2006/relationships/customXml" Target="../ink/ink2331.xml"/><Relationship Id="rId559" Type="http://schemas.openxmlformats.org/officeDocument/2006/relationships/customXml" Target="../ink/ink2380.xml"/><Relationship Id="rId766" Type="http://schemas.openxmlformats.org/officeDocument/2006/relationships/image" Target="../media/image2286.png"/><Relationship Id="rId198" Type="http://schemas.openxmlformats.org/officeDocument/2006/relationships/customXml" Target="../ink/ink2199.xml"/><Relationship Id="rId321" Type="http://schemas.openxmlformats.org/officeDocument/2006/relationships/image" Target="../media/image2012.png"/><Relationship Id="rId419" Type="http://schemas.openxmlformats.org/officeDocument/2006/relationships/image" Target="../media/image1617.png"/><Relationship Id="rId626" Type="http://schemas.openxmlformats.org/officeDocument/2006/relationships/image" Target="../media/image2217.png"/><Relationship Id="rId973" Type="http://schemas.openxmlformats.org/officeDocument/2006/relationships/customXml" Target="../ink/ink2587.xml"/><Relationship Id="rId833" Type="http://schemas.openxmlformats.org/officeDocument/2006/relationships/customXml" Target="../ink/ink2517.xml"/><Relationship Id="rId265" Type="http://schemas.openxmlformats.org/officeDocument/2006/relationships/image" Target="../media/image1984.png"/><Relationship Id="rId472" Type="http://schemas.openxmlformats.org/officeDocument/2006/relationships/image" Target="../media/image2140.png"/><Relationship Id="rId900" Type="http://schemas.openxmlformats.org/officeDocument/2006/relationships/image" Target="../media/image2353.png"/><Relationship Id="rId125" Type="http://schemas.openxmlformats.org/officeDocument/2006/relationships/image" Target="../media/image1905.png"/><Relationship Id="rId332" Type="http://schemas.openxmlformats.org/officeDocument/2006/relationships/customXml" Target="../ink/ink2266.xml"/><Relationship Id="rId777" Type="http://schemas.openxmlformats.org/officeDocument/2006/relationships/customXml" Target="../ink/ink2489.xml"/><Relationship Id="rId984" Type="http://schemas.openxmlformats.org/officeDocument/2006/relationships/image" Target="../media/image2395.png"/><Relationship Id="rId637" Type="http://schemas.openxmlformats.org/officeDocument/2006/relationships/customXml" Target="../ink/ink2419.xml"/><Relationship Id="rId844" Type="http://schemas.openxmlformats.org/officeDocument/2006/relationships/image" Target="../media/image2325.png"/><Relationship Id="rId276" Type="http://schemas.openxmlformats.org/officeDocument/2006/relationships/customXml" Target="../ink/ink2238.xml"/><Relationship Id="rId483" Type="http://schemas.openxmlformats.org/officeDocument/2006/relationships/customXml" Target="../ink/ink2342.xml"/><Relationship Id="rId690" Type="http://schemas.openxmlformats.org/officeDocument/2006/relationships/image" Target="../media/image2249.png"/><Relationship Id="rId704" Type="http://schemas.openxmlformats.org/officeDocument/2006/relationships/image" Target="../media/image2255.png"/><Relationship Id="rId911" Type="http://schemas.openxmlformats.org/officeDocument/2006/relationships/customXml" Target="../ink/ink2556.xml"/><Relationship Id="rId40" Type="http://schemas.openxmlformats.org/officeDocument/2006/relationships/customXml" Target="../ink/ink2120.xml"/><Relationship Id="rId136" Type="http://schemas.openxmlformats.org/officeDocument/2006/relationships/customXml" Target="../ink/ink2168.xml"/><Relationship Id="rId343" Type="http://schemas.openxmlformats.org/officeDocument/2006/relationships/image" Target="../media/image2024.png"/><Relationship Id="rId550" Type="http://schemas.openxmlformats.org/officeDocument/2006/relationships/image" Target="../media/image2179.png"/><Relationship Id="rId788" Type="http://schemas.openxmlformats.org/officeDocument/2006/relationships/image" Target="../media/image2297.png"/><Relationship Id="rId203" Type="http://schemas.openxmlformats.org/officeDocument/2006/relationships/image" Target="../media/image1944.png"/><Relationship Id="rId648" Type="http://schemas.openxmlformats.org/officeDocument/2006/relationships/image" Target="../media/image2228.png"/><Relationship Id="rId855" Type="http://schemas.openxmlformats.org/officeDocument/2006/relationships/customXml" Target="../ink/ink2528.xml"/><Relationship Id="rId287" Type="http://schemas.openxmlformats.org/officeDocument/2006/relationships/image" Target="../media/image1995.png"/><Relationship Id="rId410" Type="http://schemas.openxmlformats.org/officeDocument/2006/relationships/customXml" Target="../ink/ink2305.xml"/><Relationship Id="rId494" Type="http://schemas.openxmlformats.org/officeDocument/2006/relationships/image" Target="../media/image2151.png"/><Relationship Id="rId508" Type="http://schemas.openxmlformats.org/officeDocument/2006/relationships/image" Target="../media/image2158.png"/><Relationship Id="rId715" Type="http://schemas.openxmlformats.org/officeDocument/2006/relationships/customXml" Target="../ink/ink2458.xml"/><Relationship Id="rId922" Type="http://schemas.openxmlformats.org/officeDocument/2006/relationships/image" Target="../media/image2364.png"/><Relationship Id="rId147" Type="http://schemas.openxmlformats.org/officeDocument/2006/relationships/image" Target="../media/image1916.png"/><Relationship Id="rId354" Type="http://schemas.openxmlformats.org/officeDocument/2006/relationships/customXml" Target="../ink/ink2277.xml"/><Relationship Id="rId799" Type="http://schemas.openxmlformats.org/officeDocument/2006/relationships/customXml" Target="../ink/ink2500.xml"/><Relationship Id="rId51" Type="http://schemas.openxmlformats.org/officeDocument/2006/relationships/image" Target="../media/image1868.png"/><Relationship Id="rId561" Type="http://schemas.openxmlformats.org/officeDocument/2006/relationships/customXml" Target="../ink/ink2381.xml"/><Relationship Id="rId659" Type="http://schemas.openxmlformats.org/officeDocument/2006/relationships/customXml" Target="../ink/ink2430.xml"/><Relationship Id="rId866" Type="http://schemas.openxmlformats.org/officeDocument/2006/relationships/image" Target="../media/image2336.png"/><Relationship Id="rId214" Type="http://schemas.openxmlformats.org/officeDocument/2006/relationships/customXml" Target="../ink/ink2207.xml"/><Relationship Id="rId298" Type="http://schemas.openxmlformats.org/officeDocument/2006/relationships/customXml" Target="../ink/ink2249.xml"/><Relationship Id="rId421" Type="http://schemas.openxmlformats.org/officeDocument/2006/relationships/image" Target="../media/image2115.png"/><Relationship Id="rId519" Type="http://schemas.openxmlformats.org/officeDocument/2006/relationships/customXml" Target="../ink/ink2360.xml"/><Relationship Id="rId158" Type="http://schemas.openxmlformats.org/officeDocument/2006/relationships/customXml" Target="../ink/ink2179.xml"/><Relationship Id="rId726" Type="http://schemas.openxmlformats.org/officeDocument/2006/relationships/image" Target="../media/image2266.png"/><Relationship Id="rId933" Type="http://schemas.openxmlformats.org/officeDocument/2006/relationships/customXml" Target="../ink/ink2567.xml"/><Relationship Id="rId62" Type="http://schemas.openxmlformats.org/officeDocument/2006/relationships/customXml" Target="../ink/ink2131.xml"/><Relationship Id="rId365" Type="http://schemas.openxmlformats.org/officeDocument/2006/relationships/image" Target="../media/image2088.png"/><Relationship Id="rId572" Type="http://schemas.openxmlformats.org/officeDocument/2006/relationships/image" Target="../media/image2190.png"/><Relationship Id="rId225" Type="http://schemas.openxmlformats.org/officeDocument/2006/relationships/image" Target="../media/image1958.png"/><Relationship Id="rId432" Type="http://schemas.openxmlformats.org/officeDocument/2006/relationships/customXml" Target="../ink/ink2316.xml"/><Relationship Id="rId877" Type="http://schemas.openxmlformats.org/officeDocument/2006/relationships/customXml" Target="../ink/ink2539.xml"/><Relationship Id="rId737" Type="http://schemas.openxmlformats.org/officeDocument/2006/relationships/customXml" Target="../ink/ink2469.xml"/><Relationship Id="rId944" Type="http://schemas.openxmlformats.org/officeDocument/2006/relationships/image" Target="../media/image2375.png"/><Relationship Id="rId73" Type="http://schemas.openxmlformats.org/officeDocument/2006/relationships/image" Target="../media/image1879.png"/><Relationship Id="rId169" Type="http://schemas.openxmlformats.org/officeDocument/2006/relationships/image" Target="../media/image1927.png"/><Relationship Id="rId376" Type="http://schemas.openxmlformats.org/officeDocument/2006/relationships/customXml" Target="../ink/ink2288.xml"/><Relationship Id="rId583" Type="http://schemas.openxmlformats.org/officeDocument/2006/relationships/customXml" Target="../ink/ink2392.xml"/><Relationship Id="rId790" Type="http://schemas.openxmlformats.org/officeDocument/2006/relationships/image" Target="../media/image2298.png"/><Relationship Id="rId804" Type="http://schemas.openxmlformats.org/officeDocument/2006/relationships/image" Target="../media/image2305.png"/><Relationship Id="rId4" Type="http://schemas.openxmlformats.org/officeDocument/2006/relationships/customXml" Target="../ink/ink2102.xml"/><Relationship Id="rId236" Type="http://schemas.openxmlformats.org/officeDocument/2006/relationships/customXml" Target="../ink/ink2218.xml"/><Relationship Id="rId443" Type="http://schemas.openxmlformats.org/officeDocument/2006/relationships/customXml" Target="../ink/ink2322.xml"/><Relationship Id="rId650" Type="http://schemas.openxmlformats.org/officeDocument/2006/relationships/image" Target="../media/image2229.png"/><Relationship Id="rId888" Type="http://schemas.openxmlformats.org/officeDocument/2006/relationships/image" Target="../media/image2347.png"/><Relationship Id="rId303" Type="http://schemas.openxmlformats.org/officeDocument/2006/relationships/image" Target="../media/image2003.png"/><Relationship Id="rId748" Type="http://schemas.openxmlformats.org/officeDocument/2006/relationships/image" Target="../media/image2277.png"/><Relationship Id="rId955" Type="http://schemas.openxmlformats.org/officeDocument/2006/relationships/customXml" Target="../ink/ink2578.xml"/><Relationship Id="rId84" Type="http://schemas.openxmlformats.org/officeDocument/2006/relationships/customXml" Target="../ink/ink2142.xml"/><Relationship Id="rId387" Type="http://schemas.openxmlformats.org/officeDocument/2006/relationships/image" Target="../media/image2099.png"/><Relationship Id="rId510" Type="http://schemas.openxmlformats.org/officeDocument/2006/relationships/image" Target="../media/image2159.png"/><Relationship Id="rId594" Type="http://schemas.openxmlformats.org/officeDocument/2006/relationships/image" Target="../media/image2201.png"/><Relationship Id="rId608" Type="http://schemas.openxmlformats.org/officeDocument/2006/relationships/image" Target="../media/image2208.png"/><Relationship Id="rId815" Type="http://schemas.openxmlformats.org/officeDocument/2006/relationships/customXml" Target="../ink/ink2508.xml"/><Relationship Id="rId247" Type="http://schemas.openxmlformats.org/officeDocument/2006/relationships/image" Target="../media/image1969.png"/><Relationship Id="rId899" Type="http://schemas.openxmlformats.org/officeDocument/2006/relationships/customXml" Target="../ink/ink2550.xml"/><Relationship Id="rId107" Type="http://schemas.openxmlformats.org/officeDocument/2006/relationships/image" Target="../media/image1896.png"/><Relationship Id="rId454" Type="http://schemas.openxmlformats.org/officeDocument/2006/relationships/image" Target="../media/image2131.png"/><Relationship Id="rId661" Type="http://schemas.openxmlformats.org/officeDocument/2006/relationships/customXml" Target="../ink/ink2431.xml"/><Relationship Id="rId759" Type="http://schemas.openxmlformats.org/officeDocument/2006/relationships/customXml" Target="../ink/ink2480.xml"/><Relationship Id="rId966" Type="http://schemas.openxmlformats.org/officeDocument/2006/relationships/image" Target="../media/image2386.png"/><Relationship Id="rId11" Type="http://schemas.openxmlformats.org/officeDocument/2006/relationships/image" Target="../media/image1848.png"/><Relationship Id="rId314" Type="http://schemas.openxmlformats.org/officeDocument/2006/relationships/customXml" Target="../ink/ink2257.xml"/><Relationship Id="rId398" Type="http://schemas.openxmlformats.org/officeDocument/2006/relationships/customXml" Target="../ink/ink2299.xml"/><Relationship Id="rId521" Type="http://schemas.openxmlformats.org/officeDocument/2006/relationships/customXml" Target="../ink/ink2361.xml"/><Relationship Id="rId619" Type="http://schemas.openxmlformats.org/officeDocument/2006/relationships/customXml" Target="../ink/ink2410.xml"/><Relationship Id="rId95" Type="http://schemas.openxmlformats.org/officeDocument/2006/relationships/image" Target="../media/image1890.png"/><Relationship Id="rId160" Type="http://schemas.openxmlformats.org/officeDocument/2006/relationships/customXml" Target="../ink/ink2180.xml"/><Relationship Id="rId826" Type="http://schemas.openxmlformats.org/officeDocument/2006/relationships/image" Target="../media/image2316.png"/><Relationship Id="rId258" Type="http://schemas.openxmlformats.org/officeDocument/2006/relationships/customXml" Target="../ink/ink2229.xml"/><Relationship Id="rId465" Type="http://schemas.openxmlformats.org/officeDocument/2006/relationships/customXml" Target="../ink/ink2333.xml"/><Relationship Id="rId672" Type="http://schemas.openxmlformats.org/officeDocument/2006/relationships/image" Target="../media/image2240.png"/><Relationship Id="rId22" Type="http://schemas.openxmlformats.org/officeDocument/2006/relationships/customXml" Target="../ink/ink2111.xml"/><Relationship Id="rId118" Type="http://schemas.openxmlformats.org/officeDocument/2006/relationships/customXml" Target="../ink/ink2159.xml"/><Relationship Id="rId325" Type="http://schemas.openxmlformats.org/officeDocument/2006/relationships/image" Target="../media/image2014.png"/><Relationship Id="rId532" Type="http://schemas.openxmlformats.org/officeDocument/2006/relationships/image" Target="../media/image2170.png"/><Relationship Id="rId977" Type="http://schemas.openxmlformats.org/officeDocument/2006/relationships/customXml" Target="../ink/ink2589.xml"/><Relationship Id="rId171" Type="http://schemas.openxmlformats.org/officeDocument/2006/relationships/image" Target="../media/image1928.png"/><Relationship Id="rId837" Type="http://schemas.openxmlformats.org/officeDocument/2006/relationships/customXml" Target="../ink/ink2519.xml"/><Relationship Id="rId269" Type="http://schemas.openxmlformats.org/officeDocument/2006/relationships/image" Target="../media/image1986.png"/><Relationship Id="rId476" Type="http://schemas.openxmlformats.org/officeDocument/2006/relationships/image" Target="../media/image2142.png"/><Relationship Id="rId683" Type="http://schemas.openxmlformats.org/officeDocument/2006/relationships/customXml" Target="../ink/ink2442.xml"/><Relationship Id="rId890" Type="http://schemas.openxmlformats.org/officeDocument/2006/relationships/image" Target="../media/image2348.png"/><Relationship Id="rId904" Type="http://schemas.openxmlformats.org/officeDocument/2006/relationships/image" Target="../media/image2355.png"/><Relationship Id="rId33" Type="http://schemas.openxmlformats.org/officeDocument/2006/relationships/image" Target="../media/image1859.png"/><Relationship Id="rId129" Type="http://schemas.openxmlformats.org/officeDocument/2006/relationships/image" Target="../media/image1907.png"/><Relationship Id="rId336" Type="http://schemas.openxmlformats.org/officeDocument/2006/relationships/customXml" Target="../ink/ink2268.xml"/><Relationship Id="rId543" Type="http://schemas.openxmlformats.org/officeDocument/2006/relationships/customXml" Target="../ink/ink2372.xml"/><Relationship Id="rId182" Type="http://schemas.openxmlformats.org/officeDocument/2006/relationships/customXml" Target="../ink/ink2191.xml"/><Relationship Id="rId403" Type="http://schemas.openxmlformats.org/officeDocument/2006/relationships/image" Target="../media/image2107.png"/><Relationship Id="rId750" Type="http://schemas.openxmlformats.org/officeDocument/2006/relationships/image" Target="../media/image2278.png"/><Relationship Id="rId848" Type="http://schemas.openxmlformats.org/officeDocument/2006/relationships/image" Target="../media/image2327.png"/><Relationship Id="rId487" Type="http://schemas.openxmlformats.org/officeDocument/2006/relationships/customXml" Target="../ink/ink2344.xml"/><Relationship Id="rId610" Type="http://schemas.openxmlformats.org/officeDocument/2006/relationships/image" Target="../media/image2209.png"/><Relationship Id="rId694" Type="http://schemas.openxmlformats.org/officeDocument/2006/relationships/image" Target="../media/image2251.png"/><Relationship Id="rId708" Type="http://schemas.openxmlformats.org/officeDocument/2006/relationships/image" Target="../media/image2257.png"/><Relationship Id="rId915" Type="http://schemas.openxmlformats.org/officeDocument/2006/relationships/customXml" Target="../ink/ink2558.xml"/><Relationship Id="rId347" Type="http://schemas.openxmlformats.org/officeDocument/2006/relationships/image" Target="../media/image2026.png"/><Relationship Id="rId44" Type="http://schemas.openxmlformats.org/officeDocument/2006/relationships/customXml" Target="../ink/ink2122.xml"/><Relationship Id="rId554" Type="http://schemas.openxmlformats.org/officeDocument/2006/relationships/image" Target="../media/image2181.png"/><Relationship Id="rId761" Type="http://schemas.openxmlformats.org/officeDocument/2006/relationships/customXml" Target="../ink/ink2481.xml"/><Relationship Id="rId859" Type="http://schemas.openxmlformats.org/officeDocument/2006/relationships/customXml" Target="../ink/ink2530.xml"/><Relationship Id="rId193" Type="http://schemas.openxmlformats.org/officeDocument/2006/relationships/image" Target="../media/image1939.png"/><Relationship Id="rId207" Type="http://schemas.openxmlformats.org/officeDocument/2006/relationships/image" Target="../media/image1946.png"/><Relationship Id="rId414" Type="http://schemas.openxmlformats.org/officeDocument/2006/relationships/customXml" Target="../ink/ink2307.xml"/><Relationship Id="rId498" Type="http://schemas.openxmlformats.org/officeDocument/2006/relationships/image" Target="../media/image2153.png"/><Relationship Id="rId621" Type="http://schemas.openxmlformats.org/officeDocument/2006/relationships/customXml" Target="../ink/ink2411.xml"/><Relationship Id="rId260" Type="http://schemas.openxmlformats.org/officeDocument/2006/relationships/customXml" Target="../ink/ink2230.xml"/><Relationship Id="rId719" Type="http://schemas.openxmlformats.org/officeDocument/2006/relationships/customXml" Target="../ink/ink2460.xml"/><Relationship Id="rId926" Type="http://schemas.openxmlformats.org/officeDocument/2006/relationships/image" Target="../media/image2366.png"/><Relationship Id="rId55" Type="http://schemas.openxmlformats.org/officeDocument/2006/relationships/image" Target="../media/image1870.png"/><Relationship Id="rId120" Type="http://schemas.openxmlformats.org/officeDocument/2006/relationships/customXml" Target="../ink/ink2160.xml"/><Relationship Id="rId358" Type="http://schemas.openxmlformats.org/officeDocument/2006/relationships/customXml" Target="../ink/ink2279.xml"/><Relationship Id="rId565" Type="http://schemas.openxmlformats.org/officeDocument/2006/relationships/customXml" Target="../ink/ink2383.xml"/><Relationship Id="rId772" Type="http://schemas.openxmlformats.org/officeDocument/2006/relationships/image" Target="../media/image2289.png"/><Relationship Id="rId218" Type="http://schemas.openxmlformats.org/officeDocument/2006/relationships/customXml" Target="../ink/ink2209.xml"/><Relationship Id="rId425" Type="http://schemas.openxmlformats.org/officeDocument/2006/relationships/image" Target="../media/image2117.png"/><Relationship Id="rId632" Type="http://schemas.openxmlformats.org/officeDocument/2006/relationships/image" Target="../media/image2220.png"/><Relationship Id="rId271" Type="http://schemas.openxmlformats.org/officeDocument/2006/relationships/image" Target="../media/image1987.png"/><Relationship Id="rId937" Type="http://schemas.openxmlformats.org/officeDocument/2006/relationships/customXml" Target="../ink/ink2569.xml"/><Relationship Id="rId66" Type="http://schemas.openxmlformats.org/officeDocument/2006/relationships/customXml" Target="../ink/ink2133.xml"/><Relationship Id="rId131" Type="http://schemas.openxmlformats.org/officeDocument/2006/relationships/image" Target="../media/image1908.png"/><Relationship Id="rId369" Type="http://schemas.openxmlformats.org/officeDocument/2006/relationships/image" Target="../media/image2090.png"/><Relationship Id="rId576" Type="http://schemas.openxmlformats.org/officeDocument/2006/relationships/image" Target="../media/image2192.png"/><Relationship Id="rId783" Type="http://schemas.openxmlformats.org/officeDocument/2006/relationships/customXml" Target="../ink/ink2492.xml"/><Relationship Id="rId229" Type="http://schemas.openxmlformats.org/officeDocument/2006/relationships/image" Target="../media/image1960.png"/><Relationship Id="rId436" Type="http://schemas.openxmlformats.org/officeDocument/2006/relationships/image" Target="../media/image2122.png"/><Relationship Id="rId643" Type="http://schemas.openxmlformats.org/officeDocument/2006/relationships/customXml" Target="../ink/ink2422.xml"/><Relationship Id="rId850" Type="http://schemas.openxmlformats.org/officeDocument/2006/relationships/image" Target="../media/image2328.png"/><Relationship Id="rId948" Type="http://schemas.openxmlformats.org/officeDocument/2006/relationships/image" Target="../media/image2377.png"/><Relationship Id="rId77" Type="http://schemas.openxmlformats.org/officeDocument/2006/relationships/image" Target="../media/image1881.png"/><Relationship Id="rId282" Type="http://schemas.openxmlformats.org/officeDocument/2006/relationships/customXml" Target="../ink/ink2241.xml"/><Relationship Id="rId503" Type="http://schemas.openxmlformats.org/officeDocument/2006/relationships/customXml" Target="../ink/ink2352.xml"/><Relationship Id="rId587" Type="http://schemas.openxmlformats.org/officeDocument/2006/relationships/customXml" Target="../ink/ink2394.xml"/><Relationship Id="rId710" Type="http://schemas.openxmlformats.org/officeDocument/2006/relationships/image" Target="../media/image2258.png"/><Relationship Id="rId808" Type="http://schemas.openxmlformats.org/officeDocument/2006/relationships/image" Target="../media/image2307.png"/><Relationship Id="rId8" Type="http://schemas.openxmlformats.org/officeDocument/2006/relationships/customXml" Target="../ink/ink2104.xml"/><Relationship Id="rId142" Type="http://schemas.openxmlformats.org/officeDocument/2006/relationships/customXml" Target="../ink/ink2171.xml"/><Relationship Id="rId447" Type="http://schemas.openxmlformats.org/officeDocument/2006/relationships/customXml" Target="../ink/ink2324.xml"/><Relationship Id="rId794" Type="http://schemas.openxmlformats.org/officeDocument/2006/relationships/image" Target="../media/image2300.png"/><Relationship Id="rId654" Type="http://schemas.openxmlformats.org/officeDocument/2006/relationships/image" Target="../media/image2231.png"/><Relationship Id="rId861" Type="http://schemas.openxmlformats.org/officeDocument/2006/relationships/customXml" Target="../ink/ink2531.xml"/><Relationship Id="rId959" Type="http://schemas.openxmlformats.org/officeDocument/2006/relationships/customXml" Target="../ink/ink2580.xml"/><Relationship Id="rId293" Type="http://schemas.openxmlformats.org/officeDocument/2006/relationships/image" Target="../media/image1998.png"/><Relationship Id="rId307" Type="http://schemas.openxmlformats.org/officeDocument/2006/relationships/image" Target="../media/image2005.png"/><Relationship Id="rId514" Type="http://schemas.openxmlformats.org/officeDocument/2006/relationships/image" Target="../media/image2161.png"/><Relationship Id="rId721" Type="http://schemas.openxmlformats.org/officeDocument/2006/relationships/customXml" Target="../ink/ink2461.xml"/><Relationship Id="rId88" Type="http://schemas.openxmlformats.org/officeDocument/2006/relationships/customXml" Target="../ink/ink2144.xml"/><Relationship Id="rId153" Type="http://schemas.openxmlformats.org/officeDocument/2006/relationships/image" Target="../media/image1919.png"/><Relationship Id="rId360" Type="http://schemas.openxmlformats.org/officeDocument/2006/relationships/customXml" Target="../ink/ink2280.xml"/><Relationship Id="rId598" Type="http://schemas.openxmlformats.org/officeDocument/2006/relationships/image" Target="../media/image2203.png"/><Relationship Id="rId819" Type="http://schemas.openxmlformats.org/officeDocument/2006/relationships/customXml" Target="../ink/ink2510.xml"/><Relationship Id="rId220" Type="http://schemas.openxmlformats.org/officeDocument/2006/relationships/customXml" Target="../ink/ink2210.xml"/><Relationship Id="rId458" Type="http://schemas.openxmlformats.org/officeDocument/2006/relationships/image" Target="../media/image2133.png"/><Relationship Id="rId665" Type="http://schemas.openxmlformats.org/officeDocument/2006/relationships/customXml" Target="../ink/ink2433.xml"/><Relationship Id="rId872" Type="http://schemas.openxmlformats.org/officeDocument/2006/relationships/image" Target="../media/image2339.png"/><Relationship Id="rId15" Type="http://schemas.openxmlformats.org/officeDocument/2006/relationships/image" Target="../media/image1850.png"/><Relationship Id="rId318" Type="http://schemas.openxmlformats.org/officeDocument/2006/relationships/customXml" Target="../ink/ink2259.xml"/><Relationship Id="rId525" Type="http://schemas.openxmlformats.org/officeDocument/2006/relationships/customXml" Target="../ink/ink2363.xml"/><Relationship Id="rId732" Type="http://schemas.openxmlformats.org/officeDocument/2006/relationships/image" Target="../media/image2269.png"/><Relationship Id="rId99" Type="http://schemas.openxmlformats.org/officeDocument/2006/relationships/image" Target="../media/image1892.png"/><Relationship Id="rId164" Type="http://schemas.openxmlformats.org/officeDocument/2006/relationships/customXml" Target="../ink/ink2182.xml"/><Relationship Id="rId371" Type="http://schemas.openxmlformats.org/officeDocument/2006/relationships/image" Target="../media/image2091.png"/><Relationship Id="rId469" Type="http://schemas.openxmlformats.org/officeDocument/2006/relationships/customXml" Target="../ink/ink2335.xml"/><Relationship Id="rId676" Type="http://schemas.openxmlformats.org/officeDocument/2006/relationships/image" Target="../media/image2242.png"/><Relationship Id="rId883" Type="http://schemas.openxmlformats.org/officeDocument/2006/relationships/customXml" Target="../ink/ink2542.xml"/><Relationship Id="rId26" Type="http://schemas.openxmlformats.org/officeDocument/2006/relationships/customXml" Target="../ink/ink2113.xml"/><Relationship Id="rId231" Type="http://schemas.openxmlformats.org/officeDocument/2006/relationships/image" Target="../media/image1961.png"/><Relationship Id="rId329" Type="http://schemas.openxmlformats.org/officeDocument/2006/relationships/image" Target="../media/image2016.png"/><Relationship Id="rId536" Type="http://schemas.openxmlformats.org/officeDocument/2006/relationships/image" Target="../media/image2172.png"/><Relationship Id="rId175" Type="http://schemas.openxmlformats.org/officeDocument/2006/relationships/image" Target="../media/image1930.png"/><Relationship Id="rId743" Type="http://schemas.openxmlformats.org/officeDocument/2006/relationships/customXml" Target="../ink/ink2472.xml"/><Relationship Id="rId950" Type="http://schemas.openxmlformats.org/officeDocument/2006/relationships/image" Target="../media/image2378.png"/><Relationship Id="rId382" Type="http://schemas.openxmlformats.org/officeDocument/2006/relationships/customXml" Target="../ink/ink2291.xml"/><Relationship Id="rId603" Type="http://schemas.openxmlformats.org/officeDocument/2006/relationships/customXml" Target="../ink/ink2402.xml"/><Relationship Id="rId687" Type="http://schemas.openxmlformats.org/officeDocument/2006/relationships/customXml" Target="../ink/ink2444.xml"/><Relationship Id="rId810" Type="http://schemas.openxmlformats.org/officeDocument/2006/relationships/image" Target="../media/image2308.png"/><Relationship Id="rId908" Type="http://schemas.openxmlformats.org/officeDocument/2006/relationships/image" Target="../media/image2357.png"/><Relationship Id="rId242" Type="http://schemas.openxmlformats.org/officeDocument/2006/relationships/customXml" Target="../ink/ink2221.xml"/><Relationship Id="rId894" Type="http://schemas.openxmlformats.org/officeDocument/2006/relationships/image" Target="../media/image2350.png"/><Relationship Id="rId37" Type="http://schemas.openxmlformats.org/officeDocument/2006/relationships/image" Target="../media/image1861.png"/><Relationship Id="rId102" Type="http://schemas.openxmlformats.org/officeDocument/2006/relationships/customXml" Target="../ink/ink2151.xml"/><Relationship Id="rId547" Type="http://schemas.openxmlformats.org/officeDocument/2006/relationships/customXml" Target="../ink/ink2374.xml"/><Relationship Id="rId754" Type="http://schemas.openxmlformats.org/officeDocument/2006/relationships/image" Target="../media/image2280.png"/><Relationship Id="rId961" Type="http://schemas.openxmlformats.org/officeDocument/2006/relationships/customXml" Target="../ink/ink2581.xml"/><Relationship Id="rId90" Type="http://schemas.openxmlformats.org/officeDocument/2006/relationships/customXml" Target="../ink/ink2145.xml"/><Relationship Id="rId186" Type="http://schemas.openxmlformats.org/officeDocument/2006/relationships/customXml" Target="../ink/ink2193.xml"/><Relationship Id="rId393" Type="http://schemas.openxmlformats.org/officeDocument/2006/relationships/image" Target="../media/image2102.png"/><Relationship Id="rId407" Type="http://schemas.openxmlformats.org/officeDocument/2006/relationships/image" Target="../media/image2109.png"/><Relationship Id="rId614" Type="http://schemas.openxmlformats.org/officeDocument/2006/relationships/image" Target="../media/image2211.png"/><Relationship Id="rId821" Type="http://schemas.openxmlformats.org/officeDocument/2006/relationships/customXml" Target="../ink/ink2511.xml"/><Relationship Id="rId253" Type="http://schemas.openxmlformats.org/officeDocument/2006/relationships/image" Target="../media/image2076.png"/><Relationship Id="rId460" Type="http://schemas.openxmlformats.org/officeDocument/2006/relationships/image" Target="../media/image2134.png"/><Relationship Id="rId698" Type="http://schemas.openxmlformats.org/officeDocument/2006/relationships/image" Target="../media/image2253.png"/><Relationship Id="rId919" Type="http://schemas.openxmlformats.org/officeDocument/2006/relationships/customXml" Target="../ink/ink2560.xml"/><Relationship Id="rId48" Type="http://schemas.openxmlformats.org/officeDocument/2006/relationships/customXml" Target="../ink/ink2124.xml"/><Relationship Id="rId113" Type="http://schemas.openxmlformats.org/officeDocument/2006/relationships/image" Target="../media/image1899.png"/><Relationship Id="rId320" Type="http://schemas.openxmlformats.org/officeDocument/2006/relationships/customXml" Target="../ink/ink2260.xml"/><Relationship Id="rId558" Type="http://schemas.openxmlformats.org/officeDocument/2006/relationships/image" Target="../media/image2183.png"/><Relationship Id="rId765" Type="http://schemas.openxmlformats.org/officeDocument/2006/relationships/customXml" Target="../ink/ink2483.xml"/><Relationship Id="rId972" Type="http://schemas.openxmlformats.org/officeDocument/2006/relationships/image" Target="../media/image2389.png"/><Relationship Id="rId197" Type="http://schemas.openxmlformats.org/officeDocument/2006/relationships/image" Target="../media/image1941.png"/><Relationship Id="rId418" Type="http://schemas.openxmlformats.org/officeDocument/2006/relationships/customXml" Target="../ink/ink2309.xml"/><Relationship Id="rId625" Type="http://schemas.openxmlformats.org/officeDocument/2006/relationships/customXml" Target="../ink/ink2413.xml"/><Relationship Id="rId832" Type="http://schemas.openxmlformats.org/officeDocument/2006/relationships/image" Target="../media/image2319.png"/><Relationship Id="rId264" Type="http://schemas.openxmlformats.org/officeDocument/2006/relationships/customXml" Target="../ink/ink2232.xml"/><Relationship Id="rId471" Type="http://schemas.openxmlformats.org/officeDocument/2006/relationships/customXml" Target="../ink/ink2336.xml"/><Relationship Id="rId59" Type="http://schemas.openxmlformats.org/officeDocument/2006/relationships/image" Target="../media/image1872.png"/><Relationship Id="rId124" Type="http://schemas.openxmlformats.org/officeDocument/2006/relationships/customXml" Target="../ink/ink2162.xml"/><Relationship Id="rId569" Type="http://schemas.openxmlformats.org/officeDocument/2006/relationships/customXml" Target="../ink/ink2385.xml"/><Relationship Id="rId776" Type="http://schemas.openxmlformats.org/officeDocument/2006/relationships/image" Target="../media/image2291.png"/><Relationship Id="rId983" Type="http://schemas.openxmlformats.org/officeDocument/2006/relationships/customXml" Target="../ink/ink2592.xml"/><Relationship Id="rId331" Type="http://schemas.openxmlformats.org/officeDocument/2006/relationships/image" Target="../media/image2017.png"/><Relationship Id="rId429" Type="http://schemas.openxmlformats.org/officeDocument/2006/relationships/image" Target="../media/image2119.png"/><Relationship Id="rId636" Type="http://schemas.openxmlformats.org/officeDocument/2006/relationships/image" Target="../media/image2222.png"/><Relationship Id="rId843" Type="http://schemas.openxmlformats.org/officeDocument/2006/relationships/customXml" Target="../ink/ink2522.xml"/><Relationship Id="rId275" Type="http://schemas.openxmlformats.org/officeDocument/2006/relationships/image" Target="../media/image1989.png"/><Relationship Id="rId482" Type="http://schemas.openxmlformats.org/officeDocument/2006/relationships/image" Target="../media/image2145.png"/><Relationship Id="rId703" Type="http://schemas.openxmlformats.org/officeDocument/2006/relationships/customXml" Target="../ink/ink2452.xml"/><Relationship Id="rId910" Type="http://schemas.openxmlformats.org/officeDocument/2006/relationships/image" Target="../media/image2358.png"/><Relationship Id="rId135" Type="http://schemas.openxmlformats.org/officeDocument/2006/relationships/image" Target="../media/image1910.png"/><Relationship Id="rId342" Type="http://schemas.openxmlformats.org/officeDocument/2006/relationships/customXml" Target="../ink/ink2271.xml"/><Relationship Id="rId787" Type="http://schemas.openxmlformats.org/officeDocument/2006/relationships/customXml" Target="../ink/ink2494.xml"/><Relationship Id="rId202" Type="http://schemas.openxmlformats.org/officeDocument/2006/relationships/customXml" Target="../ink/ink2201.xml"/><Relationship Id="rId647" Type="http://schemas.openxmlformats.org/officeDocument/2006/relationships/customXml" Target="../ink/ink2424.xml"/><Relationship Id="rId854" Type="http://schemas.openxmlformats.org/officeDocument/2006/relationships/image" Target="../media/image2330.png"/><Relationship Id="rId286" Type="http://schemas.openxmlformats.org/officeDocument/2006/relationships/customXml" Target="../ink/ink2243.xml"/><Relationship Id="rId493" Type="http://schemas.openxmlformats.org/officeDocument/2006/relationships/customXml" Target="../ink/ink2347.xml"/><Relationship Id="rId507" Type="http://schemas.openxmlformats.org/officeDocument/2006/relationships/customXml" Target="../ink/ink2354.xml"/><Relationship Id="rId714" Type="http://schemas.openxmlformats.org/officeDocument/2006/relationships/image" Target="../media/image2260.png"/><Relationship Id="rId921" Type="http://schemas.openxmlformats.org/officeDocument/2006/relationships/customXml" Target="../ink/ink2561.xml"/><Relationship Id="rId50" Type="http://schemas.openxmlformats.org/officeDocument/2006/relationships/customXml" Target="../ink/ink2125.xml"/><Relationship Id="rId146" Type="http://schemas.openxmlformats.org/officeDocument/2006/relationships/customXml" Target="../ink/ink2173.xml"/><Relationship Id="rId353" Type="http://schemas.openxmlformats.org/officeDocument/2006/relationships/image" Target="../media/image2082.png"/><Relationship Id="rId560" Type="http://schemas.openxmlformats.org/officeDocument/2006/relationships/image" Target="../media/image2184.png"/><Relationship Id="rId798" Type="http://schemas.openxmlformats.org/officeDocument/2006/relationships/image" Target="../media/image2302.png"/><Relationship Id="rId213" Type="http://schemas.openxmlformats.org/officeDocument/2006/relationships/image" Target="../media/image1715.png"/><Relationship Id="rId420" Type="http://schemas.openxmlformats.org/officeDocument/2006/relationships/customXml" Target="../ink/ink2310.xml"/><Relationship Id="rId658" Type="http://schemas.openxmlformats.org/officeDocument/2006/relationships/image" Target="../media/image2233.png"/><Relationship Id="rId865" Type="http://schemas.openxmlformats.org/officeDocument/2006/relationships/customXml" Target="../ink/ink2533.xml"/><Relationship Id="rId297" Type="http://schemas.openxmlformats.org/officeDocument/2006/relationships/image" Target="../media/image2000.png"/><Relationship Id="rId518" Type="http://schemas.openxmlformats.org/officeDocument/2006/relationships/image" Target="../media/image2163.png"/><Relationship Id="rId725" Type="http://schemas.openxmlformats.org/officeDocument/2006/relationships/customXml" Target="../ink/ink2463.xml"/><Relationship Id="rId932" Type="http://schemas.openxmlformats.org/officeDocument/2006/relationships/image" Target="../media/image2369.png"/><Relationship Id="rId157" Type="http://schemas.openxmlformats.org/officeDocument/2006/relationships/image" Target="../media/image1921.png"/><Relationship Id="rId364" Type="http://schemas.openxmlformats.org/officeDocument/2006/relationships/customXml" Target="../ink/ink2282.xml"/><Relationship Id="rId61" Type="http://schemas.openxmlformats.org/officeDocument/2006/relationships/image" Target="../media/image1873.png"/><Relationship Id="rId571" Type="http://schemas.openxmlformats.org/officeDocument/2006/relationships/customXml" Target="../ink/ink2386.xml"/><Relationship Id="rId669" Type="http://schemas.openxmlformats.org/officeDocument/2006/relationships/customXml" Target="../ink/ink2435.xml"/><Relationship Id="rId876" Type="http://schemas.openxmlformats.org/officeDocument/2006/relationships/image" Target="../media/image2341.png"/><Relationship Id="rId19" Type="http://schemas.openxmlformats.org/officeDocument/2006/relationships/image" Target="../media/image1852.png"/><Relationship Id="rId224" Type="http://schemas.openxmlformats.org/officeDocument/2006/relationships/customXml" Target="../ink/ink2212.xml"/><Relationship Id="rId431" Type="http://schemas.openxmlformats.org/officeDocument/2006/relationships/image" Target="../media/image2120.png"/><Relationship Id="rId529" Type="http://schemas.openxmlformats.org/officeDocument/2006/relationships/customXml" Target="../ink/ink2365.xml"/><Relationship Id="rId736" Type="http://schemas.openxmlformats.org/officeDocument/2006/relationships/image" Target="../media/image227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70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7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1.png"/><Relationship Id="rId424" Type="http://schemas.openxmlformats.org/officeDocument/2006/relationships/customXml" Target="../ink/ink212.xml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8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customXml" Target="../ink/ink244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image" Target="../media/image256.png"/><Relationship Id="rId555" Type="http://schemas.openxmlformats.org/officeDocument/2006/relationships/customXml" Target="../ink/ink278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1.png"/><Relationship Id="rId566" Type="http://schemas.openxmlformats.org/officeDocument/2006/relationships/image" Target="../media/image282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577" Type="http://schemas.openxmlformats.org/officeDocument/2006/relationships/customXml" Target="../ink/ink289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image" Target="../media/image272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79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image" Target="../media/image262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image" Target="../media/image283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69.xml"/><Relationship Id="rId579" Type="http://schemas.openxmlformats.org/officeDocument/2006/relationships/customXml" Target="../ink/ink290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image" Target="../media/image273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customXml" Target="../ink/ink280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image" Target="../media/image284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customXml" Target="../ink/ink291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customXml" Target="../ink/ink270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4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customXml" Target="../ink/ink281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image" Target="../media/image285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1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image" Target="../media/image275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customXml" Target="../ink/ink28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5.png"/><Relationship Id="rId574" Type="http://schemas.openxmlformats.org/officeDocument/2006/relationships/image" Target="../media/image286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customXml" Target="../ink/ink27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6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3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6.png"/><Relationship Id="rId576" Type="http://schemas.openxmlformats.org/officeDocument/2006/relationships/image" Target="../media/image287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customXml" Target="../ink/ink273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image" Target="../media/image277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567" Type="http://schemas.openxmlformats.org/officeDocument/2006/relationships/customXml" Target="../ink/ink284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image" Target="../media/image26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image" Target="../media/image288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4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8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569" Type="http://schemas.openxmlformats.org/officeDocument/2006/relationships/customXml" Target="../ink/ink285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image" Target="../media/image289.png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image" Target="../media/image26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customXml" Target="../ink/ink275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9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6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image" Target="../media/image290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6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image" Target="../media/image280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customXml" Target="../ink/ink287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7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99" Type="http://schemas.openxmlformats.org/officeDocument/2006/relationships/image" Target="../media/image437.png"/><Relationship Id="rId21" Type="http://schemas.openxmlformats.org/officeDocument/2006/relationships/image" Target="../media/image299.png"/><Relationship Id="rId63" Type="http://schemas.openxmlformats.org/officeDocument/2006/relationships/image" Target="../media/image320.png"/><Relationship Id="rId159" Type="http://schemas.openxmlformats.org/officeDocument/2006/relationships/image" Target="../media/image367.png"/><Relationship Id="rId324" Type="http://schemas.openxmlformats.org/officeDocument/2006/relationships/customXml" Target="../ink/ink454.xml"/><Relationship Id="rId170" Type="http://schemas.openxmlformats.org/officeDocument/2006/relationships/customXml" Target="../ink/ink376.xml"/><Relationship Id="rId226" Type="http://schemas.openxmlformats.org/officeDocument/2006/relationships/customXml" Target="../ink/ink404.xml"/><Relationship Id="rId268" Type="http://schemas.openxmlformats.org/officeDocument/2006/relationships/customXml" Target="../ink/ink425.xml"/><Relationship Id="rId32" Type="http://schemas.openxmlformats.org/officeDocument/2006/relationships/customXml" Target="../ink/ink307.xml"/><Relationship Id="rId74" Type="http://schemas.openxmlformats.org/officeDocument/2006/relationships/customXml" Target="../ink/ink328.xml"/><Relationship Id="rId128" Type="http://schemas.openxmlformats.org/officeDocument/2006/relationships/customXml" Target="../ink/ink355.xml"/><Relationship Id="rId335" Type="http://schemas.openxmlformats.org/officeDocument/2006/relationships/image" Target="../media/image454.png"/><Relationship Id="rId5" Type="http://schemas.openxmlformats.org/officeDocument/2006/relationships/image" Target="../media/image292.png"/><Relationship Id="rId181" Type="http://schemas.openxmlformats.org/officeDocument/2006/relationships/image" Target="../media/image378.png"/><Relationship Id="rId237" Type="http://schemas.openxmlformats.org/officeDocument/2006/relationships/image" Target="../media/image406.png"/><Relationship Id="rId279" Type="http://schemas.openxmlformats.org/officeDocument/2006/relationships/image" Target="../media/image427.png"/><Relationship Id="rId43" Type="http://schemas.openxmlformats.org/officeDocument/2006/relationships/image" Target="../media/image310.png"/><Relationship Id="rId139" Type="http://schemas.openxmlformats.org/officeDocument/2006/relationships/image" Target="../media/image357.png"/><Relationship Id="rId290" Type="http://schemas.openxmlformats.org/officeDocument/2006/relationships/customXml" Target="../ink/ink436.xml"/><Relationship Id="rId304" Type="http://schemas.openxmlformats.org/officeDocument/2006/relationships/customXml" Target="../ink/ink444.xml"/><Relationship Id="rId85" Type="http://schemas.openxmlformats.org/officeDocument/2006/relationships/image" Target="../media/image331.png"/><Relationship Id="rId150" Type="http://schemas.openxmlformats.org/officeDocument/2006/relationships/customXml" Target="../ink/ink366.xml"/><Relationship Id="rId192" Type="http://schemas.openxmlformats.org/officeDocument/2006/relationships/customXml" Target="../ink/ink387.xml"/><Relationship Id="rId206" Type="http://schemas.openxmlformats.org/officeDocument/2006/relationships/customXml" Target="../ink/ink394.xml"/><Relationship Id="rId248" Type="http://schemas.openxmlformats.org/officeDocument/2006/relationships/customXml" Target="../ink/ink415.xml"/><Relationship Id="rId12" Type="http://schemas.openxmlformats.org/officeDocument/2006/relationships/customXml" Target="../ink/ink297.xml"/><Relationship Id="rId108" Type="http://schemas.openxmlformats.org/officeDocument/2006/relationships/customXml" Target="../ink/ink345.xml"/><Relationship Id="rId315" Type="http://schemas.openxmlformats.org/officeDocument/2006/relationships/image" Target="../media/image444.png"/><Relationship Id="rId54" Type="http://schemas.openxmlformats.org/officeDocument/2006/relationships/customXml" Target="../ink/ink318.xml"/><Relationship Id="rId96" Type="http://schemas.openxmlformats.org/officeDocument/2006/relationships/customXml" Target="../ink/ink339.xml"/><Relationship Id="rId161" Type="http://schemas.openxmlformats.org/officeDocument/2006/relationships/image" Target="../media/image368.png"/><Relationship Id="rId217" Type="http://schemas.openxmlformats.org/officeDocument/2006/relationships/image" Target="../media/image396.png"/><Relationship Id="rId259" Type="http://schemas.openxmlformats.org/officeDocument/2006/relationships/image" Target="../media/image417.png"/><Relationship Id="rId23" Type="http://schemas.openxmlformats.org/officeDocument/2006/relationships/image" Target="../media/image300.png"/><Relationship Id="rId119" Type="http://schemas.openxmlformats.org/officeDocument/2006/relationships/image" Target="../media/image347.png"/><Relationship Id="rId270" Type="http://schemas.openxmlformats.org/officeDocument/2006/relationships/customXml" Target="../ink/ink426.xml"/><Relationship Id="rId326" Type="http://schemas.openxmlformats.org/officeDocument/2006/relationships/customXml" Target="../ink/ink455.xml"/><Relationship Id="rId65" Type="http://schemas.openxmlformats.org/officeDocument/2006/relationships/image" Target="../media/image321.png"/><Relationship Id="rId130" Type="http://schemas.openxmlformats.org/officeDocument/2006/relationships/customXml" Target="../ink/ink356.xml"/><Relationship Id="rId172" Type="http://schemas.openxmlformats.org/officeDocument/2006/relationships/customXml" Target="../ink/ink377.xml"/><Relationship Id="rId228" Type="http://schemas.openxmlformats.org/officeDocument/2006/relationships/customXml" Target="../ink/ink405.xml"/><Relationship Id="rId281" Type="http://schemas.openxmlformats.org/officeDocument/2006/relationships/image" Target="../media/image428.png"/><Relationship Id="rId337" Type="http://schemas.openxmlformats.org/officeDocument/2006/relationships/image" Target="../media/image455.png"/><Relationship Id="rId34" Type="http://schemas.openxmlformats.org/officeDocument/2006/relationships/customXml" Target="../ink/ink308.xml"/><Relationship Id="rId76" Type="http://schemas.openxmlformats.org/officeDocument/2006/relationships/customXml" Target="../ink/ink329.xml"/><Relationship Id="rId141" Type="http://schemas.openxmlformats.org/officeDocument/2006/relationships/image" Target="../media/image358.png"/><Relationship Id="rId7" Type="http://schemas.openxmlformats.org/officeDocument/2006/relationships/image" Target="../media/image293.png"/><Relationship Id="rId183" Type="http://schemas.openxmlformats.org/officeDocument/2006/relationships/image" Target="../media/image379.png"/><Relationship Id="rId239" Type="http://schemas.openxmlformats.org/officeDocument/2006/relationships/image" Target="../media/image407.png"/><Relationship Id="rId250" Type="http://schemas.openxmlformats.org/officeDocument/2006/relationships/customXml" Target="../ink/ink416.xml"/><Relationship Id="rId292" Type="http://schemas.openxmlformats.org/officeDocument/2006/relationships/customXml" Target="../ink/ink437.xml"/><Relationship Id="rId306" Type="http://schemas.openxmlformats.org/officeDocument/2006/relationships/customXml" Target="../ink/ink445.xml"/><Relationship Id="rId45" Type="http://schemas.openxmlformats.org/officeDocument/2006/relationships/image" Target="../media/image311.png"/><Relationship Id="rId87" Type="http://schemas.openxmlformats.org/officeDocument/2006/relationships/image" Target="../media/image332.png"/><Relationship Id="rId110" Type="http://schemas.openxmlformats.org/officeDocument/2006/relationships/customXml" Target="../ink/ink346.xml"/><Relationship Id="rId152" Type="http://schemas.openxmlformats.org/officeDocument/2006/relationships/customXml" Target="../ink/ink367.xml"/><Relationship Id="rId173" Type="http://schemas.openxmlformats.org/officeDocument/2006/relationships/image" Target="../media/image374.png"/><Relationship Id="rId194" Type="http://schemas.openxmlformats.org/officeDocument/2006/relationships/customXml" Target="../ink/ink388.xml"/><Relationship Id="rId208" Type="http://schemas.openxmlformats.org/officeDocument/2006/relationships/customXml" Target="../ink/ink395.xml"/><Relationship Id="rId229" Type="http://schemas.openxmlformats.org/officeDocument/2006/relationships/image" Target="../media/image402.png"/><Relationship Id="rId240" Type="http://schemas.openxmlformats.org/officeDocument/2006/relationships/customXml" Target="../ink/ink411.xml"/><Relationship Id="rId261" Type="http://schemas.openxmlformats.org/officeDocument/2006/relationships/image" Target="../media/image418.png"/><Relationship Id="rId14" Type="http://schemas.openxmlformats.org/officeDocument/2006/relationships/customXml" Target="../ink/ink298.xml"/><Relationship Id="rId35" Type="http://schemas.openxmlformats.org/officeDocument/2006/relationships/image" Target="../media/image306.png"/><Relationship Id="rId56" Type="http://schemas.openxmlformats.org/officeDocument/2006/relationships/customXml" Target="../ink/ink319.xml"/><Relationship Id="rId77" Type="http://schemas.openxmlformats.org/officeDocument/2006/relationships/image" Target="../media/image327.png"/><Relationship Id="rId100" Type="http://schemas.openxmlformats.org/officeDocument/2006/relationships/customXml" Target="../ink/ink341.xml"/><Relationship Id="rId282" Type="http://schemas.openxmlformats.org/officeDocument/2006/relationships/customXml" Target="../ink/ink432.xml"/><Relationship Id="rId317" Type="http://schemas.openxmlformats.org/officeDocument/2006/relationships/image" Target="../media/image445.png"/><Relationship Id="rId8" Type="http://schemas.openxmlformats.org/officeDocument/2006/relationships/customXml" Target="../ink/ink295.xml"/><Relationship Id="rId98" Type="http://schemas.openxmlformats.org/officeDocument/2006/relationships/customXml" Target="../ink/ink340.xml"/><Relationship Id="rId121" Type="http://schemas.openxmlformats.org/officeDocument/2006/relationships/image" Target="../media/image348.png"/><Relationship Id="rId142" Type="http://schemas.openxmlformats.org/officeDocument/2006/relationships/customXml" Target="../ink/ink362.xml"/><Relationship Id="rId163" Type="http://schemas.openxmlformats.org/officeDocument/2006/relationships/image" Target="../media/image369.png"/><Relationship Id="rId184" Type="http://schemas.openxmlformats.org/officeDocument/2006/relationships/customXml" Target="../ink/ink383.xml"/><Relationship Id="rId219" Type="http://schemas.openxmlformats.org/officeDocument/2006/relationships/image" Target="../media/image397.png"/><Relationship Id="rId230" Type="http://schemas.openxmlformats.org/officeDocument/2006/relationships/customXml" Target="../ink/ink406.xml"/><Relationship Id="rId251" Type="http://schemas.openxmlformats.org/officeDocument/2006/relationships/image" Target="../media/image413.png"/><Relationship Id="rId25" Type="http://schemas.openxmlformats.org/officeDocument/2006/relationships/image" Target="../media/image301.png"/><Relationship Id="rId46" Type="http://schemas.openxmlformats.org/officeDocument/2006/relationships/customXml" Target="../ink/ink314.xml"/><Relationship Id="rId67" Type="http://schemas.openxmlformats.org/officeDocument/2006/relationships/image" Target="../media/image322.png"/><Relationship Id="rId272" Type="http://schemas.openxmlformats.org/officeDocument/2006/relationships/customXml" Target="../ink/ink427.xml"/><Relationship Id="rId293" Type="http://schemas.openxmlformats.org/officeDocument/2006/relationships/image" Target="../media/image434.png"/><Relationship Id="rId307" Type="http://schemas.openxmlformats.org/officeDocument/2006/relationships/image" Target="../media/image440.png"/><Relationship Id="rId328" Type="http://schemas.openxmlformats.org/officeDocument/2006/relationships/customXml" Target="../ink/ink456.xml"/><Relationship Id="rId88" Type="http://schemas.openxmlformats.org/officeDocument/2006/relationships/customXml" Target="../ink/ink335.xml"/><Relationship Id="rId111" Type="http://schemas.openxmlformats.org/officeDocument/2006/relationships/image" Target="../media/image287.png"/><Relationship Id="rId132" Type="http://schemas.openxmlformats.org/officeDocument/2006/relationships/customXml" Target="../ink/ink357.xml"/><Relationship Id="rId153" Type="http://schemas.openxmlformats.org/officeDocument/2006/relationships/image" Target="../media/image364.png"/><Relationship Id="rId174" Type="http://schemas.openxmlformats.org/officeDocument/2006/relationships/customXml" Target="../ink/ink378.xml"/><Relationship Id="rId195" Type="http://schemas.openxmlformats.org/officeDocument/2006/relationships/image" Target="../media/image385.png"/><Relationship Id="rId209" Type="http://schemas.openxmlformats.org/officeDocument/2006/relationships/image" Target="../media/image392.png"/><Relationship Id="rId220" Type="http://schemas.openxmlformats.org/officeDocument/2006/relationships/customXml" Target="../ink/ink401.xml"/><Relationship Id="rId241" Type="http://schemas.openxmlformats.org/officeDocument/2006/relationships/image" Target="../media/image408.png"/><Relationship Id="rId15" Type="http://schemas.openxmlformats.org/officeDocument/2006/relationships/image" Target="../media/image213.png"/><Relationship Id="rId36" Type="http://schemas.openxmlformats.org/officeDocument/2006/relationships/customXml" Target="../ink/ink309.xml"/><Relationship Id="rId57" Type="http://schemas.openxmlformats.org/officeDocument/2006/relationships/image" Target="../media/image317.png"/><Relationship Id="rId262" Type="http://schemas.openxmlformats.org/officeDocument/2006/relationships/customXml" Target="../ink/ink422.xml"/><Relationship Id="rId283" Type="http://schemas.openxmlformats.org/officeDocument/2006/relationships/image" Target="../media/image429.png"/><Relationship Id="rId318" Type="http://schemas.openxmlformats.org/officeDocument/2006/relationships/customXml" Target="../ink/ink451.xml"/><Relationship Id="rId78" Type="http://schemas.openxmlformats.org/officeDocument/2006/relationships/customXml" Target="../ink/ink330.xml"/><Relationship Id="rId99" Type="http://schemas.openxmlformats.org/officeDocument/2006/relationships/image" Target="../media/image338.png"/><Relationship Id="rId101" Type="http://schemas.openxmlformats.org/officeDocument/2006/relationships/image" Target="../media/image339.png"/><Relationship Id="rId122" Type="http://schemas.openxmlformats.org/officeDocument/2006/relationships/customXml" Target="../ink/ink352.xml"/><Relationship Id="rId143" Type="http://schemas.openxmlformats.org/officeDocument/2006/relationships/image" Target="../media/image359.png"/><Relationship Id="rId164" Type="http://schemas.openxmlformats.org/officeDocument/2006/relationships/customXml" Target="../ink/ink373.xml"/><Relationship Id="rId185" Type="http://schemas.openxmlformats.org/officeDocument/2006/relationships/image" Target="../media/image380.png"/><Relationship Id="rId9" Type="http://schemas.openxmlformats.org/officeDocument/2006/relationships/image" Target="../media/image294.png"/><Relationship Id="rId210" Type="http://schemas.openxmlformats.org/officeDocument/2006/relationships/customXml" Target="../ink/ink396.xml"/><Relationship Id="rId26" Type="http://schemas.openxmlformats.org/officeDocument/2006/relationships/customXml" Target="../ink/ink304.xml"/><Relationship Id="rId231" Type="http://schemas.openxmlformats.org/officeDocument/2006/relationships/image" Target="../media/image403.png"/><Relationship Id="rId252" Type="http://schemas.openxmlformats.org/officeDocument/2006/relationships/customXml" Target="../ink/ink417.xml"/><Relationship Id="rId273" Type="http://schemas.openxmlformats.org/officeDocument/2006/relationships/image" Target="../media/image424.png"/><Relationship Id="rId294" Type="http://schemas.openxmlformats.org/officeDocument/2006/relationships/customXml" Target="../ink/ink438.xml"/><Relationship Id="rId308" Type="http://schemas.openxmlformats.org/officeDocument/2006/relationships/customXml" Target="../ink/ink446.xml"/><Relationship Id="rId329" Type="http://schemas.openxmlformats.org/officeDocument/2006/relationships/image" Target="../media/image451.png"/><Relationship Id="rId47" Type="http://schemas.openxmlformats.org/officeDocument/2006/relationships/image" Target="../media/image312.png"/><Relationship Id="rId68" Type="http://schemas.openxmlformats.org/officeDocument/2006/relationships/customXml" Target="../ink/ink325.xml"/><Relationship Id="rId89" Type="http://schemas.openxmlformats.org/officeDocument/2006/relationships/image" Target="../media/image333.png"/><Relationship Id="rId112" Type="http://schemas.openxmlformats.org/officeDocument/2006/relationships/customXml" Target="../ink/ink347.xml"/><Relationship Id="rId133" Type="http://schemas.openxmlformats.org/officeDocument/2006/relationships/image" Target="../media/image354.png"/><Relationship Id="rId154" Type="http://schemas.openxmlformats.org/officeDocument/2006/relationships/customXml" Target="../ink/ink368.xml"/><Relationship Id="rId175" Type="http://schemas.openxmlformats.org/officeDocument/2006/relationships/image" Target="../media/image375.png"/><Relationship Id="rId196" Type="http://schemas.openxmlformats.org/officeDocument/2006/relationships/customXml" Target="../ink/ink389.xml"/><Relationship Id="rId200" Type="http://schemas.openxmlformats.org/officeDocument/2006/relationships/customXml" Target="../ink/ink391.xml"/><Relationship Id="rId16" Type="http://schemas.openxmlformats.org/officeDocument/2006/relationships/customXml" Target="../ink/ink299.xml"/><Relationship Id="rId221" Type="http://schemas.openxmlformats.org/officeDocument/2006/relationships/image" Target="../media/image398.png"/><Relationship Id="rId242" Type="http://schemas.openxmlformats.org/officeDocument/2006/relationships/customXml" Target="../ink/ink412.xml"/><Relationship Id="rId263" Type="http://schemas.openxmlformats.org/officeDocument/2006/relationships/image" Target="../media/image419.png"/><Relationship Id="rId284" Type="http://schemas.openxmlformats.org/officeDocument/2006/relationships/customXml" Target="../ink/ink433.xml"/><Relationship Id="rId319" Type="http://schemas.openxmlformats.org/officeDocument/2006/relationships/image" Target="../media/image446.png"/><Relationship Id="rId37" Type="http://schemas.openxmlformats.org/officeDocument/2006/relationships/image" Target="../media/image307.png"/><Relationship Id="rId58" Type="http://schemas.openxmlformats.org/officeDocument/2006/relationships/customXml" Target="../ink/ink320.xml"/><Relationship Id="rId79" Type="http://schemas.openxmlformats.org/officeDocument/2006/relationships/image" Target="../media/image328.png"/><Relationship Id="rId102" Type="http://schemas.openxmlformats.org/officeDocument/2006/relationships/customXml" Target="../ink/ink342.xml"/><Relationship Id="rId123" Type="http://schemas.openxmlformats.org/officeDocument/2006/relationships/image" Target="../media/image349.png"/><Relationship Id="rId144" Type="http://schemas.openxmlformats.org/officeDocument/2006/relationships/customXml" Target="../ink/ink363.xml"/><Relationship Id="rId330" Type="http://schemas.openxmlformats.org/officeDocument/2006/relationships/customXml" Target="../ink/ink457.xml"/><Relationship Id="rId90" Type="http://schemas.openxmlformats.org/officeDocument/2006/relationships/customXml" Target="../ink/ink336.xml"/><Relationship Id="rId165" Type="http://schemas.openxmlformats.org/officeDocument/2006/relationships/image" Target="../media/image370.png"/><Relationship Id="rId186" Type="http://schemas.openxmlformats.org/officeDocument/2006/relationships/customXml" Target="../ink/ink384.xml"/><Relationship Id="rId211" Type="http://schemas.openxmlformats.org/officeDocument/2006/relationships/image" Target="../media/image393.png"/><Relationship Id="rId232" Type="http://schemas.openxmlformats.org/officeDocument/2006/relationships/customXml" Target="../ink/ink407.xml"/><Relationship Id="rId253" Type="http://schemas.openxmlformats.org/officeDocument/2006/relationships/image" Target="../media/image414.png"/><Relationship Id="rId274" Type="http://schemas.openxmlformats.org/officeDocument/2006/relationships/customXml" Target="../ink/ink428.xml"/><Relationship Id="rId295" Type="http://schemas.openxmlformats.org/officeDocument/2006/relationships/image" Target="../media/image435.png"/><Relationship Id="rId309" Type="http://schemas.openxmlformats.org/officeDocument/2006/relationships/image" Target="../media/image441.png"/><Relationship Id="rId27" Type="http://schemas.openxmlformats.org/officeDocument/2006/relationships/image" Target="../media/image302.png"/><Relationship Id="rId48" Type="http://schemas.openxmlformats.org/officeDocument/2006/relationships/customXml" Target="../ink/ink315.xml"/><Relationship Id="rId69" Type="http://schemas.openxmlformats.org/officeDocument/2006/relationships/image" Target="../media/image323.png"/><Relationship Id="rId113" Type="http://schemas.openxmlformats.org/officeDocument/2006/relationships/image" Target="../media/image344.png"/><Relationship Id="rId134" Type="http://schemas.openxmlformats.org/officeDocument/2006/relationships/customXml" Target="../ink/ink358.xml"/><Relationship Id="rId320" Type="http://schemas.openxmlformats.org/officeDocument/2006/relationships/customXml" Target="../ink/ink452.xml"/><Relationship Id="rId80" Type="http://schemas.openxmlformats.org/officeDocument/2006/relationships/customXml" Target="../ink/ink331.xml"/><Relationship Id="rId155" Type="http://schemas.openxmlformats.org/officeDocument/2006/relationships/image" Target="../media/image365.png"/><Relationship Id="rId176" Type="http://schemas.openxmlformats.org/officeDocument/2006/relationships/customXml" Target="../ink/ink379.xml"/><Relationship Id="rId197" Type="http://schemas.openxmlformats.org/officeDocument/2006/relationships/image" Target="../media/image386.png"/><Relationship Id="rId201" Type="http://schemas.openxmlformats.org/officeDocument/2006/relationships/image" Target="../media/image388.png"/><Relationship Id="rId222" Type="http://schemas.openxmlformats.org/officeDocument/2006/relationships/customXml" Target="../ink/ink402.xml"/><Relationship Id="rId243" Type="http://schemas.openxmlformats.org/officeDocument/2006/relationships/image" Target="../media/image409.png"/><Relationship Id="rId264" Type="http://schemas.openxmlformats.org/officeDocument/2006/relationships/customXml" Target="../ink/ink423.xml"/><Relationship Id="rId285" Type="http://schemas.openxmlformats.org/officeDocument/2006/relationships/image" Target="../media/image430.png"/><Relationship Id="rId17" Type="http://schemas.openxmlformats.org/officeDocument/2006/relationships/image" Target="../media/image297.png"/><Relationship Id="rId38" Type="http://schemas.openxmlformats.org/officeDocument/2006/relationships/customXml" Target="../ink/ink310.xml"/><Relationship Id="rId59" Type="http://schemas.openxmlformats.org/officeDocument/2006/relationships/image" Target="../media/image318.png"/><Relationship Id="rId103" Type="http://schemas.openxmlformats.org/officeDocument/2006/relationships/image" Target="../media/image340.png"/><Relationship Id="rId124" Type="http://schemas.openxmlformats.org/officeDocument/2006/relationships/customXml" Target="../ink/ink353.xml"/><Relationship Id="rId310" Type="http://schemas.openxmlformats.org/officeDocument/2006/relationships/customXml" Target="../ink/ink447.xml"/><Relationship Id="rId70" Type="http://schemas.openxmlformats.org/officeDocument/2006/relationships/customXml" Target="../ink/ink326.xml"/><Relationship Id="rId91" Type="http://schemas.openxmlformats.org/officeDocument/2006/relationships/image" Target="../media/image334.png"/><Relationship Id="rId145" Type="http://schemas.openxmlformats.org/officeDocument/2006/relationships/image" Target="../media/image360.png"/><Relationship Id="rId166" Type="http://schemas.openxmlformats.org/officeDocument/2006/relationships/customXml" Target="../ink/ink374.xml"/><Relationship Id="rId187" Type="http://schemas.openxmlformats.org/officeDocument/2006/relationships/image" Target="../media/image381.png"/><Relationship Id="rId331" Type="http://schemas.openxmlformats.org/officeDocument/2006/relationships/image" Target="../media/image45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7.xml"/><Relationship Id="rId233" Type="http://schemas.openxmlformats.org/officeDocument/2006/relationships/image" Target="../media/image404.png"/><Relationship Id="rId254" Type="http://schemas.openxmlformats.org/officeDocument/2006/relationships/customXml" Target="../ink/ink418.xml"/><Relationship Id="rId28" Type="http://schemas.openxmlformats.org/officeDocument/2006/relationships/customXml" Target="../ink/ink305.xml"/><Relationship Id="rId49" Type="http://schemas.openxmlformats.org/officeDocument/2006/relationships/image" Target="../media/image313.png"/><Relationship Id="rId114" Type="http://schemas.openxmlformats.org/officeDocument/2006/relationships/customXml" Target="../ink/ink348.xml"/><Relationship Id="rId275" Type="http://schemas.openxmlformats.org/officeDocument/2006/relationships/image" Target="../media/image425.png"/><Relationship Id="rId296" Type="http://schemas.openxmlformats.org/officeDocument/2006/relationships/customXml" Target="../ink/ink439.xml"/><Relationship Id="rId300" Type="http://schemas.openxmlformats.org/officeDocument/2006/relationships/customXml" Target="../ink/ink441.xml"/><Relationship Id="rId60" Type="http://schemas.openxmlformats.org/officeDocument/2006/relationships/customXml" Target="../ink/ink321.xml"/><Relationship Id="rId81" Type="http://schemas.openxmlformats.org/officeDocument/2006/relationships/image" Target="../media/image329.png"/><Relationship Id="rId135" Type="http://schemas.openxmlformats.org/officeDocument/2006/relationships/image" Target="../media/image355.png"/><Relationship Id="rId156" Type="http://schemas.openxmlformats.org/officeDocument/2006/relationships/customXml" Target="../ink/ink369.xml"/><Relationship Id="rId177" Type="http://schemas.openxmlformats.org/officeDocument/2006/relationships/image" Target="../media/image376.png"/><Relationship Id="rId198" Type="http://schemas.openxmlformats.org/officeDocument/2006/relationships/customXml" Target="../ink/ink390.xml"/><Relationship Id="rId321" Type="http://schemas.openxmlformats.org/officeDocument/2006/relationships/image" Target="../media/image447.png"/><Relationship Id="rId202" Type="http://schemas.openxmlformats.org/officeDocument/2006/relationships/customXml" Target="../ink/ink392.xml"/><Relationship Id="rId223" Type="http://schemas.openxmlformats.org/officeDocument/2006/relationships/image" Target="../media/image399.png"/><Relationship Id="rId244" Type="http://schemas.openxmlformats.org/officeDocument/2006/relationships/customXml" Target="../ink/ink413.xml"/><Relationship Id="rId18" Type="http://schemas.openxmlformats.org/officeDocument/2006/relationships/customXml" Target="../ink/ink300.xml"/><Relationship Id="rId39" Type="http://schemas.openxmlformats.org/officeDocument/2006/relationships/image" Target="../media/image308.png"/><Relationship Id="rId265" Type="http://schemas.openxmlformats.org/officeDocument/2006/relationships/image" Target="../media/image420.png"/><Relationship Id="rId286" Type="http://schemas.openxmlformats.org/officeDocument/2006/relationships/customXml" Target="../ink/ink434.xml"/><Relationship Id="rId50" Type="http://schemas.openxmlformats.org/officeDocument/2006/relationships/customXml" Target="../ink/ink316.xml"/><Relationship Id="rId104" Type="http://schemas.openxmlformats.org/officeDocument/2006/relationships/customXml" Target="../ink/ink343.xml"/><Relationship Id="rId125" Type="http://schemas.openxmlformats.org/officeDocument/2006/relationships/image" Target="../media/image350.png"/><Relationship Id="rId146" Type="http://schemas.openxmlformats.org/officeDocument/2006/relationships/customXml" Target="../ink/ink364.xml"/><Relationship Id="rId167" Type="http://schemas.openxmlformats.org/officeDocument/2006/relationships/image" Target="../media/image371.png"/><Relationship Id="rId188" Type="http://schemas.openxmlformats.org/officeDocument/2006/relationships/customXml" Target="../ink/ink385.xml"/><Relationship Id="rId311" Type="http://schemas.openxmlformats.org/officeDocument/2006/relationships/image" Target="../media/image442.png"/><Relationship Id="rId332" Type="http://schemas.openxmlformats.org/officeDocument/2006/relationships/customXml" Target="../ink/ink458.xml"/><Relationship Id="rId71" Type="http://schemas.openxmlformats.org/officeDocument/2006/relationships/image" Target="../media/image324.png"/><Relationship Id="rId92" Type="http://schemas.openxmlformats.org/officeDocument/2006/relationships/customXml" Target="../ink/ink337.xml"/><Relationship Id="rId213" Type="http://schemas.openxmlformats.org/officeDocument/2006/relationships/image" Target="../media/image394.png"/><Relationship Id="rId234" Type="http://schemas.openxmlformats.org/officeDocument/2006/relationships/customXml" Target="../ink/ink408.xml"/><Relationship Id="rId2" Type="http://schemas.openxmlformats.org/officeDocument/2006/relationships/customXml" Target="../ink/ink292.xml"/><Relationship Id="rId29" Type="http://schemas.openxmlformats.org/officeDocument/2006/relationships/image" Target="../media/image303.png"/><Relationship Id="rId255" Type="http://schemas.openxmlformats.org/officeDocument/2006/relationships/image" Target="../media/image415.png"/><Relationship Id="rId276" Type="http://schemas.openxmlformats.org/officeDocument/2006/relationships/customXml" Target="../ink/ink429.xml"/><Relationship Id="rId297" Type="http://schemas.openxmlformats.org/officeDocument/2006/relationships/image" Target="../media/image436.png"/><Relationship Id="rId40" Type="http://schemas.openxmlformats.org/officeDocument/2006/relationships/customXml" Target="../ink/ink311.xml"/><Relationship Id="rId115" Type="http://schemas.openxmlformats.org/officeDocument/2006/relationships/image" Target="../media/image345.png"/><Relationship Id="rId136" Type="http://schemas.openxmlformats.org/officeDocument/2006/relationships/customXml" Target="../ink/ink359.xml"/><Relationship Id="rId157" Type="http://schemas.openxmlformats.org/officeDocument/2006/relationships/image" Target="../media/image366.png"/><Relationship Id="rId178" Type="http://schemas.openxmlformats.org/officeDocument/2006/relationships/customXml" Target="../ink/ink380.xml"/><Relationship Id="rId301" Type="http://schemas.openxmlformats.org/officeDocument/2006/relationships/image" Target="../media/image438.png"/><Relationship Id="rId322" Type="http://schemas.openxmlformats.org/officeDocument/2006/relationships/customXml" Target="../ink/ink453.xml"/><Relationship Id="rId61" Type="http://schemas.openxmlformats.org/officeDocument/2006/relationships/image" Target="../media/image319.png"/><Relationship Id="rId82" Type="http://schemas.openxmlformats.org/officeDocument/2006/relationships/customXml" Target="../ink/ink332.xml"/><Relationship Id="rId199" Type="http://schemas.openxmlformats.org/officeDocument/2006/relationships/image" Target="../media/image387.png"/><Relationship Id="rId203" Type="http://schemas.openxmlformats.org/officeDocument/2006/relationships/image" Target="../media/image389.png"/><Relationship Id="rId19" Type="http://schemas.openxmlformats.org/officeDocument/2006/relationships/image" Target="../media/image298.png"/><Relationship Id="rId224" Type="http://schemas.openxmlformats.org/officeDocument/2006/relationships/customXml" Target="../ink/ink403.xml"/><Relationship Id="rId245" Type="http://schemas.openxmlformats.org/officeDocument/2006/relationships/image" Target="../media/image410.png"/><Relationship Id="rId266" Type="http://schemas.openxmlformats.org/officeDocument/2006/relationships/customXml" Target="../ink/ink424.xml"/><Relationship Id="rId287" Type="http://schemas.openxmlformats.org/officeDocument/2006/relationships/image" Target="../media/image431.png"/><Relationship Id="rId30" Type="http://schemas.openxmlformats.org/officeDocument/2006/relationships/customXml" Target="../ink/ink306.xml"/><Relationship Id="rId105" Type="http://schemas.openxmlformats.org/officeDocument/2006/relationships/image" Target="../media/image341.png"/><Relationship Id="rId126" Type="http://schemas.openxmlformats.org/officeDocument/2006/relationships/customXml" Target="../ink/ink354.xml"/><Relationship Id="rId147" Type="http://schemas.openxmlformats.org/officeDocument/2006/relationships/image" Target="../media/image361.png"/><Relationship Id="rId168" Type="http://schemas.openxmlformats.org/officeDocument/2006/relationships/customXml" Target="../ink/ink375.xml"/><Relationship Id="rId312" Type="http://schemas.openxmlformats.org/officeDocument/2006/relationships/customXml" Target="../ink/ink448.xml"/><Relationship Id="rId333" Type="http://schemas.openxmlformats.org/officeDocument/2006/relationships/image" Target="../media/image453.png"/><Relationship Id="rId51" Type="http://schemas.openxmlformats.org/officeDocument/2006/relationships/image" Target="../media/image314.png"/><Relationship Id="rId72" Type="http://schemas.openxmlformats.org/officeDocument/2006/relationships/customXml" Target="../ink/ink327.xml"/><Relationship Id="rId93" Type="http://schemas.openxmlformats.org/officeDocument/2006/relationships/image" Target="../media/image335.png"/><Relationship Id="rId189" Type="http://schemas.openxmlformats.org/officeDocument/2006/relationships/image" Target="../media/image382.png"/><Relationship Id="rId3" Type="http://schemas.openxmlformats.org/officeDocument/2006/relationships/image" Target="../media/image291.png"/><Relationship Id="rId214" Type="http://schemas.openxmlformats.org/officeDocument/2006/relationships/customXml" Target="../ink/ink398.xml"/><Relationship Id="rId235" Type="http://schemas.openxmlformats.org/officeDocument/2006/relationships/image" Target="../media/image405.png"/><Relationship Id="rId256" Type="http://schemas.openxmlformats.org/officeDocument/2006/relationships/customXml" Target="../ink/ink419.xml"/><Relationship Id="rId277" Type="http://schemas.openxmlformats.org/officeDocument/2006/relationships/image" Target="../media/image426.png"/><Relationship Id="rId298" Type="http://schemas.openxmlformats.org/officeDocument/2006/relationships/customXml" Target="../ink/ink440.xml"/><Relationship Id="rId116" Type="http://schemas.openxmlformats.org/officeDocument/2006/relationships/customXml" Target="../ink/ink349.xml"/><Relationship Id="rId137" Type="http://schemas.openxmlformats.org/officeDocument/2006/relationships/image" Target="../media/image356.png"/><Relationship Id="rId158" Type="http://schemas.openxmlformats.org/officeDocument/2006/relationships/customXml" Target="../ink/ink370.xml"/><Relationship Id="rId302" Type="http://schemas.openxmlformats.org/officeDocument/2006/relationships/customXml" Target="../ink/ink442.xml"/><Relationship Id="rId323" Type="http://schemas.openxmlformats.org/officeDocument/2006/relationships/image" Target="../media/image448.png"/><Relationship Id="rId20" Type="http://schemas.openxmlformats.org/officeDocument/2006/relationships/customXml" Target="../ink/ink301.xml"/><Relationship Id="rId41" Type="http://schemas.openxmlformats.org/officeDocument/2006/relationships/image" Target="../media/image309.png"/><Relationship Id="rId62" Type="http://schemas.openxmlformats.org/officeDocument/2006/relationships/customXml" Target="../ink/ink322.xml"/><Relationship Id="rId83" Type="http://schemas.openxmlformats.org/officeDocument/2006/relationships/image" Target="../media/image330.png"/><Relationship Id="rId179" Type="http://schemas.openxmlformats.org/officeDocument/2006/relationships/image" Target="../media/image377.png"/><Relationship Id="rId190" Type="http://schemas.openxmlformats.org/officeDocument/2006/relationships/customXml" Target="../ink/ink386.xml"/><Relationship Id="rId204" Type="http://schemas.openxmlformats.org/officeDocument/2006/relationships/customXml" Target="../ink/ink393.xml"/><Relationship Id="rId225" Type="http://schemas.openxmlformats.org/officeDocument/2006/relationships/image" Target="../media/image400.png"/><Relationship Id="rId246" Type="http://schemas.openxmlformats.org/officeDocument/2006/relationships/customXml" Target="../ink/ink414.xml"/><Relationship Id="rId267" Type="http://schemas.openxmlformats.org/officeDocument/2006/relationships/image" Target="../media/image421.png"/><Relationship Id="rId288" Type="http://schemas.openxmlformats.org/officeDocument/2006/relationships/customXml" Target="../ink/ink435.xml"/><Relationship Id="rId106" Type="http://schemas.openxmlformats.org/officeDocument/2006/relationships/customXml" Target="../ink/ink344.xml"/><Relationship Id="rId127" Type="http://schemas.openxmlformats.org/officeDocument/2006/relationships/image" Target="../media/image351.png"/><Relationship Id="rId313" Type="http://schemas.openxmlformats.org/officeDocument/2006/relationships/image" Target="../media/image443.png"/><Relationship Id="rId10" Type="http://schemas.openxmlformats.org/officeDocument/2006/relationships/customXml" Target="../ink/ink296.xml"/><Relationship Id="rId31" Type="http://schemas.openxmlformats.org/officeDocument/2006/relationships/image" Target="../media/image304.png"/><Relationship Id="rId52" Type="http://schemas.openxmlformats.org/officeDocument/2006/relationships/customXml" Target="../ink/ink317.xml"/><Relationship Id="rId73" Type="http://schemas.openxmlformats.org/officeDocument/2006/relationships/image" Target="../media/image325.png"/><Relationship Id="rId94" Type="http://schemas.openxmlformats.org/officeDocument/2006/relationships/customXml" Target="../ink/ink338.xml"/><Relationship Id="rId148" Type="http://schemas.openxmlformats.org/officeDocument/2006/relationships/customXml" Target="../ink/ink365.xml"/><Relationship Id="rId169" Type="http://schemas.openxmlformats.org/officeDocument/2006/relationships/image" Target="../media/image372.png"/><Relationship Id="rId334" Type="http://schemas.openxmlformats.org/officeDocument/2006/relationships/customXml" Target="../ink/ink459.xml"/><Relationship Id="rId4" Type="http://schemas.openxmlformats.org/officeDocument/2006/relationships/customXml" Target="../ink/ink293.xml"/><Relationship Id="rId180" Type="http://schemas.openxmlformats.org/officeDocument/2006/relationships/customXml" Target="../ink/ink381.xml"/><Relationship Id="rId215" Type="http://schemas.openxmlformats.org/officeDocument/2006/relationships/image" Target="../media/image395.png"/><Relationship Id="rId236" Type="http://schemas.openxmlformats.org/officeDocument/2006/relationships/customXml" Target="../ink/ink409.xml"/><Relationship Id="rId257" Type="http://schemas.openxmlformats.org/officeDocument/2006/relationships/image" Target="../media/image416.png"/><Relationship Id="rId278" Type="http://schemas.openxmlformats.org/officeDocument/2006/relationships/customXml" Target="../ink/ink430.xml"/><Relationship Id="rId303" Type="http://schemas.openxmlformats.org/officeDocument/2006/relationships/customXml" Target="../ink/ink443.xml"/><Relationship Id="rId42" Type="http://schemas.openxmlformats.org/officeDocument/2006/relationships/customXml" Target="../ink/ink312.xml"/><Relationship Id="rId84" Type="http://schemas.openxmlformats.org/officeDocument/2006/relationships/customXml" Target="../ink/ink333.xml"/><Relationship Id="rId138" Type="http://schemas.openxmlformats.org/officeDocument/2006/relationships/customXml" Target="../ink/ink360.xml"/><Relationship Id="rId191" Type="http://schemas.openxmlformats.org/officeDocument/2006/relationships/image" Target="../media/image383.png"/><Relationship Id="rId205" Type="http://schemas.openxmlformats.org/officeDocument/2006/relationships/image" Target="../media/image390.png"/><Relationship Id="rId247" Type="http://schemas.openxmlformats.org/officeDocument/2006/relationships/image" Target="../media/image411.png"/><Relationship Id="rId107" Type="http://schemas.openxmlformats.org/officeDocument/2006/relationships/image" Target="../media/image342.png"/><Relationship Id="rId289" Type="http://schemas.openxmlformats.org/officeDocument/2006/relationships/image" Target="../media/image432.png"/><Relationship Id="rId11" Type="http://schemas.openxmlformats.org/officeDocument/2006/relationships/image" Target="../media/image295.png"/><Relationship Id="rId53" Type="http://schemas.openxmlformats.org/officeDocument/2006/relationships/image" Target="../media/image315.png"/><Relationship Id="rId149" Type="http://schemas.openxmlformats.org/officeDocument/2006/relationships/image" Target="../media/image362.png"/><Relationship Id="rId314" Type="http://schemas.openxmlformats.org/officeDocument/2006/relationships/customXml" Target="../ink/ink449.xml"/><Relationship Id="rId95" Type="http://schemas.openxmlformats.org/officeDocument/2006/relationships/image" Target="../media/image336.png"/><Relationship Id="rId160" Type="http://schemas.openxmlformats.org/officeDocument/2006/relationships/customXml" Target="../ink/ink371.xml"/><Relationship Id="rId216" Type="http://schemas.openxmlformats.org/officeDocument/2006/relationships/customXml" Target="../ink/ink399.xml"/><Relationship Id="rId258" Type="http://schemas.openxmlformats.org/officeDocument/2006/relationships/customXml" Target="../ink/ink420.xml"/><Relationship Id="rId22" Type="http://schemas.openxmlformats.org/officeDocument/2006/relationships/customXml" Target="../ink/ink302.xml"/><Relationship Id="rId64" Type="http://schemas.openxmlformats.org/officeDocument/2006/relationships/customXml" Target="../ink/ink323.xml"/><Relationship Id="rId118" Type="http://schemas.openxmlformats.org/officeDocument/2006/relationships/customXml" Target="../ink/ink350.xml"/><Relationship Id="rId325" Type="http://schemas.openxmlformats.org/officeDocument/2006/relationships/image" Target="../media/image449.png"/><Relationship Id="rId171" Type="http://schemas.openxmlformats.org/officeDocument/2006/relationships/image" Target="../media/image373.png"/><Relationship Id="rId227" Type="http://schemas.openxmlformats.org/officeDocument/2006/relationships/image" Target="../media/image401.png"/><Relationship Id="rId269" Type="http://schemas.openxmlformats.org/officeDocument/2006/relationships/image" Target="../media/image422.png"/><Relationship Id="rId33" Type="http://schemas.openxmlformats.org/officeDocument/2006/relationships/image" Target="../media/image305.png"/><Relationship Id="rId129" Type="http://schemas.openxmlformats.org/officeDocument/2006/relationships/image" Target="../media/image352.png"/><Relationship Id="rId280" Type="http://schemas.openxmlformats.org/officeDocument/2006/relationships/customXml" Target="../ink/ink431.xml"/><Relationship Id="rId336" Type="http://schemas.openxmlformats.org/officeDocument/2006/relationships/customXml" Target="../ink/ink460.xml"/><Relationship Id="rId75" Type="http://schemas.openxmlformats.org/officeDocument/2006/relationships/image" Target="../media/image326.png"/><Relationship Id="rId140" Type="http://schemas.openxmlformats.org/officeDocument/2006/relationships/customXml" Target="../ink/ink361.xml"/><Relationship Id="rId182" Type="http://schemas.openxmlformats.org/officeDocument/2006/relationships/customXml" Target="../ink/ink382.xml"/><Relationship Id="rId6" Type="http://schemas.openxmlformats.org/officeDocument/2006/relationships/customXml" Target="../ink/ink294.xml"/><Relationship Id="rId238" Type="http://schemas.openxmlformats.org/officeDocument/2006/relationships/customXml" Target="../ink/ink410.xml"/><Relationship Id="rId291" Type="http://schemas.openxmlformats.org/officeDocument/2006/relationships/image" Target="../media/image433.png"/><Relationship Id="rId305" Type="http://schemas.openxmlformats.org/officeDocument/2006/relationships/image" Target="../media/image439.png"/><Relationship Id="rId44" Type="http://schemas.openxmlformats.org/officeDocument/2006/relationships/customXml" Target="../ink/ink313.xml"/><Relationship Id="rId86" Type="http://schemas.openxmlformats.org/officeDocument/2006/relationships/customXml" Target="../ink/ink334.xml"/><Relationship Id="rId151" Type="http://schemas.openxmlformats.org/officeDocument/2006/relationships/image" Target="../media/image363.png"/><Relationship Id="rId193" Type="http://schemas.openxmlformats.org/officeDocument/2006/relationships/image" Target="../media/image384.png"/><Relationship Id="rId207" Type="http://schemas.openxmlformats.org/officeDocument/2006/relationships/image" Target="../media/image391.png"/><Relationship Id="rId249" Type="http://schemas.openxmlformats.org/officeDocument/2006/relationships/image" Target="../media/image412.png"/><Relationship Id="rId13" Type="http://schemas.openxmlformats.org/officeDocument/2006/relationships/image" Target="../media/image296.png"/><Relationship Id="rId109" Type="http://schemas.openxmlformats.org/officeDocument/2006/relationships/image" Target="../media/image343.png"/><Relationship Id="rId260" Type="http://schemas.openxmlformats.org/officeDocument/2006/relationships/customXml" Target="../ink/ink421.xml"/><Relationship Id="rId316" Type="http://schemas.openxmlformats.org/officeDocument/2006/relationships/customXml" Target="../ink/ink450.xml"/><Relationship Id="rId55" Type="http://schemas.openxmlformats.org/officeDocument/2006/relationships/image" Target="../media/image316.png"/><Relationship Id="rId97" Type="http://schemas.openxmlformats.org/officeDocument/2006/relationships/image" Target="../media/image337.png"/><Relationship Id="rId120" Type="http://schemas.openxmlformats.org/officeDocument/2006/relationships/customXml" Target="../ink/ink351.xml"/><Relationship Id="rId162" Type="http://schemas.openxmlformats.org/officeDocument/2006/relationships/customXml" Target="../ink/ink372.xml"/><Relationship Id="rId218" Type="http://schemas.openxmlformats.org/officeDocument/2006/relationships/customXml" Target="../ink/ink400.xml"/><Relationship Id="rId271" Type="http://schemas.openxmlformats.org/officeDocument/2006/relationships/image" Target="../media/image423.png"/><Relationship Id="rId24" Type="http://schemas.openxmlformats.org/officeDocument/2006/relationships/customXml" Target="../ink/ink303.xml"/><Relationship Id="rId66" Type="http://schemas.openxmlformats.org/officeDocument/2006/relationships/customXml" Target="../ink/ink324.xml"/><Relationship Id="rId131" Type="http://schemas.openxmlformats.org/officeDocument/2006/relationships/image" Target="../media/image353.png"/><Relationship Id="rId327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9.xml"/><Relationship Id="rId21" Type="http://schemas.openxmlformats.org/officeDocument/2006/relationships/image" Target="../media/image465.png"/><Relationship Id="rId324" Type="http://schemas.openxmlformats.org/officeDocument/2006/relationships/customXml" Target="../ink/ink623.xml"/><Relationship Id="rId531" Type="http://schemas.openxmlformats.org/officeDocument/2006/relationships/customXml" Target="../ink/ink727.xml"/><Relationship Id="rId629" Type="http://schemas.openxmlformats.org/officeDocument/2006/relationships/customXml" Target="../ink/ink776.xml"/><Relationship Id="rId170" Type="http://schemas.openxmlformats.org/officeDocument/2006/relationships/image" Target="../media/image538.png"/><Relationship Id="rId268" Type="http://schemas.openxmlformats.org/officeDocument/2006/relationships/customXml" Target="../ink/ink595.xml"/><Relationship Id="rId475" Type="http://schemas.openxmlformats.org/officeDocument/2006/relationships/image" Target="../media/image689.png"/><Relationship Id="rId32" Type="http://schemas.openxmlformats.org/officeDocument/2006/relationships/customXml" Target="../ink/ink476.xml"/><Relationship Id="rId128" Type="http://schemas.openxmlformats.org/officeDocument/2006/relationships/image" Target="../media/image517.png"/><Relationship Id="rId335" Type="http://schemas.openxmlformats.org/officeDocument/2006/relationships/image" Target="../media/image619.png"/><Relationship Id="rId542" Type="http://schemas.openxmlformats.org/officeDocument/2006/relationships/image" Target="../media/image722.png"/><Relationship Id="rId181" Type="http://schemas.openxmlformats.org/officeDocument/2006/relationships/customXml" Target="../ink/ink551.xml"/><Relationship Id="rId402" Type="http://schemas.openxmlformats.org/officeDocument/2006/relationships/customXml" Target="../ink/ink662.xml"/><Relationship Id="rId279" Type="http://schemas.openxmlformats.org/officeDocument/2006/relationships/image" Target="../media/image591.png"/><Relationship Id="rId486" Type="http://schemas.openxmlformats.org/officeDocument/2006/relationships/customXml" Target="../ink/ink704.xml"/><Relationship Id="rId43" Type="http://schemas.openxmlformats.org/officeDocument/2006/relationships/image" Target="../media/image475.png"/><Relationship Id="rId139" Type="http://schemas.openxmlformats.org/officeDocument/2006/relationships/customXml" Target="../ink/ink530.xml"/><Relationship Id="rId346" Type="http://schemas.openxmlformats.org/officeDocument/2006/relationships/customXml" Target="../ink/ink634.xml"/><Relationship Id="rId553" Type="http://schemas.openxmlformats.org/officeDocument/2006/relationships/customXml" Target="../ink/ink738.xml"/><Relationship Id="rId192" Type="http://schemas.openxmlformats.org/officeDocument/2006/relationships/customXml" Target="../ink/ink557.xml"/><Relationship Id="rId206" Type="http://schemas.openxmlformats.org/officeDocument/2006/relationships/customXml" Target="../ink/ink564.xml"/><Relationship Id="rId413" Type="http://schemas.openxmlformats.org/officeDocument/2006/relationships/image" Target="../media/image658.png"/><Relationship Id="rId497" Type="http://schemas.openxmlformats.org/officeDocument/2006/relationships/image" Target="../media/image700.png"/><Relationship Id="rId620" Type="http://schemas.openxmlformats.org/officeDocument/2006/relationships/image" Target="../media/image761.png"/><Relationship Id="rId357" Type="http://schemas.openxmlformats.org/officeDocument/2006/relationships/image" Target="../media/image630.png"/><Relationship Id="rId54" Type="http://schemas.openxmlformats.org/officeDocument/2006/relationships/image" Target="../media/image480.png"/><Relationship Id="rId217" Type="http://schemas.openxmlformats.org/officeDocument/2006/relationships/image" Target="../media/image561.png"/><Relationship Id="rId564" Type="http://schemas.openxmlformats.org/officeDocument/2006/relationships/image" Target="../media/image733.png"/><Relationship Id="rId424" Type="http://schemas.openxmlformats.org/officeDocument/2006/relationships/customXml" Target="../ink/ink673.xml"/><Relationship Id="rId631" Type="http://schemas.openxmlformats.org/officeDocument/2006/relationships/customXml" Target="../ink/ink777.xml"/><Relationship Id="rId270" Type="http://schemas.openxmlformats.org/officeDocument/2006/relationships/customXml" Target="../ink/ink596.xml"/><Relationship Id="rId65" Type="http://schemas.openxmlformats.org/officeDocument/2006/relationships/customXml" Target="../ink/ink493.xml"/><Relationship Id="rId130" Type="http://schemas.openxmlformats.org/officeDocument/2006/relationships/image" Target="../media/image518.png"/><Relationship Id="rId368" Type="http://schemas.openxmlformats.org/officeDocument/2006/relationships/customXml" Target="../ink/ink645.xml"/><Relationship Id="rId575" Type="http://schemas.openxmlformats.org/officeDocument/2006/relationships/customXml" Target="../ink/ink749.xml"/><Relationship Id="rId228" Type="http://schemas.openxmlformats.org/officeDocument/2006/relationships/customXml" Target="../ink/ink575.xml"/><Relationship Id="rId435" Type="http://schemas.openxmlformats.org/officeDocument/2006/relationships/image" Target="../media/image669.png"/><Relationship Id="rId642" Type="http://schemas.openxmlformats.org/officeDocument/2006/relationships/image" Target="../media/image772.png"/><Relationship Id="rId281" Type="http://schemas.openxmlformats.org/officeDocument/2006/relationships/image" Target="../media/image592.png"/><Relationship Id="rId502" Type="http://schemas.openxmlformats.org/officeDocument/2006/relationships/customXml" Target="../ink/ink712.xml"/><Relationship Id="rId76" Type="http://schemas.openxmlformats.org/officeDocument/2006/relationships/image" Target="../media/image491.png"/><Relationship Id="rId141" Type="http://schemas.openxmlformats.org/officeDocument/2006/relationships/customXml" Target="../ink/ink531.xml"/><Relationship Id="rId379" Type="http://schemas.openxmlformats.org/officeDocument/2006/relationships/image" Target="../media/image641.png"/><Relationship Id="rId586" Type="http://schemas.openxmlformats.org/officeDocument/2006/relationships/image" Target="../media/image744.png"/><Relationship Id="rId7" Type="http://schemas.openxmlformats.org/officeDocument/2006/relationships/image" Target="../media/image458.png"/><Relationship Id="rId239" Type="http://schemas.openxmlformats.org/officeDocument/2006/relationships/image" Target="../media/image213.png"/><Relationship Id="rId446" Type="http://schemas.openxmlformats.org/officeDocument/2006/relationships/customXml" Target="../ink/ink684.xml"/><Relationship Id="rId292" Type="http://schemas.openxmlformats.org/officeDocument/2006/relationships/customXml" Target="../ink/ink607.xml"/><Relationship Id="rId306" Type="http://schemas.openxmlformats.org/officeDocument/2006/relationships/customXml" Target="../ink/ink614.xml"/><Relationship Id="rId87" Type="http://schemas.openxmlformats.org/officeDocument/2006/relationships/customXml" Target="../ink/ink504.xml"/><Relationship Id="rId513" Type="http://schemas.openxmlformats.org/officeDocument/2006/relationships/image" Target="../media/image708.png"/><Relationship Id="rId597" Type="http://schemas.openxmlformats.org/officeDocument/2006/relationships/customXml" Target="../ink/ink760.xml"/><Relationship Id="rId152" Type="http://schemas.openxmlformats.org/officeDocument/2006/relationships/image" Target="../media/image529.png"/><Relationship Id="rId457" Type="http://schemas.openxmlformats.org/officeDocument/2006/relationships/image" Target="../media/image680.png"/><Relationship Id="rId14" Type="http://schemas.openxmlformats.org/officeDocument/2006/relationships/customXml" Target="../ink/ink467.xml"/><Relationship Id="rId317" Type="http://schemas.openxmlformats.org/officeDocument/2006/relationships/image" Target="../media/image610.png"/><Relationship Id="rId524" Type="http://schemas.openxmlformats.org/officeDocument/2006/relationships/customXml" Target="../ink/ink723.xml"/><Relationship Id="rId98" Type="http://schemas.openxmlformats.org/officeDocument/2006/relationships/image" Target="../media/image502.png"/><Relationship Id="rId163" Type="http://schemas.openxmlformats.org/officeDocument/2006/relationships/customXml" Target="../ink/ink542.xml"/><Relationship Id="rId370" Type="http://schemas.openxmlformats.org/officeDocument/2006/relationships/customXml" Target="../ink/ink646.xml"/><Relationship Id="rId230" Type="http://schemas.openxmlformats.org/officeDocument/2006/relationships/customXml" Target="../ink/ink576.xml"/><Relationship Id="rId468" Type="http://schemas.openxmlformats.org/officeDocument/2006/relationships/customXml" Target="../ink/ink695.xml"/><Relationship Id="rId25" Type="http://schemas.openxmlformats.org/officeDocument/2006/relationships/image" Target="../media/image467.png"/><Relationship Id="rId328" Type="http://schemas.openxmlformats.org/officeDocument/2006/relationships/customXml" Target="../ink/ink625.xml"/><Relationship Id="rId535" Type="http://schemas.openxmlformats.org/officeDocument/2006/relationships/customXml" Target="../ink/ink729.xml"/><Relationship Id="rId174" Type="http://schemas.openxmlformats.org/officeDocument/2006/relationships/image" Target="../media/image540.png"/><Relationship Id="rId381" Type="http://schemas.openxmlformats.org/officeDocument/2006/relationships/image" Target="../media/image642.png"/><Relationship Id="rId602" Type="http://schemas.openxmlformats.org/officeDocument/2006/relationships/image" Target="../media/image752.png"/><Relationship Id="rId241" Type="http://schemas.openxmlformats.org/officeDocument/2006/relationships/image" Target="../media/image572.png"/><Relationship Id="rId479" Type="http://schemas.openxmlformats.org/officeDocument/2006/relationships/image" Target="../media/image691.png"/><Relationship Id="rId36" Type="http://schemas.openxmlformats.org/officeDocument/2006/relationships/customXml" Target="../ink/ink478.xml"/><Relationship Id="rId339" Type="http://schemas.openxmlformats.org/officeDocument/2006/relationships/image" Target="../media/image621.png"/><Relationship Id="rId546" Type="http://schemas.openxmlformats.org/officeDocument/2006/relationships/image" Target="../media/image724.png"/><Relationship Id="rId101" Type="http://schemas.openxmlformats.org/officeDocument/2006/relationships/customXml" Target="../ink/ink511.xml"/><Relationship Id="rId185" Type="http://schemas.openxmlformats.org/officeDocument/2006/relationships/customXml" Target="../ink/ink553.xml"/><Relationship Id="rId406" Type="http://schemas.openxmlformats.org/officeDocument/2006/relationships/customXml" Target="../ink/ink664.xml"/><Relationship Id="rId392" Type="http://schemas.openxmlformats.org/officeDocument/2006/relationships/customXml" Target="../ink/ink657.xml"/><Relationship Id="rId613" Type="http://schemas.openxmlformats.org/officeDocument/2006/relationships/customXml" Target="../ink/ink768.xml"/><Relationship Id="rId252" Type="http://schemas.openxmlformats.org/officeDocument/2006/relationships/customXml" Target="../ink/ink587.xml"/><Relationship Id="rId47" Type="http://schemas.openxmlformats.org/officeDocument/2006/relationships/image" Target="../media/image477.png"/><Relationship Id="rId112" Type="http://schemas.openxmlformats.org/officeDocument/2006/relationships/image" Target="../media/image509.png"/><Relationship Id="rId557" Type="http://schemas.openxmlformats.org/officeDocument/2006/relationships/customXml" Target="../ink/ink740.xml"/><Relationship Id="rId196" Type="http://schemas.openxmlformats.org/officeDocument/2006/relationships/customXml" Target="../ink/ink559.xml"/><Relationship Id="rId417" Type="http://schemas.openxmlformats.org/officeDocument/2006/relationships/image" Target="../media/image660.png"/><Relationship Id="rId624" Type="http://schemas.openxmlformats.org/officeDocument/2006/relationships/image" Target="../media/image763.png"/><Relationship Id="rId16" Type="http://schemas.openxmlformats.org/officeDocument/2006/relationships/customXml" Target="../ink/ink468.xml"/><Relationship Id="rId221" Type="http://schemas.openxmlformats.org/officeDocument/2006/relationships/image" Target="../media/image563.png"/><Relationship Id="rId263" Type="http://schemas.openxmlformats.org/officeDocument/2006/relationships/image" Target="../media/image583.png"/><Relationship Id="rId319" Type="http://schemas.openxmlformats.org/officeDocument/2006/relationships/image" Target="../media/image611.png"/><Relationship Id="rId470" Type="http://schemas.openxmlformats.org/officeDocument/2006/relationships/customXml" Target="../ink/ink696.xml"/><Relationship Id="rId526" Type="http://schemas.openxmlformats.org/officeDocument/2006/relationships/customXml" Target="../ink/ink724.xml"/><Relationship Id="rId58" Type="http://schemas.openxmlformats.org/officeDocument/2006/relationships/image" Target="../media/image482.png"/><Relationship Id="rId123" Type="http://schemas.openxmlformats.org/officeDocument/2006/relationships/customXml" Target="../ink/ink522.xml"/><Relationship Id="rId330" Type="http://schemas.openxmlformats.org/officeDocument/2006/relationships/customXml" Target="../ink/ink626.xml"/><Relationship Id="rId568" Type="http://schemas.openxmlformats.org/officeDocument/2006/relationships/image" Target="../media/image735.png"/><Relationship Id="rId165" Type="http://schemas.openxmlformats.org/officeDocument/2006/relationships/customXml" Target="../ink/ink543.xml"/><Relationship Id="rId372" Type="http://schemas.openxmlformats.org/officeDocument/2006/relationships/customXml" Target="../ink/ink647.xml"/><Relationship Id="rId428" Type="http://schemas.openxmlformats.org/officeDocument/2006/relationships/customXml" Target="../ink/ink675.xml"/><Relationship Id="rId635" Type="http://schemas.openxmlformats.org/officeDocument/2006/relationships/customXml" Target="../ink/ink779.xml"/><Relationship Id="rId232" Type="http://schemas.openxmlformats.org/officeDocument/2006/relationships/customXml" Target="../ink/ink577.xml"/><Relationship Id="rId274" Type="http://schemas.openxmlformats.org/officeDocument/2006/relationships/customXml" Target="../ink/ink598.xml"/><Relationship Id="rId481" Type="http://schemas.openxmlformats.org/officeDocument/2006/relationships/image" Target="../media/image692.png"/><Relationship Id="rId27" Type="http://schemas.openxmlformats.org/officeDocument/2006/relationships/image" Target="../media/image468.png"/><Relationship Id="rId69" Type="http://schemas.openxmlformats.org/officeDocument/2006/relationships/customXml" Target="../ink/ink495.xml"/><Relationship Id="rId134" Type="http://schemas.openxmlformats.org/officeDocument/2006/relationships/image" Target="../media/image520.png"/><Relationship Id="rId537" Type="http://schemas.openxmlformats.org/officeDocument/2006/relationships/customXml" Target="../ink/ink730.xml"/><Relationship Id="rId579" Type="http://schemas.openxmlformats.org/officeDocument/2006/relationships/customXml" Target="../ink/ink751.xml"/><Relationship Id="rId80" Type="http://schemas.openxmlformats.org/officeDocument/2006/relationships/image" Target="../media/image493.png"/><Relationship Id="rId176" Type="http://schemas.openxmlformats.org/officeDocument/2006/relationships/image" Target="../media/image541.png"/><Relationship Id="rId341" Type="http://schemas.openxmlformats.org/officeDocument/2006/relationships/image" Target="../media/image622.png"/><Relationship Id="rId383" Type="http://schemas.openxmlformats.org/officeDocument/2006/relationships/image" Target="../media/image643.png"/><Relationship Id="rId439" Type="http://schemas.openxmlformats.org/officeDocument/2006/relationships/image" Target="../media/image671.png"/><Relationship Id="rId590" Type="http://schemas.openxmlformats.org/officeDocument/2006/relationships/image" Target="../media/image746.png"/><Relationship Id="rId604" Type="http://schemas.openxmlformats.org/officeDocument/2006/relationships/image" Target="../media/image753.png"/><Relationship Id="rId646" Type="http://schemas.openxmlformats.org/officeDocument/2006/relationships/image" Target="../media/image774.png"/><Relationship Id="rId201" Type="http://schemas.openxmlformats.org/officeDocument/2006/relationships/image" Target="../media/image553.png"/><Relationship Id="rId243" Type="http://schemas.openxmlformats.org/officeDocument/2006/relationships/image" Target="../media/image573.png"/><Relationship Id="rId285" Type="http://schemas.openxmlformats.org/officeDocument/2006/relationships/image" Target="../media/image594.png"/><Relationship Id="rId450" Type="http://schemas.openxmlformats.org/officeDocument/2006/relationships/customXml" Target="../ink/ink686.xml"/><Relationship Id="rId506" Type="http://schemas.openxmlformats.org/officeDocument/2006/relationships/customXml" Target="../ink/ink714.xml"/><Relationship Id="rId38" Type="http://schemas.openxmlformats.org/officeDocument/2006/relationships/customXml" Target="../ink/ink479.xml"/><Relationship Id="rId103" Type="http://schemas.openxmlformats.org/officeDocument/2006/relationships/customXml" Target="../ink/ink512.xml"/><Relationship Id="rId310" Type="http://schemas.openxmlformats.org/officeDocument/2006/relationships/customXml" Target="../ink/ink616.xml"/><Relationship Id="rId492" Type="http://schemas.openxmlformats.org/officeDocument/2006/relationships/customXml" Target="../ink/ink707.xml"/><Relationship Id="rId548" Type="http://schemas.openxmlformats.org/officeDocument/2006/relationships/image" Target="../media/image725.png"/><Relationship Id="rId91" Type="http://schemas.openxmlformats.org/officeDocument/2006/relationships/customXml" Target="../ink/ink506.xml"/><Relationship Id="rId145" Type="http://schemas.openxmlformats.org/officeDocument/2006/relationships/customXml" Target="../ink/ink533.xml"/><Relationship Id="rId187" Type="http://schemas.openxmlformats.org/officeDocument/2006/relationships/customXml" Target="../ink/ink554.xml"/><Relationship Id="rId352" Type="http://schemas.openxmlformats.org/officeDocument/2006/relationships/customXml" Target="../ink/ink637.xml"/><Relationship Id="rId394" Type="http://schemas.openxmlformats.org/officeDocument/2006/relationships/customXml" Target="../ink/ink658.xml"/><Relationship Id="rId408" Type="http://schemas.openxmlformats.org/officeDocument/2006/relationships/customXml" Target="../ink/ink665.xml"/><Relationship Id="rId615" Type="http://schemas.openxmlformats.org/officeDocument/2006/relationships/customXml" Target="../ink/ink769.xml"/><Relationship Id="rId212" Type="http://schemas.openxmlformats.org/officeDocument/2006/relationships/customXml" Target="../ink/ink567.xml"/><Relationship Id="rId254" Type="http://schemas.openxmlformats.org/officeDocument/2006/relationships/customXml" Target="../ink/ink588.xml"/><Relationship Id="rId49" Type="http://schemas.openxmlformats.org/officeDocument/2006/relationships/image" Target="../media/image478.png"/><Relationship Id="rId114" Type="http://schemas.openxmlformats.org/officeDocument/2006/relationships/image" Target="../media/image510.png"/><Relationship Id="rId296" Type="http://schemas.openxmlformats.org/officeDocument/2006/relationships/customXml" Target="../ink/ink609.xml"/><Relationship Id="rId461" Type="http://schemas.openxmlformats.org/officeDocument/2006/relationships/image" Target="../media/image682.png"/><Relationship Id="rId517" Type="http://schemas.openxmlformats.org/officeDocument/2006/relationships/image" Target="../media/image710.png"/><Relationship Id="rId559" Type="http://schemas.openxmlformats.org/officeDocument/2006/relationships/customXml" Target="../ink/ink741.xml"/><Relationship Id="rId60" Type="http://schemas.openxmlformats.org/officeDocument/2006/relationships/image" Target="../media/image483.png"/><Relationship Id="rId156" Type="http://schemas.openxmlformats.org/officeDocument/2006/relationships/image" Target="../media/image531.png"/><Relationship Id="rId198" Type="http://schemas.openxmlformats.org/officeDocument/2006/relationships/customXml" Target="../ink/ink560.xml"/><Relationship Id="rId321" Type="http://schemas.openxmlformats.org/officeDocument/2006/relationships/image" Target="../media/image612.png"/><Relationship Id="rId363" Type="http://schemas.openxmlformats.org/officeDocument/2006/relationships/image" Target="../media/image633.png"/><Relationship Id="rId419" Type="http://schemas.openxmlformats.org/officeDocument/2006/relationships/image" Target="../media/image661.png"/><Relationship Id="rId570" Type="http://schemas.openxmlformats.org/officeDocument/2006/relationships/image" Target="../media/image736.png"/><Relationship Id="rId626" Type="http://schemas.openxmlformats.org/officeDocument/2006/relationships/image" Target="../media/image764.png"/><Relationship Id="rId223" Type="http://schemas.openxmlformats.org/officeDocument/2006/relationships/image" Target="../media/image564.png"/><Relationship Id="rId430" Type="http://schemas.openxmlformats.org/officeDocument/2006/relationships/customXml" Target="../ink/ink676.xml"/><Relationship Id="rId18" Type="http://schemas.openxmlformats.org/officeDocument/2006/relationships/customXml" Target="../ink/ink469.xml"/><Relationship Id="rId265" Type="http://schemas.openxmlformats.org/officeDocument/2006/relationships/image" Target="../media/image584.png"/><Relationship Id="rId472" Type="http://schemas.openxmlformats.org/officeDocument/2006/relationships/customXml" Target="../ink/ink697.xml"/><Relationship Id="rId528" Type="http://schemas.openxmlformats.org/officeDocument/2006/relationships/customXml" Target="../ink/ink725.xml"/><Relationship Id="rId125" Type="http://schemas.openxmlformats.org/officeDocument/2006/relationships/customXml" Target="../ink/ink523.xml"/><Relationship Id="rId167" Type="http://schemas.openxmlformats.org/officeDocument/2006/relationships/customXml" Target="../ink/ink544.xml"/><Relationship Id="rId332" Type="http://schemas.openxmlformats.org/officeDocument/2006/relationships/customXml" Target="../ink/ink627.xml"/><Relationship Id="rId374" Type="http://schemas.openxmlformats.org/officeDocument/2006/relationships/customXml" Target="../ink/ink648.xml"/><Relationship Id="rId581" Type="http://schemas.openxmlformats.org/officeDocument/2006/relationships/customXml" Target="../ink/ink752.xml"/><Relationship Id="rId71" Type="http://schemas.openxmlformats.org/officeDocument/2006/relationships/customXml" Target="../ink/ink496.xml"/><Relationship Id="rId234" Type="http://schemas.openxmlformats.org/officeDocument/2006/relationships/customXml" Target="../ink/ink578.xml"/><Relationship Id="rId637" Type="http://schemas.openxmlformats.org/officeDocument/2006/relationships/customXml" Target="../ink/ink780.xml"/><Relationship Id="rId2" Type="http://schemas.openxmlformats.org/officeDocument/2006/relationships/customXml" Target="../ink/ink461.xml"/><Relationship Id="rId29" Type="http://schemas.openxmlformats.org/officeDocument/2006/relationships/image" Target="../media/image469.png"/><Relationship Id="rId276" Type="http://schemas.openxmlformats.org/officeDocument/2006/relationships/customXml" Target="../ink/ink599.xml"/><Relationship Id="rId441" Type="http://schemas.openxmlformats.org/officeDocument/2006/relationships/image" Target="../media/image672.png"/><Relationship Id="rId483" Type="http://schemas.openxmlformats.org/officeDocument/2006/relationships/image" Target="../media/image693.png"/><Relationship Id="rId539" Type="http://schemas.openxmlformats.org/officeDocument/2006/relationships/customXml" Target="../ink/ink731.xml"/><Relationship Id="rId40" Type="http://schemas.openxmlformats.org/officeDocument/2006/relationships/customXml" Target="../ink/ink480.xml"/><Relationship Id="rId136" Type="http://schemas.openxmlformats.org/officeDocument/2006/relationships/image" Target="../media/image521.png"/><Relationship Id="rId178" Type="http://schemas.openxmlformats.org/officeDocument/2006/relationships/image" Target="../media/image542.png"/><Relationship Id="rId301" Type="http://schemas.openxmlformats.org/officeDocument/2006/relationships/image" Target="../media/image602.png"/><Relationship Id="rId343" Type="http://schemas.openxmlformats.org/officeDocument/2006/relationships/image" Target="../media/image623.png"/><Relationship Id="rId550" Type="http://schemas.openxmlformats.org/officeDocument/2006/relationships/image" Target="../media/image726.png"/><Relationship Id="rId82" Type="http://schemas.openxmlformats.org/officeDocument/2006/relationships/image" Target="../media/image494.png"/><Relationship Id="rId203" Type="http://schemas.openxmlformats.org/officeDocument/2006/relationships/image" Target="../media/image554.png"/><Relationship Id="rId385" Type="http://schemas.openxmlformats.org/officeDocument/2006/relationships/image" Target="../media/image644.png"/><Relationship Id="rId592" Type="http://schemas.openxmlformats.org/officeDocument/2006/relationships/image" Target="../media/image747.png"/><Relationship Id="rId606" Type="http://schemas.openxmlformats.org/officeDocument/2006/relationships/image" Target="../media/image754.png"/><Relationship Id="rId648" Type="http://schemas.openxmlformats.org/officeDocument/2006/relationships/image" Target="../media/image775.png"/><Relationship Id="rId245" Type="http://schemas.openxmlformats.org/officeDocument/2006/relationships/image" Target="../media/image574.png"/><Relationship Id="rId287" Type="http://schemas.openxmlformats.org/officeDocument/2006/relationships/image" Target="../media/image595.png"/><Relationship Id="rId410" Type="http://schemas.openxmlformats.org/officeDocument/2006/relationships/customXml" Target="../ink/ink666.xml"/><Relationship Id="rId452" Type="http://schemas.openxmlformats.org/officeDocument/2006/relationships/customXml" Target="../ink/ink687.xml"/><Relationship Id="rId494" Type="http://schemas.openxmlformats.org/officeDocument/2006/relationships/customXml" Target="../ink/ink708.xml"/><Relationship Id="rId508" Type="http://schemas.openxmlformats.org/officeDocument/2006/relationships/customXml" Target="../ink/ink715.xml"/><Relationship Id="rId105" Type="http://schemas.openxmlformats.org/officeDocument/2006/relationships/customXml" Target="../ink/ink513.xml"/><Relationship Id="rId147" Type="http://schemas.openxmlformats.org/officeDocument/2006/relationships/customXml" Target="../ink/ink534.xml"/><Relationship Id="rId312" Type="http://schemas.openxmlformats.org/officeDocument/2006/relationships/customXml" Target="../ink/ink617.xml"/><Relationship Id="rId354" Type="http://schemas.openxmlformats.org/officeDocument/2006/relationships/customXml" Target="../ink/ink638.xml"/><Relationship Id="rId51" Type="http://schemas.openxmlformats.org/officeDocument/2006/relationships/image" Target="../media/image479.png"/><Relationship Id="rId93" Type="http://schemas.openxmlformats.org/officeDocument/2006/relationships/customXml" Target="../ink/ink507.xml"/><Relationship Id="rId189" Type="http://schemas.openxmlformats.org/officeDocument/2006/relationships/customXml" Target="../ink/ink555.xml"/><Relationship Id="rId396" Type="http://schemas.openxmlformats.org/officeDocument/2006/relationships/customXml" Target="../ink/ink659.xml"/><Relationship Id="rId561" Type="http://schemas.openxmlformats.org/officeDocument/2006/relationships/customXml" Target="../ink/ink742.xml"/><Relationship Id="rId617" Type="http://schemas.openxmlformats.org/officeDocument/2006/relationships/customXml" Target="../ink/ink770.xml"/><Relationship Id="rId214" Type="http://schemas.openxmlformats.org/officeDocument/2006/relationships/customXml" Target="../ink/ink568.xml"/><Relationship Id="rId256" Type="http://schemas.openxmlformats.org/officeDocument/2006/relationships/customXml" Target="../ink/ink589.xml"/><Relationship Id="rId298" Type="http://schemas.openxmlformats.org/officeDocument/2006/relationships/customXml" Target="../ink/ink610.xml"/><Relationship Id="rId421" Type="http://schemas.openxmlformats.org/officeDocument/2006/relationships/image" Target="../media/image662.png"/><Relationship Id="rId463" Type="http://schemas.openxmlformats.org/officeDocument/2006/relationships/image" Target="../media/image683.png"/><Relationship Id="rId519" Type="http://schemas.openxmlformats.org/officeDocument/2006/relationships/image" Target="../media/image711.png"/><Relationship Id="rId116" Type="http://schemas.openxmlformats.org/officeDocument/2006/relationships/image" Target="../media/image511.png"/><Relationship Id="rId158" Type="http://schemas.openxmlformats.org/officeDocument/2006/relationships/image" Target="../media/image532.png"/><Relationship Id="rId323" Type="http://schemas.openxmlformats.org/officeDocument/2006/relationships/image" Target="../media/image613.png"/><Relationship Id="rId530" Type="http://schemas.openxmlformats.org/officeDocument/2006/relationships/image" Target="../media/image716.png"/><Relationship Id="rId20" Type="http://schemas.openxmlformats.org/officeDocument/2006/relationships/customXml" Target="../ink/ink470.xml"/><Relationship Id="rId62" Type="http://schemas.openxmlformats.org/officeDocument/2006/relationships/image" Target="../media/image484.png"/><Relationship Id="rId365" Type="http://schemas.openxmlformats.org/officeDocument/2006/relationships/image" Target="../media/image634.png"/><Relationship Id="rId572" Type="http://schemas.openxmlformats.org/officeDocument/2006/relationships/image" Target="../media/image737.png"/><Relationship Id="rId628" Type="http://schemas.openxmlformats.org/officeDocument/2006/relationships/image" Target="../media/image765.png"/><Relationship Id="rId225" Type="http://schemas.openxmlformats.org/officeDocument/2006/relationships/image" Target="../media/image565.png"/><Relationship Id="rId267" Type="http://schemas.openxmlformats.org/officeDocument/2006/relationships/image" Target="../media/image585.png"/><Relationship Id="rId432" Type="http://schemas.openxmlformats.org/officeDocument/2006/relationships/customXml" Target="../ink/ink677.xml"/><Relationship Id="rId474" Type="http://schemas.openxmlformats.org/officeDocument/2006/relationships/customXml" Target="../ink/ink698.xml"/><Relationship Id="rId127" Type="http://schemas.openxmlformats.org/officeDocument/2006/relationships/customXml" Target="../ink/ink524.xml"/><Relationship Id="rId31" Type="http://schemas.openxmlformats.org/officeDocument/2006/relationships/image" Target="../media/image470.png"/><Relationship Id="rId73" Type="http://schemas.openxmlformats.org/officeDocument/2006/relationships/customXml" Target="../ink/ink497.xml"/><Relationship Id="rId169" Type="http://schemas.openxmlformats.org/officeDocument/2006/relationships/customXml" Target="../ink/ink545.xml"/><Relationship Id="rId334" Type="http://schemas.openxmlformats.org/officeDocument/2006/relationships/customXml" Target="../ink/ink628.xml"/><Relationship Id="rId376" Type="http://schemas.openxmlformats.org/officeDocument/2006/relationships/customXml" Target="../ink/ink649.xml"/><Relationship Id="rId541" Type="http://schemas.openxmlformats.org/officeDocument/2006/relationships/customXml" Target="../ink/ink732.xml"/><Relationship Id="rId583" Type="http://schemas.openxmlformats.org/officeDocument/2006/relationships/customXml" Target="../ink/ink753.xml"/><Relationship Id="rId639" Type="http://schemas.openxmlformats.org/officeDocument/2006/relationships/customXml" Target="../ink/ink781.xml"/><Relationship Id="rId4" Type="http://schemas.openxmlformats.org/officeDocument/2006/relationships/customXml" Target="../ink/ink462.xml"/><Relationship Id="rId180" Type="http://schemas.openxmlformats.org/officeDocument/2006/relationships/image" Target="../media/image543.png"/><Relationship Id="rId236" Type="http://schemas.openxmlformats.org/officeDocument/2006/relationships/customXml" Target="../ink/ink579.xml"/><Relationship Id="rId278" Type="http://schemas.openxmlformats.org/officeDocument/2006/relationships/customXml" Target="../ink/ink600.xml"/><Relationship Id="rId401" Type="http://schemas.openxmlformats.org/officeDocument/2006/relationships/image" Target="../media/image652.png"/><Relationship Id="rId443" Type="http://schemas.openxmlformats.org/officeDocument/2006/relationships/image" Target="../media/image673.png"/><Relationship Id="rId650" Type="http://schemas.openxmlformats.org/officeDocument/2006/relationships/image" Target="../media/image776.png"/><Relationship Id="rId303" Type="http://schemas.openxmlformats.org/officeDocument/2006/relationships/image" Target="../media/image603.png"/><Relationship Id="rId485" Type="http://schemas.openxmlformats.org/officeDocument/2006/relationships/image" Target="../media/image694.png"/><Relationship Id="rId42" Type="http://schemas.openxmlformats.org/officeDocument/2006/relationships/customXml" Target="../ink/ink481.xml"/><Relationship Id="rId84" Type="http://schemas.openxmlformats.org/officeDocument/2006/relationships/image" Target="../media/image495.png"/><Relationship Id="rId138" Type="http://schemas.openxmlformats.org/officeDocument/2006/relationships/image" Target="../media/image522.png"/><Relationship Id="rId345" Type="http://schemas.openxmlformats.org/officeDocument/2006/relationships/image" Target="../media/image624.png"/><Relationship Id="rId387" Type="http://schemas.openxmlformats.org/officeDocument/2006/relationships/image" Target="../media/image645.png"/><Relationship Id="rId510" Type="http://schemas.openxmlformats.org/officeDocument/2006/relationships/customXml" Target="../ink/ink716.xml"/><Relationship Id="rId552" Type="http://schemas.openxmlformats.org/officeDocument/2006/relationships/image" Target="../media/image727.png"/><Relationship Id="rId594" Type="http://schemas.openxmlformats.org/officeDocument/2006/relationships/image" Target="../media/image748.png"/><Relationship Id="rId608" Type="http://schemas.openxmlformats.org/officeDocument/2006/relationships/image" Target="../media/image755.png"/><Relationship Id="rId191" Type="http://schemas.openxmlformats.org/officeDocument/2006/relationships/customXml" Target="../ink/ink556.xml"/><Relationship Id="rId205" Type="http://schemas.openxmlformats.org/officeDocument/2006/relationships/image" Target="../media/image555.png"/><Relationship Id="rId247" Type="http://schemas.openxmlformats.org/officeDocument/2006/relationships/image" Target="../media/image575.png"/><Relationship Id="rId412" Type="http://schemas.openxmlformats.org/officeDocument/2006/relationships/customXml" Target="../ink/ink667.xml"/><Relationship Id="rId107" Type="http://schemas.openxmlformats.org/officeDocument/2006/relationships/customXml" Target="../ink/ink514.xml"/><Relationship Id="rId289" Type="http://schemas.openxmlformats.org/officeDocument/2006/relationships/image" Target="../media/image596.png"/><Relationship Id="rId454" Type="http://schemas.openxmlformats.org/officeDocument/2006/relationships/customXml" Target="../ink/ink688.xml"/><Relationship Id="rId496" Type="http://schemas.openxmlformats.org/officeDocument/2006/relationships/customXml" Target="../ink/ink709.xml"/><Relationship Id="rId11" Type="http://schemas.openxmlformats.org/officeDocument/2006/relationships/image" Target="../media/image460.png"/><Relationship Id="rId53" Type="http://schemas.openxmlformats.org/officeDocument/2006/relationships/customXml" Target="../ink/ink487.xml"/><Relationship Id="rId149" Type="http://schemas.openxmlformats.org/officeDocument/2006/relationships/customXml" Target="../ink/ink535.xml"/><Relationship Id="rId314" Type="http://schemas.openxmlformats.org/officeDocument/2006/relationships/customXml" Target="../ink/ink618.xml"/><Relationship Id="rId356" Type="http://schemas.openxmlformats.org/officeDocument/2006/relationships/customXml" Target="../ink/ink639.xml"/><Relationship Id="rId398" Type="http://schemas.openxmlformats.org/officeDocument/2006/relationships/customXml" Target="../ink/ink660.xml"/><Relationship Id="rId521" Type="http://schemas.openxmlformats.org/officeDocument/2006/relationships/image" Target="../media/image712.png"/><Relationship Id="rId563" Type="http://schemas.openxmlformats.org/officeDocument/2006/relationships/customXml" Target="../ink/ink743.xml"/><Relationship Id="rId619" Type="http://schemas.openxmlformats.org/officeDocument/2006/relationships/customXml" Target="../ink/ink771.xml"/><Relationship Id="rId95" Type="http://schemas.openxmlformats.org/officeDocument/2006/relationships/customXml" Target="../ink/ink508.xml"/><Relationship Id="rId160" Type="http://schemas.openxmlformats.org/officeDocument/2006/relationships/image" Target="../media/image533.png"/><Relationship Id="rId216" Type="http://schemas.openxmlformats.org/officeDocument/2006/relationships/customXml" Target="../ink/ink569.xml"/><Relationship Id="rId423" Type="http://schemas.openxmlformats.org/officeDocument/2006/relationships/image" Target="../media/image663.png"/><Relationship Id="rId258" Type="http://schemas.openxmlformats.org/officeDocument/2006/relationships/customXml" Target="../ink/ink590.xml"/><Relationship Id="rId465" Type="http://schemas.openxmlformats.org/officeDocument/2006/relationships/image" Target="../media/image684.png"/><Relationship Id="rId630" Type="http://schemas.openxmlformats.org/officeDocument/2006/relationships/image" Target="../media/image766.png"/><Relationship Id="rId22" Type="http://schemas.openxmlformats.org/officeDocument/2006/relationships/customXml" Target="../ink/ink471.xml"/><Relationship Id="rId64" Type="http://schemas.openxmlformats.org/officeDocument/2006/relationships/image" Target="../media/image485.png"/><Relationship Id="rId118" Type="http://schemas.openxmlformats.org/officeDocument/2006/relationships/image" Target="../media/image512.png"/><Relationship Id="rId325" Type="http://schemas.openxmlformats.org/officeDocument/2006/relationships/image" Target="../media/image614.png"/><Relationship Id="rId367" Type="http://schemas.openxmlformats.org/officeDocument/2006/relationships/image" Target="../media/image635.png"/><Relationship Id="rId532" Type="http://schemas.openxmlformats.org/officeDocument/2006/relationships/image" Target="../media/image717.png"/><Relationship Id="rId574" Type="http://schemas.openxmlformats.org/officeDocument/2006/relationships/image" Target="../media/image738.png"/><Relationship Id="rId171" Type="http://schemas.openxmlformats.org/officeDocument/2006/relationships/customXml" Target="../ink/ink546.xml"/><Relationship Id="rId227" Type="http://schemas.openxmlformats.org/officeDocument/2006/relationships/image" Target="../media/image566.png"/><Relationship Id="rId269" Type="http://schemas.openxmlformats.org/officeDocument/2006/relationships/image" Target="../media/image586.png"/><Relationship Id="rId434" Type="http://schemas.openxmlformats.org/officeDocument/2006/relationships/customXml" Target="../ink/ink678.xml"/><Relationship Id="rId476" Type="http://schemas.openxmlformats.org/officeDocument/2006/relationships/customXml" Target="../ink/ink699.xml"/><Relationship Id="rId641" Type="http://schemas.openxmlformats.org/officeDocument/2006/relationships/customXml" Target="../ink/ink782.xml"/><Relationship Id="rId33" Type="http://schemas.openxmlformats.org/officeDocument/2006/relationships/image" Target="../media/image471.png"/><Relationship Id="rId129" Type="http://schemas.openxmlformats.org/officeDocument/2006/relationships/customXml" Target="../ink/ink525.xml"/><Relationship Id="rId280" Type="http://schemas.openxmlformats.org/officeDocument/2006/relationships/customXml" Target="../ink/ink601.xml"/><Relationship Id="rId336" Type="http://schemas.openxmlformats.org/officeDocument/2006/relationships/customXml" Target="../ink/ink629.xml"/><Relationship Id="rId501" Type="http://schemas.openxmlformats.org/officeDocument/2006/relationships/image" Target="../media/image702.png"/><Relationship Id="rId543" Type="http://schemas.openxmlformats.org/officeDocument/2006/relationships/customXml" Target="../ink/ink733.xml"/><Relationship Id="rId75" Type="http://schemas.openxmlformats.org/officeDocument/2006/relationships/customXml" Target="../ink/ink498.xml"/><Relationship Id="rId140" Type="http://schemas.openxmlformats.org/officeDocument/2006/relationships/image" Target="../media/image523.png"/><Relationship Id="rId182" Type="http://schemas.openxmlformats.org/officeDocument/2006/relationships/image" Target="../media/image544.png"/><Relationship Id="rId378" Type="http://schemas.openxmlformats.org/officeDocument/2006/relationships/customXml" Target="../ink/ink650.xml"/><Relationship Id="rId403" Type="http://schemas.openxmlformats.org/officeDocument/2006/relationships/image" Target="../media/image653.png"/><Relationship Id="rId585" Type="http://schemas.openxmlformats.org/officeDocument/2006/relationships/customXml" Target="../ink/ink754.xml"/><Relationship Id="rId6" Type="http://schemas.openxmlformats.org/officeDocument/2006/relationships/customXml" Target="../ink/ink463.xml"/><Relationship Id="rId238" Type="http://schemas.openxmlformats.org/officeDocument/2006/relationships/customXml" Target="../ink/ink580.xml"/><Relationship Id="rId445" Type="http://schemas.openxmlformats.org/officeDocument/2006/relationships/image" Target="../media/image674.png"/><Relationship Id="rId487" Type="http://schemas.openxmlformats.org/officeDocument/2006/relationships/image" Target="../media/image695.png"/><Relationship Id="rId610" Type="http://schemas.openxmlformats.org/officeDocument/2006/relationships/image" Target="../media/image756.png"/><Relationship Id="rId291" Type="http://schemas.openxmlformats.org/officeDocument/2006/relationships/image" Target="../media/image597.png"/><Relationship Id="rId305" Type="http://schemas.openxmlformats.org/officeDocument/2006/relationships/image" Target="../media/image604.png"/><Relationship Id="rId347" Type="http://schemas.openxmlformats.org/officeDocument/2006/relationships/image" Target="../media/image625.png"/><Relationship Id="rId512" Type="http://schemas.openxmlformats.org/officeDocument/2006/relationships/customXml" Target="../ink/ink717.xml"/><Relationship Id="rId44" Type="http://schemas.openxmlformats.org/officeDocument/2006/relationships/customXml" Target="../ink/ink482.xml"/><Relationship Id="rId86" Type="http://schemas.openxmlformats.org/officeDocument/2006/relationships/image" Target="../media/image496.png"/><Relationship Id="rId151" Type="http://schemas.openxmlformats.org/officeDocument/2006/relationships/customXml" Target="../ink/ink536.xml"/><Relationship Id="rId389" Type="http://schemas.openxmlformats.org/officeDocument/2006/relationships/image" Target="../media/image646.png"/><Relationship Id="rId554" Type="http://schemas.openxmlformats.org/officeDocument/2006/relationships/image" Target="../media/image728.png"/><Relationship Id="rId596" Type="http://schemas.openxmlformats.org/officeDocument/2006/relationships/image" Target="../media/image749.png"/><Relationship Id="rId193" Type="http://schemas.openxmlformats.org/officeDocument/2006/relationships/image" Target="../media/image549.png"/><Relationship Id="rId207" Type="http://schemas.openxmlformats.org/officeDocument/2006/relationships/image" Target="../media/image556.png"/><Relationship Id="rId249" Type="http://schemas.openxmlformats.org/officeDocument/2006/relationships/image" Target="../media/image576.png"/><Relationship Id="rId414" Type="http://schemas.openxmlformats.org/officeDocument/2006/relationships/customXml" Target="../ink/ink668.xml"/><Relationship Id="rId456" Type="http://schemas.openxmlformats.org/officeDocument/2006/relationships/customXml" Target="../ink/ink689.xml"/><Relationship Id="rId498" Type="http://schemas.openxmlformats.org/officeDocument/2006/relationships/customXml" Target="../ink/ink710.xml"/><Relationship Id="rId621" Type="http://schemas.openxmlformats.org/officeDocument/2006/relationships/customXml" Target="../ink/ink772.xml"/><Relationship Id="rId13" Type="http://schemas.openxmlformats.org/officeDocument/2006/relationships/image" Target="../media/image461.png"/><Relationship Id="rId109" Type="http://schemas.openxmlformats.org/officeDocument/2006/relationships/customXml" Target="../ink/ink515.xml"/><Relationship Id="rId260" Type="http://schemas.openxmlformats.org/officeDocument/2006/relationships/customXml" Target="../ink/ink591.xml"/><Relationship Id="rId316" Type="http://schemas.openxmlformats.org/officeDocument/2006/relationships/customXml" Target="../ink/ink619.xml"/><Relationship Id="rId523" Type="http://schemas.openxmlformats.org/officeDocument/2006/relationships/image" Target="../media/image713.png"/><Relationship Id="rId55" Type="http://schemas.openxmlformats.org/officeDocument/2006/relationships/customXml" Target="../ink/ink488.xml"/><Relationship Id="rId97" Type="http://schemas.openxmlformats.org/officeDocument/2006/relationships/customXml" Target="../ink/ink509.xml"/><Relationship Id="rId120" Type="http://schemas.openxmlformats.org/officeDocument/2006/relationships/image" Target="../media/image513.png"/><Relationship Id="rId358" Type="http://schemas.openxmlformats.org/officeDocument/2006/relationships/customXml" Target="../ink/ink640.xml"/><Relationship Id="rId565" Type="http://schemas.openxmlformats.org/officeDocument/2006/relationships/customXml" Target="../ink/ink744.xml"/><Relationship Id="rId162" Type="http://schemas.openxmlformats.org/officeDocument/2006/relationships/image" Target="../media/image534.png"/><Relationship Id="rId218" Type="http://schemas.openxmlformats.org/officeDocument/2006/relationships/customXml" Target="../ink/ink570.xml"/><Relationship Id="rId425" Type="http://schemas.openxmlformats.org/officeDocument/2006/relationships/image" Target="../media/image664.png"/><Relationship Id="rId467" Type="http://schemas.openxmlformats.org/officeDocument/2006/relationships/image" Target="../media/image685.png"/><Relationship Id="rId632" Type="http://schemas.openxmlformats.org/officeDocument/2006/relationships/image" Target="../media/image767.png"/><Relationship Id="rId271" Type="http://schemas.openxmlformats.org/officeDocument/2006/relationships/image" Target="../media/image587.png"/><Relationship Id="rId24" Type="http://schemas.openxmlformats.org/officeDocument/2006/relationships/customXml" Target="../ink/ink472.xml"/><Relationship Id="rId66" Type="http://schemas.openxmlformats.org/officeDocument/2006/relationships/image" Target="../media/image486.png"/><Relationship Id="rId131" Type="http://schemas.openxmlformats.org/officeDocument/2006/relationships/customXml" Target="../ink/ink526.xml"/><Relationship Id="rId327" Type="http://schemas.openxmlformats.org/officeDocument/2006/relationships/image" Target="../media/image615.png"/><Relationship Id="rId369" Type="http://schemas.openxmlformats.org/officeDocument/2006/relationships/image" Target="../media/image636.png"/><Relationship Id="rId534" Type="http://schemas.openxmlformats.org/officeDocument/2006/relationships/image" Target="../media/image718.png"/><Relationship Id="rId576" Type="http://schemas.openxmlformats.org/officeDocument/2006/relationships/image" Target="../media/image739.png"/><Relationship Id="rId173" Type="http://schemas.openxmlformats.org/officeDocument/2006/relationships/customXml" Target="../ink/ink547.xml"/><Relationship Id="rId229" Type="http://schemas.openxmlformats.org/officeDocument/2006/relationships/image" Target="../media/image567.png"/><Relationship Id="rId380" Type="http://schemas.openxmlformats.org/officeDocument/2006/relationships/customXml" Target="../ink/ink651.xml"/><Relationship Id="rId436" Type="http://schemas.openxmlformats.org/officeDocument/2006/relationships/customXml" Target="../ink/ink679.xml"/><Relationship Id="rId601" Type="http://schemas.openxmlformats.org/officeDocument/2006/relationships/customXml" Target="../ink/ink762.xml"/><Relationship Id="rId643" Type="http://schemas.openxmlformats.org/officeDocument/2006/relationships/customXml" Target="../ink/ink783.xml"/><Relationship Id="rId240" Type="http://schemas.openxmlformats.org/officeDocument/2006/relationships/customXml" Target="../ink/ink581.xml"/><Relationship Id="rId478" Type="http://schemas.openxmlformats.org/officeDocument/2006/relationships/customXml" Target="../ink/ink700.xml"/><Relationship Id="rId35" Type="http://schemas.openxmlformats.org/officeDocument/2006/relationships/image" Target="../media/image472.png"/><Relationship Id="rId77" Type="http://schemas.openxmlformats.org/officeDocument/2006/relationships/customXml" Target="../ink/ink499.xml"/><Relationship Id="rId100" Type="http://schemas.openxmlformats.org/officeDocument/2006/relationships/image" Target="../media/image503.png"/><Relationship Id="rId282" Type="http://schemas.openxmlformats.org/officeDocument/2006/relationships/customXml" Target="../ink/ink602.xml"/><Relationship Id="rId338" Type="http://schemas.openxmlformats.org/officeDocument/2006/relationships/customXml" Target="../ink/ink630.xml"/><Relationship Id="rId503" Type="http://schemas.openxmlformats.org/officeDocument/2006/relationships/image" Target="../media/image703.png"/><Relationship Id="rId545" Type="http://schemas.openxmlformats.org/officeDocument/2006/relationships/customXml" Target="../ink/ink734.xml"/><Relationship Id="rId587" Type="http://schemas.openxmlformats.org/officeDocument/2006/relationships/customXml" Target="../ink/ink755.xml"/><Relationship Id="rId8" Type="http://schemas.openxmlformats.org/officeDocument/2006/relationships/customXml" Target="../ink/ink464.xml"/><Relationship Id="rId142" Type="http://schemas.openxmlformats.org/officeDocument/2006/relationships/image" Target="../media/image524.png"/><Relationship Id="rId184" Type="http://schemas.openxmlformats.org/officeDocument/2006/relationships/image" Target="../media/image545.png"/><Relationship Id="rId391" Type="http://schemas.openxmlformats.org/officeDocument/2006/relationships/image" Target="../media/image647.png"/><Relationship Id="rId405" Type="http://schemas.openxmlformats.org/officeDocument/2006/relationships/image" Target="../media/image654.png"/><Relationship Id="rId447" Type="http://schemas.openxmlformats.org/officeDocument/2006/relationships/image" Target="../media/image675.png"/><Relationship Id="rId612" Type="http://schemas.openxmlformats.org/officeDocument/2006/relationships/image" Target="../media/image757.png"/><Relationship Id="rId251" Type="http://schemas.openxmlformats.org/officeDocument/2006/relationships/image" Target="../media/image577.png"/><Relationship Id="rId489" Type="http://schemas.openxmlformats.org/officeDocument/2006/relationships/image" Target="../media/image696.png"/><Relationship Id="rId46" Type="http://schemas.openxmlformats.org/officeDocument/2006/relationships/customXml" Target="../ink/ink483.xml"/><Relationship Id="rId293" Type="http://schemas.openxmlformats.org/officeDocument/2006/relationships/image" Target="../media/image598.png"/><Relationship Id="rId307" Type="http://schemas.openxmlformats.org/officeDocument/2006/relationships/image" Target="../media/image605.png"/><Relationship Id="rId349" Type="http://schemas.openxmlformats.org/officeDocument/2006/relationships/image" Target="../media/image626.png"/><Relationship Id="rId514" Type="http://schemas.openxmlformats.org/officeDocument/2006/relationships/customXml" Target="../ink/ink718.xml"/><Relationship Id="rId556" Type="http://schemas.openxmlformats.org/officeDocument/2006/relationships/image" Target="../media/image729.png"/><Relationship Id="rId88" Type="http://schemas.openxmlformats.org/officeDocument/2006/relationships/image" Target="../media/image497.png"/><Relationship Id="rId111" Type="http://schemas.openxmlformats.org/officeDocument/2006/relationships/customXml" Target="../ink/ink516.xml"/><Relationship Id="rId153" Type="http://schemas.openxmlformats.org/officeDocument/2006/relationships/customXml" Target="../ink/ink537.xml"/><Relationship Id="rId195" Type="http://schemas.openxmlformats.org/officeDocument/2006/relationships/image" Target="../media/image550.png"/><Relationship Id="rId209" Type="http://schemas.openxmlformats.org/officeDocument/2006/relationships/image" Target="../media/image557.png"/><Relationship Id="rId360" Type="http://schemas.openxmlformats.org/officeDocument/2006/relationships/customXml" Target="../ink/ink641.xml"/><Relationship Id="rId416" Type="http://schemas.openxmlformats.org/officeDocument/2006/relationships/customXml" Target="../ink/ink669.xml"/><Relationship Id="rId598" Type="http://schemas.openxmlformats.org/officeDocument/2006/relationships/image" Target="../media/image750.png"/><Relationship Id="rId220" Type="http://schemas.openxmlformats.org/officeDocument/2006/relationships/customXml" Target="../ink/ink571.xml"/><Relationship Id="rId458" Type="http://schemas.openxmlformats.org/officeDocument/2006/relationships/customXml" Target="../ink/ink690.xml"/><Relationship Id="rId623" Type="http://schemas.openxmlformats.org/officeDocument/2006/relationships/customXml" Target="../ink/ink773.xml"/><Relationship Id="rId15" Type="http://schemas.openxmlformats.org/officeDocument/2006/relationships/image" Target="../media/image462.png"/><Relationship Id="rId57" Type="http://schemas.openxmlformats.org/officeDocument/2006/relationships/customXml" Target="../ink/ink489.xml"/><Relationship Id="rId262" Type="http://schemas.openxmlformats.org/officeDocument/2006/relationships/customXml" Target="../ink/ink592.xml"/><Relationship Id="rId318" Type="http://schemas.openxmlformats.org/officeDocument/2006/relationships/customXml" Target="../ink/ink620.xml"/><Relationship Id="rId525" Type="http://schemas.openxmlformats.org/officeDocument/2006/relationships/image" Target="../media/image714.png"/><Relationship Id="rId567" Type="http://schemas.openxmlformats.org/officeDocument/2006/relationships/customXml" Target="../ink/ink745.xml"/><Relationship Id="rId99" Type="http://schemas.openxmlformats.org/officeDocument/2006/relationships/customXml" Target="../ink/ink510.xml"/><Relationship Id="rId122" Type="http://schemas.openxmlformats.org/officeDocument/2006/relationships/image" Target="../media/image514.png"/><Relationship Id="rId164" Type="http://schemas.openxmlformats.org/officeDocument/2006/relationships/image" Target="../media/image535.png"/><Relationship Id="rId371" Type="http://schemas.openxmlformats.org/officeDocument/2006/relationships/image" Target="../media/image637.png"/><Relationship Id="rId427" Type="http://schemas.openxmlformats.org/officeDocument/2006/relationships/image" Target="../media/image665.png"/><Relationship Id="rId469" Type="http://schemas.openxmlformats.org/officeDocument/2006/relationships/image" Target="../media/image686.png"/><Relationship Id="rId634" Type="http://schemas.openxmlformats.org/officeDocument/2006/relationships/image" Target="../media/image768.png"/><Relationship Id="rId26" Type="http://schemas.openxmlformats.org/officeDocument/2006/relationships/customXml" Target="../ink/ink473.xml"/><Relationship Id="rId231" Type="http://schemas.openxmlformats.org/officeDocument/2006/relationships/image" Target="../media/image568.png"/><Relationship Id="rId273" Type="http://schemas.openxmlformats.org/officeDocument/2006/relationships/image" Target="../media/image588.png"/><Relationship Id="rId329" Type="http://schemas.openxmlformats.org/officeDocument/2006/relationships/image" Target="../media/image616.png"/><Relationship Id="rId480" Type="http://schemas.openxmlformats.org/officeDocument/2006/relationships/customXml" Target="../ink/ink701.xml"/><Relationship Id="rId536" Type="http://schemas.openxmlformats.org/officeDocument/2006/relationships/image" Target="../media/image719.png"/><Relationship Id="rId68" Type="http://schemas.openxmlformats.org/officeDocument/2006/relationships/image" Target="../media/image487.png"/><Relationship Id="rId133" Type="http://schemas.openxmlformats.org/officeDocument/2006/relationships/customXml" Target="../ink/ink527.xml"/><Relationship Id="rId175" Type="http://schemas.openxmlformats.org/officeDocument/2006/relationships/customXml" Target="../ink/ink548.xml"/><Relationship Id="rId340" Type="http://schemas.openxmlformats.org/officeDocument/2006/relationships/customXml" Target="../ink/ink631.xml"/><Relationship Id="rId578" Type="http://schemas.openxmlformats.org/officeDocument/2006/relationships/image" Target="../media/image740.png"/><Relationship Id="rId200" Type="http://schemas.openxmlformats.org/officeDocument/2006/relationships/customXml" Target="../ink/ink561.xml"/><Relationship Id="rId382" Type="http://schemas.openxmlformats.org/officeDocument/2006/relationships/customXml" Target="../ink/ink652.xml"/><Relationship Id="rId438" Type="http://schemas.openxmlformats.org/officeDocument/2006/relationships/customXml" Target="../ink/ink680.xml"/><Relationship Id="rId603" Type="http://schemas.openxmlformats.org/officeDocument/2006/relationships/customXml" Target="../ink/ink763.xml"/><Relationship Id="rId645" Type="http://schemas.openxmlformats.org/officeDocument/2006/relationships/customXml" Target="../ink/ink784.xml"/><Relationship Id="rId242" Type="http://schemas.openxmlformats.org/officeDocument/2006/relationships/customXml" Target="../ink/ink582.xml"/><Relationship Id="rId284" Type="http://schemas.openxmlformats.org/officeDocument/2006/relationships/customXml" Target="../ink/ink603.xml"/><Relationship Id="rId491" Type="http://schemas.openxmlformats.org/officeDocument/2006/relationships/image" Target="../media/image697.png"/><Relationship Id="rId505" Type="http://schemas.openxmlformats.org/officeDocument/2006/relationships/image" Target="../media/image704.png"/><Relationship Id="rId37" Type="http://schemas.openxmlformats.org/officeDocument/2006/relationships/image" Target="../media/image473.png"/><Relationship Id="rId79" Type="http://schemas.openxmlformats.org/officeDocument/2006/relationships/customXml" Target="../ink/ink500.xml"/><Relationship Id="rId102" Type="http://schemas.openxmlformats.org/officeDocument/2006/relationships/image" Target="../media/image504.png"/><Relationship Id="rId144" Type="http://schemas.openxmlformats.org/officeDocument/2006/relationships/image" Target="../media/image525.png"/><Relationship Id="rId547" Type="http://schemas.openxmlformats.org/officeDocument/2006/relationships/customXml" Target="../ink/ink735.xml"/><Relationship Id="rId589" Type="http://schemas.openxmlformats.org/officeDocument/2006/relationships/customXml" Target="../ink/ink756.xml"/><Relationship Id="rId90" Type="http://schemas.openxmlformats.org/officeDocument/2006/relationships/image" Target="../media/image498.png"/><Relationship Id="rId186" Type="http://schemas.openxmlformats.org/officeDocument/2006/relationships/image" Target="../media/image546.png"/><Relationship Id="rId351" Type="http://schemas.openxmlformats.org/officeDocument/2006/relationships/image" Target="../media/image627.png"/><Relationship Id="rId393" Type="http://schemas.openxmlformats.org/officeDocument/2006/relationships/image" Target="../media/image648.png"/><Relationship Id="rId407" Type="http://schemas.openxmlformats.org/officeDocument/2006/relationships/image" Target="../media/image655.png"/><Relationship Id="rId449" Type="http://schemas.openxmlformats.org/officeDocument/2006/relationships/image" Target="../media/image676.png"/><Relationship Id="rId614" Type="http://schemas.openxmlformats.org/officeDocument/2006/relationships/image" Target="../media/image758.png"/><Relationship Id="rId211" Type="http://schemas.openxmlformats.org/officeDocument/2006/relationships/image" Target="../media/image558.png"/><Relationship Id="rId253" Type="http://schemas.openxmlformats.org/officeDocument/2006/relationships/image" Target="../media/image578.png"/><Relationship Id="rId295" Type="http://schemas.openxmlformats.org/officeDocument/2006/relationships/image" Target="../media/image599.png"/><Relationship Id="rId309" Type="http://schemas.openxmlformats.org/officeDocument/2006/relationships/image" Target="../media/image606.png"/><Relationship Id="rId460" Type="http://schemas.openxmlformats.org/officeDocument/2006/relationships/customXml" Target="../ink/ink691.xml"/><Relationship Id="rId516" Type="http://schemas.openxmlformats.org/officeDocument/2006/relationships/customXml" Target="../ink/ink719.xml"/><Relationship Id="rId48" Type="http://schemas.openxmlformats.org/officeDocument/2006/relationships/customXml" Target="../ink/ink484.xml"/><Relationship Id="rId113" Type="http://schemas.openxmlformats.org/officeDocument/2006/relationships/customXml" Target="../ink/ink517.xml"/><Relationship Id="rId320" Type="http://schemas.openxmlformats.org/officeDocument/2006/relationships/customXml" Target="../ink/ink621.xml"/><Relationship Id="rId558" Type="http://schemas.openxmlformats.org/officeDocument/2006/relationships/image" Target="../media/image730.png"/><Relationship Id="rId155" Type="http://schemas.openxmlformats.org/officeDocument/2006/relationships/customXml" Target="../ink/ink538.xml"/><Relationship Id="rId197" Type="http://schemas.openxmlformats.org/officeDocument/2006/relationships/image" Target="../media/image551.png"/><Relationship Id="rId362" Type="http://schemas.openxmlformats.org/officeDocument/2006/relationships/customXml" Target="../ink/ink642.xml"/><Relationship Id="rId418" Type="http://schemas.openxmlformats.org/officeDocument/2006/relationships/customXml" Target="../ink/ink670.xml"/><Relationship Id="rId625" Type="http://schemas.openxmlformats.org/officeDocument/2006/relationships/customXml" Target="../ink/ink774.xml"/><Relationship Id="rId222" Type="http://schemas.openxmlformats.org/officeDocument/2006/relationships/customXml" Target="../ink/ink572.xml"/><Relationship Id="rId264" Type="http://schemas.openxmlformats.org/officeDocument/2006/relationships/customXml" Target="../ink/ink593.xml"/><Relationship Id="rId471" Type="http://schemas.openxmlformats.org/officeDocument/2006/relationships/image" Target="../media/image687.png"/><Relationship Id="rId17" Type="http://schemas.openxmlformats.org/officeDocument/2006/relationships/image" Target="../media/image463.png"/><Relationship Id="rId59" Type="http://schemas.openxmlformats.org/officeDocument/2006/relationships/customXml" Target="../ink/ink490.xml"/><Relationship Id="rId124" Type="http://schemas.openxmlformats.org/officeDocument/2006/relationships/image" Target="../media/image515.png"/><Relationship Id="rId527" Type="http://schemas.openxmlformats.org/officeDocument/2006/relationships/image" Target="../media/image715.png"/><Relationship Id="rId569" Type="http://schemas.openxmlformats.org/officeDocument/2006/relationships/customXml" Target="../ink/ink746.xml"/><Relationship Id="rId70" Type="http://schemas.openxmlformats.org/officeDocument/2006/relationships/image" Target="../media/image488.png"/><Relationship Id="rId166" Type="http://schemas.openxmlformats.org/officeDocument/2006/relationships/image" Target="../media/image536.png"/><Relationship Id="rId331" Type="http://schemas.openxmlformats.org/officeDocument/2006/relationships/image" Target="../media/image617.png"/><Relationship Id="rId373" Type="http://schemas.openxmlformats.org/officeDocument/2006/relationships/image" Target="../media/image638.png"/><Relationship Id="rId429" Type="http://schemas.openxmlformats.org/officeDocument/2006/relationships/image" Target="../media/image666.png"/><Relationship Id="rId580" Type="http://schemas.openxmlformats.org/officeDocument/2006/relationships/image" Target="../media/image741.png"/><Relationship Id="rId636" Type="http://schemas.openxmlformats.org/officeDocument/2006/relationships/image" Target="../media/image76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69.png"/><Relationship Id="rId440" Type="http://schemas.openxmlformats.org/officeDocument/2006/relationships/customXml" Target="../ink/ink681.xml"/><Relationship Id="rId28" Type="http://schemas.openxmlformats.org/officeDocument/2006/relationships/customXml" Target="../ink/ink474.xml"/><Relationship Id="rId275" Type="http://schemas.openxmlformats.org/officeDocument/2006/relationships/image" Target="../media/image589.png"/><Relationship Id="rId300" Type="http://schemas.openxmlformats.org/officeDocument/2006/relationships/customXml" Target="../ink/ink611.xml"/><Relationship Id="rId482" Type="http://schemas.openxmlformats.org/officeDocument/2006/relationships/customXml" Target="../ink/ink702.xml"/><Relationship Id="rId538" Type="http://schemas.openxmlformats.org/officeDocument/2006/relationships/image" Target="../media/image720.png"/><Relationship Id="rId81" Type="http://schemas.openxmlformats.org/officeDocument/2006/relationships/customXml" Target="../ink/ink501.xml"/><Relationship Id="rId135" Type="http://schemas.openxmlformats.org/officeDocument/2006/relationships/customXml" Target="../ink/ink528.xml"/><Relationship Id="rId177" Type="http://schemas.openxmlformats.org/officeDocument/2006/relationships/customXml" Target="../ink/ink549.xml"/><Relationship Id="rId342" Type="http://schemas.openxmlformats.org/officeDocument/2006/relationships/customXml" Target="../ink/ink632.xml"/><Relationship Id="rId384" Type="http://schemas.openxmlformats.org/officeDocument/2006/relationships/customXml" Target="../ink/ink653.xml"/><Relationship Id="rId591" Type="http://schemas.openxmlformats.org/officeDocument/2006/relationships/customXml" Target="../ink/ink757.xml"/><Relationship Id="rId605" Type="http://schemas.openxmlformats.org/officeDocument/2006/relationships/customXml" Target="../ink/ink764.xml"/><Relationship Id="rId202" Type="http://schemas.openxmlformats.org/officeDocument/2006/relationships/customXml" Target="../ink/ink562.xml"/><Relationship Id="rId244" Type="http://schemas.openxmlformats.org/officeDocument/2006/relationships/customXml" Target="../ink/ink583.xml"/><Relationship Id="rId647" Type="http://schemas.openxmlformats.org/officeDocument/2006/relationships/customXml" Target="../ink/ink785.xml"/><Relationship Id="rId39" Type="http://schemas.openxmlformats.org/officeDocument/2006/relationships/image" Target="../media/image474.png"/><Relationship Id="rId286" Type="http://schemas.openxmlformats.org/officeDocument/2006/relationships/customXml" Target="../ink/ink604.xml"/><Relationship Id="rId451" Type="http://schemas.openxmlformats.org/officeDocument/2006/relationships/image" Target="../media/image677.png"/><Relationship Id="rId493" Type="http://schemas.openxmlformats.org/officeDocument/2006/relationships/image" Target="../media/image698.png"/><Relationship Id="rId507" Type="http://schemas.openxmlformats.org/officeDocument/2006/relationships/image" Target="../media/image705.png"/><Relationship Id="rId549" Type="http://schemas.openxmlformats.org/officeDocument/2006/relationships/customXml" Target="../ink/ink736.xml"/><Relationship Id="rId50" Type="http://schemas.openxmlformats.org/officeDocument/2006/relationships/customXml" Target="../ink/ink485.xml"/><Relationship Id="rId104" Type="http://schemas.openxmlformats.org/officeDocument/2006/relationships/image" Target="../media/image505.png"/><Relationship Id="rId146" Type="http://schemas.openxmlformats.org/officeDocument/2006/relationships/image" Target="../media/image526.png"/><Relationship Id="rId188" Type="http://schemas.openxmlformats.org/officeDocument/2006/relationships/image" Target="../media/image547.png"/><Relationship Id="rId311" Type="http://schemas.openxmlformats.org/officeDocument/2006/relationships/image" Target="../media/image607.png"/><Relationship Id="rId353" Type="http://schemas.openxmlformats.org/officeDocument/2006/relationships/image" Target="../media/image628.png"/><Relationship Id="rId395" Type="http://schemas.openxmlformats.org/officeDocument/2006/relationships/image" Target="../media/image649.png"/><Relationship Id="rId409" Type="http://schemas.openxmlformats.org/officeDocument/2006/relationships/image" Target="../media/image656.png"/><Relationship Id="rId560" Type="http://schemas.openxmlformats.org/officeDocument/2006/relationships/image" Target="../media/image731.png"/><Relationship Id="rId92" Type="http://schemas.openxmlformats.org/officeDocument/2006/relationships/image" Target="../media/image499.png"/><Relationship Id="rId213" Type="http://schemas.openxmlformats.org/officeDocument/2006/relationships/image" Target="../media/image559.png"/><Relationship Id="rId420" Type="http://schemas.openxmlformats.org/officeDocument/2006/relationships/customXml" Target="../ink/ink671.xml"/><Relationship Id="rId616" Type="http://schemas.openxmlformats.org/officeDocument/2006/relationships/image" Target="../media/image759.png"/><Relationship Id="rId255" Type="http://schemas.openxmlformats.org/officeDocument/2006/relationships/image" Target="../media/image579.png"/><Relationship Id="rId297" Type="http://schemas.openxmlformats.org/officeDocument/2006/relationships/image" Target="../media/image600.png"/><Relationship Id="rId462" Type="http://schemas.openxmlformats.org/officeDocument/2006/relationships/customXml" Target="../ink/ink692.xml"/><Relationship Id="rId518" Type="http://schemas.openxmlformats.org/officeDocument/2006/relationships/customXml" Target="../ink/ink720.xml"/><Relationship Id="rId115" Type="http://schemas.openxmlformats.org/officeDocument/2006/relationships/customXml" Target="../ink/ink518.xml"/><Relationship Id="rId157" Type="http://schemas.openxmlformats.org/officeDocument/2006/relationships/customXml" Target="../ink/ink539.xml"/><Relationship Id="rId322" Type="http://schemas.openxmlformats.org/officeDocument/2006/relationships/customXml" Target="../ink/ink622.xml"/><Relationship Id="rId364" Type="http://schemas.openxmlformats.org/officeDocument/2006/relationships/customXml" Target="../ink/ink643.xml"/><Relationship Id="rId61" Type="http://schemas.openxmlformats.org/officeDocument/2006/relationships/customXml" Target="../ink/ink491.xml"/><Relationship Id="rId199" Type="http://schemas.openxmlformats.org/officeDocument/2006/relationships/image" Target="../media/image552.png"/><Relationship Id="rId571" Type="http://schemas.openxmlformats.org/officeDocument/2006/relationships/customXml" Target="../ink/ink747.xml"/><Relationship Id="rId627" Type="http://schemas.openxmlformats.org/officeDocument/2006/relationships/customXml" Target="../ink/ink775.xml"/><Relationship Id="rId19" Type="http://schemas.openxmlformats.org/officeDocument/2006/relationships/image" Target="../media/image464.png"/><Relationship Id="rId224" Type="http://schemas.openxmlformats.org/officeDocument/2006/relationships/customXml" Target="../ink/ink573.xml"/><Relationship Id="rId266" Type="http://schemas.openxmlformats.org/officeDocument/2006/relationships/customXml" Target="../ink/ink594.xml"/><Relationship Id="rId431" Type="http://schemas.openxmlformats.org/officeDocument/2006/relationships/image" Target="../media/image667.png"/><Relationship Id="rId473" Type="http://schemas.openxmlformats.org/officeDocument/2006/relationships/image" Target="../media/image688.png"/><Relationship Id="rId529" Type="http://schemas.openxmlformats.org/officeDocument/2006/relationships/customXml" Target="../ink/ink726.xml"/><Relationship Id="rId30" Type="http://schemas.openxmlformats.org/officeDocument/2006/relationships/customXml" Target="../ink/ink475.xml"/><Relationship Id="rId126" Type="http://schemas.openxmlformats.org/officeDocument/2006/relationships/image" Target="../media/image516.png"/><Relationship Id="rId168" Type="http://schemas.openxmlformats.org/officeDocument/2006/relationships/image" Target="../media/image537.png"/><Relationship Id="rId333" Type="http://schemas.openxmlformats.org/officeDocument/2006/relationships/image" Target="../media/image618.png"/><Relationship Id="rId540" Type="http://schemas.openxmlformats.org/officeDocument/2006/relationships/image" Target="../media/image721.png"/><Relationship Id="rId72" Type="http://schemas.openxmlformats.org/officeDocument/2006/relationships/image" Target="../media/image489.png"/><Relationship Id="rId375" Type="http://schemas.openxmlformats.org/officeDocument/2006/relationships/image" Target="../media/image639.png"/><Relationship Id="rId582" Type="http://schemas.openxmlformats.org/officeDocument/2006/relationships/image" Target="../media/image742.png"/><Relationship Id="rId638" Type="http://schemas.openxmlformats.org/officeDocument/2006/relationships/image" Target="../media/image770.png"/><Relationship Id="rId3" Type="http://schemas.openxmlformats.org/officeDocument/2006/relationships/image" Target="../media/image456.png"/><Relationship Id="rId235" Type="http://schemas.openxmlformats.org/officeDocument/2006/relationships/image" Target="../media/image570.png"/><Relationship Id="rId277" Type="http://schemas.openxmlformats.org/officeDocument/2006/relationships/image" Target="../media/image590.png"/><Relationship Id="rId400" Type="http://schemas.openxmlformats.org/officeDocument/2006/relationships/customXml" Target="../ink/ink661.xml"/><Relationship Id="rId442" Type="http://schemas.openxmlformats.org/officeDocument/2006/relationships/customXml" Target="../ink/ink682.xml"/><Relationship Id="rId484" Type="http://schemas.openxmlformats.org/officeDocument/2006/relationships/customXml" Target="../ink/ink703.xml"/><Relationship Id="rId137" Type="http://schemas.openxmlformats.org/officeDocument/2006/relationships/customXml" Target="../ink/ink529.xml"/><Relationship Id="rId302" Type="http://schemas.openxmlformats.org/officeDocument/2006/relationships/customXml" Target="../ink/ink612.xml"/><Relationship Id="rId344" Type="http://schemas.openxmlformats.org/officeDocument/2006/relationships/customXml" Target="../ink/ink633.xml"/><Relationship Id="rId41" Type="http://schemas.openxmlformats.org/officeDocument/2006/relationships/image" Target="../media/image287.png"/><Relationship Id="rId83" Type="http://schemas.openxmlformats.org/officeDocument/2006/relationships/customXml" Target="../ink/ink502.xml"/><Relationship Id="rId179" Type="http://schemas.openxmlformats.org/officeDocument/2006/relationships/customXml" Target="../ink/ink550.xml"/><Relationship Id="rId386" Type="http://schemas.openxmlformats.org/officeDocument/2006/relationships/customXml" Target="../ink/ink654.xml"/><Relationship Id="rId551" Type="http://schemas.openxmlformats.org/officeDocument/2006/relationships/customXml" Target="../ink/ink737.xml"/><Relationship Id="rId593" Type="http://schemas.openxmlformats.org/officeDocument/2006/relationships/customXml" Target="../ink/ink758.xml"/><Relationship Id="rId607" Type="http://schemas.openxmlformats.org/officeDocument/2006/relationships/customXml" Target="../ink/ink765.xml"/><Relationship Id="rId649" Type="http://schemas.openxmlformats.org/officeDocument/2006/relationships/customXml" Target="../ink/ink786.xml"/><Relationship Id="rId190" Type="http://schemas.openxmlformats.org/officeDocument/2006/relationships/image" Target="../media/image548.png"/><Relationship Id="rId204" Type="http://schemas.openxmlformats.org/officeDocument/2006/relationships/customXml" Target="../ink/ink563.xml"/><Relationship Id="rId246" Type="http://schemas.openxmlformats.org/officeDocument/2006/relationships/customXml" Target="../ink/ink584.xml"/><Relationship Id="rId288" Type="http://schemas.openxmlformats.org/officeDocument/2006/relationships/customXml" Target="../ink/ink605.xml"/><Relationship Id="rId411" Type="http://schemas.openxmlformats.org/officeDocument/2006/relationships/image" Target="../media/image657.png"/><Relationship Id="rId453" Type="http://schemas.openxmlformats.org/officeDocument/2006/relationships/image" Target="../media/image678.png"/><Relationship Id="rId509" Type="http://schemas.openxmlformats.org/officeDocument/2006/relationships/image" Target="../media/image706.png"/><Relationship Id="rId106" Type="http://schemas.openxmlformats.org/officeDocument/2006/relationships/image" Target="../media/image506.png"/><Relationship Id="rId313" Type="http://schemas.openxmlformats.org/officeDocument/2006/relationships/image" Target="../media/image608.png"/><Relationship Id="rId495" Type="http://schemas.openxmlformats.org/officeDocument/2006/relationships/image" Target="../media/image699.png"/><Relationship Id="rId10" Type="http://schemas.openxmlformats.org/officeDocument/2006/relationships/customXml" Target="../ink/ink465.xml"/><Relationship Id="rId52" Type="http://schemas.openxmlformats.org/officeDocument/2006/relationships/customXml" Target="../ink/ink486.xml"/><Relationship Id="rId94" Type="http://schemas.openxmlformats.org/officeDocument/2006/relationships/image" Target="../media/image500.png"/><Relationship Id="rId148" Type="http://schemas.openxmlformats.org/officeDocument/2006/relationships/image" Target="../media/image527.png"/><Relationship Id="rId355" Type="http://schemas.openxmlformats.org/officeDocument/2006/relationships/image" Target="../media/image629.png"/><Relationship Id="rId397" Type="http://schemas.openxmlformats.org/officeDocument/2006/relationships/image" Target="../media/image650.png"/><Relationship Id="rId520" Type="http://schemas.openxmlformats.org/officeDocument/2006/relationships/customXml" Target="../ink/ink721.xml"/><Relationship Id="rId562" Type="http://schemas.openxmlformats.org/officeDocument/2006/relationships/image" Target="../media/image732.png"/><Relationship Id="rId618" Type="http://schemas.openxmlformats.org/officeDocument/2006/relationships/image" Target="../media/image760.png"/><Relationship Id="rId215" Type="http://schemas.openxmlformats.org/officeDocument/2006/relationships/image" Target="../media/image560.png"/><Relationship Id="rId257" Type="http://schemas.openxmlformats.org/officeDocument/2006/relationships/image" Target="../media/image580.png"/><Relationship Id="rId422" Type="http://schemas.openxmlformats.org/officeDocument/2006/relationships/customXml" Target="../ink/ink672.xml"/><Relationship Id="rId464" Type="http://schemas.openxmlformats.org/officeDocument/2006/relationships/customXml" Target="../ink/ink693.xml"/><Relationship Id="rId299" Type="http://schemas.openxmlformats.org/officeDocument/2006/relationships/image" Target="../media/image601.png"/><Relationship Id="rId63" Type="http://schemas.openxmlformats.org/officeDocument/2006/relationships/customXml" Target="../ink/ink492.xml"/><Relationship Id="rId159" Type="http://schemas.openxmlformats.org/officeDocument/2006/relationships/customXml" Target="../ink/ink540.xml"/><Relationship Id="rId366" Type="http://schemas.openxmlformats.org/officeDocument/2006/relationships/customXml" Target="../ink/ink644.xml"/><Relationship Id="rId573" Type="http://schemas.openxmlformats.org/officeDocument/2006/relationships/customXml" Target="../ink/ink748.xml"/><Relationship Id="rId226" Type="http://schemas.openxmlformats.org/officeDocument/2006/relationships/customXml" Target="../ink/ink574.xml"/><Relationship Id="rId433" Type="http://schemas.openxmlformats.org/officeDocument/2006/relationships/image" Target="../media/image668.png"/><Relationship Id="rId640" Type="http://schemas.openxmlformats.org/officeDocument/2006/relationships/image" Target="../media/image771.png"/><Relationship Id="rId74" Type="http://schemas.openxmlformats.org/officeDocument/2006/relationships/image" Target="../media/image490.png"/><Relationship Id="rId377" Type="http://schemas.openxmlformats.org/officeDocument/2006/relationships/image" Target="../media/image640.png"/><Relationship Id="rId500" Type="http://schemas.openxmlformats.org/officeDocument/2006/relationships/customXml" Target="../ink/ink711.xml"/><Relationship Id="rId584" Type="http://schemas.openxmlformats.org/officeDocument/2006/relationships/image" Target="../media/image743.png"/><Relationship Id="rId5" Type="http://schemas.openxmlformats.org/officeDocument/2006/relationships/image" Target="../media/image457.png"/><Relationship Id="rId237" Type="http://schemas.openxmlformats.org/officeDocument/2006/relationships/image" Target="../media/image571.png"/><Relationship Id="rId444" Type="http://schemas.openxmlformats.org/officeDocument/2006/relationships/customXml" Target="../ink/ink683.xml"/><Relationship Id="rId290" Type="http://schemas.openxmlformats.org/officeDocument/2006/relationships/customXml" Target="../ink/ink606.xml"/><Relationship Id="rId304" Type="http://schemas.openxmlformats.org/officeDocument/2006/relationships/customXml" Target="../ink/ink613.xml"/><Relationship Id="rId388" Type="http://schemas.openxmlformats.org/officeDocument/2006/relationships/customXml" Target="../ink/ink655.xml"/><Relationship Id="rId511" Type="http://schemas.openxmlformats.org/officeDocument/2006/relationships/image" Target="../media/image707.png"/><Relationship Id="rId609" Type="http://schemas.openxmlformats.org/officeDocument/2006/relationships/customXml" Target="../ink/ink766.xml"/><Relationship Id="rId85" Type="http://schemas.openxmlformats.org/officeDocument/2006/relationships/customXml" Target="../ink/ink503.xml"/><Relationship Id="rId150" Type="http://schemas.openxmlformats.org/officeDocument/2006/relationships/image" Target="../media/image528.png"/><Relationship Id="rId595" Type="http://schemas.openxmlformats.org/officeDocument/2006/relationships/customXml" Target="../ink/ink759.xml"/><Relationship Id="rId248" Type="http://schemas.openxmlformats.org/officeDocument/2006/relationships/customXml" Target="../ink/ink585.xml"/><Relationship Id="rId455" Type="http://schemas.openxmlformats.org/officeDocument/2006/relationships/image" Target="../media/image679.png"/><Relationship Id="rId12" Type="http://schemas.openxmlformats.org/officeDocument/2006/relationships/customXml" Target="../ink/ink466.xml"/><Relationship Id="rId108" Type="http://schemas.openxmlformats.org/officeDocument/2006/relationships/image" Target="../media/image507.png"/><Relationship Id="rId315" Type="http://schemas.openxmlformats.org/officeDocument/2006/relationships/image" Target="../media/image609.png"/><Relationship Id="rId522" Type="http://schemas.openxmlformats.org/officeDocument/2006/relationships/customXml" Target="../ink/ink722.xml"/><Relationship Id="rId96" Type="http://schemas.openxmlformats.org/officeDocument/2006/relationships/image" Target="../media/image501.png"/><Relationship Id="rId161" Type="http://schemas.openxmlformats.org/officeDocument/2006/relationships/customXml" Target="../ink/ink541.xml"/><Relationship Id="rId399" Type="http://schemas.openxmlformats.org/officeDocument/2006/relationships/image" Target="../media/image651.png"/><Relationship Id="rId259" Type="http://schemas.openxmlformats.org/officeDocument/2006/relationships/image" Target="../media/image581.png"/><Relationship Id="rId466" Type="http://schemas.openxmlformats.org/officeDocument/2006/relationships/customXml" Target="../ink/ink694.xml"/><Relationship Id="rId23" Type="http://schemas.openxmlformats.org/officeDocument/2006/relationships/image" Target="../media/image466.png"/><Relationship Id="rId119" Type="http://schemas.openxmlformats.org/officeDocument/2006/relationships/customXml" Target="../ink/ink520.xml"/><Relationship Id="rId326" Type="http://schemas.openxmlformats.org/officeDocument/2006/relationships/customXml" Target="../ink/ink624.xml"/><Relationship Id="rId533" Type="http://schemas.openxmlformats.org/officeDocument/2006/relationships/customXml" Target="../ink/ink728.xml"/><Relationship Id="rId172" Type="http://schemas.openxmlformats.org/officeDocument/2006/relationships/image" Target="../media/image539.png"/><Relationship Id="rId477" Type="http://schemas.openxmlformats.org/officeDocument/2006/relationships/image" Target="../media/image690.png"/><Relationship Id="rId600" Type="http://schemas.openxmlformats.org/officeDocument/2006/relationships/image" Target="../media/image751.png"/><Relationship Id="rId337" Type="http://schemas.openxmlformats.org/officeDocument/2006/relationships/image" Target="../media/image620.png"/><Relationship Id="rId34" Type="http://schemas.openxmlformats.org/officeDocument/2006/relationships/customXml" Target="../ink/ink477.xml"/><Relationship Id="rId544" Type="http://schemas.openxmlformats.org/officeDocument/2006/relationships/image" Target="../media/image723.png"/><Relationship Id="rId183" Type="http://schemas.openxmlformats.org/officeDocument/2006/relationships/customXml" Target="../ink/ink552.xml"/><Relationship Id="rId390" Type="http://schemas.openxmlformats.org/officeDocument/2006/relationships/customXml" Target="../ink/ink656.xml"/><Relationship Id="rId404" Type="http://schemas.openxmlformats.org/officeDocument/2006/relationships/customXml" Target="../ink/ink663.xml"/><Relationship Id="rId611" Type="http://schemas.openxmlformats.org/officeDocument/2006/relationships/customXml" Target="../ink/ink767.xml"/><Relationship Id="rId250" Type="http://schemas.openxmlformats.org/officeDocument/2006/relationships/customXml" Target="../ink/ink586.xml"/><Relationship Id="rId488" Type="http://schemas.openxmlformats.org/officeDocument/2006/relationships/customXml" Target="../ink/ink705.xml"/><Relationship Id="rId45" Type="http://schemas.openxmlformats.org/officeDocument/2006/relationships/image" Target="../media/image476.png"/><Relationship Id="rId110" Type="http://schemas.openxmlformats.org/officeDocument/2006/relationships/image" Target="../media/image508.png"/><Relationship Id="rId348" Type="http://schemas.openxmlformats.org/officeDocument/2006/relationships/customXml" Target="../ink/ink635.xml"/><Relationship Id="rId555" Type="http://schemas.openxmlformats.org/officeDocument/2006/relationships/customXml" Target="../ink/ink739.xml"/><Relationship Id="rId194" Type="http://schemas.openxmlformats.org/officeDocument/2006/relationships/customXml" Target="../ink/ink558.xml"/><Relationship Id="rId208" Type="http://schemas.openxmlformats.org/officeDocument/2006/relationships/customXml" Target="../ink/ink565.xml"/><Relationship Id="rId415" Type="http://schemas.openxmlformats.org/officeDocument/2006/relationships/image" Target="../media/image659.png"/><Relationship Id="rId622" Type="http://schemas.openxmlformats.org/officeDocument/2006/relationships/image" Target="../media/image762.png"/><Relationship Id="rId261" Type="http://schemas.openxmlformats.org/officeDocument/2006/relationships/image" Target="../media/image582.png"/><Relationship Id="rId499" Type="http://schemas.openxmlformats.org/officeDocument/2006/relationships/image" Target="../media/image701.png"/><Relationship Id="rId56" Type="http://schemas.openxmlformats.org/officeDocument/2006/relationships/image" Target="../media/image481.png"/><Relationship Id="rId359" Type="http://schemas.openxmlformats.org/officeDocument/2006/relationships/image" Target="../media/image631.png"/><Relationship Id="rId566" Type="http://schemas.openxmlformats.org/officeDocument/2006/relationships/image" Target="../media/image734.png"/><Relationship Id="rId121" Type="http://schemas.openxmlformats.org/officeDocument/2006/relationships/customXml" Target="../ink/ink521.xml"/><Relationship Id="rId219" Type="http://schemas.openxmlformats.org/officeDocument/2006/relationships/image" Target="../media/image562.png"/><Relationship Id="rId426" Type="http://schemas.openxmlformats.org/officeDocument/2006/relationships/customXml" Target="../ink/ink674.xml"/><Relationship Id="rId633" Type="http://schemas.openxmlformats.org/officeDocument/2006/relationships/customXml" Target="../ink/ink778.xml"/><Relationship Id="rId67" Type="http://schemas.openxmlformats.org/officeDocument/2006/relationships/customXml" Target="../ink/ink494.xml"/><Relationship Id="rId272" Type="http://schemas.openxmlformats.org/officeDocument/2006/relationships/customXml" Target="../ink/ink597.xml"/><Relationship Id="rId577" Type="http://schemas.openxmlformats.org/officeDocument/2006/relationships/customXml" Target="../ink/ink750.xml"/><Relationship Id="rId132" Type="http://schemas.openxmlformats.org/officeDocument/2006/relationships/image" Target="../media/image519.png"/><Relationship Id="rId437" Type="http://schemas.openxmlformats.org/officeDocument/2006/relationships/image" Target="../media/image670.png"/><Relationship Id="rId644" Type="http://schemas.openxmlformats.org/officeDocument/2006/relationships/image" Target="../media/image773.png"/><Relationship Id="rId283" Type="http://schemas.openxmlformats.org/officeDocument/2006/relationships/image" Target="../media/image593.png"/><Relationship Id="rId490" Type="http://schemas.openxmlformats.org/officeDocument/2006/relationships/customXml" Target="../ink/ink706.xml"/><Relationship Id="rId504" Type="http://schemas.openxmlformats.org/officeDocument/2006/relationships/customXml" Target="../ink/ink713.xml"/><Relationship Id="rId78" Type="http://schemas.openxmlformats.org/officeDocument/2006/relationships/image" Target="../media/image492.png"/><Relationship Id="rId143" Type="http://schemas.openxmlformats.org/officeDocument/2006/relationships/customXml" Target="../ink/ink532.xml"/><Relationship Id="rId350" Type="http://schemas.openxmlformats.org/officeDocument/2006/relationships/customXml" Target="../ink/ink636.xml"/><Relationship Id="rId588" Type="http://schemas.openxmlformats.org/officeDocument/2006/relationships/image" Target="../media/image745.png"/><Relationship Id="rId9" Type="http://schemas.openxmlformats.org/officeDocument/2006/relationships/image" Target="../media/image459.png"/><Relationship Id="rId210" Type="http://schemas.openxmlformats.org/officeDocument/2006/relationships/customXml" Target="../ink/ink566.xml"/><Relationship Id="rId448" Type="http://schemas.openxmlformats.org/officeDocument/2006/relationships/customXml" Target="../ink/ink685.xml"/><Relationship Id="rId294" Type="http://schemas.openxmlformats.org/officeDocument/2006/relationships/customXml" Target="../ink/ink608.xml"/><Relationship Id="rId308" Type="http://schemas.openxmlformats.org/officeDocument/2006/relationships/customXml" Target="../ink/ink615.xml"/><Relationship Id="rId515" Type="http://schemas.openxmlformats.org/officeDocument/2006/relationships/image" Target="../media/image709.png"/><Relationship Id="rId89" Type="http://schemas.openxmlformats.org/officeDocument/2006/relationships/customXml" Target="../ink/ink505.xml"/><Relationship Id="rId154" Type="http://schemas.openxmlformats.org/officeDocument/2006/relationships/image" Target="../media/image530.png"/><Relationship Id="rId361" Type="http://schemas.openxmlformats.org/officeDocument/2006/relationships/image" Target="../media/image632.png"/><Relationship Id="rId599" Type="http://schemas.openxmlformats.org/officeDocument/2006/relationships/customXml" Target="../ink/ink761.xml"/><Relationship Id="rId459" Type="http://schemas.openxmlformats.org/officeDocument/2006/relationships/image" Target="../media/image68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4.png"/><Relationship Id="rId299" Type="http://schemas.openxmlformats.org/officeDocument/2006/relationships/image" Target="../media/image925.png"/><Relationship Id="rId21" Type="http://schemas.openxmlformats.org/officeDocument/2006/relationships/image" Target="../media/image786.png"/><Relationship Id="rId63" Type="http://schemas.openxmlformats.org/officeDocument/2006/relationships/image" Target="../media/image807.png"/><Relationship Id="rId159" Type="http://schemas.openxmlformats.org/officeDocument/2006/relationships/image" Target="../media/image855.png"/><Relationship Id="rId324" Type="http://schemas.openxmlformats.org/officeDocument/2006/relationships/customXml" Target="../ink/ink948.xml"/><Relationship Id="rId170" Type="http://schemas.openxmlformats.org/officeDocument/2006/relationships/customXml" Target="../ink/ink871.xml"/><Relationship Id="rId226" Type="http://schemas.openxmlformats.org/officeDocument/2006/relationships/customXml" Target="../ink/ink899.xml"/><Relationship Id="rId268" Type="http://schemas.openxmlformats.org/officeDocument/2006/relationships/customXml" Target="../ink/ink920.xml"/><Relationship Id="rId32" Type="http://schemas.openxmlformats.org/officeDocument/2006/relationships/customXml" Target="../ink/ink802.xml"/><Relationship Id="rId74" Type="http://schemas.openxmlformats.org/officeDocument/2006/relationships/customXml" Target="../ink/ink823.xml"/><Relationship Id="rId128" Type="http://schemas.openxmlformats.org/officeDocument/2006/relationships/customXml" Target="../ink/ink850.xml"/><Relationship Id="rId335" Type="http://schemas.openxmlformats.org/officeDocument/2006/relationships/image" Target="../media/image943.png"/><Relationship Id="rId5" Type="http://schemas.openxmlformats.org/officeDocument/2006/relationships/image" Target="../media/image778.png"/><Relationship Id="rId181" Type="http://schemas.openxmlformats.org/officeDocument/2006/relationships/image" Target="../media/image866.png"/><Relationship Id="rId237" Type="http://schemas.openxmlformats.org/officeDocument/2006/relationships/image" Target="../media/image894.png"/><Relationship Id="rId279" Type="http://schemas.openxmlformats.org/officeDocument/2006/relationships/image" Target="../media/image915.png"/><Relationship Id="rId43" Type="http://schemas.openxmlformats.org/officeDocument/2006/relationships/image" Target="../media/image797.png"/><Relationship Id="rId139" Type="http://schemas.openxmlformats.org/officeDocument/2006/relationships/image" Target="../media/image845.png"/><Relationship Id="rId290" Type="http://schemas.openxmlformats.org/officeDocument/2006/relationships/customXml" Target="../ink/ink931.xml"/><Relationship Id="rId304" Type="http://schemas.openxmlformats.org/officeDocument/2006/relationships/customXml" Target="../ink/ink938.xml"/><Relationship Id="rId85" Type="http://schemas.openxmlformats.org/officeDocument/2006/relationships/image" Target="../media/image818.png"/><Relationship Id="rId150" Type="http://schemas.openxmlformats.org/officeDocument/2006/relationships/customXml" Target="../ink/ink861.xml"/><Relationship Id="rId192" Type="http://schemas.openxmlformats.org/officeDocument/2006/relationships/customXml" Target="../ink/ink882.xml"/><Relationship Id="rId206" Type="http://schemas.openxmlformats.org/officeDocument/2006/relationships/customXml" Target="../ink/ink889.xml"/><Relationship Id="rId248" Type="http://schemas.openxmlformats.org/officeDocument/2006/relationships/customXml" Target="../ink/ink910.xml"/><Relationship Id="rId12" Type="http://schemas.openxmlformats.org/officeDocument/2006/relationships/customXml" Target="../ink/ink792.xml"/><Relationship Id="rId108" Type="http://schemas.openxmlformats.org/officeDocument/2006/relationships/customXml" Target="../ink/ink840.xml"/><Relationship Id="rId315" Type="http://schemas.openxmlformats.org/officeDocument/2006/relationships/image" Target="../media/image933.png"/><Relationship Id="rId54" Type="http://schemas.openxmlformats.org/officeDocument/2006/relationships/customXml" Target="../ink/ink813.xml"/><Relationship Id="rId96" Type="http://schemas.openxmlformats.org/officeDocument/2006/relationships/customXml" Target="../ink/ink834.xml"/><Relationship Id="rId161" Type="http://schemas.openxmlformats.org/officeDocument/2006/relationships/image" Target="../media/image856.png"/><Relationship Id="rId217" Type="http://schemas.openxmlformats.org/officeDocument/2006/relationships/image" Target="../media/image884.png"/><Relationship Id="rId259" Type="http://schemas.openxmlformats.org/officeDocument/2006/relationships/image" Target="../media/image905.png"/><Relationship Id="rId23" Type="http://schemas.openxmlformats.org/officeDocument/2006/relationships/image" Target="../media/image787.png"/><Relationship Id="rId119" Type="http://schemas.openxmlformats.org/officeDocument/2006/relationships/image" Target="../media/image835.png"/><Relationship Id="rId270" Type="http://schemas.openxmlformats.org/officeDocument/2006/relationships/customXml" Target="../ink/ink921.xml"/><Relationship Id="rId326" Type="http://schemas.openxmlformats.org/officeDocument/2006/relationships/customXml" Target="../ink/ink949.xml"/><Relationship Id="rId65" Type="http://schemas.openxmlformats.org/officeDocument/2006/relationships/image" Target="../media/image808.png"/><Relationship Id="rId130" Type="http://schemas.openxmlformats.org/officeDocument/2006/relationships/customXml" Target="../ink/ink851.xml"/><Relationship Id="rId172" Type="http://schemas.openxmlformats.org/officeDocument/2006/relationships/customXml" Target="../ink/ink872.xml"/><Relationship Id="rId228" Type="http://schemas.openxmlformats.org/officeDocument/2006/relationships/customXml" Target="../ink/ink900.xml"/><Relationship Id="rId281" Type="http://schemas.openxmlformats.org/officeDocument/2006/relationships/image" Target="../media/image916.png"/><Relationship Id="rId337" Type="http://schemas.openxmlformats.org/officeDocument/2006/relationships/image" Target="../media/image944.png"/><Relationship Id="rId34" Type="http://schemas.openxmlformats.org/officeDocument/2006/relationships/customXml" Target="../ink/ink803.xml"/><Relationship Id="rId76" Type="http://schemas.openxmlformats.org/officeDocument/2006/relationships/customXml" Target="../ink/ink824.xml"/><Relationship Id="rId141" Type="http://schemas.openxmlformats.org/officeDocument/2006/relationships/image" Target="../media/image846.png"/><Relationship Id="rId7" Type="http://schemas.openxmlformats.org/officeDocument/2006/relationships/image" Target="../media/image779.png"/><Relationship Id="rId183" Type="http://schemas.openxmlformats.org/officeDocument/2006/relationships/image" Target="../media/image867.png"/><Relationship Id="rId239" Type="http://schemas.openxmlformats.org/officeDocument/2006/relationships/image" Target="../media/image895.png"/><Relationship Id="rId250" Type="http://schemas.openxmlformats.org/officeDocument/2006/relationships/customXml" Target="../ink/ink911.xml"/><Relationship Id="rId292" Type="http://schemas.openxmlformats.org/officeDocument/2006/relationships/customXml" Target="../ink/ink932.xml"/><Relationship Id="rId306" Type="http://schemas.openxmlformats.org/officeDocument/2006/relationships/customXml" Target="../ink/ink939.xml"/><Relationship Id="rId45" Type="http://schemas.openxmlformats.org/officeDocument/2006/relationships/image" Target="../media/image798.png"/><Relationship Id="rId87" Type="http://schemas.openxmlformats.org/officeDocument/2006/relationships/image" Target="../media/image819.png"/><Relationship Id="rId110" Type="http://schemas.openxmlformats.org/officeDocument/2006/relationships/customXml" Target="../ink/ink841.xml"/><Relationship Id="rId152" Type="http://schemas.openxmlformats.org/officeDocument/2006/relationships/customXml" Target="../ink/ink862.xml"/><Relationship Id="rId194" Type="http://schemas.openxmlformats.org/officeDocument/2006/relationships/customXml" Target="../ink/ink883.xml"/><Relationship Id="rId208" Type="http://schemas.openxmlformats.org/officeDocument/2006/relationships/customXml" Target="../ink/ink890.xml"/><Relationship Id="rId240" Type="http://schemas.openxmlformats.org/officeDocument/2006/relationships/customXml" Target="../ink/ink906.xml"/><Relationship Id="rId261" Type="http://schemas.openxmlformats.org/officeDocument/2006/relationships/image" Target="../media/image906.png"/><Relationship Id="rId14" Type="http://schemas.openxmlformats.org/officeDocument/2006/relationships/customXml" Target="../ink/ink793.xml"/><Relationship Id="rId35" Type="http://schemas.openxmlformats.org/officeDocument/2006/relationships/image" Target="../media/image793.png"/><Relationship Id="rId56" Type="http://schemas.openxmlformats.org/officeDocument/2006/relationships/customXml" Target="../ink/ink814.xml"/><Relationship Id="rId77" Type="http://schemas.openxmlformats.org/officeDocument/2006/relationships/image" Target="../media/image814.png"/><Relationship Id="rId100" Type="http://schemas.openxmlformats.org/officeDocument/2006/relationships/customXml" Target="../ink/ink836.xml"/><Relationship Id="rId282" Type="http://schemas.openxmlformats.org/officeDocument/2006/relationships/customXml" Target="../ink/ink927.xml"/><Relationship Id="rId317" Type="http://schemas.openxmlformats.org/officeDocument/2006/relationships/image" Target="../media/image934.png"/><Relationship Id="rId338" Type="http://schemas.openxmlformats.org/officeDocument/2006/relationships/customXml" Target="../ink/ink955.xml"/><Relationship Id="rId8" Type="http://schemas.openxmlformats.org/officeDocument/2006/relationships/customXml" Target="../ink/ink790.xml"/><Relationship Id="rId98" Type="http://schemas.openxmlformats.org/officeDocument/2006/relationships/customXml" Target="../ink/ink835.xml"/><Relationship Id="rId121" Type="http://schemas.openxmlformats.org/officeDocument/2006/relationships/image" Target="../media/image836.png"/><Relationship Id="rId142" Type="http://schemas.openxmlformats.org/officeDocument/2006/relationships/customXml" Target="../ink/ink857.xml"/><Relationship Id="rId163" Type="http://schemas.openxmlformats.org/officeDocument/2006/relationships/image" Target="../media/image857.png"/><Relationship Id="rId184" Type="http://schemas.openxmlformats.org/officeDocument/2006/relationships/customXml" Target="../ink/ink878.xml"/><Relationship Id="rId219" Type="http://schemas.openxmlformats.org/officeDocument/2006/relationships/image" Target="../media/image885.png"/><Relationship Id="rId230" Type="http://schemas.openxmlformats.org/officeDocument/2006/relationships/customXml" Target="../ink/ink901.xml"/><Relationship Id="rId251" Type="http://schemas.openxmlformats.org/officeDocument/2006/relationships/image" Target="../media/image901.png"/><Relationship Id="rId25" Type="http://schemas.openxmlformats.org/officeDocument/2006/relationships/image" Target="../media/image788.png"/><Relationship Id="rId46" Type="http://schemas.openxmlformats.org/officeDocument/2006/relationships/customXml" Target="../ink/ink809.xml"/><Relationship Id="rId67" Type="http://schemas.openxmlformats.org/officeDocument/2006/relationships/image" Target="../media/image809.png"/><Relationship Id="rId272" Type="http://schemas.openxmlformats.org/officeDocument/2006/relationships/customXml" Target="../ink/ink922.xml"/><Relationship Id="rId293" Type="http://schemas.openxmlformats.org/officeDocument/2006/relationships/image" Target="../media/image922.png"/><Relationship Id="rId307" Type="http://schemas.openxmlformats.org/officeDocument/2006/relationships/image" Target="../media/image929.png"/><Relationship Id="rId328" Type="http://schemas.openxmlformats.org/officeDocument/2006/relationships/customXml" Target="../ink/ink950.xml"/><Relationship Id="rId88" Type="http://schemas.openxmlformats.org/officeDocument/2006/relationships/customXml" Target="../ink/ink830.xml"/><Relationship Id="rId111" Type="http://schemas.openxmlformats.org/officeDocument/2006/relationships/image" Target="../media/image831.png"/><Relationship Id="rId132" Type="http://schemas.openxmlformats.org/officeDocument/2006/relationships/customXml" Target="../ink/ink852.xml"/><Relationship Id="rId153" Type="http://schemas.openxmlformats.org/officeDocument/2006/relationships/image" Target="../media/image852.png"/><Relationship Id="rId174" Type="http://schemas.openxmlformats.org/officeDocument/2006/relationships/customXml" Target="../ink/ink873.xml"/><Relationship Id="rId195" Type="http://schemas.openxmlformats.org/officeDocument/2006/relationships/image" Target="../media/image873.png"/><Relationship Id="rId209" Type="http://schemas.openxmlformats.org/officeDocument/2006/relationships/image" Target="../media/image880.png"/><Relationship Id="rId220" Type="http://schemas.openxmlformats.org/officeDocument/2006/relationships/customXml" Target="../ink/ink896.xml"/><Relationship Id="rId241" Type="http://schemas.openxmlformats.org/officeDocument/2006/relationships/image" Target="../media/image896.png"/><Relationship Id="rId15" Type="http://schemas.openxmlformats.org/officeDocument/2006/relationships/image" Target="../media/image783.png"/><Relationship Id="rId36" Type="http://schemas.openxmlformats.org/officeDocument/2006/relationships/customXml" Target="../ink/ink804.xml"/><Relationship Id="rId57" Type="http://schemas.openxmlformats.org/officeDocument/2006/relationships/image" Target="../media/image804.png"/><Relationship Id="rId262" Type="http://schemas.openxmlformats.org/officeDocument/2006/relationships/customXml" Target="../ink/ink917.xml"/><Relationship Id="rId283" Type="http://schemas.openxmlformats.org/officeDocument/2006/relationships/image" Target="../media/image917.png"/><Relationship Id="rId318" Type="http://schemas.openxmlformats.org/officeDocument/2006/relationships/customXml" Target="../ink/ink945.xml"/><Relationship Id="rId339" Type="http://schemas.openxmlformats.org/officeDocument/2006/relationships/image" Target="../media/image945.png"/><Relationship Id="rId78" Type="http://schemas.openxmlformats.org/officeDocument/2006/relationships/customXml" Target="../ink/ink825.xml"/><Relationship Id="rId99" Type="http://schemas.openxmlformats.org/officeDocument/2006/relationships/image" Target="../media/image825.png"/><Relationship Id="rId101" Type="http://schemas.openxmlformats.org/officeDocument/2006/relationships/image" Target="../media/image826.png"/><Relationship Id="rId122" Type="http://schemas.openxmlformats.org/officeDocument/2006/relationships/customXml" Target="../ink/ink847.xml"/><Relationship Id="rId143" Type="http://schemas.openxmlformats.org/officeDocument/2006/relationships/image" Target="../media/image847.png"/><Relationship Id="rId164" Type="http://schemas.openxmlformats.org/officeDocument/2006/relationships/customXml" Target="../ink/ink868.xml"/><Relationship Id="rId185" Type="http://schemas.openxmlformats.org/officeDocument/2006/relationships/image" Target="../media/image868.png"/><Relationship Id="rId9" Type="http://schemas.openxmlformats.org/officeDocument/2006/relationships/image" Target="../media/image780.png"/><Relationship Id="rId210" Type="http://schemas.openxmlformats.org/officeDocument/2006/relationships/customXml" Target="../ink/ink891.xml"/><Relationship Id="rId26" Type="http://schemas.openxmlformats.org/officeDocument/2006/relationships/customXml" Target="../ink/ink799.xml"/><Relationship Id="rId231" Type="http://schemas.openxmlformats.org/officeDocument/2006/relationships/image" Target="../media/image891.png"/><Relationship Id="rId252" Type="http://schemas.openxmlformats.org/officeDocument/2006/relationships/customXml" Target="../ink/ink912.xml"/><Relationship Id="rId273" Type="http://schemas.openxmlformats.org/officeDocument/2006/relationships/image" Target="../media/image912.png"/><Relationship Id="rId294" Type="http://schemas.openxmlformats.org/officeDocument/2006/relationships/customXml" Target="../ink/ink933.xml"/><Relationship Id="rId308" Type="http://schemas.openxmlformats.org/officeDocument/2006/relationships/customXml" Target="../ink/ink940.xml"/><Relationship Id="rId329" Type="http://schemas.openxmlformats.org/officeDocument/2006/relationships/image" Target="../media/image940.png"/><Relationship Id="rId47" Type="http://schemas.openxmlformats.org/officeDocument/2006/relationships/image" Target="../media/image799.png"/><Relationship Id="rId68" Type="http://schemas.openxmlformats.org/officeDocument/2006/relationships/customXml" Target="../ink/ink820.xml"/><Relationship Id="rId89" Type="http://schemas.openxmlformats.org/officeDocument/2006/relationships/image" Target="../media/image820.png"/><Relationship Id="rId112" Type="http://schemas.openxmlformats.org/officeDocument/2006/relationships/customXml" Target="../ink/ink842.xml"/><Relationship Id="rId133" Type="http://schemas.openxmlformats.org/officeDocument/2006/relationships/image" Target="../media/image842.png"/><Relationship Id="rId154" Type="http://schemas.openxmlformats.org/officeDocument/2006/relationships/customXml" Target="../ink/ink863.xml"/><Relationship Id="rId175" Type="http://schemas.openxmlformats.org/officeDocument/2006/relationships/image" Target="../media/image863.png"/><Relationship Id="rId340" Type="http://schemas.openxmlformats.org/officeDocument/2006/relationships/customXml" Target="../ink/ink956.xml"/><Relationship Id="rId196" Type="http://schemas.openxmlformats.org/officeDocument/2006/relationships/customXml" Target="../ink/ink884.xml"/><Relationship Id="rId200" Type="http://schemas.openxmlformats.org/officeDocument/2006/relationships/customXml" Target="../ink/ink886.xml"/><Relationship Id="rId16" Type="http://schemas.openxmlformats.org/officeDocument/2006/relationships/customXml" Target="../ink/ink794.xml"/><Relationship Id="rId221" Type="http://schemas.openxmlformats.org/officeDocument/2006/relationships/image" Target="../media/image886.png"/><Relationship Id="rId242" Type="http://schemas.openxmlformats.org/officeDocument/2006/relationships/customXml" Target="../ink/ink907.xml"/><Relationship Id="rId263" Type="http://schemas.openxmlformats.org/officeDocument/2006/relationships/image" Target="../media/image907.png"/><Relationship Id="rId284" Type="http://schemas.openxmlformats.org/officeDocument/2006/relationships/customXml" Target="../ink/ink928.xml"/><Relationship Id="rId319" Type="http://schemas.openxmlformats.org/officeDocument/2006/relationships/image" Target="../media/image935.png"/><Relationship Id="rId37" Type="http://schemas.openxmlformats.org/officeDocument/2006/relationships/image" Target="../media/image794.png"/><Relationship Id="rId58" Type="http://schemas.openxmlformats.org/officeDocument/2006/relationships/customXml" Target="../ink/ink815.xml"/><Relationship Id="rId79" Type="http://schemas.openxmlformats.org/officeDocument/2006/relationships/image" Target="../media/image815.png"/><Relationship Id="rId102" Type="http://schemas.openxmlformats.org/officeDocument/2006/relationships/customXml" Target="../ink/ink837.xml"/><Relationship Id="rId123" Type="http://schemas.openxmlformats.org/officeDocument/2006/relationships/image" Target="../media/image837.png"/><Relationship Id="rId144" Type="http://schemas.openxmlformats.org/officeDocument/2006/relationships/customXml" Target="../ink/ink858.xml"/><Relationship Id="rId330" Type="http://schemas.openxmlformats.org/officeDocument/2006/relationships/customXml" Target="../ink/ink951.xml"/><Relationship Id="rId90" Type="http://schemas.openxmlformats.org/officeDocument/2006/relationships/customXml" Target="../ink/ink831.xml"/><Relationship Id="rId165" Type="http://schemas.openxmlformats.org/officeDocument/2006/relationships/image" Target="../media/image858.png"/><Relationship Id="rId186" Type="http://schemas.openxmlformats.org/officeDocument/2006/relationships/customXml" Target="../ink/ink879.xml"/><Relationship Id="rId211" Type="http://schemas.openxmlformats.org/officeDocument/2006/relationships/image" Target="../media/image881.png"/><Relationship Id="rId232" Type="http://schemas.openxmlformats.org/officeDocument/2006/relationships/customXml" Target="../ink/ink902.xml"/><Relationship Id="rId253" Type="http://schemas.openxmlformats.org/officeDocument/2006/relationships/image" Target="../media/image902.png"/><Relationship Id="rId274" Type="http://schemas.openxmlformats.org/officeDocument/2006/relationships/customXml" Target="../ink/ink923.xml"/><Relationship Id="rId295" Type="http://schemas.openxmlformats.org/officeDocument/2006/relationships/image" Target="../media/image923.png"/><Relationship Id="rId309" Type="http://schemas.openxmlformats.org/officeDocument/2006/relationships/image" Target="../media/image930.png"/><Relationship Id="rId27" Type="http://schemas.openxmlformats.org/officeDocument/2006/relationships/image" Target="../media/image789.png"/><Relationship Id="rId48" Type="http://schemas.openxmlformats.org/officeDocument/2006/relationships/customXml" Target="../ink/ink810.xml"/><Relationship Id="rId69" Type="http://schemas.openxmlformats.org/officeDocument/2006/relationships/image" Target="../media/image810.png"/><Relationship Id="rId113" Type="http://schemas.openxmlformats.org/officeDocument/2006/relationships/image" Target="../media/image832.png"/><Relationship Id="rId134" Type="http://schemas.openxmlformats.org/officeDocument/2006/relationships/customXml" Target="../ink/ink853.xml"/><Relationship Id="rId320" Type="http://schemas.openxmlformats.org/officeDocument/2006/relationships/customXml" Target="../ink/ink946.xml"/><Relationship Id="rId80" Type="http://schemas.openxmlformats.org/officeDocument/2006/relationships/customXml" Target="../ink/ink826.xml"/><Relationship Id="rId155" Type="http://schemas.openxmlformats.org/officeDocument/2006/relationships/image" Target="../media/image853.png"/><Relationship Id="rId176" Type="http://schemas.openxmlformats.org/officeDocument/2006/relationships/customXml" Target="../ink/ink874.xml"/><Relationship Id="rId197" Type="http://schemas.openxmlformats.org/officeDocument/2006/relationships/image" Target="../media/image874.png"/><Relationship Id="rId341" Type="http://schemas.openxmlformats.org/officeDocument/2006/relationships/image" Target="../media/image946.png"/><Relationship Id="rId201" Type="http://schemas.openxmlformats.org/officeDocument/2006/relationships/image" Target="../media/image876.png"/><Relationship Id="rId222" Type="http://schemas.openxmlformats.org/officeDocument/2006/relationships/customXml" Target="../ink/ink897.xml"/><Relationship Id="rId243" Type="http://schemas.openxmlformats.org/officeDocument/2006/relationships/image" Target="../media/image897.png"/><Relationship Id="rId264" Type="http://schemas.openxmlformats.org/officeDocument/2006/relationships/customXml" Target="../ink/ink918.xml"/><Relationship Id="rId285" Type="http://schemas.openxmlformats.org/officeDocument/2006/relationships/image" Target="../media/image918.png"/><Relationship Id="rId17" Type="http://schemas.openxmlformats.org/officeDocument/2006/relationships/image" Target="../media/image784.png"/><Relationship Id="rId38" Type="http://schemas.openxmlformats.org/officeDocument/2006/relationships/customXml" Target="../ink/ink805.xml"/><Relationship Id="rId59" Type="http://schemas.openxmlformats.org/officeDocument/2006/relationships/image" Target="../media/image805.png"/><Relationship Id="rId103" Type="http://schemas.openxmlformats.org/officeDocument/2006/relationships/image" Target="../media/image827.png"/><Relationship Id="rId124" Type="http://schemas.openxmlformats.org/officeDocument/2006/relationships/customXml" Target="../ink/ink848.xml"/><Relationship Id="rId310" Type="http://schemas.openxmlformats.org/officeDocument/2006/relationships/customXml" Target="../ink/ink941.xml"/><Relationship Id="rId70" Type="http://schemas.openxmlformats.org/officeDocument/2006/relationships/customXml" Target="../ink/ink821.xml"/><Relationship Id="rId91" Type="http://schemas.openxmlformats.org/officeDocument/2006/relationships/image" Target="../media/image821.png"/><Relationship Id="rId145" Type="http://schemas.openxmlformats.org/officeDocument/2006/relationships/image" Target="../media/image848.png"/><Relationship Id="rId166" Type="http://schemas.openxmlformats.org/officeDocument/2006/relationships/customXml" Target="../ink/ink869.xml"/><Relationship Id="rId187" Type="http://schemas.openxmlformats.org/officeDocument/2006/relationships/image" Target="../media/image869.png"/><Relationship Id="rId331" Type="http://schemas.openxmlformats.org/officeDocument/2006/relationships/image" Target="../media/image94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92.xml"/><Relationship Id="rId233" Type="http://schemas.openxmlformats.org/officeDocument/2006/relationships/image" Target="../media/image892.png"/><Relationship Id="rId254" Type="http://schemas.openxmlformats.org/officeDocument/2006/relationships/customXml" Target="../ink/ink913.xml"/><Relationship Id="rId28" Type="http://schemas.openxmlformats.org/officeDocument/2006/relationships/customXml" Target="../ink/ink800.xml"/><Relationship Id="rId49" Type="http://schemas.openxmlformats.org/officeDocument/2006/relationships/image" Target="../media/image800.png"/><Relationship Id="rId114" Type="http://schemas.openxmlformats.org/officeDocument/2006/relationships/customXml" Target="../ink/ink843.xml"/><Relationship Id="rId275" Type="http://schemas.openxmlformats.org/officeDocument/2006/relationships/image" Target="../media/image913.png"/><Relationship Id="rId296" Type="http://schemas.openxmlformats.org/officeDocument/2006/relationships/customXml" Target="../ink/ink934.xml"/><Relationship Id="rId300" Type="http://schemas.openxmlformats.org/officeDocument/2006/relationships/customXml" Target="../ink/ink936.xml"/><Relationship Id="rId60" Type="http://schemas.openxmlformats.org/officeDocument/2006/relationships/customXml" Target="../ink/ink816.xml"/><Relationship Id="rId81" Type="http://schemas.openxmlformats.org/officeDocument/2006/relationships/image" Target="../media/image816.png"/><Relationship Id="rId135" Type="http://schemas.openxmlformats.org/officeDocument/2006/relationships/image" Target="../media/image843.png"/><Relationship Id="rId156" Type="http://schemas.openxmlformats.org/officeDocument/2006/relationships/customXml" Target="../ink/ink864.xml"/><Relationship Id="rId177" Type="http://schemas.openxmlformats.org/officeDocument/2006/relationships/image" Target="../media/image864.png"/><Relationship Id="rId198" Type="http://schemas.openxmlformats.org/officeDocument/2006/relationships/customXml" Target="../ink/ink885.xml"/><Relationship Id="rId321" Type="http://schemas.openxmlformats.org/officeDocument/2006/relationships/image" Target="../media/image936.png"/><Relationship Id="rId202" Type="http://schemas.openxmlformats.org/officeDocument/2006/relationships/customXml" Target="../ink/ink887.xml"/><Relationship Id="rId223" Type="http://schemas.openxmlformats.org/officeDocument/2006/relationships/image" Target="../media/image887.png"/><Relationship Id="rId244" Type="http://schemas.openxmlformats.org/officeDocument/2006/relationships/customXml" Target="../ink/ink908.xml"/><Relationship Id="rId18" Type="http://schemas.openxmlformats.org/officeDocument/2006/relationships/customXml" Target="../ink/ink795.xml"/><Relationship Id="rId39" Type="http://schemas.openxmlformats.org/officeDocument/2006/relationships/image" Target="../media/image795.png"/><Relationship Id="rId265" Type="http://schemas.openxmlformats.org/officeDocument/2006/relationships/image" Target="../media/image908.png"/><Relationship Id="rId286" Type="http://schemas.openxmlformats.org/officeDocument/2006/relationships/customXml" Target="../ink/ink929.xml"/><Relationship Id="rId50" Type="http://schemas.openxmlformats.org/officeDocument/2006/relationships/customXml" Target="../ink/ink811.xml"/><Relationship Id="rId104" Type="http://schemas.openxmlformats.org/officeDocument/2006/relationships/customXml" Target="../ink/ink838.xml"/><Relationship Id="rId125" Type="http://schemas.openxmlformats.org/officeDocument/2006/relationships/image" Target="../media/image838.png"/><Relationship Id="rId146" Type="http://schemas.openxmlformats.org/officeDocument/2006/relationships/customXml" Target="../ink/ink859.xml"/><Relationship Id="rId167" Type="http://schemas.openxmlformats.org/officeDocument/2006/relationships/image" Target="../media/image859.png"/><Relationship Id="rId188" Type="http://schemas.openxmlformats.org/officeDocument/2006/relationships/customXml" Target="../ink/ink880.xml"/><Relationship Id="rId311" Type="http://schemas.openxmlformats.org/officeDocument/2006/relationships/image" Target="../media/image931.png"/><Relationship Id="rId332" Type="http://schemas.openxmlformats.org/officeDocument/2006/relationships/customXml" Target="../ink/ink952.xml"/><Relationship Id="rId71" Type="http://schemas.openxmlformats.org/officeDocument/2006/relationships/image" Target="../media/image811.png"/><Relationship Id="rId92" Type="http://schemas.openxmlformats.org/officeDocument/2006/relationships/customXml" Target="../ink/ink832.xml"/><Relationship Id="rId213" Type="http://schemas.openxmlformats.org/officeDocument/2006/relationships/image" Target="../media/image882.png"/><Relationship Id="rId234" Type="http://schemas.openxmlformats.org/officeDocument/2006/relationships/customXml" Target="../ink/ink903.xml"/><Relationship Id="rId2" Type="http://schemas.openxmlformats.org/officeDocument/2006/relationships/customXml" Target="../ink/ink787.xml"/><Relationship Id="rId29" Type="http://schemas.openxmlformats.org/officeDocument/2006/relationships/image" Target="../media/image790.png"/><Relationship Id="rId255" Type="http://schemas.openxmlformats.org/officeDocument/2006/relationships/image" Target="../media/image903.png"/><Relationship Id="rId276" Type="http://schemas.openxmlformats.org/officeDocument/2006/relationships/customXml" Target="../ink/ink924.xml"/><Relationship Id="rId297" Type="http://schemas.openxmlformats.org/officeDocument/2006/relationships/image" Target="../media/image924.png"/><Relationship Id="rId40" Type="http://schemas.openxmlformats.org/officeDocument/2006/relationships/customXml" Target="../ink/ink806.xml"/><Relationship Id="rId115" Type="http://schemas.openxmlformats.org/officeDocument/2006/relationships/image" Target="../media/image833.png"/><Relationship Id="rId136" Type="http://schemas.openxmlformats.org/officeDocument/2006/relationships/customXml" Target="../ink/ink854.xml"/><Relationship Id="rId157" Type="http://schemas.openxmlformats.org/officeDocument/2006/relationships/image" Target="../media/image854.png"/><Relationship Id="rId178" Type="http://schemas.openxmlformats.org/officeDocument/2006/relationships/customXml" Target="../ink/ink875.xml"/><Relationship Id="rId301" Type="http://schemas.openxmlformats.org/officeDocument/2006/relationships/image" Target="../media/image926.png"/><Relationship Id="rId322" Type="http://schemas.openxmlformats.org/officeDocument/2006/relationships/customXml" Target="../ink/ink947.xml"/><Relationship Id="rId61" Type="http://schemas.openxmlformats.org/officeDocument/2006/relationships/image" Target="../media/image806.png"/><Relationship Id="rId82" Type="http://schemas.openxmlformats.org/officeDocument/2006/relationships/customXml" Target="../ink/ink827.xml"/><Relationship Id="rId199" Type="http://schemas.openxmlformats.org/officeDocument/2006/relationships/image" Target="../media/image875.png"/><Relationship Id="rId203" Type="http://schemas.openxmlformats.org/officeDocument/2006/relationships/image" Target="../media/image877.png"/><Relationship Id="rId19" Type="http://schemas.openxmlformats.org/officeDocument/2006/relationships/image" Target="../media/image785.png"/><Relationship Id="rId224" Type="http://schemas.openxmlformats.org/officeDocument/2006/relationships/customXml" Target="../ink/ink898.xml"/><Relationship Id="rId245" Type="http://schemas.openxmlformats.org/officeDocument/2006/relationships/image" Target="../media/image898.png"/><Relationship Id="rId266" Type="http://schemas.openxmlformats.org/officeDocument/2006/relationships/customXml" Target="../ink/ink919.xml"/><Relationship Id="rId287" Type="http://schemas.openxmlformats.org/officeDocument/2006/relationships/image" Target="../media/image919.png"/><Relationship Id="rId30" Type="http://schemas.openxmlformats.org/officeDocument/2006/relationships/customXml" Target="../ink/ink801.xml"/><Relationship Id="rId105" Type="http://schemas.openxmlformats.org/officeDocument/2006/relationships/image" Target="../media/image828.png"/><Relationship Id="rId126" Type="http://schemas.openxmlformats.org/officeDocument/2006/relationships/customXml" Target="../ink/ink849.xml"/><Relationship Id="rId147" Type="http://schemas.openxmlformats.org/officeDocument/2006/relationships/image" Target="../media/image849.png"/><Relationship Id="rId168" Type="http://schemas.openxmlformats.org/officeDocument/2006/relationships/customXml" Target="../ink/ink870.xml"/><Relationship Id="rId312" Type="http://schemas.openxmlformats.org/officeDocument/2006/relationships/customXml" Target="../ink/ink942.xml"/><Relationship Id="rId333" Type="http://schemas.openxmlformats.org/officeDocument/2006/relationships/image" Target="../media/image942.png"/><Relationship Id="rId51" Type="http://schemas.openxmlformats.org/officeDocument/2006/relationships/image" Target="../media/image801.png"/><Relationship Id="rId72" Type="http://schemas.openxmlformats.org/officeDocument/2006/relationships/customXml" Target="../ink/ink822.xml"/><Relationship Id="rId93" Type="http://schemas.openxmlformats.org/officeDocument/2006/relationships/image" Target="../media/image822.png"/><Relationship Id="rId189" Type="http://schemas.openxmlformats.org/officeDocument/2006/relationships/image" Target="../media/image870.png"/><Relationship Id="rId3" Type="http://schemas.openxmlformats.org/officeDocument/2006/relationships/image" Target="../media/image777.png"/><Relationship Id="rId214" Type="http://schemas.openxmlformats.org/officeDocument/2006/relationships/customXml" Target="../ink/ink893.xml"/><Relationship Id="rId235" Type="http://schemas.openxmlformats.org/officeDocument/2006/relationships/image" Target="../media/image893.png"/><Relationship Id="rId256" Type="http://schemas.openxmlformats.org/officeDocument/2006/relationships/customXml" Target="../ink/ink914.xml"/><Relationship Id="rId277" Type="http://schemas.openxmlformats.org/officeDocument/2006/relationships/image" Target="../media/image914.png"/><Relationship Id="rId298" Type="http://schemas.openxmlformats.org/officeDocument/2006/relationships/customXml" Target="../ink/ink935.xml"/><Relationship Id="rId116" Type="http://schemas.openxmlformats.org/officeDocument/2006/relationships/customXml" Target="../ink/ink844.xml"/><Relationship Id="rId137" Type="http://schemas.openxmlformats.org/officeDocument/2006/relationships/image" Target="../media/image844.png"/><Relationship Id="rId158" Type="http://schemas.openxmlformats.org/officeDocument/2006/relationships/customXml" Target="../ink/ink865.xml"/><Relationship Id="rId302" Type="http://schemas.openxmlformats.org/officeDocument/2006/relationships/customXml" Target="../ink/ink937.xml"/><Relationship Id="rId323" Type="http://schemas.openxmlformats.org/officeDocument/2006/relationships/image" Target="../media/image937.png"/><Relationship Id="rId20" Type="http://schemas.openxmlformats.org/officeDocument/2006/relationships/customXml" Target="../ink/ink796.xml"/><Relationship Id="rId41" Type="http://schemas.openxmlformats.org/officeDocument/2006/relationships/image" Target="../media/image796.png"/><Relationship Id="rId62" Type="http://schemas.openxmlformats.org/officeDocument/2006/relationships/customXml" Target="../ink/ink817.xml"/><Relationship Id="rId83" Type="http://schemas.openxmlformats.org/officeDocument/2006/relationships/image" Target="../media/image817.png"/><Relationship Id="rId179" Type="http://schemas.openxmlformats.org/officeDocument/2006/relationships/image" Target="../media/image865.png"/><Relationship Id="rId190" Type="http://schemas.openxmlformats.org/officeDocument/2006/relationships/customXml" Target="../ink/ink881.xml"/><Relationship Id="rId204" Type="http://schemas.openxmlformats.org/officeDocument/2006/relationships/customXml" Target="../ink/ink888.xml"/><Relationship Id="rId225" Type="http://schemas.openxmlformats.org/officeDocument/2006/relationships/image" Target="../media/image888.png"/><Relationship Id="rId246" Type="http://schemas.openxmlformats.org/officeDocument/2006/relationships/customXml" Target="../ink/ink909.xml"/><Relationship Id="rId267" Type="http://schemas.openxmlformats.org/officeDocument/2006/relationships/image" Target="../media/image909.png"/><Relationship Id="rId288" Type="http://schemas.openxmlformats.org/officeDocument/2006/relationships/customXml" Target="../ink/ink930.xml"/><Relationship Id="rId106" Type="http://schemas.openxmlformats.org/officeDocument/2006/relationships/customXml" Target="../ink/ink839.xml"/><Relationship Id="rId127" Type="http://schemas.openxmlformats.org/officeDocument/2006/relationships/image" Target="../media/image839.png"/><Relationship Id="rId313" Type="http://schemas.openxmlformats.org/officeDocument/2006/relationships/image" Target="../media/image932.png"/><Relationship Id="rId10" Type="http://schemas.openxmlformats.org/officeDocument/2006/relationships/customXml" Target="../ink/ink791.xml"/><Relationship Id="rId31" Type="http://schemas.openxmlformats.org/officeDocument/2006/relationships/image" Target="../media/image791.png"/><Relationship Id="rId52" Type="http://schemas.openxmlformats.org/officeDocument/2006/relationships/customXml" Target="../ink/ink812.xml"/><Relationship Id="rId73" Type="http://schemas.openxmlformats.org/officeDocument/2006/relationships/image" Target="../media/image812.png"/><Relationship Id="rId94" Type="http://schemas.openxmlformats.org/officeDocument/2006/relationships/customXml" Target="../ink/ink833.xml"/><Relationship Id="rId148" Type="http://schemas.openxmlformats.org/officeDocument/2006/relationships/customXml" Target="../ink/ink860.xml"/><Relationship Id="rId169" Type="http://schemas.openxmlformats.org/officeDocument/2006/relationships/image" Target="../media/image860.png"/><Relationship Id="rId334" Type="http://schemas.openxmlformats.org/officeDocument/2006/relationships/customXml" Target="../ink/ink953.xml"/><Relationship Id="rId4" Type="http://schemas.openxmlformats.org/officeDocument/2006/relationships/customXml" Target="../ink/ink788.xml"/><Relationship Id="rId180" Type="http://schemas.openxmlformats.org/officeDocument/2006/relationships/customXml" Target="../ink/ink876.xml"/><Relationship Id="rId215" Type="http://schemas.openxmlformats.org/officeDocument/2006/relationships/image" Target="../media/image883.png"/><Relationship Id="rId236" Type="http://schemas.openxmlformats.org/officeDocument/2006/relationships/customXml" Target="../ink/ink904.xml"/><Relationship Id="rId257" Type="http://schemas.openxmlformats.org/officeDocument/2006/relationships/image" Target="../media/image904.png"/><Relationship Id="rId278" Type="http://schemas.openxmlformats.org/officeDocument/2006/relationships/customXml" Target="../ink/ink925.xml"/><Relationship Id="rId303" Type="http://schemas.openxmlformats.org/officeDocument/2006/relationships/image" Target="../media/image927.png"/><Relationship Id="rId42" Type="http://schemas.openxmlformats.org/officeDocument/2006/relationships/customXml" Target="../ink/ink807.xml"/><Relationship Id="rId84" Type="http://schemas.openxmlformats.org/officeDocument/2006/relationships/customXml" Target="../ink/ink828.xml"/><Relationship Id="rId138" Type="http://schemas.openxmlformats.org/officeDocument/2006/relationships/customXml" Target="../ink/ink855.xml"/><Relationship Id="rId191" Type="http://schemas.openxmlformats.org/officeDocument/2006/relationships/image" Target="../media/image871.png"/><Relationship Id="rId205" Type="http://schemas.openxmlformats.org/officeDocument/2006/relationships/image" Target="../media/image878.png"/><Relationship Id="rId247" Type="http://schemas.openxmlformats.org/officeDocument/2006/relationships/image" Target="../media/image899.png"/><Relationship Id="rId107" Type="http://schemas.openxmlformats.org/officeDocument/2006/relationships/image" Target="../media/image829.png"/><Relationship Id="rId289" Type="http://schemas.openxmlformats.org/officeDocument/2006/relationships/image" Target="../media/image920.png"/><Relationship Id="rId11" Type="http://schemas.openxmlformats.org/officeDocument/2006/relationships/image" Target="../media/image781.png"/><Relationship Id="rId53" Type="http://schemas.openxmlformats.org/officeDocument/2006/relationships/image" Target="../media/image802.png"/><Relationship Id="rId149" Type="http://schemas.openxmlformats.org/officeDocument/2006/relationships/image" Target="../media/image850.png"/><Relationship Id="rId314" Type="http://schemas.openxmlformats.org/officeDocument/2006/relationships/customXml" Target="../ink/ink943.xml"/><Relationship Id="rId95" Type="http://schemas.openxmlformats.org/officeDocument/2006/relationships/image" Target="../media/image823.png"/><Relationship Id="rId160" Type="http://schemas.openxmlformats.org/officeDocument/2006/relationships/customXml" Target="../ink/ink866.xml"/><Relationship Id="rId216" Type="http://schemas.openxmlformats.org/officeDocument/2006/relationships/customXml" Target="../ink/ink894.xml"/><Relationship Id="rId258" Type="http://schemas.openxmlformats.org/officeDocument/2006/relationships/customXml" Target="../ink/ink915.xml"/><Relationship Id="rId22" Type="http://schemas.openxmlformats.org/officeDocument/2006/relationships/customXml" Target="../ink/ink797.xml"/><Relationship Id="rId64" Type="http://schemas.openxmlformats.org/officeDocument/2006/relationships/customXml" Target="../ink/ink818.xml"/><Relationship Id="rId118" Type="http://schemas.openxmlformats.org/officeDocument/2006/relationships/customXml" Target="../ink/ink845.xml"/><Relationship Id="rId325" Type="http://schemas.openxmlformats.org/officeDocument/2006/relationships/image" Target="../media/image938.png"/><Relationship Id="rId171" Type="http://schemas.openxmlformats.org/officeDocument/2006/relationships/image" Target="../media/image861.png"/><Relationship Id="rId227" Type="http://schemas.openxmlformats.org/officeDocument/2006/relationships/image" Target="../media/image889.png"/><Relationship Id="rId269" Type="http://schemas.openxmlformats.org/officeDocument/2006/relationships/image" Target="../media/image910.png"/><Relationship Id="rId33" Type="http://schemas.openxmlformats.org/officeDocument/2006/relationships/image" Target="../media/image792.png"/><Relationship Id="rId129" Type="http://schemas.openxmlformats.org/officeDocument/2006/relationships/image" Target="../media/image840.png"/><Relationship Id="rId280" Type="http://schemas.openxmlformats.org/officeDocument/2006/relationships/customXml" Target="../ink/ink926.xml"/><Relationship Id="rId336" Type="http://schemas.openxmlformats.org/officeDocument/2006/relationships/customXml" Target="../ink/ink954.xml"/><Relationship Id="rId75" Type="http://schemas.openxmlformats.org/officeDocument/2006/relationships/image" Target="../media/image813.png"/><Relationship Id="rId140" Type="http://schemas.openxmlformats.org/officeDocument/2006/relationships/customXml" Target="../ink/ink856.xml"/><Relationship Id="rId182" Type="http://schemas.openxmlformats.org/officeDocument/2006/relationships/customXml" Target="../ink/ink877.xml"/><Relationship Id="rId6" Type="http://schemas.openxmlformats.org/officeDocument/2006/relationships/customXml" Target="../ink/ink789.xml"/><Relationship Id="rId238" Type="http://schemas.openxmlformats.org/officeDocument/2006/relationships/customXml" Target="../ink/ink905.xml"/><Relationship Id="rId291" Type="http://schemas.openxmlformats.org/officeDocument/2006/relationships/image" Target="../media/image921.png"/><Relationship Id="rId305" Type="http://schemas.openxmlformats.org/officeDocument/2006/relationships/image" Target="../media/image928.png"/><Relationship Id="rId44" Type="http://schemas.openxmlformats.org/officeDocument/2006/relationships/customXml" Target="../ink/ink808.xml"/><Relationship Id="rId86" Type="http://schemas.openxmlformats.org/officeDocument/2006/relationships/customXml" Target="../ink/ink829.xml"/><Relationship Id="rId151" Type="http://schemas.openxmlformats.org/officeDocument/2006/relationships/image" Target="../media/image851.png"/><Relationship Id="rId193" Type="http://schemas.openxmlformats.org/officeDocument/2006/relationships/image" Target="../media/image872.png"/><Relationship Id="rId207" Type="http://schemas.openxmlformats.org/officeDocument/2006/relationships/image" Target="../media/image879.png"/><Relationship Id="rId249" Type="http://schemas.openxmlformats.org/officeDocument/2006/relationships/image" Target="../media/image900.png"/><Relationship Id="rId13" Type="http://schemas.openxmlformats.org/officeDocument/2006/relationships/image" Target="../media/image782.png"/><Relationship Id="rId109" Type="http://schemas.openxmlformats.org/officeDocument/2006/relationships/image" Target="../media/image830.png"/><Relationship Id="rId260" Type="http://schemas.openxmlformats.org/officeDocument/2006/relationships/customXml" Target="../ink/ink916.xml"/><Relationship Id="rId316" Type="http://schemas.openxmlformats.org/officeDocument/2006/relationships/customXml" Target="../ink/ink944.xml"/><Relationship Id="rId55" Type="http://schemas.openxmlformats.org/officeDocument/2006/relationships/image" Target="../media/image803.png"/><Relationship Id="rId97" Type="http://schemas.openxmlformats.org/officeDocument/2006/relationships/image" Target="../media/image824.png"/><Relationship Id="rId120" Type="http://schemas.openxmlformats.org/officeDocument/2006/relationships/customXml" Target="../ink/ink846.xml"/><Relationship Id="rId162" Type="http://schemas.openxmlformats.org/officeDocument/2006/relationships/customXml" Target="../ink/ink867.xml"/><Relationship Id="rId218" Type="http://schemas.openxmlformats.org/officeDocument/2006/relationships/customXml" Target="../ink/ink895.xml"/><Relationship Id="rId271" Type="http://schemas.openxmlformats.org/officeDocument/2006/relationships/image" Target="../media/image911.png"/><Relationship Id="rId24" Type="http://schemas.openxmlformats.org/officeDocument/2006/relationships/customXml" Target="../ink/ink798.xml"/><Relationship Id="rId66" Type="http://schemas.openxmlformats.org/officeDocument/2006/relationships/customXml" Target="../ink/ink819.xml"/><Relationship Id="rId131" Type="http://schemas.openxmlformats.org/officeDocument/2006/relationships/image" Target="../media/image841.png"/><Relationship Id="rId327" Type="http://schemas.openxmlformats.org/officeDocument/2006/relationships/image" Target="../media/image939.png"/><Relationship Id="rId173" Type="http://schemas.openxmlformats.org/officeDocument/2006/relationships/image" Target="../media/image862.png"/><Relationship Id="rId229" Type="http://schemas.openxmlformats.org/officeDocument/2006/relationships/image" Target="../media/image89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4.xml"/><Relationship Id="rId299" Type="http://schemas.openxmlformats.org/officeDocument/2006/relationships/image" Target="../media/image1094.png"/><Relationship Id="rId21" Type="http://schemas.openxmlformats.org/officeDocument/2006/relationships/customXml" Target="../ink/ink966.xml"/><Relationship Id="rId63" Type="http://schemas.openxmlformats.org/officeDocument/2006/relationships/customXml" Target="../ink/ink987.xml"/><Relationship Id="rId159" Type="http://schemas.openxmlformats.org/officeDocument/2006/relationships/customXml" Target="../ink/ink1035.xml"/><Relationship Id="rId324" Type="http://schemas.openxmlformats.org/officeDocument/2006/relationships/image" Target="../media/image1106.png"/><Relationship Id="rId366" Type="http://schemas.openxmlformats.org/officeDocument/2006/relationships/image" Target="../media/image1127.png"/><Relationship Id="rId170" Type="http://schemas.openxmlformats.org/officeDocument/2006/relationships/image" Target="../media/image1030.png"/><Relationship Id="rId226" Type="http://schemas.openxmlformats.org/officeDocument/2006/relationships/customXml" Target="../ink/ink1069.xml"/><Relationship Id="rId433" Type="http://schemas.openxmlformats.org/officeDocument/2006/relationships/customXml" Target="../ink/ink1173.xml"/><Relationship Id="rId268" Type="http://schemas.openxmlformats.org/officeDocument/2006/relationships/customXml" Target="../ink/ink1090.xml"/><Relationship Id="rId32" Type="http://schemas.openxmlformats.org/officeDocument/2006/relationships/image" Target="../media/image962.png"/><Relationship Id="rId74" Type="http://schemas.openxmlformats.org/officeDocument/2006/relationships/image" Target="../media/image983.png"/><Relationship Id="rId128" Type="http://schemas.openxmlformats.org/officeDocument/2006/relationships/image" Target="../media/image1010.png"/><Relationship Id="rId335" Type="http://schemas.openxmlformats.org/officeDocument/2006/relationships/customXml" Target="../ink/ink1124.xml"/><Relationship Id="rId377" Type="http://schemas.openxmlformats.org/officeDocument/2006/relationships/customXml" Target="../ink/ink1145.xml"/><Relationship Id="rId5" Type="http://schemas.openxmlformats.org/officeDocument/2006/relationships/customXml" Target="../ink/ink958.xml"/><Relationship Id="rId181" Type="http://schemas.openxmlformats.org/officeDocument/2006/relationships/image" Target="../media/image1035.png"/><Relationship Id="rId237" Type="http://schemas.openxmlformats.org/officeDocument/2006/relationships/image" Target="../media/image1063.png"/><Relationship Id="rId402" Type="http://schemas.openxmlformats.org/officeDocument/2006/relationships/image" Target="../media/image1145.png"/><Relationship Id="rId279" Type="http://schemas.openxmlformats.org/officeDocument/2006/relationships/image" Target="../media/image1084.png"/><Relationship Id="rId444" Type="http://schemas.openxmlformats.org/officeDocument/2006/relationships/image" Target="../media/image1166.png"/><Relationship Id="rId43" Type="http://schemas.openxmlformats.org/officeDocument/2006/relationships/customXml" Target="../ink/ink977.xml"/><Relationship Id="rId139" Type="http://schemas.openxmlformats.org/officeDocument/2006/relationships/customXml" Target="../ink/ink1025.xml"/><Relationship Id="rId290" Type="http://schemas.openxmlformats.org/officeDocument/2006/relationships/customXml" Target="../ink/ink1101.xml"/><Relationship Id="rId304" Type="http://schemas.openxmlformats.org/officeDocument/2006/relationships/customXml" Target="../ink/ink1108.xml"/><Relationship Id="rId346" Type="http://schemas.openxmlformats.org/officeDocument/2006/relationships/image" Target="../media/image1117.png"/><Relationship Id="rId388" Type="http://schemas.openxmlformats.org/officeDocument/2006/relationships/image" Target="../media/image1138.png"/><Relationship Id="rId85" Type="http://schemas.openxmlformats.org/officeDocument/2006/relationships/customXml" Target="../ink/ink998.xml"/><Relationship Id="rId150" Type="http://schemas.openxmlformats.org/officeDocument/2006/relationships/image" Target="../media/image1021.png"/><Relationship Id="rId192" Type="http://schemas.openxmlformats.org/officeDocument/2006/relationships/customXml" Target="../ink/ink1052.xml"/><Relationship Id="rId206" Type="http://schemas.openxmlformats.org/officeDocument/2006/relationships/customXml" Target="../ink/ink1059.xml"/><Relationship Id="rId413" Type="http://schemas.openxmlformats.org/officeDocument/2006/relationships/customXml" Target="../ink/ink1163.xml"/><Relationship Id="rId248" Type="http://schemas.openxmlformats.org/officeDocument/2006/relationships/customXml" Target="../ink/ink1080.xml"/><Relationship Id="rId455" Type="http://schemas.openxmlformats.org/officeDocument/2006/relationships/customXml" Target="../ink/ink1184.xml"/><Relationship Id="rId12" Type="http://schemas.openxmlformats.org/officeDocument/2006/relationships/image" Target="../media/image952.png"/><Relationship Id="rId108" Type="http://schemas.openxmlformats.org/officeDocument/2006/relationships/image" Target="../media/image1000.png"/><Relationship Id="rId315" Type="http://schemas.openxmlformats.org/officeDocument/2006/relationships/customXml" Target="../ink/ink1114.xml"/><Relationship Id="rId357" Type="http://schemas.openxmlformats.org/officeDocument/2006/relationships/customXml" Target="../ink/ink1135.xml"/><Relationship Id="rId54" Type="http://schemas.openxmlformats.org/officeDocument/2006/relationships/image" Target="../media/image973.png"/><Relationship Id="rId96" Type="http://schemas.openxmlformats.org/officeDocument/2006/relationships/image" Target="../media/image994.png"/><Relationship Id="rId161" Type="http://schemas.openxmlformats.org/officeDocument/2006/relationships/customXml" Target="../ink/ink1036.xml"/><Relationship Id="rId217" Type="http://schemas.openxmlformats.org/officeDocument/2006/relationships/image" Target="../media/image1053.png"/><Relationship Id="rId399" Type="http://schemas.openxmlformats.org/officeDocument/2006/relationships/customXml" Target="../ink/ink1156.xml"/><Relationship Id="rId259" Type="http://schemas.openxmlformats.org/officeDocument/2006/relationships/image" Target="../media/image1074.png"/><Relationship Id="rId424" Type="http://schemas.openxmlformats.org/officeDocument/2006/relationships/image" Target="../media/image1156.png"/><Relationship Id="rId466" Type="http://schemas.openxmlformats.org/officeDocument/2006/relationships/image" Target="../media/image1177.png"/><Relationship Id="rId23" Type="http://schemas.openxmlformats.org/officeDocument/2006/relationships/customXml" Target="../ink/ink967.xml"/><Relationship Id="rId119" Type="http://schemas.openxmlformats.org/officeDocument/2006/relationships/customXml" Target="../ink/ink1015.xml"/><Relationship Id="rId270" Type="http://schemas.openxmlformats.org/officeDocument/2006/relationships/customXml" Target="../ink/ink1091.xml"/><Relationship Id="rId326" Type="http://schemas.openxmlformats.org/officeDocument/2006/relationships/image" Target="../media/image1107.png"/><Relationship Id="rId65" Type="http://schemas.openxmlformats.org/officeDocument/2006/relationships/customXml" Target="../ink/ink988.xml"/><Relationship Id="rId130" Type="http://schemas.openxmlformats.org/officeDocument/2006/relationships/image" Target="../media/image1011.png"/><Relationship Id="rId368" Type="http://schemas.openxmlformats.org/officeDocument/2006/relationships/image" Target="../media/image1128.png"/><Relationship Id="rId172" Type="http://schemas.openxmlformats.org/officeDocument/2006/relationships/customXml" Target="../ink/ink1042.xml"/><Relationship Id="rId228" Type="http://schemas.openxmlformats.org/officeDocument/2006/relationships/customXml" Target="../ink/ink1070.xml"/><Relationship Id="rId435" Type="http://schemas.openxmlformats.org/officeDocument/2006/relationships/customXml" Target="../ink/ink1174.xml"/><Relationship Id="rId281" Type="http://schemas.openxmlformats.org/officeDocument/2006/relationships/image" Target="../media/image1085.png"/><Relationship Id="rId337" Type="http://schemas.openxmlformats.org/officeDocument/2006/relationships/customXml" Target="../ink/ink1125.xml"/><Relationship Id="rId34" Type="http://schemas.openxmlformats.org/officeDocument/2006/relationships/image" Target="../media/image963.png"/><Relationship Id="rId76" Type="http://schemas.openxmlformats.org/officeDocument/2006/relationships/image" Target="../media/image984.png"/><Relationship Id="rId141" Type="http://schemas.openxmlformats.org/officeDocument/2006/relationships/customXml" Target="../ink/ink1026.xml"/><Relationship Id="rId379" Type="http://schemas.openxmlformats.org/officeDocument/2006/relationships/customXml" Target="../ink/ink1146.xml"/><Relationship Id="rId7" Type="http://schemas.openxmlformats.org/officeDocument/2006/relationships/customXml" Target="../ink/ink959.xml"/><Relationship Id="rId183" Type="http://schemas.openxmlformats.org/officeDocument/2006/relationships/image" Target="../media/image1036.png"/><Relationship Id="rId239" Type="http://schemas.openxmlformats.org/officeDocument/2006/relationships/image" Target="../media/image1064.png"/><Relationship Id="rId390" Type="http://schemas.openxmlformats.org/officeDocument/2006/relationships/image" Target="../media/image1139.png"/><Relationship Id="rId404" Type="http://schemas.openxmlformats.org/officeDocument/2006/relationships/image" Target="../media/image1146.png"/><Relationship Id="rId446" Type="http://schemas.openxmlformats.org/officeDocument/2006/relationships/image" Target="../media/image1167.png"/><Relationship Id="rId250" Type="http://schemas.openxmlformats.org/officeDocument/2006/relationships/customXml" Target="../ink/ink1081.xml"/><Relationship Id="rId292" Type="http://schemas.openxmlformats.org/officeDocument/2006/relationships/customXml" Target="../ink/ink1102.xml"/><Relationship Id="rId306" Type="http://schemas.openxmlformats.org/officeDocument/2006/relationships/image" Target="../media/image1097.png"/><Relationship Id="rId45" Type="http://schemas.openxmlformats.org/officeDocument/2006/relationships/customXml" Target="../ink/ink978.xml"/><Relationship Id="rId87" Type="http://schemas.openxmlformats.org/officeDocument/2006/relationships/customXml" Target="../ink/ink999.xml"/><Relationship Id="rId110" Type="http://schemas.openxmlformats.org/officeDocument/2006/relationships/image" Target="../media/image1001.png"/><Relationship Id="rId348" Type="http://schemas.openxmlformats.org/officeDocument/2006/relationships/image" Target="../media/image1118.png"/><Relationship Id="rId152" Type="http://schemas.openxmlformats.org/officeDocument/2006/relationships/image" Target="../media/image1022.png"/><Relationship Id="rId194" Type="http://schemas.openxmlformats.org/officeDocument/2006/relationships/customXml" Target="../ink/ink1053.xml"/><Relationship Id="rId208" Type="http://schemas.openxmlformats.org/officeDocument/2006/relationships/customXml" Target="../ink/ink1060.xml"/><Relationship Id="rId415" Type="http://schemas.openxmlformats.org/officeDocument/2006/relationships/customXml" Target="../ink/ink1164.xml"/><Relationship Id="rId457" Type="http://schemas.openxmlformats.org/officeDocument/2006/relationships/customXml" Target="../ink/ink1185.xml"/><Relationship Id="rId261" Type="http://schemas.openxmlformats.org/officeDocument/2006/relationships/image" Target="../media/image1075.png"/><Relationship Id="rId14" Type="http://schemas.openxmlformats.org/officeDocument/2006/relationships/image" Target="../media/image953.png"/><Relationship Id="rId56" Type="http://schemas.openxmlformats.org/officeDocument/2006/relationships/image" Target="../media/image974.png"/><Relationship Id="rId317" Type="http://schemas.openxmlformats.org/officeDocument/2006/relationships/customXml" Target="../ink/ink1115.xml"/><Relationship Id="rId359" Type="http://schemas.openxmlformats.org/officeDocument/2006/relationships/customXml" Target="../ink/ink1136.xml"/><Relationship Id="rId98" Type="http://schemas.openxmlformats.org/officeDocument/2006/relationships/image" Target="../media/image995.png"/><Relationship Id="rId121" Type="http://schemas.openxmlformats.org/officeDocument/2006/relationships/customXml" Target="../ink/ink1016.xml"/><Relationship Id="rId163" Type="http://schemas.openxmlformats.org/officeDocument/2006/relationships/customXml" Target="../ink/ink1037.xml"/><Relationship Id="rId219" Type="http://schemas.openxmlformats.org/officeDocument/2006/relationships/image" Target="../media/image1054.png"/><Relationship Id="rId370" Type="http://schemas.openxmlformats.org/officeDocument/2006/relationships/image" Target="../media/image1129.png"/><Relationship Id="rId426" Type="http://schemas.openxmlformats.org/officeDocument/2006/relationships/image" Target="../media/image1157.png"/><Relationship Id="rId230" Type="http://schemas.openxmlformats.org/officeDocument/2006/relationships/customXml" Target="../ink/ink1071.xml"/><Relationship Id="rId468" Type="http://schemas.openxmlformats.org/officeDocument/2006/relationships/image" Target="../media/image1178.png"/><Relationship Id="rId25" Type="http://schemas.openxmlformats.org/officeDocument/2006/relationships/customXml" Target="../ink/ink968.xml"/><Relationship Id="rId67" Type="http://schemas.openxmlformats.org/officeDocument/2006/relationships/customXml" Target="../ink/ink989.xml"/><Relationship Id="rId272" Type="http://schemas.openxmlformats.org/officeDocument/2006/relationships/customXml" Target="../ink/ink1092.xml"/><Relationship Id="rId328" Type="http://schemas.openxmlformats.org/officeDocument/2006/relationships/image" Target="../media/image1108.png"/><Relationship Id="rId132" Type="http://schemas.openxmlformats.org/officeDocument/2006/relationships/image" Target="../media/image1012.png"/><Relationship Id="rId174" Type="http://schemas.openxmlformats.org/officeDocument/2006/relationships/customXml" Target="../ink/ink1043.xml"/><Relationship Id="rId381" Type="http://schemas.openxmlformats.org/officeDocument/2006/relationships/customXml" Target="../ink/ink1147.xml"/><Relationship Id="rId241" Type="http://schemas.openxmlformats.org/officeDocument/2006/relationships/image" Target="../media/image1065.png"/><Relationship Id="rId437" Type="http://schemas.openxmlformats.org/officeDocument/2006/relationships/customXml" Target="../ink/ink1175.xml"/><Relationship Id="rId36" Type="http://schemas.openxmlformats.org/officeDocument/2006/relationships/image" Target="../media/image964.png"/><Relationship Id="rId283" Type="http://schemas.openxmlformats.org/officeDocument/2006/relationships/image" Target="../media/image1086.png"/><Relationship Id="rId339" Type="http://schemas.openxmlformats.org/officeDocument/2006/relationships/customXml" Target="../ink/ink1126.xml"/><Relationship Id="rId78" Type="http://schemas.openxmlformats.org/officeDocument/2006/relationships/image" Target="../media/image985.png"/><Relationship Id="rId101" Type="http://schemas.openxmlformats.org/officeDocument/2006/relationships/customXml" Target="../ink/ink1006.xml"/><Relationship Id="rId143" Type="http://schemas.openxmlformats.org/officeDocument/2006/relationships/customXml" Target="../ink/ink1027.xml"/><Relationship Id="rId185" Type="http://schemas.openxmlformats.org/officeDocument/2006/relationships/image" Target="../media/image1037.png"/><Relationship Id="rId350" Type="http://schemas.openxmlformats.org/officeDocument/2006/relationships/image" Target="../media/image1119.png"/><Relationship Id="rId406" Type="http://schemas.openxmlformats.org/officeDocument/2006/relationships/image" Target="../media/image1147.png"/><Relationship Id="rId9" Type="http://schemas.openxmlformats.org/officeDocument/2006/relationships/customXml" Target="../ink/ink960.xml"/><Relationship Id="rId210" Type="http://schemas.openxmlformats.org/officeDocument/2006/relationships/customXml" Target="../ink/ink1061.xml"/><Relationship Id="rId392" Type="http://schemas.openxmlformats.org/officeDocument/2006/relationships/image" Target="../media/image1140.png"/><Relationship Id="rId448" Type="http://schemas.openxmlformats.org/officeDocument/2006/relationships/image" Target="../media/image1168.png"/><Relationship Id="rId252" Type="http://schemas.openxmlformats.org/officeDocument/2006/relationships/customXml" Target="../ink/ink1082.xml"/><Relationship Id="rId294" Type="http://schemas.openxmlformats.org/officeDocument/2006/relationships/customXml" Target="../ink/ink1103.xml"/><Relationship Id="rId308" Type="http://schemas.openxmlformats.org/officeDocument/2006/relationships/image" Target="../media/image1098.png"/><Relationship Id="rId47" Type="http://schemas.openxmlformats.org/officeDocument/2006/relationships/customXml" Target="../ink/ink979.xml"/><Relationship Id="rId89" Type="http://schemas.openxmlformats.org/officeDocument/2006/relationships/customXml" Target="../ink/ink1000.xml"/><Relationship Id="rId112" Type="http://schemas.openxmlformats.org/officeDocument/2006/relationships/image" Target="../media/image1002.png"/><Relationship Id="rId154" Type="http://schemas.openxmlformats.org/officeDocument/2006/relationships/image" Target="../media/image1023.png"/><Relationship Id="rId361" Type="http://schemas.openxmlformats.org/officeDocument/2006/relationships/customXml" Target="../ink/ink1137.xml"/><Relationship Id="rId196" Type="http://schemas.openxmlformats.org/officeDocument/2006/relationships/customXml" Target="../ink/ink1054.xml"/><Relationship Id="rId417" Type="http://schemas.openxmlformats.org/officeDocument/2006/relationships/customXml" Target="../ink/ink1165.xml"/><Relationship Id="rId459" Type="http://schemas.openxmlformats.org/officeDocument/2006/relationships/customXml" Target="../ink/ink1186.xml"/><Relationship Id="rId16" Type="http://schemas.openxmlformats.org/officeDocument/2006/relationships/image" Target="../media/image954.png"/><Relationship Id="rId221" Type="http://schemas.openxmlformats.org/officeDocument/2006/relationships/image" Target="../media/image1055.png"/><Relationship Id="rId263" Type="http://schemas.openxmlformats.org/officeDocument/2006/relationships/image" Target="../media/image1076.png"/><Relationship Id="rId319" Type="http://schemas.openxmlformats.org/officeDocument/2006/relationships/customXml" Target="../ink/ink1116.xml"/><Relationship Id="rId470" Type="http://schemas.openxmlformats.org/officeDocument/2006/relationships/image" Target="../media/image1179.png"/><Relationship Id="rId58" Type="http://schemas.openxmlformats.org/officeDocument/2006/relationships/image" Target="../media/image975.png"/><Relationship Id="rId123" Type="http://schemas.openxmlformats.org/officeDocument/2006/relationships/customXml" Target="../ink/ink1017.xml"/><Relationship Id="rId330" Type="http://schemas.openxmlformats.org/officeDocument/2006/relationships/image" Target="../media/image1109.png"/><Relationship Id="rId165" Type="http://schemas.openxmlformats.org/officeDocument/2006/relationships/customXml" Target="../ink/ink1038.xml"/><Relationship Id="rId372" Type="http://schemas.openxmlformats.org/officeDocument/2006/relationships/image" Target="../media/image1130.png"/><Relationship Id="rId428" Type="http://schemas.openxmlformats.org/officeDocument/2006/relationships/image" Target="../media/image1158.png"/><Relationship Id="rId232" Type="http://schemas.openxmlformats.org/officeDocument/2006/relationships/customXml" Target="../ink/ink1072.xml"/><Relationship Id="rId274" Type="http://schemas.openxmlformats.org/officeDocument/2006/relationships/customXml" Target="../ink/ink1093.xml"/><Relationship Id="rId27" Type="http://schemas.openxmlformats.org/officeDocument/2006/relationships/customXml" Target="../ink/ink969.xml"/><Relationship Id="rId69" Type="http://schemas.openxmlformats.org/officeDocument/2006/relationships/customXml" Target="../ink/ink990.xml"/><Relationship Id="rId134" Type="http://schemas.openxmlformats.org/officeDocument/2006/relationships/image" Target="../media/image1013.png"/><Relationship Id="rId80" Type="http://schemas.openxmlformats.org/officeDocument/2006/relationships/image" Target="../media/image986.png"/><Relationship Id="rId176" Type="http://schemas.openxmlformats.org/officeDocument/2006/relationships/customXml" Target="../ink/ink1044.xml"/><Relationship Id="rId341" Type="http://schemas.openxmlformats.org/officeDocument/2006/relationships/customXml" Target="../ink/ink1127.xml"/><Relationship Id="rId383" Type="http://schemas.openxmlformats.org/officeDocument/2006/relationships/customXml" Target="../ink/ink1148.xml"/><Relationship Id="rId439" Type="http://schemas.openxmlformats.org/officeDocument/2006/relationships/customXml" Target="../ink/ink1176.xml"/><Relationship Id="rId201" Type="http://schemas.openxmlformats.org/officeDocument/2006/relationships/image" Target="../media/image1045.png"/><Relationship Id="rId243" Type="http://schemas.openxmlformats.org/officeDocument/2006/relationships/image" Target="../media/image1066.png"/><Relationship Id="rId285" Type="http://schemas.openxmlformats.org/officeDocument/2006/relationships/image" Target="../media/image1087.png"/><Relationship Id="rId450" Type="http://schemas.openxmlformats.org/officeDocument/2006/relationships/image" Target="../media/image1169.png"/><Relationship Id="rId38" Type="http://schemas.openxmlformats.org/officeDocument/2006/relationships/image" Target="../media/image965.png"/><Relationship Id="rId103" Type="http://schemas.openxmlformats.org/officeDocument/2006/relationships/customXml" Target="../ink/ink1007.xml"/><Relationship Id="rId310" Type="http://schemas.openxmlformats.org/officeDocument/2006/relationships/image" Target="../media/image1099.png"/><Relationship Id="rId91" Type="http://schemas.openxmlformats.org/officeDocument/2006/relationships/customXml" Target="../ink/ink1001.xml"/><Relationship Id="rId145" Type="http://schemas.openxmlformats.org/officeDocument/2006/relationships/customXml" Target="../ink/ink1028.xml"/><Relationship Id="rId187" Type="http://schemas.openxmlformats.org/officeDocument/2006/relationships/image" Target="../media/image1038.png"/><Relationship Id="rId352" Type="http://schemas.openxmlformats.org/officeDocument/2006/relationships/image" Target="../media/image1120.png"/><Relationship Id="rId394" Type="http://schemas.openxmlformats.org/officeDocument/2006/relationships/image" Target="../media/image1141.png"/><Relationship Id="rId408" Type="http://schemas.openxmlformats.org/officeDocument/2006/relationships/image" Target="../media/image1148.png"/><Relationship Id="rId212" Type="http://schemas.openxmlformats.org/officeDocument/2006/relationships/customXml" Target="../ink/ink1062.xml"/><Relationship Id="rId254" Type="http://schemas.openxmlformats.org/officeDocument/2006/relationships/customXml" Target="../ink/ink1083.xml"/><Relationship Id="rId49" Type="http://schemas.openxmlformats.org/officeDocument/2006/relationships/customXml" Target="../ink/ink980.xml"/><Relationship Id="rId114" Type="http://schemas.openxmlformats.org/officeDocument/2006/relationships/image" Target="../media/image1003.png"/><Relationship Id="rId296" Type="http://schemas.openxmlformats.org/officeDocument/2006/relationships/customXml" Target="../ink/ink1104.xml"/><Relationship Id="rId461" Type="http://schemas.openxmlformats.org/officeDocument/2006/relationships/customXml" Target="../ink/ink1187.xml"/><Relationship Id="rId60" Type="http://schemas.openxmlformats.org/officeDocument/2006/relationships/image" Target="../media/image976.png"/><Relationship Id="rId156" Type="http://schemas.openxmlformats.org/officeDocument/2006/relationships/image" Target="../media/image1024.png"/><Relationship Id="rId198" Type="http://schemas.openxmlformats.org/officeDocument/2006/relationships/customXml" Target="../ink/ink1055.xml"/><Relationship Id="rId321" Type="http://schemas.openxmlformats.org/officeDocument/2006/relationships/customXml" Target="../ink/ink1117.xml"/><Relationship Id="rId363" Type="http://schemas.openxmlformats.org/officeDocument/2006/relationships/customXml" Target="../ink/ink1138.xml"/><Relationship Id="rId419" Type="http://schemas.openxmlformats.org/officeDocument/2006/relationships/customXml" Target="../ink/ink1166.xml"/><Relationship Id="rId223" Type="http://schemas.openxmlformats.org/officeDocument/2006/relationships/image" Target="../media/image1056.png"/><Relationship Id="rId430" Type="http://schemas.openxmlformats.org/officeDocument/2006/relationships/image" Target="../media/image1159.png"/><Relationship Id="rId18" Type="http://schemas.openxmlformats.org/officeDocument/2006/relationships/image" Target="../media/image955.png"/><Relationship Id="rId265" Type="http://schemas.openxmlformats.org/officeDocument/2006/relationships/image" Target="../media/image1077.png"/><Relationship Id="rId125" Type="http://schemas.openxmlformats.org/officeDocument/2006/relationships/customXml" Target="../ink/ink1018.xml"/><Relationship Id="rId167" Type="http://schemas.openxmlformats.org/officeDocument/2006/relationships/customXml" Target="../ink/ink1039.xml"/><Relationship Id="rId332" Type="http://schemas.openxmlformats.org/officeDocument/2006/relationships/image" Target="../media/image1110.png"/><Relationship Id="rId374" Type="http://schemas.openxmlformats.org/officeDocument/2006/relationships/image" Target="../media/image1131.png"/><Relationship Id="rId71" Type="http://schemas.openxmlformats.org/officeDocument/2006/relationships/customXml" Target="../ink/ink991.xml"/><Relationship Id="rId234" Type="http://schemas.openxmlformats.org/officeDocument/2006/relationships/customXml" Target="../ink/ink1073.xml"/><Relationship Id="rId2" Type="http://schemas.openxmlformats.org/officeDocument/2006/relationships/image" Target="../media/image947.png"/><Relationship Id="rId29" Type="http://schemas.openxmlformats.org/officeDocument/2006/relationships/customXml" Target="../ink/ink970.xml"/><Relationship Id="rId276" Type="http://schemas.openxmlformats.org/officeDocument/2006/relationships/customXml" Target="../ink/ink1094.xml"/><Relationship Id="rId441" Type="http://schemas.openxmlformats.org/officeDocument/2006/relationships/customXml" Target="../ink/ink1177.xml"/><Relationship Id="rId40" Type="http://schemas.openxmlformats.org/officeDocument/2006/relationships/image" Target="../media/image966.png"/><Relationship Id="rId136" Type="http://schemas.openxmlformats.org/officeDocument/2006/relationships/image" Target="../media/image1014.png"/><Relationship Id="rId178" Type="http://schemas.openxmlformats.org/officeDocument/2006/relationships/customXml" Target="../ink/ink1045.xml"/><Relationship Id="rId301" Type="http://schemas.openxmlformats.org/officeDocument/2006/relationships/image" Target="../media/image1095.png"/><Relationship Id="rId343" Type="http://schemas.openxmlformats.org/officeDocument/2006/relationships/customXml" Target="../ink/ink1128.xml"/><Relationship Id="rId82" Type="http://schemas.openxmlformats.org/officeDocument/2006/relationships/image" Target="../media/image987.png"/><Relationship Id="rId203" Type="http://schemas.openxmlformats.org/officeDocument/2006/relationships/image" Target="../media/image1046.png"/><Relationship Id="rId385" Type="http://schemas.openxmlformats.org/officeDocument/2006/relationships/customXml" Target="../ink/ink1149.xml"/><Relationship Id="rId19" Type="http://schemas.openxmlformats.org/officeDocument/2006/relationships/customXml" Target="../ink/ink965.xml"/><Relationship Id="rId224" Type="http://schemas.openxmlformats.org/officeDocument/2006/relationships/customXml" Target="../ink/ink1068.xml"/><Relationship Id="rId245" Type="http://schemas.openxmlformats.org/officeDocument/2006/relationships/image" Target="../media/image1067.png"/><Relationship Id="rId266" Type="http://schemas.openxmlformats.org/officeDocument/2006/relationships/customXml" Target="../ink/ink1089.xml"/><Relationship Id="rId287" Type="http://schemas.openxmlformats.org/officeDocument/2006/relationships/image" Target="../media/image1088.png"/><Relationship Id="rId410" Type="http://schemas.openxmlformats.org/officeDocument/2006/relationships/image" Target="../media/image1149.png"/><Relationship Id="rId431" Type="http://schemas.openxmlformats.org/officeDocument/2006/relationships/customXml" Target="../ink/ink1172.xml"/><Relationship Id="rId452" Type="http://schemas.openxmlformats.org/officeDocument/2006/relationships/image" Target="../media/image1170.png"/><Relationship Id="rId30" Type="http://schemas.openxmlformats.org/officeDocument/2006/relationships/image" Target="../media/image961.png"/><Relationship Id="rId105" Type="http://schemas.openxmlformats.org/officeDocument/2006/relationships/customXml" Target="../ink/ink1008.xml"/><Relationship Id="rId126" Type="http://schemas.openxmlformats.org/officeDocument/2006/relationships/image" Target="../media/image1009.png"/><Relationship Id="rId147" Type="http://schemas.openxmlformats.org/officeDocument/2006/relationships/customXml" Target="../ink/ink1029.xml"/><Relationship Id="rId168" Type="http://schemas.openxmlformats.org/officeDocument/2006/relationships/image" Target="../media/image213.png"/><Relationship Id="rId312" Type="http://schemas.openxmlformats.org/officeDocument/2006/relationships/image" Target="../media/image1100.png"/><Relationship Id="rId333" Type="http://schemas.openxmlformats.org/officeDocument/2006/relationships/customXml" Target="../ink/ink1123.xml"/><Relationship Id="rId354" Type="http://schemas.openxmlformats.org/officeDocument/2006/relationships/image" Target="../media/image1121.png"/><Relationship Id="rId51" Type="http://schemas.openxmlformats.org/officeDocument/2006/relationships/customXml" Target="../ink/ink981.xml"/><Relationship Id="rId72" Type="http://schemas.openxmlformats.org/officeDocument/2006/relationships/image" Target="../media/image982.png"/><Relationship Id="rId93" Type="http://schemas.openxmlformats.org/officeDocument/2006/relationships/customXml" Target="../ink/ink1002.xml"/><Relationship Id="rId189" Type="http://schemas.openxmlformats.org/officeDocument/2006/relationships/image" Target="../media/image1039.png"/><Relationship Id="rId375" Type="http://schemas.openxmlformats.org/officeDocument/2006/relationships/customXml" Target="../ink/ink1144.xml"/><Relationship Id="rId396" Type="http://schemas.openxmlformats.org/officeDocument/2006/relationships/image" Target="../media/image1142.png"/><Relationship Id="rId3" Type="http://schemas.openxmlformats.org/officeDocument/2006/relationships/customXml" Target="../ink/ink957.xml"/><Relationship Id="rId214" Type="http://schemas.openxmlformats.org/officeDocument/2006/relationships/customXml" Target="../ink/ink1063.xml"/><Relationship Id="rId235" Type="http://schemas.openxmlformats.org/officeDocument/2006/relationships/image" Target="../media/image1062.png"/><Relationship Id="rId256" Type="http://schemas.openxmlformats.org/officeDocument/2006/relationships/customXml" Target="../ink/ink1084.xml"/><Relationship Id="rId277" Type="http://schemas.openxmlformats.org/officeDocument/2006/relationships/image" Target="../media/image1083.png"/><Relationship Id="rId298" Type="http://schemas.openxmlformats.org/officeDocument/2006/relationships/customXml" Target="../ink/ink1105.xml"/><Relationship Id="rId400" Type="http://schemas.openxmlformats.org/officeDocument/2006/relationships/image" Target="../media/image1144.png"/><Relationship Id="rId421" Type="http://schemas.openxmlformats.org/officeDocument/2006/relationships/customXml" Target="../ink/ink1167.xml"/><Relationship Id="rId442" Type="http://schemas.openxmlformats.org/officeDocument/2006/relationships/image" Target="../media/image1165.png"/><Relationship Id="rId463" Type="http://schemas.openxmlformats.org/officeDocument/2006/relationships/customXml" Target="../ink/ink1188.xml"/><Relationship Id="rId116" Type="http://schemas.openxmlformats.org/officeDocument/2006/relationships/image" Target="../media/image1004.png"/><Relationship Id="rId137" Type="http://schemas.openxmlformats.org/officeDocument/2006/relationships/customXml" Target="../ink/ink1024.xml"/><Relationship Id="rId158" Type="http://schemas.openxmlformats.org/officeDocument/2006/relationships/image" Target="../media/image1025.png"/><Relationship Id="rId302" Type="http://schemas.openxmlformats.org/officeDocument/2006/relationships/customXml" Target="../ink/ink1107.xml"/><Relationship Id="rId323" Type="http://schemas.openxmlformats.org/officeDocument/2006/relationships/customXml" Target="../ink/ink1118.xml"/><Relationship Id="rId344" Type="http://schemas.openxmlformats.org/officeDocument/2006/relationships/image" Target="../media/image1116.png"/><Relationship Id="rId20" Type="http://schemas.openxmlformats.org/officeDocument/2006/relationships/image" Target="../media/image956.png"/><Relationship Id="rId41" Type="http://schemas.openxmlformats.org/officeDocument/2006/relationships/customXml" Target="../ink/ink976.xml"/><Relationship Id="rId62" Type="http://schemas.openxmlformats.org/officeDocument/2006/relationships/image" Target="../media/image977.png"/><Relationship Id="rId83" Type="http://schemas.openxmlformats.org/officeDocument/2006/relationships/customXml" Target="../ink/ink997.xml"/><Relationship Id="rId179" Type="http://schemas.openxmlformats.org/officeDocument/2006/relationships/image" Target="../media/image1034.png"/><Relationship Id="rId365" Type="http://schemas.openxmlformats.org/officeDocument/2006/relationships/customXml" Target="../ink/ink1139.xml"/><Relationship Id="rId386" Type="http://schemas.openxmlformats.org/officeDocument/2006/relationships/image" Target="../media/image1137.png"/><Relationship Id="rId190" Type="http://schemas.openxmlformats.org/officeDocument/2006/relationships/customXml" Target="../ink/ink1051.xml"/><Relationship Id="rId204" Type="http://schemas.openxmlformats.org/officeDocument/2006/relationships/customXml" Target="../ink/ink1058.xml"/><Relationship Id="rId225" Type="http://schemas.openxmlformats.org/officeDocument/2006/relationships/image" Target="../media/image1057.png"/><Relationship Id="rId246" Type="http://schemas.openxmlformats.org/officeDocument/2006/relationships/customXml" Target="../ink/ink1079.xml"/><Relationship Id="rId267" Type="http://schemas.openxmlformats.org/officeDocument/2006/relationships/image" Target="../media/image1078.png"/><Relationship Id="rId288" Type="http://schemas.openxmlformats.org/officeDocument/2006/relationships/customXml" Target="../ink/ink1100.xml"/><Relationship Id="rId411" Type="http://schemas.openxmlformats.org/officeDocument/2006/relationships/customXml" Target="../ink/ink1162.xml"/><Relationship Id="rId432" Type="http://schemas.openxmlformats.org/officeDocument/2006/relationships/image" Target="../media/image1160.png"/><Relationship Id="rId453" Type="http://schemas.openxmlformats.org/officeDocument/2006/relationships/customXml" Target="../ink/ink1183.xml"/><Relationship Id="rId106" Type="http://schemas.openxmlformats.org/officeDocument/2006/relationships/image" Target="../media/image999.png"/><Relationship Id="rId127" Type="http://schemas.openxmlformats.org/officeDocument/2006/relationships/customXml" Target="../ink/ink1019.xml"/><Relationship Id="rId313" Type="http://schemas.openxmlformats.org/officeDocument/2006/relationships/customXml" Target="../ink/ink1113.xml"/><Relationship Id="rId10" Type="http://schemas.openxmlformats.org/officeDocument/2006/relationships/image" Target="../media/image951.png"/><Relationship Id="rId31" Type="http://schemas.openxmlformats.org/officeDocument/2006/relationships/customXml" Target="../ink/ink971.xml"/><Relationship Id="rId52" Type="http://schemas.openxmlformats.org/officeDocument/2006/relationships/image" Target="../media/image972.png"/><Relationship Id="rId73" Type="http://schemas.openxmlformats.org/officeDocument/2006/relationships/customXml" Target="../ink/ink992.xml"/><Relationship Id="rId94" Type="http://schemas.openxmlformats.org/officeDocument/2006/relationships/image" Target="../media/image993.png"/><Relationship Id="rId148" Type="http://schemas.openxmlformats.org/officeDocument/2006/relationships/image" Target="../media/image1020.png"/><Relationship Id="rId169" Type="http://schemas.openxmlformats.org/officeDocument/2006/relationships/customXml" Target="../ink/ink1040.xml"/><Relationship Id="rId334" Type="http://schemas.openxmlformats.org/officeDocument/2006/relationships/image" Target="../media/image1111.png"/><Relationship Id="rId355" Type="http://schemas.openxmlformats.org/officeDocument/2006/relationships/customXml" Target="../ink/ink1134.xml"/><Relationship Id="rId376" Type="http://schemas.openxmlformats.org/officeDocument/2006/relationships/image" Target="../media/image1132.png"/><Relationship Id="rId397" Type="http://schemas.openxmlformats.org/officeDocument/2006/relationships/customXml" Target="../ink/ink1155.xml"/><Relationship Id="rId4" Type="http://schemas.openxmlformats.org/officeDocument/2006/relationships/image" Target="../media/image948.png"/><Relationship Id="rId180" Type="http://schemas.openxmlformats.org/officeDocument/2006/relationships/customXml" Target="../ink/ink1046.xml"/><Relationship Id="rId215" Type="http://schemas.openxmlformats.org/officeDocument/2006/relationships/image" Target="../media/image1052.png"/><Relationship Id="rId236" Type="http://schemas.openxmlformats.org/officeDocument/2006/relationships/customXml" Target="../ink/ink1074.xml"/><Relationship Id="rId257" Type="http://schemas.openxmlformats.org/officeDocument/2006/relationships/image" Target="../media/image1073.png"/><Relationship Id="rId278" Type="http://schemas.openxmlformats.org/officeDocument/2006/relationships/customXml" Target="../ink/ink1095.xml"/><Relationship Id="rId401" Type="http://schemas.openxmlformats.org/officeDocument/2006/relationships/customXml" Target="../ink/ink1157.xml"/><Relationship Id="rId422" Type="http://schemas.openxmlformats.org/officeDocument/2006/relationships/image" Target="../media/image1155.png"/><Relationship Id="rId443" Type="http://schemas.openxmlformats.org/officeDocument/2006/relationships/customXml" Target="../ink/ink1178.xml"/><Relationship Id="rId464" Type="http://schemas.openxmlformats.org/officeDocument/2006/relationships/image" Target="../media/image1176.png"/><Relationship Id="rId303" Type="http://schemas.openxmlformats.org/officeDocument/2006/relationships/image" Target="../media/image1096.png"/><Relationship Id="rId42" Type="http://schemas.openxmlformats.org/officeDocument/2006/relationships/image" Target="../media/image967.png"/><Relationship Id="rId84" Type="http://schemas.openxmlformats.org/officeDocument/2006/relationships/image" Target="../media/image988.png"/><Relationship Id="rId138" Type="http://schemas.openxmlformats.org/officeDocument/2006/relationships/image" Target="../media/image1015.png"/><Relationship Id="rId345" Type="http://schemas.openxmlformats.org/officeDocument/2006/relationships/customXml" Target="../ink/ink1129.xml"/><Relationship Id="rId387" Type="http://schemas.openxmlformats.org/officeDocument/2006/relationships/customXml" Target="../ink/ink1150.xml"/><Relationship Id="rId191" Type="http://schemas.openxmlformats.org/officeDocument/2006/relationships/image" Target="../media/image1040.png"/><Relationship Id="rId205" Type="http://schemas.openxmlformats.org/officeDocument/2006/relationships/image" Target="../media/image1047.png"/><Relationship Id="rId247" Type="http://schemas.openxmlformats.org/officeDocument/2006/relationships/image" Target="../media/image1068.png"/><Relationship Id="rId412" Type="http://schemas.openxmlformats.org/officeDocument/2006/relationships/image" Target="../media/image1150.png"/><Relationship Id="rId107" Type="http://schemas.openxmlformats.org/officeDocument/2006/relationships/customXml" Target="../ink/ink1009.xml"/><Relationship Id="rId289" Type="http://schemas.openxmlformats.org/officeDocument/2006/relationships/image" Target="../media/image1089.png"/><Relationship Id="rId454" Type="http://schemas.openxmlformats.org/officeDocument/2006/relationships/image" Target="../media/image1171.png"/><Relationship Id="rId11" Type="http://schemas.openxmlformats.org/officeDocument/2006/relationships/customXml" Target="../ink/ink961.xml"/><Relationship Id="rId53" Type="http://schemas.openxmlformats.org/officeDocument/2006/relationships/customXml" Target="../ink/ink982.xml"/><Relationship Id="rId149" Type="http://schemas.openxmlformats.org/officeDocument/2006/relationships/customXml" Target="../ink/ink1030.xml"/><Relationship Id="rId314" Type="http://schemas.openxmlformats.org/officeDocument/2006/relationships/image" Target="../media/image1101.png"/><Relationship Id="rId356" Type="http://schemas.openxmlformats.org/officeDocument/2006/relationships/image" Target="../media/image1122.png"/><Relationship Id="rId398" Type="http://schemas.openxmlformats.org/officeDocument/2006/relationships/image" Target="../media/image1143.png"/><Relationship Id="rId95" Type="http://schemas.openxmlformats.org/officeDocument/2006/relationships/customXml" Target="../ink/ink1003.xml"/><Relationship Id="rId160" Type="http://schemas.openxmlformats.org/officeDocument/2006/relationships/image" Target="../media/image1026.png"/><Relationship Id="rId216" Type="http://schemas.openxmlformats.org/officeDocument/2006/relationships/customXml" Target="../ink/ink1064.xml"/><Relationship Id="rId423" Type="http://schemas.openxmlformats.org/officeDocument/2006/relationships/customXml" Target="../ink/ink1168.xml"/><Relationship Id="rId258" Type="http://schemas.openxmlformats.org/officeDocument/2006/relationships/customXml" Target="../ink/ink1085.xml"/><Relationship Id="rId465" Type="http://schemas.openxmlformats.org/officeDocument/2006/relationships/customXml" Target="../ink/ink1189.xml"/><Relationship Id="rId22" Type="http://schemas.openxmlformats.org/officeDocument/2006/relationships/image" Target="../media/image957.png"/><Relationship Id="rId64" Type="http://schemas.openxmlformats.org/officeDocument/2006/relationships/image" Target="../media/image978.png"/><Relationship Id="rId118" Type="http://schemas.openxmlformats.org/officeDocument/2006/relationships/image" Target="../media/image1005.png"/><Relationship Id="rId325" Type="http://schemas.openxmlformats.org/officeDocument/2006/relationships/customXml" Target="../ink/ink1119.xml"/><Relationship Id="rId367" Type="http://schemas.openxmlformats.org/officeDocument/2006/relationships/customXml" Target="../ink/ink1140.xml"/><Relationship Id="rId171" Type="http://schemas.openxmlformats.org/officeDocument/2006/relationships/customXml" Target="../ink/ink1041.xml"/><Relationship Id="rId227" Type="http://schemas.openxmlformats.org/officeDocument/2006/relationships/image" Target="../media/image1058.png"/><Relationship Id="rId269" Type="http://schemas.openxmlformats.org/officeDocument/2006/relationships/image" Target="../media/image1079.png"/><Relationship Id="rId434" Type="http://schemas.openxmlformats.org/officeDocument/2006/relationships/image" Target="../media/image1161.png"/><Relationship Id="rId33" Type="http://schemas.openxmlformats.org/officeDocument/2006/relationships/customXml" Target="../ink/ink972.xml"/><Relationship Id="rId129" Type="http://schemas.openxmlformats.org/officeDocument/2006/relationships/customXml" Target="../ink/ink1020.xml"/><Relationship Id="rId280" Type="http://schemas.openxmlformats.org/officeDocument/2006/relationships/customXml" Target="../ink/ink1096.xml"/><Relationship Id="rId336" Type="http://schemas.openxmlformats.org/officeDocument/2006/relationships/image" Target="../media/image1112.png"/><Relationship Id="rId75" Type="http://schemas.openxmlformats.org/officeDocument/2006/relationships/customXml" Target="../ink/ink993.xml"/><Relationship Id="rId140" Type="http://schemas.openxmlformats.org/officeDocument/2006/relationships/image" Target="../media/image1016.png"/><Relationship Id="rId182" Type="http://schemas.openxmlformats.org/officeDocument/2006/relationships/customXml" Target="../ink/ink1047.xml"/><Relationship Id="rId378" Type="http://schemas.openxmlformats.org/officeDocument/2006/relationships/image" Target="../media/image1133.png"/><Relationship Id="rId403" Type="http://schemas.openxmlformats.org/officeDocument/2006/relationships/customXml" Target="../ink/ink1158.xml"/><Relationship Id="rId6" Type="http://schemas.openxmlformats.org/officeDocument/2006/relationships/image" Target="../media/image949.png"/><Relationship Id="rId238" Type="http://schemas.openxmlformats.org/officeDocument/2006/relationships/customXml" Target="../ink/ink1075.xml"/><Relationship Id="rId445" Type="http://schemas.openxmlformats.org/officeDocument/2006/relationships/customXml" Target="../ink/ink1179.xml"/><Relationship Id="rId291" Type="http://schemas.openxmlformats.org/officeDocument/2006/relationships/image" Target="../media/image1090.png"/><Relationship Id="rId305" Type="http://schemas.openxmlformats.org/officeDocument/2006/relationships/customXml" Target="../ink/ink1109.xml"/><Relationship Id="rId347" Type="http://schemas.openxmlformats.org/officeDocument/2006/relationships/customXml" Target="../ink/ink1130.xml"/><Relationship Id="rId44" Type="http://schemas.openxmlformats.org/officeDocument/2006/relationships/image" Target="../media/image968.png"/><Relationship Id="rId86" Type="http://schemas.openxmlformats.org/officeDocument/2006/relationships/image" Target="../media/image989.png"/><Relationship Id="rId151" Type="http://schemas.openxmlformats.org/officeDocument/2006/relationships/customXml" Target="../ink/ink1031.xml"/><Relationship Id="rId389" Type="http://schemas.openxmlformats.org/officeDocument/2006/relationships/customXml" Target="../ink/ink1151.xml"/><Relationship Id="rId193" Type="http://schemas.openxmlformats.org/officeDocument/2006/relationships/image" Target="../media/image1041.png"/><Relationship Id="rId207" Type="http://schemas.openxmlformats.org/officeDocument/2006/relationships/image" Target="../media/image1048.png"/><Relationship Id="rId249" Type="http://schemas.openxmlformats.org/officeDocument/2006/relationships/image" Target="../media/image1069.png"/><Relationship Id="rId414" Type="http://schemas.openxmlformats.org/officeDocument/2006/relationships/image" Target="../media/image1151.png"/><Relationship Id="rId456" Type="http://schemas.openxmlformats.org/officeDocument/2006/relationships/image" Target="../media/image1172.png"/><Relationship Id="rId13" Type="http://schemas.openxmlformats.org/officeDocument/2006/relationships/customXml" Target="../ink/ink962.xml"/><Relationship Id="rId109" Type="http://schemas.openxmlformats.org/officeDocument/2006/relationships/customXml" Target="../ink/ink1010.xml"/><Relationship Id="rId260" Type="http://schemas.openxmlformats.org/officeDocument/2006/relationships/customXml" Target="../ink/ink1086.xml"/><Relationship Id="rId316" Type="http://schemas.openxmlformats.org/officeDocument/2006/relationships/image" Target="../media/image1102.png"/><Relationship Id="rId55" Type="http://schemas.openxmlformats.org/officeDocument/2006/relationships/customXml" Target="../ink/ink983.xml"/><Relationship Id="rId97" Type="http://schemas.openxmlformats.org/officeDocument/2006/relationships/customXml" Target="../ink/ink1004.xml"/><Relationship Id="rId120" Type="http://schemas.openxmlformats.org/officeDocument/2006/relationships/image" Target="../media/image1006.png"/><Relationship Id="rId358" Type="http://schemas.openxmlformats.org/officeDocument/2006/relationships/image" Target="../media/image1123.png"/><Relationship Id="rId162" Type="http://schemas.openxmlformats.org/officeDocument/2006/relationships/image" Target="../media/image1027.png"/><Relationship Id="rId218" Type="http://schemas.openxmlformats.org/officeDocument/2006/relationships/customXml" Target="../ink/ink1065.xml"/><Relationship Id="rId425" Type="http://schemas.openxmlformats.org/officeDocument/2006/relationships/customXml" Target="../ink/ink1169.xml"/><Relationship Id="rId467" Type="http://schemas.openxmlformats.org/officeDocument/2006/relationships/customXml" Target="../ink/ink1190.xml"/><Relationship Id="rId271" Type="http://schemas.openxmlformats.org/officeDocument/2006/relationships/image" Target="../media/image1080.png"/><Relationship Id="rId24" Type="http://schemas.openxmlformats.org/officeDocument/2006/relationships/image" Target="../media/image958.png"/><Relationship Id="rId66" Type="http://schemas.openxmlformats.org/officeDocument/2006/relationships/image" Target="../media/image979.png"/><Relationship Id="rId131" Type="http://schemas.openxmlformats.org/officeDocument/2006/relationships/customXml" Target="../ink/ink1021.xml"/><Relationship Id="rId327" Type="http://schemas.openxmlformats.org/officeDocument/2006/relationships/customXml" Target="../ink/ink1120.xml"/><Relationship Id="rId369" Type="http://schemas.openxmlformats.org/officeDocument/2006/relationships/customXml" Target="../ink/ink1141.xml"/><Relationship Id="rId173" Type="http://schemas.openxmlformats.org/officeDocument/2006/relationships/image" Target="../media/image1031.png"/><Relationship Id="rId229" Type="http://schemas.openxmlformats.org/officeDocument/2006/relationships/image" Target="../media/image1059.png"/><Relationship Id="rId380" Type="http://schemas.openxmlformats.org/officeDocument/2006/relationships/image" Target="../media/image1134.png"/><Relationship Id="rId436" Type="http://schemas.openxmlformats.org/officeDocument/2006/relationships/image" Target="../media/image1162.png"/><Relationship Id="rId240" Type="http://schemas.openxmlformats.org/officeDocument/2006/relationships/customXml" Target="../ink/ink1076.xml"/><Relationship Id="rId35" Type="http://schemas.openxmlformats.org/officeDocument/2006/relationships/customXml" Target="../ink/ink973.xml"/><Relationship Id="rId77" Type="http://schemas.openxmlformats.org/officeDocument/2006/relationships/customXml" Target="../ink/ink994.xml"/><Relationship Id="rId100" Type="http://schemas.openxmlformats.org/officeDocument/2006/relationships/image" Target="../media/image996.png"/><Relationship Id="rId282" Type="http://schemas.openxmlformats.org/officeDocument/2006/relationships/customXml" Target="../ink/ink1097.xml"/><Relationship Id="rId338" Type="http://schemas.openxmlformats.org/officeDocument/2006/relationships/image" Target="../media/image1113.png"/><Relationship Id="rId8" Type="http://schemas.openxmlformats.org/officeDocument/2006/relationships/image" Target="../media/image950.png"/><Relationship Id="rId142" Type="http://schemas.openxmlformats.org/officeDocument/2006/relationships/image" Target="../media/image1017.png"/><Relationship Id="rId184" Type="http://schemas.openxmlformats.org/officeDocument/2006/relationships/customXml" Target="../ink/ink1048.xml"/><Relationship Id="rId391" Type="http://schemas.openxmlformats.org/officeDocument/2006/relationships/customXml" Target="../ink/ink1152.xml"/><Relationship Id="rId405" Type="http://schemas.openxmlformats.org/officeDocument/2006/relationships/customXml" Target="../ink/ink1159.xml"/><Relationship Id="rId447" Type="http://schemas.openxmlformats.org/officeDocument/2006/relationships/customXml" Target="../ink/ink1180.xml"/><Relationship Id="rId251" Type="http://schemas.openxmlformats.org/officeDocument/2006/relationships/image" Target="../media/image1070.png"/><Relationship Id="rId46" Type="http://schemas.openxmlformats.org/officeDocument/2006/relationships/image" Target="../media/image969.png"/><Relationship Id="rId293" Type="http://schemas.openxmlformats.org/officeDocument/2006/relationships/image" Target="../media/image1091.png"/><Relationship Id="rId307" Type="http://schemas.openxmlformats.org/officeDocument/2006/relationships/customXml" Target="../ink/ink1110.xml"/><Relationship Id="rId349" Type="http://schemas.openxmlformats.org/officeDocument/2006/relationships/customXml" Target="../ink/ink1131.xml"/><Relationship Id="rId88" Type="http://schemas.openxmlformats.org/officeDocument/2006/relationships/image" Target="../media/image990.png"/><Relationship Id="rId111" Type="http://schemas.openxmlformats.org/officeDocument/2006/relationships/customXml" Target="../ink/ink1011.xml"/><Relationship Id="rId153" Type="http://schemas.openxmlformats.org/officeDocument/2006/relationships/customXml" Target="../ink/ink1032.xml"/><Relationship Id="rId195" Type="http://schemas.openxmlformats.org/officeDocument/2006/relationships/image" Target="../media/image1042.png"/><Relationship Id="rId209" Type="http://schemas.openxmlformats.org/officeDocument/2006/relationships/image" Target="../media/image1049.png"/><Relationship Id="rId360" Type="http://schemas.openxmlformats.org/officeDocument/2006/relationships/image" Target="../media/image1124.png"/><Relationship Id="rId416" Type="http://schemas.openxmlformats.org/officeDocument/2006/relationships/image" Target="../media/image1152.png"/><Relationship Id="rId220" Type="http://schemas.openxmlformats.org/officeDocument/2006/relationships/customXml" Target="../ink/ink1066.xml"/><Relationship Id="rId458" Type="http://schemas.openxmlformats.org/officeDocument/2006/relationships/image" Target="../media/image1173.png"/><Relationship Id="rId15" Type="http://schemas.openxmlformats.org/officeDocument/2006/relationships/customXml" Target="../ink/ink963.xml"/><Relationship Id="rId57" Type="http://schemas.openxmlformats.org/officeDocument/2006/relationships/customXml" Target="../ink/ink984.xml"/><Relationship Id="rId262" Type="http://schemas.openxmlformats.org/officeDocument/2006/relationships/customXml" Target="../ink/ink1087.xml"/><Relationship Id="rId318" Type="http://schemas.openxmlformats.org/officeDocument/2006/relationships/image" Target="../media/image1103.png"/><Relationship Id="rId99" Type="http://schemas.openxmlformats.org/officeDocument/2006/relationships/customXml" Target="../ink/ink1005.xml"/><Relationship Id="rId122" Type="http://schemas.openxmlformats.org/officeDocument/2006/relationships/image" Target="../media/image1007.png"/><Relationship Id="rId164" Type="http://schemas.openxmlformats.org/officeDocument/2006/relationships/image" Target="../media/image1028.png"/><Relationship Id="rId371" Type="http://schemas.openxmlformats.org/officeDocument/2006/relationships/customXml" Target="../ink/ink1142.xml"/><Relationship Id="rId427" Type="http://schemas.openxmlformats.org/officeDocument/2006/relationships/customXml" Target="../ink/ink1170.xml"/><Relationship Id="rId469" Type="http://schemas.openxmlformats.org/officeDocument/2006/relationships/customXml" Target="../ink/ink1191.xml"/><Relationship Id="rId26" Type="http://schemas.openxmlformats.org/officeDocument/2006/relationships/image" Target="../media/image959.png"/><Relationship Id="rId231" Type="http://schemas.openxmlformats.org/officeDocument/2006/relationships/image" Target="../media/image1060.png"/><Relationship Id="rId273" Type="http://schemas.openxmlformats.org/officeDocument/2006/relationships/image" Target="../media/image1081.png"/><Relationship Id="rId329" Type="http://schemas.openxmlformats.org/officeDocument/2006/relationships/customXml" Target="../ink/ink1121.xml"/><Relationship Id="rId68" Type="http://schemas.openxmlformats.org/officeDocument/2006/relationships/image" Target="../media/image980.png"/><Relationship Id="rId133" Type="http://schemas.openxmlformats.org/officeDocument/2006/relationships/customXml" Target="../ink/ink1022.xml"/><Relationship Id="rId175" Type="http://schemas.openxmlformats.org/officeDocument/2006/relationships/image" Target="../media/image1032.png"/><Relationship Id="rId340" Type="http://schemas.openxmlformats.org/officeDocument/2006/relationships/image" Target="../media/image1114.png"/><Relationship Id="rId200" Type="http://schemas.openxmlformats.org/officeDocument/2006/relationships/customXml" Target="../ink/ink1056.xml"/><Relationship Id="rId382" Type="http://schemas.openxmlformats.org/officeDocument/2006/relationships/image" Target="../media/image1135.png"/><Relationship Id="rId438" Type="http://schemas.openxmlformats.org/officeDocument/2006/relationships/image" Target="../media/image1163.png"/><Relationship Id="rId242" Type="http://schemas.openxmlformats.org/officeDocument/2006/relationships/customXml" Target="../ink/ink1077.xml"/><Relationship Id="rId284" Type="http://schemas.openxmlformats.org/officeDocument/2006/relationships/customXml" Target="../ink/ink1098.xml"/><Relationship Id="rId37" Type="http://schemas.openxmlformats.org/officeDocument/2006/relationships/customXml" Target="../ink/ink974.xml"/><Relationship Id="rId79" Type="http://schemas.openxmlformats.org/officeDocument/2006/relationships/customXml" Target="../ink/ink995.xml"/><Relationship Id="rId102" Type="http://schemas.openxmlformats.org/officeDocument/2006/relationships/image" Target="../media/image997.png"/><Relationship Id="rId144" Type="http://schemas.openxmlformats.org/officeDocument/2006/relationships/image" Target="../media/image1018.png"/><Relationship Id="rId90" Type="http://schemas.openxmlformats.org/officeDocument/2006/relationships/image" Target="../media/image991.png"/><Relationship Id="rId186" Type="http://schemas.openxmlformats.org/officeDocument/2006/relationships/customXml" Target="../ink/ink1049.xml"/><Relationship Id="rId351" Type="http://schemas.openxmlformats.org/officeDocument/2006/relationships/customXml" Target="../ink/ink1132.xml"/><Relationship Id="rId393" Type="http://schemas.openxmlformats.org/officeDocument/2006/relationships/customXml" Target="../ink/ink1153.xml"/><Relationship Id="rId407" Type="http://schemas.openxmlformats.org/officeDocument/2006/relationships/customXml" Target="../ink/ink1160.xml"/><Relationship Id="rId449" Type="http://schemas.openxmlformats.org/officeDocument/2006/relationships/customXml" Target="../ink/ink1181.xml"/><Relationship Id="rId211" Type="http://schemas.openxmlformats.org/officeDocument/2006/relationships/image" Target="../media/image1050.png"/><Relationship Id="rId253" Type="http://schemas.openxmlformats.org/officeDocument/2006/relationships/image" Target="../media/image1071.png"/><Relationship Id="rId295" Type="http://schemas.openxmlformats.org/officeDocument/2006/relationships/image" Target="../media/image1092.png"/><Relationship Id="rId309" Type="http://schemas.openxmlformats.org/officeDocument/2006/relationships/customXml" Target="../ink/ink1111.xml"/><Relationship Id="rId460" Type="http://schemas.openxmlformats.org/officeDocument/2006/relationships/image" Target="../media/image1174.png"/><Relationship Id="rId48" Type="http://schemas.openxmlformats.org/officeDocument/2006/relationships/image" Target="../media/image970.png"/><Relationship Id="rId113" Type="http://schemas.openxmlformats.org/officeDocument/2006/relationships/customXml" Target="../ink/ink1012.xml"/><Relationship Id="rId320" Type="http://schemas.openxmlformats.org/officeDocument/2006/relationships/image" Target="../media/image1104.png"/><Relationship Id="rId155" Type="http://schemas.openxmlformats.org/officeDocument/2006/relationships/customXml" Target="../ink/ink1033.xml"/><Relationship Id="rId197" Type="http://schemas.openxmlformats.org/officeDocument/2006/relationships/image" Target="../media/image1043.png"/><Relationship Id="rId362" Type="http://schemas.openxmlformats.org/officeDocument/2006/relationships/image" Target="../media/image1125.png"/><Relationship Id="rId418" Type="http://schemas.openxmlformats.org/officeDocument/2006/relationships/image" Target="../media/image1153.png"/><Relationship Id="rId222" Type="http://schemas.openxmlformats.org/officeDocument/2006/relationships/customXml" Target="../ink/ink1067.xml"/><Relationship Id="rId264" Type="http://schemas.openxmlformats.org/officeDocument/2006/relationships/customXml" Target="../ink/ink1088.xml"/><Relationship Id="rId17" Type="http://schemas.openxmlformats.org/officeDocument/2006/relationships/customXml" Target="../ink/ink964.xml"/><Relationship Id="rId59" Type="http://schemas.openxmlformats.org/officeDocument/2006/relationships/customXml" Target="../ink/ink985.xml"/><Relationship Id="rId124" Type="http://schemas.openxmlformats.org/officeDocument/2006/relationships/image" Target="../media/image1008.png"/><Relationship Id="rId70" Type="http://schemas.openxmlformats.org/officeDocument/2006/relationships/image" Target="../media/image981.png"/><Relationship Id="rId166" Type="http://schemas.openxmlformats.org/officeDocument/2006/relationships/image" Target="../media/image1029.png"/><Relationship Id="rId331" Type="http://schemas.openxmlformats.org/officeDocument/2006/relationships/customXml" Target="../ink/ink1122.xml"/><Relationship Id="rId373" Type="http://schemas.openxmlformats.org/officeDocument/2006/relationships/customXml" Target="../ink/ink1143.xml"/><Relationship Id="rId429" Type="http://schemas.openxmlformats.org/officeDocument/2006/relationships/customXml" Target="../ink/ink117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061.png"/><Relationship Id="rId440" Type="http://schemas.openxmlformats.org/officeDocument/2006/relationships/image" Target="../media/image1164.png"/><Relationship Id="rId28" Type="http://schemas.openxmlformats.org/officeDocument/2006/relationships/image" Target="../media/image960.png"/><Relationship Id="rId275" Type="http://schemas.openxmlformats.org/officeDocument/2006/relationships/image" Target="../media/image1082.png"/><Relationship Id="rId300" Type="http://schemas.openxmlformats.org/officeDocument/2006/relationships/customXml" Target="../ink/ink1106.xml"/><Relationship Id="rId81" Type="http://schemas.openxmlformats.org/officeDocument/2006/relationships/customXml" Target="../ink/ink996.xml"/><Relationship Id="rId135" Type="http://schemas.openxmlformats.org/officeDocument/2006/relationships/customXml" Target="../ink/ink1023.xml"/><Relationship Id="rId177" Type="http://schemas.openxmlformats.org/officeDocument/2006/relationships/image" Target="../media/image1033.png"/><Relationship Id="rId342" Type="http://schemas.openxmlformats.org/officeDocument/2006/relationships/image" Target="../media/image1115.png"/><Relationship Id="rId384" Type="http://schemas.openxmlformats.org/officeDocument/2006/relationships/image" Target="../media/image1136.png"/><Relationship Id="rId202" Type="http://schemas.openxmlformats.org/officeDocument/2006/relationships/customXml" Target="../ink/ink1057.xml"/><Relationship Id="rId244" Type="http://schemas.openxmlformats.org/officeDocument/2006/relationships/customXml" Target="../ink/ink1078.xml"/><Relationship Id="rId39" Type="http://schemas.openxmlformats.org/officeDocument/2006/relationships/customXml" Target="../ink/ink975.xml"/><Relationship Id="rId286" Type="http://schemas.openxmlformats.org/officeDocument/2006/relationships/customXml" Target="../ink/ink1099.xml"/><Relationship Id="rId451" Type="http://schemas.openxmlformats.org/officeDocument/2006/relationships/customXml" Target="../ink/ink1182.xml"/><Relationship Id="rId50" Type="http://schemas.openxmlformats.org/officeDocument/2006/relationships/image" Target="../media/image971.png"/><Relationship Id="rId104" Type="http://schemas.openxmlformats.org/officeDocument/2006/relationships/image" Target="../media/image998.png"/><Relationship Id="rId146" Type="http://schemas.openxmlformats.org/officeDocument/2006/relationships/image" Target="../media/image1019.png"/><Relationship Id="rId188" Type="http://schemas.openxmlformats.org/officeDocument/2006/relationships/customXml" Target="../ink/ink1050.xml"/><Relationship Id="rId311" Type="http://schemas.openxmlformats.org/officeDocument/2006/relationships/customXml" Target="../ink/ink1112.xml"/><Relationship Id="rId353" Type="http://schemas.openxmlformats.org/officeDocument/2006/relationships/customXml" Target="../ink/ink1133.xml"/><Relationship Id="rId395" Type="http://schemas.openxmlformats.org/officeDocument/2006/relationships/customXml" Target="../ink/ink1154.xml"/><Relationship Id="rId409" Type="http://schemas.openxmlformats.org/officeDocument/2006/relationships/customXml" Target="../ink/ink1161.xml"/><Relationship Id="rId92" Type="http://schemas.openxmlformats.org/officeDocument/2006/relationships/image" Target="../media/image992.png"/><Relationship Id="rId213" Type="http://schemas.openxmlformats.org/officeDocument/2006/relationships/image" Target="../media/image1051.png"/><Relationship Id="rId420" Type="http://schemas.openxmlformats.org/officeDocument/2006/relationships/image" Target="../media/image1154.png"/><Relationship Id="rId255" Type="http://schemas.openxmlformats.org/officeDocument/2006/relationships/image" Target="../media/image1072.png"/><Relationship Id="rId297" Type="http://schemas.openxmlformats.org/officeDocument/2006/relationships/image" Target="../media/image1093.png"/><Relationship Id="rId462" Type="http://schemas.openxmlformats.org/officeDocument/2006/relationships/image" Target="../media/image1175.png"/><Relationship Id="rId115" Type="http://schemas.openxmlformats.org/officeDocument/2006/relationships/customXml" Target="../ink/ink1013.xml"/><Relationship Id="rId157" Type="http://schemas.openxmlformats.org/officeDocument/2006/relationships/customXml" Target="../ink/ink1034.xml"/><Relationship Id="rId322" Type="http://schemas.openxmlformats.org/officeDocument/2006/relationships/image" Target="../media/image1105.png"/><Relationship Id="rId364" Type="http://schemas.openxmlformats.org/officeDocument/2006/relationships/image" Target="../media/image1126.png"/><Relationship Id="rId61" Type="http://schemas.openxmlformats.org/officeDocument/2006/relationships/customXml" Target="../ink/ink986.xml"/><Relationship Id="rId199" Type="http://schemas.openxmlformats.org/officeDocument/2006/relationships/image" Target="../media/image104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7.png"/><Relationship Id="rId299" Type="http://schemas.openxmlformats.org/officeDocument/2006/relationships/image" Target="../media/image1326.png"/><Relationship Id="rId21" Type="http://schemas.openxmlformats.org/officeDocument/2006/relationships/image" Target="../media/image1189.png"/><Relationship Id="rId63" Type="http://schemas.openxmlformats.org/officeDocument/2006/relationships/image" Target="../media/image1210.png"/><Relationship Id="rId159" Type="http://schemas.openxmlformats.org/officeDocument/2006/relationships/image" Target="../media/image1258.png"/><Relationship Id="rId324" Type="http://schemas.openxmlformats.org/officeDocument/2006/relationships/customXml" Target="../ink/ink1354.xml"/><Relationship Id="rId366" Type="http://schemas.openxmlformats.org/officeDocument/2006/relationships/image" Target="../media/image1358.png"/><Relationship Id="rId170" Type="http://schemas.openxmlformats.org/officeDocument/2006/relationships/customXml" Target="../ink/ink1276.xml"/><Relationship Id="rId226" Type="http://schemas.openxmlformats.org/officeDocument/2006/relationships/image" Target="../media/image1291.png"/><Relationship Id="rId433" Type="http://schemas.openxmlformats.org/officeDocument/2006/relationships/customXml" Target="../ink/ink1409.xml"/><Relationship Id="rId268" Type="http://schemas.openxmlformats.org/officeDocument/2006/relationships/customXml" Target="../ink/ink1326.xml"/><Relationship Id="rId32" Type="http://schemas.openxmlformats.org/officeDocument/2006/relationships/customXml" Target="../ink/ink1207.xml"/><Relationship Id="rId74" Type="http://schemas.openxmlformats.org/officeDocument/2006/relationships/customXml" Target="../ink/ink1228.xml"/><Relationship Id="rId128" Type="http://schemas.openxmlformats.org/officeDocument/2006/relationships/customXml" Target="../ink/ink1255.xml"/><Relationship Id="rId335" Type="http://schemas.openxmlformats.org/officeDocument/2006/relationships/image" Target="../media/image1343.png"/><Relationship Id="rId377" Type="http://schemas.openxmlformats.org/officeDocument/2006/relationships/customXml" Target="../ink/ink1381.xml"/><Relationship Id="rId5" Type="http://schemas.openxmlformats.org/officeDocument/2006/relationships/image" Target="../media/image1181.png"/><Relationship Id="rId181" Type="http://schemas.openxmlformats.org/officeDocument/2006/relationships/image" Target="../media/image1269.png"/><Relationship Id="rId237" Type="http://schemas.openxmlformats.org/officeDocument/2006/relationships/customXml" Target="../ink/ink1310.xml"/><Relationship Id="rId402" Type="http://schemas.openxmlformats.org/officeDocument/2006/relationships/image" Target="../media/image1376.png"/><Relationship Id="rId279" Type="http://schemas.openxmlformats.org/officeDocument/2006/relationships/image" Target="../media/image1316.png"/><Relationship Id="rId444" Type="http://schemas.openxmlformats.org/officeDocument/2006/relationships/image" Target="../media/image1397.png"/><Relationship Id="rId43" Type="http://schemas.openxmlformats.org/officeDocument/2006/relationships/image" Target="../media/image1200.png"/><Relationship Id="rId139" Type="http://schemas.openxmlformats.org/officeDocument/2006/relationships/image" Target="../media/image1248.png"/><Relationship Id="rId290" Type="http://schemas.openxmlformats.org/officeDocument/2006/relationships/customXml" Target="../ink/ink1337.xml"/><Relationship Id="rId304" Type="http://schemas.openxmlformats.org/officeDocument/2006/relationships/customXml" Target="../ink/ink1344.xml"/><Relationship Id="rId346" Type="http://schemas.openxmlformats.org/officeDocument/2006/relationships/customXml" Target="../ink/ink1365.xml"/><Relationship Id="rId388" Type="http://schemas.openxmlformats.org/officeDocument/2006/relationships/image" Target="../media/image1369.png"/><Relationship Id="rId85" Type="http://schemas.openxmlformats.org/officeDocument/2006/relationships/image" Target="../media/image1221.png"/><Relationship Id="rId150" Type="http://schemas.openxmlformats.org/officeDocument/2006/relationships/customXml" Target="../ink/ink1266.xml"/><Relationship Id="rId192" Type="http://schemas.openxmlformats.org/officeDocument/2006/relationships/customXml" Target="../ink/ink1287.xml"/><Relationship Id="rId206" Type="http://schemas.openxmlformats.org/officeDocument/2006/relationships/image" Target="../media/image1281.png"/><Relationship Id="rId413" Type="http://schemas.openxmlformats.org/officeDocument/2006/relationships/customXml" Target="../ink/ink1399.xml"/><Relationship Id="rId248" Type="http://schemas.openxmlformats.org/officeDocument/2006/relationships/customXml" Target="../ink/ink1316.xml"/><Relationship Id="rId12" Type="http://schemas.openxmlformats.org/officeDocument/2006/relationships/customXml" Target="../ink/ink1197.xml"/><Relationship Id="rId108" Type="http://schemas.openxmlformats.org/officeDocument/2006/relationships/customXml" Target="../ink/ink1245.xml"/><Relationship Id="rId315" Type="http://schemas.openxmlformats.org/officeDocument/2006/relationships/image" Target="../media/image1334.png"/><Relationship Id="rId357" Type="http://schemas.openxmlformats.org/officeDocument/2006/relationships/customXml" Target="../ink/ink1371.xml"/><Relationship Id="rId54" Type="http://schemas.openxmlformats.org/officeDocument/2006/relationships/customXml" Target="../ink/ink1218.xml"/><Relationship Id="rId96" Type="http://schemas.openxmlformats.org/officeDocument/2006/relationships/customXml" Target="../ink/ink1239.xml"/><Relationship Id="rId161" Type="http://schemas.openxmlformats.org/officeDocument/2006/relationships/image" Target="../media/image1259.png"/><Relationship Id="rId217" Type="http://schemas.openxmlformats.org/officeDocument/2006/relationships/customXml" Target="../ink/ink1300.xml"/><Relationship Id="rId399" Type="http://schemas.openxmlformats.org/officeDocument/2006/relationships/customXml" Target="../ink/ink1392.xml"/><Relationship Id="rId259" Type="http://schemas.openxmlformats.org/officeDocument/2006/relationships/image" Target="../media/image1306.png"/><Relationship Id="rId424" Type="http://schemas.openxmlformats.org/officeDocument/2006/relationships/image" Target="../media/image1387.png"/><Relationship Id="rId23" Type="http://schemas.openxmlformats.org/officeDocument/2006/relationships/image" Target="../media/image1190.png"/><Relationship Id="rId119" Type="http://schemas.openxmlformats.org/officeDocument/2006/relationships/image" Target="../media/image1238.png"/><Relationship Id="rId270" Type="http://schemas.openxmlformats.org/officeDocument/2006/relationships/customXml" Target="../ink/ink1327.xml"/><Relationship Id="rId326" Type="http://schemas.openxmlformats.org/officeDocument/2006/relationships/customXml" Target="../ink/ink1355.xml"/><Relationship Id="rId65" Type="http://schemas.openxmlformats.org/officeDocument/2006/relationships/image" Target="../media/image1211.png"/><Relationship Id="rId130" Type="http://schemas.openxmlformats.org/officeDocument/2006/relationships/customXml" Target="../ink/ink1256.xml"/><Relationship Id="rId368" Type="http://schemas.openxmlformats.org/officeDocument/2006/relationships/image" Target="../media/image1359.png"/><Relationship Id="rId172" Type="http://schemas.openxmlformats.org/officeDocument/2006/relationships/customXml" Target="../ink/ink1277.xml"/><Relationship Id="rId228" Type="http://schemas.openxmlformats.org/officeDocument/2006/relationships/image" Target="../media/image1292.png"/><Relationship Id="rId435" Type="http://schemas.openxmlformats.org/officeDocument/2006/relationships/customXml" Target="../ink/ink1410.xml"/><Relationship Id="rId281" Type="http://schemas.openxmlformats.org/officeDocument/2006/relationships/image" Target="../media/image1317.png"/><Relationship Id="rId337" Type="http://schemas.openxmlformats.org/officeDocument/2006/relationships/image" Target="../media/image1344.png"/><Relationship Id="rId34" Type="http://schemas.openxmlformats.org/officeDocument/2006/relationships/customXml" Target="../ink/ink1208.xml"/><Relationship Id="rId76" Type="http://schemas.openxmlformats.org/officeDocument/2006/relationships/customXml" Target="../ink/ink1229.xml"/><Relationship Id="rId141" Type="http://schemas.openxmlformats.org/officeDocument/2006/relationships/image" Target="../media/image1249.png"/><Relationship Id="rId379" Type="http://schemas.openxmlformats.org/officeDocument/2006/relationships/customXml" Target="../ink/ink1382.xml"/><Relationship Id="rId7" Type="http://schemas.openxmlformats.org/officeDocument/2006/relationships/image" Target="../media/image1182.png"/><Relationship Id="rId183" Type="http://schemas.openxmlformats.org/officeDocument/2006/relationships/image" Target="../media/image1270.png"/><Relationship Id="rId239" Type="http://schemas.openxmlformats.org/officeDocument/2006/relationships/customXml" Target="../ink/ink1311.xml"/><Relationship Id="rId390" Type="http://schemas.openxmlformats.org/officeDocument/2006/relationships/image" Target="../media/image1370.png"/><Relationship Id="rId404" Type="http://schemas.openxmlformats.org/officeDocument/2006/relationships/image" Target="../media/image1377.png"/><Relationship Id="rId446" Type="http://schemas.openxmlformats.org/officeDocument/2006/relationships/image" Target="../media/image1398.png"/><Relationship Id="rId250" Type="http://schemas.openxmlformats.org/officeDocument/2006/relationships/customXml" Target="../ink/ink1317.xml"/><Relationship Id="rId292" Type="http://schemas.openxmlformats.org/officeDocument/2006/relationships/customXml" Target="../ink/ink1338.xml"/><Relationship Id="rId306" Type="http://schemas.openxmlformats.org/officeDocument/2006/relationships/customXml" Target="../ink/ink1345.xml"/><Relationship Id="rId45" Type="http://schemas.openxmlformats.org/officeDocument/2006/relationships/image" Target="../media/image1201.png"/><Relationship Id="rId87" Type="http://schemas.openxmlformats.org/officeDocument/2006/relationships/image" Target="../media/image1222.png"/><Relationship Id="rId110" Type="http://schemas.openxmlformats.org/officeDocument/2006/relationships/customXml" Target="../ink/ink1246.xml"/><Relationship Id="rId348" Type="http://schemas.openxmlformats.org/officeDocument/2006/relationships/customXml" Target="../ink/ink1366.xml"/><Relationship Id="rId152" Type="http://schemas.openxmlformats.org/officeDocument/2006/relationships/customXml" Target="../ink/ink1267.xml"/><Relationship Id="rId194" Type="http://schemas.openxmlformats.org/officeDocument/2006/relationships/customXml" Target="../ink/ink1288.xml"/><Relationship Id="rId208" Type="http://schemas.openxmlformats.org/officeDocument/2006/relationships/image" Target="../media/image1282.png"/><Relationship Id="rId415" Type="http://schemas.openxmlformats.org/officeDocument/2006/relationships/customXml" Target="../ink/ink1400.xml"/><Relationship Id="rId261" Type="http://schemas.openxmlformats.org/officeDocument/2006/relationships/image" Target="../media/image1307.png"/><Relationship Id="rId14" Type="http://schemas.openxmlformats.org/officeDocument/2006/relationships/customXml" Target="../ink/ink1198.xml"/><Relationship Id="rId56" Type="http://schemas.openxmlformats.org/officeDocument/2006/relationships/customXml" Target="../ink/ink1219.xml"/><Relationship Id="rId317" Type="http://schemas.openxmlformats.org/officeDocument/2006/relationships/image" Target="../media/image1335.png"/><Relationship Id="rId359" Type="http://schemas.openxmlformats.org/officeDocument/2006/relationships/customXml" Target="../ink/ink1372.xml"/><Relationship Id="rId98" Type="http://schemas.openxmlformats.org/officeDocument/2006/relationships/customXml" Target="../ink/ink1240.xml"/><Relationship Id="rId121" Type="http://schemas.openxmlformats.org/officeDocument/2006/relationships/image" Target="../media/image1239.png"/><Relationship Id="rId163" Type="http://schemas.openxmlformats.org/officeDocument/2006/relationships/image" Target="../media/image1260.png"/><Relationship Id="rId219" Type="http://schemas.openxmlformats.org/officeDocument/2006/relationships/customXml" Target="../ink/ink1301.xml"/><Relationship Id="rId370" Type="http://schemas.openxmlformats.org/officeDocument/2006/relationships/image" Target="../media/image1360.png"/><Relationship Id="rId426" Type="http://schemas.openxmlformats.org/officeDocument/2006/relationships/image" Target="../media/image1388.png"/><Relationship Id="rId230" Type="http://schemas.openxmlformats.org/officeDocument/2006/relationships/image" Target="../media/image1293.png"/><Relationship Id="rId25" Type="http://schemas.openxmlformats.org/officeDocument/2006/relationships/image" Target="../media/image1191.png"/><Relationship Id="rId67" Type="http://schemas.openxmlformats.org/officeDocument/2006/relationships/image" Target="../media/image1212.png"/><Relationship Id="rId272" Type="http://schemas.openxmlformats.org/officeDocument/2006/relationships/customXml" Target="../ink/ink1328.xml"/><Relationship Id="rId328" Type="http://schemas.openxmlformats.org/officeDocument/2006/relationships/customXml" Target="../ink/ink1356.xml"/><Relationship Id="rId132" Type="http://schemas.openxmlformats.org/officeDocument/2006/relationships/customXml" Target="../ink/ink1257.xml"/><Relationship Id="rId174" Type="http://schemas.openxmlformats.org/officeDocument/2006/relationships/customXml" Target="../ink/ink1278.xml"/><Relationship Id="rId381" Type="http://schemas.openxmlformats.org/officeDocument/2006/relationships/customXml" Target="../ink/ink1383.xml"/><Relationship Id="rId241" Type="http://schemas.openxmlformats.org/officeDocument/2006/relationships/customXml" Target="../ink/ink1312.xml"/><Relationship Id="rId437" Type="http://schemas.openxmlformats.org/officeDocument/2006/relationships/customXml" Target="../ink/ink1411.xml"/><Relationship Id="rId36" Type="http://schemas.openxmlformats.org/officeDocument/2006/relationships/customXml" Target="../ink/ink1209.xml"/><Relationship Id="rId283" Type="http://schemas.openxmlformats.org/officeDocument/2006/relationships/image" Target="../media/image1318.png"/><Relationship Id="rId339" Type="http://schemas.openxmlformats.org/officeDocument/2006/relationships/image" Target="../media/image1345.png"/><Relationship Id="rId78" Type="http://schemas.openxmlformats.org/officeDocument/2006/relationships/customXml" Target="../ink/ink1230.xml"/><Relationship Id="rId101" Type="http://schemas.openxmlformats.org/officeDocument/2006/relationships/image" Target="../media/image1229.png"/><Relationship Id="rId143" Type="http://schemas.openxmlformats.org/officeDocument/2006/relationships/image" Target="../media/image1250.png"/><Relationship Id="rId185" Type="http://schemas.openxmlformats.org/officeDocument/2006/relationships/image" Target="../media/image1271.png"/><Relationship Id="rId350" Type="http://schemas.openxmlformats.org/officeDocument/2006/relationships/image" Target="../media/image1350.png"/><Relationship Id="rId406" Type="http://schemas.openxmlformats.org/officeDocument/2006/relationships/image" Target="../media/image1378.png"/><Relationship Id="rId9" Type="http://schemas.openxmlformats.org/officeDocument/2006/relationships/image" Target="../media/image1183.png"/><Relationship Id="rId210" Type="http://schemas.openxmlformats.org/officeDocument/2006/relationships/image" Target="../media/image1283.png"/><Relationship Id="rId392" Type="http://schemas.openxmlformats.org/officeDocument/2006/relationships/image" Target="../media/image1371.png"/><Relationship Id="rId448" Type="http://schemas.openxmlformats.org/officeDocument/2006/relationships/image" Target="../media/image1399.png"/><Relationship Id="rId252" Type="http://schemas.openxmlformats.org/officeDocument/2006/relationships/customXml" Target="../ink/ink1318.xml"/><Relationship Id="rId294" Type="http://schemas.openxmlformats.org/officeDocument/2006/relationships/customXml" Target="../ink/ink1339.xml"/><Relationship Id="rId308" Type="http://schemas.openxmlformats.org/officeDocument/2006/relationships/customXml" Target="../ink/ink1346.xml"/><Relationship Id="rId47" Type="http://schemas.openxmlformats.org/officeDocument/2006/relationships/image" Target="../media/image1202.png"/><Relationship Id="rId89" Type="http://schemas.openxmlformats.org/officeDocument/2006/relationships/image" Target="../media/image1223.png"/><Relationship Id="rId112" Type="http://schemas.openxmlformats.org/officeDocument/2006/relationships/customXml" Target="../ink/ink1247.xml"/><Relationship Id="rId154" Type="http://schemas.openxmlformats.org/officeDocument/2006/relationships/customXml" Target="../ink/ink1268.xml"/><Relationship Id="rId361" Type="http://schemas.openxmlformats.org/officeDocument/2006/relationships/customXml" Target="../ink/ink1373.xml"/><Relationship Id="rId196" Type="http://schemas.openxmlformats.org/officeDocument/2006/relationships/image" Target="../media/image1276.png"/><Relationship Id="rId417" Type="http://schemas.openxmlformats.org/officeDocument/2006/relationships/customXml" Target="../ink/ink1401.xml"/><Relationship Id="rId16" Type="http://schemas.openxmlformats.org/officeDocument/2006/relationships/customXml" Target="../ink/ink1199.xml"/><Relationship Id="rId221" Type="http://schemas.openxmlformats.org/officeDocument/2006/relationships/customXml" Target="../ink/ink1302.xml"/><Relationship Id="rId263" Type="http://schemas.openxmlformats.org/officeDocument/2006/relationships/image" Target="../media/image1308.png"/><Relationship Id="rId319" Type="http://schemas.openxmlformats.org/officeDocument/2006/relationships/image" Target="../media/image1336.png"/><Relationship Id="rId58" Type="http://schemas.openxmlformats.org/officeDocument/2006/relationships/customXml" Target="../ink/ink1220.xml"/><Relationship Id="rId123" Type="http://schemas.openxmlformats.org/officeDocument/2006/relationships/image" Target="../media/image1240.png"/><Relationship Id="rId330" Type="http://schemas.openxmlformats.org/officeDocument/2006/relationships/customXml" Target="../ink/ink1357.xml"/><Relationship Id="rId165" Type="http://schemas.openxmlformats.org/officeDocument/2006/relationships/image" Target="../media/image1261.png"/><Relationship Id="rId372" Type="http://schemas.openxmlformats.org/officeDocument/2006/relationships/image" Target="../media/image1361.png"/><Relationship Id="rId428" Type="http://schemas.openxmlformats.org/officeDocument/2006/relationships/image" Target="../media/image1389.png"/><Relationship Id="rId232" Type="http://schemas.openxmlformats.org/officeDocument/2006/relationships/image" Target="../media/image1294.png"/><Relationship Id="rId274" Type="http://schemas.openxmlformats.org/officeDocument/2006/relationships/customXml" Target="../ink/ink1329.xml"/><Relationship Id="rId27" Type="http://schemas.openxmlformats.org/officeDocument/2006/relationships/image" Target="../media/image1192.png"/><Relationship Id="rId69" Type="http://schemas.openxmlformats.org/officeDocument/2006/relationships/image" Target="../media/image1213.png"/><Relationship Id="rId134" Type="http://schemas.openxmlformats.org/officeDocument/2006/relationships/customXml" Target="../ink/ink1258.xml"/><Relationship Id="rId80" Type="http://schemas.openxmlformats.org/officeDocument/2006/relationships/customXml" Target="../ink/ink1231.xml"/><Relationship Id="rId176" Type="http://schemas.openxmlformats.org/officeDocument/2006/relationships/customXml" Target="../ink/ink1279.xml"/><Relationship Id="rId341" Type="http://schemas.openxmlformats.org/officeDocument/2006/relationships/image" Target="../media/image1346.png"/><Relationship Id="rId383" Type="http://schemas.openxmlformats.org/officeDocument/2006/relationships/customXml" Target="../ink/ink1384.xml"/><Relationship Id="rId439" Type="http://schemas.openxmlformats.org/officeDocument/2006/relationships/customXml" Target="../ink/ink1412.xml"/><Relationship Id="rId201" Type="http://schemas.openxmlformats.org/officeDocument/2006/relationships/customXml" Target="../ink/ink1292.xml"/><Relationship Id="rId243" Type="http://schemas.openxmlformats.org/officeDocument/2006/relationships/image" Target="../media/image1298.png"/><Relationship Id="rId285" Type="http://schemas.openxmlformats.org/officeDocument/2006/relationships/image" Target="../media/image1319.png"/><Relationship Id="rId38" Type="http://schemas.openxmlformats.org/officeDocument/2006/relationships/customXml" Target="../ink/ink1210.xml"/><Relationship Id="rId103" Type="http://schemas.openxmlformats.org/officeDocument/2006/relationships/image" Target="../media/image1230.png"/><Relationship Id="rId310" Type="http://schemas.openxmlformats.org/officeDocument/2006/relationships/customXml" Target="../ink/ink1347.xml"/><Relationship Id="rId91" Type="http://schemas.openxmlformats.org/officeDocument/2006/relationships/image" Target="../media/image1224.png"/><Relationship Id="rId145" Type="http://schemas.openxmlformats.org/officeDocument/2006/relationships/image" Target="../media/image1251.png"/><Relationship Id="rId187" Type="http://schemas.openxmlformats.org/officeDocument/2006/relationships/image" Target="../media/image1272.png"/><Relationship Id="rId352" Type="http://schemas.openxmlformats.org/officeDocument/2006/relationships/image" Target="../media/image1351.png"/><Relationship Id="rId394" Type="http://schemas.openxmlformats.org/officeDocument/2006/relationships/image" Target="../media/image1372.png"/><Relationship Id="rId408" Type="http://schemas.openxmlformats.org/officeDocument/2006/relationships/image" Target="../media/image1379.png"/><Relationship Id="rId212" Type="http://schemas.openxmlformats.org/officeDocument/2006/relationships/image" Target="../media/image1284.png"/><Relationship Id="rId254" Type="http://schemas.openxmlformats.org/officeDocument/2006/relationships/customXml" Target="../ink/ink1319.xml"/><Relationship Id="rId49" Type="http://schemas.openxmlformats.org/officeDocument/2006/relationships/image" Target="../media/image1203.png"/><Relationship Id="rId114" Type="http://schemas.openxmlformats.org/officeDocument/2006/relationships/customXml" Target="../ink/ink1248.xml"/><Relationship Id="rId296" Type="http://schemas.openxmlformats.org/officeDocument/2006/relationships/customXml" Target="../ink/ink1340.xml"/><Relationship Id="rId60" Type="http://schemas.openxmlformats.org/officeDocument/2006/relationships/customXml" Target="../ink/ink1221.xml"/><Relationship Id="rId156" Type="http://schemas.openxmlformats.org/officeDocument/2006/relationships/customXml" Target="../ink/ink1269.xml"/><Relationship Id="rId198" Type="http://schemas.openxmlformats.org/officeDocument/2006/relationships/image" Target="../media/image1277.png"/><Relationship Id="rId321" Type="http://schemas.openxmlformats.org/officeDocument/2006/relationships/image" Target="../media/image1337.png"/><Relationship Id="rId363" Type="http://schemas.openxmlformats.org/officeDocument/2006/relationships/customXml" Target="../ink/ink1374.xml"/><Relationship Id="rId419" Type="http://schemas.openxmlformats.org/officeDocument/2006/relationships/customXml" Target="../ink/ink1402.xml"/><Relationship Id="rId223" Type="http://schemas.openxmlformats.org/officeDocument/2006/relationships/customXml" Target="../ink/ink1303.xml"/><Relationship Id="rId430" Type="http://schemas.openxmlformats.org/officeDocument/2006/relationships/image" Target="../media/image1390.png"/><Relationship Id="rId18" Type="http://schemas.openxmlformats.org/officeDocument/2006/relationships/customXml" Target="../ink/ink1200.xml"/><Relationship Id="rId39" Type="http://schemas.openxmlformats.org/officeDocument/2006/relationships/image" Target="../media/image1198.png"/><Relationship Id="rId265" Type="http://schemas.openxmlformats.org/officeDocument/2006/relationships/image" Target="../media/image1309.png"/><Relationship Id="rId286" Type="http://schemas.openxmlformats.org/officeDocument/2006/relationships/customXml" Target="../ink/ink1335.xml"/><Relationship Id="rId50" Type="http://schemas.openxmlformats.org/officeDocument/2006/relationships/customXml" Target="../ink/ink1216.xml"/><Relationship Id="rId104" Type="http://schemas.openxmlformats.org/officeDocument/2006/relationships/customXml" Target="../ink/ink1243.xml"/><Relationship Id="rId125" Type="http://schemas.openxmlformats.org/officeDocument/2006/relationships/image" Target="../media/image1241.png"/><Relationship Id="rId146" Type="http://schemas.openxmlformats.org/officeDocument/2006/relationships/customXml" Target="../ink/ink1264.xml"/><Relationship Id="rId167" Type="http://schemas.openxmlformats.org/officeDocument/2006/relationships/image" Target="../media/image1262.png"/><Relationship Id="rId188" Type="http://schemas.openxmlformats.org/officeDocument/2006/relationships/customXml" Target="../ink/ink1285.xml"/><Relationship Id="rId311" Type="http://schemas.openxmlformats.org/officeDocument/2006/relationships/image" Target="../media/image1332.png"/><Relationship Id="rId332" Type="http://schemas.openxmlformats.org/officeDocument/2006/relationships/customXml" Target="../ink/ink1358.xml"/><Relationship Id="rId353" Type="http://schemas.openxmlformats.org/officeDocument/2006/relationships/customXml" Target="../ink/ink1369.xml"/><Relationship Id="rId374" Type="http://schemas.openxmlformats.org/officeDocument/2006/relationships/image" Target="../media/image1362.png"/><Relationship Id="rId395" Type="http://schemas.openxmlformats.org/officeDocument/2006/relationships/customXml" Target="../ink/ink1390.xml"/><Relationship Id="rId409" Type="http://schemas.openxmlformats.org/officeDocument/2006/relationships/customXml" Target="../ink/ink1397.xml"/><Relationship Id="rId71" Type="http://schemas.openxmlformats.org/officeDocument/2006/relationships/image" Target="../media/image1214.png"/><Relationship Id="rId92" Type="http://schemas.openxmlformats.org/officeDocument/2006/relationships/customXml" Target="../ink/ink1237.xml"/><Relationship Id="rId213" Type="http://schemas.openxmlformats.org/officeDocument/2006/relationships/customXml" Target="../ink/ink1298.xml"/><Relationship Id="rId234" Type="http://schemas.openxmlformats.org/officeDocument/2006/relationships/image" Target="../media/image1295.png"/><Relationship Id="rId420" Type="http://schemas.openxmlformats.org/officeDocument/2006/relationships/image" Target="../media/image1385.png"/><Relationship Id="rId2" Type="http://schemas.openxmlformats.org/officeDocument/2006/relationships/customXml" Target="../ink/ink1192.xml"/><Relationship Id="rId29" Type="http://schemas.openxmlformats.org/officeDocument/2006/relationships/image" Target="../media/image1193.png"/><Relationship Id="rId255" Type="http://schemas.openxmlformats.org/officeDocument/2006/relationships/image" Target="../media/image1304.png"/><Relationship Id="rId276" Type="http://schemas.openxmlformats.org/officeDocument/2006/relationships/customXml" Target="../ink/ink1330.xml"/><Relationship Id="rId297" Type="http://schemas.openxmlformats.org/officeDocument/2006/relationships/image" Target="../media/image1325.png"/><Relationship Id="rId441" Type="http://schemas.openxmlformats.org/officeDocument/2006/relationships/customXml" Target="../ink/ink1413.xml"/><Relationship Id="rId40" Type="http://schemas.openxmlformats.org/officeDocument/2006/relationships/customXml" Target="../ink/ink1211.xml"/><Relationship Id="rId115" Type="http://schemas.openxmlformats.org/officeDocument/2006/relationships/image" Target="../media/image1236.png"/><Relationship Id="rId136" Type="http://schemas.openxmlformats.org/officeDocument/2006/relationships/customXml" Target="../ink/ink1259.xml"/><Relationship Id="rId157" Type="http://schemas.openxmlformats.org/officeDocument/2006/relationships/image" Target="../media/image1257.png"/><Relationship Id="rId178" Type="http://schemas.openxmlformats.org/officeDocument/2006/relationships/customXml" Target="../ink/ink1280.xml"/><Relationship Id="rId301" Type="http://schemas.openxmlformats.org/officeDocument/2006/relationships/image" Target="../media/image1327.png"/><Relationship Id="rId322" Type="http://schemas.openxmlformats.org/officeDocument/2006/relationships/customXml" Target="../ink/ink1353.xml"/><Relationship Id="rId343" Type="http://schemas.openxmlformats.org/officeDocument/2006/relationships/image" Target="../media/image1347.png"/><Relationship Id="rId364" Type="http://schemas.openxmlformats.org/officeDocument/2006/relationships/image" Target="../media/image1357.png"/><Relationship Id="rId61" Type="http://schemas.openxmlformats.org/officeDocument/2006/relationships/image" Target="../media/image1209.png"/><Relationship Id="rId82" Type="http://schemas.openxmlformats.org/officeDocument/2006/relationships/customXml" Target="../ink/ink1232.xml"/><Relationship Id="rId199" Type="http://schemas.openxmlformats.org/officeDocument/2006/relationships/customXml" Target="../ink/ink1291.xml"/><Relationship Id="rId203" Type="http://schemas.openxmlformats.org/officeDocument/2006/relationships/customXml" Target="../ink/ink1293.xml"/><Relationship Id="rId385" Type="http://schemas.openxmlformats.org/officeDocument/2006/relationships/customXml" Target="../ink/ink1385.xml"/><Relationship Id="rId19" Type="http://schemas.openxmlformats.org/officeDocument/2006/relationships/image" Target="../media/image1188.png"/><Relationship Id="rId224" Type="http://schemas.openxmlformats.org/officeDocument/2006/relationships/image" Target="../media/image1290.png"/><Relationship Id="rId245" Type="http://schemas.openxmlformats.org/officeDocument/2006/relationships/image" Target="../media/image1299.png"/><Relationship Id="rId266" Type="http://schemas.openxmlformats.org/officeDocument/2006/relationships/customXml" Target="../ink/ink1325.xml"/><Relationship Id="rId287" Type="http://schemas.openxmlformats.org/officeDocument/2006/relationships/image" Target="../media/image1320.png"/><Relationship Id="rId410" Type="http://schemas.openxmlformats.org/officeDocument/2006/relationships/image" Target="../media/image1380.png"/><Relationship Id="rId431" Type="http://schemas.openxmlformats.org/officeDocument/2006/relationships/customXml" Target="../ink/ink1408.xml"/><Relationship Id="rId30" Type="http://schemas.openxmlformats.org/officeDocument/2006/relationships/customXml" Target="../ink/ink1206.xml"/><Relationship Id="rId105" Type="http://schemas.openxmlformats.org/officeDocument/2006/relationships/image" Target="../media/image1231.png"/><Relationship Id="rId126" Type="http://schemas.openxmlformats.org/officeDocument/2006/relationships/customXml" Target="../ink/ink1254.xml"/><Relationship Id="rId147" Type="http://schemas.openxmlformats.org/officeDocument/2006/relationships/image" Target="../media/image1252.png"/><Relationship Id="rId168" Type="http://schemas.openxmlformats.org/officeDocument/2006/relationships/customXml" Target="../ink/ink1275.xml"/><Relationship Id="rId312" Type="http://schemas.openxmlformats.org/officeDocument/2006/relationships/customXml" Target="../ink/ink1348.xml"/><Relationship Id="rId333" Type="http://schemas.openxmlformats.org/officeDocument/2006/relationships/image" Target="../media/image1342.png"/><Relationship Id="rId354" Type="http://schemas.openxmlformats.org/officeDocument/2006/relationships/image" Target="../media/image1352.png"/><Relationship Id="rId51" Type="http://schemas.openxmlformats.org/officeDocument/2006/relationships/image" Target="../media/image1204.png"/><Relationship Id="rId72" Type="http://schemas.openxmlformats.org/officeDocument/2006/relationships/customXml" Target="../ink/ink1227.xml"/><Relationship Id="rId93" Type="http://schemas.openxmlformats.org/officeDocument/2006/relationships/image" Target="../media/image1225.png"/><Relationship Id="rId189" Type="http://schemas.openxmlformats.org/officeDocument/2006/relationships/image" Target="../media/image1273.png"/><Relationship Id="rId375" Type="http://schemas.openxmlformats.org/officeDocument/2006/relationships/customXml" Target="../ink/ink1380.xml"/><Relationship Id="rId396" Type="http://schemas.openxmlformats.org/officeDocument/2006/relationships/image" Target="../media/image1373.png"/><Relationship Id="rId3" Type="http://schemas.openxmlformats.org/officeDocument/2006/relationships/image" Target="../media/image1180.png"/><Relationship Id="rId214" Type="http://schemas.openxmlformats.org/officeDocument/2006/relationships/image" Target="../media/image1285.png"/><Relationship Id="rId235" Type="http://schemas.openxmlformats.org/officeDocument/2006/relationships/customXml" Target="../ink/ink1309.xml"/><Relationship Id="rId256" Type="http://schemas.openxmlformats.org/officeDocument/2006/relationships/customXml" Target="../ink/ink1320.xml"/><Relationship Id="rId277" Type="http://schemas.openxmlformats.org/officeDocument/2006/relationships/image" Target="../media/image1315.png"/><Relationship Id="rId298" Type="http://schemas.openxmlformats.org/officeDocument/2006/relationships/customXml" Target="../ink/ink1341.xml"/><Relationship Id="rId400" Type="http://schemas.openxmlformats.org/officeDocument/2006/relationships/image" Target="../media/image1375.png"/><Relationship Id="rId421" Type="http://schemas.openxmlformats.org/officeDocument/2006/relationships/customXml" Target="../ink/ink1403.xml"/><Relationship Id="rId442" Type="http://schemas.openxmlformats.org/officeDocument/2006/relationships/image" Target="../media/image1396.png"/><Relationship Id="rId116" Type="http://schemas.openxmlformats.org/officeDocument/2006/relationships/customXml" Target="../ink/ink1249.xml"/><Relationship Id="rId137" Type="http://schemas.openxmlformats.org/officeDocument/2006/relationships/image" Target="../media/image1247.png"/><Relationship Id="rId158" Type="http://schemas.openxmlformats.org/officeDocument/2006/relationships/customXml" Target="../ink/ink1270.xml"/><Relationship Id="rId302" Type="http://schemas.openxmlformats.org/officeDocument/2006/relationships/customXml" Target="../ink/ink1343.xml"/><Relationship Id="rId323" Type="http://schemas.openxmlformats.org/officeDocument/2006/relationships/image" Target="../media/image287.png"/><Relationship Id="rId344" Type="http://schemas.openxmlformats.org/officeDocument/2006/relationships/customXml" Target="../ink/ink1364.xml"/><Relationship Id="rId20" Type="http://schemas.openxmlformats.org/officeDocument/2006/relationships/customXml" Target="../ink/ink1201.xml"/><Relationship Id="rId41" Type="http://schemas.openxmlformats.org/officeDocument/2006/relationships/image" Target="../media/image1199.png"/><Relationship Id="rId62" Type="http://schemas.openxmlformats.org/officeDocument/2006/relationships/customXml" Target="../ink/ink1222.xml"/><Relationship Id="rId83" Type="http://schemas.openxmlformats.org/officeDocument/2006/relationships/image" Target="../media/image1220.png"/><Relationship Id="rId179" Type="http://schemas.openxmlformats.org/officeDocument/2006/relationships/image" Target="../media/image1268.png"/><Relationship Id="rId365" Type="http://schemas.openxmlformats.org/officeDocument/2006/relationships/customXml" Target="../ink/ink1375.xml"/><Relationship Id="rId386" Type="http://schemas.openxmlformats.org/officeDocument/2006/relationships/image" Target="../media/image1368.png"/><Relationship Id="rId190" Type="http://schemas.openxmlformats.org/officeDocument/2006/relationships/customXml" Target="../ink/ink1286.xml"/><Relationship Id="rId204" Type="http://schemas.openxmlformats.org/officeDocument/2006/relationships/image" Target="../media/image1280.png"/><Relationship Id="rId225" Type="http://schemas.openxmlformats.org/officeDocument/2006/relationships/customXml" Target="../ink/ink1304.xml"/><Relationship Id="rId246" Type="http://schemas.openxmlformats.org/officeDocument/2006/relationships/customXml" Target="../ink/ink1315.xml"/><Relationship Id="rId267" Type="http://schemas.openxmlformats.org/officeDocument/2006/relationships/image" Target="../media/image1310.png"/><Relationship Id="rId288" Type="http://schemas.openxmlformats.org/officeDocument/2006/relationships/customXml" Target="../ink/ink1336.xml"/><Relationship Id="rId411" Type="http://schemas.openxmlformats.org/officeDocument/2006/relationships/customXml" Target="../ink/ink1398.xml"/><Relationship Id="rId432" Type="http://schemas.openxmlformats.org/officeDocument/2006/relationships/image" Target="../media/image1391.png"/><Relationship Id="rId106" Type="http://schemas.openxmlformats.org/officeDocument/2006/relationships/customXml" Target="../ink/ink1244.xml"/><Relationship Id="rId127" Type="http://schemas.openxmlformats.org/officeDocument/2006/relationships/image" Target="../media/image1242.png"/><Relationship Id="rId313" Type="http://schemas.openxmlformats.org/officeDocument/2006/relationships/image" Target="../media/image1333.png"/><Relationship Id="rId10" Type="http://schemas.openxmlformats.org/officeDocument/2006/relationships/customXml" Target="../ink/ink1196.xml"/><Relationship Id="rId31" Type="http://schemas.openxmlformats.org/officeDocument/2006/relationships/image" Target="../media/image1194.png"/><Relationship Id="rId52" Type="http://schemas.openxmlformats.org/officeDocument/2006/relationships/customXml" Target="../ink/ink1217.xml"/><Relationship Id="rId73" Type="http://schemas.openxmlformats.org/officeDocument/2006/relationships/image" Target="../media/image1215.png"/><Relationship Id="rId94" Type="http://schemas.openxmlformats.org/officeDocument/2006/relationships/customXml" Target="../ink/ink1238.xml"/><Relationship Id="rId148" Type="http://schemas.openxmlformats.org/officeDocument/2006/relationships/customXml" Target="../ink/ink1265.xml"/><Relationship Id="rId169" Type="http://schemas.openxmlformats.org/officeDocument/2006/relationships/image" Target="../media/image1263.png"/><Relationship Id="rId334" Type="http://schemas.openxmlformats.org/officeDocument/2006/relationships/customXml" Target="../ink/ink1359.xml"/><Relationship Id="rId355" Type="http://schemas.openxmlformats.org/officeDocument/2006/relationships/customXml" Target="../ink/ink1370.xml"/><Relationship Id="rId376" Type="http://schemas.openxmlformats.org/officeDocument/2006/relationships/image" Target="../media/image1363.png"/><Relationship Id="rId397" Type="http://schemas.openxmlformats.org/officeDocument/2006/relationships/customXml" Target="../ink/ink1391.xml"/><Relationship Id="rId4" Type="http://schemas.openxmlformats.org/officeDocument/2006/relationships/customXml" Target="../ink/ink1193.xml"/><Relationship Id="rId180" Type="http://schemas.openxmlformats.org/officeDocument/2006/relationships/customXml" Target="../ink/ink1281.xml"/><Relationship Id="rId215" Type="http://schemas.openxmlformats.org/officeDocument/2006/relationships/customXml" Target="../ink/ink1299.xml"/><Relationship Id="rId236" Type="http://schemas.openxmlformats.org/officeDocument/2006/relationships/image" Target="../media/image1296.png"/><Relationship Id="rId257" Type="http://schemas.openxmlformats.org/officeDocument/2006/relationships/image" Target="../media/image1305.png"/><Relationship Id="rId278" Type="http://schemas.openxmlformats.org/officeDocument/2006/relationships/customXml" Target="../ink/ink1331.xml"/><Relationship Id="rId401" Type="http://schemas.openxmlformats.org/officeDocument/2006/relationships/customXml" Target="../ink/ink1393.xml"/><Relationship Id="rId422" Type="http://schemas.openxmlformats.org/officeDocument/2006/relationships/image" Target="../media/image1386.png"/><Relationship Id="rId443" Type="http://schemas.openxmlformats.org/officeDocument/2006/relationships/customXml" Target="../ink/ink1414.xml"/><Relationship Id="rId303" Type="http://schemas.openxmlformats.org/officeDocument/2006/relationships/image" Target="../media/image1328.png"/><Relationship Id="rId42" Type="http://schemas.openxmlformats.org/officeDocument/2006/relationships/customXml" Target="../ink/ink1212.xml"/><Relationship Id="rId84" Type="http://schemas.openxmlformats.org/officeDocument/2006/relationships/customXml" Target="../ink/ink1233.xml"/><Relationship Id="rId138" Type="http://schemas.openxmlformats.org/officeDocument/2006/relationships/customXml" Target="../ink/ink1260.xml"/><Relationship Id="rId345" Type="http://schemas.openxmlformats.org/officeDocument/2006/relationships/image" Target="../media/image1348.png"/><Relationship Id="rId387" Type="http://schemas.openxmlformats.org/officeDocument/2006/relationships/customXml" Target="../ink/ink1386.xml"/><Relationship Id="rId191" Type="http://schemas.openxmlformats.org/officeDocument/2006/relationships/image" Target="../media/image1274.png"/><Relationship Id="rId205" Type="http://schemas.openxmlformats.org/officeDocument/2006/relationships/customXml" Target="../ink/ink1294.xml"/><Relationship Id="rId247" Type="http://schemas.openxmlformats.org/officeDocument/2006/relationships/image" Target="../media/image1300.png"/><Relationship Id="rId412" Type="http://schemas.openxmlformats.org/officeDocument/2006/relationships/image" Target="../media/image1381.png"/><Relationship Id="rId107" Type="http://schemas.openxmlformats.org/officeDocument/2006/relationships/image" Target="../media/image1232.png"/><Relationship Id="rId289" Type="http://schemas.openxmlformats.org/officeDocument/2006/relationships/image" Target="../media/image1321.png"/><Relationship Id="rId11" Type="http://schemas.openxmlformats.org/officeDocument/2006/relationships/image" Target="../media/image1184.png"/><Relationship Id="rId53" Type="http://schemas.openxmlformats.org/officeDocument/2006/relationships/image" Target="../media/image1205.png"/><Relationship Id="rId149" Type="http://schemas.openxmlformats.org/officeDocument/2006/relationships/image" Target="../media/image1253.png"/><Relationship Id="rId314" Type="http://schemas.openxmlformats.org/officeDocument/2006/relationships/customXml" Target="../ink/ink1349.xml"/><Relationship Id="rId356" Type="http://schemas.openxmlformats.org/officeDocument/2006/relationships/image" Target="../media/image1353.png"/><Relationship Id="rId398" Type="http://schemas.openxmlformats.org/officeDocument/2006/relationships/image" Target="../media/image1374.png"/><Relationship Id="rId95" Type="http://schemas.openxmlformats.org/officeDocument/2006/relationships/image" Target="../media/image1226.png"/><Relationship Id="rId160" Type="http://schemas.openxmlformats.org/officeDocument/2006/relationships/customXml" Target="../ink/ink1271.xml"/><Relationship Id="rId216" Type="http://schemas.openxmlformats.org/officeDocument/2006/relationships/image" Target="../media/image1286.png"/><Relationship Id="rId423" Type="http://schemas.openxmlformats.org/officeDocument/2006/relationships/customXml" Target="../ink/ink1404.xml"/><Relationship Id="rId258" Type="http://schemas.openxmlformats.org/officeDocument/2006/relationships/customXml" Target="../ink/ink1321.xml"/><Relationship Id="rId22" Type="http://schemas.openxmlformats.org/officeDocument/2006/relationships/customXml" Target="../ink/ink1202.xml"/><Relationship Id="rId64" Type="http://schemas.openxmlformats.org/officeDocument/2006/relationships/customXml" Target="../ink/ink1223.xml"/><Relationship Id="rId118" Type="http://schemas.openxmlformats.org/officeDocument/2006/relationships/customXml" Target="../ink/ink1250.xml"/><Relationship Id="rId325" Type="http://schemas.openxmlformats.org/officeDocument/2006/relationships/image" Target="../media/image1338.png"/><Relationship Id="rId367" Type="http://schemas.openxmlformats.org/officeDocument/2006/relationships/customXml" Target="../ink/ink1376.xml"/><Relationship Id="rId171" Type="http://schemas.openxmlformats.org/officeDocument/2006/relationships/image" Target="../media/image1264.png"/><Relationship Id="rId227" Type="http://schemas.openxmlformats.org/officeDocument/2006/relationships/customXml" Target="../ink/ink1305.xml"/><Relationship Id="rId269" Type="http://schemas.openxmlformats.org/officeDocument/2006/relationships/image" Target="../media/image1311.png"/><Relationship Id="rId434" Type="http://schemas.openxmlformats.org/officeDocument/2006/relationships/image" Target="../media/image1392.png"/><Relationship Id="rId33" Type="http://schemas.openxmlformats.org/officeDocument/2006/relationships/image" Target="../media/image1195.png"/><Relationship Id="rId129" Type="http://schemas.openxmlformats.org/officeDocument/2006/relationships/image" Target="../media/image1243.png"/><Relationship Id="rId280" Type="http://schemas.openxmlformats.org/officeDocument/2006/relationships/customXml" Target="../ink/ink1332.xml"/><Relationship Id="rId336" Type="http://schemas.openxmlformats.org/officeDocument/2006/relationships/customXml" Target="../ink/ink1360.xml"/><Relationship Id="rId75" Type="http://schemas.openxmlformats.org/officeDocument/2006/relationships/image" Target="../media/image1216.png"/><Relationship Id="rId140" Type="http://schemas.openxmlformats.org/officeDocument/2006/relationships/customXml" Target="../ink/ink1261.xml"/><Relationship Id="rId182" Type="http://schemas.openxmlformats.org/officeDocument/2006/relationships/customXml" Target="../ink/ink1282.xml"/><Relationship Id="rId378" Type="http://schemas.openxmlformats.org/officeDocument/2006/relationships/image" Target="../media/image1364.png"/><Relationship Id="rId403" Type="http://schemas.openxmlformats.org/officeDocument/2006/relationships/customXml" Target="../ink/ink1394.xml"/><Relationship Id="rId6" Type="http://schemas.openxmlformats.org/officeDocument/2006/relationships/customXml" Target="../ink/ink1194.xml"/><Relationship Id="rId238" Type="http://schemas.openxmlformats.org/officeDocument/2006/relationships/image" Target="../media/image1297.png"/><Relationship Id="rId445" Type="http://schemas.openxmlformats.org/officeDocument/2006/relationships/customXml" Target="../ink/ink1415.xml"/><Relationship Id="rId291" Type="http://schemas.openxmlformats.org/officeDocument/2006/relationships/image" Target="../media/image1322.png"/><Relationship Id="rId305" Type="http://schemas.openxmlformats.org/officeDocument/2006/relationships/image" Target="../media/image1329.png"/><Relationship Id="rId347" Type="http://schemas.openxmlformats.org/officeDocument/2006/relationships/image" Target="../media/image1349.png"/><Relationship Id="rId44" Type="http://schemas.openxmlformats.org/officeDocument/2006/relationships/customXml" Target="../ink/ink1213.xml"/><Relationship Id="rId86" Type="http://schemas.openxmlformats.org/officeDocument/2006/relationships/customXml" Target="../ink/ink1234.xml"/><Relationship Id="rId151" Type="http://schemas.openxmlformats.org/officeDocument/2006/relationships/image" Target="../media/image1254.png"/><Relationship Id="rId389" Type="http://schemas.openxmlformats.org/officeDocument/2006/relationships/customXml" Target="../ink/ink1387.xml"/><Relationship Id="rId193" Type="http://schemas.openxmlformats.org/officeDocument/2006/relationships/image" Target="../media/image1275.png"/><Relationship Id="rId207" Type="http://schemas.openxmlformats.org/officeDocument/2006/relationships/customXml" Target="../ink/ink1295.xml"/><Relationship Id="rId249" Type="http://schemas.openxmlformats.org/officeDocument/2006/relationships/image" Target="../media/image1301.png"/><Relationship Id="rId414" Type="http://schemas.openxmlformats.org/officeDocument/2006/relationships/image" Target="../media/image1382.png"/><Relationship Id="rId13" Type="http://schemas.openxmlformats.org/officeDocument/2006/relationships/image" Target="../media/image1185.png"/><Relationship Id="rId109" Type="http://schemas.openxmlformats.org/officeDocument/2006/relationships/image" Target="../media/image1233.png"/><Relationship Id="rId260" Type="http://schemas.openxmlformats.org/officeDocument/2006/relationships/customXml" Target="../ink/ink1322.xml"/><Relationship Id="rId316" Type="http://schemas.openxmlformats.org/officeDocument/2006/relationships/customXml" Target="../ink/ink1350.xml"/><Relationship Id="rId55" Type="http://schemas.openxmlformats.org/officeDocument/2006/relationships/image" Target="../media/image1206.png"/><Relationship Id="rId97" Type="http://schemas.openxmlformats.org/officeDocument/2006/relationships/image" Target="../media/image1227.png"/><Relationship Id="rId120" Type="http://schemas.openxmlformats.org/officeDocument/2006/relationships/customXml" Target="../ink/ink1251.xml"/><Relationship Id="rId358" Type="http://schemas.openxmlformats.org/officeDocument/2006/relationships/image" Target="../media/image1354.png"/><Relationship Id="rId162" Type="http://schemas.openxmlformats.org/officeDocument/2006/relationships/customXml" Target="../ink/ink1272.xml"/><Relationship Id="rId218" Type="http://schemas.openxmlformats.org/officeDocument/2006/relationships/image" Target="../media/image1287.png"/><Relationship Id="rId425" Type="http://schemas.openxmlformats.org/officeDocument/2006/relationships/customXml" Target="../ink/ink1405.xml"/><Relationship Id="rId271" Type="http://schemas.openxmlformats.org/officeDocument/2006/relationships/image" Target="../media/image1312.png"/><Relationship Id="rId24" Type="http://schemas.openxmlformats.org/officeDocument/2006/relationships/customXml" Target="../ink/ink1203.xml"/><Relationship Id="rId66" Type="http://schemas.openxmlformats.org/officeDocument/2006/relationships/customXml" Target="../ink/ink1224.xml"/><Relationship Id="rId131" Type="http://schemas.openxmlformats.org/officeDocument/2006/relationships/image" Target="../media/image1244.png"/><Relationship Id="rId327" Type="http://schemas.openxmlformats.org/officeDocument/2006/relationships/image" Target="../media/image1339.png"/><Relationship Id="rId369" Type="http://schemas.openxmlformats.org/officeDocument/2006/relationships/customXml" Target="../ink/ink1377.xml"/><Relationship Id="rId173" Type="http://schemas.openxmlformats.org/officeDocument/2006/relationships/image" Target="../media/image1265.png"/><Relationship Id="rId229" Type="http://schemas.openxmlformats.org/officeDocument/2006/relationships/customXml" Target="../ink/ink1306.xml"/><Relationship Id="rId380" Type="http://schemas.openxmlformats.org/officeDocument/2006/relationships/image" Target="../media/image1365.png"/><Relationship Id="rId436" Type="http://schemas.openxmlformats.org/officeDocument/2006/relationships/image" Target="../media/image1393.png"/><Relationship Id="rId240" Type="http://schemas.openxmlformats.org/officeDocument/2006/relationships/image" Target="../media/image14.png"/><Relationship Id="rId35" Type="http://schemas.openxmlformats.org/officeDocument/2006/relationships/image" Target="../media/image1196.png"/><Relationship Id="rId77" Type="http://schemas.openxmlformats.org/officeDocument/2006/relationships/image" Target="../media/image1217.png"/><Relationship Id="rId100" Type="http://schemas.openxmlformats.org/officeDocument/2006/relationships/customXml" Target="../ink/ink1241.xml"/><Relationship Id="rId282" Type="http://schemas.openxmlformats.org/officeDocument/2006/relationships/customXml" Target="../ink/ink1333.xml"/><Relationship Id="rId338" Type="http://schemas.openxmlformats.org/officeDocument/2006/relationships/customXml" Target="../ink/ink1361.xml"/><Relationship Id="rId8" Type="http://schemas.openxmlformats.org/officeDocument/2006/relationships/customXml" Target="../ink/ink1195.xml"/><Relationship Id="rId142" Type="http://schemas.openxmlformats.org/officeDocument/2006/relationships/customXml" Target="../ink/ink1262.xml"/><Relationship Id="rId184" Type="http://schemas.openxmlformats.org/officeDocument/2006/relationships/customXml" Target="../ink/ink1283.xml"/><Relationship Id="rId391" Type="http://schemas.openxmlformats.org/officeDocument/2006/relationships/customXml" Target="../ink/ink1388.xml"/><Relationship Id="rId405" Type="http://schemas.openxmlformats.org/officeDocument/2006/relationships/customXml" Target="../ink/ink1395.xml"/><Relationship Id="rId447" Type="http://schemas.openxmlformats.org/officeDocument/2006/relationships/customXml" Target="../ink/ink1416.xml"/><Relationship Id="rId251" Type="http://schemas.openxmlformats.org/officeDocument/2006/relationships/image" Target="../media/image1302.png"/><Relationship Id="rId46" Type="http://schemas.openxmlformats.org/officeDocument/2006/relationships/customXml" Target="../ink/ink1214.xml"/><Relationship Id="rId293" Type="http://schemas.openxmlformats.org/officeDocument/2006/relationships/image" Target="../media/image1323.png"/><Relationship Id="rId307" Type="http://schemas.openxmlformats.org/officeDocument/2006/relationships/image" Target="../media/image1330.png"/><Relationship Id="rId349" Type="http://schemas.openxmlformats.org/officeDocument/2006/relationships/customXml" Target="../ink/ink1367.xml"/><Relationship Id="rId88" Type="http://schemas.openxmlformats.org/officeDocument/2006/relationships/customXml" Target="../ink/ink1235.xml"/><Relationship Id="rId111" Type="http://schemas.openxmlformats.org/officeDocument/2006/relationships/image" Target="../media/image1234.png"/><Relationship Id="rId153" Type="http://schemas.openxmlformats.org/officeDocument/2006/relationships/image" Target="../media/image1255.png"/><Relationship Id="rId195" Type="http://schemas.openxmlformats.org/officeDocument/2006/relationships/customXml" Target="../ink/ink1289.xml"/><Relationship Id="rId209" Type="http://schemas.openxmlformats.org/officeDocument/2006/relationships/customXml" Target="../ink/ink1296.xml"/><Relationship Id="rId360" Type="http://schemas.openxmlformats.org/officeDocument/2006/relationships/image" Target="../media/image1355.png"/><Relationship Id="rId416" Type="http://schemas.openxmlformats.org/officeDocument/2006/relationships/image" Target="../media/image1383.png"/><Relationship Id="rId220" Type="http://schemas.openxmlformats.org/officeDocument/2006/relationships/image" Target="../media/image1288.png"/><Relationship Id="rId15" Type="http://schemas.openxmlformats.org/officeDocument/2006/relationships/image" Target="../media/image1186.png"/><Relationship Id="rId57" Type="http://schemas.openxmlformats.org/officeDocument/2006/relationships/image" Target="../media/image1207.png"/><Relationship Id="rId262" Type="http://schemas.openxmlformats.org/officeDocument/2006/relationships/customXml" Target="../ink/ink1323.xml"/><Relationship Id="rId318" Type="http://schemas.openxmlformats.org/officeDocument/2006/relationships/customXml" Target="../ink/ink1351.xml"/><Relationship Id="rId99" Type="http://schemas.openxmlformats.org/officeDocument/2006/relationships/image" Target="../media/image1228.png"/><Relationship Id="rId122" Type="http://schemas.openxmlformats.org/officeDocument/2006/relationships/customXml" Target="../ink/ink1252.xml"/><Relationship Id="rId164" Type="http://schemas.openxmlformats.org/officeDocument/2006/relationships/customXml" Target="../ink/ink1273.xml"/><Relationship Id="rId371" Type="http://schemas.openxmlformats.org/officeDocument/2006/relationships/customXml" Target="../ink/ink1378.xml"/><Relationship Id="rId427" Type="http://schemas.openxmlformats.org/officeDocument/2006/relationships/customXml" Target="../ink/ink1406.xml"/><Relationship Id="rId26" Type="http://schemas.openxmlformats.org/officeDocument/2006/relationships/customXml" Target="../ink/ink1204.xml"/><Relationship Id="rId231" Type="http://schemas.openxmlformats.org/officeDocument/2006/relationships/customXml" Target="../ink/ink1307.xml"/><Relationship Id="rId273" Type="http://schemas.openxmlformats.org/officeDocument/2006/relationships/image" Target="../media/image1313.png"/><Relationship Id="rId329" Type="http://schemas.openxmlformats.org/officeDocument/2006/relationships/image" Target="../media/image1340.png"/><Relationship Id="rId68" Type="http://schemas.openxmlformats.org/officeDocument/2006/relationships/customXml" Target="../ink/ink1225.xml"/><Relationship Id="rId133" Type="http://schemas.openxmlformats.org/officeDocument/2006/relationships/image" Target="../media/image1245.png"/><Relationship Id="rId175" Type="http://schemas.openxmlformats.org/officeDocument/2006/relationships/image" Target="../media/image1266.png"/><Relationship Id="rId340" Type="http://schemas.openxmlformats.org/officeDocument/2006/relationships/customXml" Target="../ink/ink1362.xml"/><Relationship Id="rId200" Type="http://schemas.openxmlformats.org/officeDocument/2006/relationships/image" Target="../media/image1278.png"/><Relationship Id="rId382" Type="http://schemas.openxmlformats.org/officeDocument/2006/relationships/image" Target="../media/image1366.png"/><Relationship Id="rId438" Type="http://schemas.openxmlformats.org/officeDocument/2006/relationships/image" Target="../media/image1394.png"/><Relationship Id="rId242" Type="http://schemas.openxmlformats.org/officeDocument/2006/relationships/customXml" Target="../ink/ink1313.xml"/><Relationship Id="rId284" Type="http://schemas.openxmlformats.org/officeDocument/2006/relationships/customXml" Target="../ink/ink1334.xml"/><Relationship Id="rId37" Type="http://schemas.openxmlformats.org/officeDocument/2006/relationships/image" Target="../media/image1197.png"/><Relationship Id="rId79" Type="http://schemas.openxmlformats.org/officeDocument/2006/relationships/image" Target="../media/image1218.png"/><Relationship Id="rId102" Type="http://schemas.openxmlformats.org/officeDocument/2006/relationships/customXml" Target="../ink/ink1242.xml"/><Relationship Id="rId144" Type="http://schemas.openxmlformats.org/officeDocument/2006/relationships/customXml" Target="../ink/ink1263.xml"/><Relationship Id="rId90" Type="http://schemas.openxmlformats.org/officeDocument/2006/relationships/customXml" Target="../ink/ink1236.xml"/><Relationship Id="rId186" Type="http://schemas.openxmlformats.org/officeDocument/2006/relationships/customXml" Target="../ink/ink1284.xml"/><Relationship Id="rId351" Type="http://schemas.openxmlformats.org/officeDocument/2006/relationships/customXml" Target="../ink/ink1368.xml"/><Relationship Id="rId393" Type="http://schemas.openxmlformats.org/officeDocument/2006/relationships/customXml" Target="../ink/ink1389.xml"/><Relationship Id="rId407" Type="http://schemas.openxmlformats.org/officeDocument/2006/relationships/customXml" Target="../ink/ink1396.xml"/><Relationship Id="rId211" Type="http://schemas.openxmlformats.org/officeDocument/2006/relationships/customXml" Target="../ink/ink1297.xml"/><Relationship Id="rId253" Type="http://schemas.openxmlformats.org/officeDocument/2006/relationships/image" Target="../media/image1303.png"/><Relationship Id="rId295" Type="http://schemas.openxmlformats.org/officeDocument/2006/relationships/image" Target="../media/image1324.png"/><Relationship Id="rId309" Type="http://schemas.openxmlformats.org/officeDocument/2006/relationships/image" Target="../media/image1331.png"/><Relationship Id="rId48" Type="http://schemas.openxmlformats.org/officeDocument/2006/relationships/customXml" Target="../ink/ink1215.xml"/><Relationship Id="rId113" Type="http://schemas.openxmlformats.org/officeDocument/2006/relationships/image" Target="../media/image1235.png"/><Relationship Id="rId320" Type="http://schemas.openxmlformats.org/officeDocument/2006/relationships/customXml" Target="../ink/ink1352.xml"/><Relationship Id="rId155" Type="http://schemas.openxmlformats.org/officeDocument/2006/relationships/image" Target="../media/image1256.png"/><Relationship Id="rId197" Type="http://schemas.openxmlformats.org/officeDocument/2006/relationships/customXml" Target="../ink/ink1290.xml"/><Relationship Id="rId362" Type="http://schemas.openxmlformats.org/officeDocument/2006/relationships/image" Target="../media/image1356.png"/><Relationship Id="rId418" Type="http://schemas.openxmlformats.org/officeDocument/2006/relationships/image" Target="../media/image1384.png"/><Relationship Id="rId222" Type="http://schemas.openxmlformats.org/officeDocument/2006/relationships/image" Target="../media/image1289.png"/><Relationship Id="rId264" Type="http://schemas.openxmlformats.org/officeDocument/2006/relationships/customXml" Target="../ink/ink1324.xml"/><Relationship Id="rId17" Type="http://schemas.openxmlformats.org/officeDocument/2006/relationships/image" Target="../media/image1187.png"/><Relationship Id="rId59" Type="http://schemas.openxmlformats.org/officeDocument/2006/relationships/image" Target="../media/image1208.png"/><Relationship Id="rId124" Type="http://schemas.openxmlformats.org/officeDocument/2006/relationships/customXml" Target="../ink/ink1253.xml"/><Relationship Id="rId70" Type="http://schemas.openxmlformats.org/officeDocument/2006/relationships/customXml" Target="../ink/ink1226.xml"/><Relationship Id="rId166" Type="http://schemas.openxmlformats.org/officeDocument/2006/relationships/customXml" Target="../ink/ink1274.xml"/><Relationship Id="rId331" Type="http://schemas.openxmlformats.org/officeDocument/2006/relationships/image" Target="../media/image1341.png"/><Relationship Id="rId373" Type="http://schemas.openxmlformats.org/officeDocument/2006/relationships/customXml" Target="../ink/ink1379.xml"/><Relationship Id="rId429" Type="http://schemas.openxmlformats.org/officeDocument/2006/relationships/customXml" Target="../ink/ink140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08.xml"/><Relationship Id="rId440" Type="http://schemas.openxmlformats.org/officeDocument/2006/relationships/image" Target="../media/image1395.png"/><Relationship Id="rId28" Type="http://schemas.openxmlformats.org/officeDocument/2006/relationships/customXml" Target="../ink/ink1205.xml"/><Relationship Id="rId275" Type="http://schemas.openxmlformats.org/officeDocument/2006/relationships/image" Target="../media/image1314.png"/><Relationship Id="rId300" Type="http://schemas.openxmlformats.org/officeDocument/2006/relationships/customXml" Target="../ink/ink1342.xml"/><Relationship Id="rId81" Type="http://schemas.openxmlformats.org/officeDocument/2006/relationships/image" Target="../media/image1219.png"/><Relationship Id="rId135" Type="http://schemas.openxmlformats.org/officeDocument/2006/relationships/image" Target="../media/image1246.png"/><Relationship Id="rId177" Type="http://schemas.openxmlformats.org/officeDocument/2006/relationships/image" Target="../media/image1267.png"/><Relationship Id="rId342" Type="http://schemas.openxmlformats.org/officeDocument/2006/relationships/customXml" Target="../ink/ink1363.xml"/><Relationship Id="rId384" Type="http://schemas.openxmlformats.org/officeDocument/2006/relationships/image" Target="../media/image1367.png"/><Relationship Id="rId202" Type="http://schemas.openxmlformats.org/officeDocument/2006/relationships/image" Target="../media/image1279.png"/><Relationship Id="rId244" Type="http://schemas.openxmlformats.org/officeDocument/2006/relationships/customXml" Target="../ink/ink13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FDBF-C2B8-70C0-372D-545AB846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Problem Solving - I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115458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CB5332-0886-0E9A-6561-DBF1EDB73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8"/>
          <a:stretch/>
        </p:blipFill>
        <p:spPr>
          <a:xfrm>
            <a:off x="6514289" y="314074"/>
            <a:ext cx="5267668" cy="3862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F4849-33E5-B597-08C1-91D70D101375}"/>
              </a:ext>
            </a:extLst>
          </p:cNvPr>
          <p:cNvSpPr txBox="1"/>
          <p:nvPr/>
        </p:nvSpPr>
        <p:spPr>
          <a:xfrm>
            <a:off x="231197" y="495710"/>
            <a:ext cx="609426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Lowest Common Ancestor (LCA) of two nodes in a BST [8 Marks]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lowest common ancestor (LCA) of two nodes x and y in the BST is the lowest (i.e., deepest) node that has both x and y as descendants. In other words, the LCA of x and y is the shared ancestor of x and y that is located farthest from the root.</a:t>
            </a:r>
            <a:endParaRPr lang="en-US" dirty="0"/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Corner Case: if y lies in the subtree rooted at node x, then x is the LCA; otherwise, if x lies in the subtree rooted at node y, then y is the LCA.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4846E-54F5-DC7B-3C20-114DAF2C2B8A}"/>
              </a:ext>
            </a:extLst>
          </p:cNvPr>
          <p:cNvGrpSpPr/>
          <p:nvPr/>
        </p:nvGrpSpPr>
        <p:grpSpPr>
          <a:xfrm>
            <a:off x="9400598" y="1738816"/>
            <a:ext cx="154800" cy="149040"/>
            <a:chOff x="9400598" y="1738816"/>
            <a:chExt cx="15480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3DAAEB-9713-0B73-DDB4-FEEF9A2FD07D}"/>
                    </a:ext>
                  </a:extLst>
                </p14:cNvPr>
                <p14:cNvContentPartPr/>
                <p14:nvPr/>
              </p14:nvContentPartPr>
              <p14:xfrm>
                <a:off x="9400598" y="1748896"/>
                <a:ext cx="11160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3DAAEB-9713-0B73-DDB4-FEEF9A2FD0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2958" y="1731256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2DD984-5BA4-A072-D1B7-DEE3DDAEACB6}"/>
                    </a:ext>
                  </a:extLst>
                </p14:cNvPr>
                <p14:cNvContentPartPr/>
                <p14:nvPr/>
              </p14:nvContentPartPr>
              <p14:xfrm>
                <a:off x="9453158" y="1738816"/>
                <a:ext cx="102240" cy="149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2DD984-5BA4-A072-D1B7-DEE3DDAEAC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5518" y="1720816"/>
                  <a:ext cx="13788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FF8CD28-DBAF-5DB4-0939-1BF2C5C66FD5}"/>
                  </a:ext>
                </a:extLst>
              </p14:cNvPr>
              <p14:cNvContentPartPr/>
              <p14:nvPr/>
            </p14:nvContentPartPr>
            <p14:xfrm>
              <a:off x="5922998" y="3662656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FF8CD28-DBAF-5DB4-0939-1BF2C5C66F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5358" y="36450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8B27430-4F84-8AB2-2C1E-8F0A0D795A0A}"/>
              </a:ext>
            </a:extLst>
          </p:cNvPr>
          <p:cNvGrpSpPr/>
          <p:nvPr/>
        </p:nvGrpSpPr>
        <p:grpSpPr>
          <a:xfrm>
            <a:off x="9396638" y="1506976"/>
            <a:ext cx="174960" cy="119520"/>
            <a:chOff x="9396638" y="1506976"/>
            <a:chExt cx="17496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FE22F5-4059-3150-7D2A-8FDA66213225}"/>
                    </a:ext>
                  </a:extLst>
                </p14:cNvPr>
                <p14:cNvContentPartPr/>
                <p14:nvPr/>
              </p14:nvContentPartPr>
              <p14:xfrm>
                <a:off x="9396638" y="1506976"/>
                <a:ext cx="104760" cy="9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FE22F5-4059-3150-7D2A-8FDA6621322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8638" y="1489336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E0E941-7EB7-DCB2-5FB0-D226F48F139A}"/>
                    </a:ext>
                  </a:extLst>
                </p14:cNvPr>
                <p14:cNvContentPartPr/>
                <p14:nvPr/>
              </p14:nvContentPartPr>
              <p14:xfrm>
                <a:off x="9396998" y="1514176"/>
                <a:ext cx="174600" cy="11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E0E941-7EB7-DCB2-5FB0-D226F48F13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9358" y="1496536"/>
                  <a:ext cx="21024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AE87EB3-CB6F-AB87-FB39-C8AB13E2419D}"/>
                  </a:ext>
                </a:extLst>
              </p14:cNvPr>
              <p14:cNvContentPartPr/>
              <p14:nvPr/>
            </p14:nvContentPartPr>
            <p14:xfrm>
              <a:off x="4247558" y="944656"/>
              <a:ext cx="1209240" cy="6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AE87EB3-CB6F-AB87-FB39-C8AB13E241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9558" y="927016"/>
                <a:ext cx="1244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692865-7900-E911-620C-9F4D3A88D430}"/>
                  </a:ext>
                </a:extLst>
              </p14:cNvPr>
              <p14:cNvContentPartPr/>
              <p14:nvPr/>
            </p14:nvContentPartPr>
            <p14:xfrm>
              <a:off x="3166838" y="945736"/>
              <a:ext cx="152640" cy="24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692865-7900-E911-620C-9F4D3A88D4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48838" y="928096"/>
                <a:ext cx="188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0400D9-E3C3-B717-9C22-5916DA05CD6C}"/>
                  </a:ext>
                </a:extLst>
              </p14:cNvPr>
              <p14:cNvContentPartPr/>
              <p14:nvPr/>
            </p14:nvContentPartPr>
            <p14:xfrm>
              <a:off x="3172958" y="1028176"/>
              <a:ext cx="135360" cy="7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0400D9-E3C3-B717-9C22-5916DA05CD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5318" y="1010536"/>
                <a:ext cx="1710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11FAAEC-CBB3-43F7-B96F-171436D27572}"/>
              </a:ext>
            </a:extLst>
          </p:cNvPr>
          <p:cNvGrpSpPr/>
          <p:nvPr/>
        </p:nvGrpSpPr>
        <p:grpSpPr>
          <a:xfrm>
            <a:off x="6954398" y="4218856"/>
            <a:ext cx="159840" cy="122400"/>
            <a:chOff x="6954398" y="4218856"/>
            <a:chExt cx="15984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8033E87-B1A0-BD0E-7A3F-23B11C03E4D1}"/>
                    </a:ext>
                  </a:extLst>
                </p14:cNvPr>
                <p14:cNvContentPartPr/>
                <p14:nvPr/>
              </p14:nvContentPartPr>
              <p14:xfrm>
                <a:off x="7011998" y="4218856"/>
                <a:ext cx="93960" cy="1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8033E87-B1A0-BD0E-7A3F-23B11C03E4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94358" y="4201216"/>
                  <a:ext cx="129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B61384-5E30-0965-9AAD-C0AF889F717D}"/>
                    </a:ext>
                  </a:extLst>
                </p14:cNvPr>
                <p14:cNvContentPartPr/>
                <p14:nvPr/>
              </p14:nvContentPartPr>
              <p14:xfrm>
                <a:off x="6954398" y="4300216"/>
                <a:ext cx="125280" cy="4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B61384-5E30-0965-9AAD-C0AF889F71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36758" y="4282216"/>
                  <a:ext cx="160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154658-7354-2DE1-7549-4FD175E6D718}"/>
                    </a:ext>
                  </a:extLst>
                </p14:cNvPr>
                <p14:cNvContentPartPr/>
                <p14:nvPr/>
              </p14:nvContentPartPr>
              <p14:xfrm>
                <a:off x="7015598" y="4304536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154658-7354-2DE1-7549-4FD175E6D7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97958" y="42868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9EECA1-203E-B911-CB23-0CE5A2112841}"/>
                    </a:ext>
                  </a:extLst>
                </p14:cNvPr>
                <p14:cNvContentPartPr/>
                <p14:nvPr/>
              </p14:nvContentPartPr>
              <p14:xfrm>
                <a:off x="7008758" y="4271056"/>
                <a:ext cx="102960" cy="3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9EECA1-203E-B911-CB23-0CE5A21128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91118" y="4253416"/>
                  <a:ext cx="138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EAFEB1-C05C-2CFC-14AB-EE82E8C521F9}"/>
                    </a:ext>
                  </a:extLst>
                </p14:cNvPr>
                <p14:cNvContentPartPr/>
                <p14:nvPr/>
              </p14:nvContentPartPr>
              <p14:xfrm>
                <a:off x="7000118" y="4321456"/>
                <a:ext cx="44280" cy="1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EAFEB1-C05C-2CFC-14AB-EE82E8C521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82478" y="4303816"/>
                  <a:ext cx="79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CA2201-C255-AE23-DC02-C844BA5EB231}"/>
                    </a:ext>
                  </a:extLst>
                </p14:cNvPr>
                <p14:cNvContentPartPr/>
                <p14:nvPr/>
              </p14:nvContentPartPr>
              <p14:xfrm>
                <a:off x="6991838" y="4221736"/>
                <a:ext cx="122400" cy="2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CA2201-C255-AE23-DC02-C844BA5EB2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73838" y="4203736"/>
                  <a:ext cx="1580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850299C-197A-CB78-B506-37AD6B7F5B45}"/>
                  </a:ext>
                </a:extLst>
              </p14:cNvPr>
              <p14:cNvContentPartPr/>
              <p14:nvPr/>
            </p14:nvContentPartPr>
            <p14:xfrm>
              <a:off x="2298158" y="936736"/>
              <a:ext cx="129240" cy="23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850299C-197A-CB78-B506-37AD6B7F5B4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80158" y="919096"/>
                <a:ext cx="164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A5FA49D-C90D-6A96-5E16-666B8AE638F1}"/>
                  </a:ext>
                </a:extLst>
              </p14:cNvPr>
              <p14:cNvContentPartPr/>
              <p14:nvPr/>
            </p14:nvContentPartPr>
            <p14:xfrm>
              <a:off x="2316518" y="1020256"/>
              <a:ext cx="99000" cy="5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A5FA49D-C90D-6A96-5E16-666B8AE638F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98518" y="1002616"/>
                <a:ext cx="13464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2F53A6-30D6-6A9D-8E18-5639172D60F1}"/>
              </a:ext>
            </a:extLst>
          </p:cNvPr>
          <p:cNvGrpSpPr/>
          <p:nvPr/>
        </p:nvGrpSpPr>
        <p:grpSpPr>
          <a:xfrm>
            <a:off x="9739718" y="3166936"/>
            <a:ext cx="182520" cy="360360"/>
            <a:chOff x="9739718" y="3166936"/>
            <a:chExt cx="18252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DD5377-D799-B5BF-FFBE-58F72E1F184D}"/>
                    </a:ext>
                  </a:extLst>
                </p14:cNvPr>
                <p14:cNvContentPartPr/>
                <p14:nvPr/>
              </p14:nvContentPartPr>
              <p14:xfrm>
                <a:off x="9739718" y="3166936"/>
                <a:ext cx="182520" cy="7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4DD5377-D799-B5BF-FFBE-58F72E1F18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21718" y="3149296"/>
                  <a:ext cx="218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13A54F-6E5C-B967-FE99-F6ECED8A4163}"/>
                    </a:ext>
                  </a:extLst>
                </p14:cNvPr>
                <p14:cNvContentPartPr/>
                <p14:nvPr/>
              </p14:nvContentPartPr>
              <p14:xfrm>
                <a:off x="9760958" y="3278176"/>
                <a:ext cx="27360" cy="249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13A54F-6E5C-B967-FE99-F6ECED8A41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43318" y="3260536"/>
                  <a:ext cx="630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D3C6354-8CAF-D151-4329-75C28561B6B1}"/>
              </a:ext>
            </a:extLst>
          </p:cNvPr>
          <p:cNvGrpSpPr/>
          <p:nvPr/>
        </p:nvGrpSpPr>
        <p:grpSpPr>
          <a:xfrm>
            <a:off x="6644438" y="3653296"/>
            <a:ext cx="447480" cy="394920"/>
            <a:chOff x="6644438" y="3653296"/>
            <a:chExt cx="44748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1F1E287-603B-18AD-3A85-02889119BB60}"/>
                    </a:ext>
                  </a:extLst>
                </p14:cNvPr>
                <p14:cNvContentPartPr/>
                <p14:nvPr/>
              </p14:nvContentPartPr>
              <p14:xfrm>
                <a:off x="6876998" y="3653296"/>
                <a:ext cx="214920" cy="216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1F1E287-603B-18AD-3A85-02889119BB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58998" y="3635656"/>
                  <a:ext cx="250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A4FBCF-E9DF-A800-E3B3-9BEFCC9FB424}"/>
                    </a:ext>
                  </a:extLst>
                </p14:cNvPr>
                <p14:cNvContentPartPr/>
                <p14:nvPr/>
              </p14:nvContentPartPr>
              <p14:xfrm>
                <a:off x="6667478" y="3862096"/>
                <a:ext cx="85320" cy="159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A4FBCF-E9DF-A800-E3B3-9BEFCC9FB4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49478" y="3844456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9D18BC-6275-D716-BA49-DBC6F8FEDC19}"/>
                    </a:ext>
                  </a:extLst>
                </p14:cNvPr>
                <p14:cNvContentPartPr/>
                <p14:nvPr/>
              </p14:nvContentPartPr>
              <p14:xfrm>
                <a:off x="6644438" y="3905296"/>
                <a:ext cx="224280" cy="142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9D18BC-6275-D716-BA49-DBC6F8FEDC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26438" y="3887656"/>
                  <a:ext cx="25992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FD95329-F030-8ACC-B0CA-95C004E5DEE0}"/>
                  </a:ext>
                </a:extLst>
              </p14:cNvPr>
              <p14:cNvContentPartPr/>
              <p14:nvPr/>
            </p14:nvContentPartPr>
            <p14:xfrm>
              <a:off x="7533278" y="3701896"/>
              <a:ext cx="232560" cy="172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FD95329-F030-8ACC-B0CA-95C004E5DEE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15638" y="3684256"/>
                <a:ext cx="2682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D05722-130C-A873-2F82-DFD077D2B822}"/>
              </a:ext>
            </a:extLst>
          </p:cNvPr>
          <p:cNvGrpSpPr/>
          <p:nvPr/>
        </p:nvGrpSpPr>
        <p:grpSpPr>
          <a:xfrm>
            <a:off x="7443638" y="3999256"/>
            <a:ext cx="449640" cy="526320"/>
            <a:chOff x="7443638" y="3999256"/>
            <a:chExt cx="44964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FECADB-DE72-BD7B-A706-9455E68F65E7}"/>
                    </a:ext>
                  </a:extLst>
                </p14:cNvPr>
                <p14:cNvContentPartPr/>
                <p14:nvPr/>
              </p14:nvContentPartPr>
              <p14:xfrm>
                <a:off x="7705718" y="3999256"/>
                <a:ext cx="148680" cy="4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FECADB-DE72-BD7B-A706-9455E68F65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88078" y="3981256"/>
                  <a:ext cx="184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8848E9-BC66-D8BD-8754-6114F82F5AD2}"/>
                    </a:ext>
                  </a:extLst>
                </p14:cNvPr>
                <p14:cNvContentPartPr/>
                <p14:nvPr/>
              </p14:nvContentPartPr>
              <p14:xfrm>
                <a:off x="7724798" y="4063336"/>
                <a:ext cx="168480" cy="3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8848E9-BC66-D8BD-8754-6114F82F5A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06798" y="4045336"/>
                  <a:ext cx="204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B212E5-F64B-4AA1-85E4-0F3F1E20FC8C}"/>
                    </a:ext>
                  </a:extLst>
                </p14:cNvPr>
                <p14:cNvContentPartPr/>
                <p14:nvPr/>
              </p14:nvContentPartPr>
              <p14:xfrm>
                <a:off x="7793198" y="4040296"/>
                <a:ext cx="81360" cy="61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B212E5-F64B-4AA1-85E4-0F3F1E20FC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75198" y="4022656"/>
                  <a:ext cx="117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D104F4-DE20-160F-4B15-5848D60044AA}"/>
                    </a:ext>
                  </a:extLst>
                </p14:cNvPr>
                <p14:cNvContentPartPr/>
                <p14:nvPr/>
              </p14:nvContentPartPr>
              <p14:xfrm>
                <a:off x="7781678" y="4041736"/>
                <a:ext cx="100080" cy="11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D104F4-DE20-160F-4B15-5848D60044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64038" y="4023736"/>
                  <a:ext cx="135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D790F4-08F5-7CDD-C172-4F71C3CC8002}"/>
                    </a:ext>
                  </a:extLst>
                </p14:cNvPr>
                <p14:cNvContentPartPr/>
                <p14:nvPr/>
              </p14:nvContentPartPr>
              <p14:xfrm>
                <a:off x="7443638" y="4055056"/>
                <a:ext cx="165960" cy="95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D790F4-08F5-7CDD-C172-4F71C3CC800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25998" y="4037416"/>
                  <a:ext cx="201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FF6786-074A-C2A6-B608-B40D8BDC6952}"/>
                    </a:ext>
                  </a:extLst>
                </p14:cNvPr>
                <p14:cNvContentPartPr/>
                <p14:nvPr/>
              </p14:nvContentPartPr>
              <p14:xfrm>
                <a:off x="7484678" y="4204456"/>
                <a:ext cx="43560" cy="321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FF6786-074A-C2A6-B608-B40D8BDC69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67038" y="4186816"/>
                  <a:ext cx="7920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2E608A3-0671-C6A0-B4C9-680011B501AC}"/>
              </a:ext>
            </a:extLst>
          </p:cNvPr>
          <p:cNvGrpSpPr/>
          <p:nvPr/>
        </p:nvGrpSpPr>
        <p:grpSpPr>
          <a:xfrm>
            <a:off x="8163638" y="1099096"/>
            <a:ext cx="389520" cy="144000"/>
            <a:chOff x="8163638" y="1099096"/>
            <a:chExt cx="38952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5EACE9-C600-A945-CC14-5C35E1C7D1D9}"/>
                    </a:ext>
                  </a:extLst>
                </p14:cNvPr>
                <p14:cNvContentPartPr/>
                <p14:nvPr/>
              </p14:nvContentPartPr>
              <p14:xfrm>
                <a:off x="8221238" y="1099096"/>
                <a:ext cx="324000" cy="8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5EACE9-C600-A945-CC14-5C35E1C7D1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03598" y="1081456"/>
                  <a:ext cx="359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D3B5FE-ABF6-6405-DE82-416F1C2DF298}"/>
                    </a:ext>
                  </a:extLst>
                </p14:cNvPr>
                <p14:cNvContentPartPr/>
                <p14:nvPr/>
              </p14:nvContentPartPr>
              <p14:xfrm>
                <a:off x="8163638" y="1186576"/>
                <a:ext cx="389520" cy="56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D3B5FE-ABF6-6405-DE82-416F1C2DF2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5638" y="1168936"/>
                  <a:ext cx="4251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629D66A-4842-98D3-7335-59C7F2687ABA}"/>
              </a:ext>
            </a:extLst>
          </p:cNvPr>
          <p:cNvGrpSpPr/>
          <p:nvPr/>
        </p:nvGrpSpPr>
        <p:grpSpPr>
          <a:xfrm>
            <a:off x="7085078" y="2523256"/>
            <a:ext cx="558360" cy="1058760"/>
            <a:chOff x="7085078" y="2523256"/>
            <a:chExt cx="558360" cy="10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81F7468-F881-77EE-9214-AF882E658F03}"/>
                    </a:ext>
                  </a:extLst>
                </p14:cNvPr>
                <p14:cNvContentPartPr/>
                <p14:nvPr/>
              </p14:nvContentPartPr>
              <p14:xfrm>
                <a:off x="7085078" y="2970376"/>
                <a:ext cx="272520" cy="569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81F7468-F881-77EE-9214-AF882E658F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67078" y="2952736"/>
                  <a:ext cx="3081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853D72-0EA0-87A6-CC85-F15F904B411B}"/>
                    </a:ext>
                  </a:extLst>
                </p14:cNvPr>
                <p14:cNvContentPartPr/>
                <p14:nvPr/>
              </p14:nvContentPartPr>
              <p14:xfrm>
                <a:off x="7286318" y="2982976"/>
                <a:ext cx="97200" cy="120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853D72-0EA0-87A6-CC85-F15F904B41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68318" y="2965336"/>
                  <a:ext cx="132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C67B572-4A72-4239-C2ED-182A8D619451}"/>
                    </a:ext>
                  </a:extLst>
                </p14:cNvPr>
                <p14:cNvContentPartPr/>
                <p14:nvPr/>
              </p14:nvContentPartPr>
              <p14:xfrm>
                <a:off x="7365158" y="2951656"/>
                <a:ext cx="278280" cy="630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C67B572-4A72-4239-C2ED-182A8D6194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47518" y="2933656"/>
                  <a:ext cx="31392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E70419-BE96-4664-EF2B-0F3F0BF74A0B}"/>
                    </a:ext>
                  </a:extLst>
                </p14:cNvPr>
                <p14:cNvContentPartPr/>
                <p14:nvPr/>
              </p14:nvContentPartPr>
              <p14:xfrm>
                <a:off x="7247798" y="2864176"/>
                <a:ext cx="11520" cy="1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E70419-BE96-4664-EF2B-0F3F0BF74A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30158" y="2846536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33D846-B197-C48A-5788-EBAD8ECD59F6}"/>
                    </a:ext>
                  </a:extLst>
                </p14:cNvPr>
                <p14:cNvContentPartPr/>
                <p14:nvPr/>
              </p14:nvContentPartPr>
              <p14:xfrm>
                <a:off x="7152758" y="2523256"/>
                <a:ext cx="384120" cy="455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33D846-B197-C48A-5788-EBAD8ECD59F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34758" y="2505616"/>
                  <a:ext cx="41976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5280028-7984-3543-7233-7229F93214BA}"/>
              </a:ext>
            </a:extLst>
          </p:cNvPr>
          <p:cNvGrpSpPr/>
          <p:nvPr/>
        </p:nvGrpSpPr>
        <p:grpSpPr>
          <a:xfrm>
            <a:off x="2067758" y="956536"/>
            <a:ext cx="406440" cy="110520"/>
            <a:chOff x="2067758" y="956536"/>
            <a:chExt cx="4064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D4BDC2E-EE36-CD0A-CF61-1101EF388325}"/>
                    </a:ext>
                  </a:extLst>
                </p14:cNvPr>
                <p14:cNvContentPartPr/>
                <p14:nvPr/>
              </p14:nvContentPartPr>
              <p14:xfrm>
                <a:off x="2067758" y="956536"/>
                <a:ext cx="396360" cy="30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D4BDC2E-EE36-CD0A-CF61-1101EF38832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49758" y="938536"/>
                  <a:ext cx="432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EE396B6-1EA8-1D80-8CDE-3F47026D5EE2}"/>
                    </a:ext>
                  </a:extLst>
                </p14:cNvPr>
                <p14:cNvContentPartPr/>
                <p14:nvPr/>
              </p14:nvContentPartPr>
              <p14:xfrm>
                <a:off x="2069918" y="1011616"/>
                <a:ext cx="404280" cy="55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EE396B6-1EA8-1D80-8CDE-3F47026D5E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52278" y="993976"/>
                  <a:ext cx="4399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339FA5C-E94D-7BBF-AEDE-DABF10F7650A}"/>
              </a:ext>
            </a:extLst>
          </p:cNvPr>
          <p:cNvGrpSpPr/>
          <p:nvPr/>
        </p:nvGrpSpPr>
        <p:grpSpPr>
          <a:xfrm>
            <a:off x="6789878" y="684736"/>
            <a:ext cx="2367000" cy="2987280"/>
            <a:chOff x="6789878" y="684736"/>
            <a:chExt cx="2367000" cy="29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F00F34B-CE39-9DC2-F895-83E936754DE3}"/>
                    </a:ext>
                  </a:extLst>
                </p14:cNvPr>
                <p14:cNvContentPartPr/>
                <p14:nvPr/>
              </p14:nvContentPartPr>
              <p14:xfrm>
                <a:off x="7949078" y="1041136"/>
                <a:ext cx="477360" cy="533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F00F34B-CE39-9DC2-F895-83E936754D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31438" y="1023496"/>
                  <a:ext cx="5130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E2E5FB3-633D-FEF7-8098-C9C0E5447421}"/>
                    </a:ext>
                  </a:extLst>
                </p14:cNvPr>
                <p14:cNvContentPartPr/>
                <p14:nvPr/>
              </p14:nvContentPartPr>
              <p14:xfrm>
                <a:off x="8267678" y="684736"/>
                <a:ext cx="314280" cy="351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E2E5FB3-633D-FEF7-8098-C9C0E54474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9678" y="667096"/>
                  <a:ext cx="3499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B3130B1-F952-61B3-3DD4-88CD52E4E1F1}"/>
                    </a:ext>
                  </a:extLst>
                </p14:cNvPr>
                <p14:cNvContentPartPr/>
                <p14:nvPr/>
              </p14:nvContentPartPr>
              <p14:xfrm>
                <a:off x="7072478" y="3050296"/>
                <a:ext cx="300600" cy="508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B3130B1-F952-61B3-3DD4-88CD52E4E1F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54478" y="3032296"/>
                  <a:ext cx="3362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FC1CFB-48C5-7278-1789-004A731BB745}"/>
                    </a:ext>
                  </a:extLst>
                </p14:cNvPr>
                <p14:cNvContentPartPr/>
                <p14:nvPr/>
              </p14:nvContentPartPr>
              <p14:xfrm>
                <a:off x="7319078" y="3013216"/>
                <a:ext cx="260280" cy="63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FC1CFB-48C5-7278-1789-004A731BB74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01078" y="2995216"/>
                  <a:ext cx="2959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56B162-F41F-5EA6-153A-D9014244DDD6}"/>
                    </a:ext>
                  </a:extLst>
                </p14:cNvPr>
                <p14:cNvContentPartPr/>
                <p14:nvPr/>
              </p14:nvContentPartPr>
              <p14:xfrm>
                <a:off x="7283798" y="3045976"/>
                <a:ext cx="126360" cy="13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56B162-F41F-5EA6-153A-D9014244DD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66158" y="3027976"/>
                  <a:ext cx="162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045D57-59C2-B5B3-DDF0-5FDDA4407FE3}"/>
                    </a:ext>
                  </a:extLst>
                </p14:cNvPr>
                <p14:cNvContentPartPr/>
                <p14:nvPr/>
              </p14:nvContentPartPr>
              <p14:xfrm>
                <a:off x="7432838" y="2986576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045D57-59C2-B5B3-DDF0-5FDDA4407FE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15198" y="29685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B56F00D-5656-8D11-412E-294639B9816A}"/>
                    </a:ext>
                  </a:extLst>
                </p14:cNvPr>
                <p14:cNvContentPartPr/>
                <p14:nvPr/>
              </p14:nvContentPartPr>
              <p14:xfrm>
                <a:off x="7063118" y="2973256"/>
                <a:ext cx="373320" cy="549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B56F00D-5656-8D11-412E-294639B981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45478" y="2955616"/>
                  <a:ext cx="4089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7BA6321-9AC6-13AA-B300-B5325D2548CB}"/>
                    </a:ext>
                  </a:extLst>
                </p14:cNvPr>
                <p14:cNvContentPartPr/>
                <p14:nvPr/>
              </p14:nvContentPartPr>
              <p14:xfrm>
                <a:off x="7386398" y="2966416"/>
                <a:ext cx="200880" cy="70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7BA6321-9AC6-13AA-B300-B5325D2548C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68758" y="2948776"/>
                  <a:ext cx="23652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281D5C-318E-EB3F-BBF2-4C723755EE13}"/>
                    </a:ext>
                  </a:extLst>
                </p14:cNvPr>
                <p14:cNvContentPartPr/>
                <p14:nvPr/>
              </p14:nvContentPartPr>
              <p14:xfrm>
                <a:off x="7641998" y="2806936"/>
                <a:ext cx="147960" cy="74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281D5C-318E-EB3F-BBF2-4C723755EE1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23998" y="2789296"/>
                  <a:ext cx="183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AA14C0-07AD-5DA5-F93D-7ABD8A4C6969}"/>
                    </a:ext>
                  </a:extLst>
                </p14:cNvPr>
                <p14:cNvContentPartPr/>
                <p14:nvPr/>
              </p14:nvContentPartPr>
              <p14:xfrm>
                <a:off x="7373438" y="2959216"/>
                <a:ext cx="3960" cy="44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AA14C0-07AD-5DA5-F93D-7ABD8A4C69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55438" y="2941216"/>
                  <a:ext cx="39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7E5FC77-69E0-387D-AFD0-12AE32F5C502}"/>
                    </a:ext>
                  </a:extLst>
                </p14:cNvPr>
                <p14:cNvContentPartPr/>
                <p14:nvPr/>
              </p14:nvContentPartPr>
              <p14:xfrm>
                <a:off x="7383158" y="2938696"/>
                <a:ext cx="15840" cy="120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7E5FC77-69E0-387D-AFD0-12AE32F5C5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65158" y="2921056"/>
                  <a:ext cx="51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8677039-FBEB-E2F6-2E2D-DFD9A58F9F50}"/>
                    </a:ext>
                  </a:extLst>
                </p14:cNvPr>
                <p14:cNvContentPartPr/>
                <p14:nvPr/>
              </p14:nvContentPartPr>
              <p14:xfrm>
                <a:off x="7423838" y="1960216"/>
                <a:ext cx="292320" cy="585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8677039-FBEB-E2F6-2E2D-DFD9A58F9F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06198" y="1942576"/>
                  <a:ext cx="327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51793C3-8FEE-4763-81A6-BFCD47D4530D}"/>
                    </a:ext>
                  </a:extLst>
                </p14:cNvPr>
                <p14:cNvContentPartPr/>
                <p14:nvPr/>
              </p14:nvContentPartPr>
              <p14:xfrm>
                <a:off x="7589078" y="1969576"/>
                <a:ext cx="122400" cy="9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51793C3-8FEE-4763-81A6-BFCD47D4530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71438" y="1951936"/>
                  <a:ext cx="158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72DDB6B-8E0A-5F28-C8F8-F4E94AE08888}"/>
                    </a:ext>
                  </a:extLst>
                </p14:cNvPr>
                <p14:cNvContentPartPr/>
                <p14:nvPr/>
              </p14:nvContentPartPr>
              <p14:xfrm>
                <a:off x="7558478" y="1603096"/>
                <a:ext cx="371160" cy="335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72DDB6B-8E0A-5F28-C8F8-F4E94AE0888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40478" y="1585096"/>
                  <a:ext cx="4068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56AFF79-CE39-8A6D-378F-A7198FEC0890}"/>
                    </a:ext>
                  </a:extLst>
                </p14:cNvPr>
                <p14:cNvContentPartPr/>
                <p14:nvPr/>
              </p14:nvContentPartPr>
              <p14:xfrm>
                <a:off x="7436438" y="1941856"/>
                <a:ext cx="309240" cy="602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56AFF79-CE39-8A6D-378F-A7198FEC08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18438" y="1923856"/>
                  <a:ext cx="34488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0FCAF2-3F87-F609-169C-8A588A7080B0}"/>
                    </a:ext>
                  </a:extLst>
                </p14:cNvPr>
                <p14:cNvContentPartPr/>
                <p14:nvPr/>
              </p14:nvContentPartPr>
              <p14:xfrm>
                <a:off x="7424558" y="1966336"/>
                <a:ext cx="280800" cy="644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0FCAF2-3F87-F609-169C-8A588A7080B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06918" y="1948696"/>
                  <a:ext cx="3164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54AD6A9-D675-7ED6-45EA-E2FF6C10A77E}"/>
                    </a:ext>
                  </a:extLst>
                </p14:cNvPr>
                <p14:cNvContentPartPr/>
                <p14:nvPr/>
              </p14:nvContentPartPr>
              <p14:xfrm>
                <a:off x="7460918" y="1938976"/>
                <a:ext cx="340920" cy="1643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4AD6A9-D675-7ED6-45EA-E2FF6C10A7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42918" y="1920976"/>
                  <a:ext cx="37656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9DB40C4-77DF-CE3C-6182-A0E7567408C0}"/>
                    </a:ext>
                  </a:extLst>
                </p14:cNvPr>
                <p14:cNvContentPartPr/>
                <p14:nvPr/>
              </p14:nvContentPartPr>
              <p14:xfrm>
                <a:off x="6996518" y="1928176"/>
                <a:ext cx="756000" cy="1602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9DB40C4-77DF-CE3C-6182-A0E7567408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78518" y="1910536"/>
                  <a:ext cx="79164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6C71DA5-5834-57FE-48FB-D44F0C790935}"/>
                    </a:ext>
                  </a:extLst>
                </p14:cNvPr>
                <p14:cNvContentPartPr/>
                <p14:nvPr/>
              </p14:nvContentPartPr>
              <p14:xfrm>
                <a:off x="7604198" y="1651336"/>
                <a:ext cx="324000" cy="299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6C71DA5-5834-57FE-48FB-D44F0C7909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86558" y="1633696"/>
                  <a:ext cx="359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8D4C634-DFE5-8BA3-50A0-7ECEA03352F6}"/>
                    </a:ext>
                  </a:extLst>
                </p14:cNvPr>
                <p14:cNvContentPartPr/>
                <p14:nvPr/>
              </p14:nvContentPartPr>
              <p14:xfrm>
                <a:off x="7967078" y="1995496"/>
                <a:ext cx="137520" cy="73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8D4C634-DFE5-8BA3-50A0-7ECEA03352F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49078" y="1977496"/>
                  <a:ext cx="173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06F42A-E495-3F36-5BE3-1B3AE2AAFF3E}"/>
                    </a:ext>
                  </a:extLst>
                </p14:cNvPr>
                <p14:cNvContentPartPr/>
                <p14:nvPr/>
              </p14:nvContentPartPr>
              <p14:xfrm>
                <a:off x="7887158" y="1108456"/>
                <a:ext cx="607680" cy="509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06F42A-E495-3F36-5BE3-1B3AE2AAFF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69518" y="1090456"/>
                  <a:ext cx="6433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379590-1401-9B68-7163-29062E53441F}"/>
                    </a:ext>
                  </a:extLst>
                </p14:cNvPr>
                <p14:cNvContentPartPr/>
                <p14:nvPr/>
              </p14:nvContentPartPr>
              <p14:xfrm>
                <a:off x="8705438" y="903256"/>
                <a:ext cx="131760" cy="172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379590-1401-9B68-7163-29062E5344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87798" y="885616"/>
                  <a:ext cx="167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FC6B48A-026D-D1CA-D096-B687DCFFCD05}"/>
                    </a:ext>
                  </a:extLst>
                </p14:cNvPr>
                <p14:cNvContentPartPr/>
                <p14:nvPr/>
              </p14:nvContentPartPr>
              <p14:xfrm>
                <a:off x="6913358" y="2775616"/>
                <a:ext cx="189720" cy="24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FC6B48A-026D-D1CA-D096-B687DCFFCD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95718" y="2757976"/>
                  <a:ext cx="225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18E5941-50A6-C7DF-7590-8CF5CE80FF5C}"/>
                    </a:ext>
                  </a:extLst>
                </p14:cNvPr>
                <p14:cNvContentPartPr/>
                <p14:nvPr/>
              </p14:nvContentPartPr>
              <p14:xfrm>
                <a:off x="7322318" y="1669336"/>
                <a:ext cx="79920" cy="7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18E5941-50A6-C7DF-7590-8CF5CE80FF5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04318" y="1651696"/>
                  <a:ext cx="115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10D8DE-8AD0-BB1A-9365-D37CDC9A4AE4}"/>
                    </a:ext>
                  </a:extLst>
                </p14:cNvPr>
                <p14:cNvContentPartPr/>
                <p14:nvPr/>
              </p14:nvContentPartPr>
              <p14:xfrm>
                <a:off x="7996238" y="857176"/>
                <a:ext cx="164880" cy="36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10D8DE-8AD0-BB1A-9365-D37CDC9A4A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8238" y="839536"/>
                  <a:ext cx="200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4C31B75-366F-E6B3-8CEB-620594F01309}"/>
                    </a:ext>
                  </a:extLst>
                </p14:cNvPr>
                <p14:cNvContentPartPr/>
                <p14:nvPr/>
              </p14:nvContentPartPr>
              <p14:xfrm>
                <a:off x="6978878" y="2268736"/>
                <a:ext cx="766800" cy="975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4C31B75-366F-E6B3-8CEB-620594F0130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60878" y="2250736"/>
                  <a:ext cx="802440" cy="10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77222F-967A-633A-0E07-05E763E48AA6}"/>
                    </a:ext>
                  </a:extLst>
                </p14:cNvPr>
                <p14:cNvContentPartPr/>
                <p14:nvPr/>
              </p14:nvContentPartPr>
              <p14:xfrm>
                <a:off x="6789878" y="2189896"/>
                <a:ext cx="416160" cy="266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77222F-967A-633A-0E07-05E763E48A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72238" y="2172256"/>
                  <a:ext cx="451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05CD045-6DE8-8384-D74E-DFC7752D26CC}"/>
                    </a:ext>
                  </a:extLst>
                </p14:cNvPr>
                <p14:cNvContentPartPr/>
                <p14:nvPr/>
              </p14:nvContentPartPr>
              <p14:xfrm>
                <a:off x="8017838" y="1885336"/>
                <a:ext cx="126000" cy="140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05CD045-6DE8-8384-D74E-DFC7752D26C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00198" y="1867696"/>
                  <a:ext cx="16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CE3C26-9770-5F01-1FB3-280CEB1B2B4D}"/>
                    </a:ext>
                  </a:extLst>
                </p14:cNvPr>
                <p14:cNvContentPartPr/>
                <p14:nvPr/>
              </p14:nvContentPartPr>
              <p14:xfrm>
                <a:off x="8009198" y="1928536"/>
                <a:ext cx="104760" cy="53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CE3C26-9770-5F01-1FB3-280CEB1B2B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91558" y="1910536"/>
                  <a:ext cx="140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D641BDB-A5C4-065A-67A0-AA99F512DBAC}"/>
                    </a:ext>
                  </a:extLst>
                </p14:cNvPr>
                <p14:cNvContentPartPr/>
                <p14:nvPr/>
              </p14:nvContentPartPr>
              <p14:xfrm>
                <a:off x="8979398" y="1096216"/>
                <a:ext cx="75600" cy="84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D641BDB-A5C4-065A-67A0-AA99F512DB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61758" y="1078576"/>
                  <a:ext cx="111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7C37A3-9A6B-35BF-371D-F384390EC4E8}"/>
                    </a:ext>
                  </a:extLst>
                </p14:cNvPr>
                <p14:cNvContentPartPr/>
                <p14:nvPr/>
              </p14:nvContentPartPr>
              <p14:xfrm>
                <a:off x="8974358" y="1078936"/>
                <a:ext cx="182520" cy="209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7C37A3-9A6B-35BF-371D-F384390EC4E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56358" y="1060936"/>
                  <a:ext cx="21816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5148898-09D1-E6E9-F303-DDC9943E752B}"/>
                  </a:ext>
                </a:extLst>
              </p14:cNvPr>
              <p14:cNvContentPartPr/>
              <p14:nvPr/>
            </p14:nvContentPartPr>
            <p14:xfrm>
              <a:off x="111878" y="1649176"/>
              <a:ext cx="307080" cy="1625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5148898-09D1-E6E9-F303-DDC9943E752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4238" y="1631176"/>
                <a:ext cx="342720" cy="16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C41C1A0-9C2C-E060-EF81-8287F7185634}"/>
                  </a:ext>
                </a:extLst>
              </p14:cNvPr>
              <p14:cNvContentPartPr/>
              <p14:nvPr/>
            </p14:nvContentPartPr>
            <p14:xfrm>
              <a:off x="88838" y="3329296"/>
              <a:ext cx="190440" cy="965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C41C1A0-9C2C-E060-EF81-8287F718563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1198" y="3311656"/>
                <a:ext cx="226080" cy="10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E018BCE-FE67-5945-8625-CA39659B7C58}"/>
              </a:ext>
            </a:extLst>
          </p:cNvPr>
          <p:cNvGrpSpPr/>
          <p:nvPr/>
        </p:nvGrpSpPr>
        <p:grpSpPr>
          <a:xfrm>
            <a:off x="5836598" y="4533136"/>
            <a:ext cx="1368720" cy="2053080"/>
            <a:chOff x="5836598" y="4533136"/>
            <a:chExt cx="1368720" cy="20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F158017-2E16-044F-9FCD-22B4672BEE82}"/>
                    </a:ext>
                  </a:extLst>
                </p14:cNvPr>
                <p14:cNvContentPartPr/>
                <p14:nvPr/>
              </p14:nvContentPartPr>
              <p14:xfrm>
                <a:off x="5836598" y="5354296"/>
                <a:ext cx="455040" cy="508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F158017-2E16-044F-9FCD-22B4672BEE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18598" y="5336296"/>
                  <a:ext cx="4906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D5FA49B-4A19-93C9-9F5E-EC9940D0C444}"/>
                    </a:ext>
                  </a:extLst>
                </p14:cNvPr>
                <p14:cNvContentPartPr/>
                <p14:nvPr/>
              </p14:nvContentPartPr>
              <p14:xfrm>
                <a:off x="5889878" y="6083656"/>
                <a:ext cx="218160" cy="230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D5FA49B-4A19-93C9-9F5E-EC9940D0C4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71878" y="6065656"/>
                  <a:ext cx="253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8B89A87-7FCD-70BE-BDED-2ABDAA599E88}"/>
                    </a:ext>
                  </a:extLst>
                </p14:cNvPr>
                <p14:cNvContentPartPr/>
                <p14:nvPr/>
              </p14:nvContentPartPr>
              <p14:xfrm>
                <a:off x="5887358" y="6093016"/>
                <a:ext cx="375120" cy="170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8B89A87-7FCD-70BE-BDED-2ABDAA599E8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69718" y="6075016"/>
                  <a:ext cx="410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328600-A3FA-1080-0933-6DFBCDB73B39}"/>
                    </a:ext>
                  </a:extLst>
                </p14:cNvPr>
                <p14:cNvContentPartPr/>
                <p14:nvPr/>
              </p14:nvContentPartPr>
              <p14:xfrm>
                <a:off x="6948638" y="5397856"/>
                <a:ext cx="256680" cy="330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328600-A3FA-1080-0933-6DFBCDB73B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30638" y="5379856"/>
                  <a:ext cx="292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8C4F8EF-BCF1-9085-1FF2-0533F6CC383C}"/>
                    </a:ext>
                  </a:extLst>
                </p14:cNvPr>
                <p14:cNvContentPartPr/>
                <p14:nvPr/>
              </p14:nvContentPartPr>
              <p14:xfrm>
                <a:off x="6957998" y="5955136"/>
                <a:ext cx="162000" cy="142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8C4F8EF-BCF1-9085-1FF2-0533F6CC38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39998" y="5937136"/>
                  <a:ext cx="197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7B58A2-BA07-FD87-7D51-056F86613F0E}"/>
                    </a:ext>
                  </a:extLst>
                </p14:cNvPr>
                <p14:cNvContentPartPr/>
                <p14:nvPr/>
              </p14:nvContentPartPr>
              <p14:xfrm>
                <a:off x="6955118" y="6224056"/>
                <a:ext cx="14040" cy="362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7B58A2-BA07-FD87-7D51-056F86613F0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37118" y="6206416"/>
                  <a:ext cx="49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A2A8165-64BD-2E0F-4A46-3FADBAED4227}"/>
                    </a:ext>
                  </a:extLst>
                </p14:cNvPr>
                <p14:cNvContentPartPr/>
                <p14:nvPr/>
              </p14:nvContentPartPr>
              <p14:xfrm>
                <a:off x="6542198" y="4533136"/>
                <a:ext cx="305640" cy="389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A2A8165-64BD-2E0F-4A46-3FADBAED422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24198" y="4515496"/>
                  <a:ext cx="3412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D60BBE9-BA2D-6A84-DEEF-A2E85A51FB2F}"/>
                    </a:ext>
                  </a:extLst>
                </p14:cNvPr>
                <p14:cNvContentPartPr/>
                <p14:nvPr/>
              </p14:nvContentPartPr>
              <p14:xfrm>
                <a:off x="6175718" y="4866856"/>
                <a:ext cx="438120" cy="534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D60BBE9-BA2D-6A84-DEEF-A2E85A51FB2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57718" y="4849216"/>
                  <a:ext cx="4737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4342CA0-78CE-39B8-B29D-96D3D0DF403E}"/>
                    </a:ext>
                  </a:extLst>
                </p14:cNvPr>
                <p14:cNvContentPartPr/>
                <p14:nvPr/>
              </p14:nvContentPartPr>
              <p14:xfrm>
                <a:off x="6742358" y="4905376"/>
                <a:ext cx="293040" cy="591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4342CA0-78CE-39B8-B29D-96D3D0DF40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24718" y="4887736"/>
                  <a:ext cx="3286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92B0E2B-E9E2-E61B-365C-4A1385C8C091}"/>
                    </a:ext>
                  </a:extLst>
                </p14:cNvPr>
                <p14:cNvContentPartPr/>
                <p14:nvPr/>
              </p14:nvContentPartPr>
              <p14:xfrm>
                <a:off x="6731558" y="4744096"/>
                <a:ext cx="57600" cy="27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92B0E2B-E9E2-E61B-365C-4A1385C8C09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13918" y="4726096"/>
                  <a:ext cx="93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585B9F-578E-44F5-BA0F-4B57C1C8B7D4}"/>
                    </a:ext>
                  </a:extLst>
                </p14:cNvPr>
                <p14:cNvContentPartPr/>
                <p14:nvPr/>
              </p14:nvContentPartPr>
              <p14:xfrm>
                <a:off x="6572438" y="4621336"/>
                <a:ext cx="196920" cy="243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585B9F-578E-44F5-BA0F-4B57C1C8B7D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54798" y="4603696"/>
                  <a:ext cx="232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C13AC16-3E37-022F-48FC-ECDFE3E5ECF0}"/>
                    </a:ext>
                  </a:extLst>
                </p14:cNvPr>
                <p14:cNvContentPartPr/>
                <p14:nvPr/>
              </p14:nvContentPartPr>
              <p14:xfrm>
                <a:off x="6639398" y="4631776"/>
                <a:ext cx="166680" cy="266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C13AC16-3E37-022F-48FC-ECDFE3E5ECF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21398" y="4613776"/>
                  <a:ext cx="2023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24AF8BF-F64B-1D64-BA4D-7821FC36BFDD}"/>
                    </a:ext>
                  </a:extLst>
                </p14:cNvPr>
                <p14:cNvContentPartPr/>
                <p14:nvPr/>
              </p14:nvContentPartPr>
              <p14:xfrm>
                <a:off x="6573518" y="4569136"/>
                <a:ext cx="200880" cy="271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24AF8BF-F64B-1D64-BA4D-7821FC36BF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55518" y="4551496"/>
                  <a:ext cx="236520" cy="30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6331BD9-480D-250F-6EBE-E4EFCE66063B}"/>
                  </a:ext>
                </a:extLst>
              </p14:cNvPr>
              <p14:cNvContentPartPr/>
              <p14:nvPr/>
            </p14:nvContentPartPr>
            <p14:xfrm>
              <a:off x="7435718" y="5542576"/>
              <a:ext cx="149760" cy="597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6331BD9-480D-250F-6EBE-E4EFCE66063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418078" y="5524576"/>
                <a:ext cx="1854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0202796-2FD7-71F1-D624-6AC6023C955B}"/>
              </a:ext>
            </a:extLst>
          </p:cNvPr>
          <p:cNvGrpSpPr/>
          <p:nvPr/>
        </p:nvGrpSpPr>
        <p:grpSpPr>
          <a:xfrm>
            <a:off x="6050078" y="6486136"/>
            <a:ext cx="225720" cy="125640"/>
            <a:chOff x="6050078" y="6486136"/>
            <a:chExt cx="22572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D38181A-5DE3-7062-3180-6ABCEA9C4B26}"/>
                    </a:ext>
                  </a:extLst>
                </p14:cNvPr>
                <p14:cNvContentPartPr/>
                <p14:nvPr/>
              </p14:nvContentPartPr>
              <p14:xfrm>
                <a:off x="6050078" y="6486136"/>
                <a:ext cx="194040" cy="59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D38181A-5DE3-7062-3180-6ABCEA9C4B2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32438" y="6468136"/>
                  <a:ext cx="229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3366449-3FAD-AFA4-5BB0-CE8C11757515}"/>
                    </a:ext>
                  </a:extLst>
                </p14:cNvPr>
                <p14:cNvContentPartPr/>
                <p14:nvPr/>
              </p14:nvContentPartPr>
              <p14:xfrm>
                <a:off x="6101198" y="6575056"/>
                <a:ext cx="174600" cy="36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3366449-3FAD-AFA4-5BB0-CE8C117575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83558" y="6557416"/>
                  <a:ext cx="21024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DA64762-42E1-126D-DD20-84EA767FEF93}"/>
                  </a:ext>
                </a:extLst>
              </p14:cNvPr>
              <p14:cNvContentPartPr/>
              <p14:nvPr/>
            </p14:nvContentPartPr>
            <p14:xfrm>
              <a:off x="6855398" y="6508096"/>
              <a:ext cx="180000" cy="82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DA64762-42E1-126D-DD20-84EA767FEF9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837398" y="6490456"/>
                <a:ext cx="21564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5293607-1476-5ECB-03D5-D3C7B73834D0}"/>
              </a:ext>
            </a:extLst>
          </p:cNvPr>
          <p:cNvGrpSpPr/>
          <p:nvPr/>
        </p:nvGrpSpPr>
        <p:grpSpPr>
          <a:xfrm>
            <a:off x="7141958" y="4705936"/>
            <a:ext cx="253080" cy="228960"/>
            <a:chOff x="7141958" y="4705936"/>
            <a:chExt cx="25308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547F4C4-1FE2-E912-3999-2BFFEFF5F0D0}"/>
                    </a:ext>
                  </a:extLst>
                </p14:cNvPr>
                <p14:cNvContentPartPr/>
                <p14:nvPr/>
              </p14:nvContentPartPr>
              <p14:xfrm>
                <a:off x="7141958" y="4715656"/>
                <a:ext cx="96480" cy="219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547F4C4-1FE2-E912-3999-2BFFEFF5F0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24318" y="4698016"/>
                  <a:ext cx="132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A2787FE-B16B-A3F8-AF9B-03911707D984}"/>
                    </a:ext>
                  </a:extLst>
                </p14:cNvPr>
                <p14:cNvContentPartPr/>
                <p14:nvPr/>
              </p14:nvContentPartPr>
              <p14:xfrm>
                <a:off x="7202078" y="4705936"/>
                <a:ext cx="192960" cy="181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A2787FE-B16B-A3F8-AF9B-03911707D98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4078" y="4688296"/>
                  <a:ext cx="228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7A82530-251D-0279-DED0-7AF5E461EB8C}"/>
                    </a:ext>
                  </a:extLst>
                </p14:cNvPr>
                <p14:cNvContentPartPr/>
                <p14:nvPr/>
              </p14:nvContentPartPr>
              <p14:xfrm>
                <a:off x="7145198" y="4777216"/>
                <a:ext cx="195120" cy="36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7A82530-251D-0279-DED0-7AF5E461EB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27558" y="4759216"/>
                  <a:ext cx="2307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D6EE6FE-3BA7-F612-9AF5-471E7BD2BC6F}"/>
              </a:ext>
            </a:extLst>
          </p:cNvPr>
          <p:cNvGrpSpPr/>
          <p:nvPr/>
        </p:nvGrpSpPr>
        <p:grpSpPr>
          <a:xfrm>
            <a:off x="2665358" y="4158016"/>
            <a:ext cx="2039760" cy="2608920"/>
            <a:chOff x="2665358" y="4158016"/>
            <a:chExt cx="2039760" cy="26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E2D08D6-FAA5-0865-9248-FDF742D11F26}"/>
                    </a:ext>
                  </a:extLst>
                </p14:cNvPr>
                <p14:cNvContentPartPr/>
                <p14:nvPr/>
              </p14:nvContentPartPr>
              <p14:xfrm>
                <a:off x="4013558" y="4215256"/>
                <a:ext cx="205920" cy="218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E2D08D6-FAA5-0865-9248-FDF742D11F2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95918" y="4197616"/>
                  <a:ext cx="241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1147DE1-9AE8-2A8B-2CB9-DB6D94E61B74}"/>
                    </a:ext>
                  </a:extLst>
                </p14:cNvPr>
                <p14:cNvContentPartPr/>
                <p14:nvPr/>
              </p14:nvContentPartPr>
              <p14:xfrm>
                <a:off x="4034438" y="4250536"/>
                <a:ext cx="149760" cy="149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1147DE1-9AE8-2A8B-2CB9-DB6D94E61B7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16438" y="4232896"/>
                  <a:ext cx="185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CDAD86F-D85E-4E94-FFC9-B4D49F0E7B03}"/>
                    </a:ext>
                  </a:extLst>
                </p14:cNvPr>
                <p14:cNvContentPartPr/>
                <p14:nvPr/>
              </p14:nvContentPartPr>
              <p14:xfrm>
                <a:off x="3864158" y="4158016"/>
                <a:ext cx="490320" cy="477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CDAD86F-D85E-4E94-FFC9-B4D49F0E7B0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46518" y="4140016"/>
                  <a:ext cx="525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11F1DB0-D7A5-1075-206A-472EB8E7E296}"/>
                    </a:ext>
                  </a:extLst>
                </p14:cNvPr>
                <p14:cNvContentPartPr/>
                <p14:nvPr/>
              </p14:nvContentPartPr>
              <p14:xfrm>
                <a:off x="3186998" y="4605136"/>
                <a:ext cx="707040" cy="564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11F1DB0-D7A5-1075-206A-472EB8E7E29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68998" y="4587136"/>
                  <a:ext cx="742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968C31C-9E03-46B1-BE5C-A6FDA1D6B9CD}"/>
                    </a:ext>
                  </a:extLst>
                </p14:cNvPr>
                <p14:cNvContentPartPr/>
                <p14:nvPr/>
              </p14:nvContentPartPr>
              <p14:xfrm>
                <a:off x="2960918" y="5158096"/>
                <a:ext cx="383040" cy="318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968C31C-9E03-46B1-BE5C-A6FDA1D6B9C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43278" y="5140456"/>
                  <a:ext cx="418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D73A78-9406-33A6-8D39-995F1338CC14}"/>
                    </a:ext>
                  </a:extLst>
                </p14:cNvPr>
                <p14:cNvContentPartPr/>
                <p14:nvPr/>
              </p14:nvContentPartPr>
              <p14:xfrm>
                <a:off x="3267638" y="5471296"/>
                <a:ext cx="224640" cy="443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D73A78-9406-33A6-8D39-995F1338C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49638" y="5453656"/>
                  <a:ext cx="260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B602AFB-2313-364C-F203-8FC87CBE0F62}"/>
                    </a:ext>
                  </a:extLst>
                </p14:cNvPr>
                <p14:cNvContentPartPr/>
                <p14:nvPr/>
              </p14:nvContentPartPr>
              <p14:xfrm>
                <a:off x="3598838" y="6111376"/>
                <a:ext cx="153000" cy="157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B602AFB-2313-364C-F203-8FC87CBE0F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80838" y="6093376"/>
                  <a:ext cx="188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9A58FD-1D19-8D29-EBA3-F194532D271D}"/>
                    </a:ext>
                  </a:extLst>
                </p14:cNvPr>
                <p14:cNvContentPartPr/>
                <p14:nvPr/>
              </p14:nvContentPartPr>
              <p14:xfrm>
                <a:off x="3593078" y="6271936"/>
                <a:ext cx="14040" cy="241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9A58FD-1D19-8D29-EBA3-F194532D271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75438" y="6253936"/>
                  <a:ext cx="49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F139DBE-6FC5-D110-E218-729D4F78B8AD}"/>
                    </a:ext>
                  </a:extLst>
                </p14:cNvPr>
                <p14:cNvContentPartPr/>
                <p14:nvPr/>
              </p14:nvContentPartPr>
              <p14:xfrm>
                <a:off x="3417038" y="6012376"/>
                <a:ext cx="486360" cy="630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F139DBE-6FC5-D110-E218-729D4F78B8A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99038" y="5994736"/>
                  <a:ext cx="5220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138B800-FBF3-ED8A-0FAB-1938AD0B7E53}"/>
                    </a:ext>
                  </a:extLst>
                </p14:cNvPr>
                <p14:cNvContentPartPr/>
                <p14:nvPr/>
              </p14:nvContentPartPr>
              <p14:xfrm>
                <a:off x="3744998" y="6453016"/>
                <a:ext cx="1440" cy="6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138B800-FBF3-ED8A-0FAB-1938AD0B7E5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26998" y="6435376"/>
                  <a:ext cx="3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D022644-CDF3-5CAD-D319-1EDF6089A6C6}"/>
                    </a:ext>
                  </a:extLst>
                </p14:cNvPr>
                <p14:cNvContentPartPr/>
                <p14:nvPr/>
              </p14:nvContentPartPr>
              <p14:xfrm>
                <a:off x="3575798" y="6138376"/>
                <a:ext cx="75960" cy="181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D022644-CDF3-5CAD-D319-1EDF6089A6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558158" y="6120736"/>
                  <a:ext cx="111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527A3A3-1B85-9040-7DCC-A211C0BB8096}"/>
                    </a:ext>
                  </a:extLst>
                </p14:cNvPr>
                <p14:cNvContentPartPr/>
                <p14:nvPr/>
              </p14:nvContentPartPr>
              <p14:xfrm>
                <a:off x="3428558" y="5568856"/>
                <a:ext cx="75960" cy="432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527A3A3-1B85-9040-7DCC-A211C0BB809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10918" y="5550856"/>
                  <a:ext cx="1116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2E7E65D-17D5-7872-C0FB-A10184CE6D3F}"/>
                    </a:ext>
                  </a:extLst>
                </p14:cNvPr>
                <p14:cNvContentPartPr/>
                <p14:nvPr/>
              </p14:nvContentPartPr>
              <p14:xfrm>
                <a:off x="3393278" y="4993576"/>
                <a:ext cx="350640" cy="367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2E7E65D-17D5-7872-C0FB-A10184CE6D3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75278" y="4975576"/>
                  <a:ext cx="386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26579EF-3A0D-CF4D-E886-A4A0F6E388D7}"/>
                    </a:ext>
                  </a:extLst>
                </p14:cNvPr>
                <p14:cNvContentPartPr/>
                <p14:nvPr/>
              </p14:nvContentPartPr>
              <p14:xfrm>
                <a:off x="3790718" y="4775416"/>
                <a:ext cx="216360" cy="183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26579EF-3A0D-CF4D-E886-A4A0F6E388D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73078" y="4757416"/>
                  <a:ext cx="252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A37C0AF-9CB8-3266-3D03-33386DD211AB}"/>
                    </a:ext>
                  </a:extLst>
                </p14:cNvPr>
                <p14:cNvContentPartPr/>
                <p14:nvPr/>
              </p14:nvContentPartPr>
              <p14:xfrm>
                <a:off x="4052798" y="4716376"/>
                <a:ext cx="33120" cy="28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A37C0AF-9CB8-3266-3D03-33386DD211A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34798" y="4698376"/>
                  <a:ext cx="68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F0AA4B6-6DF3-48A5-2B1C-ED91624BB5BE}"/>
                    </a:ext>
                  </a:extLst>
                </p14:cNvPr>
                <p14:cNvContentPartPr/>
                <p14:nvPr/>
              </p14:nvContentPartPr>
              <p14:xfrm>
                <a:off x="3540878" y="5651296"/>
                <a:ext cx="93600" cy="349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F0AA4B6-6DF3-48A5-2B1C-ED91624BB5B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23238" y="5633296"/>
                  <a:ext cx="129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90B04C2-2173-9FBC-D8C4-63F325795706}"/>
                    </a:ext>
                  </a:extLst>
                </p14:cNvPr>
                <p14:cNvContentPartPr/>
                <p14:nvPr/>
              </p14:nvContentPartPr>
              <p14:xfrm>
                <a:off x="3496958" y="5388856"/>
                <a:ext cx="30600" cy="77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90B04C2-2173-9FBC-D8C4-63F32579570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78958" y="5370856"/>
                  <a:ext cx="66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96A7349-5D5E-7814-C6D6-D2F7316CB153}"/>
                    </a:ext>
                  </a:extLst>
                </p14:cNvPr>
                <p14:cNvContentPartPr/>
                <p14:nvPr/>
              </p14:nvContentPartPr>
              <p14:xfrm>
                <a:off x="3535838" y="5070256"/>
                <a:ext cx="167040" cy="236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96A7349-5D5E-7814-C6D6-D2F7316CB15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517838" y="5052256"/>
                  <a:ext cx="202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9A3065F-E673-356B-0529-E410983DB25C}"/>
                    </a:ext>
                  </a:extLst>
                </p14:cNvPr>
                <p14:cNvContentPartPr/>
                <p14:nvPr/>
              </p14:nvContentPartPr>
              <p14:xfrm>
                <a:off x="3762278" y="4663816"/>
                <a:ext cx="366840" cy="351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9A3065F-E673-356B-0529-E410983DB2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44278" y="4646176"/>
                  <a:ext cx="402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A46BBF3-8326-46AE-DE56-A18043BF76F0}"/>
                    </a:ext>
                  </a:extLst>
                </p14:cNvPr>
                <p14:cNvContentPartPr/>
                <p14:nvPr/>
              </p14:nvContentPartPr>
              <p14:xfrm>
                <a:off x="4011398" y="5402536"/>
                <a:ext cx="115920" cy="39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A46BBF3-8326-46AE-DE56-A18043BF76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93758" y="5384536"/>
                  <a:ext cx="151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A82EEA5-4B9E-FDEF-23FA-5A611AA4ED48}"/>
                    </a:ext>
                  </a:extLst>
                </p14:cNvPr>
                <p14:cNvContentPartPr/>
                <p14:nvPr/>
              </p14:nvContentPartPr>
              <p14:xfrm>
                <a:off x="4005638" y="5450776"/>
                <a:ext cx="85680" cy="111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A82EEA5-4B9E-FDEF-23FA-5A611AA4ED4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87998" y="5432776"/>
                  <a:ext cx="121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AE111D8-44A9-4C9F-85A8-9B555447DA44}"/>
                    </a:ext>
                  </a:extLst>
                </p14:cNvPr>
                <p14:cNvContentPartPr/>
                <p14:nvPr/>
              </p14:nvContentPartPr>
              <p14:xfrm>
                <a:off x="3941198" y="5405416"/>
                <a:ext cx="144000" cy="129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AE111D8-44A9-4C9F-85A8-9B555447DA4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23198" y="5387776"/>
                  <a:ext cx="179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B5F5267-95A2-E991-FC86-2191AFEEDAF4}"/>
                    </a:ext>
                  </a:extLst>
                </p14:cNvPr>
                <p14:cNvContentPartPr/>
                <p14:nvPr/>
              </p14:nvContentPartPr>
              <p14:xfrm>
                <a:off x="4107878" y="5439976"/>
                <a:ext cx="155880" cy="120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B5F5267-95A2-E991-FC86-2191AFEEDAF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90238" y="5421976"/>
                  <a:ext cx="191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867D3DB-7A4A-34F3-0E88-EDFFA602F9CB}"/>
                    </a:ext>
                  </a:extLst>
                </p14:cNvPr>
                <p14:cNvContentPartPr/>
                <p14:nvPr/>
              </p14:nvContentPartPr>
              <p14:xfrm>
                <a:off x="4301558" y="5436376"/>
                <a:ext cx="94320" cy="104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867D3DB-7A4A-34F3-0E88-EDFFA602F9C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83918" y="5418736"/>
                  <a:ext cx="129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4206642-F488-908F-A3DF-2D355A89D36A}"/>
                    </a:ext>
                  </a:extLst>
                </p14:cNvPr>
                <p14:cNvContentPartPr/>
                <p14:nvPr/>
              </p14:nvContentPartPr>
              <p14:xfrm>
                <a:off x="4460678" y="5398576"/>
                <a:ext cx="67320" cy="144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4206642-F488-908F-A3DF-2D355A89D36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43038" y="5380576"/>
                  <a:ext cx="102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0C57796-BAA4-EDB3-B1E2-860DEA24C7C8}"/>
                    </a:ext>
                  </a:extLst>
                </p14:cNvPr>
                <p14:cNvContentPartPr/>
                <p14:nvPr/>
              </p14:nvContentPartPr>
              <p14:xfrm>
                <a:off x="4571918" y="5344216"/>
                <a:ext cx="47160" cy="164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0C57796-BAA4-EDB3-B1E2-860DEA24C7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54278" y="5326216"/>
                  <a:ext cx="82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F58756E-C929-3267-C0F7-B3BE3FCEB21E}"/>
                    </a:ext>
                  </a:extLst>
                </p14:cNvPr>
                <p14:cNvContentPartPr/>
                <p14:nvPr/>
              </p14:nvContentPartPr>
              <p14:xfrm>
                <a:off x="3963518" y="5609896"/>
                <a:ext cx="147240" cy="183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F58756E-C929-3267-C0F7-B3BE3FCEB2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45878" y="5592256"/>
                  <a:ext cx="182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E337A7-91CD-5F51-757B-5F28B4964A23}"/>
                    </a:ext>
                  </a:extLst>
                </p14:cNvPr>
                <p14:cNvContentPartPr/>
                <p14:nvPr/>
              </p14:nvContentPartPr>
              <p14:xfrm>
                <a:off x="4092398" y="5686216"/>
                <a:ext cx="184320" cy="142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E337A7-91CD-5F51-757B-5F28B4964A2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074398" y="5668576"/>
                  <a:ext cx="219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A5FD55B-C41A-F68F-2CD5-2D4005B946DF}"/>
                    </a:ext>
                  </a:extLst>
                </p14:cNvPr>
                <p14:cNvContentPartPr/>
                <p14:nvPr/>
              </p14:nvContentPartPr>
              <p14:xfrm>
                <a:off x="4318118" y="5675056"/>
                <a:ext cx="173160" cy="1609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A5FD55B-C41A-F68F-2CD5-2D4005B946D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300118" y="5657416"/>
                  <a:ext cx="208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36D5C39-BC88-63C4-BD6E-67FC13EB8041}"/>
                    </a:ext>
                  </a:extLst>
                </p14:cNvPr>
                <p14:cNvContentPartPr/>
                <p14:nvPr/>
              </p14:nvContentPartPr>
              <p14:xfrm>
                <a:off x="3790358" y="4165936"/>
                <a:ext cx="544320" cy="484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36D5C39-BC88-63C4-BD6E-67FC13EB804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72358" y="4147936"/>
                  <a:ext cx="5799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7A7ED7-ED2E-9574-7541-0996017D2C42}"/>
                    </a:ext>
                  </a:extLst>
                </p14:cNvPr>
                <p14:cNvContentPartPr/>
                <p14:nvPr/>
              </p14:nvContentPartPr>
              <p14:xfrm>
                <a:off x="3390758" y="6386056"/>
                <a:ext cx="128880" cy="144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7A7ED7-ED2E-9574-7541-0996017D2C4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373118" y="6368056"/>
                  <a:ext cx="164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C93C85-0AF2-DECF-62FC-91E689EE36F2}"/>
                    </a:ext>
                  </a:extLst>
                </p14:cNvPr>
                <p14:cNvContentPartPr/>
                <p14:nvPr/>
              </p14:nvContentPartPr>
              <p14:xfrm>
                <a:off x="3782438" y="6659656"/>
                <a:ext cx="168840" cy="58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C93C85-0AF2-DECF-62FC-91E689EE36F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764438" y="6642016"/>
                  <a:ext cx="204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900872E-3F6B-C4F2-050F-9C4DAA0CB095}"/>
                    </a:ext>
                  </a:extLst>
                </p14:cNvPr>
                <p14:cNvContentPartPr/>
                <p14:nvPr/>
              </p14:nvContentPartPr>
              <p14:xfrm>
                <a:off x="3751118" y="6752896"/>
                <a:ext cx="189000" cy="14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900872E-3F6B-C4F2-050F-9C4DAA0CB09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733478" y="6735256"/>
                  <a:ext cx="224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A46F8BC-AF4C-CBF1-4644-27597F834953}"/>
                    </a:ext>
                  </a:extLst>
                </p14:cNvPr>
                <p14:cNvContentPartPr/>
                <p14:nvPr/>
              </p14:nvContentPartPr>
              <p14:xfrm>
                <a:off x="4345118" y="4517656"/>
                <a:ext cx="130680" cy="127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A46F8BC-AF4C-CBF1-4644-27597F83495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27478" y="4499656"/>
                  <a:ext cx="166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BFD7F5E-8E15-23A9-3771-9BDCBFCBAF5A}"/>
                    </a:ext>
                  </a:extLst>
                </p14:cNvPr>
                <p14:cNvContentPartPr/>
                <p14:nvPr/>
              </p14:nvContentPartPr>
              <p14:xfrm>
                <a:off x="4441238" y="4520536"/>
                <a:ext cx="173880" cy="135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BFD7F5E-8E15-23A9-3771-9BDCBFCBAF5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23598" y="4502536"/>
                  <a:ext cx="20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2007562-9B60-80D0-4B26-FB30FB43CC80}"/>
                    </a:ext>
                  </a:extLst>
                </p14:cNvPr>
                <p14:cNvContentPartPr/>
                <p14:nvPr/>
              </p14:nvContentPartPr>
              <p14:xfrm>
                <a:off x="4477958" y="4564816"/>
                <a:ext cx="227160" cy="178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2007562-9B60-80D0-4B26-FB30FB43CC8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59958" y="4546816"/>
                  <a:ext cx="262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B34385-04A0-7DC3-0E23-DEB90256246B}"/>
                    </a:ext>
                  </a:extLst>
                </p14:cNvPr>
                <p14:cNvContentPartPr/>
                <p14:nvPr/>
              </p14:nvContentPartPr>
              <p14:xfrm>
                <a:off x="2720438" y="6270496"/>
                <a:ext cx="186840" cy="261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B34385-04A0-7DC3-0E23-DEB90256246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702438" y="6252856"/>
                  <a:ext cx="222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B26ABBF-8C3D-2954-1A78-869D1FFF4FDB}"/>
                    </a:ext>
                  </a:extLst>
                </p14:cNvPr>
                <p14:cNvContentPartPr/>
                <p14:nvPr/>
              </p14:nvContentPartPr>
              <p14:xfrm>
                <a:off x="2665358" y="6356896"/>
                <a:ext cx="236520" cy="108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B26ABBF-8C3D-2954-1A78-869D1FFF4F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47718" y="6339256"/>
                  <a:ext cx="272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911011E-9619-11BD-6B40-B2DF2F84C9D8}"/>
                    </a:ext>
                  </a:extLst>
                </p14:cNvPr>
                <p14:cNvContentPartPr/>
                <p14:nvPr/>
              </p14:nvContentPartPr>
              <p14:xfrm>
                <a:off x="3540158" y="4160536"/>
                <a:ext cx="169560" cy="946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911011E-9619-11BD-6B40-B2DF2F84C9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22518" y="4142536"/>
                  <a:ext cx="205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3F7C220-1296-0A32-3E54-B5083D328A96}"/>
                    </a:ext>
                  </a:extLst>
                </p14:cNvPr>
                <p14:cNvContentPartPr/>
                <p14:nvPr/>
              </p14:nvContentPartPr>
              <p14:xfrm>
                <a:off x="3518558" y="4283656"/>
                <a:ext cx="86400" cy="238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3F7C220-1296-0A32-3E54-B5083D328A9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00918" y="4265656"/>
                  <a:ext cx="122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4A83074-3E6B-A095-2CED-04FE7CF2DFC3}"/>
                    </a:ext>
                  </a:extLst>
                </p14:cNvPr>
                <p14:cNvContentPartPr/>
                <p14:nvPr/>
              </p14:nvContentPartPr>
              <p14:xfrm>
                <a:off x="3361238" y="4506136"/>
                <a:ext cx="210960" cy="38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4A83074-3E6B-A095-2CED-04FE7CF2DFC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43238" y="4488496"/>
                  <a:ext cx="24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4F4AE80-4567-28FF-56DD-B2664EA802C7}"/>
                    </a:ext>
                  </a:extLst>
                </p14:cNvPr>
                <p14:cNvContentPartPr/>
                <p14:nvPr/>
              </p14:nvContentPartPr>
              <p14:xfrm>
                <a:off x="3343238" y="4617016"/>
                <a:ext cx="194040" cy="15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4F4AE80-4567-28FF-56DD-B2664EA802C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25598" y="4599016"/>
                  <a:ext cx="22968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203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6FB0A-CB73-8BBC-CFE6-36A44488FE7A}"/>
              </a:ext>
            </a:extLst>
          </p:cNvPr>
          <p:cNvGrpSpPr/>
          <p:nvPr/>
        </p:nvGrpSpPr>
        <p:grpSpPr>
          <a:xfrm>
            <a:off x="2228678" y="2662527"/>
            <a:ext cx="883440" cy="692280"/>
            <a:chOff x="2228678" y="2662527"/>
            <a:chExt cx="88344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5DFAED-1055-9F35-AEFB-B59FB71B1215}"/>
                    </a:ext>
                  </a:extLst>
                </p14:cNvPr>
                <p14:cNvContentPartPr/>
                <p14:nvPr/>
              </p14:nvContentPartPr>
              <p14:xfrm>
                <a:off x="2235518" y="2686647"/>
                <a:ext cx="9360" cy="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5DFAED-1055-9F35-AEFB-B59FB71B1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7878" y="2668647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AD479D-AEBD-8373-4F87-85425B168D98}"/>
                    </a:ext>
                  </a:extLst>
                </p14:cNvPr>
                <p14:cNvContentPartPr/>
                <p14:nvPr/>
              </p14:nvContentPartPr>
              <p14:xfrm>
                <a:off x="2228678" y="2687727"/>
                <a:ext cx="16920" cy="29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AD479D-AEBD-8373-4F87-85425B168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1038" y="2669727"/>
                  <a:ext cx="52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17AA21-A622-F82B-6F89-ABC7D9DBE870}"/>
                    </a:ext>
                  </a:extLst>
                </p14:cNvPr>
                <p14:cNvContentPartPr/>
                <p14:nvPr/>
              </p14:nvContentPartPr>
              <p14:xfrm>
                <a:off x="2417318" y="2662527"/>
                <a:ext cx="159480" cy="27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17AA21-A622-F82B-6F89-ABC7D9DBE8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9318" y="2644527"/>
                  <a:ext cx="195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712B76-3DEB-0B7A-D2C7-3A965338A80A}"/>
                    </a:ext>
                  </a:extLst>
                </p14:cNvPr>
                <p14:cNvContentPartPr/>
                <p14:nvPr/>
              </p14:nvContentPartPr>
              <p14:xfrm>
                <a:off x="2670758" y="3069327"/>
                <a:ext cx="441360" cy="28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712B76-3DEB-0B7A-D2C7-3A965338A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2758" y="3051687"/>
                  <a:ext cx="4770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FB1427-5514-E665-4ED4-5F509D167F47}"/>
              </a:ext>
            </a:extLst>
          </p:cNvPr>
          <p:cNvGrpSpPr/>
          <p:nvPr/>
        </p:nvGrpSpPr>
        <p:grpSpPr>
          <a:xfrm>
            <a:off x="3415238" y="3482607"/>
            <a:ext cx="297720" cy="269280"/>
            <a:chOff x="3415238" y="3482607"/>
            <a:chExt cx="29772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F91AAB-723C-E0B1-B1A4-1B6731921960}"/>
                    </a:ext>
                  </a:extLst>
                </p14:cNvPr>
                <p14:cNvContentPartPr/>
                <p14:nvPr/>
              </p14:nvContentPartPr>
              <p14:xfrm>
                <a:off x="3415238" y="3491967"/>
                <a:ext cx="30960" cy="25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F91AAB-723C-E0B1-B1A4-1B67319219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7238" y="3473967"/>
                  <a:ext cx="66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E63EF8-9F80-7E46-C1AB-53398D4F989E}"/>
                    </a:ext>
                  </a:extLst>
                </p14:cNvPr>
                <p14:cNvContentPartPr/>
                <p14:nvPr/>
              </p14:nvContentPartPr>
              <p14:xfrm>
                <a:off x="3555278" y="3482607"/>
                <a:ext cx="157680" cy="25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E63EF8-9F80-7E46-C1AB-53398D4F98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7638" y="3464607"/>
                  <a:ext cx="1933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94BC87-64F2-8D5F-D514-D9047F57D70E}"/>
              </a:ext>
            </a:extLst>
          </p:cNvPr>
          <p:cNvGrpSpPr/>
          <p:nvPr/>
        </p:nvGrpSpPr>
        <p:grpSpPr>
          <a:xfrm>
            <a:off x="2711438" y="1300647"/>
            <a:ext cx="1448640" cy="1067040"/>
            <a:chOff x="2711438" y="1300647"/>
            <a:chExt cx="1448640" cy="10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5BFFF9-A7F2-835B-7904-FEEB1319DCEA}"/>
                    </a:ext>
                  </a:extLst>
                </p14:cNvPr>
                <p14:cNvContentPartPr/>
                <p14:nvPr/>
              </p14:nvContentPartPr>
              <p14:xfrm>
                <a:off x="2904038" y="1354287"/>
                <a:ext cx="225360" cy="307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5BFFF9-A7F2-835B-7904-FEEB1319DC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038" y="1336287"/>
                  <a:ext cx="261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58C8E-7360-1DA7-6268-BAD6E313E628}"/>
                    </a:ext>
                  </a:extLst>
                </p14:cNvPr>
                <p14:cNvContentPartPr/>
                <p14:nvPr/>
              </p14:nvContentPartPr>
              <p14:xfrm>
                <a:off x="3238838" y="1300647"/>
                <a:ext cx="128880" cy="38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58C8E-7360-1DA7-6268-BAD6E313E6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198" y="1282647"/>
                  <a:ext cx="164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1A5B7B-65D4-EBCA-8083-9FC3F98AFC15}"/>
                    </a:ext>
                  </a:extLst>
                </p14:cNvPr>
                <p14:cNvContentPartPr/>
                <p14:nvPr/>
              </p14:nvContentPartPr>
              <p14:xfrm>
                <a:off x="2711438" y="1830567"/>
                <a:ext cx="317160" cy="48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1A5B7B-65D4-EBCA-8083-9FC3F98AFC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3438" y="1812927"/>
                  <a:ext cx="352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83F13D-919B-F0EC-2002-3AF47751322A}"/>
                    </a:ext>
                  </a:extLst>
                </p14:cNvPr>
                <p14:cNvContentPartPr/>
                <p14:nvPr/>
              </p14:nvContentPartPr>
              <p14:xfrm>
                <a:off x="3397598" y="1813647"/>
                <a:ext cx="762480" cy="55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83F13D-919B-F0EC-2002-3AF4775132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9958" y="1796007"/>
                  <a:ext cx="79812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A0097-4CAD-47D3-C83B-3A8CBB3E97B6}"/>
              </a:ext>
            </a:extLst>
          </p:cNvPr>
          <p:cNvGrpSpPr/>
          <p:nvPr/>
        </p:nvGrpSpPr>
        <p:grpSpPr>
          <a:xfrm>
            <a:off x="4459958" y="2498007"/>
            <a:ext cx="1181520" cy="780480"/>
            <a:chOff x="4459958" y="2498007"/>
            <a:chExt cx="118152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641324-D12C-93E1-5909-91EE6C662D6C}"/>
                    </a:ext>
                  </a:extLst>
                </p14:cNvPr>
                <p14:cNvContentPartPr/>
                <p14:nvPr/>
              </p14:nvContentPartPr>
              <p14:xfrm>
                <a:off x="4459958" y="2541207"/>
                <a:ext cx="227520" cy="19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641324-D12C-93E1-5909-91EE6C662D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1958" y="2523567"/>
                  <a:ext cx="263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36556D-0F36-0BED-7E29-B94D16FAA966}"/>
                    </a:ext>
                  </a:extLst>
                </p14:cNvPr>
                <p14:cNvContentPartPr/>
                <p14:nvPr/>
              </p14:nvContentPartPr>
              <p14:xfrm>
                <a:off x="4793678" y="2498007"/>
                <a:ext cx="227160" cy="32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36556D-0F36-0BED-7E29-B94D16FAA9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5678" y="2480367"/>
                  <a:ext cx="262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097A8B-9745-940A-E033-3766DD132035}"/>
                    </a:ext>
                  </a:extLst>
                </p14:cNvPr>
                <p14:cNvContentPartPr/>
                <p14:nvPr/>
              </p14:nvContentPartPr>
              <p14:xfrm>
                <a:off x="5190038" y="2957007"/>
                <a:ext cx="451440" cy="32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097A8B-9745-940A-E033-3766DD1320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2398" y="2939007"/>
                  <a:ext cx="4870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9E4BBE-66E7-8798-7A72-6F53631FA084}"/>
              </a:ext>
            </a:extLst>
          </p:cNvPr>
          <p:cNvGrpSpPr/>
          <p:nvPr/>
        </p:nvGrpSpPr>
        <p:grpSpPr>
          <a:xfrm>
            <a:off x="5848478" y="3473967"/>
            <a:ext cx="714240" cy="386640"/>
            <a:chOff x="5848478" y="3473967"/>
            <a:chExt cx="71424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026FF4-6759-ABF7-897E-969FD2FC191E}"/>
                    </a:ext>
                  </a:extLst>
                </p14:cNvPr>
                <p14:cNvContentPartPr/>
                <p14:nvPr/>
              </p14:nvContentPartPr>
              <p14:xfrm>
                <a:off x="5848478" y="3523287"/>
                <a:ext cx="193320" cy="27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026FF4-6759-ABF7-897E-969FD2FC19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0838" y="3505287"/>
                  <a:ext cx="228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346B5E-FB0A-E767-186C-BA8ECA1243DE}"/>
                    </a:ext>
                  </a:extLst>
                </p14:cNvPr>
                <p14:cNvContentPartPr/>
                <p14:nvPr/>
              </p14:nvContentPartPr>
              <p14:xfrm>
                <a:off x="6188318" y="3473967"/>
                <a:ext cx="138240" cy="38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346B5E-FB0A-E767-186C-BA8ECA1243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318" y="3455967"/>
                  <a:ext cx="1738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EC70D7-331C-60C2-9F13-F59B9692BF06}"/>
                    </a:ext>
                  </a:extLst>
                </p14:cNvPr>
                <p14:cNvContentPartPr/>
                <p14:nvPr/>
              </p14:nvContentPartPr>
              <p14:xfrm>
                <a:off x="6235838" y="3642807"/>
                <a:ext cx="326880" cy="6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EC70D7-331C-60C2-9F13-F59B9692BF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8198" y="3625167"/>
                  <a:ext cx="3625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E76EEF-AE77-18E5-F331-7F37A0977DBE}"/>
              </a:ext>
            </a:extLst>
          </p:cNvPr>
          <p:cNvGrpSpPr/>
          <p:nvPr/>
        </p:nvGrpSpPr>
        <p:grpSpPr>
          <a:xfrm>
            <a:off x="6934238" y="3611176"/>
            <a:ext cx="184680" cy="332280"/>
            <a:chOff x="6934238" y="3611176"/>
            <a:chExt cx="18468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02784F-5FF1-A099-CFE9-8782827DE798}"/>
                    </a:ext>
                  </a:extLst>
                </p14:cNvPr>
                <p14:cNvContentPartPr/>
                <p14:nvPr/>
              </p14:nvContentPartPr>
              <p14:xfrm>
                <a:off x="6934238" y="3611176"/>
                <a:ext cx="184680" cy="10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02784F-5FF1-A099-CFE9-8782827DE7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16598" y="3593176"/>
                  <a:ext cx="220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972895-D41B-FCF6-2746-0F9CD085759F}"/>
                    </a:ext>
                  </a:extLst>
                </p14:cNvPr>
                <p14:cNvContentPartPr/>
                <p14:nvPr/>
              </p14:nvContentPartPr>
              <p14:xfrm>
                <a:off x="7013438" y="3751936"/>
                <a:ext cx="40320" cy="19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972895-D41B-FCF6-2746-0F9CD08575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5798" y="3734296"/>
                  <a:ext cx="7596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5B559E-BCE6-8146-96CD-AB93DE8D69D7}"/>
                  </a:ext>
                </a:extLst>
              </p14:cNvPr>
              <p14:cNvContentPartPr/>
              <p14:nvPr/>
            </p14:nvContentPartPr>
            <p14:xfrm>
              <a:off x="6242678" y="612016"/>
              <a:ext cx="671760" cy="53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5B559E-BCE6-8146-96CD-AB93DE8D69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4678" y="594016"/>
                <a:ext cx="7074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B1F77E1-1A77-2095-8F58-6E90F517675C}"/>
                  </a:ext>
                </a:extLst>
              </p14:cNvPr>
              <p14:cNvContentPartPr/>
              <p14:nvPr/>
            </p14:nvContentPartPr>
            <p14:xfrm>
              <a:off x="7501958" y="655576"/>
              <a:ext cx="235080" cy="586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B1F77E1-1A77-2095-8F58-6E90F51767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83958" y="637936"/>
                <a:ext cx="2707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4BF1B7-FE17-D4D1-6A74-5B065E54C684}"/>
                  </a:ext>
                </a:extLst>
              </p14:cNvPr>
              <p14:cNvContentPartPr/>
              <p14:nvPr/>
            </p14:nvContentPartPr>
            <p14:xfrm>
              <a:off x="8058158" y="470896"/>
              <a:ext cx="167400" cy="69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4BF1B7-FE17-D4D1-6A74-5B065E54C6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40518" y="453256"/>
                <a:ext cx="203040" cy="72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0ACF21A-DC80-1A55-4FB0-6C171680B754}"/>
              </a:ext>
            </a:extLst>
          </p:cNvPr>
          <p:cNvGrpSpPr/>
          <p:nvPr/>
        </p:nvGrpSpPr>
        <p:grpSpPr>
          <a:xfrm>
            <a:off x="8329598" y="699856"/>
            <a:ext cx="601200" cy="338400"/>
            <a:chOff x="8329598" y="699856"/>
            <a:chExt cx="6012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4DAFE4-EB3D-163C-27B3-75C34093A958}"/>
                    </a:ext>
                  </a:extLst>
                </p14:cNvPr>
                <p14:cNvContentPartPr/>
                <p14:nvPr/>
              </p14:nvContentPartPr>
              <p14:xfrm>
                <a:off x="8329598" y="699856"/>
                <a:ext cx="356760" cy="23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4DAFE4-EB3D-163C-27B3-75C34093A9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1958" y="681856"/>
                  <a:ext cx="392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03CC41-938A-70E3-B090-7288605A289F}"/>
                    </a:ext>
                  </a:extLst>
                </p14:cNvPr>
                <p14:cNvContentPartPr/>
                <p14:nvPr/>
              </p14:nvContentPartPr>
              <p14:xfrm>
                <a:off x="8841878" y="910096"/>
                <a:ext cx="88920" cy="12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03CC41-938A-70E3-B090-7288605A28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24238" y="892096"/>
                  <a:ext cx="1245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4A9DBD-26E2-F47E-D6A3-78028DB419F7}"/>
              </a:ext>
            </a:extLst>
          </p:cNvPr>
          <p:cNvGrpSpPr/>
          <p:nvPr/>
        </p:nvGrpSpPr>
        <p:grpSpPr>
          <a:xfrm>
            <a:off x="9221318" y="406096"/>
            <a:ext cx="1319400" cy="810360"/>
            <a:chOff x="9221318" y="406096"/>
            <a:chExt cx="131940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0575EA-6B97-39B9-B849-2394593BB3E2}"/>
                    </a:ext>
                  </a:extLst>
                </p14:cNvPr>
                <p14:cNvContentPartPr/>
                <p14:nvPr/>
              </p14:nvContentPartPr>
              <p14:xfrm>
                <a:off x="9221318" y="730456"/>
                <a:ext cx="165960" cy="24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0575EA-6B97-39B9-B849-2394593BB3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03678" y="712816"/>
                  <a:ext cx="201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A54383-9630-B091-0675-FF77598361F5}"/>
                    </a:ext>
                  </a:extLst>
                </p14:cNvPr>
                <p14:cNvContentPartPr/>
                <p14:nvPr/>
              </p14:nvContentPartPr>
              <p14:xfrm>
                <a:off x="9229238" y="810016"/>
                <a:ext cx="211320" cy="147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A54383-9630-B091-0675-FF77598361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1598" y="792376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C0C86B-2CD6-E94C-CA4D-557D64575561}"/>
                    </a:ext>
                  </a:extLst>
                </p14:cNvPr>
                <p14:cNvContentPartPr/>
                <p14:nvPr/>
              </p14:nvContentPartPr>
              <p14:xfrm>
                <a:off x="9478718" y="968416"/>
                <a:ext cx="135720" cy="11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C0C86B-2CD6-E94C-CA4D-557D645755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60718" y="950776"/>
                  <a:ext cx="171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41465D-4464-2BEA-65B3-049CC4B29AAA}"/>
                    </a:ext>
                  </a:extLst>
                </p14:cNvPr>
                <p14:cNvContentPartPr/>
                <p14:nvPr/>
              </p14:nvContentPartPr>
              <p14:xfrm>
                <a:off x="9874358" y="706696"/>
                <a:ext cx="267480" cy="32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41465D-4464-2BEA-65B3-049CC4B29A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56358" y="689056"/>
                  <a:ext cx="3031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384177-2339-E137-5E82-32D50A85752E}"/>
                    </a:ext>
                  </a:extLst>
                </p14:cNvPr>
                <p14:cNvContentPartPr/>
                <p14:nvPr/>
              </p14:nvContentPartPr>
              <p14:xfrm>
                <a:off x="10176758" y="406096"/>
                <a:ext cx="363960" cy="81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384177-2339-E137-5E82-32D50A8575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58758" y="388096"/>
                  <a:ext cx="399600" cy="84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E15C53-5BC6-7C45-90DB-9A378D704C54}"/>
                  </a:ext>
                </a:extLst>
              </p14:cNvPr>
              <p14:cNvContentPartPr/>
              <p14:nvPr/>
            </p14:nvContentPartPr>
            <p14:xfrm>
              <a:off x="3628718" y="1007296"/>
              <a:ext cx="234360" cy="240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E15C53-5BC6-7C45-90DB-9A378D704C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0718" y="989656"/>
                <a:ext cx="270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A13B81-7E01-5B99-CB50-B7C2B2788E17}"/>
                  </a:ext>
                </a:extLst>
              </p14:cNvPr>
              <p14:cNvContentPartPr/>
              <p14:nvPr/>
            </p14:nvContentPartPr>
            <p14:xfrm>
              <a:off x="3106718" y="4302736"/>
              <a:ext cx="75600" cy="54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A13B81-7E01-5B99-CB50-B7C2B2788E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88718" y="4285096"/>
                <a:ext cx="1112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75D50A-CA79-5D54-A78B-E1AB7496FE89}"/>
                  </a:ext>
                </a:extLst>
              </p14:cNvPr>
              <p14:cNvContentPartPr/>
              <p14:nvPr/>
            </p14:nvContentPartPr>
            <p14:xfrm>
              <a:off x="4705478" y="3736096"/>
              <a:ext cx="148320" cy="145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75D50A-CA79-5D54-A78B-E1AB7496FE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87478" y="3718096"/>
                <a:ext cx="18396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F5DDEC83-9CDA-F4E5-A583-136C04A75B69}"/>
              </a:ext>
            </a:extLst>
          </p:cNvPr>
          <p:cNvGrpSpPr/>
          <p:nvPr/>
        </p:nvGrpSpPr>
        <p:grpSpPr>
          <a:xfrm>
            <a:off x="2390678" y="1821976"/>
            <a:ext cx="335880" cy="440640"/>
            <a:chOff x="2390678" y="1821976"/>
            <a:chExt cx="33588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EBFC8D-248E-A1A3-8852-3CA39FD73C64}"/>
                    </a:ext>
                  </a:extLst>
                </p14:cNvPr>
                <p14:cNvContentPartPr/>
                <p14:nvPr/>
              </p14:nvContentPartPr>
              <p14:xfrm>
                <a:off x="2708558" y="1821976"/>
                <a:ext cx="18000" cy="3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EBFC8D-248E-A1A3-8852-3CA39FD73C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0558" y="1803976"/>
                  <a:ext cx="53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0681FB-0BC7-CBE9-5437-28DBF24AAE22}"/>
                    </a:ext>
                  </a:extLst>
                </p14:cNvPr>
                <p14:cNvContentPartPr/>
                <p14:nvPr/>
              </p14:nvContentPartPr>
              <p14:xfrm>
                <a:off x="2494718" y="1926016"/>
                <a:ext cx="126000" cy="14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0681FB-0BC7-CBE9-5437-28DBF24AAE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76718" y="1908376"/>
                  <a:ext cx="161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05FA07-D46D-C4EF-0553-9DF73401533A}"/>
                    </a:ext>
                  </a:extLst>
                </p14:cNvPr>
                <p14:cNvContentPartPr/>
                <p14:nvPr/>
              </p14:nvContentPartPr>
              <p14:xfrm>
                <a:off x="2397878" y="2202856"/>
                <a:ext cx="8280" cy="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05FA07-D46D-C4EF-0553-9DF7340153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79878" y="2184856"/>
                  <a:ext cx="43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DD8C83-7622-853D-F453-0F1117658682}"/>
                    </a:ext>
                  </a:extLst>
                </p14:cNvPr>
                <p14:cNvContentPartPr/>
                <p14:nvPr/>
              </p14:nvContentPartPr>
              <p14:xfrm>
                <a:off x="2649878" y="1839616"/>
                <a:ext cx="34200" cy="7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DD8C83-7622-853D-F453-0F11176586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32238" y="1821976"/>
                  <a:ext cx="69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1DB932-0BE2-AF2B-0E40-D69182E9D6C8}"/>
                    </a:ext>
                  </a:extLst>
                </p14:cNvPr>
                <p14:cNvContentPartPr/>
                <p14:nvPr/>
              </p14:nvContentPartPr>
              <p14:xfrm>
                <a:off x="2390678" y="2019256"/>
                <a:ext cx="184320" cy="24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1DB932-0BE2-AF2B-0E40-D69182E9D6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73038" y="2001256"/>
                  <a:ext cx="219960" cy="27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08F98D-E4FF-9BD9-CE18-45B3A2E0C2C0}"/>
                  </a:ext>
                </a:extLst>
              </p14:cNvPr>
              <p14:cNvContentPartPr/>
              <p14:nvPr/>
            </p14:nvContentPartPr>
            <p14:xfrm>
              <a:off x="3682358" y="1763656"/>
              <a:ext cx="402480" cy="307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08F98D-E4FF-9BD9-CE18-45B3A2E0C2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64718" y="1746016"/>
                <a:ext cx="4381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CB1C2EE-9C65-FD04-46E0-013535CCA827}"/>
              </a:ext>
            </a:extLst>
          </p:cNvPr>
          <p:cNvGrpSpPr/>
          <p:nvPr/>
        </p:nvGrpSpPr>
        <p:grpSpPr>
          <a:xfrm>
            <a:off x="4106078" y="5016256"/>
            <a:ext cx="121320" cy="61560"/>
            <a:chOff x="4106078" y="5016256"/>
            <a:chExt cx="121320" cy="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761A28-D078-39A3-FDE2-7DE9018D0643}"/>
                    </a:ext>
                  </a:extLst>
                </p14:cNvPr>
                <p14:cNvContentPartPr/>
                <p14:nvPr/>
              </p14:nvContentPartPr>
              <p14:xfrm>
                <a:off x="4106078" y="5016256"/>
                <a:ext cx="116640" cy="16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761A28-D078-39A3-FDE2-7DE9018D06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88078" y="4998256"/>
                  <a:ext cx="152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FD5652-0CD4-6A32-EA5A-0F030375FED5}"/>
                    </a:ext>
                  </a:extLst>
                </p14:cNvPr>
                <p14:cNvContentPartPr/>
                <p14:nvPr/>
              </p14:nvContentPartPr>
              <p14:xfrm>
                <a:off x="4127678" y="5062336"/>
                <a:ext cx="99720" cy="15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FD5652-0CD4-6A32-EA5A-0F030375FE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10038" y="5044336"/>
                  <a:ext cx="135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92A3D6A-D569-3545-6918-2FCE74640168}"/>
              </a:ext>
            </a:extLst>
          </p:cNvPr>
          <p:cNvGrpSpPr/>
          <p:nvPr/>
        </p:nvGrpSpPr>
        <p:grpSpPr>
          <a:xfrm>
            <a:off x="7062038" y="1362976"/>
            <a:ext cx="3651120" cy="1139760"/>
            <a:chOff x="7062038" y="1362976"/>
            <a:chExt cx="3651120" cy="11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693EDC-A54B-CF71-C902-368764881E56}"/>
                    </a:ext>
                  </a:extLst>
                </p14:cNvPr>
                <p14:cNvContentPartPr/>
                <p14:nvPr/>
              </p14:nvContentPartPr>
              <p14:xfrm>
                <a:off x="7062038" y="1434616"/>
                <a:ext cx="338760" cy="579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693EDC-A54B-CF71-C902-368764881E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44398" y="1416976"/>
                  <a:ext cx="3744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F191650-8751-FEEF-8B7C-BB2CC785B4ED}"/>
                    </a:ext>
                  </a:extLst>
                </p14:cNvPr>
                <p14:cNvContentPartPr/>
                <p14:nvPr/>
              </p14:nvContentPartPr>
              <p14:xfrm>
                <a:off x="7172918" y="1428136"/>
                <a:ext cx="31680" cy="38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F191650-8751-FEEF-8B7C-BB2CC785B4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55278" y="1410496"/>
                  <a:ext cx="6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ABD5CB-E1BF-4AAE-DE70-F9C23F513627}"/>
                    </a:ext>
                  </a:extLst>
                </p14:cNvPr>
                <p14:cNvContentPartPr/>
                <p14:nvPr/>
              </p14:nvContentPartPr>
              <p14:xfrm>
                <a:off x="7647758" y="1362976"/>
                <a:ext cx="329760" cy="672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ABD5CB-E1BF-4AAE-DE70-F9C23F5136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30118" y="1345336"/>
                  <a:ext cx="3654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2725CC-8ECB-1B19-74FC-97A3362A77B8}"/>
                    </a:ext>
                  </a:extLst>
                </p14:cNvPr>
                <p14:cNvContentPartPr/>
                <p14:nvPr/>
              </p14:nvContentPartPr>
              <p14:xfrm>
                <a:off x="7917398" y="1608136"/>
                <a:ext cx="249840" cy="247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2725CC-8ECB-1B19-74FC-97A3362A77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99398" y="1590136"/>
                  <a:ext cx="285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961FB61-2E47-DA1F-1F04-3AEA81739013}"/>
                    </a:ext>
                  </a:extLst>
                </p14:cNvPr>
                <p14:cNvContentPartPr/>
                <p14:nvPr/>
              </p14:nvContentPartPr>
              <p14:xfrm>
                <a:off x="8388638" y="1659976"/>
                <a:ext cx="179640" cy="118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961FB61-2E47-DA1F-1F04-3AEA817390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70998" y="1642336"/>
                  <a:ext cx="215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964DEC-CF2C-0700-F3A3-06913572B468}"/>
                    </a:ext>
                  </a:extLst>
                </p14:cNvPr>
                <p14:cNvContentPartPr/>
                <p14:nvPr/>
              </p14:nvContentPartPr>
              <p14:xfrm>
                <a:off x="8691398" y="1675096"/>
                <a:ext cx="248040" cy="117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964DEC-CF2C-0700-F3A3-06913572B4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3398" y="1657096"/>
                  <a:ext cx="283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37AC4C-3718-1A06-85B9-02BBD0C88875}"/>
                    </a:ext>
                  </a:extLst>
                </p14:cNvPr>
                <p14:cNvContentPartPr/>
                <p14:nvPr/>
              </p14:nvContentPartPr>
              <p14:xfrm>
                <a:off x="9070478" y="1503736"/>
                <a:ext cx="370440" cy="348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37AC4C-3718-1A06-85B9-02BBD0C888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52838" y="1486096"/>
                  <a:ext cx="406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19B59A-BDF6-ED12-92B6-812B00F97531}"/>
                    </a:ext>
                  </a:extLst>
                </p14:cNvPr>
                <p14:cNvContentPartPr/>
                <p14:nvPr/>
              </p14:nvContentPartPr>
              <p14:xfrm>
                <a:off x="9479438" y="1684456"/>
                <a:ext cx="623520" cy="172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19B59A-BDF6-ED12-92B6-812B00F97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61438" y="1666816"/>
                  <a:ext cx="65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2187F9E-76D5-2A3E-18BA-6498584FB69F}"/>
                    </a:ext>
                  </a:extLst>
                </p14:cNvPr>
                <p14:cNvContentPartPr/>
                <p14:nvPr/>
              </p14:nvContentPartPr>
              <p14:xfrm>
                <a:off x="10097198" y="1581856"/>
                <a:ext cx="317880" cy="501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2187F9E-76D5-2A3E-18BA-6498584FB6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79558" y="1564216"/>
                  <a:ext cx="3535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AA2B8B7-DE6A-C1E7-4887-D35167296298}"/>
                    </a:ext>
                  </a:extLst>
                </p14:cNvPr>
                <p14:cNvContentPartPr/>
                <p14:nvPr/>
              </p14:nvContentPartPr>
              <p14:xfrm>
                <a:off x="10594358" y="1890736"/>
                <a:ext cx="11160" cy="149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AA2B8B7-DE6A-C1E7-4887-D351672962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76358" y="1873096"/>
                  <a:ext cx="46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97B7A08-393B-B9E3-B2EB-A94B39FA2AA1}"/>
                    </a:ext>
                  </a:extLst>
                </p14:cNvPr>
                <p14:cNvContentPartPr/>
                <p14:nvPr/>
              </p14:nvContentPartPr>
              <p14:xfrm>
                <a:off x="7900118" y="2105296"/>
                <a:ext cx="1386000" cy="378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97B7A08-393B-B9E3-B2EB-A94B39FA2A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82118" y="2087296"/>
                  <a:ext cx="1421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1D1115-21CD-1CF3-CEDA-74A8D75B5111}"/>
                    </a:ext>
                  </a:extLst>
                </p14:cNvPr>
                <p14:cNvContentPartPr/>
                <p14:nvPr/>
              </p14:nvContentPartPr>
              <p14:xfrm>
                <a:off x="8512478" y="2113576"/>
                <a:ext cx="248040" cy="10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1D1115-21CD-1CF3-CEDA-74A8D75B51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94478" y="2095576"/>
                  <a:ext cx="283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399E51-2419-1772-813F-FFE65F113AB6}"/>
                    </a:ext>
                  </a:extLst>
                </p14:cNvPr>
                <p14:cNvContentPartPr/>
                <p14:nvPr/>
              </p14:nvContentPartPr>
              <p14:xfrm>
                <a:off x="9640358" y="2169376"/>
                <a:ext cx="349920" cy="300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399E51-2419-1772-813F-FFE65F113A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2358" y="2151736"/>
                  <a:ext cx="385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3BA6E54-7973-87B3-4712-628D1ED86C48}"/>
                    </a:ext>
                  </a:extLst>
                </p14:cNvPr>
                <p14:cNvContentPartPr/>
                <p14:nvPr/>
              </p14:nvContentPartPr>
              <p14:xfrm>
                <a:off x="9986678" y="2297536"/>
                <a:ext cx="726480" cy="205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3BA6E54-7973-87B3-4712-628D1ED86C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69038" y="2279896"/>
                  <a:ext cx="7621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666679-5EFB-7590-605B-EA23E87079F1}"/>
              </a:ext>
            </a:extLst>
          </p:cNvPr>
          <p:cNvGrpSpPr/>
          <p:nvPr/>
        </p:nvGrpSpPr>
        <p:grpSpPr>
          <a:xfrm>
            <a:off x="7441478" y="2976856"/>
            <a:ext cx="3538800" cy="1409400"/>
            <a:chOff x="7441478" y="2976856"/>
            <a:chExt cx="3538800" cy="14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F54C23A-65B8-5930-D227-BF6C14DB57BD}"/>
                    </a:ext>
                  </a:extLst>
                </p14:cNvPr>
                <p14:cNvContentPartPr/>
                <p14:nvPr/>
              </p14:nvContentPartPr>
              <p14:xfrm>
                <a:off x="7441478" y="3129136"/>
                <a:ext cx="319680" cy="149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F54C23A-65B8-5930-D227-BF6C14DB57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23478" y="3111136"/>
                  <a:ext cx="355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72D84D-764E-775A-CDD5-20853997FE93}"/>
                    </a:ext>
                  </a:extLst>
                </p14:cNvPr>
                <p14:cNvContentPartPr/>
                <p14:nvPr/>
              </p14:nvContentPartPr>
              <p14:xfrm>
                <a:off x="7942958" y="3190336"/>
                <a:ext cx="143640" cy="12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72D84D-764E-775A-CDD5-20853997FE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4958" y="3172696"/>
                  <a:ext cx="179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342E632-61BF-47B7-E5A6-F71D0E166354}"/>
                    </a:ext>
                  </a:extLst>
                </p14:cNvPr>
                <p14:cNvContentPartPr/>
                <p14:nvPr/>
              </p14:nvContentPartPr>
              <p14:xfrm>
                <a:off x="7938998" y="3276736"/>
                <a:ext cx="145440" cy="13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342E632-61BF-47B7-E5A6-F71D0E1663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20998" y="3258736"/>
                  <a:ext cx="181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BEF443-F8A0-D6E5-56B1-A6E355400E34}"/>
                    </a:ext>
                  </a:extLst>
                </p14:cNvPr>
                <p14:cNvContentPartPr/>
                <p14:nvPr/>
              </p14:nvContentPartPr>
              <p14:xfrm>
                <a:off x="8407718" y="3005656"/>
                <a:ext cx="254520" cy="432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BEF443-F8A0-D6E5-56B1-A6E355400E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89718" y="2987656"/>
                  <a:ext cx="290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25CAFD-77E1-C000-5525-F0CC97C735D4}"/>
                    </a:ext>
                  </a:extLst>
                </p14:cNvPr>
                <p14:cNvContentPartPr/>
                <p14:nvPr/>
              </p14:nvContentPartPr>
              <p14:xfrm>
                <a:off x="8802278" y="2976856"/>
                <a:ext cx="230760" cy="501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25CAFD-77E1-C000-5525-F0CC97C735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84638" y="2958856"/>
                  <a:ext cx="266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5B2D4DD-23E1-EC34-3BD9-78249B1605C6}"/>
                    </a:ext>
                  </a:extLst>
                </p14:cNvPr>
                <p14:cNvContentPartPr/>
                <p14:nvPr/>
              </p14:nvContentPartPr>
              <p14:xfrm>
                <a:off x="9147158" y="3148216"/>
                <a:ext cx="204480" cy="126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5B2D4DD-23E1-EC34-3BD9-78249B1605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29158" y="3130576"/>
                  <a:ext cx="240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CD083C-0154-A7BC-CA57-535EB4E1585A}"/>
                    </a:ext>
                  </a:extLst>
                </p14:cNvPr>
                <p14:cNvContentPartPr/>
                <p14:nvPr/>
              </p14:nvContentPartPr>
              <p14:xfrm>
                <a:off x="9518678" y="3219136"/>
                <a:ext cx="720" cy="19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CD083C-0154-A7BC-CA57-535EB4E158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00678" y="3201496"/>
                  <a:ext cx="36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D7AA25-BAA2-6B84-D3CD-BE25EE8C972C}"/>
                    </a:ext>
                  </a:extLst>
                </p14:cNvPr>
                <p14:cNvContentPartPr/>
                <p14:nvPr/>
              </p14:nvContentPartPr>
              <p14:xfrm>
                <a:off x="9635678" y="3083776"/>
                <a:ext cx="923040" cy="601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D7AA25-BAA2-6B84-D3CD-BE25EE8C97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7678" y="3065776"/>
                  <a:ext cx="9586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F125A9E-C8E2-3634-EE85-297F68BBF404}"/>
                    </a:ext>
                  </a:extLst>
                </p14:cNvPr>
                <p14:cNvContentPartPr/>
                <p14:nvPr/>
              </p14:nvContentPartPr>
              <p14:xfrm>
                <a:off x="10413638" y="3116536"/>
                <a:ext cx="496440" cy="439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F125A9E-C8E2-3634-EE85-297F68BBF4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95998" y="3098536"/>
                  <a:ext cx="532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13BC66-6E08-4281-9BB8-DB5C34DD3C8C}"/>
                    </a:ext>
                  </a:extLst>
                </p14:cNvPr>
                <p14:cNvContentPartPr/>
                <p14:nvPr/>
              </p14:nvContentPartPr>
              <p14:xfrm>
                <a:off x="7681238" y="3679216"/>
                <a:ext cx="156600" cy="310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13BC66-6E08-4281-9BB8-DB5C34DD3C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3598" y="3661576"/>
                  <a:ext cx="192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EE7AB1D-9C22-5DF0-68E3-3550083F0378}"/>
                    </a:ext>
                  </a:extLst>
                </p14:cNvPr>
                <p14:cNvContentPartPr/>
                <p14:nvPr/>
              </p14:nvContentPartPr>
              <p14:xfrm>
                <a:off x="7986518" y="3859216"/>
                <a:ext cx="180720" cy="173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EE7AB1D-9C22-5DF0-68E3-3550083F03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68518" y="3841576"/>
                  <a:ext cx="216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FB0E8EC-CD84-E4D8-CA07-D3DDBE9D4181}"/>
                    </a:ext>
                  </a:extLst>
                </p14:cNvPr>
                <p14:cNvContentPartPr/>
                <p14:nvPr/>
              </p14:nvContentPartPr>
              <p14:xfrm>
                <a:off x="8363078" y="3770296"/>
                <a:ext cx="294120" cy="567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FB0E8EC-CD84-E4D8-CA07-D3DDBE9D41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45438" y="3752296"/>
                  <a:ext cx="3297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60ADDF0-04B0-0340-4DE8-C3114AA130A1}"/>
                    </a:ext>
                  </a:extLst>
                </p14:cNvPr>
                <p14:cNvContentPartPr/>
                <p14:nvPr/>
              </p14:nvContentPartPr>
              <p14:xfrm>
                <a:off x="8819558" y="3772816"/>
                <a:ext cx="226440" cy="609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60ADDF0-04B0-0340-4DE8-C3114AA130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01918" y="3754816"/>
                  <a:ext cx="2620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472A34C-4720-5A0B-1D6E-BAA7A48BC0CD}"/>
                    </a:ext>
                  </a:extLst>
                </p14:cNvPr>
                <p14:cNvContentPartPr/>
                <p14:nvPr/>
              </p14:nvContentPartPr>
              <p14:xfrm>
                <a:off x="9068318" y="4037056"/>
                <a:ext cx="308520" cy="127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472A34C-4720-5A0B-1D6E-BAA7A48BC0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50678" y="4019416"/>
                  <a:ext cx="34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D38C1-C1DE-9535-259F-076ADE85147C}"/>
                    </a:ext>
                  </a:extLst>
                </p14:cNvPr>
                <p14:cNvContentPartPr/>
                <p14:nvPr/>
              </p14:nvContentPartPr>
              <p14:xfrm>
                <a:off x="9494558" y="4160896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D38C1-C1DE-9535-259F-076ADE8514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76918" y="41428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AED0C0-766D-394A-A3A8-4F84E594DD87}"/>
                    </a:ext>
                  </a:extLst>
                </p14:cNvPr>
                <p14:cNvContentPartPr/>
                <p14:nvPr/>
              </p14:nvContentPartPr>
              <p14:xfrm>
                <a:off x="9545678" y="3865336"/>
                <a:ext cx="1071000" cy="514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AED0C0-766D-394A-A3A8-4F84E594DD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27678" y="3847336"/>
                  <a:ext cx="110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9757477-FAB5-DFAC-530B-DF1B588A1E5A}"/>
                    </a:ext>
                  </a:extLst>
                </p14:cNvPr>
                <p14:cNvContentPartPr/>
                <p14:nvPr/>
              </p14:nvContentPartPr>
              <p14:xfrm>
                <a:off x="10456838" y="4030936"/>
                <a:ext cx="138240" cy="38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9757477-FAB5-DFAC-530B-DF1B588A1E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38838" y="4012936"/>
                  <a:ext cx="173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18BDA83-619E-816F-D26F-2CCF1CE66B81}"/>
                    </a:ext>
                  </a:extLst>
                </p14:cNvPr>
                <p14:cNvContentPartPr/>
                <p14:nvPr/>
              </p14:nvContentPartPr>
              <p14:xfrm>
                <a:off x="9981278" y="3863896"/>
                <a:ext cx="81000" cy="69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18BDA83-619E-816F-D26F-2CCF1CE66B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63278" y="3845896"/>
                  <a:ext cx="116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C54181-CF43-AD86-159A-0701B59EBA1A}"/>
                    </a:ext>
                  </a:extLst>
                </p14:cNvPr>
                <p14:cNvContentPartPr/>
                <p14:nvPr/>
              </p14:nvContentPartPr>
              <p14:xfrm>
                <a:off x="10448198" y="3742936"/>
                <a:ext cx="532080" cy="643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C54181-CF43-AD86-159A-0701B59EBA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30558" y="3724936"/>
                  <a:ext cx="567720" cy="67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7933CF8-E774-0C32-1542-F8077E6EE250}"/>
              </a:ext>
            </a:extLst>
          </p:cNvPr>
          <p:cNvGrpSpPr/>
          <p:nvPr/>
        </p:nvGrpSpPr>
        <p:grpSpPr>
          <a:xfrm>
            <a:off x="9119798" y="3492376"/>
            <a:ext cx="176760" cy="93960"/>
            <a:chOff x="9119798" y="3492376"/>
            <a:chExt cx="17676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6FEE54D-114F-9E06-A69C-F1757A238BC5}"/>
                    </a:ext>
                  </a:extLst>
                </p14:cNvPr>
                <p14:cNvContentPartPr/>
                <p14:nvPr/>
              </p14:nvContentPartPr>
              <p14:xfrm>
                <a:off x="9162278" y="3492376"/>
                <a:ext cx="123840" cy="11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6FEE54D-114F-9E06-A69C-F1757A238B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44278" y="3474736"/>
                  <a:ext cx="15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F6FC0AB-CE31-79AD-3C49-A093F9164585}"/>
                    </a:ext>
                  </a:extLst>
                </p14:cNvPr>
                <p14:cNvContentPartPr/>
                <p14:nvPr/>
              </p14:nvContentPartPr>
              <p14:xfrm>
                <a:off x="9119798" y="3583456"/>
                <a:ext cx="176760" cy="2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F6FC0AB-CE31-79AD-3C49-A093F91645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02158" y="3565456"/>
                  <a:ext cx="2124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569ED15-E201-1DA1-04DE-907DD4ACA5DE}"/>
              </a:ext>
            </a:extLst>
          </p:cNvPr>
          <p:cNvGrpSpPr/>
          <p:nvPr/>
        </p:nvGrpSpPr>
        <p:grpSpPr>
          <a:xfrm>
            <a:off x="8969678" y="4486336"/>
            <a:ext cx="175680" cy="83880"/>
            <a:chOff x="8969678" y="4486336"/>
            <a:chExt cx="17568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6408259-FAC8-92B1-16B5-9DC6B904F2F8}"/>
                    </a:ext>
                  </a:extLst>
                </p14:cNvPr>
                <p14:cNvContentPartPr/>
                <p14:nvPr/>
              </p14:nvContentPartPr>
              <p14:xfrm>
                <a:off x="9036638" y="4486336"/>
                <a:ext cx="108720" cy="2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6408259-FAC8-92B1-16B5-9DC6B904F2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18998" y="4468336"/>
                  <a:ext cx="144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F7D54D-5FD7-C877-8973-AB59E134F411}"/>
                    </a:ext>
                  </a:extLst>
                </p14:cNvPr>
                <p14:cNvContentPartPr/>
                <p14:nvPr/>
              </p14:nvContentPartPr>
              <p14:xfrm>
                <a:off x="8969678" y="4542496"/>
                <a:ext cx="173520" cy="27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F7D54D-5FD7-C877-8973-AB59E134F4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52038" y="4524856"/>
                  <a:ext cx="2091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64035D6-5068-171C-3BBA-B4774CEE9903}"/>
              </a:ext>
            </a:extLst>
          </p:cNvPr>
          <p:cNvGrpSpPr/>
          <p:nvPr/>
        </p:nvGrpSpPr>
        <p:grpSpPr>
          <a:xfrm>
            <a:off x="7468838" y="3406336"/>
            <a:ext cx="106200" cy="90000"/>
            <a:chOff x="7468838" y="3406336"/>
            <a:chExt cx="10620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5F0125A-5EBA-2533-8A58-7FB0B2581099}"/>
                    </a:ext>
                  </a:extLst>
                </p14:cNvPr>
                <p14:cNvContentPartPr/>
                <p14:nvPr/>
              </p14:nvContentPartPr>
              <p14:xfrm>
                <a:off x="7497278" y="3406336"/>
                <a:ext cx="77760" cy="14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5F0125A-5EBA-2533-8A58-7FB0B25810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79638" y="3388696"/>
                  <a:ext cx="113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4F7B20-5263-1C72-A279-F3C06F9CC80F}"/>
                    </a:ext>
                  </a:extLst>
                </p14:cNvPr>
                <p14:cNvContentPartPr/>
                <p14:nvPr/>
              </p14:nvContentPartPr>
              <p14:xfrm>
                <a:off x="7468838" y="3486616"/>
                <a:ext cx="69120" cy="9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4F7B20-5263-1C72-A279-F3C06F9CC8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51198" y="3468976"/>
                  <a:ext cx="1047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2D9CC38-6A7F-0981-93CA-68EADDAAA3BA}"/>
              </a:ext>
            </a:extLst>
          </p:cNvPr>
          <p:cNvGrpSpPr/>
          <p:nvPr/>
        </p:nvGrpSpPr>
        <p:grpSpPr>
          <a:xfrm>
            <a:off x="7656038" y="4107976"/>
            <a:ext cx="144720" cy="140400"/>
            <a:chOff x="7656038" y="4107976"/>
            <a:chExt cx="14472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D4599D-9210-8535-E7EB-F1247AF810BF}"/>
                    </a:ext>
                  </a:extLst>
                </p14:cNvPr>
                <p14:cNvContentPartPr/>
                <p14:nvPr/>
              </p14:nvContentPartPr>
              <p14:xfrm>
                <a:off x="7656038" y="4107976"/>
                <a:ext cx="106920" cy="8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D4599D-9210-8535-E7EB-F1247AF810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38038" y="4090336"/>
                  <a:ext cx="142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CE6AA0D-BD13-DDE9-2DD9-107D0A432540}"/>
                    </a:ext>
                  </a:extLst>
                </p14:cNvPr>
                <p14:cNvContentPartPr/>
                <p14:nvPr/>
              </p14:nvContentPartPr>
              <p14:xfrm>
                <a:off x="7677998" y="4222816"/>
                <a:ext cx="122760" cy="25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CE6AA0D-BD13-DDE9-2DD9-107D0A4325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59998" y="4205176"/>
                  <a:ext cx="1584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2909D6D-BE75-12D0-5682-05B40A20E9AE}"/>
              </a:ext>
            </a:extLst>
          </p:cNvPr>
          <p:cNvGrpSpPr/>
          <p:nvPr/>
        </p:nvGrpSpPr>
        <p:grpSpPr>
          <a:xfrm>
            <a:off x="3720878" y="1578616"/>
            <a:ext cx="433800" cy="206280"/>
            <a:chOff x="3720878" y="1578616"/>
            <a:chExt cx="4338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71E1A70-BFA3-314B-C1EA-37D7279F54BB}"/>
                    </a:ext>
                  </a:extLst>
                </p14:cNvPr>
                <p14:cNvContentPartPr/>
                <p14:nvPr/>
              </p14:nvContentPartPr>
              <p14:xfrm>
                <a:off x="3720878" y="1578616"/>
                <a:ext cx="122400" cy="206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71E1A70-BFA3-314B-C1EA-37D7279F54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03238" y="1560616"/>
                  <a:ext cx="15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AD7C607-B322-55F0-A15F-B5E578D02302}"/>
                    </a:ext>
                  </a:extLst>
                </p14:cNvPr>
                <p14:cNvContentPartPr/>
                <p14:nvPr/>
              </p14:nvContentPartPr>
              <p14:xfrm>
                <a:off x="4003478" y="1655656"/>
                <a:ext cx="100440" cy="16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AD7C607-B322-55F0-A15F-B5E578D023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5838" y="1638016"/>
                  <a:ext cx="136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6B191A4-28F7-9FC3-E32F-889D18C19EB0}"/>
                    </a:ext>
                  </a:extLst>
                </p14:cNvPr>
                <p14:cNvContentPartPr/>
                <p14:nvPr/>
              </p14:nvContentPartPr>
              <p14:xfrm>
                <a:off x="4027598" y="1737016"/>
                <a:ext cx="127080" cy="11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6B191A4-28F7-9FC3-E32F-889D18C19E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09598" y="1719016"/>
                  <a:ext cx="162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E4F4730-2638-1176-85EE-6379B857F74F}"/>
              </a:ext>
            </a:extLst>
          </p:cNvPr>
          <p:cNvGrpSpPr/>
          <p:nvPr/>
        </p:nvGrpSpPr>
        <p:grpSpPr>
          <a:xfrm>
            <a:off x="3649238" y="1297816"/>
            <a:ext cx="741600" cy="158040"/>
            <a:chOff x="3649238" y="1297816"/>
            <a:chExt cx="74160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A58EF8-2E01-BADC-A33C-2B9E3FC12EB5}"/>
                    </a:ext>
                  </a:extLst>
                </p14:cNvPr>
                <p14:cNvContentPartPr/>
                <p14:nvPr/>
              </p14:nvContentPartPr>
              <p14:xfrm>
                <a:off x="3649238" y="1366576"/>
                <a:ext cx="211320" cy="89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A58EF8-2E01-BADC-A33C-2B9E3FC12E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31238" y="1348936"/>
                  <a:ext cx="24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D74AE9-B195-E5EE-9A18-03585F66C668}"/>
                    </a:ext>
                  </a:extLst>
                </p14:cNvPr>
                <p14:cNvContentPartPr/>
                <p14:nvPr/>
              </p14:nvContentPartPr>
              <p14:xfrm>
                <a:off x="4012478" y="1331656"/>
                <a:ext cx="77760" cy="4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D74AE9-B195-E5EE-9A18-03585F66C6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94838" y="1313656"/>
                  <a:ext cx="113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B85D17D-6C28-2DCB-A093-F5B645EE6458}"/>
                    </a:ext>
                  </a:extLst>
                </p14:cNvPr>
                <p14:cNvContentPartPr/>
                <p14:nvPr/>
              </p14:nvContentPartPr>
              <p14:xfrm>
                <a:off x="4020038" y="1391056"/>
                <a:ext cx="146880" cy="16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B85D17D-6C28-2DCB-A093-F5B645EE64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02038" y="1373416"/>
                  <a:ext cx="182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840332-F206-A84E-F508-ED81D65A5270}"/>
                    </a:ext>
                  </a:extLst>
                </p14:cNvPr>
                <p14:cNvContentPartPr/>
                <p14:nvPr/>
              </p14:nvContentPartPr>
              <p14:xfrm>
                <a:off x="4260518" y="1359376"/>
                <a:ext cx="36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840332-F206-A84E-F508-ED81D65A52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42878" y="13413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1906B4-D1E3-C9B7-A2BB-9A645E2F2043}"/>
                    </a:ext>
                  </a:extLst>
                </p14:cNvPr>
                <p14:cNvContentPartPr/>
                <p14:nvPr/>
              </p14:nvContentPartPr>
              <p14:xfrm>
                <a:off x="4325318" y="1318336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1906B4-D1E3-C9B7-A2BB-9A645E2F20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07678" y="13006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565A843-C34B-E876-3641-0F0095985524}"/>
                    </a:ext>
                  </a:extLst>
                </p14:cNvPr>
                <p14:cNvContentPartPr/>
                <p14:nvPr/>
              </p14:nvContentPartPr>
              <p14:xfrm>
                <a:off x="4337558" y="1297816"/>
                <a:ext cx="53280" cy="39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565A843-C34B-E876-3641-0F00959855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19558" y="1280176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C24413A-3964-FC50-348F-466DC79B125E}"/>
              </a:ext>
            </a:extLst>
          </p:cNvPr>
          <p:cNvGrpSpPr/>
          <p:nvPr/>
        </p:nvGrpSpPr>
        <p:grpSpPr>
          <a:xfrm>
            <a:off x="1671758" y="2692096"/>
            <a:ext cx="226440" cy="167040"/>
            <a:chOff x="1671758" y="2692096"/>
            <a:chExt cx="22644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0D0A329-C3CB-D080-95A6-D757D5E760D1}"/>
                    </a:ext>
                  </a:extLst>
                </p14:cNvPr>
                <p14:cNvContentPartPr/>
                <p14:nvPr/>
              </p14:nvContentPartPr>
              <p14:xfrm>
                <a:off x="1762838" y="2716216"/>
                <a:ext cx="3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0D0A329-C3CB-D080-95A6-D757D5E760D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45198" y="26982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8D768CB-5B9A-3306-DB88-6B53CA8A13FC}"/>
                    </a:ext>
                  </a:extLst>
                </p14:cNvPr>
                <p14:cNvContentPartPr/>
                <p14:nvPr/>
              </p14:nvContentPartPr>
              <p14:xfrm>
                <a:off x="1671758" y="2692096"/>
                <a:ext cx="226440" cy="167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8D768CB-5B9A-3306-DB88-6B53CA8A13F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4118" y="2674456"/>
                  <a:ext cx="26208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F472CBF-A7EE-5F45-F058-9C8C0CA816D1}"/>
                  </a:ext>
                </a:extLst>
              </p14:cNvPr>
              <p14:cNvContentPartPr/>
              <p14:nvPr/>
            </p14:nvContentPartPr>
            <p14:xfrm>
              <a:off x="1856438" y="3014656"/>
              <a:ext cx="55800" cy="39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F472CBF-A7EE-5F45-F058-9C8C0CA816D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38438" y="2997016"/>
                <a:ext cx="9144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C373F52-E507-F25B-B806-3347933DEFE2}"/>
              </a:ext>
            </a:extLst>
          </p:cNvPr>
          <p:cNvGrpSpPr/>
          <p:nvPr/>
        </p:nvGrpSpPr>
        <p:grpSpPr>
          <a:xfrm>
            <a:off x="10034918" y="3681376"/>
            <a:ext cx="179640" cy="93600"/>
            <a:chOff x="10034918" y="3681376"/>
            <a:chExt cx="17964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5C8F436-1DDC-19CA-B386-302359AB863C}"/>
                    </a:ext>
                  </a:extLst>
                </p14:cNvPr>
                <p14:cNvContentPartPr/>
                <p14:nvPr/>
              </p14:nvContentPartPr>
              <p14:xfrm>
                <a:off x="10105478" y="3681376"/>
                <a:ext cx="92160" cy="15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5C8F436-1DDC-19CA-B386-302359AB86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87478" y="3663736"/>
                  <a:ext cx="127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7F2B9ED-D976-36E9-E515-82505151A2CA}"/>
                    </a:ext>
                  </a:extLst>
                </p14:cNvPr>
                <p14:cNvContentPartPr/>
                <p14:nvPr/>
              </p14:nvContentPartPr>
              <p14:xfrm>
                <a:off x="10034918" y="3753016"/>
                <a:ext cx="179640" cy="21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7F2B9ED-D976-36E9-E515-82505151A2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7278" y="3735376"/>
                  <a:ext cx="21528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B33A1F-29E8-8712-2401-183D50613E8E}"/>
                  </a:ext>
                </a:extLst>
              </p14:cNvPr>
              <p14:cNvContentPartPr/>
              <p14:nvPr/>
            </p14:nvContentPartPr>
            <p14:xfrm>
              <a:off x="1986398" y="3156136"/>
              <a:ext cx="566640" cy="8398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B33A1F-29E8-8712-2401-183D50613E8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968758" y="3138496"/>
                <a:ext cx="6022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7CF8C03-7B53-87D3-D030-DD872A856840}"/>
                  </a:ext>
                </a:extLst>
              </p14:cNvPr>
              <p14:cNvContentPartPr/>
              <p14:nvPr/>
            </p14:nvContentPartPr>
            <p14:xfrm>
              <a:off x="1919798" y="3851296"/>
              <a:ext cx="205560" cy="138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7CF8C03-7B53-87D3-D030-DD872A8568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02158" y="3833656"/>
                <a:ext cx="241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754DA21-D693-954A-3453-2005B5CAC70F}"/>
                  </a:ext>
                </a:extLst>
              </p14:cNvPr>
              <p14:cNvContentPartPr/>
              <p14:nvPr/>
            </p14:nvContentPartPr>
            <p14:xfrm>
              <a:off x="1963358" y="3789016"/>
              <a:ext cx="103680" cy="327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754DA21-D693-954A-3453-2005B5CAC70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45718" y="3771016"/>
                <a:ext cx="1393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E1FAC20-4D0F-6B5D-4E64-836F4DC5484D}"/>
                  </a:ext>
                </a:extLst>
              </p14:cNvPr>
              <p14:cNvContentPartPr/>
              <p14:nvPr/>
            </p14:nvContentPartPr>
            <p14:xfrm>
              <a:off x="1951478" y="3851656"/>
              <a:ext cx="185400" cy="1580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E1FAC20-4D0F-6B5D-4E64-836F4DC5484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933478" y="3833656"/>
                <a:ext cx="221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0CDF024-6873-1253-8357-BB140031D301}"/>
                  </a:ext>
                </a:extLst>
              </p14:cNvPr>
              <p14:cNvContentPartPr/>
              <p14:nvPr/>
            </p14:nvContentPartPr>
            <p14:xfrm>
              <a:off x="2012318" y="4210936"/>
              <a:ext cx="91440" cy="367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0CDF024-6873-1253-8357-BB140031D30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94318" y="4192936"/>
                <a:ext cx="127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424DD42-2315-F2B9-C908-68D1546AA198}"/>
                  </a:ext>
                </a:extLst>
              </p14:cNvPr>
              <p14:cNvContentPartPr/>
              <p14:nvPr/>
            </p14:nvContentPartPr>
            <p14:xfrm>
              <a:off x="2001878" y="4149376"/>
              <a:ext cx="114120" cy="367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424DD42-2315-F2B9-C908-68D1546AA19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984238" y="4131736"/>
                <a:ext cx="1497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7D523D9-563C-E52D-862F-3D9673F1CCA6}"/>
                  </a:ext>
                </a:extLst>
              </p14:cNvPr>
              <p14:cNvContentPartPr/>
              <p14:nvPr/>
            </p14:nvContentPartPr>
            <p14:xfrm>
              <a:off x="2000078" y="4202296"/>
              <a:ext cx="111960" cy="374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7D523D9-563C-E52D-862F-3D9673F1CCA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82438" y="4184656"/>
                <a:ext cx="147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041A616-D1EB-FF9D-7510-1310B31415D2}"/>
                  </a:ext>
                </a:extLst>
              </p14:cNvPr>
              <p14:cNvContentPartPr/>
              <p14:nvPr/>
            </p14:nvContentPartPr>
            <p14:xfrm>
              <a:off x="2001878" y="4247656"/>
              <a:ext cx="109080" cy="29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041A616-D1EB-FF9D-7510-1310B31415D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984238" y="4230016"/>
                <a:ext cx="1447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FA956ED-4526-4299-3ECB-0C60233A88FF}"/>
              </a:ext>
            </a:extLst>
          </p:cNvPr>
          <p:cNvGrpSpPr/>
          <p:nvPr/>
        </p:nvGrpSpPr>
        <p:grpSpPr>
          <a:xfrm>
            <a:off x="9745478" y="2683096"/>
            <a:ext cx="153720" cy="91800"/>
            <a:chOff x="9745478" y="2683096"/>
            <a:chExt cx="15372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ECF51BA-FAF3-7F7D-969A-182B08D5584C}"/>
                    </a:ext>
                  </a:extLst>
                </p14:cNvPr>
                <p14:cNvContentPartPr/>
                <p14:nvPr/>
              </p14:nvContentPartPr>
              <p14:xfrm>
                <a:off x="9770318" y="2683096"/>
                <a:ext cx="128880" cy="6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ECF51BA-FAF3-7F7D-969A-182B08D5584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52318" y="2665456"/>
                  <a:ext cx="164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DD4764B-CE5B-BFA1-341E-61344D38BD7F}"/>
                    </a:ext>
                  </a:extLst>
                </p14:cNvPr>
                <p14:cNvContentPartPr/>
                <p14:nvPr/>
              </p14:nvContentPartPr>
              <p14:xfrm>
                <a:off x="9745478" y="2747896"/>
                <a:ext cx="108720" cy="27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DD4764B-CE5B-BFA1-341E-61344D38BD7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27838" y="2730256"/>
                  <a:ext cx="1443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1EA0439-D2F9-310B-1720-50AC33C119A4}"/>
              </a:ext>
            </a:extLst>
          </p:cNvPr>
          <p:cNvGrpSpPr/>
          <p:nvPr/>
        </p:nvGrpSpPr>
        <p:grpSpPr>
          <a:xfrm>
            <a:off x="1342718" y="2982616"/>
            <a:ext cx="940680" cy="459720"/>
            <a:chOff x="1342718" y="2982616"/>
            <a:chExt cx="94068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D846AC3-7301-D791-1B15-AACC20EF5703}"/>
                    </a:ext>
                  </a:extLst>
                </p14:cNvPr>
                <p14:cNvContentPartPr/>
                <p14:nvPr/>
              </p14:nvContentPartPr>
              <p14:xfrm>
                <a:off x="1383038" y="3264856"/>
                <a:ext cx="137880" cy="177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D846AC3-7301-D791-1B15-AACC20EF570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65038" y="3246856"/>
                  <a:ext cx="173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AEC4586-D46E-30B8-48E9-B7BABFF690FE}"/>
                    </a:ext>
                  </a:extLst>
                </p14:cNvPr>
                <p14:cNvContentPartPr/>
                <p14:nvPr/>
              </p14:nvContentPartPr>
              <p14:xfrm>
                <a:off x="1706318" y="3307336"/>
                <a:ext cx="117360" cy="22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AEC4586-D46E-30B8-48E9-B7BABFF690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8318" y="3289336"/>
                  <a:ext cx="153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D265526-E698-0B17-5C64-BBC215586BFA}"/>
                    </a:ext>
                  </a:extLst>
                </p14:cNvPr>
                <p14:cNvContentPartPr/>
                <p14:nvPr/>
              </p14:nvContentPartPr>
              <p14:xfrm>
                <a:off x="1718918" y="3402016"/>
                <a:ext cx="123120" cy="19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D265526-E698-0B17-5C64-BBC215586BF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00918" y="3384376"/>
                  <a:ext cx="158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206A82D-FFF8-91EB-A032-FCF69250957B}"/>
                    </a:ext>
                  </a:extLst>
                </p14:cNvPr>
                <p14:cNvContentPartPr/>
                <p14:nvPr/>
              </p14:nvContentPartPr>
              <p14:xfrm>
                <a:off x="1342718" y="3048136"/>
                <a:ext cx="226800" cy="110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206A82D-FFF8-91EB-A032-FCF69250957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25078" y="3030496"/>
                  <a:ext cx="262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617721D-08F8-83D2-12A3-54B92B039C0A}"/>
                    </a:ext>
                  </a:extLst>
                </p14:cNvPr>
                <p14:cNvContentPartPr/>
                <p14:nvPr/>
              </p14:nvContentPartPr>
              <p14:xfrm>
                <a:off x="1674638" y="3039136"/>
                <a:ext cx="71640" cy="7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617721D-08F8-83D2-12A3-54B92B039C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56998" y="3021136"/>
                  <a:ext cx="107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4580A0C-B1C5-FF53-8FF1-958A3154BB1F}"/>
                    </a:ext>
                  </a:extLst>
                </p14:cNvPr>
                <p14:cNvContentPartPr/>
                <p14:nvPr/>
              </p14:nvContentPartPr>
              <p14:xfrm>
                <a:off x="1691198" y="3110776"/>
                <a:ext cx="122400" cy="18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4580A0C-B1C5-FF53-8FF1-958A3154BB1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73558" y="3093136"/>
                  <a:ext cx="158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5ADAE01-75A9-4577-6145-1E85120CC0B6}"/>
                    </a:ext>
                  </a:extLst>
                </p14:cNvPr>
                <p14:cNvContentPartPr/>
                <p14:nvPr/>
              </p14:nvContentPartPr>
              <p14:xfrm>
                <a:off x="1807838" y="3045616"/>
                <a:ext cx="98280" cy="147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5ADAE01-75A9-4577-6145-1E85120CC0B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89838" y="3027616"/>
                  <a:ext cx="13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91B3DF4-8873-08D6-DA57-934FC42813AC}"/>
                    </a:ext>
                  </a:extLst>
                </p14:cNvPr>
                <p14:cNvContentPartPr/>
                <p14:nvPr/>
              </p14:nvContentPartPr>
              <p14:xfrm>
                <a:off x="1852478" y="3044896"/>
                <a:ext cx="101880" cy="75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91B3DF4-8873-08D6-DA57-934FC42813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34478" y="3027256"/>
                  <a:ext cx="137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4586C4B-B85D-C657-FECD-CC9DE3B3F168}"/>
                    </a:ext>
                  </a:extLst>
                </p14:cNvPr>
                <p14:cNvContentPartPr/>
                <p14:nvPr/>
              </p14:nvContentPartPr>
              <p14:xfrm>
                <a:off x="1942838" y="2982616"/>
                <a:ext cx="35640" cy="140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4586C4B-B85D-C657-FECD-CC9DE3B3F1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24838" y="2964976"/>
                  <a:ext cx="71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257AFCE-A4A5-4A0F-AE17-E34F81AA12CB}"/>
                    </a:ext>
                  </a:extLst>
                </p14:cNvPr>
                <p14:cNvContentPartPr/>
                <p14:nvPr/>
              </p14:nvContentPartPr>
              <p14:xfrm>
                <a:off x="1995038" y="3020416"/>
                <a:ext cx="288360" cy="105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257AFCE-A4A5-4A0F-AE17-E34F81AA12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77398" y="3002776"/>
                  <a:ext cx="3240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D479498-46C6-0851-D657-0D01A611AEBC}"/>
                  </a:ext>
                </a:extLst>
              </p14:cNvPr>
              <p14:cNvContentPartPr/>
              <p14:nvPr/>
            </p14:nvContentPartPr>
            <p14:xfrm>
              <a:off x="2653478" y="3084856"/>
              <a:ext cx="589320" cy="2901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D479498-46C6-0851-D657-0D01A611AEB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35478" y="3066856"/>
                <a:ext cx="62496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D932C0F-4F4E-05D8-E963-55A02172AAEF}"/>
              </a:ext>
            </a:extLst>
          </p:cNvPr>
          <p:cNvGrpSpPr/>
          <p:nvPr/>
        </p:nvGrpSpPr>
        <p:grpSpPr>
          <a:xfrm>
            <a:off x="2989718" y="3946336"/>
            <a:ext cx="469800" cy="703800"/>
            <a:chOff x="2989718" y="3946336"/>
            <a:chExt cx="46980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BD8CB3D-8692-0E2C-C6C1-20D0DFE6678A}"/>
                    </a:ext>
                  </a:extLst>
                </p14:cNvPr>
                <p14:cNvContentPartPr/>
                <p14:nvPr/>
              </p14:nvContentPartPr>
              <p14:xfrm>
                <a:off x="3456278" y="3986656"/>
                <a:ext cx="360" cy="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BD8CB3D-8692-0E2C-C6C1-20D0DFE6678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38278" y="39686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F01EB07-EC86-6901-4C0F-8512CB5FCBC5}"/>
                    </a:ext>
                  </a:extLst>
                </p14:cNvPr>
                <p14:cNvContentPartPr/>
                <p14:nvPr/>
              </p14:nvContentPartPr>
              <p14:xfrm>
                <a:off x="3133358" y="3946336"/>
                <a:ext cx="326160" cy="487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F01EB07-EC86-6901-4C0F-8512CB5FCBC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115718" y="3928336"/>
                  <a:ext cx="3618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EAD0AE5-114C-E29C-F2F5-4115B4316369}"/>
                    </a:ext>
                  </a:extLst>
                </p14:cNvPr>
                <p14:cNvContentPartPr/>
                <p14:nvPr/>
              </p14:nvContentPartPr>
              <p14:xfrm>
                <a:off x="3000518" y="4350976"/>
                <a:ext cx="174960" cy="299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EAD0AE5-114C-E29C-F2F5-4115B431636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982878" y="4333336"/>
                  <a:ext cx="210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9C70B2B-5E86-4FFE-19A2-050941090816}"/>
                    </a:ext>
                  </a:extLst>
                </p14:cNvPr>
                <p14:cNvContentPartPr/>
                <p14:nvPr/>
              </p14:nvContentPartPr>
              <p14:xfrm>
                <a:off x="2989718" y="4486336"/>
                <a:ext cx="271800" cy="107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9C70B2B-5E86-4FFE-19A2-05094109081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72078" y="4468336"/>
                  <a:ext cx="3074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E6618E0-E6D5-69C2-1E52-5B204BF2CB9C}"/>
              </a:ext>
            </a:extLst>
          </p:cNvPr>
          <p:cNvGrpSpPr/>
          <p:nvPr/>
        </p:nvGrpSpPr>
        <p:grpSpPr>
          <a:xfrm>
            <a:off x="3861638" y="3353416"/>
            <a:ext cx="920520" cy="372240"/>
            <a:chOff x="3861638" y="3353416"/>
            <a:chExt cx="9205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EB44A39-DEB5-8D1E-2E1E-EB0CCD2D7B02}"/>
                    </a:ext>
                  </a:extLst>
                </p14:cNvPr>
                <p14:cNvContentPartPr/>
                <p14:nvPr/>
              </p14:nvContentPartPr>
              <p14:xfrm>
                <a:off x="3877478" y="3399136"/>
                <a:ext cx="36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EB44A39-DEB5-8D1E-2E1E-EB0CCD2D7B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9478" y="33814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D0BF648-ADC6-AB23-CD87-046F0C5C4D86}"/>
                    </a:ext>
                  </a:extLst>
                </p14:cNvPr>
                <p14:cNvContentPartPr/>
                <p14:nvPr/>
              </p14:nvContentPartPr>
              <p14:xfrm>
                <a:off x="3861638" y="3353416"/>
                <a:ext cx="222480" cy="136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D0BF648-ADC6-AB23-CD87-046F0C5C4D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43638" y="3335416"/>
                  <a:ext cx="258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FD25822-65E9-9065-DF8E-A69204FA412F}"/>
                    </a:ext>
                  </a:extLst>
                </p14:cNvPr>
                <p14:cNvContentPartPr/>
                <p14:nvPr/>
              </p14:nvContentPartPr>
              <p14:xfrm>
                <a:off x="3891158" y="3609736"/>
                <a:ext cx="135720" cy="115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FD25822-65E9-9065-DF8E-A69204FA41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73158" y="3592096"/>
                  <a:ext cx="171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14CBEEC-8868-BC6D-2ECD-05F5D61B1095}"/>
                    </a:ext>
                  </a:extLst>
                </p14:cNvPr>
                <p14:cNvContentPartPr/>
                <p14:nvPr/>
              </p14:nvContentPartPr>
              <p14:xfrm>
                <a:off x="4081958" y="3630976"/>
                <a:ext cx="98280" cy="12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14CBEEC-8868-BC6D-2ECD-05F5D61B109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63958" y="3613336"/>
                  <a:ext cx="133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3F48865-AE15-2EA7-ADD9-F7A8CADA65B1}"/>
                    </a:ext>
                  </a:extLst>
                </p14:cNvPr>
                <p14:cNvContentPartPr/>
                <p14:nvPr/>
              </p14:nvContentPartPr>
              <p14:xfrm>
                <a:off x="4102118" y="3693616"/>
                <a:ext cx="103680" cy="6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3F48865-AE15-2EA7-ADD9-F7A8CADA65B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84118" y="3675616"/>
                  <a:ext cx="13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C85F8E0-B4B0-D6B5-6C03-E14F66E5CA5C}"/>
                    </a:ext>
                  </a:extLst>
                </p14:cNvPr>
                <p14:cNvContentPartPr/>
                <p14:nvPr/>
              </p14:nvContentPartPr>
              <p14:xfrm>
                <a:off x="4249358" y="3565096"/>
                <a:ext cx="29160" cy="3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C85F8E0-B4B0-D6B5-6C03-E14F66E5CA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31358" y="3547456"/>
                  <a:ext cx="64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1A3765E-4362-82E4-C9C2-5BC97C8E4E1E}"/>
                    </a:ext>
                  </a:extLst>
                </p14:cNvPr>
                <p14:cNvContentPartPr/>
                <p14:nvPr/>
              </p14:nvContentPartPr>
              <p14:xfrm>
                <a:off x="4263038" y="3492376"/>
                <a:ext cx="519120" cy="219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1A3765E-4362-82E4-C9C2-5BC97C8E4E1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45038" y="3474736"/>
                  <a:ext cx="5547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2DC80AE-DDFC-DC2F-93F0-02123A4D9189}"/>
              </a:ext>
            </a:extLst>
          </p:cNvPr>
          <p:cNvGrpSpPr/>
          <p:nvPr/>
        </p:nvGrpSpPr>
        <p:grpSpPr>
          <a:xfrm>
            <a:off x="3630878" y="4075216"/>
            <a:ext cx="638280" cy="692640"/>
            <a:chOff x="3630878" y="4075216"/>
            <a:chExt cx="63828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A2000DF-255B-77C7-1B56-328797D8DB73}"/>
                    </a:ext>
                  </a:extLst>
                </p14:cNvPr>
                <p14:cNvContentPartPr/>
                <p14:nvPr/>
              </p14:nvContentPartPr>
              <p14:xfrm>
                <a:off x="3630878" y="4075216"/>
                <a:ext cx="507960" cy="456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A2000DF-255B-77C7-1B56-328797D8DB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13238" y="4057216"/>
                  <a:ext cx="5436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45DFC4A-E356-48B3-C066-671EA768B49D}"/>
                    </a:ext>
                  </a:extLst>
                </p14:cNvPr>
                <p14:cNvContentPartPr/>
                <p14:nvPr/>
              </p14:nvContentPartPr>
              <p14:xfrm>
                <a:off x="4023998" y="4542136"/>
                <a:ext cx="106200" cy="225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45DFC4A-E356-48B3-C066-671EA768B4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06358" y="4524136"/>
                  <a:ext cx="141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353270E-CCCC-E454-3433-F7F36C9CFA24}"/>
                    </a:ext>
                  </a:extLst>
                </p14:cNvPr>
                <p14:cNvContentPartPr/>
                <p14:nvPr/>
              </p14:nvContentPartPr>
              <p14:xfrm>
                <a:off x="4009238" y="4581736"/>
                <a:ext cx="259920" cy="159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353270E-CCCC-E454-3433-F7F36C9CFA2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1238" y="4563736"/>
                  <a:ext cx="2955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C7051CD-FFE4-DB7F-208B-D13E27A52477}"/>
              </a:ext>
            </a:extLst>
          </p:cNvPr>
          <p:cNvGrpSpPr/>
          <p:nvPr/>
        </p:nvGrpSpPr>
        <p:grpSpPr>
          <a:xfrm>
            <a:off x="3878918" y="3831496"/>
            <a:ext cx="963360" cy="306720"/>
            <a:chOff x="3878918" y="3831496"/>
            <a:chExt cx="96336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FAA05C-CDDB-FEEE-58D9-B4908C36BC85}"/>
                    </a:ext>
                  </a:extLst>
                </p14:cNvPr>
                <p14:cNvContentPartPr/>
                <p14:nvPr/>
              </p14:nvContentPartPr>
              <p14:xfrm>
                <a:off x="3878918" y="3831496"/>
                <a:ext cx="98640" cy="146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FAA05C-CDDB-FEEE-58D9-B4908C36BC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61278" y="3813856"/>
                  <a:ext cx="134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3424983-CB16-83D0-E846-A84C955E5399}"/>
                    </a:ext>
                  </a:extLst>
                </p14:cNvPr>
                <p14:cNvContentPartPr/>
                <p14:nvPr/>
              </p14:nvContentPartPr>
              <p14:xfrm>
                <a:off x="4069718" y="3912496"/>
                <a:ext cx="102240" cy="115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3424983-CB16-83D0-E846-A84C955E539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52078" y="3894496"/>
                  <a:ext cx="13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327F1DC-81C6-FC0C-5F06-6BF3A59DB817}"/>
                    </a:ext>
                  </a:extLst>
                </p14:cNvPr>
                <p14:cNvContentPartPr/>
                <p14:nvPr/>
              </p14:nvContentPartPr>
              <p14:xfrm>
                <a:off x="4079798" y="3978736"/>
                <a:ext cx="122400" cy="8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327F1DC-81C6-FC0C-5F06-6BF3A59DB81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61798" y="3960736"/>
                  <a:ext cx="15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80C573-9B34-B207-FD9E-B40E1CA2D9F5}"/>
                    </a:ext>
                  </a:extLst>
                </p14:cNvPr>
                <p14:cNvContentPartPr/>
                <p14:nvPr/>
              </p14:nvContentPartPr>
              <p14:xfrm>
                <a:off x="4219838" y="3960736"/>
                <a:ext cx="79560" cy="175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80C573-9B34-B207-FD9E-B40E1CA2D9F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02198" y="3942736"/>
                  <a:ext cx="115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C16F1F4-385C-FDEC-4E09-CBBF08299E86}"/>
                    </a:ext>
                  </a:extLst>
                </p14:cNvPr>
                <p14:cNvContentPartPr/>
                <p14:nvPr/>
              </p14:nvContentPartPr>
              <p14:xfrm>
                <a:off x="4252238" y="3996736"/>
                <a:ext cx="105120" cy="114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C16F1F4-385C-FDEC-4E09-CBBF08299E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34238" y="3979096"/>
                  <a:ext cx="140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E85065D-8FB6-A509-B5E5-E92463CB0CD0}"/>
                    </a:ext>
                  </a:extLst>
                </p14:cNvPr>
                <p14:cNvContentPartPr/>
                <p14:nvPr/>
              </p14:nvContentPartPr>
              <p14:xfrm>
                <a:off x="4346558" y="3931576"/>
                <a:ext cx="58680" cy="206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E85065D-8FB6-A509-B5E5-E92463CB0CD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28918" y="3913576"/>
                  <a:ext cx="94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FF23D5C-1532-E498-9A90-502EB4E00AD7}"/>
                    </a:ext>
                  </a:extLst>
                </p14:cNvPr>
                <p14:cNvContentPartPr/>
                <p14:nvPr/>
              </p14:nvContentPartPr>
              <p14:xfrm>
                <a:off x="4422878" y="3989536"/>
                <a:ext cx="419400" cy="148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FF23D5C-1532-E498-9A90-502EB4E00AD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404878" y="3971536"/>
                  <a:ext cx="4550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B8B0B1-BEFC-9635-9100-689045F4CF96}"/>
              </a:ext>
            </a:extLst>
          </p:cNvPr>
          <p:cNvGrpSpPr/>
          <p:nvPr/>
        </p:nvGrpSpPr>
        <p:grpSpPr>
          <a:xfrm>
            <a:off x="3918518" y="4522336"/>
            <a:ext cx="592200" cy="471960"/>
            <a:chOff x="3918518" y="4522336"/>
            <a:chExt cx="59220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F107E39-95E1-0403-842D-1CBAC80B8A63}"/>
                    </a:ext>
                  </a:extLst>
                </p14:cNvPr>
                <p14:cNvContentPartPr/>
                <p14:nvPr/>
              </p14:nvContentPartPr>
              <p14:xfrm>
                <a:off x="3946238" y="4550056"/>
                <a:ext cx="2160" cy="132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F107E39-95E1-0403-842D-1CBAC80B8A6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28238" y="4532416"/>
                  <a:ext cx="37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C119B31-3A37-7C02-3F77-8D7B1EAC3453}"/>
                    </a:ext>
                  </a:extLst>
                </p14:cNvPr>
                <p14:cNvContentPartPr/>
                <p14:nvPr/>
              </p14:nvContentPartPr>
              <p14:xfrm>
                <a:off x="3918518" y="4766776"/>
                <a:ext cx="36360" cy="2257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C119B31-3A37-7C02-3F77-8D7B1EAC345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00878" y="4749136"/>
                  <a:ext cx="72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ABAA1BF-D7DD-0A96-9C79-4815D2DFA0F7}"/>
                    </a:ext>
                  </a:extLst>
                </p14:cNvPr>
                <p14:cNvContentPartPr/>
                <p14:nvPr/>
              </p14:nvContentPartPr>
              <p14:xfrm>
                <a:off x="3925358" y="4522336"/>
                <a:ext cx="585360" cy="471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ABAA1BF-D7DD-0A96-9C79-4815D2DFA0F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07718" y="4504336"/>
                  <a:ext cx="62100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4F6D16F-0E84-D4E4-F4EB-A880BD67E691}"/>
                  </a:ext>
                </a:extLst>
              </p14:cNvPr>
              <p14:cNvContentPartPr/>
              <p14:nvPr/>
            </p14:nvContentPartPr>
            <p14:xfrm>
              <a:off x="3115358" y="3355216"/>
              <a:ext cx="854640" cy="705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4F6D16F-0E84-D4E4-F4EB-A880BD67E69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097358" y="3337216"/>
                <a:ext cx="890280" cy="74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CAA0226-3E45-246A-0A1A-2E2B0C1454D6}"/>
              </a:ext>
            </a:extLst>
          </p:cNvPr>
          <p:cNvGrpSpPr/>
          <p:nvPr/>
        </p:nvGrpSpPr>
        <p:grpSpPr>
          <a:xfrm>
            <a:off x="6768638" y="1904056"/>
            <a:ext cx="217440" cy="89640"/>
            <a:chOff x="6768638" y="1904056"/>
            <a:chExt cx="21744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752A27B-72AC-0294-BDF2-B3039A815E2E}"/>
                    </a:ext>
                  </a:extLst>
                </p14:cNvPr>
                <p14:cNvContentPartPr/>
                <p14:nvPr/>
              </p14:nvContentPartPr>
              <p14:xfrm>
                <a:off x="6779798" y="1904056"/>
                <a:ext cx="206280" cy="36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752A27B-72AC-0294-BDF2-B3039A815E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61798" y="1886416"/>
                  <a:ext cx="241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A5E9C34-9131-D223-4981-FA8BF90179A1}"/>
                    </a:ext>
                  </a:extLst>
                </p14:cNvPr>
                <p14:cNvContentPartPr/>
                <p14:nvPr/>
              </p14:nvContentPartPr>
              <p14:xfrm>
                <a:off x="6768638" y="1967056"/>
                <a:ext cx="214560" cy="26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A5E9C34-9131-D223-4981-FA8BF90179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50998" y="1949056"/>
                  <a:ext cx="2502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51A208E-B2B2-F93D-C620-14519294A23B}"/>
              </a:ext>
            </a:extLst>
          </p:cNvPr>
          <p:cNvGrpSpPr/>
          <p:nvPr/>
        </p:nvGrpSpPr>
        <p:grpSpPr>
          <a:xfrm>
            <a:off x="2731238" y="4360336"/>
            <a:ext cx="659520" cy="544320"/>
            <a:chOff x="2731238" y="4360336"/>
            <a:chExt cx="65952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F69901D-1E79-3246-AC52-528C78F886AE}"/>
                    </a:ext>
                  </a:extLst>
                </p14:cNvPr>
                <p14:cNvContentPartPr/>
                <p14:nvPr/>
              </p14:nvContentPartPr>
              <p14:xfrm>
                <a:off x="2768678" y="4393096"/>
                <a:ext cx="86760" cy="4838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F69901D-1E79-3246-AC52-528C78F886A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50678" y="4375456"/>
                  <a:ext cx="1224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C14965F-6B01-D181-A7B3-192847E9A48C}"/>
                    </a:ext>
                  </a:extLst>
                </p14:cNvPr>
                <p14:cNvContentPartPr/>
                <p14:nvPr/>
              </p14:nvContentPartPr>
              <p14:xfrm>
                <a:off x="2731238" y="4360336"/>
                <a:ext cx="659520" cy="475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C14965F-6B01-D181-A7B3-192847E9A4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713598" y="4342336"/>
                  <a:ext cx="6951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5EFF881-396B-0EBA-15F9-CB36603CD6A4}"/>
                    </a:ext>
                  </a:extLst>
                </p14:cNvPr>
                <p14:cNvContentPartPr/>
                <p14:nvPr/>
              </p14:nvContentPartPr>
              <p14:xfrm>
                <a:off x="3039398" y="4874776"/>
                <a:ext cx="8640" cy="15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5EFF881-396B-0EBA-15F9-CB36603CD6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21398" y="4857136"/>
                  <a:ext cx="44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8DBAF70-C10B-C6A0-0F9E-22CBE086C726}"/>
                    </a:ext>
                  </a:extLst>
                </p14:cNvPr>
                <p14:cNvContentPartPr/>
                <p14:nvPr/>
              </p14:nvContentPartPr>
              <p14:xfrm>
                <a:off x="3034358" y="4877656"/>
                <a:ext cx="20520" cy="270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8DBAF70-C10B-C6A0-0F9E-22CBE086C72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16718" y="4859656"/>
                  <a:ext cx="5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91EFF63-A303-56FE-D6D0-92FC330EA2AE}"/>
                    </a:ext>
                  </a:extLst>
                </p14:cNvPr>
                <p14:cNvContentPartPr/>
                <p14:nvPr/>
              </p14:nvContentPartPr>
              <p14:xfrm>
                <a:off x="3072158" y="4873696"/>
                <a:ext cx="33120" cy="24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91EFF63-A303-56FE-D6D0-92FC330EA2A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54518" y="4855696"/>
                  <a:ext cx="687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FFDEDA1-1D85-2C28-4BCC-422B00B2516F}"/>
                  </a:ext>
                </a:extLst>
              </p14:cNvPr>
              <p14:cNvContentPartPr/>
              <p14:nvPr/>
            </p14:nvContentPartPr>
            <p14:xfrm>
              <a:off x="4417838" y="4875856"/>
              <a:ext cx="24840" cy="111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FFDEDA1-1D85-2C28-4BCC-422B00B2516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399838" y="4858216"/>
                <a:ext cx="60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16AC060-7870-D317-534A-B65B42285F04}"/>
                  </a:ext>
                </a:extLst>
              </p14:cNvPr>
              <p14:cNvContentPartPr/>
              <p14:nvPr/>
            </p14:nvContentPartPr>
            <p14:xfrm>
              <a:off x="4416038" y="4620976"/>
              <a:ext cx="14040" cy="95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16AC060-7870-D317-534A-B65B42285F0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398038" y="4602976"/>
                <a:ext cx="4968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BED0F06-DBED-390D-465F-2766AADC38C8}"/>
              </a:ext>
            </a:extLst>
          </p:cNvPr>
          <p:cNvGrpSpPr/>
          <p:nvPr/>
        </p:nvGrpSpPr>
        <p:grpSpPr>
          <a:xfrm>
            <a:off x="3154958" y="3362416"/>
            <a:ext cx="1001880" cy="812520"/>
            <a:chOff x="3154958" y="3362416"/>
            <a:chExt cx="1001880" cy="8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176EC6A-AC95-D534-F4EC-6A56D7C7679F}"/>
                    </a:ext>
                  </a:extLst>
                </p14:cNvPr>
                <p14:cNvContentPartPr/>
                <p14:nvPr/>
              </p14:nvContentPartPr>
              <p14:xfrm>
                <a:off x="3257198" y="3939856"/>
                <a:ext cx="5040" cy="17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176EC6A-AC95-D534-F4EC-6A56D7C7679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39558" y="3922216"/>
                  <a:ext cx="40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D6C3639-EE7C-3F5D-1AFC-AD56E5A0F8DC}"/>
                    </a:ext>
                  </a:extLst>
                </p14:cNvPr>
                <p14:cNvContentPartPr/>
                <p14:nvPr/>
              </p14:nvContentPartPr>
              <p14:xfrm>
                <a:off x="3906638" y="4040656"/>
                <a:ext cx="250200" cy="134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D6C3639-EE7C-3F5D-1AFC-AD56E5A0F8D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88638" y="4022656"/>
                  <a:ext cx="285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2AA8431-B80A-A871-06A0-F4D27D9862ED}"/>
                    </a:ext>
                  </a:extLst>
                </p14:cNvPr>
                <p14:cNvContentPartPr/>
                <p14:nvPr/>
              </p14:nvContentPartPr>
              <p14:xfrm>
                <a:off x="3154958" y="3362416"/>
                <a:ext cx="807120" cy="672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2AA8431-B80A-A871-06A0-F4D27D9862E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36958" y="3344776"/>
                  <a:ext cx="842760" cy="70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54C757F-4517-FD58-E4D1-2919E0FD460D}"/>
              </a:ext>
            </a:extLst>
          </p:cNvPr>
          <p:cNvGrpSpPr/>
          <p:nvPr/>
        </p:nvGrpSpPr>
        <p:grpSpPr>
          <a:xfrm>
            <a:off x="3428558" y="3814576"/>
            <a:ext cx="267840" cy="86040"/>
            <a:chOff x="3428558" y="3814576"/>
            <a:chExt cx="26784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69F64F7-1388-0327-005F-F568C276204B}"/>
                    </a:ext>
                  </a:extLst>
                </p14:cNvPr>
                <p14:cNvContentPartPr/>
                <p14:nvPr/>
              </p14:nvContentPartPr>
              <p14:xfrm>
                <a:off x="3441518" y="3814576"/>
                <a:ext cx="142200" cy="30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69F64F7-1388-0327-005F-F568C27620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23518" y="3796576"/>
                  <a:ext cx="177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CB4D8F4-7280-ECAB-9133-3543D39A3644}"/>
                    </a:ext>
                  </a:extLst>
                </p14:cNvPr>
                <p14:cNvContentPartPr/>
                <p14:nvPr/>
              </p14:nvContentPartPr>
              <p14:xfrm>
                <a:off x="3428558" y="3835816"/>
                <a:ext cx="267840" cy="648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CB4D8F4-7280-ECAB-9133-3543D39A364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10918" y="3818176"/>
                  <a:ext cx="3034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6A5ADE6-2E93-4904-1E91-B0851845E719}"/>
              </a:ext>
            </a:extLst>
          </p:cNvPr>
          <p:cNvGrpSpPr/>
          <p:nvPr/>
        </p:nvGrpSpPr>
        <p:grpSpPr>
          <a:xfrm>
            <a:off x="9067238" y="1117456"/>
            <a:ext cx="197640" cy="80640"/>
            <a:chOff x="9067238" y="1117456"/>
            <a:chExt cx="19764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D9E934D-7519-F363-2AFB-AF648200D9C0}"/>
                    </a:ext>
                  </a:extLst>
                </p14:cNvPr>
                <p14:cNvContentPartPr/>
                <p14:nvPr/>
              </p14:nvContentPartPr>
              <p14:xfrm>
                <a:off x="9067238" y="1117456"/>
                <a:ext cx="51480" cy="9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D9E934D-7519-F363-2AFB-AF648200D9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49238" y="1099456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0FE4701-D057-06AD-01FD-B4409783705C}"/>
                    </a:ext>
                  </a:extLst>
                </p14:cNvPr>
                <p14:cNvContentPartPr/>
                <p14:nvPr/>
              </p14:nvContentPartPr>
              <p14:xfrm>
                <a:off x="9074078" y="1137256"/>
                <a:ext cx="190800" cy="608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0FE4701-D057-06AD-01FD-B4409783705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56078" y="1119616"/>
                  <a:ext cx="22644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339146C-FB53-D636-6B16-D64B45E05CF6}"/>
                  </a:ext>
                </a:extLst>
              </p14:cNvPr>
              <p14:cNvContentPartPr/>
              <p14:nvPr/>
            </p14:nvContentPartPr>
            <p14:xfrm>
              <a:off x="9863918" y="1119976"/>
              <a:ext cx="263160" cy="853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339146C-FB53-D636-6B16-D64B45E05CF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845918" y="1101976"/>
                <a:ext cx="29880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E02A571-93FC-5159-6D7A-2B41E755BBAF}"/>
              </a:ext>
            </a:extLst>
          </p:cNvPr>
          <p:cNvGrpSpPr/>
          <p:nvPr/>
        </p:nvGrpSpPr>
        <p:grpSpPr>
          <a:xfrm>
            <a:off x="7481798" y="4515136"/>
            <a:ext cx="335880" cy="348120"/>
            <a:chOff x="7481798" y="4515136"/>
            <a:chExt cx="33588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4CDB581-76F0-3336-4965-37039DFF8338}"/>
                    </a:ext>
                  </a:extLst>
                </p14:cNvPr>
                <p14:cNvContentPartPr/>
                <p14:nvPr/>
              </p14:nvContentPartPr>
              <p14:xfrm>
                <a:off x="7510958" y="4665616"/>
                <a:ext cx="306720" cy="14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4CDB581-76F0-3336-4965-37039DFF833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92958" y="4647976"/>
                  <a:ext cx="342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8D2B026-98E9-2B98-0804-4A2ECE2D32CA}"/>
                    </a:ext>
                  </a:extLst>
                </p14:cNvPr>
                <p14:cNvContentPartPr/>
                <p14:nvPr/>
              </p14:nvContentPartPr>
              <p14:xfrm>
                <a:off x="7481798" y="4750936"/>
                <a:ext cx="248400" cy="15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8D2B026-98E9-2B98-0804-4A2ECE2D32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63798" y="4733296"/>
                  <a:ext cx="284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C80FF38-198D-7F95-DCE0-790D46B48D28}"/>
                    </a:ext>
                  </a:extLst>
                </p14:cNvPr>
                <p14:cNvContentPartPr/>
                <p14:nvPr/>
              </p14:nvContentPartPr>
              <p14:xfrm>
                <a:off x="7563878" y="4515136"/>
                <a:ext cx="70560" cy="306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C80FF38-198D-7F95-DCE0-790D46B48D2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546238" y="4497496"/>
                  <a:ext cx="106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58F0E33-8A4F-EC82-E389-3F48582F0C3C}"/>
                    </a:ext>
                  </a:extLst>
                </p14:cNvPr>
                <p14:cNvContentPartPr/>
                <p14:nvPr/>
              </p14:nvContentPartPr>
              <p14:xfrm>
                <a:off x="7662518" y="4519096"/>
                <a:ext cx="61200" cy="344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58F0E33-8A4F-EC82-E389-3F48582F0C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44878" y="4501456"/>
                  <a:ext cx="9684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2B74652-4D0B-0B61-F02F-223C7F9AC625}"/>
              </a:ext>
            </a:extLst>
          </p:cNvPr>
          <p:cNvGrpSpPr/>
          <p:nvPr/>
        </p:nvGrpSpPr>
        <p:grpSpPr>
          <a:xfrm>
            <a:off x="8064278" y="4539976"/>
            <a:ext cx="2030760" cy="496800"/>
            <a:chOff x="8064278" y="4539976"/>
            <a:chExt cx="20307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67DB744-B333-31CE-0799-E8CC0B83E85E}"/>
                    </a:ext>
                  </a:extLst>
                </p14:cNvPr>
                <p14:cNvContentPartPr/>
                <p14:nvPr/>
              </p14:nvContentPartPr>
              <p14:xfrm>
                <a:off x="8064278" y="4714576"/>
                <a:ext cx="128880" cy="158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67DB744-B333-31CE-0799-E8CC0B83E85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46638" y="4696936"/>
                  <a:ext cx="164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B31A378-0DA2-19F6-E0F3-93BDD01627AB}"/>
                    </a:ext>
                  </a:extLst>
                </p14:cNvPr>
                <p14:cNvContentPartPr/>
                <p14:nvPr/>
              </p14:nvContentPartPr>
              <p14:xfrm>
                <a:off x="8207198" y="4539976"/>
                <a:ext cx="284760" cy="4968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B31A378-0DA2-19F6-E0F3-93BDD01627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89198" y="4522336"/>
                  <a:ext cx="3204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DE6027A-2F5C-42C8-5C8D-67913CDA2A35}"/>
                    </a:ext>
                  </a:extLst>
                </p14:cNvPr>
                <p14:cNvContentPartPr/>
                <p14:nvPr/>
              </p14:nvContentPartPr>
              <p14:xfrm>
                <a:off x="8761598" y="4755976"/>
                <a:ext cx="212400" cy="214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DE6027A-2F5C-42C8-5C8D-67913CDA2A3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43598" y="4737976"/>
                  <a:ext cx="248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08E1600-F39F-0167-224E-942B220C5794}"/>
                    </a:ext>
                  </a:extLst>
                </p14:cNvPr>
                <p14:cNvContentPartPr/>
                <p14:nvPr/>
              </p14:nvContentPartPr>
              <p14:xfrm>
                <a:off x="9088838" y="4842736"/>
                <a:ext cx="54720" cy="432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08E1600-F39F-0167-224E-942B220C579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71198" y="4824736"/>
                  <a:ext cx="90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D674F96-DBD4-3630-C585-D7955E296817}"/>
                    </a:ext>
                  </a:extLst>
                </p14:cNvPr>
                <p14:cNvContentPartPr/>
                <p14:nvPr/>
              </p14:nvContentPartPr>
              <p14:xfrm>
                <a:off x="9256238" y="4764256"/>
                <a:ext cx="194040" cy="191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D674F96-DBD4-3630-C585-D7955E29681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38238" y="4746256"/>
                  <a:ext cx="229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1034D70-DB77-9F8B-FE01-F87F12F9D113}"/>
                    </a:ext>
                  </a:extLst>
                </p14:cNvPr>
                <p14:cNvContentPartPr/>
                <p14:nvPr/>
              </p14:nvContentPartPr>
              <p14:xfrm>
                <a:off x="9519758" y="4660576"/>
                <a:ext cx="92160" cy="264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1034D70-DB77-9F8B-FE01-F87F12F9D11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01758" y="4642936"/>
                  <a:ext cx="127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FCAA509-FBFA-8C5D-2104-6D5AD8567A1B}"/>
                    </a:ext>
                  </a:extLst>
                </p14:cNvPr>
                <p14:cNvContentPartPr/>
                <p14:nvPr/>
              </p14:nvContentPartPr>
              <p14:xfrm>
                <a:off x="9596078" y="4762096"/>
                <a:ext cx="183960" cy="167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FCAA509-FBFA-8C5D-2104-6D5AD8567A1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578078" y="4744096"/>
                  <a:ext cx="21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8749AB4-C1A6-4347-74DD-76EEB99A8DCD}"/>
                    </a:ext>
                  </a:extLst>
                </p14:cNvPr>
                <p14:cNvContentPartPr/>
                <p14:nvPr/>
              </p14:nvContentPartPr>
              <p14:xfrm>
                <a:off x="9848078" y="4780816"/>
                <a:ext cx="246960" cy="132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8749AB4-C1A6-4347-74DD-76EEB99A8DC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830078" y="4763176"/>
                  <a:ext cx="282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D40E5B7-E3AA-D2A4-B748-071407823C6E}"/>
              </a:ext>
            </a:extLst>
          </p:cNvPr>
          <p:cNvGrpSpPr/>
          <p:nvPr/>
        </p:nvGrpSpPr>
        <p:grpSpPr>
          <a:xfrm>
            <a:off x="10477358" y="4557616"/>
            <a:ext cx="1535400" cy="340920"/>
            <a:chOff x="10477358" y="4557616"/>
            <a:chExt cx="15354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908B688-55EE-5FF5-6298-878037CE0191}"/>
                    </a:ext>
                  </a:extLst>
                </p14:cNvPr>
                <p14:cNvContentPartPr/>
                <p14:nvPr/>
              </p14:nvContentPartPr>
              <p14:xfrm>
                <a:off x="10477358" y="4723576"/>
                <a:ext cx="303120" cy="152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908B688-55EE-5FF5-6298-878037CE01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59718" y="4705936"/>
                  <a:ext cx="338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6D9CE47-E7FA-8B7B-B295-335640A7921A}"/>
                    </a:ext>
                  </a:extLst>
                </p14:cNvPr>
                <p14:cNvContentPartPr/>
                <p14:nvPr/>
              </p14:nvContentPartPr>
              <p14:xfrm>
                <a:off x="10855358" y="4557616"/>
                <a:ext cx="390960" cy="295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6D9CE47-E7FA-8B7B-B295-335640A7921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837718" y="4539976"/>
                  <a:ext cx="426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BF59FD0-A350-3CEE-0C92-41E03A068356}"/>
                    </a:ext>
                  </a:extLst>
                </p14:cNvPr>
                <p14:cNvContentPartPr/>
                <p14:nvPr/>
              </p14:nvContentPartPr>
              <p14:xfrm>
                <a:off x="11128958" y="4714576"/>
                <a:ext cx="348120" cy="147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BF59FD0-A350-3CEE-0C92-41E03A06835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10958" y="4696936"/>
                  <a:ext cx="383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EFF8BB3-BE23-2014-E3BB-DDB3F1BD4A3A}"/>
                    </a:ext>
                  </a:extLst>
                </p14:cNvPr>
                <p14:cNvContentPartPr/>
                <p14:nvPr/>
              </p14:nvContentPartPr>
              <p14:xfrm>
                <a:off x="11501918" y="4567696"/>
                <a:ext cx="125640" cy="285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EFF8BB3-BE23-2014-E3BB-DDB3F1BD4A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84278" y="4549696"/>
                  <a:ext cx="161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3A5E1A3-643C-4A89-1826-E21978B166D0}"/>
                    </a:ext>
                  </a:extLst>
                </p14:cNvPr>
                <p14:cNvContentPartPr/>
                <p14:nvPr/>
              </p14:nvContentPartPr>
              <p14:xfrm>
                <a:off x="11695958" y="4709176"/>
                <a:ext cx="167040" cy="141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3A5E1A3-643C-4A89-1826-E21978B166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678318" y="4691176"/>
                  <a:ext cx="20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84A646C-FA13-A2D3-016A-FC09AE48527A}"/>
                    </a:ext>
                  </a:extLst>
                </p14:cNvPr>
                <p14:cNvContentPartPr/>
                <p14:nvPr/>
              </p14:nvContentPartPr>
              <p14:xfrm>
                <a:off x="11763638" y="4701976"/>
                <a:ext cx="249120" cy="196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84A646C-FA13-A2D3-016A-FC09AE48527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45998" y="4683976"/>
                  <a:ext cx="2847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849A02B-C0C4-94A5-24D5-D6712238E7D7}"/>
              </a:ext>
            </a:extLst>
          </p:cNvPr>
          <p:cNvGrpSpPr/>
          <p:nvPr/>
        </p:nvGrpSpPr>
        <p:grpSpPr>
          <a:xfrm>
            <a:off x="8454518" y="5137216"/>
            <a:ext cx="1602720" cy="769680"/>
            <a:chOff x="8454518" y="5137216"/>
            <a:chExt cx="160272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B3F8AD2-C016-97A5-28EF-02FE8413F70F}"/>
                    </a:ext>
                  </a:extLst>
                </p14:cNvPr>
                <p14:cNvContentPartPr/>
                <p14:nvPr/>
              </p14:nvContentPartPr>
              <p14:xfrm>
                <a:off x="8454518" y="5239096"/>
                <a:ext cx="212760" cy="2548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B3F8AD2-C016-97A5-28EF-02FE8413F70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36878" y="5221096"/>
                  <a:ext cx="248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8D19990-3DD8-73DC-0672-8E3C2B040824}"/>
                    </a:ext>
                  </a:extLst>
                </p14:cNvPr>
                <p14:cNvContentPartPr/>
                <p14:nvPr/>
              </p14:nvContentPartPr>
              <p14:xfrm>
                <a:off x="8515358" y="5308216"/>
                <a:ext cx="292680" cy="1180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8D19990-3DD8-73DC-0672-8E3C2B04082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497358" y="5290576"/>
                  <a:ext cx="328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13CA1D9-8843-0B4E-09E7-DBA830258E08}"/>
                    </a:ext>
                  </a:extLst>
                </p14:cNvPr>
                <p14:cNvContentPartPr/>
                <p14:nvPr/>
              </p14:nvContentPartPr>
              <p14:xfrm>
                <a:off x="8973998" y="5209936"/>
                <a:ext cx="287280" cy="136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13CA1D9-8843-0B4E-09E7-DBA830258E0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55998" y="5191936"/>
                  <a:ext cx="322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2575821-7EA2-9F8C-6D4F-E3F3E6691C4A}"/>
                    </a:ext>
                  </a:extLst>
                </p14:cNvPr>
                <p14:cNvContentPartPr/>
                <p14:nvPr/>
              </p14:nvContentPartPr>
              <p14:xfrm>
                <a:off x="9481598" y="5137216"/>
                <a:ext cx="575640" cy="7696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2575821-7EA2-9F8C-6D4F-E3F3E6691C4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63958" y="5119216"/>
                  <a:ext cx="611280" cy="80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F053CC3-8C0A-81F7-FA5C-1B0185108C08}"/>
              </a:ext>
            </a:extLst>
          </p:cNvPr>
          <p:cNvGrpSpPr/>
          <p:nvPr/>
        </p:nvGrpSpPr>
        <p:grpSpPr>
          <a:xfrm>
            <a:off x="4021838" y="3810616"/>
            <a:ext cx="133200" cy="26280"/>
            <a:chOff x="4021838" y="3810616"/>
            <a:chExt cx="13320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D373C57-CC11-AB63-8F9C-E9B367ED26D0}"/>
                    </a:ext>
                  </a:extLst>
                </p14:cNvPr>
                <p14:cNvContentPartPr/>
                <p14:nvPr/>
              </p14:nvContentPartPr>
              <p14:xfrm>
                <a:off x="4021838" y="3810616"/>
                <a:ext cx="95040" cy="212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D373C57-CC11-AB63-8F9C-E9B367ED26D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003838" y="3792976"/>
                  <a:ext cx="130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6C1EF8C-2C3F-33B1-7D7D-8138CBF57323}"/>
                    </a:ext>
                  </a:extLst>
                </p14:cNvPr>
                <p14:cNvContentPartPr/>
                <p14:nvPr/>
              </p14:nvContentPartPr>
              <p14:xfrm>
                <a:off x="4051718" y="3818896"/>
                <a:ext cx="103320" cy="18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6C1EF8C-2C3F-33B1-7D7D-8138CBF573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33718" y="3801256"/>
                  <a:ext cx="1389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AD9CE28-FDC3-3637-2ED0-E8DC29782FA5}"/>
              </a:ext>
            </a:extLst>
          </p:cNvPr>
          <p:cNvGrpSpPr/>
          <p:nvPr/>
        </p:nvGrpSpPr>
        <p:grpSpPr>
          <a:xfrm>
            <a:off x="3919238" y="4091776"/>
            <a:ext cx="127440" cy="45720"/>
            <a:chOff x="3919238" y="4091776"/>
            <a:chExt cx="127440" cy="4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F2894FB-BC52-BABD-2392-552967375F3F}"/>
                    </a:ext>
                  </a:extLst>
                </p14:cNvPr>
                <p14:cNvContentPartPr/>
                <p14:nvPr/>
              </p14:nvContentPartPr>
              <p14:xfrm>
                <a:off x="3936878" y="4091776"/>
                <a:ext cx="76680" cy="20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F2894FB-BC52-BABD-2392-552967375F3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19238" y="4073776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06D95AB-AC3E-4F11-C7F2-1668CD766885}"/>
                    </a:ext>
                  </a:extLst>
                </p14:cNvPr>
                <p14:cNvContentPartPr/>
                <p14:nvPr/>
              </p14:nvContentPartPr>
              <p14:xfrm>
                <a:off x="3919238" y="4106896"/>
                <a:ext cx="127440" cy="30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06D95AB-AC3E-4F11-C7F2-1668CD7668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901238" y="4089256"/>
                  <a:ext cx="16308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F5E1FC1-44A8-A2F4-DD1A-7FFF96B77415}"/>
                  </a:ext>
                </a:extLst>
              </p14:cNvPr>
              <p14:cNvContentPartPr/>
              <p14:nvPr/>
            </p14:nvContentPartPr>
            <p14:xfrm>
              <a:off x="3020678" y="4080976"/>
              <a:ext cx="16560" cy="1368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F5E1FC1-44A8-A2F4-DD1A-7FFF96B7741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003038" y="4062976"/>
                <a:ext cx="5220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859FD00-5AC8-48DE-BF84-6F9362B95B9F}"/>
              </a:ext>
            </a:extLst>
          </p:cNvPr>
          <p:cNvGrpSpPr/>
          <p:nvPr/>
        </p:nvGrpSpPr>
        <p:grpSpPr>
          <a:xfrm>
            <a:off x="384398" y="4589656"/>
            <a:ext cx="386280" cy="311040"/>
            <a:chOff x="384398" y="4589656"/>
            <a:chExt cx="38628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6571DB0-4026-E0A6-A9EC-03FD6028088F}"/>
                    </a:ext>
                  </a:extLst>
                </p14:cNvPr>
                <p14:cNvContentPartPr/>
                <p14:nvPr/>
              </p14:nvContentPartPr>
              <p14:xfrm>
                <a:off x="427598" y="4589656"/>
                <a:ext cx="173520" cy="2127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6571DB0-4026-E0A6-A9EC-03FD602808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9598" y="4572016"/>
                  <a:ext cx="209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CC8C4DF-C3F1-374D-E54E-47B891F4E9BA}"/>
                    </a:ext>
                  </a:extLst>
                </p14:cNvPr>
                <p14:cNvContentPartPr/>
                <p14:nvPr/>
              </p14:nvContentPartPr>
              <p14:xfrm>
                <a:off x="696158" y="4646896"/>
                <a:ext cx="24480" cy="360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CC8C4DF-C3F1-374D-E54E-47B891F4E9B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8158" y="4629256"/>
                  <a:ext cx="60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0AA93EC-548D-F36D-6C35-E58DD00B06FB}"/>
                    </a:ext>
                  </a:extLst>
                </p14:cNvPr>
                <p14:cNvContentPartPr/>
                <p14:nvPr/>
              </p14:nvContentPartPr>
              <p14:xfrm>
                <a:off x="697598" y="4786576"/>
                <a:ext cx="6120" cy="13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0AA93EC-548D-F36D-6C35-E58DD00B06F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9958" y="4768936"/>
                  <a:ext cx="41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B74C262-0CE1-AC02-411E-1AB8E6CCA789}"/>
                    </a:ext>
                  </a:extLst>
                </p14:cNvPr>
                <p14:cNvContentPartPr/>
                <p14:nvPr/>
              </p14:nvContentPartPr>
              <p14:xfrm>
                <a:off x="384398" y="4851016"/>
                <a:ext cx="386280" cy="496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B74C262-0CE1-AC02-411E-1AB8E6CCA78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6398" y="4833376"/>
                  <a:ext cx="4219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792B0C67-DB71-46B7-B24E-4DD5DAAB06F1}"/>
              </a:ext>
            </a:extLst>
          </p:cNvPr>
          <p:cNvGrpSpPr/>
          <p:nvPr/>
        </p:nvGrpSpPr>
        <p:grpSpPr>
          <a:xfrm>
            <a:off x="2815478" y="2884696"/>
            <a:ext cx="792360" cy="491760"/>
            <a:chOff x="2815478" y="2884696"/>
            <a:chExt cx="79236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AF12DAD-2225-1C4E-6187-B17DF5280BB8}"/>
                    </a:ext>
                  </a:extLst>
                </p14:cNvPr>
                <p14:cNvContentPartPr/>
                <p14:nvPr/>
              </p14:nvContentPartPr>
              <p14:xfrm>
                <a:off x="3137678" y="3241456"/>
                <a:ext cx="360" cy="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AF12DAD-2225-1C4E-6187-B17DF5280BB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119678" y="32234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7ED0AF5-F263-BD82-FEBF-9FCF29CA7A64}"/>
                    </a:ext>
                  </a:extLst>
                </p14:cNvPr>
                <p14:cNvContentPartPr/>
                <p14:nvPr/>
              </p14:nvContentPartPr>
              <p14:xfrm>
                <a:off x="3136598" y="3190336"/>
                <a:ext cx="5400" cy="42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7ED0AF5-F263-BD82-FEBF-9FCF29CA7A6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118598" y="3172336"/>
                  <a:ext cx="41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E730A72-09E3-E675-30CE-7D713EA77A67}"/>
                    </a:ext>
                  </a:extLst>
                </p14:cNvPr>
                <p14:cNvContentPartPr/>
                <p14:nvPr/>
              </p14:nvContentPartPr>
              <p14:xfrm>
                <a:off x="3587318" y="3358456"/>
                <a:ext cx="20520" cy="15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E730A72-09E3-E675-30CE-7D713EA77A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69678" y="3340456"/>
                  <a:ext cx="56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C4C7BD7-5D25-E235-E2B0-F27886F20833}"/>
                    </a:ext>
                  </a:extLst>
                </p14:cNvPr>
                <p14:cNvContentPartPr/>
                <p14:nvPr/>
              </p14:nvContentPartPr>
              <p14:xfrm>
                <a:off x="3581198" y="3269176"/>
                <a:ext cx="26640" cy="1072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C4C7BD7-5D25-E235-E2B0-F27886F2083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63198" y="3251536"/>
                  <a:ext cx="6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BAAA924-24ED-0B01-DA69-64D302C6FB3D}"/>
                    </a:ext>
                  </a:extLst>
                </p14:cNvPr>
                <p14:cNvContentPartPr/>
                <p14:nvPr/>
              </p14:nvContentPartPr>
              <p14:xfrm>
                <a:off x="3394718" y="3090256"/>
                <a:ext cx="126000" cy="127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BAAA924-24ED-0B01-DA69-64D302C6FB3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77078" y="3072616"/>
                  <a:ext cx="161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C97B2D5D-04C0-E81F-02BF-30934258CAEA}"/>
                    </a:ext>
                  </a:extLst>
                </p14:cNvPr>
                <p14:cNvContentPartPr/>
                <p14:nvPr/>
              </p14:nvContentPartPr>
              <p14:xfrm>
                <a:off x="3105998" y="2955256"/>
                <a:ext cx="243360" cy="1094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C97B2D5D-04C0-E81F-02BF-30934258CAE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88358" y="2937256"/>
                  <a:ext cx="27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256F995-B65F-F451-43D5-66771C512842}"/>
                    </a:ext>
                  </a:extLst>
                </p14:cNvPr>
                <p14:cNvContentPartPr/>
                <p14:nvPr/>
              </p14:nvContentPartPr>
              <p14:xfrm>
                <a:off x="2935718" y="2935816"/>
                <a:ext cx="85320" cy="32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256F995-B65F-F451-43D5-66771C51284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18078" y="2918176"/>
                  <a:ext cx="120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8ED7601-0CF3-F382-F23A-1F8763F91645}"/>
                    </a:ext>
                  </a:extLst>
                </p14:cNvPr>
                <p14:cNvContentPartPr/>
                <p14:nvPr/>
              </p14:nvContentPartPr>
              <p14:xfrm>
                <a:off x="2815478" y="2884696"/>
                <a:ext cx="56160" cy="975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8ED7601-0CF3-F382-F23A-1F8763F9164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797838" y="2866696"/>
                  <a:ext cx="918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287119-38F3-8F18-A8BC-AC784E8F9370}"/>
                  </a:ext>
                </a:extLst>
              </p14:cNvPr>
              <p14:cNvContentPartPr/>
              <p14:nvPr/>
            </p14:nvContentPartPr>
            <p14:xfrm>
              <a:off x="2112398" y="3539536"/>
              <a:ext cx="168840" cy="226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287119-38F3-8F18-A8BC-AC784E8F9370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094758" y="3521896"/>
                <a:ext cx="2044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28CEBC7-F955-A997-2D0E-D26700C1650C}"/>
                  </a:ext>
                </a:extLst>
              </p14:cNvPr>
              <p14:cNvContentPartPr/>
              <p14:nvPr/>
            </p14:nvContentPartPr>
            <p14:xfrm>
              <a:off x="1991438" y="3923656"/>
              <a:ext cx="274680" cy="150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28CEBC7-F955-A997-2D0E-D26700C1650C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973798" y="3905656"/>
                <a:ext cx="310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D97C01C-6945-6AD4-4A1B-90C53A7CBA88}"/>
                  </a:ext>
                </a:extLst>
              </p14:cNvPr>
              <p14:cNvContentPartPr/>
              <p14:nvPr/>
            </p14:nvContentPartPr>
            <p14:xfrm>
              <a:off x="2027798" y="4249096"/>
              <a:ext cx="86400" cy="1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D97C01C-6945-6AD4-4A1B-90C53A7CBA8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009798" y="4231096"/>
                <a:ext cx="122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14AFD21-C41A-5079-BCFC-ED16811786AC}"/>
                  </a:ext>
                </a:extLst>
              </p14:cNvPr>
              <p14:cNvContentPartPr/>
              <p14:nvPr/>
            </p14:nvContentPartPr>
            <p14:xfrm>
              <a:off x="2027798" y="4289776"/>
              <a:ext cx="85320" cy="8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14AFD21-C41A-5079-BCFC-ED16811786A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009798" y="4272136"/>
                <a:ext cx="120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7C2F56C-2757-B9B9-E0FB-EF5129FBAC9C}"/>
                  </a:ext>
                </a:extLst>
              </p14:cNvPr>
              <p14:cNvContentPartPr/>
              <p14:nvPr/>
            </p14:nvContentPartPr>
            <p14:xfrm>
              <a:off x="3064958" y="4839136"/>
              <a:ext cx="92520" cy="20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7C2F56C-2757-B9B9-E0FB-EF5129FBAC9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046958" y="4821136"/>
                <a:ext cx="128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0774B5-9D80-CA19-FECE-DBCB3E87EA5C}"/>
                  </a:ext>
                </a:extLst>
              </p14:cNvPr>
              <p14:cNvContentPartPr/>
              <p14:nvPr/>
            </p14:nvContentPartPr>
            <p14:xfrm>
              <a:off x="3058478" y="4874776"/>
              <a:ext cx="117720" cy="11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0774B5-9D80-CA19-FECE-DBCB3E87EA5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3040838" y="4856776"/>
                <a:ext cx="153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0B1F4BC-19FC-0E1C-0AEF-A47697128E5E}"/>
                  </a:ext>
                </a:extLst>
              </p14:cNvPr>
              <p14:cNvContentPartPr/>
              <p14:nvPr/>
            </p14:nvContentPartPr>
            <p14:xfrm>
              <a:off x="3411638" y="3892336"/>
              <a:ext cx="18000" cy="47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0B1F4BC-19FC-0E1C-0AEF-A47697128E5E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393638" y="3874336"/>
                <a:ext cx="53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5C4285-454D-D1A9-DAD0-C175B99959F7}"/>
                  </a:ext>
                </a:extLst>
              </p14:cNvPr>
              <p14:cNvContentPartPr/>
              <p14:nvPr/>
            </p14:nvContentPartPr>
            <p14:xfrm>
              <a:off x="3238838" y="3993496"/>
              <a:ext cx="144360" cy="180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5C4285-454D-D1A9-DAD0-C175B99959F7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221198" y="3975496"/>
                <a:ext cx="180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2B762D-BB6C-94C9-2614-8023DB55DDDF}"/>
                  </a:ext>
                </a:extLst>
              </p14:cNvPr>
              <p14:cNvContentPartPr/>
              <p14:nvPr/>
            </p14:nvContentPartPr>
            <p14:xfrm>
              <a:off x="3104918" y="4291576"/>
              <a:ext cx="60480" cy="152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2B762D-BB6C-94C9-2614-8023DB55DDDF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3087278" y="4273576"/>
                <a:ext cx="96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0631F1A-30F1-E341-5688-275557DCFB2E}"/>
                  </a:ext>
                </a:extLst>
              </p14:cNvPr>
              <p14:cNvContentPartPr/>
              <p14:nvPr/>
            </p14:nvContentPartPr>
            <p14:xfrm>
              <a:off x="2982158" y="4460416"/>
              <a:ext cx="231840" cy="159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0631F1A-30F1-E341-5688-275557DCFB2E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964518" y="4442416"/>
                <a:ext cx="267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ED70FC-8DA0-8F7E-1062-3B750FCC7532}"/>
                  </a:ext>
                </a:extLst>
              </p14:cNvPr>
              <p14:cNvContentPartPr/>
              <p14:nvPr/>
            </p14:nvContentPartPr>
            <p14:xfrm>
              <a:off x="3458438" y="3895576"/>
              <a:ext cx="59400" cy="56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ED70FC-8DA0-8F7E-1062-3B750FCC753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440798" y="3877936"/>
                <a:ext cx="95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B3ED069-4A42-B08E-88BD-F36BF288FEDB}"/>
                  </a:ext>
                </a:extLst>
              </p14:cNvPr>
              <p14:cNvContentPartPr/>
              <p14:nvPr/>
            </p14:nvContentPartPr>
            <p14:xfrm>
              <a:off x="3612158" y="4077376"/>
              <a:ext cx="162000" cy="140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B3ED069-4A42-B08E-88BD-F36BF288FEDB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594158" y="4059736"/>
                <a:ext cx="197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D273F5B-FA36-80C1-49A3-2BFB421CE1FC}"/>
                  </a:ext>
                </a:extLst>
              </p14:cNvPr>
              <p14:cNvContentPartPr/>
              <p14:nvPr/>
            </p14:nvContentPartPr>
            <p14:xfrm>
              <a:off x="2756078" y="4666336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D273F5B-FA36-80C1-49A3-2BFB421CE1FC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738078" y="46486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C766DD-9C5D-53EA-077D-4E13B23A04EE}"/>
                  </a:ext>
                </a:extLst>
              </p14:cNvPr>
              <p14:cNvContentPartPr/>
              <p14:nvPr/>
            </p14:nvContentPartPr>
            <p14:xfrm>
              <a:off x="2811518" y="4722136"/>
              <a:ext cx="5400" cy="3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C766DD-9C5D-53EA-077D-4E13B23A04EE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793878" y="4704136"/>
                <a:ext cx="41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CD04D16-320F-C9E5-7CEF-488E62566EF8}"/>
                  </a:ext>
                </a:extLst>
              </p14:cNvPr>
              <p14:cNvContentPartPr/>
              <p14:nvPr/>
            </p14:nvContentPartPr>
            <p14:xfrm>
              <a:off x="2664998" y="4547176"/>
              <a:ext cx="64440" cy="84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CD04D16-320F-C9E5-7CEF-488E62566EF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646998" y="4529176"/>
                <a:ext cx="100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69C57AC-0324-0E30-0E2A-AF7AAA0F30DA}"/>
                  </a:ext>
                </a:extLst>
              </p14:cNvPr>
              <p14:cNvContentPartPr/>
              <p14:nvPr/>
            </p14:nvContentPartPr>
            <p14:xfrm>
              <a:off x="2605238" y="4314256"/>
              <a:ext cx="40320" cy="142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69C57AC-0324-0E30-0E2A-AF7AAA0F30DA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587598" y="4296256"/>
                <a:ext cx="75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68E3674-FDAD-E9D6-8E4E-1E3977278FE3}"/>
                  </a:ext>
                </a:extLst>
              </p14:cNvPr>
              <p14:cNvContentPartPr/>
              <p14:nvPr/>
            </p14:nvContentPartPr>
            <p14:xfrm>
              <a:off x="2720438" y="4052896"/>
              <a:ext cx="215280" cy="174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68E3674-FDAD-E9D6-8E4E-1E3977278FE3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702798" y="4035256"/>
                <a:ext cx="250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7C3E65-335B-CAE4-A3E2-84CCFC9A974B}"/>
                  </a:ext>
                </a:extLst>
              </p14:cNvPr>
              <p14:cNvContentPartPr/>
              <p14:nvPr/>
            </p14:nvContentPartPr>
            <p14:xfrm>
              <a:off x="2996558" y="3988816"/>
              <a:ext cx="77760" cy="22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7C3E65-335B-CAE4-A3E2-84CCFC9A974B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978918" y="3970816"/>
                <a:ext cx="113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0BB63B6-9825-E670-2C8B-3E6230174CD1}"/>
                  </a:ext>
                </a:extLst>
              </p14:cNvPr>
              <p14:cNvContentPartPr/>
              <p14:nvPr/>
            </p14:nvContentPartPr>
            <p14:xfrm>
              <a:off x="3868118" y="4322176"/>
              <a:ext cx="204480" cy="24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0BB63B6-9825-E670-2C8B-3E6230174CD1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3850478" y="4304536"/>
                <a:ext cx="240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3F0024-0206-398D-06F5-50FB861734B4}"/>
                  </a:ext>
                </a:extLst>
              </p14:cNvPr>
              <p14:cNvContentPartPr/>
              <p14:nvPr/>
            </p14:nvContentPartPr>
            <p14:xfrm>
              <a:off x="3978638" y="4579936"/>
              <a:ext cx="226440" cy="189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3F0024-0206-398D-06F5-50FB861734B4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960998" y="4562296"/>
                <a:ext cx="262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438ACD9-7967-5E78-8C90-541783E0DE5C}"/>
                  </a:ext>
                </a:extLst>
              </p14:cNvPr>
              <p14:cNvContentPartPr/>
              <p14:nvPr/>
            </p14:nvContentPartPr>
            <p14:xfrm>
              <a:off x="4361678" y="4669216"/>
              <a:ext cx="39240" cy="10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438ACD9-7967-5E78-8C90-541783E0DE5C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343678" y="4651216"/>
                <a:ext cx="74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73D9F31-813E-1807-BEFE-7A6C138A4FA5}"/>
                  </a:ext>
                </a:extLst>
              </p14:cNvPr>
              <p14:cNvContentPartPr/>
              <p14:nvPr/>
            </p14:nvContentPartPr>
            <p14:xfrm>
              <a:off x="4329278" y="4318216"/>
              <a:ext cx="71280" cy="241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73D9F31-813E-1807-BEFE-7A6C138A4FA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311638" y="4300216"/>
                <a:ext cx="106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061F30B-57EC-DEBA-5B79-B039947FFBD1}"/>
                  </a:ext>
                </a:extLst>
              </p14:cNvPr>
              <p14:cNvContentPartPr/>
              <p14:nvPr/>
            </p14:nvContentPartPr>
            <p14:xfrm>
              <a:off x="4113278" y="4079536"/>
              <a:ext cx="123480" cy="114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061F30B-57EC-DEBA-5B79-B039947FFBD1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4095638" y="4061896"/>
                <a:ext cx="159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646ACAA-58B5-B836-9A5D-E0C45788432C}"/>
                  </a:ext>
                </a:extLst>
              </p14:cNvPr>
              <p14:cNvContentPartPr/>
              <p14:nvPr/>
            </p14:nvContentPartPr>
            <p14:xfrm>
              <a:off x="3802958" y="3915016"/>
              <a:ext cx="210600" cy="83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646ACAA-58B5-B836-9A5D-E0C45788432C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3784958" y="3897016"/>
                <a:ext cx="246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761A3D1-2650-5AF2-334C-82E6DE2745A7}"/>
                  </a:ext>
                </a:extLst>
              </p14:cNvPr>
              <p14:cNvContentPartPr/>
              <p14:nvPr/>
            </p14:nvContentPartPr>
            <p14:xfrm>
              <a:off x="3790358" y="3883336"/>
              <a:ext cx="61200" cy="53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761A3D1-2650-5AF2-334C-82E6DE2745A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772358" y="3865336"/>
                <a:ext cx="96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9C989A6-115C-896F-D87D-69280DD9F416}"/>
                  </a:ext>
                </a:extLst>
              </p14:cNvPr>
              <p14:cNvContentPartPr/>
              <p14:nvPr/>
            </p14:nvContentPartPr>
            <p14:xfrm>
              <a:off x="3172598" y="3398776"/>
              <a:ext cx="765360" cy="6296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9C989A6-115C-896F-D87D-69280DD9F416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154958" y="3380776"/>
                <a:ext cx="801000" cy="66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up 421">
            <a:extLst>
              <a:ext uri="{FF2B5EF4-FFF2-40B4-BE49-F238E27FC236}">
                <a16:creationId xmlns:a16="http://schemas.microsoft.com/office/drawing/2014/main" id="{5007E607-BB1E-5B5B-907C-38B778358BF3}"/>
              </a:ext>
            </a:extLst>
          </p:cNvPr>
          <p:cNvGrpSpPr/>
          <p:nvPr/>
        </p:nvGrpSpPr>
        <p:grpSpPr>
          <a:xfrm>
            <a:off x="2121398" y="2500936"/>
            <a:ext cx="1434960" cy="885240"/>
            <a:chOff x="2121398" y="2500936"/>
            <a:chExt cx="1434960" cy="88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BB4020A-3074-A803-3B10-DA9EB77D4121}"/>
                    </a:ext>
                  </a:extLst>
                </p14:cNvPr>
                <p14:cNvContentPartPr/>
                <p14:nvPr/>
              </p14:nvContentPartPr>
              <p14:xfrm>
                <a:off x="2121398" y="2500936"/>
                <a:ext cx="711720" cy="6894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BB4020A-3074-A803-3B10-DA9EB77D412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103758" y="2483296"/>
                  <a:ext cx="7473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00D7992-7416-7DDF-38A2-2E88DFE77F30}"/>
                    </a:ext>
                  </a:extLst>
                </p14:cNvPr>
                <p14:cNvContentPartPr/>
                <p14:nvPr/>
              </p14:nvContentPartPr>
              <p14:xfrm>
                <a:off x="2913758" y="2951296"/>
                <a:ext cx="642600" cy="4348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00D7992-7416-7DDF-38A2-2E88DFE77F3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95758" y="2933656"/>
                  <a:ext cx="678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DECE4A5-F184-EDFB-CDC9-807338138F5A}"/>
                    </a:ext>
                  </a:extLst>
                </p14:cNvPr>
                <p14:cNvContentPartPr/>
                <p14:nvPr/>
              </p14:nvContentPartPr>
              <p14:xfrm>
                <a:off x="2901158" y="2902336"/>
                <a:ext cx="95040" cy="1857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DECE4A5-F184-EDFB-CDC9-807338138F5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883518" y="2884696"/>
                  <a:ext cx="1306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AF6CA2E-2ED4-10CA-6823-87E12DFBC6FC}"/>
              </a:ext>
            </a:extLst>
          </p:cNvPr>
          <p:cNvGrpSpPr/>
          <p:nvPr/>
        </p:nvGrpSpPr>
        <p:grpSpPr>
          <a:xfrm>
            <a:off x="1901078" y="3229576"/>
            <a:ext cx="516960" cy="267120"/>
            <a:chOff x="1901078" y="3229576"/>
            <a:chExt cx="51696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82264F0-C282-880F-8779-221EA42C2712}"/>
                    </a:ext>
                  </a:extLst>
                </p14:cNvPr>
                <p14:cNvContentPartPr/>
                <p14:nvPr/>
              </p14:nvContentPartPr>
              <p14:xfrm>
                <a:off x="1901078" y="3329296"/>
                <a:ext cx="44280" cy="1674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82264F0-C282-880F-8779-221EA42C271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883438" y="3311656"/>
                  <a:ext cx="79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1A4C58C-43C0-1D5F-6E57-432D585634C6}"/>
                    </a:ext>
                  </a:extLst>
                </p14:cNvPr>
                <p14:cNvContentPartPr/>
                <p14:nvPr/>
              </p14:nvContentPartPr>
              <p14:xfrm>
                <a:off x="1925558" y="3323176"/>
                <a:ext cx="106920" cy="1382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1A4C58C-43C0-1D5F-6E57-432D585634C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907918" y="3305536"/>
                  <a:ext cx="142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BBF69D26-BA1B-6BD0-937D-3E07FBFC2BCE}"/>
                    </a:ext>
                  </a:extLst>
                </p14:cNvPr>
                <p14:cNvContentPartPr/>
                <p14:nvPr/>
              </p14:nvContentPartPr>
              <p14:xfrm>
                <a:off x="2029958" y="3271696"/>
                <a:ext cx="37080" cy="186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BBF69D26-BA1B-6BD0-937D-3E07FBFC2BC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012318" y="3253696"/>
                  <a:ext cx="72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078A9D4-FA87-8613-1B69-2002014EDA3F}"/>
                    </a:ext>
                  </a:extLst>
                </p14:cNvPr>
                <p14:cNvContentPartPr/>
                <p14:nvPr/>
              </p14:nvContentPartPr>
              <p14:xfrm>
                <a:off x="2107718" y="3317056"/>
                <a:ext cx="33840" cy="1076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078A9D4-FA87-8613-1B69-2002014EDA3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089718" y="3299056"/>
                  <a:ext cx="6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0E6F786-C895-CE30-7AF3-5F98FEE83A2B}"/>
                    </a:ext>
                  </a:extLst>
                </p14:cNvPr>
                <p14:cNvContentPartPr/>
                <p14:nvPr/>
              </p14:nvContentPartPr>
              <p14:xfrm>
                <a:off x="2193038" y="3229576"/>
                <a:ext cx="225000" cy="1796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0E6F786-C895-CE30-7AF3-5F98FEE83A2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175398" y="3211936"/>
                  <a:ext cx="260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0AC8B49F-9308-9DFA-4214-099FD9BCBBD9}"/>
              </a:ext>
            </a:extLst>
          </p:cNvPr>
          <p:cNvGrpSpPr/>
          <p:nvPr/>
        </p:nvGrpSpPr>
        <p:grpSpPr>
          <a:xfrm>
            <a:off x="9875798" y="4394176"/>
            <a:ext cx="232560" cy="144720"/>
            <a:chOff x="9875798" y="4394176"/>
            <a:chExt cx="2325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821DDBF-4B1B-C372-BE06-14D40751F0DC}"/>
                    </a:ext>
                  </a:extLst>
                </p14:cNvPr>
                <p14:cNvContentPartPr/>
                <p14:nvPr/>
              </p14:nvContentPartPr>
              <p14:xfrm>
                <a:off x="9955718" y="4394176"/>
                <a:ext cx="152640" cy="259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821DDBF-4B1B-C372-BE06-14D40751F0D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938078" y="4376536"/>
                  <a:ext cx="188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0ED9524-9510-A237-DD9D-C2A0FEEFE7B0}"/>
                    </a:ext>
                  </a:extLst>
                </p14:cNvPr>
                <p14:cNvContentPartPr/>
                <p14:nvPr/>
              </p14:nvContentPartPr>
              <p14:xfrm>
                <a:off x="9923318" y="4453216"/>
                <a:ext cx="164880" cy="108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0ED9524-9510-A237-DD9D-C2A0FEEFE7B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905318" y="4435576"/>
                  <a:ext cx="20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8870E40-9433-000C-AC34-014408CF91F0}"/>
                    </a:ext>
                  </a:extLst>
                </p14:cNvPr>
                <p14:cNvContentPartPr/>
                <p14:nvPr/>
              </p14:nvContentPartPr>
              <p14:xfrm>
                <a:off x="9913958" y="4505776"/>
                <a:ext cx="167040" cy="212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8870E40-9433-000C-AC34-014408CF91F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896318" y="4487776"/>
                  <a:ext cx="202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02955D86-7114-8DEB-A845-E27C2E6B4E88}"/>
                    </a:ext>
                  </a:extLst>
                </p14:cNvPr>
                <p14:cNvContentPartPr/>
                <p14:nvPr/>
              </p14:nvContentPartPr>
              <p14:xfrm>
                <a:off x="9875798" y="4504336"/>
                <a:ext cx="152280" cy="345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02955D86-7114-8DEB-A845-E27C2E6B4E8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57798" y="4486696"/>
                  <a:ext cx="187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4DACD7C-A9DC-59DD-4E09-2B94E7C81799}"/>
              </a:ext>
            </a:extLst>
          </p:cNvPr>
          <p:cNvGrpSpPr/>
          <p:nvPr/>
        </p:nvGrpSpPr>
        <p:grpSpPr>
          <a:xfrm>
            <a:off x="7400078" y="3432256"/>
            <a:ext cx="681840" cy="724680"/>
            <a:chOff x="7400078" y="3432256"/>
            <a:chExt cx="68184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0197BD8-FD00-3F32-C252-1C9A0B83A930}"/>
                    </a:ext>
                  </a:extLst>
                </p14:cNvPr>
                <p14:cNvContentPartPr/>
                <p14:nvPr/>
              </p14:nvContentPartPr>
              <p14:xfrm>
                <a:off x="7400078" y="3432256"/>
                <a:ext cx="247320" cy="70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0197BD8-FD00-3F32-C252-1C9A0B83A93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382438" y="3414616"/>
                  <a:ext cx="282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716CEB0-AB69-AEE0-8A14-10DB94D02B8D}"/>
                    </a:ext>
                  </a:extLst>
                </p14:cNvPr>
                <p14:cNvContentPartPr/>
                <p14:nvPr/>
              </p14:nvContentPartPr>
              <p14:xfrm>
                <a:off x="7536158" y="4037056"/>
                <a:ext cx="87120" cy="29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716CEB0-AB69-AEE0-8A14-10DB94D02B8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518158" y="4019416"/>
                  <a:ext cx="122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F798D2B-4DBB-868E-9C19-EF493F0C574B}"/>
                    </a:ext>
                  </a:extLst>
                </p14:cNvPr>
                <p14:cNvContentPartPr/>
                <p14:nvPr/>
              </p14:nvContentPartPr>
              <p14:xfrm>
                <a:off x="7512038" y="4067656"/>
                <a:ext cx="109440" cy="65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F798D2B-4DBB-868E-9C19-EF493F0C574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494038" y="4049656"/>
                  <a:ext cx="14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0BEA479-AA93-6E8C-6F44-23084B38159A}"/>
                    </a:ext>
                  </a:extLst>
                </p14:cNvPr>
                <p14:cNvContentPartPr/>
                <p14:nvPr/>
              </p14:nvContentPartPr>
              <p14:xfrm>
                <a:off x="7580798" y="3605416"/>
                <a:ext cx="501120" cy="5515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0BEA479-AA93-6E8C-6F44-23084B38159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562798" y="3587416"/>
                  <a:ext cx="536760" cy="5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07C59BA-757C-96FB-699D-B44544718986}"/>
              </a:ext>
            </a:extLst>
          </p:cNvPr>
          <p:cNvGrpSpPr/>
          <p:nvPr/>
        </p:nvGrpSpPr>
        <p:grpSpPr>
          <a:xfrm>
            <a:off x="2808278" y="2544136"/>
            <a:ext cx="177840" cy="196920"/>
            <a:chOff x="2808278" y="2544136"/>
            <a:chExt cx="17784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35450E4-151B-1B2B-D820-CFE35EC89243}"/>
                    </a:ext>
                  </a:extLst>
                </p14:cNvPr>
                <p14:cNvContentPartPr/>
                <p14:nvPr/>
              </p14:nvContentPartPr>
              <p14:xfrm>
                <a:off x="2840318" y="2544136"/>
                <a:ext cx="110520" cy="1969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35450E4-151B-1B2B-D820-CFE35EC8924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2318" y="2526136"/>
                  <a:ext cx="146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F5F6D51-0120-4DB9-752E-6C021AE3B896}"/>
                    </a:ext>
                  </a:extLst>
                </p14:cNvPr>
                <p14:cNvContentPartPr/>
                <p14:nvPr/>
              </p14:nvContentPartPr>
              <p14:xfrm>
                <a:off x="2808278" y="2593456"/>
                <a:ext cx="177840" cy="1256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F5F6D51-0120-4DB9-752E-6C021AE3B89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790278" y="2575456"/>
                  <a:ext cx="213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63800AE6-2B45-FDF9-C8D8-B0D920994F52}"/>
              </a:ext>
            </a:extLst>
          </p:cNvPr>
          <p:cNvGrpSpPr/>
          <p:nvPr/>
        </p:nvGrpSpPr>
        <p:grpSpPr>
          <a:xfrm>
            <a:off x="2456198" y="3039856"/>
            <a:ext cx="103320" cy="37440"/>
            <a:chOff x="2456198" y="3039856"/>
            <a:chExt cx="10332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24EFDCBF-E604-BEA1-EF51-92F2D9C61767}"/>
                    </a:ext>
                  </a:extLst>
                </p14:cNvPr>
                <p14:cNvContentPartPr/>
                <p14:nvPr/>
              </p14:nvContentPartPr>
              <p14:xfrm>
                <a:off x="2493998" y="3039856"/>
                <a:ext cx="65520" cy="72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24EFDCBF-E604-BEA1-EF51-92F2D9C6176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76358" y="3022216"/>
                  <a:ext cx="101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258730F-A906-E9C4-3699-B9D19B2D7CD4}"/>
                    </a:ext>
                  </a:extLst>
                </p14:cNvPr>
                <p14:cNvContentPartPr/>
                <p14:nvPr/>
              </p14:nvContentPartPr>
              <p14:xfrm>
                <a:off x="2456198" y="3064336"/>
                <a:ext cx="82440" cy="129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258730F-A906-E9C4-3699-B9D19B2D7CD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438558" y="3046336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D66E2DC-9CC3-22F9-D081-3B1D98E88265}"/>
              </a:ext>
            </a:extLst>
          </p:cNvPr>
          <p:cNvGrpSpPr/>
          <p:nvPr/>
        </p:nvGrpSpPr>
        <p:grpSpPr>
          <a:xfrm>
            <a:off x="45638" y="6178696"/>
            <a:ext cx="236880" cy="187920"/>
            <a:chOff x="45638" y="6178696"/>
            <a:chExt cx="2368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1EDE26D-4C0C-A4A3-F97B-AB8C6F2BF733}"/>
                    </a:ext>
                  </a:extLst>
                </p14:cNvPr>
                <p14:cNvContentPartPr/>
                <p14:nvPr/>
              </p14:nvContentPartPr>
              <p14:xfrm>
                <a:off x="45638" y="6178696"/>
                <a:ext cx="113760" cy="1879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1EDE26D-4C0C-A4A3-F97B-AB8C6F2BF73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7998" y="6161056"/>
                  <a:ext cx="149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A313690-B669-6699-5C18-B3625C562861}"/>
                    </a:ext>
                  </a:extLst>
                </p14:cNvPr>
                <p14:cNvContentPartPr/>
                <p14:nvPr/>
              </p14:nvContentPartPr>
              <p14:xfrm>
                <a:off x="268478" y="6298576"/>
                <a:ext cx="14040" cy="514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A313690-B669-6699-5C18-B3625C56286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50838" y="6280576"/>
                  <a:ext cx="4968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41E47913-A816-110B-AB2B-BB58E85FED6F}"/>
                  </a:ext>
                </a:extLst>
              </p14:cNvPr>
              <p14:cNvContentPartPr/>
              <p14:nvPr/>
            </p14:nvContentPartPr>
            <p14:xfrm>
              <a:off x="2169638" y="2536576"/>
              <a:ext cx="683280" cy="65916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41E47913-A816-110B-AB2B-BB58E85FED6F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151998" y="2518936"/>
                <a:ext cx="7189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1096CF9C-853A-0490-F6E8-87A6A649A751}"/>
                  </a:ext>
                </a:extLst>
              </p14:cNvPr>
              <p14:cNvContentPartPr/>
              <p14:nvPr/>
            </p14:nvContentPartPr>
            <p14:xfrm>
              <a:off x="2923118" y="2697856"/>
              <a:ext cx="18000" cy="144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1096CF9C-853A-0490-F6E8-87A6A649A751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2905478" y="2680216"/>
                <a:ext cx="53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F3A8E94E-4335-2114-6C80-22D65E2EE865}"/>
                  </a:ext>
                </a:extLst>
              </p14:cNvPr>
              <p14:cNvContentPartPr/>
              <p14:nvPr/>
            </p14:nvContentPartPr>
            <p14:xfrm>
              <a:off x="9742598" y="3595336"/>
              <a:ext cx="375840" cy="14976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F3A8E94E-4335-2114-6C80-22D65E2EE86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9724598" y="3577696"/>
                <a:ext cx="4114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9EE256AD-1ED9-C59E-A210-41334EAB24AD}"/>
              </a:ext>
            </a:extLst>
          </p:cNvPr>
          <p:cNvGrpSpPr/>
          <p:nvPr/>
        </p:nvGrpSpPr>
        <p:grpSpPr>
          <a:xfrm>
            <a:off x="2171078" y="2558176"/>
            <a:ext cx="678600" cy="880200"/>
            <a:chOff x="2171078" y="2558176"/>
            <a:chExt cx="67860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127BA0-8B56-84E2-23EF-B1354B3A5D5B}"/>
                    </a:ext>
                  </a:extLst>
                </p14:cNvPr>
                <p14:cNvContentPartPr/>
                <p14:nvPr/>
              </p14:nvContentPartPr>
              <p14:xfrm>
                <a:off x="2581118" y="3141016"/>
                <a:ext cx="3240" cy="36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127BA0-8B56-84E2-23EF-B1354B3A5D5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563478" y="3123016"/>
                  <a:ext cx="38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49C50A-E710-8653-6761-9B21B8A8035C}"/>
                    </a:ext>
                  </a:extLst>
                </p14:cNvPr>
                <p14:cNvContentPartPr/>
                <p14:nvPr/>
              </p14:nvContentPartPr>
              <p14:xfrm>
                <a:off x="2358998" y="3312016"/>
                <a:ext cx="88560" cy="12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49C50A-E710-8653-6761-9B21B8A8035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340998" y="3294016"/>
                  <a:ext cx="124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E606C32-68DE-E5BF-419A-E0E42A4D1BDE}"/>
                    </a:ext>
                  </a:extLst>
                </p14:cNvPr>
                <p14:cNvContentPartPr/>
                <p14:nvPr/>
              </p14:nvContentPartPr>
              <p14:xfrm>
                <a:off x="2171078" y="2558176"/>
                <a:ext cx="678600" cy="69336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E606C32-68DE-E5BF-419A-E0E42A4D1BD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153438" y="2540536"/>
                  <a:ext cx="714240" cy="72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4F345CDC-96C4-B5C5-65B6-6DC33FE769F4}"/>
                  </a:ext>
                </a:extLst>
              </p14:cNvPr>
              <p14:cNvContentPartPr/>
              <p14:nvPr/>
            </p14:nvContentPartPr>
            <p14:xfrm>
              <a:off x="2784158" y="1184776"/>
              <a:ext cx="734040" cy="7138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4F345CDC-96C4-B5C5-65B6-6DC33FE769F4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2766158" y="1167136"/>
                <a:ext cx="76968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1E7C5175-89B3-B6A4-730C-9D9EFBF9FE47}"/>
                  </a:ext>
                </a:extLst>
              </p14:cNvPr>
              <p14:cNvContentPartPr/>
              <p14:nvPr/>
            </p14:nvContentPartPr>
            <p14:xfrm>
              <a:off x="5251958" y="2476096"/>
              <a:ext cx="8640" cy="1152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1E7C5175-89B3-B6A4-730C-9D9EFBF9FE47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234318" y="2458456"/>
                <a:ext cx="44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F4E0BF-C3E0-AAB3-11F2-751E3D41B328}"/>
              </a:ext>
            </a:extLst>
          </p:cNvPr>
          <p:cNvGrpSpPr/>
          <p:nvPr/>
        </p:nvGrpSpPr>
        <p:grpSpPr>
          <a:xfrm>
            <a:off x="5367158" y="2698216"/>
            <a:ext cx="375120" cy="163080"/>
            <a:chOff x="5367158" y="2698216"/>
            <a:chExt cx="37512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F38C6FD-BCF6-21A3-A690-7F5AB863A820}"/>
                    </a:ext>
                  </a:extLst>
                </p14:cNvPr>
                <p14:cNvContentPartPr/>
                <p14:nvPr/>
              </p14:nvContentPartPr>
              <p14:xfrm>
                <a:off x="5367158" y="2698216"/>
                <a:ext cx="126360" cy="1465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F38C6FD-BCF6-21A3-A690-7F5AB863A82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49518" y="2680216"/>
                  <a:ext cx="162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20C0FD19-8870-E1BB-52DC-EE51BDB19994}"/>
                    </a:ext>
                  </a:extLst>
                </p14:cNvPr>
                <p14:cNvContentPartPr/>
                <p14:nvPr/>
              </p14:nvContentPartPr>
              <p14:xfrm>
                <a:off x="5646878" y="2745016"/>
                <a:ext cx="95400" cy="151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20C0FD19-8870-E1BB-52DC-EE51BDB1999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28878" y="2727016"/>
                  <a:ext cx="131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126AE9D-AA99-20DA-FFFA-837E396B1085}"/>
                    </a:ext>
                  </a:extLst>
                </p14:cNvPr>
                <p14:cNvContentPartPr/>
                <p14:nvPr/>
              </p14:nvContentPartPr>
              <p14:xfrm>
                <a:off x="5588198" y="2849056"/>
                <a:ext cx="148680" cy="122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126AE9D-AA99-20DA-FFFA-837E396B108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570558" y="2831056"/>
                  <a:ext cx="184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43CEDF48-B7B2-B0C4-5559-929887553796}"/>
              </a:ext>
            </a:extLst>
          </p:cNvPr>
          <p:cNvGrpSpPr/>
          <p:nvPr/>
        </p:nvGrpSpPr>
        <p:grpSpPr>
          <a:xfrm>
            <a:off x="5091038" y="2127256"/>
            <a:ext cx="1185120" cy="435960"/>
            <a:chOff x="5091038" y="2127256"/>
            <a:chExt cx="118512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44D51F8-AE69-720B-ED1C-D7791A3D5688}"/>
                    </a:ext>
                  </a:extLst>
                </p14:cNvPr>
                <p14:cNvContentPartPr/>
                <p14:nvPr/>
              </p14:nvContentPartPr>
              <p14:xfrm>
                <a:off x="5091038" y="2127256"/>
                <a:ext cx="222480" cy="2059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44D51F8-AE69-720B-ED1C-D7791A3D568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073398" y="2109256"/>
                  <a:ext cx="258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A4139CD-880A-FB10-1618-13D2C76C724C}"/>
                    </a:ext>
                  </a:extLst>
                </p14:cNvPr>
                <p14:cNvContentPartPr/>
                <p14:nvPr/>
              </p14:nvContentPartPr>
              <p14:xfrm>
                <a:off x="5193278" y="2445496"/>
                <a:ext cx="182520" cy="1177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A4139CD-880A-FB10-1618-13D2C76C724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175278" y="2427496"/>
                  <a:ext cx="218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2E396A3-0ED3-8920-E9F5-51F14348CE3B}"/>
                    </a:ext>
                  </a:extLst>
                </p14:cNvPr>
                <p14:cNvContentPartPr/>
                <p14:nvPr/>
              </p14:nvContentPartPr>
              <p14:xfrm>
                <a:off x="5476598" y="2447296"/>
                <a:ext cx="69480" cy="295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2E396A3-0ED3-8920-E9F5-51F14348CE3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458958" y="2429656"/>
                  <a:ext cx="105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DAB72A22-A8CD-7112-722E-3153D784AF63}"/>
                    </a:ext>
                  </a:extLst>
                </p14:cNvPr>
                <p14:cNvContentPartPr/>
                <p14:nvPr/>
              </p14:nvContentPartPr>
              <p14:xfrm>
                <a:off x="5477318" y="2514976"/>
                <a:ext cx="149400" cy="226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DAB72A22-A8CD-7112-722E-3153D784AF6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459318" y="2496976"/>
                  <a:ext cx="185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3B97EF5-9854-EECE-AA43-D0217FB4A9D4}"/>
                    </a:ext>
                  </a:extLst>
                </p14:cNvPr>
                <p14:cNvContentPartPr/>
                <p14:nvPr/>
              </p14:nvContentPartPr>
              <p14:xfrm>
                <a:off x="5679998" y="2365216"/>
                <a:ext cx="171000" cy="1656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3B97EF5-9854-EECE-AA43-D0217FB4A9D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662358" y="2347576"/>
                  <a:ext cx="206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7559A87E-486C-7E12-801F-868BC4D7E482}"/>
                    </a:ext>
                  </a:extLst>
                </p14:cNvPr>
                <p14:cNvContentPartPr/>
                <p14:nvPr/>
              </p14:nvContentPartPr>
              <p14:xfrm>
                <a:off x="5886998" y="2346496"/>
                <a:ext cx="389160" cy="2001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7559A87E-486C-7E12-801F-868BC4D7E4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869358" y="2328496"/>
                  <a:ext cx="4248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AFD2912-82C1-3D7D-6287-99F3D66674DC}"/>
              </a:ext>
            </a:extLst>
          </p:cNvPr>
          <p:cNvGrpSpPr/>
          <p:nvPr/>
        </p:nvGrpSpPr>
        <p:grpSpPr>
          <a:xfrm>
            <a:off x="6272918" y="3094576"/>
            <a:ext cx="862920" cy="681840"/>
            <a:chOff x="6272918" y="3094576"/>
            <a:chExt cx="86292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D837BE84-E293-2757-25B8-6B4D91564A8F}"/>
                    </a:ext>
                  </a:extLst>
                </p14:cNvPr>
                <p14:cNvContentPartPr/>
                <p14:nvPr/>
              </p14:nvContentPartPr>
              <p14:xfrm>
                <a:off x="6272918" y="3094576"/>
                <a:ext cx="217080" cy="1386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D837BE84-E293-2757-25B8-6B4D91564A8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55278" y="3076936"/>
                  <a:ext cx="25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503D940-D3F1-FAEC-ADE1-B0AB5D5BA5D9}"/>
                    </a:ext>
                  </a:extLst>
                </p14:cNvPr>
                <p14:cNvContentPartPr/>
                <p14:nvPr/>
              </p14:nvContentPartPr>
              <p14:xfrm>
                <a:off x="6364358" y="3364936"/>
                <a:ext cx="145800" cy="1166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503D940-D3F1-FAEC-ADE1-B0AB5D5BA5D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46358" y="3346936"/>
                  <a:ext cx="181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BF40BB9-2A8D-7305-855C-859758ECB9A7}"/>
                    </a:ext>
                  </a:extLst>
                </p14:cNvPr>
                <p14:cNvContentPartPr/>
                <p14:nvPr/>
              </p14:nvContentPartPr>
              <p14:xfrm>
                <a:off x="6467678" y="3564736"/>
                <a:ext cx="93240" cy="1389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BF40BB9-2A8D-7305-855C-859758ECB9A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49678" y="3546736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DA1F2E38-26B8-1897-A211-8CB98D0069E3}"/>
                    </a:ext>
                  </a:extLst>
                </p14:cNvPr>
                <p14:cNvContentPartPr/>
                <p14:nvPr/>
              </p14:nvContentPartPr>
              <p14:xfrm>
                <a:off x="6611318" y="3345136"/>
                <a:ext cx="136800" cy="1058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DA1F2E38-26B8-1897-A211-8CB98D0069E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593318" y="3327136"/>
                  <a:ext cx="172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6762411-2B40-E4B8-2396-328CB8BFFEC8}"/>
                    </a:ext>
                  </a:extLst>
                </p14:cNvPr>
                <p14:cNvContentPartPr/>
                <p14:nvPr/>
              </p14:nvContentPartPr>
              <p14:xfrm>
                <a:off x="6811478" y="3313456"/>
                <a:ext cx="106920" cy="1396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6762411-2B40-E4B8-2396-328CB8BFFEC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793838" y="3295816"/>
                  <a:ext cx="142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8260A83F-0D40-987E-B81A-C846041ADFB8}"/>
                    </a:ext>
                  </a:extLst>
                </p14:cNvPr>
                <p14:cNvContentPartPr/>
                <p14:nvPr/>
              </p14:nvContentPartPr>
              <p14:xfrm>
                <a:off x="6954038" y="3351616"/>
                <a:ext cx="181800" cy="871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8260A83F-0D40-987E-B81A-C846041ADFB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936038" y="3333616"/>
                  <a:ext cx="217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AAF5F72C-FA8F-E707-962D-257210CB89EA}"/>
                    </a:ext>
                  </a:extLst>
                </p14:cNvPr>
                <p14:cNvContentPartPr/>
                <p14:nvPr/>
              </p14:nvContentPartPr>
              <p14:xfrm>
                <a:off x="6647318" y="3674176"/>
                <a:ext cx="75960" cy="129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AF5F72C-FA8F-E707-962D-257210CB89E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29318" y="3656536"/>
                  <a:ext cx="111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C62B747-3E61-82EB-7F3D-3272C5A2AA91}"/>
                    </a:ext>
                  </a:extLst>
                </p14:cNvPr>
                <p14:cNvContentPartPr/>
                <p14:nvPr/>
              </p14:nvContentPartPr>
              <p14:xfrm>
                <a:off x="6639758" y="3749776"/>
                <a:ext cx="36000" cy="266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C62B747-3E61-82EB-7F3D-3272C5A2AA9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622118" y="3731776"/>
                  <a:ext cx="716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C8136F34-8FD4-51CA-D97A-FB37CC965EEB}"/>
              </a:ext>
            </a:extLst>
          </p:cNvPr>
          <p:cNvGrpSpPr/>
          <p:nvPr/>
        </p:nvGrpSpPr>
        <p:grpSpPr>
          <a:xfrm>
            <a:off x="6462278" y="3922216"/>
            <a:ext cx="455760" cy="156240"/>
            <a:chOff x="6462278" y="3922216"/>
            <a:chExt cx="4557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30D75F7-98E8-008B-32B6-C616411543AD}"/>
                    </a:ext>
                  </a:extLst>
                </p14:cNvPr>
                <p14:cNvContentPartPr/>
                <p14:nvPr/>
              </p14:nvContentPartPr>
              <p14:xfrm>
                <a:off x="6462278" y="3944176"/>
                <a:ext cx="179640" cy="1342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30D75F7-98E8-008B-32B6-C616411543A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44278" y="3926536"/>
                  <a:ext cx="215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2D9133D4-763A-73F5-6F91-0D854C488E2C}"/>
                    </a:ext>
                  </a:extLst>
                </p14:cNvPr>
                <p14:cNvContentPartPr/>
                <p14:nvPr/>
              </p14:nvContentPartPr>
              <p14:xfrm>
                <a:off x="6642638" y="3975856"/>
                <a:ext cx="49680" cy="856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2D9133D4-763A-73F5-6F91-0D854C488E2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624638" y="3957856"/>
                  <a:ext cx="85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7AD7194-D7D2-5A41-0EF5-8D1BAD6699EB}"/>
                    </a:ext>
                  </a:extLst>
                </p14:cNvPr>
                <p14:cNvContentPartPr/>
                <p14:nvPr/>
              </p14:nvContentPartPr>
              <p14:xfrm>
                <a:off x="6687998" y="3922216"/>
                <a:ext cx="230040" cy="10224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7AD7194-D7D2-5A41-0EF5-8D1BAD6699E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669998" y="3904576"/>
                  <a:ext cx="2656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B2B81307-D77A-37F6-3EA9-FC6B49871A0F}"/>
                  </a:ext>
                </a:extLst>
              </p14:cNvPr>
              <p14:cNvContentPartPr/>
              <p14:nvPr/>
            </p14:nvContentPartPr>
            <p14:xfrm>
              <a:off x="5688638" y="3263776"/>
              <a:ext cx="707400" cy="90504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B2B81307-D77A-37F6-3EA9-FC6B49871A0F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670638" y="3246136"/>
                <a:ext cx="743040" cy="9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oup 522">
            <a:extLst>
              <a:ext uri="{FF2B5EF4-FFF2-40B4-BE49-F238E27FC236}">
                <a16:creationId xmlns:a16="http://schemas.microsoft.com/office/drawing/2014/main" id="{CA61476A-469B-1160-9492-3F54C9C0E197}"/>
              </a:ext>
            </a:extLst>
          </p:cNvPr>
          <p:cNvGrpSpPr/>
          <p:nvPr/>
        </p:nvGrpSpPr>
        <p:grpSpPr>
          <a:xfrm>
            <a:off x="161918" y="6528616"/>
            <a:ext cx="117360" cy="96120"/>
            <a:chOff x="161918" y="6528616"/>
            <a:chExt cx="11736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DBEE70D8-7878-84B2-2ADF-7560F09E0B01}"/>
                    </a:ext>
                  </a:extLst>
                </p14:cNvPr>
                <p14:cNvContentPartPr/>
                <p14:nvPr/>
              </p14:nvContentPartPr>
              <p14:xfrm>
                <a:off x="184598" y="6528616"/>
                <a:ext cx="94680" cy="55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DBEE70D8-7878-84B2-2ADF-7560F09E0B0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66598" y="6510616"/>
                  <a:ext cx="130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601B2F2-0922-A069-B558-ECD2A163065E}"/>
                    </a:ext>
                  </a:extLst>
                </p14:cNvPr>
                <p14:cNvContentPartPr/>
                <p14:nvPr/>
              </p14:nvContentPartPr>
              <p14:xfrm>
                <a:off x="161918" y="6604576"/>
                <a:ext cx="74880" cy="2016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601B2F2-0922-A069-B558-ECD2A163065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44278" y="6586936"/>
                  <a:ext cx="1105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0C9656E4-7DB9-70FB-8317-942AAD16ECBB}"/>
                  </a:ext>
                </a:extLst>
              </p14:cNvPr>
              <p14:cNvContentPartPr/>
              <p14:nvPr/>
            </p14:nvContentPartPr>
            <p14:xfrm>
              <a:off x="1884518" y="6354736"/>
              <a:ext cx="75600" cy="3492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0C9656E4-7DB9-70FB-8317-942AAD16ECBB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866518" y="6337096"/>
                <a:ext cx="111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D4F85BBB-52C7-1225-E36D-73F32744AFC3}"/>
                  </a:ext>
                </a:extLst>
              </p14:cNvPr>
              <p14:cNvContentPartPr/>
              <p14:nvPr/>
            </p14:nvContentPartPr>
            <p14:xfrm>
              <a:off x="6155558" y="3963976"/>
              <a:ext cx="61560" cy="5256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D4F85BBB-52C7-1225-E36D-73F32744AFC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137918" y="3945976"/>
                <a:ext cx="972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889F416-B2FC-2317-50E4-D1E67A6803A9}"/>
              </a:ext>
            </a:extLst>
          </p:cNvPr>
          <p:cNvGrpSpPr/>
          <p:nvPr/>
        </p:nvGrpSpPr>
        <p:grpSpPr>
          <a:xfrm>
            <a:off x="5840918" y="2568976"/>
            <a:ext cx="495720" cy="400320"/>
            <a:chOff x="5840918" y="2568976"/>
            <a:chExt cx="49572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0F51A82-06DC-E096-B5AA-CE98AC620C19}"/>
                    </a:ext>
                  </a:extLst>
                </p14:cNvPr>
                <p14:cNvContentPartPr/>
                <p14:nvPr/>
              </p14:nvContentPartPr>
              <p14:xfrm>
                <a:off x="5918678" y="2700736"/>
                <a:ext cx="178560" cy="1605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0F51A82-06DC-E096-B5AA-CE98AC620C1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900678" y="2682736"/>
                  <a:ext cx="214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E108701-FBB3-7C2F-DA97-5C046753CCE6}"/>
                    </a:ext>
                  </a:extLst>
                </p14:cNvPr>
                <p14:cNvContentPartPr/>
                <p14:nvPr/>
              </p14:nvContentPartPr>
              <p14:xfrm>
                <a:off x="6129278" y="2648896"/>
                <a:ext cx="79920" cy="1915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E108701-FBB3-7C2F-DA97-5C046753CCE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111638" y="2630896"/>
                  <a:ext cx="115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2B4F7DD2-F155-B976-7506-997668B03B25}"/>
                    </a:ext>
                  </a:extLst>
                </p14:cNvPr>
                <p14:cNvContentPartPr/>
                <p14:nvPr/>
              </p14:nvContentPartPr>
              <p14:xfrm>
                <a:off x="6145478" y="2723776"/>
                <a:ext cx="82080" cy="133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2B4F7DD2-F155-B976-7506-997668B03B2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127478" y="2705776"/>
                  <a:ext cx="117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92CECA5-E9CF-84FB-1ED4-47D8FD3AE4DF}"/>
                    </a:ext>
                  </a:extLst>
                </p14:cNvPr>
                <p14:cNvContentPartPr/>
                <p14:nvPr/>
              </p14:nvContentPartPr>
              <p14:xfrm>
                <a:off x="5840918" y="2568976"/>
                <a:ext cx="495720" cy="4003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92CECA5-E9CF-84FB-1ED4-47D8FD3AE4D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823278" y="2551336"/>
                  <a:ext cx="53136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7DF6CBF-A191-F4A9-9695-828628BFF727}"/>
              </a:ext>
            </a:extLst>
          </p:cNvPr>
          <p:cNvGrpSpPr/>
          <p:nvPr/>
        </p:nvGrpSpPr>
        <p:grpSpPr>
          <a:xfrm>
            <a:off x="5463998" y="3295456"/>
            <a:ext cx="1247400" cy="1973160"/>
            <a:chOff x="5463998" y="3295456"/>
            <a:chExt cx="1247400" cy="19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03D063-44BC-92D8-7CCA-4DE59332BA50}"/>
                    </a:ext>
                  </a:extLst>
                </p14:cNvPr>
                <p14:cNvContentPartPr/>
                <p14:nvPr/>
              </p14:nvContentPartPr>
              <p14:xfrm>
                <a:off x="5978078" y="4132456"/>
                <a:ext cx="36000" cy="4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03D063-44BC-92D8-7CCA-4DE59332BA5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960078" y="4114816"/>
                  <a:ext cx="71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EBB6DE-CF8F-7F2C-0B1B-A25E6832529F}"/>
                    </a:ext>
                  </a:extLst>
                </p14:cNvPr>
                <p14:cNvContentPartPr/>
                <p14:nvPr/>
              </p14:nvContentPartPr>
              <p14:xfrm>
                <a:off x="5654798" y="4458616"/>
                <a:ext cx="138600" cy="231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EBB6DE-CF8F-7F2C-0B1B-A25E6832529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637158" y="4440616"/>
                  <a:ext cx="174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D043FC-B7ED-4E59-8301-5F8F004C3120}"/>
                    </a:ext>
                  </a:extLst>
                </p14:cNvPr>
                <p14:cNvContentPartPr/>
                <p14:nvPr/>
              </p14:nvContentPartPr>
              <p14:xfrm>
                <a:off x="5463998" y="4828696"/>
                <a:ext cx="156960" cy="17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D043FC-B7ED-4E59-8301-5F8F004C312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446358" y="4811056"/>
                  <a:ext cx="19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D90219-4204-8A40-38CA-84EBB75A209A}"/>
                    </a:ext>
                  </a:extLst>
                </p14:cNvPr>
                <p14:cNvContentPartPr/>
                <p14:nvPr/>
              </p14:nvContentPartPr>
              <p14:xfrm>
                <a:off x="6065198" y="4066576"/>
                <a:ext cx="433440" cy="78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D90219-4204-8A40-38CA-84EBB75A209A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047198" y="4048936"/>
                  <a:ext cx="4690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A031EF-6824-19FF-83AD-AFD702B182E4}"/>
                    </a:ext>
                  </a:extLst>
                </p14:cNvPr>
                <p14:cNvContentPartPr/>
                <p14:nvPr/>
              </p14:nvContentPartPr>
              <p14:xfrm>
                <a:off x="6549038" y="5032096"/>
                <a:ext cx="108360" cy="160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A031EF-6824-19FF-83AD-AFD702B182E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31038" y="5014096"/>
                  <a:ext cx="144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DF9523-A98E-3CF0-E840-BA7DD49883D0}"/>
                    </a:ext>
                  </a:extLst>
                </p14:cNvPr>
                <p14:cNvContentPartPr/>
                <p14:nvPr/>
              </p14:nvContentPartPr>
              <p14:xfrm>
                <a:off x="6529238" y="5074576"/>
                <a:ext cx="182160" cy="194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DF9523-A98E-3CF0-E840-BA7DD49883D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511598" y="5056936"/>
                  <a:ext cx="217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2C9B3C4-34B0-9F4C-D342-95C814A0DF11}"/>
                    </a:ext>
                  </a:extLst>
                </p14:cNvPr>
                <p14:cNvContentPartPr/>
                <p14:nvPr/>
              </p14:nvContentPartPr>
              <p14:xfrm>
                <a:off x="5681798" y="3295456"/>
                <a:ext cx="685080" cy="8798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2C9B3C4-34B0-9F4C-D342-95C814A0DF11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663798" y="3277456"/>
                  <a:ext cx="720720" cy="9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78E1463D-C1AD-2EA4-40B4-EBBA238090D5}"/>
                  </a:ext>
                </a:extLst>
              </p14:cNvPr>
              <p14:cNvContentPartPr/>
              <p14:nvPr/>
            </p14:nvContentPartPr>
            <p14:xfrm>
              <a:off x="4333598" y="2388256"/>
              <a:ext cx="779040" cy="65304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78E1463D-C1AD-2EA4-40B4-EBBA238090D5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4315958" y="2370616"/>
                <a:ext cx="8146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98064E41-9BD3-040C-7BD2-ED9ADBCAF874}"/>
                  </a:ext>
                </a:extLst>
              </p14:cNvPr>
              <p14:cNvContentPartPr/>
              <p14:nvPr/>
            </p14:nvContentPartPr>
            <p14:xfrm>
              <a:off x="5157998" y="2610376"/>
              <a:ext cx="14760" cy="1296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98064E41-9BD3-040C-7BD2-ED9ADBCAF874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5140358" y="2592736"/>
                <a:ext cx="50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EEDC40CA-16A6-C151-C1AB-1FC186D77FC8}"/>
                  </a:ext>
                </a:extLst>
              </p14:cNvPr>
              <p14:cNvContentPartPr/>
              <p14:nvPr/>
            </p14:nvContentPartPr>
            <p14:xfrm>
              <a:off x="5166998" y="2804056"/>
              <a:ext cx="5040" cy="1044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EEDC40CA-16A6-C151-C1AB-1FC186D77FC8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5148998" y="2786416"/>
                <a:ext cx="40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24D14EB6-A43D-6869-C9F8-C401407A1E7A}"/>
                  </a:ext>
                </a:extLst>
              </p14:cNvPr>
              <p14:cNvContentPartPr/>
              <p14:nvPr/>
            </p14:nvContentPartPr>
            <p14:xfrm>
              <a:off x="7352198" y="3467896"/>
              <a:ext cx="21600" cy="13284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24D14EB6-A43D-6869-C9F8-C401407A1E7A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334198" y="3450256"/>
                <a:ext cx="57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17FCD69F-2893-5041-8280-AD07A5B21B84}"/>
                  </a:ext>
                </a:extLst>
              </p14:cNvPr>
              <p14:cNvContentPartPr/>
              <p14:nvPr/>
            </p14:nvContentPartPr>
            <p14:xfrm>
              <a:off x="7221878" y="4051816"/>
              <a:ext cx="15120" cy="9072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17FCD69F-2893-5041-8280-AD07A5B21B84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7204238" y="4034176"/>
                <a:ext cx="5076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8B26831B-1D21-65A2-AA23-99AF2B6CBC69}"/>
              </a:ext>
            </a:extLst>
          </p:cNvPr>
          <p:cNvGrpSpPr/>
          <p:nvPr/>
        </p:nvGrpSpPr>
        <p:grpSpPr>
          <a:xfrm>
            <a:off x="7163558" y="4920496"/>
            <a:ext cx="186480" cy="45000"/>
            <a:chOff x="7163558" y="4920496"/>
            <a:chExt cx="18648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F774CF1-83EF-3A66-B1C4-CF6620D9706C}"/>
                    </a:ext>
                  </a:extLst>
                </p14:cNvPr>
                <p14:cNvContentPartPr/>
                <p14:nvPr/>
              </p14:nvContentPartPr>
              <p14:xfrm>
                <a:off x="7219718" y="4923016"/>
                <a:ext cx="130320" cy="252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F774CF1-83EF-3A66-B1C4-CF6620D9706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202078" y="4905376"/>
                  <a:ext cx="165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B4C070B-3BB6-AC1F-27CC-39E340F78423}"/>
                    </a:ext>
                  </a:extLst>
                </p14:cNvPr>
                <p14:cNvContentPartPr/>
                <p14:nvPr/>
              </p14:nvContentPartPr>
              <p14:xfrm>
                <a:off x="7163558" y="4920496"/>
                <a:ext cx="161280" cy="450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B4C070B-3BB6-AC1F-27CC-39E340F7842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145918" y="4902496"/>
                  <a:ext cx="19692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CC6499EE-814B-6205-1AC7-3EBF374233B1}"/>
              </a:ext>
            </a:extLst>
          </p:cNvPr>
          <p:cNvGrpSpPr/>
          <p:nvPr/>
        </p:nvGrpSpPr>
        <p:grpSpPr>
          <a:xfrm>
            <a:off x="186758" y="5450056"/>
            <a:ext cx="128520" cy="93960"/>
            <a:chOff x="186758" y="5450056"/>
            <a:chExt cx="12852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65AB7F94-1E3E-C7DC-B4D5-5E7853F9B57B}"/>
                    </a:ext>
                  </a:extLst>
                </p14:cNvPr>
                <p14:cNvContentPartPr/>
                <p14:nvPr/>
              </p14:nvContentPartPr>
              <p14:xfrm>
                <a:off x="207278" y="5450056"/>
                <a:ext cx="95400" cy="57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65AB7F94-1E3E-C7DC-B4D5-5E7853F9B57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9638" y="5432416"/>
                  <a:ext cx="131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B16A88FE-3A1E-28BA-05F4-045582DB3128}"/>
                    </a:ext>
                  </a:extLst>
                </p14:cNvPr>
                <p14:cNvContentPartPr/>
                <p14:nvPr/>
              </p14:nvContentPartPr>
              <p14:xfrm>
                <a:off x="186758" y="5536816"/>
                <a:ext cx="128520" cy="72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B16A88FE-3A1E-28BA-05F4-045582DB312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68758" y="5519176"/>
                  <a:ext cx="1641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9514E5F-A214-61E7-FB14-DD5133156120}"/>
              </a:ext>
            </a:extLst>
          </p:cNvPr>
          <p:cNvGrpSpPr/>
          <p:nvPr/>
        </p:nvGrpSpPr>
        <p:grpSpPr>
          <a:xfrm>
            <a:off x="948158" y="4866136"/>
            <a:ext cx="342000" cy="401400"/>
            <a:chOff x="948158" y="4866136"/>
            <a:chExt cx="3420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B788C2AB-01AB-13E1-7FFC-CBCEF2C039CF}"/>
                    </a:ext>
                  </a:extLst>
                </p14:cNvPr>
                <p14:cNvContentPartPr/>
                <p14:nvPr/>
              </p14:nvContentPartPr>
              <p14:xfrm>
                <a:off x="948158" y="5247736"/>
                <a:ext cx="9000" cy="198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B788C2AB-01AB-13E1-7FFC-CBCEF2C039C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30158" y="5229736"/>
                  <a:ext cx="44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E3A5316-8478-FED4-F789-43237ED41055}"/>
                    </a:ext>
                  </a:extLst>
                </p14:cNvPr>
                <p14:cNvContentPartPr/>
                <p14:nvPr/>
              </p14:nvContentPartPr>
              <p14:xfrm>
                <a:off x="980918" y="5166016"/>
                <a:ext cx="81720" cy="795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E3A5316-8478-FED4-F789-43237ED4105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62918" y="5148376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920FB48-4E08-7804-B495-6BBBE186DEBA}"/>
                    </a:ext>
                  </a:extLst>
                </p14:cNvPr>
                <p14:cNvContentPartPr/>
                <p14:nvPr/>
              </p14:nvContentPartPr>
              <p14:xfrm>
                <a:off x="1026638" y="4866136"/>
                <a:ext cx="263520" cy="3427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920FB48-4E08-7804-B495-6BBBE186DEB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08638" y="4848136"/>
                  <a:ext cx="2991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CA334059-E326-B693-2D00-9C56517F4FEE}"/>
              </a:ext>
            </a:extLst>
          </p:cNvPr>
          <p:cNvGrpSpPr/>
          <p:nvPr/>
        </p:nvGrpSpPr>
        <p:grpSpPr>
          <a:xfrm>
            <a:off x="1664558" y="5713576"/>
            <a:ext cx="198000" cy="19440"/>
            <a:chOff x="1664558" y="5713576"/>
            <a:chExt cx="198000" cy="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1670BD2-62FD-0EAB-BF53-C82EF16227F2}"/>
                    </a:ext>
                  </a:extLst>
                </p14:cNvPr>
                <p14:cNvContentPartPr/>
                <p14:nvPr/>
              </p14:nvContentPartPr>
              <p14:xfrm>
                <a:off x="1696598" y="5714656"/>
                <a:ext cx="31320" cy="1836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1670BD2-62FD-0EAB-BF53-C82EF16227F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678598" y="5697016"/>
                  <a:ext cx="66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9793E70-093E-31B8-81A6-FF72C355740C}"/>
                    </a:ext>
                  </a:extLst>
                </p14:cNvPr>
                <p14:cNvContentPartPr/>
                <p14:nvPr/>
              </p14:nvContentPartPr>
              <p14:xfrm>
                <a:off x="1664558" y="5721496"/>
                <a:ext cx="6840" cy="36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9793E70-093E-31B8-81A6-FF72C355740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646558" y="5703856"/>
                  <a:ext cx="4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B12F5B61-2F64-FB4A-11D7-B51EA1CAEA29}"/>
                    </a:ext>
                  </a:extLst>
                </p14:cNvPr>
                <p14:cNvContentPartPr/>
                <p14:nvPr/>
              </p14:nvContentPartPr>
              <p14:xfrm>
                <a:off x="1752038" y="5713576"/>
                <a:ext cx="110520" cy="10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B12F5B61-2F64-FB4A-11D7-B51EA1CAEA2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734398" y="5695936"/>
                  <a:ext cx="1461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0446E878-7F39-875D-EC41-A628AB81FBBB}"/>
              </a:ext>
            </a:extLst>
          </p:cNvPr>
          <p:cNvGrpSpPr/>
          <p:nvPr/>
        </p:nvGrpSpPr>
        <p:grpSpPr>
          <a:xfrm>
            <a:off x="5256638" y="2641696"/>
            <a:ext cx="72000" cy="28440"/>
            <a:chOff x="5256638" y="2641696"/>
            <a:chExt cx="7200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C84898D-61E5-8534-1AA6-37B51E4E6AB8}"/>
                    </a:ext>
                  </a:extLst>
                </p14:cNvPr>
                <p14:cNvContentPartPr/>
                <p14:nvPr/>
              </p14:nvContentPartPr>
              <p14:xfrm>
                <a:off x="5256638" y="2644936"/>
                <a:ext cx="360" cy="25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C84898D-61E5-8534-1AA6-37B51E4E6AB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238638" y="2627296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5D4BBDAA-A5AB-55C3-74B8-3F4706DF63BD}"/>
                    </a:ext>
                  </a:extLst>
                </p14:cNvPr>
                <p14:cNvContentPartPr/>
                <p14:nvPr/>
              </p14:nvContentPartPr>
              <p14:xfrm>
                <a:off x="5256638" y="2641696"/>
                <a:ext cx="70200" cy="61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5D4BBDAA-A5AB-55C3-74B8-3F4706DF63B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238638" y="2624056"/>
                  <a:ext cx="105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D1167A8-FE49-E7B9-C289-2485AA8F4D50}"/>
                    </a:ext>
                  </a:extLst>
                </p14:cNvPr>
                <p14:cNvContentPartPr/>
                <p14:nvPr/>
              </p14:nvContentPartPr>
              <p14:xfrm>
                <a:off x="5268158" y="2666536"/>
                <a:ext cx="60480" cy="36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D1167A8-FE49-E7B9-C289-2485AA8F4D5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250158" y="2648896"/>
                  <a:ext cx="961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77111FF0-CBCA-3B6E-BC79-F3211C505D81}"/>
              </a:ext>
            </a:extLst>
          </p:cNvPr>
          <p:cNvGrpSpPr/>
          <p:nvPr/>
        </p:nvGrpSpPr>
        <p:grpSpPr>
          <a:xfrm>
            <a:off x="5390198" y="2943376"/>
            <a:ext cx="123120" cy="65520"/>
            <a:chOff x="5390198" y="2943376"/>
            <a:chExt cx="12312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871C70F4-739D-AC9B-CA94-A6704B21DE95}"/>
                    </a:ext>
                  </a:extLst>
                </p14:cNvPr>
                <p14:cNvContentPartPr/>
                <p14:nvPr/>
              </p14:nvContentPartPr>
              <p14:xfrm>
                <a:off x="5408558" y="2943376"/>
                <a:ext cx="104760" cy="144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871C70F4-739D-AC9B-CA94-A6704B21DE95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390558" y="2925376"/>
                  <a:ext cx="140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3B549FC-2002-D35D-C546-66F9075957AD}"/>
                    </a:ext>
                  </a:extLst>
                </p14:cNvPr>
                <p14:cNvContentPartPr/>
                <p14:nvPr/>
              </p14:nvContentPartPr>
              <p14:xfrm>
                <a:off x="5390198" y="3003856"/>
                <a:ext cx="109080" cy="504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3B549FC-2002-D35D-C546-66F9075957A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372198" y="2986216"/>
                  <a:ext cx="1447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ADA7AFF5-5176-161C-67A3-9C125B1426F5}"/>
              </a:ext>
            </a:extLst>
          </p:cNvPr>
          <p:cNvGrpSpPr/>
          <p:nvPr/>
        </p:nvGrpSpPr>
        <p:grpSpPr>
          <a:xfrm>
            <a:off x="5203718" y="5041816"/>
            <a:ext cx="751680" cy="1563840"/>
            <a:chOff x="5203718" y="5041816"/>
            <a:chExt cx="751680" cy="15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4EFE616-D704-8E32-0C7A-08F82DE64E48}"/>
                    </a:ext>
                  </a:extLst>
                </p14:cNvPr>
                <p14:cNvContentPartPr/>
                <p14:nvPr/>
              </p14:nvContentPartPr>
              <p14:xfrm>
                <a:off x="5203718" y="5041816"/>
                <a:ext cx="516600" cy="15638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4EFE616-D704-8E32-0C7A-08F82DE64E48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186078" y="5024176"/>
                  <a:ext cx="55224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65E6848-D32F-000C-9C3B-BAAE6F872671}"/>
                    </a:ext>
                  </a:extLst>
                </p14:cNvPr>
                <p14:cNvContentPartPr/>
                <p14:nvPr/>
              </p14:nvContentPartPr>
              <p14:xfrm>
                <a:off x="5595398" y="5397136"/>
                <a:ext cx="150840" cy="217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65E6848-D32F-000C-9C3B-BAAE6F872671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577398" y="5379496"/>
                  <a:ext cx="186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1348EEF-4ABB-DB7D-6B2D-73D83BDCC0C3}"/>
                    </a:ext>
                  </a:extLst>
                </p14:cNvPr>
                <p14:cNvContentPartPr/>
                <p14:nvPr/>
              </p14:nvContentPartPr>
              <p14:xfrm>
                <a:off x="5908598" y="5591536"/>
                <a:ext cx="46800" cy="4356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1348EEF-4ABB-DB7D-6B2D-73D83BDCC0C3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890958" y="5573536"/>
                  <a:ext cx="8244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0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A40B3D9-A705-7875-9C0D-AE273D157310}"/>
                  </a:ext>
                </a:extLst>
              </p14:cNvPr>
              <p14:cNvContentPartPr/>
              <p14:nvPr/>
            </p14:nvContentPartPr>
            <p14:xfrm>
              <a:off x="8198558" y="5452936"/>
              <a:ext cx="1207800" cy="1463040"/>
            </p14:xfrm>
          </p:contentPart>
        </mc:Choice>
        <mc:Fallback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A40B3D9-A705-7875-9C0D-AE273D157310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8180558" y="5435296"/>
                <a:ext cx="1243440" cy="149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715DB8FF-E7DA-29A5-9EBE-7372DD672513}"/>
              </a:ext>
            </a:extLst>
          </p:cNvPr>
          <p:cNvGrpSpPr/>
          <p:nvPr/>
        </p:nvGrpSpPr>
        <p:grpSpPr>
          <a:xfrm>
            <a:off x="158678" y="5056936"/>
            <a:ext cx="9657360" cy="1831026"/>
            <a:chOff x="158678" y="5056936"/>
            <a:chExt cx="9657360" cy="18310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5314890-C763-2DB9-D6D3-5FB5BB00BCC7}"/>
                    </a:ext>
                  </a:extLst>
                </p14:cNvPr>
                <p14:cNvContentPartPr/>
                <p14:nvPr/>
              </p14:nvContentPartPr>
              <p14:xfrm>
                <a:off x="8432198" y="5757496"/>
                <a:ext cx="162000" cy="1252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5314890-C763-2DB9-D6D3-5FB5BB00BCC7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14558" y="5739496"/>
                  <a:ext cx="197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49132FD-F52C-4051-6BB9-6B0507893A24}"/>
                    </a:ext>
                  </a:extLst>
                </p14:cNvPr>
                <p14:cNvContentPartPr/>
                <p14:nvPr/>
              </p14:nvContentPartPr>
              <p14:xfrm>
                <a:off x="8435798" y="5894296"/>
                <a:ext cx="42120" cy="1954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49132FD-F52C-4051-6BB9-6B0507893A2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418158" y="5876296"/>
                  <a:ext cx="77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EE4A030-14A5-5C55-2D29-F19946821D43}"/>
                    </a:ext>
                  </a:extLst>
                </p14:cNvPr>
                <p14:cNvContentPartPr/>
                <p14:nvPr/>
              </p14:nvContentPartPr>
              <p14:xfrm>
                <a:off x="8823518" y="5670736"/>
                <a:ext cx="102600" cy="143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EE4A030-14A5-5C55-2D29-F19946821D4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5878" y="5652736"/>
                  <a:ext cx="138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AD9C66-BE66-DC76-6543-DDE05A3CCB47}"/>
                    </a:ext>
                  </a:extLst>
                </p14:cNvPr>
                <p14:cNvContentPartPr/>
                <p14:nvPr/>
              </p14:nvContentPartPr>
              <p14:xfrm>
                <a:off x="8760518" y="5908336"/>
                <a:ext cx="136440" cy="35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AD9C66-BE66-DC76-6543-DDE05A3CCB4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742878" y="5890336"/>
                  <a:ext cx="172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38A70C8-A8F7-AB5A-EE44-185CFCEE802C}"/>
                    </a:ext>
                  </a:extLst>
                </p14:cNvPr>
                <p14:cNvContentPartPr/>
                <p14:nvPr/>
              </p14:nvContentPartPr>
              <p14:xfrm>
                <a:off x="8746118" y="5983216"/>
                <a:ext cx="174600" cy="190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38A70C8-A8F7-AB5A-EE44-185CFCEE802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728478" y="5965576"/>
                  <a:ext cx="210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B1408C6-6DFB-BF27-B363-CE3BF48A2EE7}"/>
                    </a:ext>
                  </a:extLst>
                </p14:cNvPr>
                <p14:cNvContentPartPr/>
                <p14:nvPr/>
              </p14:nvContentPartPr>
              <p14:xfrm>
                <a:off x="168758" y="5106616"/>
                <a:ext cx="136800" cy="208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B1408C6-6DFB-BF27-B363-CE3BF48A2EE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51118" y="5088976"/>
                  <a:ext cx="17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A1F91A2-8A2C-34C4-ECBB-6B25CA51FCF5}"/>
                    </a:ext>
                  </a:extLst>
                </p14:cNvPr>
                <p14:cNvContentPartPr/>
                <p14:nvPr/>
              </p14:nvContentPartPr>
              <p14:xfrm>
                <a:off x="498878" y="5251336"/>
                <a:ext cx="10080" cy="266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A1F91A2-8A2C-34C4-ECBB-6B25CA51FCF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80878" y="5233336"/>
                  <a:ext cx="45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9130128-4729-0E80-FE76-E1D57AF6FCC9}"/>
                    </a:ext>
                  </a:extLst>
                </p14:cNvPr>
                <p14:cNvContentPartPr/>
                <p14:nvPr/>
              </p14:nvContentPartPr>
              <p14:xfrm>
                <a:off x="726758" y="5205256"/>
                <a:ext cx="163800" cy="200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9130128-4729-0E80-FE76-E1D57AF6FCC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08758" y="5187616"/>
                  <a:ext cx="199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9BF0EF2-A881-9FA6-A00F-F20BD63E27C5}"/>
                    </a:ext>
                  </a:extLst>
                </p14:cNvPr>
                <p14:cNvContentPartPr/>
                <p14:nvPr/>
              </p14:nvContentPartPr>
              <p14:xfrm>
                <a:off x="1155158" y="5056936"/>
                <a:ext cx="123840" cy="2883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9BF0EF2-A881-9FA6-A00F-F20BD63E27C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37158" y="5039296"/>
                  <a:ext cx="159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2C26F56-78F9-722B-92EC-42019F3284D2}"/>
                    </a:ext>
                  </a:extLst>
                </p14:cNvPr>
                <p14:cNvContentPartPr/>
                <p14:nvPr/>
              </p14:nvContentPartPr>
              <p14:xfrm>
                <a:off x="1346678" y="5220736"/>
                <a:ext cx="105480" cy="1296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2C26F56-78F9-722B-92EC-42019F3284D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329038" y="5202736"/>
                  <a:ext cx="141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D8C9AFB-640A-187E-AED1-0D994EF38A8D}"/>
                    </a:ext>
                  </a:extLst>
                </p14:cNvPr>
                <p14:cNvContentPartPr/>
                <p14:nvPr/>
              </p14:nvContentPartPr>
              <p14:xfrm>
                <a:off x="1491398" y="5196256"/>
                <a:ext cx="109800" cy="1299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D8C9AFB-640A-187E-AED1-0D994EF38A8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473398" y="5178256"/>
                  <a:ext cx="145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F24077B-1CE4-D52B-3E75-060892C54058}"/>
                    </a:ext>
                  </a:extLst>
                </p14:cNvPr>
                <p14:cNvContentPartPr/>
                <p14:nvPr/>
              </p14:nvContentPartPr>
              <p14:xfrm>
                <a:off x="1599758" y="5207416"/>
                <a:ext cx="108360" cy="1299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F24077B-1CE4-D52B-3E75-060892C5405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582118" y="5189776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2723C41-8C78-2C60-FB9A-12AD29CFC7F2}"/>
                    </a:ext>
                  </a:extLst>
                </p14:cNvPr>
                <p14:cNvContentPartPr/>
                <p14:nvPr/>
              </p14:nvContentPartPr>
              <p14:xfrm>
                <a:off x="1846358" y="5184376"/>
                <a:ext cx="99360" cy="147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2723C41-8C78-2C60-FB9A-12AD29CFC7F2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828358" y="5166376"/>
                  <a:ext cx="13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70B7BA0-0C44-05FF-C19D-86E11C8B3152}"/>
                    </a:ext>
                  </a:extLst>
                </p14:cNvPr>
                <p14:cNvContentPartPr/>
                <p14:nvPr/>
              </p14:nvContentPartPr>
              <p14:xfrm>
                <a:off x="1971998" y="5090416"/>
                <a:ext cx="195840" cy="2484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70B7BA0-0C44-05FF-C19D-86E11C8B3152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954358" y="5072776"/>
                  <a:ext cx="231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B181E04-A19F-A7C5-3E06-768F6A0034B1}"/>
                    </a:ext>
                  </a:extLst>
                </p14:cNvPr>
                <p14:cNvContentPartPr/>
                <p14:nvPr/>
              </p14:nvContentPartPr>
              <p14:xfrm>
                <a:off x="2105198" y="5271136"/>
                <a:ext cx="118440" cy="104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B181E04-A19F-A7C5-3E06-768F6A0034B1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087198" y="5253496"/>
                  <a:ext cx="154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47273E4-58E3-8EB6-9A1C-D1F3E3B5B218}"/>
                    </a:ext>
                  </a:extLst>
                </p14:cNvPr>
                <p14:cNvContentPartPr/>
                <p14:nvPr/>
              </p14:nvContentPartPr>
              <p14:xfrm>
                <a:off x="2478878" y="5232976"/>
                <a:ext cx="207720" cy="1123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47273E4-58E3-8EB6-9A1C-D1F3E3B5B218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460878" y="5214976"/>
                  <a:ext cx="243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7717FBB-84D7-07BB-58DC-E6BD7BD8D02E}"/>
                    </a:ext>
                  </a:extLst>
                </p14:cNvPr>
                <p14:cNvContentPartPr/>
                <p14:nvPr/>
              </p14:nvContentPartPr>
              <p14:xfrm>
                <a:off x="2732678" y="5144776"/>
                <a:ext cx="226800" cy="204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7717FBB-84D7-07BB-58DC-E6BD7BD8D02E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714678" y="5127136"/>
                  <a:ext cx="262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08CB04A-FEC0-17D8-6053-1B0C0DD2E35E}"/>
                    </a:ext>
                  </a:extLst>
                </p14:cNvPr>
                <p14:cNvContentPartPr/>
                <p14:nvPr/>
              </p14:nvContentPartPr>
              <p14:xfrm>
                <a:off x="2862998" y="5266456"/>
                <a:ext cx="276480" cy="82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08CB04A-FEC0-17D8-6053-1B0C0DD2E35E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45358" y="5248816"/>
                  <a:ext cx="31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26D2BB2-B248-B687-CD0F-535D939BD211}"/>
                    </a:ext>
                  </a:extLst>
                </p14:cNvPr>
                <p14:cNvContentPartPr/>
                <p14:nvPr/>
              </p14:nvContentPartPr>
              <p14:xfrm>
                <a:off x="3164318" y="5087176"/>
                <a:ext cx="168480" cy="259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26D2BB2-B248-B687-CD0F-535D939BD211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146318" y="5069536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218D8C2-9868-FE8C-3FB4-9CB1F2BC8117}"/>
                    </a:ext>
                  </a:extLst>
                </p14:cNvPr>
                <p14:cNvContentPartPr/>
                <p14:nvPr/>
              </p14:nvContentPartPr>
              <p14:xfrm>
                <a:off x="3500918" y="5282656"/>
                <a:ext cx="118800" cy="612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218D8C2-9868-FE8C-3FB4-9CB1F2BC811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482918" y="5264656"/>
                  <a:ext cx="154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6D68CB1-4142-ABBE-9233-4FDA05790B37}"/>
                    </a:ext>
                  </a:extLst>
                </p14:cNvPr>
                <p14:cNvContentPartPr/>
                <p14:nvPr/>
              </p14:nvContentPartPr>
              <p14:xfrm>
                <a:off x="3653918" y="5208136"/>
                <a:ext cx="88560" cy="1414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6D68CB1-4142-ABBE-9233-4FDA05790B37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635918" y="5190496"/>
                  <a:ext cx="12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3C0DDF1-1E68-CF02-E2ED-902553B9C085}"/>
                    </a:ext>
                  </a:extLst>
                </p14:cNvPr>
                <p14:cNvContentPartPr/>
                <p14:nvPr/>
              </p14:nvContentPartPr>
              <p14:xfrm>
                <a:off x="3755798" y="5151976"/>
                <a:ext cx="106920" cy="2282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3C0DDF1-1E68-CF02-E2ED-902553B9C085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738158" y="5133976"/>
                  <a:ext cx="142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C554914-957F-C03A-5924-3F4E90E9D9FC}"/>
                    </a:ext>
                  </a:extLst>
                </p14:cNvPr>
                <p14:cNvContentPartPr/>
                <p14:nvPr/>
              </p14:nvContentPartPr>
              <p14:xfrm>
                <a:off x="3719078" y="5239096"/>
                <a:ext cx="266400" cy="1533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C554914-957F-C03A-5924-3F4E90E9D9FC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701438" y="5221456"/>
                  <a:ext cx="30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6AC70D0-F3CA-E3B8-1994-DE5A8622F6A6}"/>
                    </a:ext>
                  </a:extLst>
                </p14:cNvPr>
                <p14:cNvContentPartPr/>
                <p14:nvPr/>
              </p14:nvContentPartPr>
              <p14:xfrm>
                <a:off x="4041638" y="5270776"/>
                <a:ext cx="193320" cy="178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6AC70D0-F3CA-E3B8-1994-DE5A8622F6A6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023998" y="5252776"/>
                  <a:ext cx="228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ACA7737-C95C-1DC4-1483-F3E180938566}"/>
                    </a:ext>
                  </a:extLst>
                </p14:cNvPr>
                <p14:cNvContentPartPr/>
                <p14:nvPr/>
              </p14:nvContentPartPr>
              <p14:xfrm>
                <a:off x="4362758" y="5288776"/>
                <a:ext cx="179280" cy="82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ACA7737-C95C-1DC4-1483-F3E18093856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344758" y="5270776"/>
                  <a:ext cx="214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54515710-312C-DC06-0B13-58AD0D52D7E9}"/>
                    </a:ext>
                  </a:extLst>
                </p14:cNvPr>
                <p14:cNvContentPartPr/>
                <p14:nvPr/>
              </p14:nvContentPartPr>
              <p14:xfrm>
                <a:off x="4437998" y="5263576"/>
                <a:ext cx="327600" cy="4701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54515710-312C-DC06-0B13-58AD0D52D7E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420358" y="5245576"/>
                  <a:ext cx="363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F47302-9E1F-787B-8CC5-31BBF9E4794A}"/>
                    </a:ext>
                  </a:extLst>
                </p14:cNvPr>
                <p14:cNvContentPartPr/>
                <p14:nvPr/>
              </p14:nvContentPartPr>
              <p14:xfrm>
                <a:off x="742958" y="5595856"/>
                <a:ext cx="90720" cy="1170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F47302-9E1F-787B-8CC5-31BBF9E4794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25318" y="5577856"/>
                  <a:ext cx="126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9D9D045-BF82-3C45-F352-F2454F9B3F2A}"/>
                    </a:ext>
                  </a:extLst>
                </p14:cNvPr>
                <p14:cNvContentPartPr/>
                <p14:nvPr/>
              </p14:nvContentPartPr>
              <p14:xfrm>
                <a:off x="903878" y="5594776"/>
                <a:ext cx="75960" cy="108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9D9D045-BF82-3C45-F352-F2454F9B3F2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86238" y="5576776"/>
                  <a:ext cx="11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763A678-35D8-9442-6922-ADDC5CB3C1FA}"/>
                    </a:ext>
                  </a:extLst>
                </p14:cNvPr>
                <p14:cNvContentPartPr/>
                <p14:nvPr/>
              </p14:nvContentPartPr>
              <p14:xfrm>
                <a:off x="1074878" y="5419456"/>
                <a:ext cx="108360" cy="2383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763A678-35D8-9442-6922-ADDC5CB3C1FA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56878" y="5401456"/>
                  <a:ext cx="144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1A9A359-22FB-9D49-08CE-363B8679F332}"/>
                    </a:ext>
                  </a:extLst>
                </p14:cNvPr>
                <p14:cNvContentPartPr/>
                <p14:nvPr/>
              </p14:nvContentPartPr>
              <p14:xfrm>
                <a:off x="1550438" y="5543296"/>
                <a:ext cx="217440" cy="1008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1A9A359-22FB-9D49-08CE-363B8679F33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32438" y="5525656"/>
                  <a:ext cx="25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CD5B53C-D7CC-CF89-E906-55EAC80E868D}"/>
                    </a:ext>
                  </a:extLst>
                </p14:cNvPr>
                <p14:cNvContentPartPr/>
                <p14:nvPr/>
              </p14:nvContentPartPr>
              <p14:xfrm>
                <a:off x="1862918" y="5516656"/>
                <a:ext cx="147960" cy="1108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CD5B53C-D7CC-CF89-E906-55EAC80E868D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845278" y="5498656"/>
                  <a:ext cx="18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ED3C3D1-37F2-7737-CEE2-FB82962DB159}"/>
                    </a:ext>
                  </a:extLst>
                </p14:cNvPr>
                <p14:cNvContentPartPr/>
                <p14:nvPr/>
              </p14:nvContentPartPr>
              <p14:xfrm>
                <a:off x="2074598" y="5550496"/>
                <a:ext cx="98640" cy="1004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ED3C3D1-37F2-7737-CEE2-FB82962DB159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056958" y="5532856"/>
                  <a:ext cx="134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07B4F0F-9D02-1507-3CCD-F86892AA7164}"/>
                    </a:ext>
                  </a:extLst>
                </p14:cNvPr>
                <p14:cNvContentPartPr/>
                <p14:nvPr/>
              </p14:nvContentPartPr>
              <p14:xfrm>
                <a:off x="2272958" y="5446816"/>
                <a:ext cx="70560" cy="1886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07B4F0F-9D02-1507-3CCD-F86892AA716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254958" y="5428816"/>
                  <a:ext cx="10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DC22846-0634-B03A-9ADD-CA1F00D3253C}"/>
                    </a:ext>
                  </a:extLst>
                </p14:cNvPr>
                <p14:cNvContentPartPr/>
                <p14:nvPr/>
              </p14:nvContentPartPr>
              <p14:xfrm>
                <a:off x="2537918" y="5448256"/>
                <a:ext cx="151560" cy="181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DC22846-0634-B03A-9ADD-CA1F00D3253C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519918" y="5430616"/>
                  <a:ext cx="187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6E95851-B2EC-EECF-6818-847F799437F1}"/>
                    </a:ext>
                  </a:extLst>
                </p14:cNvPr>
                <p14:cNvContentPartPr/>
                <p14:nvPr/>
              </p14:nvContentPartPr>
              <p14:xfrm>
                <a:off x="2978918" y="5491096"/>
                <a:ext cx="151200" cy="3060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6E95851-B2EC-EECF-6818-847F799437F1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2960918" y="5473096"/>
                  <a:ext cx="186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9E334F6-A708-8D9E-5D36-75AC14F0B03C}"/>
                    </a:ext>
                  </a:extLst>
                </p14:cNvPr>
                <p14:cNvContentPartPr/>
                <p14:nvPr/>
              </p14:nvContentPartPr>
              <p14:xfrm>
                <a:off x="3258638" y="5551576"/>
                <a:ext cx="129600" cy="1479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9E334F6-A708-8D9E-5D36-75AC14F0B03C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240998" y="5533936"/>
                  <a:ext cx="165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2F95840-E505-7061-503B-6C6DDACB0615}"/>
                    </a:ext>
                  </a:extLst>
                </p14:cNvPr>
                <p14:cNvContentPartPr/>
                <p14:nvPr/>
              </p14:nvContentPartPr>
              <p14:xfrm>
                <a:off x="3692798" y="5655616"/>
                <a:ext cx="88200" cy="1054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2F95840-E505-7061-503B-6C6DDACB061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3675158" y="5637976"/>
                  <a:ext cx="123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DCE2B50-0D82-B91F-1951-6388EF3AAFAA}"/>
                    </a:ext>
                  </a:extLst>
                </p14:cNvPr>
                <p14:cNvContentPartPr/>
                <p14:nvPr/>
              </p14:nvContentPartPr>
              <p14:xfrm>
                <a:off x="3770198" y="5677576"/>
                <a:ext cx="41040" cy="810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DCE2B50-0D82-B91F-1951-6388EF3AAFA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3752198" y="5659576"/>
                  <a:ext cx="7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A09D308-0B40-752E-2F28-B4938FCD960E}"/>
                    </a:ext>
                  </a:extLst>
                </p14:cNvPr>
                <p14:cNvContentPartPr/>
                <p14:nvPr/>
              </p14:nvContentPartPr>
              <p14:xfrm>
                <a:off x="3949118" y="5613136"/>
                <a:ext cx="227880" cy="1393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A09D308-0B40-752E-2F28-B4938FCD960E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3931118" y="5595496"/>
                  <a:ext cx="26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A590540-4303-1D88-1679-CD35F774EDA3}"/>
                    </a:ext>
                  </a:extLst>
                </p14:cNvPr>
                <p14:cNvContentPartPr/>
                <p14:nvPr/>
              </p14:nvContentPartPr>
              <p14:xfrm>
                <a:off x="4662278" y="5583976"/>
                <a:ext cx="193680" cy="1569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A590540-4303-1D88-1679-CD35F774EDA3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644638" y="5566336"/>
                  <a:ext cx="229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85B1A96-145D-58F1-BE85-1BFC1CD85F3C}"/>
                    </a:ext>
                  </a:extLst>
                </p14:cNvPr>
                <p14:cNvContentPartPr/>
                <p14:nvPr/>
              </p14:nvContentPartPr>
              <p14:xfrm>
                <a:off x="4880078" y="5636896"/>
                <a:ext cx="124920" cy="878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85B1A96-145D-58F1-BE85-1BFC1CD85F3C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862438" y="5619256"/>
                  <a:ext cx="160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553FE34-4503-664C-3D43-07E92043FB8B}"/>
                    </a:ext>
                  </a:extLst>
                </p14:cNvPr>
                <p14:cNvContentPartPr/>
                <p14:nvPr/>
              </p14:nvContentPartPr>
              <p14:xfrm>
                <a:off x="5056478" y="5590096"/>
                <a:ext cx="127080" cy="1198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553FE34-4503-664C-3D43-07E92043FB8B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038838" y="5572096"/>
                  <a:ext cx="162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CC6BB42-3CCE-E29A-4F23-4AF16DB60E97}"/>
                    </a:ext>
                  </a:extLst>
                </p14:cNvPr>
                <p14:cNvContentPartPr/>
                <p14:nvPr/>
              </p14:nvContentPartPr>
              <p14:xfrm>
                <a:off x="5217758" y="5562736"/>
                <a:ext cx="177840" cy="1324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CC6BB42-3CCE-E29A-4F23-4AF16DB60E97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99758" y="5544736"/>
                  <a:ext cx="21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31689FF-6128-148F-6DC7-4137ECF3BB3F}"/>
                    </a:ext>
                  </a:extLst>
                </p14:cNvPr>
                <p14:cNvContentPartPr/>
                <p14:nvPr/>
              </p14:nvContentPartPr>
              <p14:xfrm>
                <a:off x="809198" y="5884936"/>
                <a:ext cx="52920" cy="842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31689FF-6128-148F-6DC7-4137ECF3BB3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91198" y="5867296"/>
                  <a:ext cx="88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8AED5B3-ABB0-0540-4F0D-FC12359FB475}"/>
                    </a:ext>
                  </a:extLst>
                </p14:cNvPr>
                <p14:cNvContentPartPr/>
                <p14:nvPr/>
              </p14:nvContentPartPr>
              <p14:xfrm>
                <a:off x="899558" y="5878816"/>
                <a:ext cx="135720" cy="1191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8AED5B3-ABB0-0540-4F0D-FC12359FB475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81558" y="5860816"/>
                  <a:ext cx="17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B512A71-E5FB-043B-CF82-C033C4A9B133}"/>
                    </a:ext>
                  </a:extLst>
                </p14:cNvPr>
                <p14:cNvContentPartPr/>
                <p14:nvPr/>
              </p14:nvContentPartPr>
              <p14:xfrm>
                <a:off x="1089998" y="5817976"/>
                <a:ext cx="13320" cy="154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B512A71-E5FB-043B-CF82-C033C4A9B133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71998" y="5799976"/>
                  <a:ext cx="48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60EF624-A856-5091-C890-75AC265FA7C3}"/>
                    </a:ext>
                  </a:extLst>
                </p14:cNvPr>
                <p14:cNvContentPartPr/>
                <p14:nvPr/>
              </p14:nvContentPartPr>
              <p14:xfrm>
                <a:off x="1025918" y="5895016"/>
                <a:ext cx="186120" cy="45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60EF624-A856-5091-C890-75AC265FA7C3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008278" y="5877376"/>
                  <a:ext cx="22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51DC1AF-7FEC-24BA-279C-1E38685F7EEC}"/>
                    </a:ext>
                  </a:extLst>
                </p14:cNvPr>
                <p14:cNvContentPartPr/>
                <p14:nvPr/>
              </p14:nvContentPartPr>
              <p14:xfrm>
                <a:off x="1268918" y="5870896"/>
                <a:ext cx="106200" cy="871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51DC1AF-7FEC-24BA-279C-1E38685F7EEC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251278" y="5853256"/>
                  <a:ext cx="141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6274DD8-3E0B-19CA-BAA8-9FE2BF06F023}"/>
                    </a:ext>
                  </a:extLst>
                </p14:cNvPr>
                <p14:cNvContentPartPr/>
                <p14:nvPr/>
              </p14:nvContentPartPr>
              <p14:xfrm>
                <a:off x="1615238" y="5806816"/>
                <a:ext cx="48240" cy="1638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6274DD8-3E0B-19CA-BAA8-9FE2BF06F023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597238" y="5788816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7EB987F-FC09-2E2B-81B3-CAC07D2852E5}"/>
                    </a:ext>
                  </a:extLst>
                </p14:cNvPr>
                <p14:cNvContentPartPr/>
                <p14:nvPr/>
              </p14:nvContentPartPr>
              <p14:xfrm>
                <a:off x="1649078" y="5793856"/>
                <a:ext cx="346680" cy="1800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7EB987F-FC09-2E2B-81B3-CAC07D2852E5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631078" y="5776216"/>
                  <a:ext cx="38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8D920D6-29DD-9026-C438-85C5DF44191F}"/>
                    </a:ext>
                  </a:extLst>
                </p14:cNvPr>
                <p14:cNvContentPartPr/>
                <p14:nvPr/>
              </p14:nvContentPartPr>
              <p14:xfrm>
                <a:off x="2050118" y="5848576"/>
                <a:ext cx="152280" cy="1134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8D920D6-29DD-9026-C438-85C5DF44191F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2032118" y="5830936"/>
                  <a:ext cx="18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F11CCC8-2450-26D8-BF25-69F686E2E6A5}"/>
                    </a:ext>
                  </a:extLst>
                </p14:cNvPr>
                <p14:cNvContentPartPr/>
                <p14:nvPr/>
              </p14:nvContentPartPr>
              <p14:xfrm>
                <a:off x="2249918" y="5793136"/>
                <a:ext cx="201600" cy="1292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F11CCC8-2450-26D8-BF25-69F686E2E6A5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232278" y="5775136"/>
                  <a:ext cx="237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EAEE5E7-AA2A-B866-60B1-329C6852DFE2}"/>
                    </a:ext>
                  </a:extLst>
                </p14:cNvPr>
                <p14:cNvContentPartPr/>
                <p14:nvPr/>
              </p14:nvContentPartPr>
              <p14:xfrm>
                <a:off x="526238" y="6293536"/>
                <a:ext cx="163800" cy="1191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EAEE5E7-AA2A-B866-60B1-329C6852DFE2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508598" y="6275536"/>
                  <a:ext cx="199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2B0E93B-35EA-01F9-2AA2-DDB5799FEBCF}"/>
                    </a:ext>
                  </a:extLst>
                </p14:cNvPr>
                <p14:cNvContentPartPr/>
                <p14:nvPr/>
              </p14:nvContentPartPr>
              <p14:xfrm>
                <a:off x="872558" y="6337816"/>
                <a:ext cx="5400" cy="248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2B0E93B-35EA-01F9-2AA2-DDB5799FEBC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54558" y="6319816"/>
                  <a:ext cx="41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15D7771-1756-C373-3B4C-5F01FED50512}"/>
                    </a:ext>
                  </a:extLst>
                </p14:cNvPr>
                <p14:cNvContentPartPr/>
                <p14:nvPr/>
              </p14:nvContentPartPr>
              <p14:xfrm>
                <a:off x="966518" y="6277696"/>
                <a:ext cx="107640" cy="633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15D7771-1756-C373-3B4C-5F01FED50512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48518" y="6259696"/>
                  <a:ext cx="143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665C160-6E15-59E4-EB7B-B8B23209BBFF}"/>
                    </a:ext>
                  </a:extLst>
                </p14:cNvPr>
                <p14:cNvContentPartPr/>
                <p14:nvPr/>
              </p14:nvContentPartPr>
              <p14:xfrm>
                <a:off x="1122398" y="6177256"/>
                <a:ext cx="249480" cy="2242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665C160-6E15-59E4-EB7B-B8B23209BBF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04398" y="6159256"/>
                  <a:ext cx="285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F6861C2-4CF4-A891-DFD6-541502C23DBB}"/>
                    </a:ext>
                  </a:extLst>
                </p14:cNvPr>
                <p14:cNvContentPartPr/>
                <p14:nvPr/>
              </p14:nvContentPartPr>
              <p14:xfrm>
                <a:off x="1398518" y="6266896"/>
                <a:ext cx="298440" cy="1105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F6861C2-4CF4-A891-DFD6-541502C23DBB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380518" y="6249256"/>
                  <a:ext cx="334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3E98091-91F9-19A1-934D-BFF1F246BC47}"/>
                    </a:ext>
                  </a:extLst>
                </p14:cNvPr>
                <p14:cNvContentPartPr/>
                <p14:nvPr/>
              </p14:nvContentPartPr>
              <p14:xfrm>
                <a:off x="1983878" y="6166816"/>
                <a:ext cx="231840" cy="1260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3E98091-91F9-19A1-934D-BFF1F246BC4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965878" y="6148816"/>
                  <a:ext cx="267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A7ECFB8-0C18-5BDE-C640-9904CDCB5480}"/>
                    </a:ext>
                  </a:extLst>
                </p14:cNvPr>
                <p14:cNvContentPartPr/>
                <p14:nvPr/>
              </p14:nvContentPartPr>
              <p14:xfrm>
                <a:off x="2311838" y="6121456"/>
                <a:ext cx="93600" cy="1368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A7ECFB8-0C18-5BDE-C640-9904CDCB548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94198" y="6103456"/>
                  <a:ext cx="129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7346339-7FE0-0067-7DBA-6016AC9F3877}"/>
                    </a:ext>
                  </a:extLst>
                </p14:cNvPr>
                <p14:cNvContentPartPr/>
                <p14:nvPr/>
              </p14:nvContentPartPr>
              <p14:xfrm>
                <a:off x="2619998" y="5952256"/>
                <a:ext cx="46800" cy="2718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7346339-7FE0-0067-7DBA-6016AC9F3877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602358" y="5934256"/>
                  <a:ext cx="8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6A6511C-ECF5-B3AD-9AB0-3827827D4ED4}"/>
                    </a:ext>
                  </a:extLst>
                </p14:cNvPr>
                <p14:cNvContentPartPr/>
                <p14:nvPr/>
              </p14:nvContentPartPr>
              <p14:xfrm>
                <a:off x="2595518" y="6102736"/>
                <a:ext cx="245160" cy="1173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6A6511C-ECF5-B3AD-9AB0-3827827D4ED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577878" y="6085096"/>
                  <a:ext cx="280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44E95B1-D4AE-BAC2-9540-FA24F2125C9A}"/>
                    </a:ext>
                  </a:extLst>
                </p14:cNvPr>
                <p14:cNvContentPartPr/>
                <p14:nvPr/>
              </p14:nvContentPartPr>
              <p14:xfrm>
                <a:off x="2875598" y="5909056"/>
                <a:ext cx="373680" cy="3258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44E95B1-D4AE-BAC2-9540-FA24F2125C9A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857958" y="5891056"/>
                  <a:ext cx="409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3CC01BC-D384-843A-4C42-68D14CD90536}"/>
                    </a:ext>
                  </a:extLst>
                </p14:cNvPr>
                <p14:cNvContentPartPr/>
                <p14:nvPr/>
              </p14:nvContentPartPr>
              <p14:xfrm>
                <a:off x="3622958" y="6122896"/>
                <a:ext cx="111240" cy="1371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3CC01BC-D384-843A-4C42-68D14CD90536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3604958" y="6105256"/>
                  <a:ext cx="14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062836B-292B-55C6-EB8E-2DE3D4E83945}"/>
                    </a:ext>
                  </a:extLst>
                </p14:cNvPr>
                <p14:cNvContentPartPr/>
                <p14:nvPr/>
              </p14:nvContentPartPr>
              <p14:xfrm>
                <a:off x="3616118" y="6146296"/>
                <a:ext cx="154080" cy="1144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062836B-292B-55C6-EB8E-2DE3D4E83945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3598118" y="6128656"/>
                  <a:ext cx="189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1EC916F-9750-EC02-7EEA-AE00B6B07C50}"/>
                    </a:ext>
                  </a:extLst>
                </p14:cNvPr>
                <p14:cNvContentPartPr/>
                <p14:nvPr/>
              </p14:nvContentPartPr>
              <p14:xfrm>
                <a:off x="3902318" y="6141256"/>
                <a:ext cx="243720" cy="1159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1EC916F-9750-EC02-7EEA-AE00B6B07C50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3884318" y="6123256"/>
                  <a:ext cx="27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C62E36D-0514-B58F-492E-B5A1C3FCDBDA}"/>
                    </a:ext>
                  </a:extLst>
                </p14:cNvPr>
                <p14:cNvContentPartPr/>
                <p14:nvPr/>
              </p14:nvContentPartPr>
              <p14:xfrm>
                <a:off x="4312358" y="6087976"/>
                <a:ext cx="198720" cy="4374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C62E36D-0514-B58F-492E-B5A1C3FCDBDA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294358" y="6070336"/>
                  <a:ext cx="234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C840D40-FE11-AB30-B216-7DFE926E66D7}"/>
                    </a:ext>
                  </a:extLst>
                </p14:cNvPr>
                <p14:cNvContentPartPr/>
                <p14:nvPr/>
              </p14:nvContentPartPr>
              <p14:xfrm>
                <a:off x="4738598" y="6156016"/>
                <a:ext cx="41040" cy="291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C840D40-FE11-AB30-B216-7DFE926E66D7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720598" y="6138016"/>
                  <a:ext cx="76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62C4009-55AF-8693-FB0A-595B435E456D}"/>
                    </a:ext>
                  </a:extLst>
                </p14:cNvPr>
                <p14:cNvContentPartPr/>
                <p14:nvPr/>
              </p14:nvContentPartPr>
              <p14:xfrm>
                <a:off x="904958" y="6531856"/>
                <a:ext cx="154080" cy="1494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62C4009-55AF-8693-FB0A-595B435E456D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887318" y="6514216"/>
                  <a:ext cx="189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8717474B-5FC0-4EA5-3018-B669A1551995}"/>
                    </a:ext>
                  </a:extLst>
                </p14:cNvPr>
                <p14:cNvContentPartPr/>
                <p14:nvPr/>
              </p14:nvContentPartPr>
              <p14:xfrm>
                <a:off x="1060478" y="6542656"/>
                <a:ext cx="120960" cy="1508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8717474B-5FC0-4EA5-3018-B669A1551995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042838" y="6524656"/>
                  <a:ext cx="156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8BDCF12-25DB-9F7E-E56A-FDF3AFDC7326}"/>
                    </a:ext>
                  </a:extLst>
                </p14:cNvPr>
                <p14:cNvContentPartPr/>
                <p14:nvPr/>
              </p14:nvContentPartPr>
              <p14:xfrm>
                <a:off x="1258118" y="6502336"/>
                <a:ext cx="33840" cy="2012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8BDCF12-25DB-9F7E-E56A-FDF3AFDC732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240118" y="6484696"/>
                  <a:ext cx="6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CB547F7-0A68-16C3-542A-E94E3181D124}"/>
                    </a:ext>
                  </a:extLst>
                </p14:cNvPr>
                <p14:cNvContentPartPr/>
                <p14:nvPr/>
              </p14:nvContentPartPr>
              <p14:xfrm>
                <a:off x="1209878" y="6598456"/>
                <a:ext cx="258120" cy="990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CB547F7-0A68-16C3-542A-E94E3181D124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192238" y="6580456"/>
                  <a:ext cx="293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114444F-9286-1E1C-87A6-0B1D685EFC12}"/>
                    </a:ext>
                  </a:extLst>
                </p14:cNvPr>
                <p14:cNvContentPartPr/>
                <p14:nvPr/>
              </p14:nvContentPartPr>
              <p14:xfrm>
                <a:off x="1513718" y="6585856"/>
                <a:ext cx="87480" cy="838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114444F-9286-1E1C-87A6-0B1D685EFC12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495718" y="6567856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44B25BA-8E56-DB5E-7626-871B93196CBB}"/>
                    </a:ext>
                  </a:extLst>
                </p14:cNvPr>
                <p14:cNvContentPartPr/>
                <p14:nvPr/>
              </p14:nvContentPartPr>
              <p14:xfrm>
                <a:off x="1637558" y="6581176"/>
                <a:ext cx="145440" cy="831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44B25BA-8E56-DB5E-7626-871B93196CBB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619918" y="6563176"/>
                  <a:ext cx="181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6B0F9AC-E948-91A7-40ED-174FDA461A6F}"/>
                    </a:ext>
                  </a:extLst>
                </p14:cNvPr>
                <p14:cNvContentPartPr/>
                <p14:nvPr/>
              </p14:nvContentPartPr>
              <p14:xfrm>
                <a:off x="2158118" y="6512776"/>
                <a:ext cx="317520" cy="1760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6B0F9AC-E948-91A7-40ED-174FDA461A6F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140118" y="6494776"/>
                  <a:ext cx="353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43D015F-BB5B-951F-EA3E-562D77908E15}"/>
                    </a:ext>
                  </a:extLst>
                </p14:cNvPr>
                <p14:cNvContentPartPr/>
                <p14:nvPr/>
              </p14:nvContentPartPr>
              <p14:xfrm>
                <a:off x="6180038" y="5477416"/>
                <a:ext cx="181080" cy="1958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43D015F-BB5B-951F-EA3E-562D77908E15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6162038" y="5459416"/>
                  <a:ext cx="216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5F54D31-36BF-2168-33F4-D9B8882CDE69}"/>
                    </a:ext>
                  </a:extLst>
                </p14:cNvPr>
                <p14:cNvContentPartPr/>
                <p14:nvPr/>
              </p14:nvContentPartPr>
              <p14:xfrm>
                <a:off x="6476678" y="5602336"/>
                <a:ext cx="45000" cy="327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5F54D31-36BF-2168-33F4-D9B8882CDE6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458678" y="5584336"/>
                  <a:ext cx="80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39DCB62-EE01-02A7-B486-6862333D3432}"/>
                    </a:ext>
                  </a:extLst>
                </p14:cNvPr>
                <p14:cNvContentPartPr/>
                <p14:nvPr/>
              </p14:nvContentPartPr>
              <p14:xfrm>
                <a:off x="6749918" y="5558416"/>
                <a:ext cx="136800" cy="126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39DCB62-EE01-02A7-B486-6862333D343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731918" y="5540776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808D6FD-7930-521A-6FB3-8268A38FAA51}"/>
                    </a:ext>
                  </a:extLst>
                </p14:cNvPr>
                <p14:cNvContentPartPr/>
                <p14:nvPr/>
              </p14:nvContentPartPr>
              <p14:xfrm>
                <a:off x="6894278" y="5423416"/>
                <a:ext cx="394920" cy="2566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808D6FD-7930-521A-6FB3-8268A38FAA51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876638" y="5405776"/>
                  <a:ext cx="430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C8F6C225-37D0-DE28-C05D-6600F22DB7E3}"/>
                    </a:ext>
                  </a:extLst>
                </p14:cNvPr>
                <p14:cNvContentPartPr/>
                <p14:nvPr/>
              </p14:nvContentPartPr>
              <p14:xfrm>
                <a:off x="5461478" y="5901496"/>
                <a:ext cx="429840" cy="1836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8F6C225-37D0-DE28-C05D-6600F22DB7E3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443838" y="5883856"/>
                  <a:ext cx="465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34AE273-AAF5-6D8D-12C5-E25531B34E9D}"/>
                    </a:ext>
                  </a:extLst>
                </p14:cNvPr>
                <p14:cNvContentPartPr/>
                <p14:nvPr/>
              </p14:nvContentPartPr>
              <p14:xfrm>
                <a:off x="5871158" y="5966296"/>
                <a:ext cx="107640" cy="15480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34AE273-AAF5-6D8D-12C5-E25531B34E9D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853158" y="5948656"/>
                  <a:ext cx="143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0125FF2-9C9E-2671-5CA8-EF60000573F2}"/>
                    </a:ext>
                  </a:extLst>
                </p14:cNvPr>
                <p14:cNvContentPartPr/>
                <p14:nvPr/>
              </p14:nvContentPartPr>
              <p14:xfrm>
                <a:off x="6043238" y="5970256"/>
                <a:ext cx="116640" cy="1047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0125FF2-9C9E-2671-5CA8-EF60000573F2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6025598" y="5952616"/>
                  <a:ext cx="152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95644BE-723C-2843-E8C3-8BC9A7C28BFF}"/>
                    </a:ext>
                  </a:extLst>
                </p14:cNvPr>
                <p14:cNvContentPartPr/>
                <p14:nvPr/>
              </p14:nvContentPartPr>
              <p14:xfrm>
                <a:off x="6230438" y="5870176"/>
                <a:ext cx="142920" cy="2649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95644BE-723C-2843-E8C3-8BC9A7C28BFF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6212438" y="5852536"/>
                  <a:ext cx="178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864733E-F637-2CD2-83BE-C694C3ED1616}"/>
                    </a:ext>
                  </a:extLst>
                </p14:cNvPr>
                <p14:cNvContentPartPr/>
                <p14:nvPr/>
              </p14:nvContentPartPr>
              <p14:xfrm>
                <a:off x="6343478" y="6009496"/>
                <a:ext cx="136800" cy="158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864733E-F637-2CD2-83BE-C694C3ED1616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6325838" y="5991496"/>
                  <a:ext cx="172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6856C3B-C8C1-1CAB-0692-F093DCBFDBE0}"/>
                    </a:ext>
                  </a:extLst>
                </p14:cNvPr>
                <p14:cNvContentPartPr/>
                <p14:nvPr/>
              </p14:nvContentPartPr>
              <p14:xfrm>
                <a:off x="6588278" y="5884576"/>
                <a:ext cx="502920" cy="21492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6856C3B-C8C1-1CAB-0692-F093DCBFDBE0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6570278" y="5866576"/>
                  <a:ext cx="538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3F429E55-269D-BC6C-7CDF-50BB3EBF81F4}"/>
                    </a:ext>
                  </a:extLst>
                </p14:cNvPr>
                <p14:cNvContentPartPr/>
                <p14:nvPr/>
              </p14:nvContentPartPr>
              <p14:xfrm>
                <a:off x="7012718" y="5861176"/>
                <a:ext cx="409680" cy="21888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3F429E55-269D-BC6C-7CDF-50BB3EBF81F4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6995078" y="5843536"/>
                  <a:ext cx="445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72D6E16A-5D0F-8700-5D33-FB19EF6EAB53}"/>
                    </a:ext>
                  </a:extLst>
                </p14:cNvPr>
                <p14:cNvContentPartPr/>
                <p14:nvPr/>
              </p14:nvContentPartPr>
              <p14:xfrm>
                <a:off x="7554878" y="5936776"/>
                <a:ext cx="163080" cy="828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72D6E16A-5D0F-8700-5D33-FB19EF6EAB53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7536878" y="5919136"/>
                  <a:ext cx="198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7E9A3FA-ACB7-AC30-B495-8FCB6ABA22C2}"/>
                    </a:ext>
                  </a:extLst>
                </p14:cNvPr>
                <p14:cNvContentPartPr/>
                <p14:nvPr/>
              </p14:nvContentPartPr>
              <p14:xfrm>
                <a:off x="7742078" y="5901136"/>
                <a:ext cx="117360" cy="13392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7E9A3FA-ACB7-AC30-B495-8FCB6ABA22C2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724438" y="5883136"/>
                  <a:ext cx="153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3B709BE-A573-4E0D-60C3-E5C47DD69FBC}"/>
                    </a:ext>
                  </a:extLst>
                </p14:cNvPr>
                <p14:cNvContentPartPr/>
                <p14:nvPr/>
              </p14:nvContentPartPr>
              <p14:xfrm>
                <a:off x="7906598" y="5821936"/>
                <a:ext cx="117360" cy="17136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3B709BE-A573-4E0D-60C3-E5C47DD69FBC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7888598" y="5804296"/>
                  <a:ext cx="153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55A1B9BB-69DB-5562-04C2-72359D952EEF}"/>
                    </a:ext>
                  </a:extLst>
                </p14:cNvPr>
                <p14:cNvContentPartPr/>
                <p14:nvPr/>
              </p14:nvContentPartPr>
              <p14:xfrm>
                <a:off x="7916678" y="5834536"/>
                <a:ext cx="311760" cy="14688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55A1B9BB-69DB-5562-04C2-72359D952EEF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7898678" y="5816536"/>
                  <a:ext cx="347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7C1817F-0C0F-B527-BB0A-E3CEF46164C1}"/>
                    </a:ext>
                  </a:extLst>
                </p14:cNvPr>
                <p14:cNvContentPartPr/>
                <p14:nvPr/>
              </p14:nvContentPartPr>
              <p14:xfrm>
                <a:off x="5367158" y="6234136"/>
                <a:ext cx="117000" cy="1947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7C1817F-0C0F-B527-BB0A-E3CEF46164C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5349518" y="6216496"/>
                  <a:ext cx="15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023FFD6B-B36F-7579-3DDB-52CD7B0EC1C2}"/>
                    </a:ext>
                  </a:extLst>
                </p14:cNvPr>
                <p14:cNvContentPartPr/>
                <p14:nvPr/>
              </p14:nvContentPartPr>
              <p14:xfrm>
                <a:off x="5376878" y="6308296"/>
                <a:ext cx="151200" cy="1018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023FFD6B-B36F-7579-3DDB-52CD7B0EC1C2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5359238" y="6290296"/>
                  <a:ext cx="186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64829F1-B74D-07E6-EFAB-AFF4CB4EBF0E}"/>
                    </a:ext>
                  </a:extLst>
                </p14:cNvPr>
                <p14:cNvContentPartPr/>
                <p14:nvPr/>
              </p14:nvContentPartPr>
              <p14:xfrm>
                <a:off x="5698358" y="6270856"/>
                <a:ext cx="204840" cy="10080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64829F1-B74D-07E6-EFAB-AFF4CB4EBF0E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5680718" y="6252856"/>
                  <a:ext cx="24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B43CDAE0-05F6-746D-A490-16A4D9EBD1F9}"/>
                    </a:ext>
                  </a:extLst>
                </p14:cNvPr>
                <p14:cNvContentPartPr/>
                <p14:nvPr/>
              </p14:nvContentPartPr>
              <p14:xfrm>
                <a:off x="5963678" y="6263296"/>
                <a:ext cx="154800" cy="33804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B43CDAE0-05F6-746D-A490-16A4D9EBD1F9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5946038" y="6245656"/>
                  <a:ext cx="190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59F99869-A3D8-3328-2C3D-59667BEB92BE}"/>
                    </a:ext>
                  </a:extLst>
                </p14:cNvPr>
                <p14:cNvContentPartPr/>
                <p14:nvPr/>
              </p14:nvContentPartPr>
              <p14:xfrm>
                <a:off x="6315038" y="6410536"/>
                <a:ext cx="20880" cy="2700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59F99869-A3D8-3328-2C3D-59667BEB92BE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6297038" y="6392536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4EFC2F9-42EB-CD80-E19A-8721932734C4}"/>
                    </a:ext>
                  </a:extLst>
                </p14:cNvPr>
                <p14:cNvContentPartPr/>
                <p14:nvPr/>
              </p14:nvContentPartPr>
              <p14:xfrm>
                <a:off x="6348518" y="6377416"/>
                <a:ext cx="158760" cy="10404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4EFC2F9-42EB-CD80-E19A-8721932734C4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6330518" y="6359416"/>
                  <a:ext cx="19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2B8C5FA-EA6C-F657-B27F-B18942E11E88}"/>
                    </a:ext>
                  </a:extLst>
                </p14:cNvPr>
                <p14:cNvContentPartPr/>
                <p14:nvPr/>
              </p14:nvContentPartPr>
              <p14:xfrm>
                <a:off x="6565958" y="6412696"/>
                <a:ext cx="109080" cy="896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2B8C5FA-EA6C-F657-B27F-B18942E11E88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6548318" y="6395056"/>
                  <a:ext cx="144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B18A35F-D9D7-9938-423C-2C1074342579}"/>
                    </a:ext>
                  </a:extLst>
                </p14:cNvPr>
                <p14:cNvContentPartPr/>
                <p14:nvPr/>
              </p14:nvContentPartPr>
              <p14:xfrm>
                <a:off x="6749918" y="6289936"/>
                <a:ext cx="146880" cy="2127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B18A35F-D9D7-9938-423C-2C1074342579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6731918" y="6272296"/>
                  <a:ext cx="182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2AC49200-7A68-C165-D002-68580EF72AB8}"/>
                    </a:ext>
                  </a:extLst>
                </p14:cNvPr>
                <p14:cNvContentPartPr/>
                <p14:nvPr/>
              </p14:nvContentPartPr>
              <p14:xfrm>
                <a:off x="7196318" y="6410896"/>
                <a:ext cx="204120" cy="1353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2AC49200-7A68-C165-D002-68580EF72AB8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178318" y="6393256"/>
                  <a:ext cx="239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B6B9134-6606-4EE5-C499-E75EE85C4C72}"/>
                    </a:ext>
                  </a:extLst>
                </p14:cNvPr>
                <p14:cNvContentPartPr/>
                <p14:nvPr/>
              </p14:nvContentPartPr>
              <p14:xfrm>
                <a:off x="7433918" y="6359416"/>
                <a:ext cx="7920" cy="266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B6B9134-6606-4EE5-C499-E75EE85C4C72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416278" y="6341416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C906C6F6-8BD5-2A39-EECF-11122CA76165}"/>
                    </a:ext>
                  </a:extLst>
                </p14:cNvPr>
                <p14:cNvContentPartPr/>
                <p14:nvPr/>
              </p14:nvContentPartPr>
              <p14:xfrm>
                <a:off x="7486838" y="6336736"/>
                <a:ext cx="35280" cy="20628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C906C6F6-8BD5-2A39-EECF-11122CA76165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7468838" y="6318736"/>
                  <a:ext cx="70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A9626060-EEF2-3539-7646-8F1AAE0D213B}"/>
                    </a:ext>
                  </a:extLst>
                </p14:cNvPr>
                <p14:cNvContentPartPr/>
                <p14:nvPr/>
              </p14:nvContentPartPr>
              <p14:xfrm>
                <a:off x="7436438" y="6301456"/>
                <a:ext cx="540720" cy="2516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A9626060-EEF2-3539-7646-8F1AAE0D213B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418438" y="6283816"/>
                  <a:ext cx="576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22E5B7F-30BD-ACFE-D4B1-D29545E1BEEC}"/>
                    </a:ext>
                  </a:extLst>
                </p14:cNvPr>
                <p14:cNvContentPartPr/>
                <p14:nvPr/>
              </p14:nvContentPartPr>
              <p14:xfrm>
                <a:off x="8441558" y="6574336"/>
                <a:ext cx="218520" cy="1170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22E5B7F-30BD-ACFE-D4B1-D29545E1BEEC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8423558" y="6556336"/>
                  <a:ext cx="25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26E9BCE-C119-3382-96D1-8BD55B9DE891}"/>
                    </a:ext>
                  </a:extLst>
                </p14:cNvPr>
                <p14:cNvContentPartPr/>
                <p14:nvPr/>
              </p14:nvContentPartPr>
              <p14:xfrm>
                <a:off x="5550038" y="6670522"/>
                <a:ext cx="13320" cy="12996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26E9BCE-C119-3382-96D1-8BD55B9DE891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5532038" y="6652522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5715679-3E12-B788-88D7-8810FC9A1D81}"/>
                    </a:ext>
                  </a:extLst>
                </p14:cNvPr>
                <p14:cNvContentPartPr/>
                <p14:nvPr/>
              </p14:nvContentPartPr>
              <p14:xfrm>
                <a:off x="5579198" y="6587002"/>
                <a:ext cx="5400" cy="532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5715679-3E12-B788-88D7-8810FC9A1D81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5561198" y="6569002"/>
                  <a:ext cx="4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228D2AC6-18B1-05C4-85A7-C8550E3325CD}"/>
                    </a:ext>
                  </a:extLst>
                </p14:cNvPr>
                <p14:cNvContentPartPr/>
                <p14:nvPr/>
              </p14:nvContentPartPr>
              <p14:xfrm>
                <a:off x="5653358" y="6633442"/>
                <a:ext cx="52920" cy="1688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228D2AC6-18B1-05C4-85A7-C8550E3325CD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5635718" y="6615802"/>
                  <a:ext cx="88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3E0330ED-0F24-25E7-55AF-BEDCACD63B34}"/>
                    </a:ext>
                  </a:extLst>
                </p14:cNvPr>
                <p14:cNvContentPartPr/>
                <p14:nvPr/>
              </p14:nvContentPartPr>
              <p14:xfrm>
                <a:off x="6114518" y="6664402"/>
                <a:ext cx="285840" cy="946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3E0330ED-0F24-25E7-55AF-BEDCACD63B34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6096518" y="6646762"/>
                  <a:ext cx="321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CFBF50DC-CB81-3BB2-6AEF-2B386CB360FA}"/>
                    </a:ext>
                  </a:extLst>
                </p14:cNvPr>
                <p14:cNvContentPartPr/>
                <p14:nvPr/>
              </p14:nvContentPartPr>
              <p14:xfrm>
                <a:off x="6447518" y="6640642"/>
                <a:ext cx="180000" cy="16848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CFBF50DC-CB81-3BB2-6AEF-2B386CB360FA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6429878" y="6623002"/>
                  <a:ext cx="21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8A23C19-E6C0-4D5C-25A7-7C3A94143425}"/>
                    </a:ext>
                  </a:extLst>
                </p14:cNvPr>
                <p14:cNvContentPartPr/>
                <p14:nvPr/>
              </p14:nvContentPartPr>
              <p14:xfrm>
                <a:off x="6789878" y="6625522"/>
                <a:ext cx="40320" cy="17028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8A23C19-E6C0-4D5C-25A7-7C3A94143425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6772238" y="6607882"/>
                  <a:ext cx="75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6F8FE5B4-5577-7620-A295-7BAD8FA5F169}"/>
                    </a:ext>
                  </a:extLst>
                </p14:cNvPr>
                <p14:cNvContentPartPr/>
                <p14:nvPr/>
              </p14:nvContentPartPr>
              <p14:xfrm>
                <a:off x="6813638" y="6593482"/>
                <a:ext cx="274320" cy="17676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6F8FE5B4-5577-7620-A295-7BAD8FA5F169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6795638" y="6575482"/>
                  <a:ext cx="309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324D0CED-FEC7-35D2-E6CC-EDFC22C280CD}"/>
                    </a:ext>
                  </a:extLst>
                </p14:cNvPr>
                <p14:cNvContentPartPr/>
                <p14:nvPr/>
              </p14:nvContentPartPr>
              <p14:xfrm>
                <a:off x="7098038" y="6680962"/>
                <a:ext cx="324360" cy="11124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324D0CED-FEC7-35D2-E6CC-EDFC22C280CD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7080038" y="6663322"/>
                  <a:ext cx="360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97249583-2AB4-5CE0-B790-EE6255F4D3DB}"/>
                    </a:ext>
                  </a:extLst>
                </p14:cNvPr>
                <p14:cNvContentPartPr/>
                <p14:nvPr/>
              </p14:nvContentPartPr>
              <p14:xfrm>
                <a:off x="7496918" y="6777802"/>
                <a:ext cx="360" cy="36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97249583-2AB4-5CE0-B790-EE6255F4D3D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479278" y="67598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31DB299E-6932-87E2-8E70-686D906CCDCC}"/>
                    </a:ext>
                  </a:extLst>
                </p14:cNvPr>
                <p14:cNvContentPartPr/>
                <p14:nvPr/>
              </p14:nvContentPartPr>
              <p14:xfrm>
                <a:off x="182438" y="5445802"/>
                <a:ext cx="121680" cy="3672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31DB299E-6932-87E2-8E70-686D906CCDC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64798" y="5428162"/>
                  <a:ext cx="157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B5011F7-C97A-1D9C-D831-E7BC8060EDDB}"/>
                    </a:ext>
                  </a:extLst>
                </p14:cNvPr>
                <p14:cNvContentPartPr/>
                <p14:nvPr/>
              </p14:nvContentPartPr>
              <p14:xfrm>
                <a:off x="158678" y="5510602"/>
                <a:ext cx="127440" cy="673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B5011F7-C97A-1D9C-D831-E7BC8060EDD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40678" y="5492962"/>
                  <a:ext cx="163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9F427FBE-11B5-0AD2-8DA2-78F4BF65C037}"/>
                    </a:ext>
                  </a:extLst>
                </p14:cNvPr>
                <p14:cNvContentPartPr/>
                <p14:nvPr/>
              </p14:nvContentPartPr>
              <p14:xfrm>
                <a:off x="7959878" y="6501256"/>
                <a:ext cx="286560" cy="17856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9F427FBE-11B5-0AD2-8DA2-78F4BF65C037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7941878" y="6483616"/>
                  <a:ext cx="322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9F7B6F8-7222-9BE2-4EF4-B450DB72D418}"/>
                    </a:ext>
                  </a:extLst>
                </p14:cNvPr>
                <p14:cNvContentPartPr/>
                <p14:nvPr/>
              </p14:nvContentPartPr>
              <p14:xfrm>
                <a:off x="8493398" y="6236296"/>
                <a:ext cx="47520" cy="184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9F7B6F8-7222-9BE2-4EF4-B450DB72D418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8475398" y="6218656"/>
                  <a:ext cx="83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4364D0C-0CDE-CA80-70F6-8A0DC6A20C87}"/>
                    </a:ext>
                  </a:extLst>
                </p14:cNvPr>
                <p14:cNvContentPartPr/>
                <p14:nvPr/>
              </p14:nvContentPartPr>
              <p14:xfrm>
                <a:off x="8558918" y="6166816"/>
                <a:ext cx="200520" cy="1702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4364D0C-0CDE-CA80-70F6-8A0DC6A20C87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8540918" y="6149176"/>
                  <a:ext cx="236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1173186-4AF0-7980-81BC-B812C3712F90}"/>
                    </a:ext>
                  </a:extLst>
                </p14:cNvPr>
                <p14:cNvContentPartPr/>
                <p14:nvPr/>
              </p14:nvContentPartPr>
              <p14:xfrm>
                <a:off x="8921078" y="6163936"/>
                <a:ext cx="109440" cy="180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1173186-4AF0-7980-81BC-B812C3712F9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8903078" y="6146296"/>
                  <a:ext cx="145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2C8E449-EE41-8D97-F376-DD67EBFA16B8}"/>
                    </a:ext>
                  </a:extLst>
                </p14:cNvPr>
                <p14:cNvContentPartPr/>
                <p14:nvPr/>
              </p14:nvContentPartPr>
              <p14:xfrm>
                <a:off x="8908838" y="6210016"/>
                <a:ext cx="129240" cy="19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2C8E449-EE41-8D97-F376-DD67EBFA16B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8891198" y="6192016"/>
                  <a:ext cx="164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71AC89FF-2206-EC5C-B7ED-A14419EDC869}"/>
                    </a:ext>
                  </a:extLst>
                </p14:cNvPr>
                <p14:cNvContentPartPr/>
                <p14:nvPr/>
              </p14:nvContentPartPr>
              <p14:xfrm>
                <a:off x="8749718" y="6411976"/>
                <a:ext cx="226080" cy="26460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71AC89FF-2206-EC5C-B7ED-A14419EDC869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8731718" y="6394336"/>
                  <a:ext cx="261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DF4A3DEA-26D2-573D-ED96-F26002076FC4}"/>
                    </a:ext>
                  </a:extLst>
                </p14:cNvPr>
                <p14:cNvContentPartPr/>
                <p14:nvPr/>
              </p14:nvContentPartPr>
              <p14:xfrm>
                <a:off x="7510958" y="6735322"/>
                <a:ext cx="15840" cy="3600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DF4A3DEA-26D2-573D-ED96-F26002076FC4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7492958" y="6717682"/>
                  <a:ext cx="51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5D9335F-7D98-61C8-07AE-EB7720257C25}"/>
                    </a:ext>
                  </a:extLst>
                </p14:cNvPr>
                <p14:cNvContentPartPr/>
                <p14:nvPr/>
              </p14:nvContentPartPr>
              <p14:xfrm>
                <a:off x="7605638" y="6709042"/>
                <a:ext cx="127440" cy="12132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5D9335F-7D98-61C8-07AE-EB7720257C25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7587638" y="6691402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D6D06535-F537-E0CD-09C0-B2AF00C3A56F}"/>
                    </a:ext>
                  </a:extLst>
                </p14:cNvPr>
                <p14:cNvContentPartPr/>
                <p14:nvPr/>
              </p14:nvContentPartPr>
              <p14:xfrm>
                <a:off x="7679798" y="6741802"/>
                <a:ext cx="119520" cy="1051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D6D06535-F537-E0CD-09C0-B2AF00C3A56F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7662158" y="6724162"/>
                  <a:ext cx="155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823248D5-C0B4-D14C-1BFD-F8D3FF704CAD}"/>
                    </a:ext>
                  </a:extLst>
                </p14:cNvPr>
                <p14:cNvContentPartPr/>
                <p14:nvPr/>
              </p14:nvContentPartPr>
              <p14:xfrm>
                <a:off x="7829558" y="6656122"/>
                <a:ext cx="39960" cy="20052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823248D5-C0B4-D14C-1BFD-F8D3FF704CAD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7811918" y="6638482"/>
                  <a:ext cx="75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9FC9D588-5953-6BB6-76DE-B7084D903ACD}"/>
                    </a:ext>
                  </a:extLst>
                </p14:cNvPr>
                <p14:cNvContentPartPr/>
                <p14:nvPr/>
              </p14:nvContentPartPr>
              <p14:xfrm>
                <a:off x="7791038" y="6767002"/>
                <a:ext cx="148320" cy="309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9FC9D588-5953-6BB6-76DE-B7084D903ACD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7773038" y="6749002"/>
                  <a:ext cx="183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934F441-7B94-DE24-8BC5-86E69D3ED2DD}"/>
                    </a:ext>
                  </a:extLst>
                </p14:cNvPr>
                <p14:cNvContentPartPr/>
                <p14:nvPr/>
              </p14:nvContentPartPr>
              <p14:xfrm>
                <a:off x="7956638" y="6750082"/>
                <a:ext cx="132120" cy="939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934F441-7B94-DE24-8BC5-86E69D3ED2DD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7938998" y="6732082"/>
                  <a:ext cx="167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EF39567F-A582-7208-6D33-E95379D2F153}"/>
                    </a:ext>
                  </a:extLst>
                </p14:cNvPr>
                <p14:cNvContentPartPr/>
                <p14:nvPr/>
              </p14:nvContentPartPr>
              <p14:xfrm>
                <a:off x="8233478" y="6712282"/>
                <a:ext cx="64440" cy="14040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EF39567F-A582-7208-6D33-E95379D2F153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215478" y="6694282"/>
                  <a:ext cx="100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0F3DE63-CBA2-588C-8A34-9EB66BB1993B}"/>
                    </a:ext>
                  </a:extLst>
                </p14:cNvPr>
                <p14:cNvContentPartPr/>
                <p14:nvPr/>
              </p14:nvContentPartPr>
              <p14:xfrm>
                <a:off x="8171558" y="6693922"/>
                <a:ext cx="332640" cy="16416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0F3DE63-CBA2-588C-8A34-9EB66BB1993B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153558" y="6675922"/>
                  <a:ext cx="368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46E1BF7-4A83-812C-B660-15E294E00505}"/>
                    </a:ext>
                  </a:extLst>
                </p14:cNvPr>
                <p14:cNvContentPartPr/>
                <p14:nvPr/>
              </p14:nvContentPartPr>
              <p14:xfrm>
                <a:off x="8561438" y="6746482"/>
                <a:ext cx="132480" cy="11124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46E1BF7-4A83-812C-B660-15E294E00505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543438" y="6728482"/>
                  <a:ext cx="168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6816D375-EEF0-D034-89BB-71AE3186B49F}"/>
                    </a:ext>
                  </a:extLst>
                </p14:cNvPr>
                <p14:cNvContentPartPr/>
                <p14:nvPr/>
              </p14:nvContentPartPr>
              <p14:xfrm>
                <a:off x="8517878" y="6744682"/>
                <a:ext cx="305640" cy="11268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6816D375-EEF0-D034-89BB-71AE3186B49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500238" y="6726682"/>
                  <a:ext cx="341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9F993FEA-419F-82F2-F268-CB9600454C59}"/>
                    </a:ext>
                  </a:extLst>
                </p14:cNvPr>
                <p14:cNvContentPartPr/>
                <p14:nvPr/>
              </p14:nvContentPartPr>
              <p14:xfrm>
                <a:off x="8882198" y="6643882"/>
                <a:ext cx="183240" cy="24408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9F993FEA-419F-82F2-F268-CB9600454C59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864198" y="6625882"/>
                  <a:ext cx="218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47FE123-10F9-0D90-21D8-30B7EB60059E}"/>
                    </a:ext>
                  </a:extLst>
                </p14:cNvPr>
                <p14:cNvContentPartPr/>
                <p14:nvPr/>
              </p14:nvContentPartPr>
              <p14:xfrm>
                <a:off x="9130598" y="6694642"/>
                <a:ext cx="151920" cy="1530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47FE123-10F9-0D90-21D8-30B7EB60059E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9112598" y="6676642"/>
                  <a:ext cx="187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DD54245F-0885-70D1-14C0-180570DDD08F}"/>
                    </a:ext>
                  </a:extLst>
                </p14:cNvPr>
                <p14:cNvContentPartPr/>
                <p14:nvPr/>
              </p14:nvContentPartPr>
              <p14:xfrm>
                <a:off x="9301958" y="6713362"/>
                <a:ext cx="101520" cy="12816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DD54245F-0885-70D1-14C0-180570DDD08F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9283958" y="6695722"/>
                  <a:ext cx="137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39967EB3-32CA-5798-81CE-8D2818236398}"/>
                    </a:ext>
                  </a:extLst>
                </p14:cNvPr>
                <p14:cNvContentPartPr/>
                <p14:nvPr/>
              </p14:nvContentPartPr>
              <p14:xfrm>
                <a:off x="9448478" y="6669442"/>
                <a:ext cx="367560" cy="18108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39967EB3-32CA-5798-81CE-8D2818236398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430478" y="6651802"/>
                  <a:ext cx="4032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DB38B3A-590C-57BA-EDE5-6799B7A4C2CC}"/>
              </a:ext>
            </a:extLst>
          </p:cNvPr>
          <p:cNvGrpSpPr/>
          <p:nvPr/>
        </p:nvGrpSpPr>
        <p:grpSpPr>
          <a:xfrm>
            <a:off x="10086038" y="6585922"/>
            <a:ext cx="746280" cy="270720"/>
            <a:chOff x="10086038" y="6585922"/>
            <a:chExt cx="74628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EAF27591-EAFE-2F90-D01A-31C68E5E4AC5}"/>
                    </a:ext>
                  </a:extLst>
                </p14:cNvPr>
                <p14:cNvContentPartPr/>
                <p14:nvPr/>
              </p14:nvContentPartPr>
              <p14:xfrm>
                <a:off x="10086038" y="6706882"/>
                <a:ext cx="140040" cy="10260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EAF27591-EAFE-2F90-D01A-31C68E5E4AC5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10068038" y="6688882"/>
                  <a:ext cx="175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F39D2F2B-444D-5444-E47F-E999DEE82491}"/>
                    </a:ext>
                  </a:extLst>
                </p14:cNvPr>
                <p14:cNvContentPartPr/>
                <p14:nvPr/>
              </p14:nvContentPartPr>
              <p14:xfrm>
                <a:off x="10206278" y="6696082"/>
                <a:ext cx="160920" cy="12204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F39D2F2B-444D-5444-E47F-E999DEE82491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0188278" y="6678082"/>
                  <a:ext cx="196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23CB83BC-2D40-698A-1864-2D2B00D91E97}"/>
                    </a:ext>
                  </a:extLst>
                </p14:cNvPr>
                <p14:cNvContentPartPr/>
                <p14:nvPr/>
              </p14:nvContentPartPr>
              <p14:xfrm>
                <a:off x="10433798" y="6585922"/>
                <a:ext cx="398520" cy="2707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23CB83BC-2D40-698A-1864-2D2B00D91E97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0416158" y="6567922"/>
                  <a:ext cx="43416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D00FE77-C475-F966-D1C4-0E0577E0B443}"/>
              </a:ext>
            </a:extLst>
          </p:cNvPr>
          <p:cNvGrpSpPr/>
          <p:nvPr/>
        </p:nvGrpSpPr>
        <p:grpSpPr>
          <a:xfrm>
            <a:off x="5427998" y="1836802"/>
            <a:ext cx="1211760" cy="1055520"/>
            <a:chOff x="5427998" y="1836802"/>
            <a:chExt cx="1211760" cy="10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134D6CA3-26A8-D2A0-8F14-AED9540F01B3}"/>
                    </a:ext>
                  </a:extLst>
                </p14:cNvPr>
                <p14:cNvContentPartPr/>
                <p14:nvPr/>
              </p14:nvContentPartPr>
              <p14:xfrm>
                <a:off x="6300638" y="2871082"/>
                <a:ext cx="63360" cy="2124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134D6CA3-26A8-D2A0-8F14-AED9540F01B3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6282638" y="2853082"/>
                  <a:ext cx="99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9B7C5C8-EC3E-BEC7-99A9-9D8759436A12}"/>
                    </a:ext>
                  </a:extLst>
                </p14:cNvPr>
                <p14:cNvContentPartPr/>
                <p14:nvPr/>
              </p14:nvContentPartPr>
              <p14:xfrm>
                <a:off x="6406478" y="2577322"/>
                <a:ext cx="215640" cy="25524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9B7C5C8-EC3E-BEC7-99A9-9D8759436A12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6388838" y="2559682"/>
                  <a:ext cx="251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1E08B74-0044-65E6-1209-D8127BD2DD7D}"/>
                    </a:ext>
                  </a:extLst>
                </p14:cNvPr>
                <p14:cNvContentPartPr/>
                <p14:nvPr/>
              </p14:nvContentPartPr>
              <p14:xfrm>
                <a:off x="6484598" y="2159002"/>
                <a:ext cx="155160" cy="33552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1E08B74-0044-65E6-1209-D8127BD2DD7D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6466598" y="2141002"/>
                  <a:ext cx="190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DDB56BDB-71F7-3379-C771-67FA9316D948}"/>
                    </a:ext>
                  </a:extLst>
                </p14:cNvPr>
                <p14:cNvContentPartPr/>
                <p14:nvPr/>
              </p14:nvContentPartPr>
              <p14:xfrm>
                <a:off x="6036398" y="1953082"/>
                <a:ext cx="284040" cy="13392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DDB56BDB-71F7-3379-C771-67FA9316D948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6018758" y="1935442"/>
                  <a:ext cx="319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FC5A2D1-FD3A-06E4-B77A-1CE6A6780EAB}"/>
                    </a:ext>
                  </a:extLst>
                </p14:cNvPr>
                <p14:cNvContentPartPr/>
                <p14:nvPr/>
              </p14:nvContentPartPr>
              <p14:xfrm>
                <a:off x="5427998" y="1836802"/>
                <a:ext cx="491400" cy="10080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FC5A2D1-FD3A-06E4-B77A-1CE6A6780EAB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5409998" y="1819162"/>
                  <a:ext cx="5270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B563DE04-8677-BB8D-5BF4-45D590819AB9}"/>
              </a:ext>
            </a:extLst>
          </p:cNvPr>
          <p:cNvGrpSpPr/>
          <p:nvPr/>
        </p:nvGrpSpPr>
        <p:grpSpPr>
          <a:xfrm>
            <a:off x="4373198" y="2375002"/>
            <a:ext cx="744480" cy="1168854"/>
            <a:chOff x="4373198" y="2375002"/>
            <a:chExt cx="744480" cy="11688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CACD46-74B8-1572-C861-FA8C8500FCCE}"/>
                    </a:ext>
                  </a:extLst>
                </p14:cNvPr>
                <p14:cNvContentPartPr/>
                <p14:nvPr/>
              </p14:nvContentPartPr>
              <p14:xfrm>
                <a:off x="5032718" y="2918896"/>
                <a:ext cx="13680" cy="8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CACD46-74B8-1572-C861-FA8C8500FCCE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5014718" y="2900896"/>
                  <a:ext cx="49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DBCBD8-DF99-2C49-764C-8F77DFCC60F7}"/>
                    </a:ext>
                  </a:extLst>
                </p14:cNvPr>
                <p14:cNvContentPartPr/>
                <p14:nvPr/>
              </p14:nvContentPartPr>
              <p14:xfrm>
                <a:off x="4822118" y="3105016"/>
                <a:ext cx="163080" cy="438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DBCBD8-DF99-2C49-764C-8F77DFCC60F7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4804478" y="3087376"/>
                  <a:ext cx="198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08CB38F2-3772-116B-AF8A-D905B2CF48FC}"/>
                    </a:ext>
                  </a:extLst>
                </p14:cNvPr>
                <p14:cNvContentPartPr/>
                <p14:nvPr/>
              </p14:nvContentPartPr>
              <p14:xfrm>
                <a:off x="4373198" y="2375002"/>
                <a:ext cx="744480" cy="73800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08CB38F2-3772-116B-AF8A-D905B2CF48FC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4355198" y="2357362"/>
                  <a:ext cx="780120" cy="77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D04571E3-AC74-9E20-9E03-60D9AAF4165B}"/>
              </a:ext>
            </a:extLst>
          </p:cNvPr>
          <p:cNvGrpSpPr/>
          <p:nvPr/>
        </p:nvGrpSpPr>
        <p:grpSpPr>
          <a:xfrm>
            <a:off x="3650318" y="1284922"/>
            <a:ext cx="89280" cy="30600"/>
            <a:chOff x="3650318" y="1284922"/>
            <a:chExt cx="89280" cy="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73E98EB-29C1-71E9-2F92-C59B621F0D5D}"/>
                    </a:ext>
                  </a:extLst>
                </p14:cNvPr>
                <p14:cNvContentPartPr/>
                <p14:nvPr/>
              </p14:nvContentPartPr>
              <p14:xfrm>
                <a:off x="3672638" y="1284922"/>
                <a:ext cx="66960" cy="144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173E98EB-29C1-71E9-2F92-C59B621F0D5D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3654998" y="1266922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6B4C9D8-7483-5220-299C-3A95247406A2}"/>
                    </a:ext>
                  </a:extLst>
                </p14:cNvPr>
                <p14:cNvContentPartPr/>
                <p14:nvPr/>
              </p14:nvContentPartPr>
              <p14:xfrm>
                <a:off x="3650318" y="1313362"/>
                <a:ext cx="61560" cy="21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6B4C9D8-7483-5220-299C-3A95247406A2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3632678" y="1295362"/>
                  <a:ext cx="972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ED77FFE8-87F4-BDD0-004E-055986524215}"/>
              </a:ext>
            </a:extLst>
          </p:cNvPr>
          <p:cNvGrpSpPr/>
          <p:nvPr/>
        </p:nvGrpSpPr>
        <p:grpSpPr>
          <a:xfrm>
            <a:off x="133478" y="267202"/>
            <a:ext cx="243720" cy="302400"/>
            <a:chOff x="133478" y="267202"/>
            <a:chExt cx="2437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99DF9585-1036-53FE-0EFD-8699142313A0}"/>
                    </a:ext>
                  </a:extLst>
                </p14:cNvPr>
                <p14:cNvContentPartPr/>
                <p14:nvPr/>
              </p14:nvContentPartPr>
              <p14:xfrm>
                <a:off x="133478" y="267202"/>
                <a:ext cx="133200" cy="30240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99DF9585-1036-53FE-0EFD-8699142313A0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15478" y="249202"/>
                  <a:ext cx="168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8997C6C3-F8D5-9D37-CB4D-5004F9F6DC6E}"/>
                    </a:ext>
                  </a:extLst>
                </p14:cNvPr>
                <p14:cNvContentPartPr/>
                <p14:nvPr/>
              </p14:nvContentPartPr>
              <p14:xfrm>
                <a:off x="365318" y="515962"/>
                <a:ext cx="11880" cy="1512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8997C6C3-F8D5-9D37-CB4D-5004F9F6DC6E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347678" y="497962"/>
                  <a:ext cx="475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49189C05-15D1-DA8D-A996-6FB40A71BD89}"/>
              </a:ext>
            </a:extLst>
          </p:cNvPr>
          <p:cNvGrpSpPr/>
          <p:nvPr/>
        </p:nvGrpSpPr>
        <p:grpSpPr>
          <a:xfrm>
            <a:off x="636758" y="218602"/>
            <a:ext cx="769680" cy="332640"/>
            <a:chOff x="636758" y="218602"/>
            <a:chExt cx="7696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50BD74C9-BDA9-90C9-ED99-92CE33AA170C}"/>
                    </a:ext>
                  </a:extLst>
                </p14:cNvPr>
                <p14:cNvContentPartPr/>
                <p14:nvPr/>
              </p14:nvContentPartPr>
              <p14:xfrm>
                <a:off x="636758" y="330202"/>
                <a:ext cx="105840" cy="2210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50BD74C9-BDA9-90C9-ED99-92CE33AA170C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619118" y="312202"/>
                  <a:ext cx="141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B649767F-FA4E-A97F-80B1-7ABAC1E39CCE}"/>
                    </a:ext>
                  </a:extLst>
                </p14:cNvPr>
                <p14:cNvContentPartPr/>
                <p14:nvPr/>
              </p14:nvContentPartPr>
              <p14:xfrm>
                <a:off x="875798" y="290962"/>
                <a:ext cx="2160" cy="5472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B649767F-FA4E-A97F-80B1-7ABAC1E39CCE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58158" y="273322"/>
                  <a:ext cx="37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C1177F4-1ECF-69C1-7B99-B635635A6925}"/>
                    </a:ext>
                  </a:extLst>
                </p14:cNvPr>
                <p14:cNvContentPartPr/>
                <p14:nvPr/>
              </p14:nvContentPartPr>
              <p14:xfrm>
                <a:off x="1010078" y="364042"/>
                <a:ext cx="64440" cy="12168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C1177F4-1ECF-69C1-7B99-B635635A6925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92078" y="346042"/>
                  <a:ext cx="100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C4AB6479-49CE-9E13-2D33-73B14BBB3832}"/>
                    </a:ext>
                  </a:extLst>
                </p14:cNvPr>
                <p14:cNvContentPartPr/>
                <p14:nvPr/>
              </p14:nvContentPartPr>
              <p14:xfrm>
                <a:off x="1134278" y="218602"/>
                <a:ext cx="272160" cy="2948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C4AB6479-49CE-9E13-2D33-73B14BBB3832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116638" y="200602"/>
                  <a:ext cx="307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736E83E4-932E-2AF9-7E75-CAECABA5C68D}"/>
              </a:ext>
            </a:extLst>
          </p:cNvPr>
          <p:cNvGrpSpPr/>
          <p:nvPr/>
        </p:nvGrpSpPr>
        <p:grpSpPr>
          <a:xfrm>
            <a:off x="1636478" y="144082"/>
            <a:ext cx="2778120" cy="398160"/>
            <a:chOff x="1636478" y="144082"/>
            <a:chExt cx="27781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22AB52E3-C011-120F-C6E9-F7F0526CEF40}"/>
                    </a:ext>
                  </a:extLst>
                </p14:cNvPr>
                <p14:cNvContentPartPr/>
                <p14:nvPr/>
              </p14:nvContentPartPr>
              <p14:xfrm>
                <a:off x="1636478" y="289162"/>
                <a:ext cx="691920" cy="25308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22AB52E3-C011-120F-C6E9-F7F0526CEF40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618838" y="271522"/>
                  <a:ext cx="727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51123BBB-E9E6-47D3-1509-1BEFA9B71DBF}"/>
                    </a:ext>
                  </a:extLst>
                </p14:cNvPr>
                <p14:cNvContentPartPr/>
                <p14:nvPr/>
              </p14:nvContentPartPr>
              <p14:xfrm>
                <a:off x="2540078" y="249922"/>
                <a:ext cx="434160" cy="28440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51123BBB-E9E6-47D3-1509-1BEFA9B71DB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2522438" y="232282"/>
                  <a:ext cx="469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792B79CE-14E3-2C79-E71F-3F117D59F20C}"/>
                    </a:ext>
                  </a:extLst>
                </p14:cNvPr>
                <p14:cNvContentPartPr/>
                <p14:nvPr/>
              </p14:nvContentPartPr>
              <p14:xfrm>
                <a:off x="2917718" y="368722"/>
                <a:ext cx="163080" cy="5148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792B79CE-14E3-2C79-E71F-3F117D59F20C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2899718" y="351082"/>
                  <a:ext cx="198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B63FB6C4-4628-9502-E94D-B6DE501052AB}"/>
                    </a:ext>
                  </a:extLst>
                </p14:cNvPr>
                <p14:cNvContentPartPr/>
                <p14:nvPr/>
              </p14:nvContentPartPr>
              <p14:xfrm>
                <a:off x="3274118" y="164242"/>
                <a:ext cx="679680" cy="2890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B63FB6C4-4628-9502-E94D-B6DE501052AB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3256478" y="146242"/>
                  <a:ext cx="715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2C713AA2-6811-8856-7332-8B99F769064B}"/>
                    </a:ext>
                  </a:extLst>
                </p14:cNvPr>
                <p14:cNvContentPartPr/>
                <p14:nvPr/>
              </p14:nvContentPartPr>
              <p14:xfrm>
                <a:off x="3848678" y="144082"/>
                <a:ext cx="565920" cy="28692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2C713AA2-6811-8856-7332-8B99F769064B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3831038" y="126082"/>
                  <a:ext cx="6015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35AB89C5-D782-5C77-29B0-519FE3F807C1}"/>
              </a:ext>
            </a:extLst>
          </p:cNvPr>
          <p:cNvGrpSpPr/>
          <p:nvPr/>
        </p:nvGrpSpPr>
        <p:grpSpPr>
          <a:xfrm>
            <a:off x="4822838" y="224362"/>
            <a:ext cx="1934640" cy="402480"/>
            <a:chOff x="4822838" y="224362"/>
            <a:chExt cx="19346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4AC0DDEA-ED1F-C7CB-A4B2-BC3983EDA4AD}"/>
                    </a:ext>
                  </a:extLst>
                </p14:cNvPr>
                <p14:cNvContentPartPr/>
                <p14:nvPr/>
              </p14:nvContentPartPr>
              <p14:xfrm>
                <a:off x="4822838" y="362602"/>
                <a:ext cx="223560" cy="11628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4AC0DDEA-ED1F-C7CB-A4B2-BC3983EDA4AD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4805198" y="344602"/>
                  <a:ext cx="259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6F7C2593-82F3-8C87-DCA6-8BD6F749B2D1}"/>
                    </a:ext>
                  </a:extLst>
                </p14:cNvPr>
                <p14:cNvContentPartPr/>
                <p14:nvPr/>
              </p14:nvContentPartPr>
              <p14:xfrm>
                <a:off x="5108678" y="265402"/>
                <a:ext cx="163080" cy="28260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6F7C2593-82F3-8C87-DCA6-8BD6F749B2D1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5091038" y="247402"/>
                  <a:ext cx="198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34350CC7-DF0A-AFAC-2CC3-2AB0C4823B35}"/>
                    </a:ext>
                  </a:extLst>
                </p14:cNvPr>
                <p14:cNvContentPartPr/>
                <p14:nvPr/>
              </p14:nvContentPartPr>
              <p14:xfrm>
                <a:off x="5256638" y="288082"/>
                <a:ext cx="326880" cy="21528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34350CC7-DF0A-AFAC-2CC3-2AB0C4823B35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5238638" y="270442"/>
                  <a:ext cx="362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F3BAE55-13BF-FBBC-E2D1-0B213DFE6FA4}"/>
                    </a:ext>
                  </a:extLst>
                </p14:cNvPr>
                <p14:cNvContentPartPr/>
                <p14:nvPr/>
              </p14:nvContentPartPr>
              <p14:xfrm>
                <a:off x="5787278" y="232282"/>
                <a:ext cx="170640" cy="18936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F3BAE55-13BF-FBBC-E2D1-0B213DFE6FA4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5769278" y="214642"/>
                  <a:ext cx="206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9B5F58E-08C7-4222-BAC6-CB7EDF8CB627}"/>
                    </a:ext>
                  </a:extLst>
                </p14:cNvPr>
                <p14:cNvContentPartPr/>
                <p14:nvPr/>
              </p14:nvContentPartPr>
              <p14:xfrm>
                <a:off x="6126398" y="267922"/>
                <a:ext cx="198000" cy="7452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9B5F58E-08C7-4222-BAC6-CB7EDF8CB627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6108758" y="250282"/>
                  <a:ext cx="233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AAF6D844-F8F6-BD30-0B7E-D1428F601E8A}"/>
                    </a:ext>
                  </a:extLst>
                </p14:cNvPr>
                <p14:cNvContentPartPr/>
                <p14:nvPr/>
              </p14:nvContentPartPr>
              <p14:xfrm>
                <a:off x="6399998" y="224362"/>
                <a:ext cx="357480" cy="40248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AAF6D844-F8F6-BD30-0B7E-D1428F601E8A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6382358" y="206722"/>
                  <a:ext cx="39312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B7DA15E0-8F48-3EEE-FEAB-3E4774126AF7}"/>
              </a:ext>
            </a:extLst>
          </p:cNvPr>
          <p:cNvGrpSpPr/>
          <p:nvPr/>
        </p:nvGrpSpPr>
        <p:grpSpPr>
          <a:xfrm>
            <a:off x="7044398" y="106282"/>
            <a:ext cx="583560" cy="279000"/>
            <a:chOff x="7044398" y="106282"/>
            <a:chExt cx="5835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83EFCA84-989F-E3C4-97CE-1D72629AEE78}"/>
                    </a:ext>
                  </a:extLst>
                </p14:cNvPr>
                <p14:cNvContentPartPr/>
                <p14:nvPr/>
              </p14:nvContentPartPr>
              <p14:xfrm>
                <a:off x="7044398" y="214642"/>
                <a:ext cx="158400" cy="15048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83EFCA84-989F-E3C4-97CE-1D72629AEE78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7026758" y="197002"/>
                  <a:ext cx="194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2AE4C24-7CAF-6DBC-CD53-A96ED40F7491}"/>
                    </a:ext>
                  </a:extLst>
                </p14:cNvPr>
                <p14:cNvContentPartPr/>
                <p14:nvPr/>
              </p14:nvContentPartPr>
              <p14:xfrm>
                <a:off x="7283438" y="247762"/>
                <a:ext cx="124920" cy="13752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2AE4C24-7CAF-6DBC-CD53-A96ED40F7491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7265438" y="230122"/>
                  <a:ext cx="160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EB3C2D27-6087-BD3C-8DA5-2E97E70E6F0B}"/>
                    </a:ext>
                  </a:extLst>
                </p14:cNvPr>
                <p14:cNvContentPartPr/>
                <p14:nvPr/>
              </p14:nvContentPartPr>
              <p14:xfrm>
                <a:off x="7446878" y="106282"/>
                <a:ext cx="181080" cy="26100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EB3C2D27-6087-BD3C-8DA5-2E97E70E6F0B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7429238" y="88642"/>
                  <a:ext cx="2167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DF7743BC-E527-E605-EBB7-825CEDBD2D9E}"/>
              </a:ext>
            </a:extLst>
          </p:cNvPr>
          <p:cNvGrpSpPr/>
          <p:nvPr/>
        </p:nvGrpSpPr>
        <p:grpSpPr>
          <a:xfrm>
            <a:off x="61478" y="921322"/>
            <a:ext cx="873720" cy="255960"/>
            <a:chOff x="61478" y="921322"/>
            <a:chExt cx="8737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7EBA5969-C31B-2B8E-5F51-D4D04CB5B0BC}"/>
                    </a:ext>
                  </a:extLst>
                </p14:cNvPr>
                <p14:cNvContentPartPr/>
                <p14:nvPr/>
              </p14:nvContentPartPr>
              <p14:xfrm>
                <a:off x="61478" y="934642"/>
                <a:ext cx="170280" cy="15984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7EBA5969-C31B-2B8E-5F51-D4D04CB5B0BC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43838" y="916642"/>
                  <a:ext cx="205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8595B5E5-42F1-C472-23CE-AEE9B3EC146D}"/>
                    </a:ext>
                  </a:extLst>
                </p14:cNvPr>
                <p14:cNvContentPartPr/>
                <p14:nvPr/>
              </p14:nvContentPartPr>
              <p14:xfrm>
                <a:off x="394118" y="985042"/>
                <a:ext cx="131400" cy="13248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8595B5E5-42F1-C472-23CE-AEE9B3EC146D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376118" y="967042"/>
                  <a:ext cx="167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0ECB46C3-3AF5-406C-032A-02FD3A8CF08B}"/>
                    </a:ext>
                  </a:extLst>
                </p14:cNvPr>
                <p14:cNvContentPartPr/>
                <p14:nvPr/>
              </p14:nvContentPartPr>
              <p14:xfrm>
                <a:off x="603638" y="1037602"/>
                <a:ext cx="120600" cy="10728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0ECB46C3-3AF5-406C-032A-02FD3A8CF08B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585998" y="1019962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66631B7-97B2-1843-A046-6615676AF39D}"/>
                    </a:ext>
                  </a:extLst>
                </p14:cNvPr>
                <p14:cNvContentPartPr/>
                <p14:nvPr/>
              </p14:nvContentPartPr>
              <p14:xfrm>
                <a:off x="783638" y="921322"/>
                <a:ext cx="151560" cy="25596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66631B7-97B2-1843-A046-6615676AF39D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765638" y="903682"/>
                  <a:ext cx="18720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1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E8F1290A-F3DE-FC35-E707-8719B6BDE3E4}"/>
                  </a:ext>
                </a:extLst>
              </p14:cNvPr>
              <p14:cNvContentPartPr/>
              <p14:nvPr/>
            </p14:nvContentPartPr>
            <p14:xfrm>
              <a:off x="1153718" y="885322"/>
              <a:ext cx="201960" cy="289080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E8F1290A-F3DE-FC35-E707-8719B6BDE3E4}"/>
                  </a:ext>
                </a:extLst>
              </p:cNvPr>
              <p:cNvPicPr/>
              <p:nvPr/>
            </p:nvPicPr>
            <p:blipFill>
              <a:blip r:embed="rId962"/>
              <a:stretch>
                <a:fillRect/>
              </a:stretch>
            </p:blipFill>
            <p:spPr>
              <a:xfrm>
                <a:off x="1136078" y="867322"/>
                <a:ext cx="23760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2" name="Group 701">
            <a:extLst>
              <a:ext uri="{FF2B5EF4-FFF2-40B4-BE49-F238E27FC236}">
                <a16:creationId xmlns:a16="http://schemas.microsoft.com/office/drawing/2014/main" id="{AE511EA0-D884-A75B-C8FD-1C824121F795}"/>
              </a:ext>
            </a:extLst>
          </p:cNvPr>
          <p:cNvGrpSpPr/>
          <p:nvPr/>
        </p:nvGrpSpPr>
        <p:grpSpPr>
          <a:xfrm>
            <a:off x="213398" y="1478242"/>
            <a:ext cx="464400" cy="218160"/>
            <a:chOff x="213398" y="1478242"/>
            <a:chExt cx="46440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C1695ABB-401F-39FE-8F4C-7A2B98B05402}"/>
                    </a:ext>
                  </a:extLst>
                </p14:cNvPr>
                <p14:cNvContentPartPr/>
                <p14:nvPr/>
              </p14:nvContentPartPr>
              <p14:xfrm>
                <a:off x="213398" y="1478242"/>
                <a:ext cx="91440" cy="17820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C1695ABB-401F-39FE-8F4C-7A2B98B05402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95758" y="1460602"/>
                  <a:ext cx="12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51C32023-0A79-A1BD-87F2-860DAC0DDEF4}"/>
                    </a:ext>
                  </a:extLst>
                </p14:cNvPr>
                <p14:cNvContentPartPr/>
                <p14:nvPr/>
              </p14:nvContentPartPr>
              <p14:xfrm>
                <a:off x="394478" y="1513162"/>
                <a:ext cx="283320" cy="18324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51C32023-0A79-A1BD-87F2-860DAC0DDEF4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376838" y="1495162"/>
                  <a:ext cx="3189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C13470D4-EAC2-41B4-5659-0063BDC05F48}"/>
              </a:ext>
            </a:extLst>
          </p:cNvPr>
          <p:cNvGrpSpPr/>
          <p:nvPr/>
        </p:nvGrpSpPr>
        <p:grpSpPr>
          <a:xfrm>
            <a:off x="1005758" y="1430722"/>
            <a:ext cx="781200" cy="246240"/>
            <a:chOff x="1005758" y="1430722"/>
            <a:chExt cx="7812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0F13D3A2-A7B6-95FF-F67A-CC13C4112823}"/>
                    </a:ext>
                  </a:extLst>
                </p14:cNvPr>
                <p14:cNvContentPartPr/>
                <p14:nvPr/>
              </p14:nvContentPartPr>
              <p14:xfrm>
                <a:off x="1005758" y="1481842"/>
                <a:ext cx="134280" cy="19512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0F13D3A2-A7B6-95FF-F67A-CC13C4112823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987758" y="1464202"/>
                  <a:ext cx="169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92D20492-3A77-B01A-A1B8-51554AC492F8}"/>
                    </a:ext>
                  </a:extLst>
                </p14:cNvPr>
                <p14:cNvContentPartPr/>
                <p14:nvPr/>
              </p14:nvContentPartPr>
              <p14:xfrm>
                <a:off x="1230398" y="1547362"/>
                <a:ext cx="120960" cy="9000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92D20492-3A77-B01A-A1B8-51554AC492F8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212758" y="1529722"/>
                  <a:ext cx="156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62E03119-805C-2C4E-8B36-8BE059098E5D}"/>
                    </a:ext>
                  </a:extLst>
                </p14:cNvPr>
                <p14:cNvContentPartPr/>
                <p14:nvPr/>
              </p14:nvContentPartPr>
              <p14:xfrm>
                <a:off x="1446038" y="1430722"/>
                <a:ext cx="43560" cy="19836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62E03119-805C-2C4E-8B36-8BE059098E5D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428038" y="1413082"/>
                  <a:ext cx="79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1A1833A4-8C43-B7B8-4501-A86C5B8992DC}"/>
                    </a:ext>
                  </a:extLst>
                </p14:cNvPr>
                <p14:cNvContentPartPr/>
                <p14:nvPr/>
              </p14:nvContentPartPr>
              <p14:xfrm>
                <a:off x="1411118" y="1435042"/>
                <a:ext cx="375840" cy="13896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1A1833A4-8C43-B7B8-4501-A86C5B8992DC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393118" y="1417402"/>
                  <a:ext cx="4114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7A246C9D-5856-02D6-D690-147EA37503AF}"/>
              </a:ext>
            </a:extLst>
          </p:cNvPr>
          <p:cNvGrpSpPr/>
          <p:nvPr/>
        </p:nvGrpSpPr>
        <p:grpSpPr>
          <a:xfrm>
            <a:off x="264518" y="1962802"/>
            <a:ext cx="654480" cy="302040"/>
            <a:chOff x="264518" y="1962802"/>
            <a:chExt cx="6544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1FD44405-A046-7207-437A-89BEBF6EEF1B}"/>
                    </a:ext>
                  </a:extLst>
                </p14:cNvPr>
                <p14:cNvContentPartPr/>
                <p14:nvPr/>
              </p14:nvContentPartPr>
              <p14:xfrm>
                <a:off x="266678" y="2061802"/>
                <a:ext cx="12960" cy="20304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1FD44405-A046-7207-437A-89BEBF6EEF1B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249038" y="2043802"/>
                  <a:ext cx="48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4A103EE-5AC6-2F9C-C8EC-1DA2BFB1781C}"/>
                    </a:ext>
                  </a:extLst>
                </p14:cNvPr>
                <p14:cNvContentPartPr/>
                <p14:nvPr/>
              </p14:nvContentPartPr>
              <p14:xfrm>
                <a:off x="264518" y="2061082"/>
                <a:ext cx="214920" cy="15120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4A103EE-5AC6-2F9C-C8EC-1DA2BFB1781C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246518" y="2043442"/>
                  <a:ext cx="250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78294935-393D-2D9B-3FFF-2664D90C3884}"/>
                    </a:ext>
                  </a:extLst>
                </p14:cNvPr>
                <p14:cNvContentPartPr/>
                <p14:nvPr/>
              </p14:nvContentPartPr>
              <p14:xfrm>
                <a:off x="548558" y="1962802"/>
                <a:ext cx="370440" cy="26280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78294935-393D-2D9B-3FFF-2664D90C3884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530918" y="1945162"/>
                  <a:ext cx="406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C7E73D98-5667-6D90-D1FC-6DE087C16C64}"/>
                    </a:ext>
                  </a:extLst>
                </p14:cNvPr>
                <p14:cNvContentPartPr/>
                <p14:nvPr/>
              </p14:nvContentPartPr>
              <p14:xfrm>
                <a:off x="820718" y="2012482"/>
                <a:ext cx="45720" cy="21492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C7E73D98-5667-6D90-D1FC-6DE087C16C64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803078" y="1994482"/>
                  <a:ext cx="813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256FF616-135D-3944-A4A8-4217E2C30B2B}"/>
              </a:ext>
            </a:extLst>
          </p:cNvPr>
          <p:cNvGrpSpPr/>
          <p:nvPr/>
        </p:nvGrpSpPr>
        <p:grpSpPr>
          <a:xfrm>
            <a:off x="1158398" y="1896202"/>
            <a:ext cx="828000" cy="232920"/>
            <a:chOff x="1158398" y="1896202"/>
            <a:chExt cx="8280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CB2D9F98-DADE-5C53-30DC-A59751155D23}"/>
                    </a:ext>
                  </a:extLst>
                </p14:cNvPr>
                <p14:cNvContentPartPr/>
                <p14:nvPr/>
              </p14:nvContentPartPr>
              <p14:xfrm>
                <a:off x="1158398" y="1933282"/>
                <a:ext cx="186840" cy="19584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CB2D9F98-DADE-5C53-30DC-A59751155D23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140758" y="1915282"/>
                  <a:ext cx="22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3551970-5794-A756-0740-5D64DA38CEA9}"/>
                    </a:ext>
                  </a:extLst>
                </p14:cNvPr>
                <p14:cNvContentPartPr/>
                <p14:nvPr/>
              </p14:nvContentPartPr>
              <p14:xfrm>
                <a:off x="1434158" y="1896202"/>
                <a:ext cx="379440" cy="2138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3551970-5794-A756-0740-5D64DA38CEA9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416518" y="1878562"/>
                  <a:ext cx="415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B2B0A205-5C9F-F14B-C51F-38DFEAED22B1}"/>
                    </a:ext>
                  </a:extLst>
                </p14:cNvPr>
                <p14:cNvContentPartPr/>
                <p14:nvPr/>
              </p14:nvContentPartPr>
              <p14:xfrm>
                <a:off x="1977398" y="2083402"/>
                <a:ext cx="9000" cy="36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B2B0A205-5C9F-F14B-C51F-38DFEAED22B1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1959398" y="2065402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9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C1F65E30-B4DF-0EF2-B96C-612A00E7DD32}"/>
                  </a:ext>
                </a:extLst>
              </p14:cNvPr>
              <p14:cNvContentPartPr/>
              <p14:nvPr/>
            </p14:nvContentPartPr>
            <p14:xfrm>
              <a:off x="2768318" y="1193122"/>
              <a:ext cx="740880" cy="729720"/>
            </p14:xfrm>
          </p:contentPart>
        </mc:Choice>
        <mc:Fallback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C1F65E30-B4DF-0EF2-B96C-612A00E7DD32}"/>
                  </a:ext>
                </a:extLst>
              </p:cNvPr>
              <p:cNvPicPr/>
              <p:nvPr/>
            </p:nvPicPr>
            <p:blipFill>
              <a:blip r:embed="rId990"/>
              <a:stretch>
                <a:fillRect/>
              </a:stretch>
            </p:blipFill>
            <p:spPr>
              <a:xfrm>
                <a:off x="2750678" y="1175122"/>
                <a:ext cx="776520" cy="76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4" name="Group 743">
            <a:extLst>
              <a:ext uri="{FF2B5EF4-FFF2-40B4-BE49-F238E27FC236}">
                <a16:creationId xmlns:a16="http://schemas.microsoft.com/office/drawing/2014/main" id="{5F0D972C-095F-6AB2-8695-9233710AF756}"/>
              </a:ext>
            </a:extLst>
          </p:cNvPr>
          <p:cNvGrpSpPr/>
          <p:nvPr/>
        </p:nvGrpSpPr>
        <p:grpSpPr>
          <a:xfrm>
            <a:off x="226358" y="2438362"/>
            <a:ext cx="753120" cy="336240"/>
            <a:chOff x="226358" y="2438362"/>
            <a:chExt cx="7531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1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3B6DA75-A4F7-4148-1646-31C8291F070F}"/>
                    </a:ext>
                  </a:extLst>
                </p14:cNvPr>
                <p14:cNvContentPartPr/>
                <p14:nvPr/>
              </p14:nvContentPartPr>
              <p14:xfrm>
                <a:off x="226358" y="2582362"/>
                <a:ext cx="56880" cy="16020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3B6DA75-A4F7-4148-1646-31C8291F070F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208358" y="2564722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3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C0A3C28E-890A-D71F-F6CE-80228143649A}"/>
                    </a:ext>
                  </a:extLst>
                </p14:cNvPr>
                <p14:cNvContentPartPr/>
                <p14:nvPr/>
              </p14:nvContentPartPr>
              <p14:xfrm>
                <a:off x="377558" y="2560042"/>
                <a:ext cx="196200" cy="21456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C0A3C28E-890A-D71F-F6CE-80228143649A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359918" y="2542042"/>
                  <a:ext cx="231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5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93B32CF-2A64-2751-10D1-015092396737}"/>
                    </a:ext>
                  </a:extLst>
                </p14:cNvPr>
                <p14:cNvContentPartPr/>
                <p14:nvPr/>
              </p14:nvContentPartPr>
              <p14:xfrm>
                <a:off x="508598" y="2438362"/>
                <a:ext cx="222120" cy="32184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93B32CF-2A64-2751-10D1-015092396737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490958" y="2420362"/>
                  <a:ext cx="257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7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458B59D7-CDBD-FB82-4916-F99711C17A66}"/>
                    </a:ext>
                  </a:extLst>
                </p14:cNvPr>
                <p14:cNvContentPartPr/>
                <p14:nvPr/>
              </p14:nvContentPartPr>
              <p14:xfrm>
                <a:off x="796238" y="2583802"/>
                <a:ext cx="29160" cy="9216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458B59D7-CDBD-FB82-4916-F99711C17A66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778598" y="2565802"/>
                  <a:ext cx="64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9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6DFD920C-332F-C5F4-1B37-DB188265F87C}"/>
                    </a:ext>
                  </a:extLst>
                </p14:cNvPr>
                <p14:cNvContentPartPr/>
                <p14:nvPr/>
              </p14:nvContentPartPr>
              <p14:xfrm>
                <a:off x="888038" y="2593522"/>
                <a:ext cx="91440" cy="6696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6DFD920C-332F-C5F4-1B37-DB188265F87C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870038" y="2575882"/>
                  <a:ext cx="12708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1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73FD5683-D684-A4D0-B4D8-7C72C3BD7B58}"/>
                  </a:ext>
                </a:extLst>
              </p14:cNvPr>
              <p14:cNvContentPartPr/>
              <p14:nvPr/>
            </p14:nvContentPartPr>
            <p14:xfrm>
              <a:off x="1316078" y="2341882"/>
              <a:ext cx="295560" cy="224280"/>
            </p14:xfrm>
          </p:contentPart>
        </mc:Choice>
        <mc:Fallback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73FD5683-D684-A4D0-B4D8-7C72C3BD7B58}"/>
                  </a:ext>
                </a:extLst>
              </p:cNvPr>
              <p:cNvPicPr/>
              <p:nvPr/>
            </p:nvPicPr>
            <p:blipFill>
              <a:blip r:embed="rId1002"/>
              <a:stretch>
                <a:fillRect/>
              </a:stretch>
            </p:blipFill>
            <p:spPr>
              <a:xfrm>
                <a:off x="1298078" y="2323882"/>
                <a:ext cx="3312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7" name="Group 746">
            <a:extLst>
              <a:ext uri="{FF2B5EF4-FFF2-40B4-BE49-F238E27FC236}">
                <a16:creationId xmlns:a16="http://schemas.microsoft.com/office/drawing/2014/main" id="{9898BA2A-18AD-7969-A99C-8F0C9424100E}"/>
              </a:ext>
            </a:extLst>
          </p:cNvPr>
          <p:cNvGrpSpPr/>
          <p:nvPr/>
        </p:nvGrpSpPr>
        <p:grpSpPr>
          <a:xfrm>
            <a:off x="7290278" y="2170162"/>
            <a:ext cx="126360" cy="67680"/>
            <a:chOff x="7290278" y="2170162"/>
            <a:chExt cx="126360" cy="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3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2B32B248-43D1-31C0-D275-173860563BD0}"/>
                    </a:ext>
                  </a:extLst>
                </p14:cNvPr>
                <p14:cNvContentPartPr/>
                <p14:nvPr/>
              </p14:nvContentPartPr>
              <p14:xfrm>
                <a:off x="7290278" y="2170162"/>
                <a:ext cx="117360" cy="504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2B32B248-43D1-31C0-D275-173860563BD0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7272278" y="2152162"/>
                  <a:ext cx="153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5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1D1F904A-222E-A721-0268-43A457BBAC94}"/>
                    </a:ext>
                  </a:extLst>
                </p14:cNvPr>
                <p14:cNvContentPartPr/>
                <p14:nvPr/>
              </p14:nvContentPartPr>
              <p14:xfrm>
                <a:off x="7333118" y="2210122"/>
                <a:ext cx="83520" cy="2772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1D1F904A-222E-A721-0268-43A457BBAC94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7315478" y="2192122"/>
                  <a:ext cx="1191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DA74484D-8F90-2855-DB57-49782AEE4AD9}"/>
              </a:ext>
            </a:extLst>
          </p:cNvPr>
          <p:cNvGrpSpPr/>
          <p:nvPr/>
        </p:nvGrpSpPr>
        <p:grpSpPr>
          <a:xfrm>
            <a:off x="7578998" y="3391936"/>
            <a:ext cx="171000" cy="125346"/>
            <a:chOff x="7578998" y="3391936"/>
            <a:chExt cx="171000" cy="1253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79B9948-1C07-9E2A-7878-5BC9450C9710}"/>
                    </a:ext>
                  </a:extLst>
                </p14:cNvPr>
                <p14:cNvContentPartPr/>
                <p14:nvPr/>
              </p14:nvContentPartPr>
              <p14:xfrm>
                <a:off x="7616798" y="3391936"/>
                <a:ext cx="103680" cy="162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79B9948-1C07-9E2A-7878-5BC9450C9710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7599158" y="3373936"/>
                  <a:ext cx="13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E8CC7EA-B695-6D49-6483-1C59776CB769}"/>
                    </a:ext>
                  </a:extLst>
                </p14:cNvPr>
                <p14:cNvContentPartPr/>
                <p14:nvPr/>
              </p14:nvContentPartPr>
              <p14:xfrm>
                <a:off x="7644158" y="3451696"/>
                <a:ext cx="105840" cy="82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E8CC7EA-B695-6D49-6483-1C59776CB769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7626518" y="3433696"/>
                  <a:ext cx="1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CC4C69B3-EE45-523E-EE8B-A32981B0AA1D}"/>
                    </a:ext>
                  </a:extLst>
                </p14:cNvPr>
                <p14:cNvContentPartPr/>
                <p14:nvPr/>
              </p14:nvContentPartPr>
              <p14:xfrm>
                <a:off x="7590878" y="3491362"/>
                <a:ext cx="127440" cy="2196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CC4C69B3-EE45-523E-EE8B-A32981B0AA1D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7573238" y="3473362"/>
                  <a:ext cx="163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1C2F73-EC7C-2ADD-2ECD-9424EB4FAA4C}"/>
                    </a:ext>
                  </a:extLst>
                </p14:cNvPr>
                <p14:cNvContentPartPr/>
                <p14:nvPr/>
              </p14:nvContentPartPr>
              <p14:xfrm>
                <a:off x="7578998" y="3437362"/>
                <a:ext cx="83520" cy="7992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1C2F73-EC7C-2ADD-2ECD-9424EB4FAA4C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7561358" y="3419362"/>
                  <a:ext cx="1191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8F2A392D-7B52-6D25-9FFB-43C933EDF00F}"/>
              </a:ext>
            </a:extLst>
          </p:cNvPr>
          <p:cNvGrpSpPr/>
          <p:nvPr/>
        </p:nvGrpSpPr>
        <p:grpSpPr>
          <a:xfrm>
            <a:off x="7726238" y="5006962"/>
            <a:ext cx="108000" cy="31680"/>
            <a:chOff x="7726238" y="5006962"/>
            <a:chExt cx="108000" cy="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5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1277774E-1E19-EC83-292E-C0808864BBCB}"/>
                    </a:ext>
                  </a:extLst>
                </p14:cNvPr>
                <p14:cNvContentPartPr/>
                <p14:nvPr/>
              </p14:nvContentPartPr>
              <p14:xfrm>
                <a:off x="7756478" y="5008762"/>
                <a:ext cx="77760" cy="2988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1277774E-1E19-EC83-292E-C0808864BBCB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7738838" y="4990762"/>
                  <a:ext cx="113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7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6B4E3C55-531E-BDD1-63EC-45942F087EE7}"/>
                    </a:ext>
                  </a:extLst>
                </p14:cNvPr>
                <p14:cNvContentPartPr/>
                <p14:nvPr/>
              </p14:nvContentPartPr>
              <p14:xfrm>
                <a:off x="7726238" y="5006962"/>
                <a:ext cx="69840" cy="1800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6B4E3C55-531E-BDD1-63EC-45942F087EE7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7708598" y="4989322"/>
                  <a:ext cx="1054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4FB5B2D2-8AED-68E3-B54C-A0ED583990B5}"/>
              </a:ext>
            </a:extLst>
          </p:cNvPr>
          <p:cNvGrpSpPr/>
          <p:nvPr/>
        </p:nvGrpSpPr>
        <p:grpSpPr>
          <a:xfrm>
            <a:off x="489158" y="6489802"/>
            <a:ext cx="98280" cy="28080"/>
            <a:chOff x="489158" y="6489802"/>
            <a:chExt cx="98280" cy="2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9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F24258A8-EF06-2346-CB7B-27E68C5D633B}"/>
                    </a:ext>
                  </a:extLst>
                </p14:cNvPr>
                <p14:cNvContentPartPr/>
                <p14:nvPr/>
              </p14:nvContentPartPr>
              <p14:xfrm>
                <a:off x="489158" y="6489802"/>
                <a:ext cx="98280" cy="1584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F24258A8-EF06-2346-CB7B-27E68C5D633B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471158" y="6472162"/>
                  <a:ext cx="13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1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4A680F45-7100-9EC8-0471-B07F313B6E82}"/>
                    </a:ext>
                  </a:extLst>
                </p14:cNvPr>
                <p14:cNvContentPartPr/>
                <p14:nvPr/>
              </p14:nvContentPartPr>
              <p14:xfrm>
                <a:off x="516518" y="6514282"/>
                <a:ext cx="60480" cy="360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4A680F45-7100-9EC8-0471-B07F313B6E82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498878" y="6496282"/>
                  <a:ext cx="961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3D08A80A-6B73-0D21-BE8D-EC41F1800433}"/>
              </a:ext>
            </a:extLst>
          </p:cNvPr>
          <p:cNvGrpSpPr/>
          <p:nvPr/>
        </p:nvGrpSpPr>
        <p:grpSpPr>
          <a:xfrm>
            <a:off x="2492918" y="6630562"/>
            <a:ext cx="145440" cy="117000"/>
            <a:chOff x="2492918" y="6630562"/>
            <a:chExt cx="1454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3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E58AC1EA-6433-1B9F-0BEE-94D6AC28A924}"/>
                    </a:ext>
                  </a:extLst>
                </p14:cNvPr>
                <p14:cNvContentPartPr/>
                <p14:nvPr/>
              </p14:nvContentPartPr>
              <p14:xfrm>
                <a:off x="2492918" y="6630562"/>
                <a:ext cx="90360" cy="8352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E58AC1EA-6433-1B9F-0BEE-94D6AC28A924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2475278" y="6612922"/>
                  <a:ext cx="12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8C8CC568-D487-7CA8-A29D-95077E5D929D}"/>
                    </a:ext>
                  </a:extLst>
                </p14:cNvPr>
                <p14:cNvContentPartPr/>
                <p14:nvPr/>
              </p14:nvContentPartPr>
              <p14:xfrm>
                <a:off x="2547998" y="6669802"/>
                <a:ext cx="90360" cy="7776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8C8CC568-D487-7CA8-A29D-95077E5D929D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2529998" y="6652162"/>
                  <a:ext cx="126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B4D1E316-5552-ECC7-A632-9A31047B6E6E}"/>
              </a:ext>
            </a:extLst>
          </p:cNvPr>
          <p:cNvGrpSpPr/>
          <p:nvPr/>
        </p:nvGrpSpPr>
        <p:grpSpPr>
          <a:xfrm>
            <a:off x="2476358" y="779842"/>
            <a:ext cx="2705040" cy="1815774"/>
            <a:chOff x="2476358" y="779842"/>
            <a:chExt cx="2705040" cy="181577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42D1642-51FB-9907-030C-12C5A3FB4B23}"/>
                    </a:ext>
                  </a:extLst>
                </p14:cNvPr>
                <p14:cNvContentPartPr/>
                <p14:nvPr/>
              </p14:nvContentPartPr>
              <p14:xfrm>
                <a:off x="2971358" y="2583016"/>
                <a:ext cx="30600" cy="126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42D1642-51FB-9907-030C-12C5A3FB4B23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2953718" y="2565016"/>
                  <a:ext cx="66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56D27FD-E035-5852-CBD0-5C190F04E1CB}"/>
                    </a:ext>
                  </a:extLst>
                </p14:cNvPr>
                <p14:cNvContentPartPr/>
                <p14:nvPr/>
              </p14:nvContentPartPr>
              <p14:xfrm>
                <a:off x="3037958" y="2403016"/>
                <a:ext cx="151560" cy="1648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56D27FD-E035-5852-CBD0-5C190F04E1CB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3019958" y="2385016"/>
                  <a:ext cx="187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454F344-1EF0-95D4-9416-B791F3F30CE7}"/>
                    </a:ext>
                  </a:extLst>
                </p14:cNvPr>
                <p14:cNvContentPartPr/>
                <p14:nvPr/>
              </p14:nvContentPartPr>
              <p14:xfrm>
                <a:off x="3212198" y="2230576"/>
                <a:ext cx="41040" cy="1396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454F344-1EF0-95D4-9416-B791F3F30CE7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3194198" y="2212576"/>
                  <a:ext cx="76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B0ABC682-CCE2-4784-DC63-C585E17869C0}"/>
                    </a:ext>
                  </a:extLst>
                </p14:cNvPr>
                <p14:cNvContentPartPr/>
                <p14:nvPr/>
              </p14:nvContentPartPr>
              <p14:xfrm>
                <a:off x="3158198" y="1919896"/>
                <a:ext cx="93600" cy="2646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B0ABC682-CCE2-4784-DC63-C585E17869C0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3140558" y="1901896"/>
                  <a:ext cx="129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9F33F01-B5A1-0594-6D1A-BFE57AC6A99C}"/>
                    </a:ext>
                  </a:extLst>
                </p14:cNvPr>
                <p14:cNvContentPartPr/>
                <p14:nvPr/>
              </p14:nvContentPartPr>
              <p14:xfrm>
                <a:off x="3207518" y="1925656"/>
                <a:ext cx="134280" cy="5940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9F33F01-B5A1-0594-6D1A-BFE57AC6A99C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3189518" y="1907656"/>
                  <a:ext cx="169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7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0C7A061-CD50-EDBB-8480-5BA250A8EC64}"/>
                    </a:ext>
                  </a:extLst>
                </p14:cNvPr>
                <p14:cNvContentPartPr/>
                <p14:nvPr/>
              </p14:nvContentPartPr>
              <p14:xfrm>
                <a:off x="2545118" y="2161522"/>
                <a:ext cx="67320" cy="1440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0C7A061-CD50-EDBB-8480-5BA250A8EC64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2527118" y="2143882"/>
                  <a:ext cx="102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9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CF3772A-1946-F593-49E1-7EC94B7A2F41}"/>
                    </a:ext>
                  </a:extLst>
                </p14:cNvPr>
                <p14:cNvContentPartPr/>
                <p14:nvPr/>
              </p14:nvContentPartPr>
              <p14:xfrm>
                <a:off x="2672918" y="2174122"/>
                <a:ext cx="596160" cy="939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CF3772A-1946-F593-49E1-7EC94B7A2F41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2654918" y="2156482"/>
                  <a:ext cx="631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1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82B865FD-4CA0-47C0-02A4-82550EE6482D}"/>
                    </a:ext>
                  </a:extLst>
                </p14:cNvPr>
                <p14:cNvContentPartPr/>
                <p14:nvPr/>
              </p14:nvContentPartPr>
              <p14:xfrm>
                <a:off x="3390398" y="2279242"/>
                <a:ext cx="691560" cy="5832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82B865FD-4CA0-47C0-02A4-82550EE6482D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3372398" y="2261242"/>
                  <a:ext cx="72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3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995C9DD4-20A6-DD5F-96B6-038B226E4B09}"/>
                    </a:ext>
                  </a:extLst>
                </p14:cNvPr>
                <p14:cNvContentPartPr/>
                <p14:nvPr/>
              </p14:nvContentPartPr>
              <p14:xfrm>
                <a:off x="4225598" y="2326402"/>
                <a:ext cx="181440" cy="2412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995C9DD4-20A6-DD5F-96B6-038B226E4B09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4207958" y="2308402"/>
                  <a:ext cx="217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5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76075926-625C-5C47-BA76-4429F985C8A3}"/>
                    </a:ext>
                  </a:extLst>
                </p14:cNvPr>
                <p14:cNvContentPartPr/>
                <p14:nvPr/>
              </p14:nvContentPartPr>
              <p14:xfrm>
                <a:off x="2476358" y="1756882"/>
                <a:ext cx="95400" cy="40284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76075926-625C-5C47-BA76-4429F985C8A3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2458358" y="1738882"/>
                  <a:ext cx="131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7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AD1CC60-9EB8-C2B4-1D93-FD6C83DD612F}"/>
                    </a:ext>
                  </a:extLst>
                </p14:cNvPr>
                <p14:cNvContentPartPr/>
                <p14:nvPr/>
              </p14:nvContentPartPr>
              <p14:xfrm>
                <a:off x="2571398" y="847522"/>
                <a:ext cx="74880" cy="70524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AD1CC60-9EB8-C2B4-1D93-FD6C83DD612F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2553758" y="829522"/>
                  <a:ext cx="1105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9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F3A3E350-D8E7-9510-8A1D-6C63E0C77924}"/>
                    </a:ext>
                  </a:extLst>
                </p14:cNvPr>
                <p14:cNvContentPartPr/>
                <p14:nvPr/>
              </p14:nvContentPartPr>
              <p14:xfrm>
                <a:off x="2715398" y="779842"/>
                <a:ext cx="889560" cy="2988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F3A3E350-D8E7-9510-8A1D-6C63E0C77924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2697398" y="762202"/>
                  <a:ext cx="925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1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2ED7D206-576F-4452-D0FD-167653BDC63B}"/>
                    </a:ext>
                  </a:extLst>
                </p14:cNvPr>
                <p14:cNvContentPartPr/>
                <p14:nvPr/>
              </p14:nvContentPartPr>
              <p14:xfrm>
                <a:off x="3787478" y="1512442"/>
                <a:ext cx="74520" cy="2952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2ED7D206-576F-4452-D0FD-167653BDC63B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3769478" y="1494802"/>
                  <a:ext cx="110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3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CD8F1D5C-8C43-8D5C-B97C-53B8B90FE2EF}"/>
                    </a:ext>
                  </a:extLst>
                </p14:cNvPr>
                <p14:cNvContentPartPr/>
                <p14:nvPr/>
              </p14:nvContentPartPr>
              <p14:xfrm>
                <a:off x="3802958" y="1562122"/>
                <a:ext cx="90360" cy="2988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CD8F1D5C-8C43-8D5C-B97C-53B8B90FE2EF}"/>
                    </a:ext>
                  </a:extLst>
                </p:cNvPr>
                <p:cNvPicPr/>
                <p:nvPr/>
              </p:nvPicPr>
              <p:blipFill>
                <a:blip r:embed="rId1054"/>
                <a:stretch>
                  <a:fillRect/>
                </a:stretch>
              </p:blipFill>
              <p:spPr>
                <a:xfrm>
                  <a:off x="3784958" y="1544122"/>
                  <a:ext cx="126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5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0755018C-6D7C-FD92-E438-9DA3E1DA6818}"/>
                    </a:ext>
                  </a:extLst>
                </p14:cNvPr>
                <p14:cNvContentPartPr/>
                <p14:nvPr/>
              </p14:nvContentPartPr>
              <p14:xfrm>
                <a:off x="3829238" y="1900522"/>
                <a:ext cx="61560" cy="2124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0755018C-6D7C-FD92-E438-9DA3E1DA6818}"/>
                    </a:ext>
                  </a:extLst>
                </p:cNvPr>
                <p:cNvPicPr/>
                <p:nvPr/>
              </p:nvPicPr>
              <p:blipFill>
                <a:blip r:embed="rId1056"/>
                <a:stretch>
                  <a:fillRect/>
                </a:stretch>
              </p:blipFill>
              <p:spPr>
                <a:xfrm>
                  <a:off x="3811238" y="1882882"/>
                  <a:ext cx="97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7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11EFB86D-0FEF-3C90-A47A-0DC7DF5F7F38}"/>
                    </a:ext>
                  </a:extLst>
                </p14:cNvPr>
                <p14:cNvContentPartPr/>
                <p14:nvPr/>
              </p14:nvContentPartPr>
              <p14:xfrm>
                <a:off x="3815558" y="1954522"/>
                <a:ext cx="110520" cy="5040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11EFB86D-0FEF-3C90-A47A-0DC7DF5F7F38}"/>
                    </a:ext>
                  </a:extLst>
                </p:cNvPr>
                <p:cNvPicPr/>
                <p:nvPr/>
              </p:nvPicPr>
              <p:blipFill>
                <a:blip r:embed="rId1058"/>
                <a:stretch>
                  <a:fillRect/>
                </a:stretch>
              </p:blipFill>
              <p:spPr>
                <a:xfrm>
                  <a:off x="3797558" y="1936522"/>
                  <a:ext cx="146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E75B44C-CF52-19DF-9C2B-B5FB5782FCD1}"/>
                    </a:ext>
                  </a:extLst>
                </p14:cNvPr>
                <p14:cNvContentPartPr/>
                <p14:nvPr/>
              </p14:nvContentPartPr>
              <p14:xfrm>
                <a:off x="4362758" y="1355416"/>
                <a:ext cx="360" cy="3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E75B44C-CF52-19DF-9C2B-B5FB5782FCD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44758" y="13374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722CD88-D8BA-E611-9C60-FE6EE90D4F4A}"/>
                    </a:ext>
                  </a:extLst>
                </p14:cNvPr>
                <p14:cNvContentPartPr/>
                <p14:nvPr/>
              </p14:nvContentPartPr>
              <p14:xfrm>
                <a:off x="4349078" y="1250296"/>
                <a:ext cx="149760" cy="2347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722CD88-D8BA-E611-9C60-FE6EE90D4F4A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4331078" y="1232296"/>
                  <a:ext cx="185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35B9E74-9C4A-9699-028D-F701BD2F4780}"/>
                    </a:ext>
                  </a:extLst>
                </p14:cNvPr>
                <p14:cNvContentPartPr/>
                <p14:nvPr/>
              </p14:nvContentPartPr>
              <p14:xfrm>
                <a:off x="4551398" y="1238416"/>
                <a:ext cx="109440" cy="19908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35B9E74-9C4A-9699-028D-F701BD2F4780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4533398" y="1220416"/>
                  <a:ext cx="145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DACFB77-42F1-C730-E0D4-AA127DF76926}"/>
                    </a:ext>
                  </a:extLst>
                </p14:cNvPr>
                <p14:cNvContentPartPr/>
                <p14:nvPr/>
              </p14:nvContentPartPr>
              <p14:xfrm>
                <a:off x="4256918" y="1130776"/>
                <a:ext cx="537480" cy="4744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DACFB77-42F1-C730-E0D4-AA127DF76926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4239278" y="1112776"/>
                  <a:ext cx="5731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6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BB94419F-193B-1A7A-50C9-F7D4EA4C1A47}"/>
                    </a:ext>
                  </a:extLst>
                </p14:cNvPr>
                <p14:cNvContentPartPr/>
                <p14:nvPr/>
              </p14:nvContentPartPr>
              <p14:xfrm>
                <a:off x="4508918" y="1511362"/>
                <a:ext cx="360" cy="36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BB94419F-193B-1A7A-50C9-F7D4EA4C1A4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490918" y="14937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7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FE019EF4-82D8-AB94-77EC-8ECBCC002CB9}"/>
                    </a:ext>
                  </a:extLst>
                </p14:cNvPr>
                <p14:cNvContentPartPr/>
                <p14:nvPr/>
              </p14:nvContentPartPr>
              <p14:xfrm>
                <a:off x="4494878" y="1485802"/>
                <a:ext cx="6120" cy="2124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FE019EF4-82D8-AB94-77EC-8ECBCC002CB9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4477238" y="1468162"/>
                  <a:ext cx="41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9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7D67BA17-B2F3-6F6A-0A20-24FE3DFE7BF6}"/>
                    </a:ext>
                  </a:extLst>
                </p14:cNvPr>
                <p14:cNvContentPartPr/>
                <p14:nvPr/>
              </p14:nvContentPartPr>
              <p14:xfrm>
                <a:off x="4585598" y="1816282"/>
                <a:ext cx="595800" cy="5832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7D67BA17-B2F3-6F6A-0A20-24FE3DFE7BF6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4567598" y="1798642"/>
                  <a:ext cx="631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1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AF7B400B-38D1-6712-2464-D2D0328CF9F4}"/>
                    </a:ext>
                  </a:extLst>
                </p14:cNvPr>
                <p14:cNvContentPartPr/>
                <p14:nvPr/>
              </p14:nvContentPartPr>
              <p14:xfrm>
                <a:off x="4269878" y="1903762"/>
                <a:ext cx="209520" cy="6120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AF7B400B-38D1-6712-2464-D2D0328CF9F4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4251878" y="1886122"/>
                  <a:ext cx="245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3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2ACD794-5A67-82D1-238C-93CE9EAE2902}"/>
                    </a:ext>
                  </a:extLst>
                </p14:cNvPr>
                <p14:cNvContentPartPr/>
                <p14:nvPr/>
              </p14:nvContentPartPr>
              <p14:xfrm>
                <a:off x="4203278" y="1887202"/>
                <a:ext cx="81000" cy="19728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2ACD794-5A67-82D1-238C-93CE9EAE2902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4185638" y="1869562"/>
                  <a:ext cx="116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5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BC0028F1-3131-8A7B-D30C-2B74FF72BFC3}"/>
                    </a:ext>
                  </a:extLst>
                </p14:cNvPr>
                <p14:cNvContentPartPr/>
                <p14:nvPr/>
              </p14:nvContentPartPr>
              <p14:xfrm>
                <a:off x="4322438" y="1746442"/>
                <a:ext cx="261360" cy="22392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BC0028F1-3131-8A7B-D30C-2B74FF72BFC3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4304798" y="1728802"/>
                  <a:ext cx="297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04887CD9-BBF7-F4A8-1844-6FAC7EE0FCDA}"/>
                    </a:ext>
                  </a:extLst>
                </p14:cNvPr>
                <p14:cNvContentPartPr/>
                <p14:nvPr/>
              </p14:nvContentPartPr>
              <p14:xfrm>
                <a:off x="4567958" y="1756882"/>
                <a:ext cx="137880" cy="2599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04887CD9-BBF7-F4A8-1844-6FAC7EE0FCDA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4549958" y="1738882"/>
                  <a:ext cx="173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270CFF1-5DBC-F47A-9D82-79B0C4E44D66}"/>
                    </a:ext>
                  </a:extLst>
                </p14:cNvPr>
                <p14:cNvContentPartPr/>
                <p14:nvPr/>
              </p14:nvContentPartPr>
              <p14:xfrm>
                <a:off x="4597118" y="1871362"/>
                <a:ext cx="225000" cy="2016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270CFF1-5DBC-F47A-9D82-79B0C4E44D66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4579118" y="1853722"/>
                  <a:ext cx="260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9478E049-C471-2622-42F2-9AD4C62A8EF0}"/>
                    </a:ext>
                  </a:extLst>
                </p14:cNvPr>
                <p14:cNvContentPartPr/>
                <p14:nvPr/>
              </p14:nvContentPartPr>
              <p14:xfrm>
                <a:off x="4216238" y="1620082"/>
                <a:ext cx="765720" cy="53964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9478E049-C471-2622-42F2-9AD4C62A8EF0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4198238" y="1602442"/>
                  <a:ext cx="8013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3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A15D1625-4786-BC76-F4B3-9116026725CC}"/>
                    </a:ext>
                  </a:extLst>
                </p14:cNvPr>
                <p14:cNvContentPartPr/>
                <p14:nvPr/>
              </p14:nvContentPartPr>
              <p14:xfrm>
                <a:off x="4524398" y="1770202"/>
                <a:ext cx="1440" cy="36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A15D1625-4786-BC76-F4B3-9116026725CC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4506398" y="1752562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5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E709E800-E3D8-399D-785A-0FB9BE797E2A}"/>
                    </a:ext>
                  </a:extLst>
                </p14:cNvPr>
                <p14:cNvContentPartPr/>
                <p14:nvPr/>
              </p14:nvContentPartPr>
              <p14:xfrm>
                <a:off x="4510358" y="1741402"/>
                <a:ext cx="360" cy="1188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E709E800-E3D8-399D-785A-0FB9BE797E2A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4492718" y="1723762"/>
                  <a:ext cx="36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7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B233B53F-8015-4FC8-B8CE-08B8AF61FF35}"/>
                    </a:ext>
                  </a:extLst>
                </p14:cNvPr>
                <p14:cNvContentPartPr/>
                <p14:nvPr/>
              </p14:nvContentPartPr>
              <p14:xfrm>
                <a:off x="4558598" y="1740682"/>
                <a:ext cx="7200" cy="1692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B233B53F-8015-4FC8-B8CE-08B8AF61FF35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4540958" y="1723042"/>
                  <a:ext cx="4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9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45A09E28-E63E-0F23-4FDE-FA23E6278872}"/>
                    </a:ext>
                  </a:extLst>
                </p14:cNvPr>
                <p14:cNvContentPartPr/>
                <p14:nvPr/>
              </p14:nvContentPartPr>
              <p14:xfrm>
                <a:off x="2787758" y="1183402"/>
                <a:ext cx="735120" cy="73800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45A09E28-E63E-0F23-4FDE-FA23E6278872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2770118" y="1165402"/>
                  <a:ext cx="77076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D5BC0756-DF30-126F-7555-289ED9FB740E}"/>
                    </a:ext>
                  </a:extLst>
                </p14:cNvPr>
                <p14:cNvContentPartPr/>
                <p14:nvPr/>
              </p14:nvContentPartPr>
              <p14:xfrm>
                <a:off x="3594878" y="1545922"/>
                <a:ext cx="360" cy="36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D5BC0756-DF30-126F-7555-289ED9FB740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76878" y="15282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E1DD2449-20D0-1D9D-FBFC-813BE787B1C0}"/>
                    </a:ext>
                  </a:extLst>
                </p14:cNvPr>
                <p14:cNvContentPartPr/>
                <p14:nvPr/>
              </p14:nvContentPartPr>
              <p14:xfrm>
                <a:off x="3613238" y="1920322"/>
                <a:ext cx="7920" cy="432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E1DD2449-20D0-1D9D-FBFC-813BE787B1C0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3595238" y="1902322"/>
                  <a:ext cx="43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E40296A6-4A41-36DC-F698-36274EF42EA6}"/>
                    </a:ext>
                  </a:extLst>
                </p14:cNvPr>
                <p14:cNvContentPartPr/>
                <p14:nvPr/>
              </p14:nvContentPartPr>
              <p14:xfrm>
                <a:off x="3152438" y="2093482"/>
                <a:ext cx="153360" cy="1404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E40296A6-4A41-36DC-F698-36274EF42EA6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3134798" y="2075842"/>
                  <a:ext cx="189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6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8A2E2082-6967-6E7F-4A73-AB04FAB81EE1}"/>
                    </a:ext>
                  </a:extLst>
                </p14:cNvPr>
                <p14:cNvContentPartPr/>
                <p14:nvPr/>
              </p14:nvContentPartPr>
              <p14:xfrm>
                <a:off x="3171158" y="2162962"/>
                <a:ext cx="172080" cy="5580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8A2E2082-6967-6E7F-4A73-AB04FAB81EE1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3153158" y="2144962"/>
                  <a:ext cx="20772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75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DAE263-DB45-4435-BAFE-7058F251E4A4}"/>
              </a:ext>
            </a:extLst>
          </p:cNvPr>
          <p:cNvGrpSpPr/>
          <p:nvPr/>
        </p:nvGrpSpPr>
        <p:grpSpPr>
          <a:xfrm>
            <a:off x="304151" y="339464"/>
            <a:ext cx="9657360" cy="1831026"/>
            <a:chOff x="158678" y="5056936"/>
            <a:chExt cx="9657360" cy="18310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F3653E-3291-6AD0-814A-B26DCF82313A}"/>
                    </a:ext>
                  </a:extLst>
                </p14:cNvPr>
                <p14:cNvContentPartPr/>
                <p14:nvPr/>
              </p14:nvContentPartPr>
              <p14:xfrm>
                <a:off x="168758" y="5106616"/>
                <a:ext cx="136800" cy="20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F3653E-3291-6AD0-814A-B26DCF8231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118" y="5088976"/>
                  <a:ext cx="17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34B132-3774-0181-587E-3C5CFA5F9ECA}"/>
                    </a:ext>
                  </a:extLst>
                </p14:cNvPr>
                <p14:cNvContentPartPr/>
                <p14:nvPr/>
              </p14:nvContentPartPr>
              <p14:xfrm>
                <a:off x="498878" y="5251336"/>
                <a:ext cx="10080" cy="2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34B132-3774-0181-587E-3C5CFA5F9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878" y="5233336"/>
                  <a:ext cx="45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CBB652-5444-E516-D78E-50299CBB7525}"/>
                    </a:ext>
                  </a:extLst>
                </p14:cNvPr>
                <p14:cNvContentPartPr/>
                <p14:nvPr/>
              </p14:nvContentPartPr>
              <p14:xfrm>
                <a:off x="726758" y="5205256"/>
                <a:ext cx="163800" cy="20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CBB652-5444-E516-D78E-50299CBB7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758" y="5187616"/>
                  <a:ext cx="199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87C688-07CC-C580-16CB-87C6550D4E88}"/>
                    </a:ext>
                  </a:extLst>
                </p14:cNvPr>
                <p14:cNvContentPartPr/>
                <p14:nvPr/>
              </p14:nvContentPartPr>
              <p14:xfrm>
                <a:off x="1155158" y="5056936"/>
                <a:ext cx="123840" cy="28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87C688-07CC-C580-16CB-87C6550D4E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7158" y="5039296"/>
                  <a:ext cx="159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8DDC0C-7F75-CE0B-B95A-807FDCC84F50}"/>
                    </a:ext>
                  </a:extLst>
                </p14:cNvPr>
                <p14:cNvContentPartPr/>
                <p14:nvPr/>
              </p14:nvContentPartPr>
              <p14:xfrm>
                <a:off x="1346678" y="5220736"/>
                <a:ext cx="10548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8DDC0C-7F75-CE0B-B95A-807FDCC84F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9038" y="5202736"/>
                  <a:ext cx="141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736E1B-5110-E6C7-9653-CE779046875D}"/>
                    </a:ext>
                  </a:extLst>
                </p14:cNvPr>
                <p14:cNvContentPartPr/>
                <p14:nvPr/>
              </p14:nvContentPartPr>
              <p14:xfrm>
                <a:off x="1491398" y="5196256"/>
                <a:ext cx="109800" cy="12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736E1B-5110-E6C7-9653-CE77904687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3398" y="5178256"/>
                  <a:ext cx="145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DF565A-F14C-5508-78A3-48DD46DBBAB6}"/>
                    </a:ext>
                  </a:extLst>
                </p14:cNvPr>
                <p14:cNvContentPartPr/>
                <p14:nvPr/>
              </p14:nvContentPartPr>
              <p14:xfrm>
                <a:off x="1599758" y="5207416"/>
                <a:ext cx="108360" cy="12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DF565A-F14C-5508-78A3-48DD46DBBA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2118" y="5189776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CC2367-D50E-6D8B-FB0E-85847E44F168}"/>
                    </a:ext>
                  </a:extLst>
                </p14:cNvPr>
                <p14:cNvContentPartPr/>
                <p14:nvPr/>
              </p14:nvContentPartPr>
              <p14:xfrm>
                <a:off x="1846358" y="5184376"/>
                <a:ext cx="9936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CC2367-D50E-6D8B-FB0E-85847E44F1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8358" y="5166376"/>
                  <a:ext cx="13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072189-282E-C25F-8206-842DBA81544B}"/>
                    </a:ext>
                  </a:extLst>
                </p14:cNvPr>
                <p14:cNvContentPartPr/>
                <p14:nvPr/>
              </p14:nvContentPartPr>
              <p14:xfrm>
                <a:off x="1971998" y="5090416"/>
                <a:ext cx="195840" cy="24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072189-282E-C25F-8206-842DBA8154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4358" y="5072776"/>
                  <a:ext cx="231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2E5267-3C5F-1715-9FEC-1E6D3B25C471}"/>
                    </a:ext>
                  </a:extLst>
                </p14:cNvPr>
                <p14:cNvContentPartPr/>
                <p14:nvPr/>
              </p14:nvContentPartPr>
              <p14:xfrm>
                <a:off x="2105198" y="5271136"/>
                <a:ext cx="118440" cy="1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2E5267-3C5F-1715-9FEC-1E6D3B25C4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7198" y="5253496"/>
                  <a:ext cx="154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BE12C0-5180-2303-D059-71F8F44083B1}"/>
                    </a:ext>
                  </a:extLst>
                </p14:cNvPr>
                <p14:cNvContentPartPr/>
                <p14:nvPr/>
              </p14:nvContentPartPr>
              <p14:xfrm>
                <a:off x="2478878" y="5232976"/>
                <a:ext cx="207720" cy="11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BE12C0-5180-2303-D059-71F8F44083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60878" y="5214976"/>
                  <a:ext cx="243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81FCC1-936D-4356-E89F-0BCA23441E4E}"/>
                    </a:ext>
                  </a:extLst>
                </p14:cNvPr>
                <p14:cNvContentPartPr/>
                <p14:nvPr/>
              </p14:nvContentPartPr>
              <p14:xfrm>
                <a:off x="2732678" y="5144776"/>
                <a:ext cx="22680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81FCC1-936D-4356-E89F-0BCA23441E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4678" y="5127136"/>
                  <a:ext cx="262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399100-BBEA-7300-3735-48BF3285DCD4}"/>
                    </a:ext>
                  </a:extLst>
                </p14:cNvPr>
                <p14:cNvContentPartPr/>
                <p14:nvPr/>
              </p14:nvContentPartPr>
              <p14:xfrm>
                <a:off x="2862998" y="5266456"/>
                <a:ext cx="276480" cy="8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399100-BBEA-7300-3735-48BF3285DC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5358" y="5248816"/>
                  <a:ext cx="31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346650-EB60-8193-4765-668111644956}"/>
                    </a:ext>
                  </a:extLst>
                </p14:cNvPr>
                <p14:cNvContentPartPr/>
                <p14:nvPr/>
              </p14:nvContentPartPr>
              <p14:xfrm>
                <a:off x="3164318" y="5087176"/>
                <a:ext cx="168480" cy="25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346650-EB60-8193-4765-6681116449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6318" y="5069536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1ACA8B-D9FC-64CA-9154-6D4D75A9972E}"/>
                    </a:ext>
                  </a:extLst>
                </p14:cNvPr>
                <p14:cNvContentPartPr/>
                <p14:nvPr/>
              </p14:nvContentPartPr>
              <p14:xfrm>
                <a:off x="3500918" y="5282656"/>
                <a:ext cx="118800" cy="6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1ACA8B-D9FC-64CA-9154-6D4D75A997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2918" y="5264656"/>
                  <a:ext cx="154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F1F7D2-6B35-D5C3-AAE9-AEBCD56B3D2C}"/>
                    </a:ext>
                  </a:extLst>
                </p14:cNvPr>
                <p14:cNvContentPartPr/>
                <p14:nvPr/>
              </p14:nvContentPartPr>
              <p14:xfrm>
                <a:off x="3653918" y="5208136"/>
                <a:ext cx="88560" cy="14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F1F7D2-6B35-D5C3-AAE9-AEBCD56B3D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5918" y="5190496"/>
                  <a:ext cx="12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A097F4-1098-296A-C2FA-FD0F56F582AC}"/>
                    </a:ext>
                  </a:extLst>
                </p14:cNvPr>
                <p14:cNvContentPartPr/>
                <p14:nvPr/>
              </p14:nvContentPartPr>
              <p14:xfrm>
                <a:off x="3755798" y="5151976"/>
                <a:ext cx="106920" cy="22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A097F4-1098-296A-C2FA-FD0F56F582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8158" y="5133976"/>
                  <a:ext cx="142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508CEB-ACCC-7EF0-FB15-76CC86F0EFFE}"/>
                    </a:ext>
                  </a:extLst>
                </p14:cNvPr>
                <p14:cNvContentPartPr/>
                <p14:nvPr/>
              </p14:nvContentPartPr>
              <p14:xfrm>
                <a:off x="3719078" y="5239096"/>
                <a:ext cx="266400" cy="1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508CEB-ACCC-7EF0-FB15-76CC86F0EF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1438" y="5221456"/>
                  <a:ext cx="30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FC792D-65AA-B5C2-28BF-570AB1075508}"/>
                    </a:ext>
                  </a:extLst>
                </p14:cNvPr>
                <p14:cNvContentPartPr/>
                <p14:nvPr/>
              </p14:nvContentPartPr>
              <p14:xfrm>
                <a:off x="4041638" y="5270776"/>
                <a:ext cx="193320" cy="17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FC792D-65AA-B5C2-28BF-570AB10755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23998" y="5252776"/>
                  <a:ext cx="228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4D5815-AABE-2AA7-6766-21DF83246CD0}"/>
                    </a:ext>
                  </a:extLst>
                </p14:cNvPr>
                <p14:cNvContentPartPr/>
                <p14:nvPr/>
              </p14:nvContentPartPr>
              <p14:xfrm>
                <a:off x="4362758" y="5288776"/>
                <a:ext cx="179280" cy="8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4D5815-AABE-2AA7-6766-21DF83246C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4758" y="5270776"/>
                  <a:ext cx="214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F9FE66-8BED-5635-3408-53737F70DB3B}"/>
                    </a:ext>
                  </a:extLst>
                </p14:cNvPr>
                <p14:cNvContentPartPr/>
                <p14:nvPr/>
              </p14:nvContentPartPr>
              <p14:xfrm>
                <a:off x="4437998" y="5263576"/>
                <a:ext cx="327600" cy="47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F9FE66-8BED-5635-3408-53737F70DB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0358" y="5245576"/>
                  <a:ext cx="363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D1DC29-A385-0AA1-4D50-37BD7B6FC82F}"/>
                    </a:ext>
                  </a:extLst>
                </p14:cNvPr>
                <p14:cNvContentPartPr/>
                <p14:nvPr/>
              </p14:nvContentPartPr>
              <p14:xfrm>
                <a:off x="742958" y="5595856"/>
                <a:ext cx="90720" cy="11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D1DC29-A385-0AA1-4D50-37BD7B6FC8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5318" y="5577856"/>
                  <a:ext cx="126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CC4C83-2C4C-1F46-AF38-F994225D7A4A}"/>
                    </a:ext>
                  </a:extLst>
                </p14:cNvPr>
                <p14:cNvContentPartPr/>
                <p14:nvPr/>
              </p14:nvContentPartPr>
              <p14:xfrm>
                <a:off x="903878" y="5594776"/>
                <a:ext cx="75960" cy="10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CC4C83-2C4C-1F46-AF38-F994225D7A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6238" y="5576776"/>
                  <a:ext cx="11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2F3042-ABEB-474B-2387-57594F762199}"/>
                    </a:ext>
                  </a:extLst>
                </p14:cNvPr>
                <p14:cNvContentPartPr/>
                <p14:nvPr/>
              </p14:nvContentPartPr>
              <p14:xfrm>
                <a:off x="1074878" y="5419456"/>
                <a:ext cx="108360" cy="238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2F3042-ABEB-474B-2387-57594F7621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6878" y="5401456"/>
                  <a:ext cx="144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EFD370-0908-ABC3-0353-244E6E74A898}"/>
                    </a:ext>
                  </a:extLst>
                </p14:cNvPr>
                <p14:cNvContentPartPr/>
                <p14:nvPr/>
              </p14:nvContentPartPr>
              <p14:xfrm>
                <a:off x="1550438" y="5543296"/>
                <a:ext cx="217440" cy="10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EFD370-0908-ABC3-0353-244E6E74A8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2438" y="5525656"/>
                  <a:ext cx="25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8329ED-0BE9-5C39-815B-EFC85873CD37}"/>
                    </a:ext>
                  </a:extLst>
                </p14:cNvPr>
                <p14:cNvContentPartPr/>
                <p14:nvPr/>
              </p14:nvContentPartPr>
              <p14:xfrm>
                <a:off x="1862918" y="5516656"/>
                <a:ext cx="147960" cy="11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8329ED-0BE9-5C39-815B-EFC85873CD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5278" y="5498656"/>
                  <a:ext cx="18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328AF5-8A11-7B81-8173-CC7AD40F74E9}"/>
                    </a:ext>
                  </a:extLst>
                </p14:cNvPr>
                <p14:cNvContentPartPr/>
                <p14:nvPr/>
              </p14:nvContentPartPr>
              <p14:xfrm>
                <a:off x="2074598" y="5550496"/>
                <a:ext cx="98640" cy="10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328AF5-8A11-7B81-8173-CC7AD40F74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6958" y="5532856"/>
                  <a:ext cx="134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5E7536-5256-388F-6042-B0E2976ED15B}"/>
                    </a:ext>
                  </a:extLst>
                </p14:cNvPr>
                <p14:cNvContentPartPr/>
                <p14:nvPr/>
              </p14:nvContentPartPr>
              <p14:xfrm>
                <a:off x="2272958" y="5446816"/>
                <a:ext cx="70560" cy="18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5E7536-5256-388F-6042-B0E2976ED1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54958" y="5428816"/>
                  <a:ext cx="10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71482F-2EAB-C44F-35D3-793478EBED68}"/>
                    </a:ext>
                  </a:extLst>
                </p14:cNvPr>
                <p14:cNvContentPartPr/>
                <p14:nvPr/>
              </p14:nvContentPartPr>
              <p14:xfrm>
                <a:off x="2537918" y="5448256"/>
                <a:ext cx="151560" cy="18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71482F-2EAB-C44F-35D3-793478EBED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9918" y="5430616"/>
                  <a:ext cx="187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CDFFC1-70E9-E760-2066-B2147ABCC7BE}"/>
                    </a:ext>
                  </a:extLst>
                </p14:cNvPr>
                <p14:cNvContentPartPr/>
                <p14:nvPr/>
              </p14:nvContentPartPr>
              <p14:xfrm>
                <a:off x="2978918" y="5491096"/>
                <a:ext cx="151200" cy="30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CDFFC1-70E9-E760-2066-B2147ABCC7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0918" y="5473096"/>
                  <a:ext cx="186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CD5427-826C-7AA9-FA45-DDE1C393A0E3}"/>
                    </a:ext>
                  </a:extLst>
                </p14:cNvPr>
                <p14:cNvContentPartPr/>
                <p14:nvPr/>
              </p14:nvContentPartPr>
              <p14:xfrm>
                <a:off x="3258638" y="5551576"/>
                <a:ext cx="129600" cy="14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CD5427-826C-7AA9-FA45-DDE1C393A0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40998" y="5533936"/>
                  <a:ext cx="165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FB1C9C-4618-E90B-DE9C-F1C77056C3D1}"/>
                    </a:ext>
                  </a:extLst>
                </p14:cNvPr>
                <p14:cNvContentPartPr/>
                <p14:nvPr/>
              </p14:nvContentPartPr>
              <p14:xfrm>
                <a:off x="3692798" y="5655616"/>
                <a:ext cx="88200" cy="10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FB1C9C-4618-E90B-DE9C-F1C77056C3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5158" y="5637976"/>
                  <a:ext cx="123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2612F-4BF7-1A7B-47C3-7096F4DCA43C}"/>
                    </a:ext>
                  </a:extLst>
                </p14:cNvPr>
                <p14:cNvContentPartPr/>
                <p14:nvPr/>
              </p14:nvContentPartPr>
              <p14:xfrm>
                <a:off x="3770198" y="5677576"/>
                <a:ext cx="41040" cy="8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2612F-4BF7-1A7B-47C3-7096F4DCA4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52198" y="5659576"/>
                  <a:ext cx="7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F39C95-4CEB-A1F6-EA28-D11930F82CBD}"/>
                    </a:ext>
                  </a:extLst>
                </p14:cNvPr>
                <p14:cNvContentPartPr/>
                <p14:nvPr/>
              </p14:nvContentPartPr>
              <p14:xfrm>
                <a:off x="3949118" y="5613136"/>
                <a:ext cx="227880" cy="13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F39C95-4CEB-A1F6-EA28-D11930F82C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31118" y="5595496"/>
                  <a:ext cx="26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E96C7D-C15F-3C5E-440D-5C67CC0AED71}"/>
                    </a:ext>
                  </a:extLst>
                </p14:cNvPr>
                <p14:cNvContentPartPr/>
                <p14:nvPr/>
              </p14:nvContentPartPr>
              <p14:xfrm>
                <a:off x="4662278" y="5583976"/>
                <a:ext cx="193680" cy="15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E96C7D-C15F-3C5E-440D-5C67CC0AED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4638" y="5566336"/>
                  <a:ext cx="229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C05A56-4D62-A4B0-1407-03382548A3DC}"/>
                    </a:ext>
                  </a:extLst>
                </p14:cNvPr>
                <p14:cNvContentPartPr/>
                <p14:nvPr/>
              </p14:nvContentPartPr>
              <p14:xfrm>
                <a:off x="4880078" y="5636896"/>
                <a:ext cx="124920" cy="8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C05A56-4D62-A4B0-1407-03382548A3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62438" y="5619256"/>
                  <a:ext cx="160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E9E7A1-90F8-4287-8168-E009F113CEC7}"/>
                    </a:ext>
                  </a:extLst>
                </p14:cNvPr>
                <p14:cNvContentPartPr/>
                <p14:nvPr/>
              </p14:nvContentPartPr>
              <p14:xfrm>
                <a:off x="5056478" y="5590096"/>
                <a:ext cx="127080" cy="11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E9E7A1-90F8-4287-8168-E009F113CE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38838" y="5572096"/>
                  <a:ext cx="162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3236B6-7D4C-5E3C-53A4-048D7D8DC627}"/>
                    </a:ext>
                  </a:extLst>
                </p14:cNvPr>
                <p14:cNvContentPartPr/>
                <p14:nvPr/>
              </p14:nvContentPartPr>
              <p14:xfrm>
                <a:off x="5217758" y="5562736"/>
                <a:ext cx="177840" cy="13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3236B6-7D4C-5E3C-53A4-048D7D8DC6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9758" y="5544736"/>
                  <a:ext cx="21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54CE22-CB17-D1C2-03F0-81300CABBC15}"/>
                    </a:ext>
                  </a:extLst>
                </p14:cNvPr>
                <p14:cNvContentPartPr/>
                <p14:nvPr/>
              </p14:nvContentPartPr>
              <p14:xfrm>
                <a:off x="809198" y="5884936"/>
                <a:ext cx="52920" cy="84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54CE22-CB17-D1C2-03F0-81300CABBC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198" y="5867296"/>
                  <a:ext cx="88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4D5277-A148-B775-2874-E9548947753A}"/>
                    </a:ext>
                  </a:extLst>
                </p14:cNvPr>
                <p14:cNvContentPartPr/>
                <p14:nvPr/>
              </p14:nvContentPartPr>
              <p14:xfrm>
                <a:off x="899558" y="5878816"/>
                <a:ext cx="135720" cy="11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4D5277-A148-B775-2874-E954894775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1558" y="5860816"/>
                  <a:ext cx="17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8F67CE-B62E-5CD4-28C4-41A353B351BD}"/>
                    </a:ext>
                  </a:extLst>
                </p14:cNvPr>
                <p14:cNvContentPartPr/>
                <p14:nvPr/>
              </p14:nvContentPartPr>
              <p14:xfrm>
                <a:off x="1089998" y="5817976"/>
                <a:ext cx="13320" cy="154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8F67CE-B62E-5CD4-28C4-41A353B351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1998" y="5799976"/>
                  <a:ext cx="48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ED9CBE-1535-B937-5650-11E946F1423C}"/>
                    </a:ext>
                  </a:extLst>
                </p14:cNvPr>
                <p14:cNvContentPartPr/>
                <p14:nvPr/>
              </p14:nvContentPartPr>
              <p14:xfrm>
                <a:off x="1025918" y="5895016"/>
                <a:ext cx="186120" cy="4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ED9CBE-1535-B937-5650-11E946F142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8278" y="5877376"/>
                  <a:ext cx="22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DCF634-56F5-8357-51D7-0B301C93BD4C}"/>
                    </a:ext>
                  </a:extLst>
                </p14:cNvPr>
                <p14:cNvContentPartPr/>
                <p14:nvPr/>
              </p14:nvContentPartPr>
              <p14:xfrm>
                <a:off x="1268918" y="5870896"/>
                <a:ext cx="106200" cy="8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DCF634-56F5-8357-51D7-0B301C93BD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51278" y="5853256"/>
                  <a:ext cx="141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AF1E97-FC4A-C487-C5DF-838362E0E401}"/>
                    </a:ext>
                  </a:extLst>
                </p14:cNvPr>
                <p14:cNvContentPartPr/>
                <p14:nvPr/>
              </p14:nvContentPartPr>
              <p14:xfrm>
                <a:off x="1615238" y="5806816"/>
                <a:ext cx="48240" cy="163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AF1E97-FC4A-C487-C5DF-838362E0E4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97238" y="5788816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255FB6-B2D3-7F18-34C0-9517BB86F0CC}"/>
                    </a:ext>
                  </a:extLst>
                </p14:cNvPr>
                <p14:cNvContentPartPr/>
                <p14:nvPr/>
              </p14:nvContentPartPr>
              <p14:xfrm>
                <a:off x="1649078" y="5793856"/>
                <a:ext cx="346680" cy="18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255FB6-B2D3-7F18-34C0-9517BB86F0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31078" y="5776216"/>
                  <a:ext cx="38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CE5DFB-D0BA-B996-8073-4E85B27FD1DF}"/>
                    </a:ext>
                  </a:extLst>
                </p14:cNvPr>
                <p14:cNvContentPartPr/>
                <p14:nvPr/>
              </p14:nvContentPartPr>
              <p14:xfrm>
                <a:off x="2050118" y="5848576"/>
                <a:ext cx="152280" cy="11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CE5DFB-D0BA-B996-8073-4E85B27FD1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2118" y="5830936"/>
                  <a:ext cx="18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8C32F9B-249D-1BA7-7ADF-68B7E83D4528}"/>
                    </a:ext>
                  </a:extLst>
                </p14:cNvPr>
                <p14:cNvContentPartPr/>
                <p14:nvPr/>
              </p14:nvContentPartPr>
              <p14:xfrm>
                <a:off x="2249918" y="5793136"/>
                <a:ext cx="201600" cy="129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C32F9B-249D-1BA7-7ADF-68B7E83D45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32278" y="5775136"/>
                  <a:ext cx="237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025683-2028-C86E-2591-159AD613EF7F}"/>
                    </a:ext>
                  </a:extLst>
                </p14:cNvPr>
                <p14:cNvContentPartPr/>
                <p14:nvPr/>
              </p14:nvContentPartPr>
              <p14:xfrm>
                <a:off x="526238" y="6293536"/>
                <a:ext cx="163800" cy="11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025683-2028-C86E-2591-159AD613E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8598" y="6275536"/>
                  <a:ext cx="199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67FD4C-9775-00E7-79B0-5C16AB81346D}"/>
                    </a:ext>
                  </a:extLst>
                </p14:cNvPr>
                <p14:cNvContentPartPr/>
                <p14:nvPr/>
              </p14:nvContentPartPr>
              <p14:xfrm>
                <a:off x="872558" y="6337816"/>
                <a:ext cx="540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67FD4C-9775-00E7-79B0-5C16AB8134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4558" y="6319816"/>
                  <a:ext cx="41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557EC9-97FF-5A31-2C2B-A9C692DF6AD3}"/>
                    </a:ext>
                  </a:extLst>
                </p14:cNvPr>
                <p14:cNvContentPartPr/>
                <p14:nvPr/>
              </p14:nvContentPartPr>
              <p14:xfrm>
                <a:off x="966518" y="6277696"/>
                <a:ext cx="107640" cy="6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557EC9-97FF-5A31-2C2B-A9C692DF6A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8518" y="6259696"/>
                  <a:ext cx="143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D51C4F-9F34-B89D-47DC-32CDABE2791D}"/>
                    </a:ext>
                  </a:extLst>
                </p14:cNvPr>
                <p14:cNvContentPartPr/>
                <p14:nvPr/>
              </p14:nvContentPartPr>
              <p14:xfrm>
                <a:off x="1122398" y="6177256"/>
                <a:ext cx="249480" cy="22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D51C4F-9F34-B89D-47DC-32CDABE279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4398" y="6159256"/>
                  <a:ext cx="285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FF20A8-BE22-ED51-772E-DBAB7C669582}"/>
                    </a:ext>
                  </a:extLst>
                </p14:cNvPr>
                <p14:cNvContentPartPr/>
                <p14:nvPr/>
              </p14:nvContentPartPr>
              <p14:xfrm>
                <a:off x="1398518" y="6266896"/>
                <a:ext cx="298440" cy="11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FF20A8-BE22-ED51-772E-DBAB7C6695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0518" y="6249256"/>
                  <a:ext cx="334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132EFC-5406-0AAB-96CC-DF5716932703}"/>
                    </a:ext>
                  </a:extLst>
                </p14:cNvPr>
                <p14:cNvContentPartPr/>
                <p14:nvPr/>
              </p14:nvContentPartPr>
              <p14:xfrm>
                <a:off x="1983878" y="6166816"/>
                <a:ext cx="231840" cy="12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132EFC-5406-0AAB-96CC-DF57169327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65878" y="6148816"/>
                  <a:ext cx="267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C21138-3757-23C5-A00B-D8A3ED7DB2FC}"/>
                    </a:ext>
                  </a:extLst>
                </p14:cNvPr>
                <p14:cNvContentPartPr/>
                <p14:nvPr/>
              </p14:nvContentPartPr>
              <p14:xfrm>
                <a:off x="2311838" y="6121456"/>
                <a:ext cx="93600" cy="13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C21138-3757-23C5-A00B-D8A3ED7DB2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94198" y="6103456"/>
                  <a:ext cx="129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CE623-DB21-572A-6A6B-0ACF648E0D49}"/>
                    </a:ext>
                  </a:extLst>
                </p14:cNvPr>
                <p14:cNvContentPartPr/>
                <p14:nvPr/>
              </p14:nvContentPartPr>
              <p14:xfrm>
                <a:off x="2619998" y="5952256"/>
                <a:ext cx="46800" cy="27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CE623-DB21-572A-6A6B-0ACF648E0D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02358" y="5934256"/>
                  <a:ext cx="8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033E49-D086-9524-AC5F-452DD6285734}"/>
                    </a:ext>
                  </a:extLst>
                </p14:cNvPr>
                <p14:cNvContentPartPr/>
                <p14:nvPr/>
              </p14:nvContentPartPr>
              <p14:xfrm>
                <a:off x="2595518" y="6102736"/>
                <a:ext cx="245160" cy="11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033E49-D086-9524-AC5F-452DD62857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77878" y="6085096"/>
                  <a:ext cx="280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21B751-A242-3CFD-5C47-C9B3E65EE3BA}"/>
                    </a:ext>
                  </a:extLst>
                </p14:cNvPr>
                <p14:cNvContentPartPr/>
                <p14:nvPr/>
              </p14:nvContentPartPr>
              <p14:xfrm>
                <a:off x="2875598" y="5909056"/>
                <a:ext cx="373680" cy="32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21B751-A242-3CFD-5C47-C9B3E65EE3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57958" y="5891056"/>
                  <a:ext cx="409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E8FB26-89AF-76C5-C0BF-FB0B9B0B5940}"/>
                    </a:ext>
                  </a:extLst>
                </p14:cNvPr>
                <p14:cNvContentPartPr/>
                <p14:nvPr/>
              </p14:nvContentPartPr>
              <p14:xfrm>
                <a:off x="3622958" y="6122896"/>
                <a:ext cx="111240" cy="13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E8FB26-89AF-76C5-C0BF-FB0B9B0B59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04958" y="6105256"/>
                  <a:ext cx="14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4FEFE9-FAC5-4D03-4080-2E096C4DFF56}"/>
                    </a:ext>
                  </a:extLst>
                </p14:cNvPr>
                <p14:cNvContentPartPr/>
                <p14:nvPr/>
              </p14:nvContentPartPr>
              <p14:xfrm>
                <a:off x="3616118" y="6146296"/>
                <a:ext cx="154080" cy="114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4FEFE9-FAC5-4D03-4080-2E096C4DFF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98118" y="6128656"/>
                  <a:ext cx="189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ADAF9A-6289-E563-43CA-E905D25F39CF}"/>
                    </a:ext>
                  </a:extLst>
                </p14:cNvPr>
                <p14:cNvContentPartPr/>
                <p14:nvPr/>
              </p14:nvContentPartPr>
              <p14:xfrm>
                <a:off x="3902318" y="6141256"/>
                <a:ext cx="243720" cy="11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ADAF9A-6289-E563-43CA-E905D25F39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84318" y="6123256"/>
                  <a:ext cx="27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3F904-1F19-BB57-175C-9A2F90DE9F61}"/>
                    </a:ext>
                  </a:extLst>
                </p14:cNvPr>
                <p14:cNvContentPartPr/>
                <p14:nvPr/>
              </p14:nvContentPartPr>
              <p14:xfrm>
                <a:off x="4312358" y="6087976"/>
                <a:ext cx="198720" cy="437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3F904-1F19-BB57-175C-9A2F90DE9F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94358" y="6070336"/>
                  <a:ext cx="234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5DAB52-073C-ADF9-9C95-6F01BEA0E28D}"/>
                    </a:ext>
                  </a:extLst>
                </p14:cNvPr>
                <p14:cNvContentPartPr/>
                <p14:nvPr/>
              </p14:nvContentPartPr>
              <p14:xfrm>
                <a:off x="4738598" y="6156016"/>
                <a:ext cx="41040" cy="29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5DAB52-073C-ADF9-9C95-6F01BEA0E2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20598" y="6138016"/>
                  <a:ext cx="76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FD51C1-89D9-8A4E-AEBB-214A66CD34EB}"/>
                    </a:ext>
                  </a:extLst>
                </p14:cNvPr>
                <p14:cNvContentPartPr/>
                <p14:nvPr/>
              </p14:nvContentPartPr>
              <p14:xfrm>
                <a:off x="904958" y="6531856"/>
                <a:ext cx="154080" cy="14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FD51C1-89D9-8A4E-AEBB-214A66CD34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7318" y="6514216"/>
                  <a:ext cx="189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359B23-010A-393F-E22E-356FC457DB76}"/>
                    </a:ext>
                  </a:extLst>
                </p14:cNvPr>
                <p14:cNvContentPartPr/>
                <p14:nvPr/>
              </p14:nvContentPartPr>
              <p14:xfrm>
                <a:off x="1060478" y="6542656"/>
                <a:ext cx="120960" cy="15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359B23-010A-393F-E22E-356FC457DB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2838" y="6524656"/>
                  <a:ext cx="156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02172A-335F-9DDA-15CF-7F9D069916CA}"/>
                    </a:ext>
                  </a:extLst>
                </p14:cNvPr>
                <p14:cNvContentPartPr/>
                <p14:nvPr/>
              </p14:nvContentPartPr>
              <p14:xfrm>
                <a:off x="1258118" y="6502336"/>
                <a:ext cx="33840" cy="20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02172A-335F-9DDA-15CF-7F9D069916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40118" y="6484696"/>
                  <a:ext cx="6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AAEB60-EFAD-0CE2-FE72-EC94EACF6E0E}"/>
                    </a:ext>
                  </a:extLst>
                </p14:cNvPr>
                <p14:cNvContentPartPr/>
                <p14:nvPr/>
              </p14:nvContentPartPr>
              <p14:xfrm>
                <a:off x="1209878" y="6598456"/>
                <a:ext cx="258120" cy="9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AAEB60-EFAD-0CE2-FE72-EC94EACF6E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2238" y="6580456"/>
                  <a:ext cx="293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76D8BE-7179-F4DA-E0AD-CCA930650C6F}"/>
                    </a:ext>
                  </a:extLst>
                </p14:cNvPr>
                <p14:cNvContentPartPr/>
                <p14:nvPr/>
              </p14:nvContentPartPr>
              <p14:xfrm>
                <a:off x="1513718" y="6585856"/>
                <a:ext cx="87480" cy="83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76D8BE-7179-F4DA-E0AD-CCA930650C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95718" y="6567856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1B8E00-4D1C-90D9-83F1-0EAC4DDA126A}"/>
                    </a:ext>
                  </a:extLst>
                </p14:cNvPr>
                <p14:cNvContentPartPr/>
                <p14:nvPr/>
              </p14:nvContentPartPr>
              <p14:xfrm>
                <a:off x="1637558" y="6581176"/>
                <a:ext cx="145440" cy="83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1B8E00-4D1C-90D9-83F1-0EAC4DDA12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19918" y="6563176"/>
                  <a:ext cx="181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B78A8E-1C6B-4711-B2F2-0821701489AD}"/>
                    </a:ext>
                  </a:extLst>
                </p14:cNvPr>
                <p14:cNvContentPartPr/>
                <p14:nvPr/>
              </p14:nvContentPartPr>
              <p14:xfrm>
                <a:off x="2158118" y="6512776"/>
                <a:ext cx="317520" cy="176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B78A8E-1C6B-4711-B2F2-0821701489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0118" y="6494776"/>
                  <a:ext cx="353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C5C392-B9E7-C4B3-A76A-7B435DDF9E28}"/>
                    </a:ext>
                  </a:extLst>
                </p14:cNvPr>
                <p14:cNvContentPartPr/>
                <p14:nvPr/>
              </p14:nvContentPartPr>
              <p14:xfrm>
                <a:off x="6180038" y="5477416"/>
                <a:ext cx="181080" cy="19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C5C392-B9E7-C4B3-A76A-7B435DDF9E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2038" y="5459416"/>
                  <a:ext cx="216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730B76-3EEB-AE1A-D994-24DA146E7679}"/>
                    </a:ext>
                  </a:extLst>
                </p14:cNvPr>
                <p14:cNvContentPartPr/>
                <p14:nvPr/>
              </p14:nvContentPartPr>
              <p14:xfrm>
                <a:off x="6476678" y="5602336"/>
                <a:ext cx="45000" cy="3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730B76-3EEB-AE1A-D994-24DA146E76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58678" y="5584336"/>
                  <a:ext cx="80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BDA260-3DCE-EB2A-3C8D-1CFAAF9C7083}"/>
                    </a:ext>
                  </a:extLst>
                </p14:cNvPr>
                <p14:cNvContentPartPr/>
                <p14:nvPr/>
              </p14:nvContentPartPr>
              <p14:xfrm>
                <a:off x="6749918" y="5558416"/>
                <a:ext cx="136800" cy="12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BDA260-3DCE-EB2A-3C8D-1CFAAF9C70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31918" y="5540776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4CBC92-F6EB-FCD6-8783-9F8EC5D9567B}"/>
                    </a:ext>
                  </a:extLst>
                </p14:cNvPr>
                <p14:cNvContentPartPr/>
                <p14:nvPr/>
              </p14:nvContentPartPr>
              <p14:xfrm>
                <a:off x="6894278" y="5423416"/>
                <a:ext cx="394920" cy="25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4CBC92-F6EB-FCD6-8783-9F8EC5D956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6638" y="5405776"/>
                  <a:ext cx="430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261EE2-A518-FF43-1501-E0545A8E438D}"/>
                    </a:ext>
                  </a:extLst>
                </p14:cNvPr>
                <p14:cNvContentPartPr/>
                <p14:nvPr/>
              </p14:nvContentPartPr>
              <p14:xfrm>
                <a:off x="5461478" y="5901496"/>
                <a:ext cx="429840" cy="18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261EE2-A518-FF43-1501-E0545A8E43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43838" y="5883856"/>
                  <a:ext cx="465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C3AB780-08A2-4477-A97C-41AC9DE517B3}"/>
                    </a:ext>
                  </a:extLst>
                </p14:cNvPr>
                <p14:cNvContentPartPr/>
                <p14:nvPr/>
              </p14:nvContentPartPr>
              <p14:xfrm>
                <a:off x="5871158" y="5966296"/>
                <a:ext cx="107640" cy="154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C3AB780-08A2-4477-A97C-41AC9DE517B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3158" y="5948656"/>
                  <a:ext cx="143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FD6515-CA87-42EA-5A8F-838741E73801}"/>
                    </a:ext>
                  </a:extLst>
                </p14:cNvPr>
                <p14:cNvContentPartPr/>
                <p14:nvPr/>
              </p14:nvContentPartPr>
              <p14:xfrm>
                <a:off x="6043238" y="5970256"/>
                <a:ext cx="116640" cy="10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FD6515-CA87-42EA-5A8F-838741E738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25598" y="5952616"/>
                  <a:ext cx="152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CC7AFA-7898-904D-20E2-E344C4ADA310}"/>
                    </a:ext>
                  </a:extLst>
                </p14:cNvPr>
                <p14:cNvContentPartPr/>
                <p14:nvPr/>
              </p14:nvContentPartPr>
              <p14:xfrm>
                <a:off x="6230438" y="5870176"/>
                <a:ext cx="142920" cy="26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CC7AFA-7898-904D-20E2-E344C4ADA3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12438" y="5852536"/>
                  <a:ext cx="178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7A9FC2-44E0-4329-6E4A-AEC21387909F}"/>
                    </a:ext>
                  </a:extLst>
                </p14:cNvPr>
                <p14:cNvContentPartPr/>
                <p14:nvPr/>
              </p14:nvContentPartPr>
              <p14:xfrm>
                <a:off x="6343478" y="6009496"/>
                <a:ext cx="136800" cy="15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7A9FC2-44E0-4329-6E4A-AEC2138790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5838" y="5991496"/>
                  <a:ext cx="172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354DED1-6954-C707-C828-921C4244ACA5}"/>
                    </a:ext>
                  </a:extLst>
                </p14:cNvPr>
                <p14:cNvContentPartPr/>
                <p14:nvPr/>
              </p14:nvContentPartPr>
              <p14:xfrm>
                <a:off x="6588278" y="5884576"/>
                <a:ext cx="502920" cy="21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54DED1-6954-C707-C828-921C4244ACA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70278" y="5866576"/>
                  <a:ext cx="538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A92BEF-E62C-B843-5E6A-E9E53387CC67}"/>
                    </a:ext>
                  </a:extLst>
                </p14:cNvPr>
                <p14:cNvContentPartPr/>
                <p14:nvPr/>
              </p14:nvContentPartPr>
              <p14:xfrm>
                <a:off x="7012718" y="5861176"/>
                <a:ext cx="409680" cy="21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A92BEF-E62C-B843-5E6A-E9E53387CC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95078" y="5843536"/>
                  <a:ext cx="445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6E0E9-649B-6C85-9709-3C66EA08859C}"/>
                    </a:ext>
                  </a:extLst>
                </p14:cNvPr>
                <p14:cNvContentPartPr/>
                <p14:nvPr/>
              </p14:nvContentPartPr>
              <p14:xfrm>
                <a:off x="7554878" y="5936776"/>
                <a:ext cx="163080" cy="8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6E0E9-649B-6C85-9709-3C66EA0885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36878" y="5919136"/>
                  <a:ext cx="198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F2B823-8A5A-BA89-867A-CC7A012AAEFF}"/>
                    </a:ext>
                  </a:extLst>
                </p14:cNvPr>
                <p14:cNvContentPartPr/>
                <p14:nvPr/>
              </p14:nvContentPartPr>
              <p14:xfrm>
                <a:off x="7742078" y="5901136"/>
                <a:ext cx="117360" cy="13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F2B823-8A5A-BA89-867A-CC7A012AAE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24438" y="5883136"/>
                  <a:ext cx="153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7AE412A-080E-3465-55D2-C511D4198ACF}"/>
                    </a:ext>
                  </a:extLst>
                </p14:cNvPr>
                <p14:cNvContentPartPr/>
                <p14:nvPr/>
              </p14:nvContentPartPr>
              <p14:xfrm>
                <a:off x="7906598" y="5821936"/>
                <a:ext cx="117360" cy="171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7AE412A-080E-3465-55D2-C511D4198A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8598" y="5804296"/>
                  <a:ext cx="153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0D6F1F-E02A-0E68-0477-0D19F6F40123}"/>
                    </a:ext>
                  </a:extLst>
                </p14:cNvPr>
                <p14:cNvContentPartPr/>
                <p14:nvPr/>
              </p14:nvContentPartPr>
              <p14:xfrm>
                <a:off x="7916678" y="5834536"/>
                <a:ext cx="311760" cy="146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0D6F1F-E02A-0E68-0477-0D19F6F401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98678" y="5816536"/>
                  <a:ext cx="347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C2786F-0105-BBF3-3696-68812BA30702}"/>
                    </a:ext>
                  </a:extLst>
                </p14:cNvPr>
                <p14:cNvContentPartPr/>
                <p14:nvPr/>
              </p14:nvContentPartPr>
              <p14:xfrm>
                <a:off x="5367158" y="6234136"/>
                <a:ext cx="117000" cy="19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C2786F-0105-BBF3-3696-68812BA307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49518" y="6216496"/>
                  <a:ext cx="15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70F4A3-B886-DA7C-73BB-060F2A79E597}"/>
                    </a:ext>
                  </a:extLst>
                </p14:cNvPr>
                <p14:cNvContentPartPr/>
                <p14:nvPr/>
              </p14:nvContentPartPr>
              <p14:xfrm>
                <a:off x="5376878" y="6308296"/>
                <a:ext cx="151200" cy="10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70F4A3-B886-DA7C-73BB-060F2A79E5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9238" y="6290296"/>
                  <a:ext cx="186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6A2C03-9258-2EF7-18E0-5D7560D876E8}"/>
                    </a:ext>
                  </a:extLst>
                </p14:cNvPr>
                <p14:cNvContentPartPr/>
                <p14:nvPr/>
              </p14:nvContentPartPr>
              <p14:xfrm>
                <a:off x="5698358" y="6270856"/>
                <a:ext cx="204840" cy="10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6A2C03-9258-2EF7-18E0-5D7560D876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80718" y="6252856"/>
                  <a:ext cx="24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2CA8AF2-32D7-4149-A745-1E1D4DEF9249}"/>
                    </a:ext>
                  </a:extLst>
                </p14:cNvPr>
                <p14:cNvContentPartPr/>
                <p14:nvPr/>
              </p14:nvContentPartPr>
              <p14:xfrm>
                <a:off x="5963678" y="6263296"/>
                <a:ext cx="154800" cy="33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2CA8AF2-32D7-4149-A745-1E1D4DEF92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46038" y="6245656"/>
                  <a:ext cx="190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94AF96-047F-C685-5737-C44F7179BF85}"/>
                    </a:ext>
                  </a:extLst>
                </p14:cNvPr>
                <p14:cNvContentPartPr/>
                <p14:nvPr/>
              </p14:nvContentPartPr>
              <p14:xfrm>
                <a:off x="6315038" y="6410536"/>
                <a:ext cx="20880" cy="2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94AF96-047F-C685-5737-C44F7179BF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97038" y="6392536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459DC7-2D9C-F079-C2E2-D20EB1A61430}"/>
                    </a:ext>
                  </a:extLst>
                </p14:cNvPr>
                <p14:cNvContentPartPr/>
                <p14:nvPr/>
              </p14:nvContentPartPr>
              <p14:xfrm>
                <a:off x="6348518" y="6377416"/>
                <a:ext cx="158760" cy="104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459DC7-2D9C-F079-C2E2-D20EB1A614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30518" y="6359416"/>
                  <a:ext cx="19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1CF7CA-7DEF-D315-DC84-5B4E9A6F3C74}"/>
                    </a:ext>
                  </a:extLst>
                </p14:cNvPr>
                <p14:cNvContentPartPr/>
                <p14:nvPr/>
              </p14:nvContentPartPr>
              <p14:xfrm>
                <a:off x="6565958" y="6412696"/>
                <a:ext cx="109080" cy="89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A1CF7CA-7DEF-D315-DC84-5B4E9A6F3C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48318" y="6395056"/>
                  <a:ext cx="144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EA15FA-3F99-ACF1-2DE7-D43828698B7F}"/>
                    </a:ext>
                  </a:extLst>
                </p14:cNvPr>
                <p14:cNvContentPartPr/>
                <p14:nvPr/>
              </p14:nvContentPartPr>
              <p14:xfrm>
                <a:off x="6749918" y="6289936"/>
                <a:ext cx="146880" cy="21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EA15FA-3F99-ACF1-2DE7-D43828698B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31918" y="6272296"/>
                  <a:ext cx="182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3A83DF-1E07-617C-EBFD-A3C0883A0CFF}"/>
                    </a:ext>
                  </a:extLst>
                </p14:cNvPr>
                <p14:cNvContentPartPr/>
                <p14:nvPr/>
              </p14:nvContentPartPr>
              <p14:xfrm>
                <a:off x="7196318" y="6410896"/>
                <a:ext cx="204120" cy="135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3A83DF-1E07-617C-EBFD-A3C0883A0C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78318" y="6393256"/>
                  <a:ext cx="239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B379A94-0AA3-03DD-2638-31B29B15AAD3}"/>
                    </a:ext>
                  </a:extLst>
                </p14:cNvPr>
                <p14:cNvContentPartPr/>
                <p14:nvPr/>
              </p14:nvContentPartPr>
              <p14:xfrm>
                <a:off x="7433918" y="6359416"/>
                <a:ext cx="7920" cy="2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B379A94-0AA3-03DD-2638-31B29B15AA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16278" y="6341416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69F87E-3E76-6EB3-2583-FE4CE1577570}"/>
                    </a:ext>
                  </a:extLst>
                </p14:cNvPr>
                <p14:cNvContentPartPr/>
                <p14:nvPr/>
              </p14:nvContentPartPr>
              <p14:xfrm>
                <a:off x="7486838" y="6336736"/>
                <a:ext cx="35280" cy="20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69F87E-3E76-6EB3-2583-FE4CE15775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68838" y="6318736"/>
                  <a:ext cx="70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454335-F7E1-6EBC-B131-AEA298697235}"/>
                    </a:ext>
                  </a:extLst>
                </p14:cNvPr>
                <p14:cNvContentPartPr/>
                <p14:nvPr/>
              </p14:nvContentPartPr>
              <p14:xfrm>
                <a:off x="7436438" y="6301456"/>
                <a:ext cx="540720" cy="25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454335-F7E1-6EBC-B131-AEA2986972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8438" y="6283816"/>
                  <a:ext cx="576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6D1EBD1-3198-1FF5-4929-1D0A5269F4F2}"/>
                    </a:ext>
                  </a:extLst>
                </p14:cNvPr>
                <p14:cNvContentPartPr/>
                <p14:nvPr/>
              </p14:nvContentPartPr>
              <p14:xfrm>
                <a:off x="8441558" y="6574336"/>
                <a:ext cx="218520" cy="11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6D1EBD1-3198-1FF5-4929-1D0A5269F4F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3558" y="6556336"/>
                  <a:ext cx="25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5454DD-524B-2A8B-7ABF-CDD30D9FC770}"/>
                    </a:ext>
                  </a:extLst>
                </p14:cNvPr>
                <p14:cNvContentPartPr/>
                <p14:nvPr/>
              </p14:nvContentPartPr>
              <p14:xfrm>
                <a:off x="5550038" y="6670522"/>
                <a:ext cx="13320" cy="129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5454DD-524B-2A8B-7ABF-CDD30D9FC7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32038" y="6652522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7BA83E-3768-4B89-BEA3-65466D7BF773}"/>
                    </a:ext>
                  </a:extLst>
                </p14:cNvPr>
                <p14:cNvContentPartPr/>
                <p14:nvPr/>
              </p14:nvContentPartPr>
              <p14:xfrm>
                <a:off x="5579198" y="6587002"/>
                <a:ext cx="5400" cy="5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7BA83E-3768-4B89-BEA3-65466D7BF7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61198" y="6569002"/>
                  <a:ext cx="4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1EB6CC-CF12-146D-B843-167E48486483}"/>
                    </a:ext>
                  </a:extLst>
                </p14:cNvPr>
                <p14:cNvContentPartPr/>
                <p14:nvPr/>
              </p14:nvContentPartPr>
              <p14:xfrm>
                <a:off x="5653358" y="6633442"/>
                <a:ext cx="52920" cy="168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1EB6CC-CF12-146D-B843-167E484864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35718" y="6615802"/>
                  <a:ext cx="88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AEC2DD-849C-C92C-28F7-917A92D4DB43}"/>
                    </a:ext>
                  </a:extLst>
                </p14:cNvPr>
                <p14:cNvContentPartPr/>
                <p14:nvPr/>
              </p14:nvContentPartPr>
              <p14:xfrm>
                <a:off x="6114518" y="6664402"/>
                <a:ext cx="285840" cy="9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AEC2DD-849C-C92C-28F7-917A92D4DB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96518" y="6646762"/>
                  <a:ext cx="321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049629-1E80-A181-D465-06ED17E95721}"/>
                    </a:ext>
                  </a:extLst>
                </p14:cNvPr>
                <p14:cNvContentPartPr/>
                <p14:nvPr/>
              </p14:nvContentPartPr>
              <p14:xfrm>
                <a:off x="6447518" y="6640642"/>
                <a:ext cx="180000" cy="168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049629-1E80-A181-D465-06ED17E957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29878" y="6623002"/>
                  <a:ext cx="21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95210B9-00FD-C23B-FCD0-99972D41A965}"/>
                    </a:ext>
                  </a:extLst>
                </p14:cNvPr>
                <p14:cNvContentPartPr/>
                <p14:nvPr/>
              </p14:nvContentPartPr>
              <p14:xfrm>
                <a:off x="6789878" y="6625522"/>
                <a:ext cx="40320" cy="170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95210B9-00FD-C23B-FCD0-99972D41A9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2238" y="6607882"/>
                  <a:ext cx="75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84954FF-3AD6-F4FF-E862-EFD045F4266C}"/>
                    </a:ext>
                  </a:extLst>
                </p14:cNvPr>
                <p14:cNvContentPartPr/>
                <p14:nvPr/>
              </p14:nvContentPartPr>
              <p14:xfrm>
                <a:off x="6813638" y="6593482"/>
                <a:ext cx="274320" cy="176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84954FF-3AD6-F4FF-E862-EFD045F426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95638" y="6575482"/>
                  <a:ext cx="309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D4ECC9-19A5-1576-2C1E-8ABD6C594CEB}"/>
                    </a:ext>
                  </a:extLst>
                </p14:cNvPr>
                <p14:cNvContentPartPr/>
                <p14:nvPr/>
              </p14:nvContentPartPr>
              <p14:xfrm>
                <a:off x="7098038" y="6680962"/>
                <a:ext cx="324360" cy="11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D4ECC9-19A5-1576-2C1E-8ABD6C594CE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80038" y="6663322"/>
                  <a:ext cx="360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CCB9A08-1418-CD9A-5243-ACE10A6BC82C}"/>
                    </a:ext>
                  </a:extLst>
                </p14:cNvPr>
                <p14:cNvContentPartPr/>
                <p14:nvPr/>
              </p14:nvContentPartPr>
              <p14:xfrm>
                <a:off x="7496918" y="6777802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CCB9A08-1418-CD9A-5243-ACE10A6BC8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79278" y="67598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508A6B-EEF9-EA7D-3183-43A4F09A6D94}"/>
                    </a:ext>
                  </a:extLst>
                </p14:cNvPr>
                <p14:cNvContentPartPr/>
                <p14:nvPr/>
              </p14:nvContentPartPr>
              <p14:xfrm>
                <a:off x="182438" y="5445802"/>
                <a:ext cx="121680" cy="36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508A6B-EEF9-EA7D-3183-43A4F09A6D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4798" y="5428162"/>
                  <a:ext cx="157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F15A1C-A2F7-E8AF-7B8E-545CC416C4F1}"/>
                    </a:ext>
                  </a:extLst>
                </p14:cNvPr>
                <p14:cNvContentPartPr/>
                <p14:nvPr/>
              </p14:nvContentPartPr>
              <p14:xfrm>
                <a:off x="158678" y="5510602"/>
                <a:ext cx="127440" cy="67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F15A1C-A2F7-E8AF-7B8E-545CC416C4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0678" y="5492962"/>
                  <a:ext cx="163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B0D860-9BFE-E381-31BE-2DDD1B0DB303}"/>
                    </a:ext>
                  </a:extLst>
                </p14:cNvPr>
                <p14:cNvContentPartPr/>
                <p14:nvPr/>
              </p14:nvContentPartPr>
              <p14:xfrm>
                <a:off x="7959878" y="6501256"/>
                <a:ext cx="286560" cy="178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B0D860-9BFE-E381-31BE-2DDD1B0DB3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41878" y="6483616"/>
                  <a:ext cx="322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91741C-C597-C08B-36A9-CC338AE5B695}"/>
                    </a:ext>
                  </a:extLst>
                </p14:cNvPr>
                <p14:cNvContentPartPr/>
                <p14:nvPr/>
              </p14:nvContentPartPr>
              <p14:xfrm>
                <a:off x="8749718" y="6411976"/>
                <a:ext cx="226080" cy="26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91741C-C597-C08B-36A9-CC338AE5B6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31718" y="6394336"/>
                  <a:ext cx="261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733DEF-4D5F-5BC5-2061-A6742D6A53CE}"/>
                    </a:ext>
                  </a:extLst>
                </p14:cNvPr>
                <p14:cNvContentPartPr/>
                <p14:nvPr/>
              </p14:nvContentPartPr>
              <p14:xfrm>
                <a:off x="7510958" y="6735322"/>
                <a:ext cx="15840" cy="3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733DEF-4D5F-5BC5-2061-A6742D6A53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92958" y="6717682"/>
                  <a:ext cx="51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8E7EC8-B931-A60D-DB54-B97424E5DFCE}"/>
                    </a:ext>
                  </a:extLst>
                </p14:cNvPr>
                <p14:cNvContentPartPr/>
                <p14:nvPr/>
              </p14:nvContentPartPr>
              <p14:xfrm>
                <a:off x="7605638" y="6709042"/>
                <a:ext cx="127440" cy="121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8E7EC8-B931-A60D-DB54-B97424E5DF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87638" y="6691402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1F628DE-7EE1-88DA-3022-4E4CA225AD2D}"/>
                    </a:ext>
                  </a:extLst>
                </p14:cNvPr>
                <p14:cNvContentPartPr/>
                <p14:nvPr/>
              </p14:nvContentPartPr>
              <p14:xfrm>
                <a:off x="7679798" y="6741802"/>
                <a:ext cx="119520" cy="105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1F628DE-7EE1-88DA-3022-4E4CA225AD2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2158" y="6724162"/>
                  <a:ext cx="155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6B5D7A-F564-049D-B94D-EE5B4B6DBEF6}"/>
                    </a:ext>
                  </a:extLst>
                </p14:cNvPr>
                <p14:cNvContentPartPr/>
                <p14:nvPr/>
              </p14:nvContentPartPr>
              <p14:xfrm>
                <a:off x="7829558" y="6656122"/>
                <a:ext cx="39960" cy="20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6B5D7A-F564-049D-B94D-EE5B4B6DBEF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11918" y="6638482"/>
                  <a:ext cx="75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9807483-641D-CA89-9EDB-33880055173B}"/>
                    </a:ext>
                  </a:extLst>
                </p14:cNvPr>
                <p14:cNvContentPartPr/>
                <p14:nvPr/>
              </p14:nvContentPartPr>
              <p14:xfrm>
                <a:off x="7791038" y="6767002"/>
                <a:ext cx="148320" cy="3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9807483-641D-CA89-9EDB-33880055173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73038" y="6749002"/>
                  <a:ext cx="183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E57A71-3D83-F9A8-7322-E8D2396DBB33}"/>
                    </a:ext>
                  </a:extLst>
                </p14:cNvPr>
                <p14:cNvContentPartPr/>
                <p14:nvPr/>
              </p14:nvContentPartPr>
              <p14:xfrm>
                <a:off x="7956638" y="6750082"/>
                <a:ext cx="132120" cy="93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E57A71-3D83-F9A8-7322-E8D2396DBB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38998" y="6732082"/>
                  <a:ext cx="167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368769-FA20-2930-976E-B690EB9F8BA4}"/>
                    </a:ext>
                  </a:extLst>
                </p14:cNvPr>
                <p14:cNvContentPartPr/>
                <p14:nvPr/>
              </p14:nvContentPartPr>
              <p14:xfrm>
                <a:off x="8233478" y="6712282"/>
                <a:ext cx="64440" cy="140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368769-FA20-2930-976E-B690EB9F8B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15478" y="6694282"/>
                  <a:ext cx="100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4E1AE5-E3F8-A222-8ED8-9D73E5921B13}"/>
                    </a:ext>
                  </a:extLst>
                </p14:cNvPr>
                <p14:cNvContentPartPr/>
                <p14:nvPr/>
              </p14:nvContentPartPr>
              <p14:xfrm>
                <a:off x="8171558" y="6693922"/>
                <a:ext cx="332640" cy="164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4E1AE5-E3F8-A222-8ED8-9D73E5921B1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53558" y="6675922"/>
                  <a:ext cx="368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15C813-0446-FCE8-5845-EBA79D9F5DBF}"/>
                    </a:ext>
                  </a:extLst>
                </p14:cNvPr>
                <p14:cNvContentPartPr/>
                <p14:nvPr/>
              </p14:nvContentPartPr>
              <p14:xfrm>
                <a:off x="8561438" y="6746482"/>
                <a:ext cx="132480" cy="11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15C813-0446-FCE8-5845-EBA79D9F5D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43438" y="6728482"/>
                  <a:ext cx="168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021AFB-10D0-7844-C791-66026ED75B07}"/>
                    </a:ext>
                  </a:extLst>
                </p14:cNvPr>
                <p14:cNvContentPartPr/>
                <p14:nvPr/>
              </p14:nvContentPartPr>
              <p14:xfrm>
                <a:off x="8517878" y="6744682"/>
                <a:ext cx="305640" cy="112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021AFB-10D0-7844-C791-66026ED75B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00238" y="6726682"/>
                  <a:ext cx="341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217577D-6E9B-1E0B-BCCC-66EF3B62BEC9}"/>
                    </a:ext>
                  </a:extLst>
                </p14:cNvPr>
                <p14:cNvContentPartPr/>
                <p14:nvPr/>
              </p14:nvContentPartPr>
              <p14:xfrm>
                <a:off x="8882198" y="6643882"/>
                <a:ext cx="183240" cy="244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217577D-6E9B-1E0B-BCCC-66EF3B62BEC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64198" y="6625882"/>
                  <a:ext cx="218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70CD11-121F-2204-F020-A8E2F73DFEEB}"/>
                    </a:ext>
                  </a:extLst>
                </p14:cNvPr>
                <p14:cNvContentPartPr/>
                <p14:nvPr/>
              </p14:nvContentPartPr>
              <p14:xfrm>
                <a:off x="9130598" y="6694642"/>
                <a:ext cx="151920" cy="153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70CD11-121F-2204-F020-A8E2F73DFE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12598" y="6676642"/>
                  <a:ext cx="187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34F8236-6491-1D3E-7329-3D1D771EB045}"/>
                    </a:ext>
                  </a:extLst>
                </p14:cNvPr>
                <p14:cNvContentPartPr/>
                <p14:nvPr/>
              </p14:nvContentPartPr>
              <p14:xfrm>
                <a:off x="9301958" y="6713362"/>
                <a:ext cx="101520" cy="12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34F8236-6491-1D3E-7329-3D1D771EB0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83958" y="6695722"/>
                  <a:ext cx="137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B52CC2-2D34-777F-57EC-B9EDA38D4FB3}"/>
                    </a:ext>
                  </a:extLst>
                </p14:cNvPr>
                <p14:cNvContentPartPr/>
                <p14:nvPr/>
              </p14:nvContentPartPr>
              <p14:xfrm>
                <a:off x="9448478" y="6669442"/>
                <a:ext cx="367560" cy="181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8B52CC2-2D34-777F-57EC-B9EDA38D4FB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30478" y="6651802"/>
                  <a:ext cx="4032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351ED86-B144-0133-856B-DF1C711E81CB}"/>
              </a:ext>
            </a:extLst>
          </p:cNvPr>
          <p:cNvGrpSpPr/>
          <p:nvPr/>
        </p:nvGrpSpPr>
        <p:grpSpPr>
          <a:xfrm>
            <a:off x="178118" y="1524976"/>
            <a:ext cx="219240" cy="481680"/>
            <a:chOff x="178118" y="1524976"/>
            <a:chExt cx="21924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F23CE5-106C-25C7-E2C7-EC105FEDAC6B}"/>
                    </a:ext>
                  </a:extLst>
                </p14:cNvPr>
                <p14:cNvContentPartPr/>
                <p14:nvPr/>
              </p14:nvContentPartPr>
              <p14:xfrm>
                <a:off x="178118" y="1524976"/>
                <a:ext cx="147240" cy="37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F23CE5-106C-25C7-E2C7-EC105FEDAC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0478" y="1507336"/>
                  <a:ext cx="182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C543C74-21FA-E431-9D61-93D6F5056B27}"/>
                    </a:ext>
                  </a:extLst>
                </p14:cNvPr>
                <p14:cNvContentPartPr/>
                <p14:nvPr/>
              </p14:nvContentPartPr>
              <p14:xfrm>
                <a:off x="377558" y="1777336"/>
                <a:ext cx="19800" cy="38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C543C74-21FA-E431-9D61-93D6F5056B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9918" y="1759336"/>
                  <a:ext cx="55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126896-4E14-BDC8-05F5-C20F05C29891}"/>
                    </a:ext>
                  </a:extLst>
                </p14:cNvPr>
                <p14:cNvContentPartPr/>
                <p14:nvPr/>
              </p14:nvContentPartPr>
              <p14:xfrm>
                <a:off x="209078" y="1965616"/>
                <a:ext cx="98280" cy="41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126896-4E14-BDC8-05F5-C20F05C298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1078" y="1947616"/>
                  <a:ext cx="13392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89EF9B6-3BB9-1346-231A-76C029A53193}"/>
                  </a:ext>
                </a:extLst>
              </p14:cNvPr>
              <p14:cNvContentPartPr/>
              <p14:nvPr/>
            </p14:nvContentPartPr>
            <p14:xfrm>
              <a:off x="5781518" y="808936"/>
              <a:ext cx="154440" cy="290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9EF9B6-3BB9-1346-231A-76C029A5319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763518" y="790936"/>
                <a:ext cx="19008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2A26B9A-0152-D18B-3E4E-2A4BFE9472AD}"/>
              </a:ext>
            </a:extLst>
          </p:cNvPr>
          <p:cNvGrpSpPr/>
          <p:nvPr/>
        </p:nvGrpSpPr>
        <p:grpSpPr>
          <a:xfrm>
            <a:off x="-692362" y="55816"/>
            <a:ext cx="11140920" cy="2483280"/>
            <a:chOff x="-692362" y="55816"/>
            <a:chExt cx="11140920" cy="24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727B3A-5BC7-3C81-9355-2F71010AACDF}"/>
                    </a:ext>
                  </a:extLst>
                </p14:cNvPr>
                <p14:cNvContentPartPr/>
                <p14:nvPr/>
              </p14:nvContentPartPr>
              <p14:xfrm>
                <a:off x="34838" y="82456"/>
                <a:ext cx="5630040" cy="1349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727B3A-5BC7-3C81-9355-2F71010AAC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838" y="64816"/>
                  <a:ext cx="5665680" cy="13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482209-6E03-CB17-F663-E3C68AB6E628}"/>
                    </a:ext>
                  </a:extLst>
                </p14:cNvPr>
                <p14:cNvContentPartPr/>
                <p14:nvPr/>
              </p14:nvContentPartPr>
              <p14:xfrm>
                <a:off x="-692362" y="1200256"/>
                <a:ext cx="6170400" cy="1338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482209-6E03-CB17-F663-E3C68AB6E6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-710362" y="1182616"/>
                  <a:ext cx="6206040" cy="13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E5F85E-5650-DA2F-E925-A15B1603AA05}"/>
                    </a:ext>
                  </a:extLst>
                </p14:cNvPr>
                <p14:cNvContentPartPr/>
                <p14:nvPr/>
              </p14:nvContentPartPr>
              <p14:xfrm>
                <a:off x="4914638" y="55816"/>
                <a:ext cx="5533920" cy="2468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E5F85E-5650-DA2F-E925-A15B1603AA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96638" y="38176"/>
                  <a:ext cx="5569560" cy="250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AFD529-7B45-CC0A-90BA-82CE2DC98041}"/>
              </a:ext>
            </a:extLst>
          </p:cNvPr>
          <p:cNvGrpSpPr/>
          <p:nvPr/>
        </p:nvGrpSpPr>
        <p:grpSpPr>
          <a:xfrm>
            <a:off x="133478" y="2709078"/>
            <a:ext cx="243720" cy="302400"/>
            <a:chOff x="133478" y="267202"/>
            <a:chExt cx="2437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A467C2-96CE-64D8-F819-AD99083C5D2B}"/>
                    </a:ext>
                  </a:extLst>
                </p14:cNvPr>
                <p14:cNvContentPartPr/>
                <p14:nvPr/>
              </p14:nvContentPartPr>
              <p14:xfrm>
                <a:off x="133478" y="267202"/>
                <a:ext cx="133200" cy="302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A467C2-96CE-64D8-F819-AD99083C5D2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478" y="249202"/>
                  <a:ext cx="168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66AEA3-1811-94F5-9696-5C6B50F3DAC7}"/>
                    </a:ext>
                  </a:extLst>
                </p14:cNvPr>
                <p14:cNvContentPartPr/>
                <p14:nvPr/>
              </p14:nvContentPartPr>
              <p14:xfrm>
                <a:off x="365318" y="515962"/>
                <a:ext cx="11880" cy="15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66AEA3-1811-94F5-9696-5C6B50F3DAC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7678" y="497962"/>
                  <a:ext cx="475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E632264-945E-14A7-07F6-B1CE18ECF26E}"/>
              </a:ext>
            </a:extLst>
          </p:cNvPr>
          <p:cNvGrpSpPr/>
          <p:nvPr/>
        </p:nvGrpSpPr>
        <p:grpSpPr>
          <a:xfrm>
            <a:off x="636758" y="2660478"/>
            <a:ext cx="769680" cy="332640"/>
            <a:chOff x="636758" y="218602"/>
            <a:chExt cx="7696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992B81-455F-7C35-F531-EBD6DB91D0B0}"/>
                    </a:ext>
                  </a:extLst>
                </p14:cNvPr>
                <p14:cNvContentPartPr/>
                <p14:nvPr/>
              </p14:nvContentPartPr>
              <p14:xfrm>
                <a:off x="636758" y="330202"/>
                <a:ext cx="105840" cy="221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992B81-455F-7C35-F531-EBD6DB91D0B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118" y="312202"/>
                  <a:ext cx="141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1000C3-FBA0-7A51-EEFB-EF738397D576}"/>
                    </a:ext>
                  </a:extLst>
                </p14:cNvPr>
                <p14:cNvContentPartPr/>
                <p14:nvPr/>
              </p14:nvContentPartPr>
              <p14:xfrm>
                <a:off x="875798" y="290962"/>
                <a:ext cx="2160" cy="54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1000C3-FBA0-7A51-EEFB-EF738397D5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8158" y="273322"/>
                  <a:ext cx="37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BBDE75-3C05-059B-61BF-E25430EB1A91}"/>
                    </a:ext>
                  </a:extLst>
                </p14:cNvPr>
                <p14:cNvContentPartPr/>
                <p14:nvPr/>
              </p14:nvContentPartPr>
              <p14:xfrm>
                <a:off x="1010078" y="364042"/>
                <a:ext cx="64440" cy="121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BBDE75-3C05-059B-61BF-E25430EB1A9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2078" y="346042"/>
                  <a:ext cx="100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A54B93-3281-A8F0-0D90-B7D742AA1AC4}"/>
                    </a:ext>
                  </a:extLst>
                </p14:cNvPr>
                <p14:cNvContentPartPr/>
                <p14:nvPr/>
              </p14:nvContentPartPr>
              <p14:xfrm>
                <a:off x="1134278" y="218602"/>
                <a:ext cx="272160" cy="294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A54B93-3281-A8F0-0D90-B7D742AA1AC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6638" y="200602"/>
                  <a:ext cx="307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2BB0219-08DB-F08B-AD18-6D807DE09D33}"/>
              </a:ext>
            </a:extLst>
          </p:cNvPr>
          <p:cNvGrpSpPr/>
          <p:nvPr/>
        </p:nvGrpSpPr>
        <p:grpSpPr>
          <a:xfrm>
            <a:off x="1636478" y="2585958"/>
            <a:ext cx="2778120" cy="398160"/>
            <a:chOff x="1636478" y="144082"/>
            <a:chExt cx="27781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BB60BE1-0C8E-DB6B-74F4-4C6650FD2363}"/>
                    </a:ext>
                  </a:extLst>
                </p14:cNvPr>
                <p14:cNvContentPartPr/>
                <p14:nvPr/>
              </p14:nvContentPartPr>
              <p14:xfrm>
                <a:off x="1636478" y="289162"/>
                <a:ext cx="691920" cy="253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BB60BE1-0C8E-DB6B-74F4-4C6650FD236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18838" y="271522"/>
                  <a:ext cx="727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11C3156-CB1A-33D3-2241-84972AFD72EF}"/>
                    </a:ext>
                  </a:extLst>
                </p14:cNvPr>
                <p14:cNvContentPartPr/>
                <p14:nvPr/>
              </p14:nvContentPartPr>
              <p14:xfrm>
                <a:off x="2540078" y="249922"/>
                <a:ext cx="434160" cy="284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11C3156-CB1A-33D3-2241-84972AFD72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22438" y="232282"/>
                  <a:ext cx="469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511CD8-9F24-BAD6-02F9-F71F78B75F4E}"/>
                    </a:ext>
                  </a:extLst>
                </p14:cNvPr>
                <p14:cNvContentPartPr/>
                <p14:nvPr/>
              </p14:nvContentPartPr>
              <p14:xfrm>
                <a:off x="2917718" y="368722"/>
                <a:ext cx="163080" cy="51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511CD8-9F24-BAD6-02F9-F71F78B75F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99718" y="351082"/>
                  <a:ext cx="198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FFFEBB-C92D-E90F-DBCF-357EE9DAE276}"/>
                    </a:ext>
                  </a:extLst>
                </p14:cNvPr>
                <p14:cNvContentPartPr/>
                <p14:nvPr/>
              </p14:nvContentPartPr>
              <p14:xfrm>
                <a:off x="3274118" y="164242"/>
                <a:ext cx="679680" cy="289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FFFEBB-C92D-E90F-DBCF-357EE9DAE2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56478" y="146242"/>
                  <a:ext cx="715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316068C-3FDD-7440-DFBC-A6B066D835F2}"/>
                    </a:ext>
                  </a:extLst>
                </p14:cNvPr>
                <p14:cNvContentPartPr/>
                <p14:nvPr/>
              </p14:nvContentPartPr>
              <p14:xfrm>
                <a:off x="3848678" y="144082"/>
                <a:ext cx="565920" cy="286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316068C-3FDD-7440-DFBC-A6B066D835F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31038" y="126082"/>
                  <a:ext cx="6015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A796C76-719B-BDC6-48CF-91D3ABD27B25}"/>
              </a:ext>
            </a:extLst>
          </p:cNvPr>
          <p:cNvGrpSpPr/>
          <p:nvPr/>
        </p:nvGrpSpPr>
        <p:grpSpPr>
          <a:xfrm>
            <a:off x="4822838" y="2666238"/>
            <a:ext cx="1934640" cy="402480"/>
            <a:chOff x="4822838" y="224362"/>
            <a:chExt cx="19346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C920FB4-BF9E-6290-194E-2D4001FEB84D}"/>
                    </a:ext>
                  </a:extLst>
                </p14:cNvPr>
                <p14:cNvContentPartPr/>
                <p14:nvPr/>
              </p14:nvContentPartPr>
              <p14:xfrm>
                <a:off x="4822838" y="362602"/>
                <a:ext cx="223560" cy="116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C920FB4-BF9E-6290-194E-2D4001FEB84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05198" y="344602"/>
                  <a:ext cx="259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AB7EE5-2B69-843D-DE6B-5B61BDA9B41E}"/>
                    </a:ext>
                  </a:extLst>
                </p14:cNvPr>
                <p14:cNvContentPartPr/>
                <p14:nvPr/>
              </p14:nvContentPartPr>
              <p14:xfrm>
                <a:off x="5108678" y="265402"/>
                <a:ext cx="163080" cy="282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AB7EE5-2B69-843D-DE6B-5B61BDA9B41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91038" y="247402"/>
                  <a:ext cx="198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6AC9655-D303-5497-03FD-699379701D42}"/>
                    </a:ext>
                  </a:extLst>
                </p14:cNvPr>
                <p14:cNvContentPartPr/>
                <p14:nvPr/>
              </p14:nvContentPartPr>
              <p14:xfrm>
                <a:off x="5256638" y="288082"/>
                <a:ext cx="326880" cy="21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6AC9655-D303-5497-03FD-699379701D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38638" y="270442"/>
                  <a:ext cx="362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19651B9-5FF9-9ACA-2C8C-B1E8A7CA6579}"/>
                    </a:ext>
                  </a:extLst>
                </p14:cNvPr>
                <p14:cNvContentPartPr/>
                <p14:nvPr/>
              </p14:nvContentPartPr>
              <p14:xfrm>
                <a:off x="5787278" y="232282"/>
                <a:ext cx="170640" cy="189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19651B9-5FF9-9ACA-2C8C-B1E8A7CA657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69278" y="214642"/>
                  <a:ext cx="206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88F2397-F3EC-0E66-D258-E75FB81A9DD3}"/>
                    </a:ext>
                  </a:extLst>
                </p14:cNvPr>
                <p14:cNvContentPartPr/>
                <p14:nvPr/>
              </p14:nvContentPartPr>
              <p14:xfrm>
                <a:off x="6126398" y="267922"/>
                <a:ext cx="198000" cy="74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88F2397-F3EC-0E66-D258-E75FB81A9D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08758" y="250282"/>
                  <a:ext cx="233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30E2B20-0A56-701F-8536-348DBCC27106}"/>
                    </a:ext>
                  </a:extLst>
                </p14:cNvPr>
                <p14:cNvContentPartPr/>
                <p14:nvPr/>
              </p14:nvContentPartPr>
              <p14:xfrm>
                <a:off x="6399998" y="224362"/>
                <a:ext cx="357480" cy="402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30E2B20-0A56-701F-8536-348DBCC2710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82358" y="206722"/>
                  <a:ext cx="39312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DC76B42-1F49-E712-E6CD-46A6D83CCF59}"/>
              </a:ext>
            </a:extLst>
          </p:cNvPr>
          <p:cNvGrpSpPr/>
          <p:nvPr/>
        </p:nvGrpSpPr>
        <p:grpSpPr>
          <a:xfrm>
            <a:off x="7044398" y="2548158"/>
            <a:ext cx="583560" cy="279000"/>
            <a:chOff x="7044398" y="106282"/>
            <a:chExt cx="5835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CC55DA-33B5-AB0A-A4F3-216E88388DAB}"/>
                    </a:ext>
                  </a:extLst>
                </p14:cNvPr>
                <p14:cNvContentPartPr/>
                <p14:nvPr/>
              </p14:nvContentPartPr>
              <p14:xfrm>
                <a:off x="7044398" y="214642"/>
                <a:ext cx="158400" cy="150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CC55DA-33B5-AB0A-A4F3-216E88388DA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26758" y="197002"/>
                  <a:ext cx="194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E43227-5FF9-3757-2301-18587CE21396}"/>
                    </a:ext>
                  </a:extLst>
                </p14:cNvPr>
                <p14:cNvContentPartPr/>
                <p14:nvPr/>
              </p14:nvContentPartPr>
              <p14:xfrm>
                <a:off x="7283438" y="247762"/>
                <a:ext cx="124920" cy="137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E43227-5FF9-3757-2301-18587CE2139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65438" y="230122"/>
                  <a:ext cx="160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FBFFCEC-CE0B-D6B8-5A54-C39A1DCCF85D}"/>
                    </a:ext>
                  </a:extLst>
                </p14:cNvPr>
                <p14:cNvContentPartPr/>
                <p14:nvPr/>
              </p14:nvContentPartPr>
              <p14:xfrm>
                <a:off x="7446878" y="106282"/>
                <a:ext cx="181080" cy="261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FBFFCEC-CE0B-D6B8-5A54-C39A1DCCF8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29238" y="88642"/>
                  <a:ext cx="2167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61678C-B266-598A-971F-C3E3E8EF64B8}"/>
              </a:ext>
            </a:extLst>
          </p:cNvPr>
          <p:cNvGrpSpPr/>
          <p:nvPr/>
        </p:nvGrpSpPr>
        <p:grpSpPr>
          <a:xfrm>
            <a:off x="61478" y="3363198"/>
            <a:ext cx="873720" cy="255960"/>
            <a:chOff x="61478" y="921322"/>
            <a:chExt cx="8737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8A9921-9EE8-537C-8834-DB8A79FCBBDD}"/>
                    </a:ext>
                  </a:extLst>
                </p14:cNvPr>
                <p14:cNvContentPartPr/>
                <p14:nvPr/>
              </p14:nvContentPartPr>
              <p14:xfrm>
                <a:off x="61478" y="934642"/>
                <a:ext cx="170280" cy="159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8A9921-9EE8-537C-8834-DB8A79FCBBD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838" y="916642"/>
                  <a:ext cx="205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D74A5DE-5A21-22F3-FD94-0C6CE1CBF9C3}"/>
                    </a:ext>
                  </a:extLst>
                </p14:cNvPr>
                <p14:cNvContentPartPr/>
                <p14:nvPr/>
              </p14:nvContentPartPr>
              <p14:xfrm>
                <a:off x="394118" y="985042"/>
                <a:ext cx="131400" cy="132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D74A5DE-5A21-22F3-FD94-0C6CE1CBF9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6118" y="967042"/>
                  <a:ext cx="167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981A896-3D35-D7EA-B788-40058715EC34}"/>
                    </a:ext>
                  </a:extLst>
                </p14:cNvPr>
                <p14:cNvContentPartPr/>
                <p14:nvPr/>
              </p14:nvContentPartPr>
              <p14:xfrm>
                <a:off x="603638" y="1037602"/>
                <a:ext cx="120600" cy="10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981A896-3D35-D7EA-B788-40058715EC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5998" y="1019962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D8D551-A20B-80AC-ABA2-163EC9428F75}"/>
                    </a:ext>
                  </a:extLst>
                </p14:cNvPr>
                <p14:cNvContentPartPr/>
                <p14:nvPr/>
              </p14:nvContentPartPr>
              <p14:xfrm>
                <a:off x="783638" y="921322"/>
                <a:ext cx="151560" cy="255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D8D551-A20B-80AC-ABA2-163EC9428F7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5638" y="903682"/>
                  <a:ext cx="18720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AB9F729-1B93-8926-9B80-B65FAC8CA21C}"/>
                  </a:ext>
                </a:extLst>
              </p14:cNvPr>
              <p14:cNvContentPartPr/>
              <p14:nvPr/>
            </p14:nvContentPartPr>
            <p14:xfrm>
              <a:off x="1153718" y="3327198"/>
              <a:ext cx="201960" cy="289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AB9F729-1B93-8926-9B80-B65FAC8CA21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36078" y="3309198"/>
                <a:ext cx="23760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2AF2649-0D77-9D4B-8B3E-2663A7831093}"/>
              </a:ext>
            </a:extLst>
          </p:cNvPr>
          <p:cNvGrpSpPr/>
          <p:nvPr/>
        </p:nvGrpSpPr>
        <p:grpSpPr>
          <a:xfrm>
            <a:off x="213398" y="3920118"/>
            <a:ext cx="464400" cy="218160"/>
            <a:chOff x="213398" y="1478242"/>
            <a:chExt cx="46440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8D3CAAC-175C-EC50-4BA8-72AAF975ECDB}"/>
                    </a:ext>
                  </a:extLst>
                </p14:cNvPr>
                <p14:cNvContentPartPr/>
                <p14:nvPr/>
              </p14:nvContentPartPr>
              <p14:xfrm>
                <a:off x="213398" y="1478242"/>
                <a:ext cx="91440" cy="178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8D3CAAC-175C-EC50-4BA8-72AAF975ECD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95758" y="1460602"/>
                  <a:ext cx="12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EA093CC-0E22-5005-C449-F626D931E83E}"/>
                    </a:ext>
                  </a:extLst>
                </p14:cNvPr>
                <p14:cNvContentPartPr/>
                <p14:nvPr/>
              </p14:nvContentPartPr>
              <p14:xfrm>
                <a:off x="394478" y="1513162"/>
                <a:ext cx="283320" cy="183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EA093CC-0E22-5005-C449-F626D931E83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6838" y="1495162"/>
                  <a:ext cx="3189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5BD2139-A937-0D3A-91AE-3F36FA3C1698}"/>
              </a:ext>
            </a:extLst>
          </p:cNvPr>
          <p:cNvGrpSpPr/>
          <p:nvPr/>
        </p:nvGrpSpPr>
        <p:grpSpPr>
          <a:xfrm>
            <a:off x="1005758" y="3872598"/>
            <a:ext cx="781200" cy="246240"/>
            <a:chOff x="1005758" y="1430722"/>
            <a:chExt cx="7812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52225B-E163-F743-DECF-F8E1B94B3A51}"/>
                    </a:ext>
                  </a:extLst>
                </p14:cNvPr>
                <p14:cNvContentPartPr/>
                <p14:nvPr/>
              </p14:nvContentPartPr>
              <p14:xfrm>
                <a:off x="1005758" y="1481842"/>
                <a:ext cx="134280" cy="195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52225B-E163-F743-DECF-F8E1B94B3A5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7758" y="1464202"/>
                  <a:ext cx="169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068377-A6DD-5601-53BF-03EC47654982}"/>
                    </a:ext>
                  </a:extLst>
                </p14:cNvPr>
                <p14:cNvContentPartPr/>
                <p14:nvPr/>
              </p14:nvContentPartPr>
              <p14:xfrm>
                <a:off x="1230398" y="1547362"/>
                <a:ext cx="120960" cy="90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068377-A6DD-5601-53BF-03EC4765498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212758" y="1529722"/>
                  <a:ext cx="156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C8E218D-19E9-06FA-7A3A-10C896DE1E97}"/>
                    </a:ext>
                  </a:extLst>
                </p14:cNvPr>
                <p14:cNvContentPartPr/>
                <p14:nvPr/>
              </p14:nvContentPartPr>
              <p14:xfrm>
                <a:off x="1446038" y="1430722"/>
                <a:ext cx="43560" cy="198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C8E218D-19E9-06FA-7A3A-10C896DE1E9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28038" y="1413082"/>
                  <a:ext cx="79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7ABA251-6AC0-FD7D-2CBF-00D789865643}"/>
                    </a:ext>
                  </a:extLst>
                </p14:cNvPr>
                <p14:cNvContentPartPr/>
                <p14:nvPr/>
              </p14:nvContentPartPr>
              <p14:xfrm>
                <a:off x="1411118" y="1435042"/>
                <a:ext cx="375840" cy="138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7ABA251-6AC0-FD7D-2CBF-00D78986564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393118" y="1417402"/>
                  <a:ext cx="4114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1267D2E-29F6-CC67-BEEF-874FBD417236}"/>
              </a:ext>
            </a:extLst>
          </p:cNvPr>
          <p:cNvGrpSpPr/>
          <p:nvPr/>
        </p:nvGrpSpPr>
        <p:grpSpPr>
          <a:xfrm>
            <a:off x="264518" y="4404678"/>
            <a:ext cx="654480" cy="302040"/>
            <a:chOff x="264518" y="1962802"/>
            <a:chExt cx="6544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7264AE-1707-EB3D-3199-059EC36AF7D1}"/>
                    </a:ext>
                  </a:extLst>
                </p14:cNvPr>
                <p14:cNvContentPartPr/>
                <p14:nvPr/>
              </p14:nvContentPartPr>
              <p14:xfrm>
                <a:off x="266678" y="2061802"/>
                <a:ext cx="12960" cy="203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7264AE-1707-EB3D-3199-059EC36AF7D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9038" y="2043802"/>
                  <a:ext cx="48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4715FB0-3106-682E-8A34-8CDF6AF0B371}"/>
                    </a:ext>
                  </a:extLst>
                </p14:cNvPr>
                <p14:cNvContentPartPr/>
                <p14:nvPr/>
              </p14:nvContentPartPr>
              <p14:xfrm>
                <a:off x="264518" y="2061082"/>
                <a:ext cx="214920" cy="151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4715FB0-3106-682E-8A34-8CDF6AF0B37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6518" y="2043442"/>
                  <a:ext cx="250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C0D1D9-E4DA-60A9-480E-19096F01888B}"/>
                    </a:ext>
                  </a:extLst>
                </p14:cNvPr>
                <p14:cNvContentPartPr/>
                <p14:nvPr/>
              </p14:nvContentPartPr>
              <p14:xfrm>
                <a:off x="548558" y="1962802"/>
                <a:ext cx="370440" cy="262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C0D1D9-E4DA-60A9-480E-19096F01888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30918" y="1945162"/>
                  <a:ext cx="406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D1EA9F-A1D0-9522-B0DC-B3C3B5FAF0D9}"/>
                    </a:ext>
                  </a:extLst>
                </p14:cNvPr>
                <p14:cNvContentPartPr/>
                <p14:nvPr/>
              </p14:nvContentPartPr>
              <p14:xfrm>
                <a:off x="820718" y="2012482"/>
                <a:ext cx="45720" cy="214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D1EA9F-A1D0-9522-B0DC-B3C3B5FAF0D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3078" y="1994482"/>
                  <a:ext cx="813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F95A2B1-9F43-B54F-5842-1330931BFFFB}"/>
              </a:ext>
            </a:extLst>
          </p:cNvPr>
          <p:cNvGrpSpPr/>
          <p:nvPr/>
        </p:nvGrpSpPr>
        <p:grpSpPr>
          <a:xfrm>
            <a:off x="1158398" y="4338078"/>
            <a:ext cx="828000" cy="232920"/>
            <a:chOff x="1158398" y="1896202"/>
            <a:chExt cx="8280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C91017-8599-6CC4-A85A-10D0EB425F03}"/>
                    </a:ext>
                  </a:extLst>
                </p14:cNvPr>
                <p14:cNvContentPartPr/>
                <p14:nvPr/>
              </p14:nvContentPartPr>
              <p14:xfrm>
                <a:off x="1158398" y="1933282"/>
                <a:ext cx="186840" cy="195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C91017-8599-6CC4-A85A-10D0EB425F0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40758" y="1915282"/>
                  <a:ext cx="22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860192D-9654-E5CA-905B-FCD7DB0CD17C}"/>
                    </a:ext>
                  </a:extLst>
                </p14:cNvPr>
                <p14:cNvContentPartPr/>
                <p14:nvPr/>
              </p14:nvContentPartPr>
              <p14:xfrm>
                <a:off x="1434158" y="1896202"/>
                <a:ext cx="379440" cy="213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860192D-9654-E5CA-905B-FCD7DB0CD17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416518" y="1878562"/>
                  <a:ext cx="415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A88F5C-2B02-0787-C3DA-509E1D794DD3}"/>
                    </a:ext>
                  </a:extLst>
                </p14:cNvPr>
                <p14:cNvContentPartPr/>
                <p14:nvPr/>
              </p14:nvContentPartPr>
              <p14:xfrm>
                <a:off x="1977398" y="2083402"/>
                <a:ext cx="900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A88F5C-2B02-0787-C3DA-509E1D794D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59398" y="2065402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D59A14B-6A76-F335-AB79-FBBA0828C2B4}"/>
              </a:ext>
            </a:extLst>
          </p:cNvPr>
          <p:cNvGrpSpPr/>
          <p:nvPr/>
        </p:nvGrpSpPr>
        <p:grpSpPr>
          <a:xfrm>
            <a:off x="226358" y="4880238"/>
            <a:ext cx="753120" cy="336240"/>
            <a:chOff x="226358" y="2438362"/>
            <a:chExt cx="7531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553CFF-33AE-61A6-7F25-E7C5295D9BB4}"/>
                    </a:ext>
                  </a:extLst>
                </p14:cNvPr>
                <p14:cNvContentPartPr/>
                <p14:nvPr/>
              </p14:nvContentPartPr>
              <p14:xfrm>
                <a:off x="226358" y="2582362"/>
                <a:ext cx="56880" cy="160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553CFF-33AE-61A6-7F25-E7C5295D9B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8358" y="2564722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580EC2E-AE56-E5CB-C339-F211F6C14C05}"/>
                    </a:ext>
                  </a:extLst>
                </p14:cNvPr>
                <p14:cNvContentPartPr/>
                <p14:nvPr/>
              </p14:nvContentPartPr>
              <p14:xfrm>
                <a:off x="377558" y="2560042"/>
                <a:ext cx="196200" cy="214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580EC2E-AE56-E5CB-C339-F211F6C14C0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9918" y="2542042"/>
                  <a:ext cx="231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8E523B6-995D-1119-1349-57695149D8FF}"/>
                    </a:ext>
                  </a:extLst>
                </p14:cNvPr>
                <p14:cNvContentPartPr/>
                <p14:nvPr/>
              </p14:nvContentPartPr>
              <p14:xfrm>
                <a:off x="508598" y="2438362"/>
                <a:ext cx="222120" cy="321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8E523B6-995D-1119-1349-57695149D8F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0958" y="2420362"/>
                  <a:ext cx="257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36AEDE3-F52B-698A-E5A8-B47EE1F773BF}"/>
                    </a:ext>
                  </a:extLst>
                </p14:cNvPr>
                <p14:cNvContentPartPr/>
                <p14:nvPr/>
              </p14:nvContentPartPr>
              <p14:xfrm>
                <a:off x="796238" y="2583802"/>
                <a:ext cx="29160" cy="92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36AEDE3-F52B-698A-E5A8-B47EE1F773B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8598" y="2565802"/>
                  <a:ext cx="64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B1E11A-1496-03B3-1D5F-41ED585E5ED0}"/>
                    </a:ext>
                  </a:extLst>
                </p14:cNvPr>
                <p14:cNvContentPartPr/>
                <p14:nvPr/>
              </p14:nvContentPartPr>
              <p14:xfrm>
                <a:off x="888038" y="2593522"/>
                <a:ext cx="91440" cy="66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B1E11A-1496-03B3-1D5F-41ED585E5ED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0038" y="2575882"/>
                  <a:ext cx="12708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D8F99DD-289C-7F52-EC79-B9370A761914}"/>
                  </a:ext>
                </a:extLst>
              </p14:cNvPr>
              <p14:cNvContentPartPr/>
              <p14:nvPr/>
            </p14:nvContentPartPr>
            <p14:xfrm>
              <a:off x="1316078" y="4783758"/>
              <a:ext cx="295560" cy="224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D8F99DD-289C-7F52-EC79-B9370A761914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298078" y="4765758"/>
                <a:ext cx="3312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6D0F2D2-057B-2DA7-D108-35BD97923025}"/>
              </a:ext>
            </a:extLst>
          </p:cNvPr>
          <p:cNvGrpSpPr/>
          <p:nvPr/>
        </p:nvGrpSpPr>
        <p:grpSpPr>
          <a:xfrm>
            <a:off x="6394958" y="3309136"/>
            <a:ext cx="832680" cy="894600"/>
            <a:chOff x="6394958" y="3309136"/>
            <a:chExt cx="832680" cy="89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9E09AA6-B4A2-EDB1-16E6-C9259D65FA44}"/>
                    </a:ext>
                  </a:extLst>
                </p14:cNvPr>
                <p14:cNvContentPartPr/>
                <p14:nvPr/>
              </p14:nvContentPartPr>
              <p14:xfrm>
                <a:off x="6668558" y="3399856"/>
                <a:ext cx="219960" cy="12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9E09AA6-B4A2-EDB1-16E6-C9259D65FA4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50918" y="3382216"/>
                  <a:ext cx="255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87200F0-19C6-310E-FD54-1514B3D9AA38}"/>
                    </a:ext>
                  </a:extLst>
                </p14:cNvPr>
                <p14:cNvContentPartPr/>
                <p14:nvPr/>
              </p14:nvContentPartPr>
              <p14:xfrm>
                <a:off x="6758198" y="3376096"/>
                <a:ext cx="216000" cy="221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87200F0-19C6-310E-FD54-1514B3D9AA3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40198" y="3358096"/>
                  <a:ext cx="251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E49729-1D0F-25D0-6BA1-B29B194DE3F5}"/>
                    </a:ext>
                  </a:extLst>
                </p14:cNvPr>
                <p14:cNvContentPartPr/>
                <p14:nvPr/>
              </p14:nvContentPartPr>
              <p14:xfrm>
                <a:off x="7042238" y="3309136"/>
                <a:ext cx="185400" cy="266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E49729-1D0F-25D0-6BA1-B29B194DE3F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24238" y="3291496"/>
                  <a:ext cx="221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62F82DE-33E9-DB34-9519-ED5C31B214EC}"/>
                    </a:ext>
                  </a:extLst>
                </p14:cNvPr>
                <p14:cNvContentPartPr/>
                <p14:nvPr/>
              </p14:nvContentPartPr>
              <p14:xfrm>
                <a:off x="6394958" y="3749776"/>
                <a:ext cx="396360" cy="453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62F82DE-33E9-DB34-9519-ED5C31B214E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77318" y="3732136"/>
                  <a:ext cx="432000" cy="48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FA838FF-D3BA-2805-7519-A1993323FCE3}"/>
              </a:ext>
            </a:extLst>
          </p:cNvPr>
          <p:cNvGrpSpPr/>
          <p:nvPr/>
        </p:nvGrpSpPr>
        <p:grpSpPr>
          <a:xfrm>
            <a:off x="8143478" y="5895736"/>
            <a:ext cx="388800" cy="412560"/>
            <a:chOff x="8143478" y="5895736"/>
            <a:chExt cx="38880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56A385-D778-3582-85BF-75352C06495B}"/>
                    </a:ext>
                  </a:extLst>
                </p14:cNvPr>
                <p14:cNvContentPartPr/>
                <p14:nvPr/>
              </p14:nvContentPartPr>
              <p14:xfrm>
                <a:off x="8143478" y="5895736"/>
                <a:ext cx="46800" cy="286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56A385-D778-3582-85BF-75352C06495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25478" y="5878096"/>
                  <a:ext cx="82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CBC3B6-1885-33AC-E296-6D12F9FF229A}"/>
                    </a:ext>
                  </a:extLst>
                </p14:cNvPr>
                <p14:cNvContentPartPr/>
                <p14:nvPr/>
              </p14:nvContentPartPr>
              <p14:xfrm>
                <a:off x="8367398" y="5960176"/>
                <a:ext cx="164880" cy="348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CBC3B6-1885-33AC-E296-6D12F9FF229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49398" y="5942536"/>
                  <a:ext cx="20052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E245935-7055-002E-4378-43B08CAD4D32}"/>
              </a:ext>
            </a:extLst>
          </p:cNvPr>
          <p:cNvGrpSpPr/>
          <p:nvPr/>
        </p:nvGrpSpPr>
        <p:grpSpPr>
          <a:xfrm>
            <a:off x="5698358" y="4384096"/>
            <a:ext cx="2361240" cy="1262880"/>
            <a:chOff x="5698358" y="4384096"/>
            <a:chExt cx="2361240" cy="12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73EA5F4-49D7-C4C1-B865-8DEC4C3C1D9F}"/>
                    </a:ext>
                  </a:extLst>
                </p14:cNvPr>
                <p14:cNvContentPartPr/>
                <p14:nvPr/>
              </p14:nvContentPartPr>
              <p14:xfrm>
                <a:off x="6001478" y="4397056"/>
                <a:ext cx="20520" cy="214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73EA5F4-49D7-C4C1-B865-8DEC4C3C1D9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83838" y="4379416"/>
                  <a:ext cx="5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9913656-F777-392D-47E9-490BB7BC1538}"/>
                    </a:ext>
                  </a:extLst>
                </p14:cNvPr>
                <p14:cNvContentPartPr/>
                <p14:nvPr/>
              </p14:nvContentPartPr>
              <p14:xfrm>
                <a:off x="6086078" y="4384096"/>
                <a:ext cx="223200" cy="258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9913656-F777-392D-47E9-490BB7BC153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68438" y="4366096"/>
                  <a:ext cx="258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054313-4110-CAB0-6C11-412BE7D2C626}"/>
                    </a:ext>
                  </a:extLst>
                </p14:cNvPr>
                <p14:cNvContentPartPr/>
                <p14:nvPr/>
              </p14:nvContentPartPr>
              <p14:xfrm>
                <a:off x="6408998" y="4625296"/>
                <a:ext cx="514080" cy="155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054313-4110-CAB0-6C11-412BE7D2C62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90998" y="4607656"/>
                  <a:ext cx="54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0E8AC78-4560-B6F8-84CD-86BD984183AB}"/>
                    </a:ext>
                  </a:extLst>
                </p14:cNvPr>
                <p14:cNvContentPartPr/>
                <p14:nvPr/>
              </p14:nvContentPartPr>
              <p14:xfrm>
                <a:off x="7181918" y="4988896"/>
                <a:ext cx="190080" cy="283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0E8AC78-4560-B6F8-84CD-86BD984183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63918" y="4970896"/>
                  <a:ext cx="225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AE9609C-A624-F2AB-FA85-1569CD8A6F6C}"/>
                    </a:ext>
                  </a:extLst>
                </p14:cNvPr>
                <p14:cNvContentPartPr/>
                <p14:nvPr/>
              </p14:nvContentPartPr>
              <p14:xfrm>
                <a:off x="7215758" y="5138296"/>
                <a:ext cx="222480" cy="7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AE9609C-A624-F2AB-FA85-1569CD8A6F6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97758" y="5120296"/>
                  <a:ext cx="258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228B9A-A6F0-410C-E1EF-E9C4659188A0}"/>
                    </a:ext>
                  </a:extLst>
                </p14:cNvPr>
                <p14:cNvContentPartPr/>
                <p14:nvPr/>
              </p14:nvContentPartPr>
              <p14:xfrm>
                <a:off x="7026038" y="5051896"/>
                <a:ext cx="37080" cy="279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228B9A-A6F0-410C-E1EF-E9C4659188A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08398" y="5034256"/>
                  <a:ext cx="72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72D50D4-8917-9ACD-2ECE-08A1A33DDA4E}"/>
                    </a:ext>
                  </a:extLst>
                </p14:cNvPr>
                <p14:cNvContentPartPr/>
                <p14:nvPr/>
              </p14:nvContentPartPr>
              <p14:xfrm>
                <a:off x="7545878" y="5422696"/>
                <a:ext cx="513720" cy="224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72D50D4-8917-9ACD-2ECE-08A1A33DDA4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527878" y="5405056"/>
                  <a:ext cx="549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9FD979-FC44-CB32-B3D7-C19B502C813D}"/>
                    </a:ext>
                  </a:extLst>
                </p14:cNvPr>
                <p14:cNvContentPartPr/>
                <p14:nvPr/>
              </p14:nvContentPartPr>
              <p14:xfrm>
                <a:off x="5698358" y="4744096"/>
                <a:ext cx="311400" cy="313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9FD979-FC44-CB32-B3D7-C19B502C813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80718" y="4726456"/>
                  <a:ext cx="34704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87D6F6C-7E94-21C1-65A8-310F4D2CD293}"/>
              </a:ext>
            </a:extLst>
          </p:cNvPr>
          <p:cNvGrpSpPr/>
          <p:nvPr/>
        </p:nvGrpSpPr>
        <p:grpSpPr>
          <a:xfrm>
            <a:off x="5359598" y="5312536"/>
            <a:ext cx="308880" cy="254160"/>
            <a:chOff x="5359598" y="5312536"/>
            <a:chExt cx="3088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D125025-56A8-4B75-7D48-25FDA90A35F7}"/>
                    </a:ext>
                  </a:extLst>
                </p14:cNvPr>
                <p14:cNvContentPartPr/>
                <p14:nvPr/>
              </p14:nvContentPartPr>
              <p14:xfrm>
                <a:off x="5359598" y="5347096"/>
                <a:ext cx="17640" cy="181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D125025-56A8-4B75-7D48-25FDA90A35F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41958" y="5329096"/>
                  <a:ext cx="5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46070BE-9043-15F0-7976-54B91F028A6E}"/>
                    </a:ext>
                  </a:extLst>
                </p14:cNvPr>
                <p14:cNvContentPartPr/>
                <p14:nvPr/>
              </p14:nvContentPartPr>
              <p14:xfrm>
                <a:off x="5490998" y="5312536"/>
                <a:ext cx="177480" cy="254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46070BE-9043-15F0-7976-54B91F028A6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72998" y="5294896"/>
                  <a:ext cx="21312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0E8B803-09A0-863F-CAE7-7C60C0948EE5}"/>
                  </a:ext>
                </a:extLst>
              </p14:cNvPr>
              <p14:cNvContentPartPr/>
              <p14:nvPr/>
            </p14:nvContentPartPr>
            <p14:xfrm>
              <a:off x="5788358" y="5742016"/>
              <a:ext cx="284760" cy="164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0E8B803-09A0-863F-CAE7-7C60C0948EE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770358" y="5724016"/>
                <a:ext cx="32040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2A27357-DE49-A0C7-7439-670675B652D8}"/>
              </a:ext>
            </a:extLst>
          </p:cNvPr>
          <p:cNvGrpSpPr/>
          <p:nvPr/>
        </p:nvGrpSpPr>
        <p:grpSpPr>
          <a:xfrm>
            <a:off x="6218198" y="6084016"/>
            <a:ext cx="359280" cy="404640"/>
            <a:chOff x="6218198" y="6084016"/>
            <a:chExt cx="35928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AB62C64-9C55-9ED2-A2C6-DF37586604BD}"/>
                    </a:ext>
                  </a:extLst>
                </p14:cNvPr>
                <p14:cNvContentPartPr/>
                <p14:nvPr/>
              </p14:nvContentPartPr>
              <p14:xfrm>
                <a:off x="6218198" y="6084016"/>
                <a:ext cx="24480" cy="255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AB62C64-9C55-9ED2-A2C6-DF37586604B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00198" y="6066016"/>
                  <a:ext cx="60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6D1D9B-C64B-363E-C0CE-9DC99B630FCB}"/>
                    </a:ext>
                  </a:extLst>
                </p14:cNvPr>
                <p14:cNvContentPartPr/>
                <p14:nvPr/>
              </p14:nvContentPartPr>
              <p14:xfrm>
                <a:off x="6400718" y="6123256"/>
                <a:ext cx="173880" cy="222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6D1D9B-C64B-363E-C0CE-9DC99B630FC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83078" y="6105616"/>
                  <a:ext cx="209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44842EA-4BD4-FD67-43EB-FB1FF46150BB}"/>
                    </a:ext>
                  </a:extLst>
                </p14:cNvPr>
                <p14:cNvContentPartPr/>
                <p14:nvPr/>
              </p14:nvContentPartPr>
              <p14:xfrm>
                <a:off x="6460478" y="6208936"/>
                <a:ext cx="117000" cy="279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44842EA-4BD4-FD67-43EB-FB1FF46150B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442838" y="6190936"/>
                  <a:ext cx="15264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79AFC3D-F92E-8D56-32FD-2F95F6B671F8}"/>
                  </a:ext>
                </a:extLst>
              </p14:cNvPr>
              <p14:cNvContentPartPr/>
              <p14:nvPr/>
            </p14:nvContentPartPr>
            <p14:xfrm>
              <a:off x="5938478" y="5945416"/>
              <a:ext cx="818280" cy="7585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79AFC3D-F92E-8D56-32FD-2F95F6B671F8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920838" y="5927416"/>
                <a:ext cx="8539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AA707FE-EAAA-7B31-D510-2E6AD3F6D1E6}"/>
                  </a:ext>
                </a:extLst>
              </p14:cNvPr>
              <p14:cNvContentPartPr/>
              <p14:nvPr/>
            </p14:nvContentPartPr>
            <p14:xfrm>
              <a:off x="7926038" y="5711056"/>
              <a:ext cx="773640" cy="833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AA707FE-EAAA-7B31-D510-2E6AD3F6D1E6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908038" y="5693416"/>
                <a:ext cx="809280" cy="86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D4DBD61-85AE-F7CE-2BA2-66C580A90322}"/>
              </a:ext>
            </a:extLst>
          </p:cNvPr>
          <p:cNvGrpSpPr/>
          <p:nvPr/>
        </p:nvGrpSpPr>
        <p:grpSpPr>
          <a:xfrm>
            <a:off x="10597238" y="431296"/>
            <a:ext cx="1340640" cy="361440"/>
            <a:chOff x="10597238" y="431296"/>
            <a:chExt cx="134064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D2501A6-3957-0DF4-024D-5CD097AD4778}"/>
                    </a:ext>
                  </a:extLst>
                </p14:cNvPr>
                <p14:cNvContentPartPr/>
                <p14:nvPr/>
              </p14:nvContentPartPr>
              <p14:xfrm>
                <a:off x="10597238" y="486016"/>
                <a:ext cx="250560" cy="200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D2501A6-3957-0DF4-024D-5CD097AD477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79598" y="468376"/>
                  <a:ext cx="286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FF57D0A-BE70-0A43-E290-C73854759584}"/>
                    </a:ext>
                  </a:extLst>
                </p14:cNvPr>
                <p14:cNvContentPartPr/>
                <p14:nvPr/>
              </p14:nvContentPartPr>
              <p14:xfrm>
                <a:off x="10834118" y="555856"/>
                <a:ext cx="69840" cy="143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FF57D0A-BE70-0A43-E290-C7385475958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16478" y="537856"/>
                  <a:ext cx="105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32D8C52-17D5-1E68-D2AD-DA14B48DD79F}"/>
                    </a:ext>
                  </a:extLst>
                </p14:cNvPr>
                <p14:cNvContentPartPr/>
                <p14:nvPr/>
              </p14:nvContentPartPr>
              <p14:xfrm>
                <a:off x="10779758" y="526336"/>
                <a:ext cx="330840" cy="266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32D8C52-17D5-1E68-D2AD-DA14B48DD7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762118" y="508336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269561A-A308-D87E-5EC3-C0626A8D4F7B}"/>
                    </a:ext>
                  </a:extLst>
                </p14:cNvPr>
                <p14:cNvContentPartPr/>
                <p14:nvPr/>
              </p14:nvContentPartPr>
              <p14:xfrm>
                <a:off x="11272958" y="588256"/>
                <a:ext cx="106560" cy="116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269561A-A308-D87E-5EC3-C0626A8D4F7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255318" y="570256"/>
                  <a:ext cx="142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5E3E70A-106E-6274-6F35-CB4CD1E6C7AE}"/>
                    </a:ext>
                  </a:extLst>
                </p14:cNvPr>
                <p14:cNvContentPartPr/>
                <p14:nvPr/>
              </p14:nvContentPartPr>
              <p14:xfrm>
                <a:off x="11421638" y="431296"/>
                <a:ext cx="279720" cy="285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5E3E70A-106E-6274-6F35-CB4CD1E6C7A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403638" y="413656"/>
                  <a:ext cx="315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010023D-9A61-2619-DBB9-D148B09F5126}"/>
                    </a:ext>
                  </a:extLst>
                </p14:cNvPr>
                <p14:cNvContentPartPr/>
                <p14:nvPr/>
              </p14:nvContentPartPr>
              <p14:xfrm>
                <a:off x="11705318" y="541096"/>
                <a:ext cx="232560" cy="59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010023D-9A61-2619-DBB9-D148B09F512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687318" y="523096"/>
                  <a:ext cx="268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10A81D2-01A2-C6AF-D678-5E92947DB168}"/>
                    </a:ext>
                  </a:extLst>
                </p14:cNvPr>
                <p14:cNvContentPartPr/>
                <p14:nvPr/>
              </p14:nvContentPartPr>
              <p14:xfrm>
                <a:off x="11173598" y="741976"/>
                <a:ext cx="643320" cy="34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10A81D2-01A2-C6AF-D678-5E92947DB16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55598" y="724336"/>
                  <a:ext cx="6789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62C4FF2-810D-CA24-D335-0C3E03A4906D}"/>
                  </a:ext>
                </a:extLst>
              </p14:cNvPr>
              <p14:cNvContentPartPr/>
              <p14:nvPr/>
            </p14:nvContentPartPr>
            <p14:xfrm>
              <a:off x="10618118" y="935656"/>
              <a:ext cx="1049400" cy="15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62C4FF2-810D-CA24-D335-0C3E03A4906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600478" y="917656"/>
                <a:ext cx="10850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F636BF0-C568-FDB8-21D9-BF6A95BC9A58}"/>
              </a:ext>
            </a:extLst>
          </p:cNvPr>
          <p:cNvGrpSpPr/>
          <p:nvPr/>
        </p:nvGrpSpPr>
        <p:grpSpPr>
          <a:xfrm>
            <a:off x="10956518" y="1131136"/>
            <a:ext cx="493200" cy="342000"/>
            <a:chOff x="10956518" y="1131136"/>
            <a:chExt cx="4932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BAC7FBC-5582-8BD3-EA91-2CD163459C46}"/>
                    </a:ext>
                  </a:extLst>
                </p14:cNvPr>
                <p14:cNvContentPartPr/>
                <p14:nvPr/>
              </p14:nvContentPartPr>
              <p14:xfrm>
                <a:off x="10956518" y="1222936"/>
                <a:ext cx="27720" cy="189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BAC7FBC-5582-8BD3-EA91-2CD163459C4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38518" y="1205296"/>
                  <a:ext cx="63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2F36EF0-CBE0-CDEE-E5AC-C23C79E7D341}"/>
                    </a:ext>
                  </a:extLst>
                </p14:cNvPr>
                <p14:cNvContentPartPr/>
                <p14:nvPr/>
              </p14:nvContentPartPr>
              <p14:xfrm>
                <a:off x="11294918" y="1131136"/>
                <a:ext cx="154800" cy="23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2F36EF0-CBE0-CDEE-E5AC-C23C79E7D34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277278" y="1113496"/>
                  <a:ext cx="190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F0CF362-E436-9AB9-600C-DA8A5F17E82E}"/>
                    </a:ext>
                  </a:extLst>
                </p14:cNvPr>
                <p14:cNvContentPartPr/>
                <p14:nvPr/>
              </p14:nvContentPartPr>
              <p14:xfrm>
                <a:off x="11182238" y="1145896"/>
                <a:ext cx="215640" cy="327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F0CF362-E436-9AB9-600C-DA8A5F17E82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164238" y="1127896"/>
                  <a:ext cx="2512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6EABDBD-2481-8B9D-2AE3-D52B66048F75}"/>
                  </a:ext>
                </a:extLst>
              </p14:cNvPr>
              <p14:cNvContentPartPr/>
              <p14:nvPr/>
            </p14:nvContentPartPr>
            <p14:xfrm>
              <a:off x="-675802" y="6348976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6EABDBD-2481-8B9D-2AE3-D52B66048F7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-693442" y="633097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BF1FE34-1AAC-DAB2-3522-5C0DAAE7ACB6}"/>
              </a:ext>
            </a:extLst>
          </p:cNvPr>
          <p:cNvGrpSpPr/>
          <p:nvPr/>
        </p:nvGrpSpPr>
        <p:grpSpPr>
          <a:xfrm>
            <a:off x="7380278" y="3099616"/>
            <a:ext cx="488520" cy="385560"/>
            <a:chOff x="7380278" y="3099616"/>
            <a:chExt cx="48852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CA1470-3C58-CE2F-B769-716698BF4F7D}"/>
                    </a:ext>
                  </a:extLst>
                </p14:cNvPr>
                <p14:cNvContentPartPr/>
                <p14:nvPr/>
              </p14:nvContentPartPr>
              <p14:xfrm>
                <a:off x="7380278" y="3099616"/>
                <a:ext cx="119880" cy="162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CA1470-3C58-CE2F-B769-716698BF4F7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62278" y="3081616"/>
                  <a:ext cx="15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F9198B3-D948-07DF-F0CA-35B674DC534C}"/>
                    </a:ext>
                  </a:extLst>
                </p14:cNvPr>
                <p14:cNvContentPartPr/>
                <p14:nvPr/>
              </p14:nvContentPartPr>
              <p14:xfrm>
                <a:off x="7455158" y="3348736"/>
                <a:ext cx="168120" cy="136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F9198B3-D948-07DF-F0CA-35B674DC534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37518" y="3330736"/>
                  <a:ext cx="20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C6F65F0-CA8E-C491-B3F0-4BF5B81D78EC}"/>
                    </a:ext>
                  </a:extLst>
                </p14:cNvPr>
                <p14:cNvContentPartPr/>
                <p14:nvPr/>
              </p14:nvContentPartPr>
              <p14:xfrm>
                <a:off x="7771598" y="3331096"/>
                <a:ext cx="82440" cy="17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C6F65F0-CA8E-C491-B3F0-4BF5B81D78E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753598" y="3313456"/>
                  <a:ext cx="118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B0362C9-B673-073F-65A0-DF0E880C78B7}"/>
                    </a:ext>
                  </a:extLst>
                </p14:cNvPr>
                <p14:cNvContentPartPr/>
                <p14:nvPr/>
              </p14:nvContentPartPr>
              <p14:xfrm>
                <a:off x="7780598" y="3380056"/>
                <a:ext cx="88200" cy="3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B0362C9-B673-073F-65A0-DF0E880C78B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762958" y="3362056"/>
                  <a:ext cx="123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6B74757-8504-B83B-D8B6-F04045D77FD7}"/>
              </a:ext>
            </a:extLst>
          </p:cNvPr>
          <p:cNvGrpSpPr/>
          <p:nvPr/>
        </p:nvGrpSpPr>
        <p:grpSpPr>
          <a:xfrm>
            <a:off x="7499078" y="3673096"/>
            <a:ext cx="411840" cy="192960"/>
            <a:chOff x="7499078" y="3673096"/>
            <a:chExt cx="41184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67DDA0F-5325-7DF3-41D8-BEDDAFDD87DB}"/>
                    </a:ext>
                  </a:extLst>
                </p14:cNvPr>
                <p14:cNvContentPartPr/>
                <p14:nvPr/>
              </p14:nvContentPartPr>
              <p14:xfrm>
                <a:off x="7499078" y="3673096"/>
                <a:ext cx="117360" cy="192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67DDA0F-5325-7DF3-41D8-BEDDAFDD87D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481078" y="3655096"/>
                  <a:ext cx="15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893DB65-1411-2198-8BC0-C7C06CA299F9}"/>
                    </a:ext>
                  </a:extLst>
                </p14:cNvPr>
                <p14:cNvContentPartPr/>
                <p14:nvPr/>
              </p14:nvContentPartPr>
              <p14:xfrm>
                <a:off x="7801478" y="3692896"/>
                <a:ext cx="109440" cy="71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893DB65-1411-2198-8BC0-C7C06CA299F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783478" y="3675256"/>
                  <a:ext cx="1450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DE1F724-B82B-1F06-7A53-6A26DDDBC715}"/>
              </a:ext>
            </a:extLst>
          </p:cNvPr>
          <p:cNvGrpSpPr/>
          <p:nvPr/>
        </p:nvGrpSpPr>
        <p:grpSpPr>
          <a:xfrm>
            <a:off x="5588198" y="4065856"/>
            <a:ext cx="149760" cy="131760"/>
            <a:chOff x="5588198" y="4065856"/>
            <a:chExt cx="14976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3008FA9-3C45-370D-3659-F876D5A74096}"/>
                    </a:ext>
                  </a:extLst>
                </p14:cNvPr>
                <p14:cNvContentPartPr/>
                <p14:nvPr/>
              </p14:nvContentPartPr>
              <p14:xfrm>
                <a:off x="5633198" y="4125616"/>
                <a:ext cx="360" cy="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3008FA9-3C45-370D-3659-F876D5A7409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615198" y="41079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81A18DD-A6A3-DD5D-A002-763DDD1D9BC8}"/>
                    </a:ext>
                  </a:extLst>
                </p14:cNvPr>
                <p14:cNvContentPartPr/>
                <p14:nvPr/>
              </p14:nvContentPartPr>
              <p14:xfrm>
                <a:off x="5588198" y="4065856"/>
                <a:ext cx="149760" cy="131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81A18DD-A6A3-DD5D-A002-763DDD1D9BC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570558" y="4047856"/>
                  <a:ext cx="1854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72522B2-7D7D-E9FA-9448-935197477604}"/>
              </a:ext>
            </a:extLst>
          </p:cNvPr>
          <p:cNvGrpSpPr/>
          <p:nvPr/>
        </p:nvGrpSpPr>
        <p:grpSpPr>
          <a:xfrm>
            <a:off x="4916078" y="4366096"/>
            <a:ext cx="621360" cy="326880"/>
            <a:chOff x="4916078" y="4366096"/>
            <a:chExt cx="6213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8A218B6-D9BA-232D-E86A-E579D5D5D9D8}"/>
                    </a:ext>
                  </a:extLst>
                </p14:cNvPr>
                <p14:cNvContentPartPr/>
                <p14:nvPr/>
              </p14:nvContentPartPr>
              <p14:xfrm>
                <a:off x="4916078" y="4366096"/>
                <a:ext cx="168840" cy="73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8A218B6-D9BA-232D-E86A-E579D5D5D9D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898438" y="4348096"/>
                  <a:ext cx="204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28B17BB-02AE-E647-87B0-6FF79AC11B80}"/>
                    </a:ext>
                  </a:extLst>
                </p14:cNvPr>
                <p14:cNvContentPartPr/>
                <p14:nvPr/>
              </p14:nvContentPartPr>
              <p14:xfrm>
                <a:off x="5210198" y="4366816"/>
                <a:ext cx="90360" cy="23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28B17BB-02AE-E647-87B0-6FF79AC11B8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192198" y="4348816"/>
                  <a:ext cx="12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2713BC1-0E82-E24D-6CA0-09F92FBAA04A}"/>
                    </a:ext>
                  </a:extLst>
                </p14:cNvPr>
                <p14:cNvContentPartPr/>
                <p14:nvPr/>
              </p14:nvContentPartPr>
              <p14:xfrm>
                <a:off x="5233238" y="4419376"/>
                <a:ext cx="115560" cy="5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2713BC1-0E82-E24D-6CA0-09F92FBAA04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215238" y="4401376"/>
                  <a:ext cx="151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D72BE70-2951-B250-0035-74E6B69F2B9A}"/>
                    </a:ext>
                  </a:extLst>
                </p14:cNvPr>
                <p14:cNvContentPartPr/>
                <p14:nvPr/>
              </p14:nvContentPartPr>
              <p14:xfrm>
                <a:off x="5084558" y="4560136"/>
                <a:ext cx="106920" cy="132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D72BE70-2951-B250-0035-74E6B69F2B9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066918" y="4542496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8DF25B7-CFA1-4953-50F4-360D197F43DC}"/>
                    </a:ext>
                  </a:extLst>
                </p14:cNvPr>
                <p14:cNvContentPartPr/>
                <p14:nvPr/>
              </p14:nvContentPartPr>
              <p14:xfrm>
                <a:off x="5406038" y="4586776"/>
                <a:ext cx="91440" cy="28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8DF25B7-CFA1-4953-50F4-360D197F43D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388398" y="4569136"/>
                  <a:ext cx="12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49A182-18E1-E283-DFCF-27EF6DAF8485}"/>
                    </a:ext>
                  </a:extLst>
                </p14:cNvPr>
                <p14:cNvContentPartPr/>
                <p14:nvPr/>
              </p14:nvContentPartPr>
              <p14:xfrm>
                <a:off x="5383358" y="4641856"/>
                <a:ext cx="154080" cy="64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49A182-18E1-E283-DFCF-27EF6DAF848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365358" y="4624216"/>
                  <a:ext cx="1897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74D0869-875C-A057-EE15-3B1E19B1965B}"/>
              </a:ext>
            </a:extLst>
          </p:cNvPr>
          <p:cNvGrpSpPr/>
          <p:nvPr/>
        </p:nvGrpSpPr>
        <p:grpSpPr>
          <a:xfrm>
            <a:off x="4423958" y="5279776"/>
            <a:ext cx="1057680" cy="628200"/>
            <a:chOff x="4423958" y="5279776"/>
            <a:chExt cx="105768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DED503-5103-D1A1-879E-DB1B177AA352}"/>
                    </a:ext>
                  </a:extLst>
                </p14:cNvPr>
                <p14:cNvContentPartPr/>
                <p14:nvPr/>
              </p14:nvContentPartPr>
              <p14:xfrm>
                <a:off x="4542758" y="5279776"/>
                <a:ext cx="192240" cy="145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DED503-5103-D1A1-879E-DB1B177AA35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24758" y="5262136"/>
                  <a:ext cx="227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C0D7F6E-F95D-083A-546A-22DB77E6F1CD}"/>
                    </a:ext>
                  </a:extLst>
                </p14:cNvPr>
                <p14:cNvContentPartPr/>
                <p14:nvPr/>
              </p14:nvContentPartPr>
              <p14:xfrm>
                <a:off x="4423958" y="5595496"/>
                <a:ext cx="169560" cy="96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C0D7F6E-F95D-083A-546A-22DB77E6F1CD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406318" y="5577856"/>
                  <a:ext cx="205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CCE4CED-3F34-003B-C723-CED31947461F}"/>
                    </a:ext>
                  </a:extLst>
                </p14:cNvPr>
                <p14:cNvContentPartPr/>
                <p14:nvPr/>
              </p14:nvContentPartPr>
              <p14:xfrm>
                <a:off x="4689278" y="5586496"/>
                <a:ext cx="119520" cy="65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CCE4CED-3F34-003B-C723-CED31947461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671638" y="5568496"/>
                  <a:ext cx="155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B7FB9C1-CA4F-96ED-9377-129D863F0578}"/>
                    </a:ext>
                  </a:extLst>
                </p14:cNvPr>
                <p14:cNvContentPartPr/>
                <p14:nvPr/>
              </p14:nvContentPartPr>
              <p14:xfrm>
                <a:off x="4563638" y="5818696"/>
                <a:ext cx="78120" cy="89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B7FB9C1-CA4F-96ED-9377-129D863F057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545998" y="5800696"/>
                  <a:ext cx="113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6DDDBB0-F55D-152C-D5ED-9B31FAA2780C}"/>
                    </a:ext>
                  </a:extLst>
                </p14:cNvPr>
                <p14:cNvContentPartPr/>
                <p14:nvPr/>
              </p14:nvContentPartPr>
              <p14:xfrm>
                <a:off x="4741478" y="5809696"/>
                <a:ext cx="99360" cy="1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6DDDBB0-F55D-152C-D5ED-9B31FAA2780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723478" y="5791696"/>
                  <a:ext cx="13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527DAA-1729-A5FF-DC9E-4553811DD7C2}"/>
                    </a:ext>
                  </a:extLst>
                </p14:cNvPr>
                <p14:cNvContentPartPr/>
                <p14:nvPr/>
              </p14:nvContentPartPr>
              <p14:xfrm>
                <a:off x="4733558" y="5873056"/>
                <a:ext cx="144720" cy="23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527DAA-1729-A5FF-DC9E-4553811DD7C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715558" y="5855416"/>
                  <a:ext cx="180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B280D94-C184-9516-C5C7-6DC5AD4F1F97}"/>
                    </a:ext>
                  </a:extLst>
                </p14:cNvPr>
                <p14:cNvContentPartPr/>
                <p14:nvPr/>
              </p14:nvContentPartPr>
              <p14:xfrm>
                <a:off x="5472998" y="5626096"/>
                <a:ext cx="8640" cy="6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B280D94-C184-9516-C5C7-6DC5AD4F1F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455358" y="5608456"/>
                  <a:ext cx="44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28C5AC1-5894-1EF9-7B3B-5378293AD6B4}"/>
                    </a:ext>
                  </a:extLst>
                </p14:cNvPr>
                <p14:cNvContentPartPr/>
                <p14:nvPr/>
              </p14:nvContentPartPr>
              <p14:xfrm>
                <a:off x="5348798" y="5706736"/>
                <a:ext cx="70920" cy="97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28C5AC1-5894-1EF9-7B3B-5378293AD6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331158" y="5689096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8BBD25E-70AD-21D2-FECE-B3A82B5AD317}"/>
                    </a:ext>
                  </a:extLst>
                </p14:cNvPr>
                <p14:cNvContentPartPr/>
                <p14:nvPr/>
              </p14:nvContentPartPr>
              <p14:xfrm>
                <a:off x="5263478" y="5833456"/>
                <a:ext cx="54720" cy="47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8BBD25E-70AD-21D2-FECE-B3A82B5AD317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245478" y="5815456"/>
                  <a:ext cx="90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6E6F4DB-4C30-C643-A459-F52B14B6B582}"/>
                    </a:ext>
                  </a:extLst>
                </p14:cNvPr>
                <p14:cNvContentPartPr/>
                <p14:nvPr/>
              </p14:nvContentPartPr>
              <p14:xfrm>
                <a:off x="4860278" y="5518096"/>
                <a:ext cx="56520" cy="165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6E6F4DB-4C30-C643-A459-F52B14B6B582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842278" y="5500096"/>
                  <a:ext cx="9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F255ACA-F1D9-D9A9-0B5E-BD5E7C2BC02A}"/>
                    </a:ext>
                  </a:extLst>
                </p14:cNvPr>
                <p14:cNvContentPartPr/>
                <p14:nvPr/>
              </p14:nvContentPartPr>
              <p14:xfrm>
                <a:off x="4890878" y="5524576"/>
                <a:ext cx="98640" cy="109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F255ACA-F1D9-D9A9-0B5E-BD5E7C2BC02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873238" y="5506936"/>
                  <a:ext cx="134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76F12BB-0E9B-1519-E392-18FB81B4BFC7}"/>
                    </a:ext>
                  </a:extLst>
                </p14:cNvPr>
                <p14:cNvContentPartPr/>
                <p14:nvPr/>
              </p14:nvContentPartPr>
              <p14:xfrm>
                <a:off x="5017958" y="5563096"/>
                <a:ext cx="65160" cy="89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76F12BB-0E9B-1519-E392-18FB81B4BFC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999958" y="5545096"/>
                  <a:ext cx="100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125B3FA-EF10-2FF2-9A49-0BDEA99BD93D}"/>
                    </a:ext>
                  </a:extLst>
                </p14:cNvPr>
                <p14:cNvContentPartPr/>
                <p14:nvPr/>
              </p14:nvContentPartPr>
              <p14:xfrm>
                <a:off x="5112638" y="5560216"/>
                <a:ext cx="66240" cy="73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125B3FA-EF10-2FF2-9A49-0BDEA99BD93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094638" y="5542576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DBFF9D4-5A96-2AD7-6E09-FB564C76D63A}"/>
                    </a:ext>
                  </a:extLst>
                </p14:cNvPr>
                <p14:cNvContentPartPr/>
                <p14:nvPr/>
              </p14:nvContentPartPr>
              <p14:xfrm>
                <a:off x="5192558" y="5526736"/>
                <a:ext cx="97200" cy="105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DBFF9D4-5A96-2AD7-6E09-FB564C76D63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174558" y="5508736"/>
                  <a:ext cx="1328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6AE245F-6DDA-BE43-51E2-AE6D8C860E32}"/>
              </a:ext>
            </a:extLst>
          </p:cNvPr>
          <p:cNvGrpSpPr/>
          <p:nvPr/>
        </p:nvGrpSpPr>
        <p:grpSpPr>
          <a:xfrm>
            <a:off x="5073398" y="6169336"/>
            <a:ext cx="889920" cy="576000"/>
            <a:chOff x="5073398" y="6169336"/>
            <a:chExt cx="88992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59D07DC-FDC1-9BD2-910B-D8EDD57FDFBB}"/>
                    </a:ext>
                  </a:extLst>
                </p14:cNvPr>
                <p14:cNvContentPartPr/>
                <p14:nvPr/>
              </p14:nvContentPartPr>
              <p14:xfrm>
                <a:off x="5073398" y="6169336"/>
                <a:ext cx="132120" cy="1540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59D07DC-FDC1-9BD2-910B-D8EDD57FDFB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55398" y="6151336"/>
                  <a:ext cx="167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817639F-AB17-6DB7-702B-49B915D5C197}"/>
                    </a:ext>
                  </a:extLst>
                </p14:cNvPr>
                <p14:cNvContentPartPr/>
                <p14:nvPr/>
              </p14:nvContentPartPr>
              <p14:xfrm>
                <a:off x="5082398" y="6385696"/>
                <a:ext cx="196560" cy="90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817639F-AB17-6DB7-702B-49B915D5C19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064398" y="6368056"/>
                  <a:ext cx="232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8C367E0-0210-D1A7-EF57-F8F5EB2BB17A}"/>
                    </a:ext>
                  </a:extLst>
                </p14:cNvPr>
                <p14:cNvContentPartPr/>
                <p14:nvPr/>
              </p14:nvContentPartPr>
              <p14:xfrm>
                <a:off x="5157638" y="6572176"/>
                <a:ext cx="146160" cy="114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8C367E0-0210-D1A7-EF57-F8F5EB2BB17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139998" y="6554536"/>
                  <a:ext cx="181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826E802-D520-E2D2-1F16-497F382AEED5}"/>
                    </a:ext>
                  </a:extLst>
                </p14:cNvPr>
                <p14:cNvContentPartPr/>
                <p14:nvPr/>
              </p14:nvContentPartPr>
              <p14:xfrm>
                <a:off x="5259878" y="6331336"/>
                <a:ext cx="72000" cy="21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826E802-D520-E2D2-1F16-497F382AEED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42238" y="6313696"/>
                  <a:ext cx="107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72C73D9-2FBA-88D8-CE08-C935B4C0DB2F}"/>
                    </a:ext>
                  </a:extLst>
                </p14:cNvPr>
                <p14:cNvContentPartPr/>
                <p14:nvPr/>
              </p14:nvContentPartPr>
              <p14:xfrm>
                <a:off x="5268878" y="6386416"/>
                <a:ext cx="113040" cy="10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72C73D9-2FBA-88D8-CE08-C935B4C0DB2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251238" y="6368776"/>
                  <a:ext cx="148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4CF927-BF06-C332-8471-7CFA7CC2FC08}"/>
                    </a:ext>
                  </a:extLst>
                </p14:cNvPr>
                <p14:cNvContentPartPr/>
                <p14:nvPr/>
              </p14:nvContentPartPr>
              <p14:xfrm>
                <a:off x="5424398" y="6341416"/>
                <a:ext cx="5400" cy="124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4CF927-BF06-C332-8471-7CFA7CC2FC0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406758" y="6323776"/>
                  <a:ext cx="41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24F11BD-8A97-E118-B43D-15155C7FE125}"/>
                    </a:ext>
                  </a:extLst>
                </p14:cNvPr>
                <p14:cNvContentPartPr/>
                <p14:nvPr/>
              </p14:nvContentPartPr>
              <p14:xfrm>
                <a:off x="5447798" y="6334216"/>
                <a:ext cx="114480" cy="73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24F11BD-8A97-E118-B43D-15155C7FE1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430158" y="6316576"/>
                  <a:ext cx="150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0DABDBA-1AA5-2242-C2B7-81E2C80DB59A}"/>
                    </a:ext>
                  </a:extLst>
                </p14:cNvPr>
                <p14:cNvContentPartPr/>
                <p14:nvPr/>
              </p14:nvContentPartPr>
              <p14:xfrm>
                <a:off x="5573438" y="6356896"/>
                <a:ext cx="48960" cy="78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0DABDBA-1AA5-2242-C2B7-81E2C80DB59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555438" y="6339256"/>
                  <a:ext cx="84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B1438D6-97D4-8F19-1017-36C1C175D9AF}"/>
                    </a:ext>
                  </a:extLst>
                </p14:cNvPr>
                <p14:cNvContentPartPr/>
                <p14:nvPr/>
              </p14:nvContentPartPr>
              <p14:xfrm>
                <a:off x="5639318" y="6330976"/>
                <a:ext cx="149400" cy="91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B1438D6-97D4-8F19-1017-36C1C175D9A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621678" y="6313336"/>
                  <a:ext cx="185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6681929-B7D4-2978-8067-87E0DCF0BFD6}"/>
                    </a:ext>
                  </a:extLst>
                </p14:cNvPr>
                <p14:cNvContentPartPr/>
                <p14:nvPr/>
              </p14:nvContentPartPr>
              <p14:xfrm>
                <a:off x="5383358" y="6634816"/>
                <a:ext cx="69480" cy="12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6681929-B7D4-2978-8067-87E0DCF0BFD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365358" y="6616816"/>
                  <a:ext cx="10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67DEEBC-FBA8-E6E1-2BCE-530703445ACD}"/>
                    </a:ext>
                  </a:extLst>
                </p14:cNvPr>
                <p14:cNvContentPartPr/>
                <p14:nvPr/>
              </p14:nvContentPartPr>
              <p14:xfrm>
                <a:off x="5387318" y="6603496"/>
                <a:ext cx="159480" cy="117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67DEEBC-FBA8-E6E1-2BCE-530703445AC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369318" y="6585856"/>
                  <a:ext cx="195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912783A-A1A1-8298-5209-35A3C8179E61}"/>
                    </a:ext>
                  </a:extLst>
                </p14:cNvPr>
                <p14:cNvContentPartPr/>
                <p14:nvPr/>
              </p14:nvContentPartPr>
              <p14:xfrm>
                <a:off x="5547518" y="6597376"/>
                <a:ext cx="119880" cy="763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912783A-A1A1-8298-5209-35A3C8179E6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529878" y="6579376"/>
                  <a:ext cx="155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48A1E2F-A71A-C071-97DF-B452342AA90D}"/>
                    </a:ext>
                  </a:extLst>
                </p14:cNvPr>
                <p14:cNvContentPartPr/>
                <p14:nvPr/>
              </p14:nvContentPartPr>
              <p14:xfrm>
                <a:off x="5676398" y="6629776"/>
                <a:ext cx="77040" cy="792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48A1E2F-A71A-C071-97DF-B452342AA90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658398" y="6612136"/>
                  <a:ext cx="112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80E6E04-263F-6F6F-4ACF-B0C434BBFF94}"/>
                    </a:ext>
                  </a:extLst>
                </p14:cNvPr>
                <p14:cNvContentPartPr/>
                <p14:nvPr/>
              </p14:nvContentPartPr>
              <p14:xfrm>
                <a:off x="5778638" y="6607816"/>
                <a:ext cx="184680" cy="137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80E6E04-263F-6F6F-4ACF-B0C434BBFF9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760998" y="6590176"/>
                  <a:ext cx="22032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217FBC8-34C9-95B8-72D0-7C4925C908EC}"/>
                  </a:ext>
                </a:extLst>
              </p14:cNvPr>
              <p14:cNvContentPartPr/>
              <p14:nvPr/>
            </p14:nvContentPartPr>
            <p14:xfrm>
              <a:off x="5996798" y="6062416"/>
              <a:ext cx="621000" cy="5187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217FBC8-34C9-95B8-72D0-7C4925C908EC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5979158" y="6044776"/>
                <a:ext cx="6566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8918EEB-98AB-3C73-1974-8F98C0BD2A0A}"/>
                  </a:ext>
                </a:extLst>
              </p14:cNvPr>
              <p14:cNvContentPartPr/>
              <p14:nvPr/>
            </p14:nvContentPartPr>
            <p14:xfrm>
              <a:off x="5993558" y="6089776"/>
              <a:ext cx="620280" cy="493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8918EEB-98AB-3C73-1974-8F98C0BD2A0A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5975918" y="6071776"/>
                <a:ext cx="6559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4CFC3A1-EC84-59EA-4715-786546978058}"/>
                  </a:ext>
                </a:extLst>
              </p14:cNvPr>
              <p14:cNvContentPartPr/>
              <p14:nvPr/>
            </p14:nvContentPartPr>
            <p14:xfrm>
              <a:off x="5217398" y="5146216"/>
              <a:ext cx="603360" cy="5889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4CFC3A1-EC84-59EA-4715-786546978058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5199398" y="5128576"/>
                <a:ext cx="63900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304E161-831B-3808-9E36-D632AD6AB3C6}"/>
              </a:ext>
            </a:extLst>
          </p:cNvPr>
          <p:cNvGrpSpPr/>
          <p:nvPr/>
        </p:nvGrpSpPr>
        <p:grpSpPr>
          <a:xfrm>
            <a:off x="4042358" y="5552296"/>
            <a:ext cx="399960" cy="369000"/>
            <a:chOff x="4042358" y="5552296"/>
            <a:chExt cx="3999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F1C833F-D7CA-49AA-6541-0B8FDF2F9930}"/>
                    </a:ext>
                  </a:extLst>
                </p14:cNvPr>
                <p14:cNvContentPartPr/>
                <p14:nvPr/>
              </p14:nvContentPartPr>
              <p14:xfrm>
                <a:off x="4431518" y="5893216"/>
                <a:ext cx="10800" cy="280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F1C833F-D7CA-49AA-6541-0B8FDF2F993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413518" y="5875216"/>
                  <a:ext cx="46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F3E27EF-9816-00C7-5C23-3B6C63D351CD}"/>
                    </a:ext>
                  </a:extLst>
                </p14:cNvPr>
                <p14:cNvContentPartPr/>
                <p14:nvPr/>
              </p14:nvContentPartPr>
              <p14:xfrm>
                <a:off x="4247558" y="5812936"/>
                <a:ext cx="184320" cy="108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F3E27EF-9816-00C7-5C23-3B6C63D351C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229558" y="5795296"/>
                  <a:ext cx="219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DE4E2F3-5769-657F-DCE5-847882098731}"/>
                    </a:ext>
                  </a:extLst>
                </p14:cNvPr>
                <p14:cNvContentPartPr/>
                <p14:nvPr/>
              </p14:nvContentPartPr>
              <p14:xfrm>
                <a:off x="4061438" y="5638696"/>
                <a:ext cx="118800" cy="137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DE4E2F3-5769-657F-DCE5-84788209873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043438" y="5620696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7FE230A-BF40-FA72-08A6-DF8EAD865FFD}"/>
                    </a:ext>
                  </a:extLst>
                </p14:cNvPr>
                <p14:cNvContentPartPr/>
                <p14:nvPr/>
              </p14:nvContentPartPr>
              <p14:xfrm>
                <a:off x="4042358" y="5607376"/>
                <a:ext cx="39960" cy="46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7FE230A-BF40-FA72-08A6-DF8EAD865FF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024718" y="5589736"/>
                  <a:ext cx="75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4CB4F80-0D53-009D-D20D-5E9F0A707DFE}"/>
                    </a:ext>
                  </a:extLst>
                </p14:cNvPr>
                <p14:cNvContentPartPr/>
                <p14:nvPr/>
              </p14:nvContentPartPr>
              <p14:xfrm>
                <a:off x="4044518" y="5552296"/>
                <a:ext cx="9000" cy="15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4CB4F80-0D53-009D-D20D-5E9F0A707DF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026878" y="5534656"/>
                  <a:ext cx="446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A1EE11B-5DB3-DF42-376F-0914BFD1CA7D}"/>
              </a:ext>
            </a:extLst>
          </p:cNvPr>
          <p:cNvGrpSpPr/>
          <p:nvPr/>
        </p:nvGrpSpPr>
        <p:grpSpPr>
          <a:xfrm>
            <a:off x="3944798" y="4548256"/>
            <a:ext cx="791640" cy="883440"/>
            <a:chOff x="3944798" y="4548256"/>
            <a:chExt cx="791640" cy="88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3A44ACF-0B88-E9D4-8FE6-E057F43BC65B}"/>
                    </a:ext>
                  </a:extLst>
                </p14:cNvPr>
                <p14:cNvContentPartPr/>
                <p14:nvPr/>
              </p14:nvContentPartPr>
              <p14:xfrm>
                <a:off x="3944798" y="5123536"/>
                <a:ext cx="41760" cy="308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3A44ACF-0B88-E9D4-8FE6-E057F43BC65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927158" y="5105536"/>
                  <a:ext cx="77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6EFFC64-2FE4-01D1-AE80-E2AADC08B455}"/>
                    </a:ext>
                  </a:extLst>
                </p14:cNvPr>
                <p14:cNvContentPartPr/>
                <p14:nvPr/>
              </p14:nvContentPartPr>
              <p14:xfrm>
                <a:off x="4027958" y="4752736"/>
                <a:ext cx="221040" cy="288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6EFFC64-2FE4-01D1-AE80-E2AADC08B45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010318" y="4734736"/>
                  <a:ext cx="256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AC31ACB-EA9E-3531-E36F-EC51D4665167}"/>
                    </a:ext>
                  </a:extLst>
                </p14:cNvPr>
                <p14:cNvContentPartPr/>
                <p14:nvPr/>
              </p14:nvContentPartPr>
              <p14:xfrm>
                <a:off x="4320278" y="4585696"/>
                <a:ext cx="233280" cy="106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AC31ACB-EA9E-3531-E36F-EC51D466516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302278" y="4568056"/>
                  <a:ext cx="26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623E857-0E1E-9EFE-3BCD-2BCADBB4F3AE}"/>
                    </a:ext>
                  </a:extLst>
                </p14:cNvPr>
                <p14:cNvContentPartPr/>
                <p14:nvPr/>
              </p14:nvContentPartPr>
              <p14:xfrm>
                <a:off x="4603238" y="4548256"/>
                <a:ext cx="133200" cy="219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623E857-0E1E-9EFE-3BCD-2BCADBB4F3A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585598" y="4530256"/>
                  <a:ext cx="1688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417CC90-DA0C-5EE9-B845-2D68BADFA66E}"/>
              </a:ext>
            </a:extLst>
          </p:cNvPr>
          <p:cNvGrpSpPr/>
          <p:nvPr/>
        </p:nvGrpSpPr>
        <p:grpSpPr>
          <a:xfrm>
            <a:off x="5040638" y="5152336"/>
            <a:ext cx="832320" cy="897840"/>
            <a:chOff x="5040638" y="5152336"/>
            <a:chExt cx="8323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AA8BC49-6A91-1D9D-1863-FCCCCEF2C0D5}"/>
                    </a:ext>
                  </a:extLst>
                </p14:cNvPr>
                <p14:cNvContentPartPr/>
                <p14:nvPr/>
              </p14:nvContentPartPr>
              <p14:xfrm>
                <a:off x="5145398" y="5785216"/>
                <a:ext cx="29160" cy="1188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AA8BC49-6A91-1D9D-1863-FCCCCEF2C0D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27758" y="5767576"/>
                  <a:ext cx="64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EC099CE-10E8-42B9-9FB6-E781416DCB36}"/>
                    </a:ext>
                  </a:extLst>
                </p14:cNvPr>
                <p14:cNvContentPartPr/>
                <p14:nvPr/>
              </p14:nvContentPartPr>
              <p14:xfrm>
                <a:off x="5218118" y="5787376"/>
                <a:ext cx="131400" cy="118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EC099CE-10E8-42B9-9FB6-E781416DCB3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200478" y="5769736"/>
                  <a:ext cx="167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8707E0-DEA5-6ECD-508E-27745662F617}"/>
                    </a:ext>
                  </a:extLst>
                </p14:cNvPr>
                <p14:cNvContentPartPr/>
                <p14:nvPr/>
              </p14:nvContentPartPr>
              <p14:xfrm>
                <a:off x="5252318" y="5805016"/>
                <a:ext cx="66600" cy="185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8707E0-DEA5-6ECD-508E-27745662F61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234678" y="5787376"/>
                  <a:ext cx="10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09234B7-DE03-E736-BC01-3E360D4747A5}"/>
                    </a:ext>
                  </a:extLst>
                </p14:cNvPr>
                <p14:cNvContentPartPr/>
                <p14:nvPr/>
              </p14:nvContentPartPr>
              <p14:xfrm>
                <a:off x="5040638" y="5706736"/>
                <a:ext cx="407520" cy="343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09234B7-DE03-E736-BC01-3E360D4747A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022638" y="5688736"/>
                  <a:ext cx="443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1F4EB9B-4877-B55E-828C-FB3F6497C90B}"/>
                    </a:ext>
                  </a:extLst>
                </p14:cNvPr>
                <p14:cNvContentPartPr/>
                <p14:nvPr/>
              </p14:nvContentPartPr>
              <p14:xfrm>
                <a:off x="5268878" y="5152336"/>
                <a:ext cx="604080" cy="5670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1F4EB9B-4877-B55E-828C-FB3F6497C90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250878" y="5134696"/>
                  <a:ext cx="639720" cy="60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FBBF1B3-78F2-EAAA-16E3-1D66F5E0C51E}"/>
                  </a:ext>
                </a:extLst>
              </p14:cNvPr>
              <p14:cNvContentPartPr/>
              <p14:nvPr/>
            </p14:nvContentPartPr>
            <p14:xfrm>
              <a:off x="7712558" y="4527016"/>
              <a:ext cx="191160" cy="2242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FBBF1B3-78F2-EAAA-16E3-1D66F5E0C51E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7694558" y="4509376"/>
                <a:ext cx="2268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734505A-EDD0-78B1-344A-73FAE5276C81}"/>
              </a:ext>
            </a:extLst>
          </p:cNvPr>
          <p:cNvGrpSpPr/>
          <p:nvPr/>
        </p:nvGrpSpPr>
        <p:grpSpPr>
          <a:xfrm>
            <a:off x="7770518" y="4864696"/>
            <a:ext cx="409320" cy="153360"/>
            <a:chOff x="7770518" y="4864696"/>
            <a:chExt cx="40932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E10E611-EC73-C44E-1EB2-16721B79F747}"/>
                    </a:ext>
                  </a:extLst>
                </p14:cNvPr>
                <p14:cNvContentPartPr/>
                <p14:nvPr/>
              </p14:nvContentPartPr>
              <p14:xfrm>
                <a:off x="7770518" y="4864696"/>
                <a:ext cx="162720" cy="138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E10E611-EC73-C44E-1EB2-16721B79F74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752878" y="4847056"/>
                  <a:ext cx="19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024D545-05EB-D82C-9F2F-0077A9274D37}"/>
                    </a:ext>
                  </a:extLst>
                </p14:cNvPr>
                <p14:cNvContentPartPr/>
                <p14:nvPr/>
              </p14:nvContentPartPr>
              <p14:xfrm>
                <a:off x="8034398" y="4883776"/>
                <a:ext cx="145440" cy="1342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024D545-05EB-D82C-9F2F-0077A9274D3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016758" y="4866136"/>
                  <a:ext cx="1810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A5B6BB-E497-BBD5-7E0B-8F60C3FB5C93}"/>
              </a:ext>
            </a:extLst>
          </p:cNvPr>
          <p:cNvGrpSpPr/>
          <p:nvPr/>
        </p:nvGrpSpPr>
        <p:grpSpPr>
          <a:xfrm>
            <a:off x="7704278" y="5130736"/>
            <a:ext cx="491400" cy="158400"/>
            <a:chOff x="7704278" y="5130736"/>
            <a:chExt cx="49140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E616AD2-D3AC-182B-4FA2-457374BB25E4}"/>
                    </a:ext>
                  </a:extLst>
                </p14:cNvPr>
                <p14:cNvContentPartPr/>
                <p14:nvPr/>
              </p14:nvContentPartPr>
              <p14:xfrm>
                <a:off x="7704278" y="5130736"/>
                <a:ext cx="183600" cy="1584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E616AD2-D3AC-182B-4FA2-457374BB25E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686638" y="5113096"/>
                  <a:ext cx="219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9EAAC83-8480-8297-A8D9-93EACC278299}"/>
                    </a:ext>
                  </a:extLst>
                </p14:cNvPr>
                <p14:cNvContentPartPr/>
                <p14:nvPr/>
              </p14:nvContentPartPr>
              <p14:xfrm>
                <a:off x="7977158" y="5157736"/>
                <a:ext cx="218520" cy="128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9EAAC83-8480-8297-A8D9-93EACC27829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959518" y="5139736"/>
                  <a:ext cx="254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1F64340-1AE1-110B-B70A-F2BA5B5E795F}"/>
              </a:ext>
            </a:extLst>
          </p:cNvPr>
          <p:cNvGrpSpPr/>
          <p:nvPr/>
        </p:nvGrpSpPr>
        <p:grpSpPr>
          <a:xfrm>
            <a:off x="7218638" y="5447176"/>
            <a:ext cx="249120" cy="283320"/>
            <a:chOff x="7218638" y="5447176"/>
            <a:chExt cx="2491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0D9C8BF-48D7-A0F4-BD62-8DA06E6FF083}"/>
                    </a:ext>
                  </a:extLst>
                </p14:cNvPr>
                <p14:cNvContentPartPr/>
                <p14:nvPr/>
              </p14:nvContentPartPr>
              <p14:xfrm>
                <a:off x="7463078" y="5447176"/>
                <a:ext cx="4680" cy="57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0D9C8BF-48D7-A0F4-BD62-8DA06E6FF08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445078" y="5429536"/>
                  <a:ext cx="4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56AC8D1-5551-5FAD-34E3-D558DF3252D0}"/>
                    </a:ext>
                  </a:extLst>
                </p14:cNvPr>
                <p14:cNvContentPartPr/>
                <p14:nvPr/>
              </p14:nvContentPartPr>
              <p14:xfrm>
                <a:off x="7310798" y="5503336"/>
                <a:ext cx="65160" cy="838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56AC8D1-5551-5FAD-34E3-D558DF3252D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293158" y="5485696"/>
                  <a:ext cx="100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A4164D-DB41-BF22-2133-AE7BCC0F3717}"/>
                    </a:ext>
                  </a:extLst>
                </p14:cNvPr>
                <p14:cNvContentPartPr/>
                <p14:nvPr/>
              </p14:nvContentPartPr>
              <p14:xfrm>
                <a:off x="7218638" y="5673256"/>
                <a:ext cx="40320" cy="572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A4164D-DB41-BF22-2133-AE7BCC0F371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200638" y="5655616"/>
                  <a:ext cx="759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4FF597B-0E42-7659-DA41-62681FA0A770}"/>
              </a:ext>
            </a:extLst>
          </p:cNvPr>
          <p:cNvGrpSpPr/>
          <p:nvPr/>
        </p:nvGrpSpPr>
        <p:grpSpPr>
          <a:xfrm>
            <a:off x="8338238" y="4754536"/>
            <a:ext cx="803520" cy="217080"/>
            <a:chOff x="8338238" y="4754536"/>
            <a:chExt cx="80352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9CD3AA-EC52-B45F-28A6-F6746EC98DDF}"/>
                    </a:ext>
                  </a:extLst>
                </p14:cNvPr>
                <p14:cNvContentPartPr/>
                <p14:nvPr/>
              </p14:nvContentPartPr>
              <p14:xfrm>
                <a:off x="8338238" y="4754536"/>
                <a:ext cx="213120" cy="2170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9CD3AA-EC52-B45F-28A6-F6746EC98DD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320238" y="4736536"/>
                  <a:ext cx="248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B6F902F-6957-191E-AD75-4998A41106EF}"/>
                    </a:ext>
                  </a:extLst>
                </p14:cNvPr>
                <p14:cNvContentPartPr/>
                <p14:nvPr/>
              </p14:nvContentPartPr>
              <p14:xfrm>
                <a:off x="8608958" y="4808896"/>
                <a:ext cx="109800" cy="1051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B6F902F-6957-191E-AD75-4998A41106E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591318" y="4791256"/>
                  <a:ext cx="145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FF73194-C6C3-E15E-0585-1659253F094C}"/>
                    </a:ext>
                  </a:extLst>
                </p14:cNvPr>
                <p14:cNvContentPartPr/>
                <p14:nvPr/>
              </p14:nvContentPartPr>
              <p14:xfrm>
                <a:off x="8813798" y="4754896"/>
                <a:ext cx="327960" cy="139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FF73194-C6C3-E15E-0585-1659253F094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796158" y="4737256"/>
                  <a:ext cx="3636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17FB35C-3A5D-9EC5-75D0-ED5B787B626C}"/>
                  </a:ext>
                </a:extLst>
              </p14:cNvPr>
              <p14:cNvContentPartPr/>
              <p14:nvPr/>
            </p14:nvContentPartPr>
            <p14:xfrm>
              <a:off x="8931518" y="5634016"/>
              <a:ext cx="146880" cy="1810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17FB35C-3A5D-9EC5-75D0-ED5B787B626C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8913878" y="5616016"/>
                <a:ext cx="182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598352C-160C-2C5B-864C-A22967D2FAA0}"/>
                  </a:ext>
                </a:extLst>
              </p14:cNvPr>
              <p14:cNvContentPartPr/>
              <p14:nvPr/>
            </p14:nvContentPartPr>
            <p14:xfrm>
              <a:off x="8875358" y="6448336"/>
              <a:ext cx="184680" cy="1872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598352C-160C-2C5B-864C-A22967D2FAA0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857358" y="6430696"/>
                <a:ext cx="22032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2" name="Group 351">
            <a:extLst>
              <a:ext uri="{FF2B5EF4-FFF2-40B4-BE49-F238E27FC236}">
                <a16:creationId xmlns:a16="http://schemas.microsoft.com/office/drawing/2014/main" id="{DDF217EB-888D-A125-4D5A-343EBB2E6C81}"/>
              </a:ext>
            </a:extLst>
          </p:cNvPr>
          <p:cNvGrpSpPr/>
          <p:nvPr/>
        </p:nvGrpSpPr>
        <p:grpSpPr>
          <a:xfrm>
            <a:off x="8970038" y="5929216"/>
            <a:ext cx="1406880" cy="231840"/>
            <a:chOff x="8970038" y="5929216"/>
            <a:chExt cx="14068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53B09FB-031C-0D2E-74F9-FD5F05A4BFD3}"/>
                    </a:ext>
                  </a:extLst>
                </p14:cNvPr>
                <p14:cNvContentPartPr/>
                <p14:nvPr/>
              </p14:nvContentPartPr>
              <p14:xfrm>
                <a:off x="8970038" y="6024256"/>
                <a:ext cx="230400" cy="136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53B09FB-031C-0D2E-74F9-FD5F05A4BFD3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952038" y="6006256"/>
                  <a:ext cx="266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CD23FA7-ABC1-2ED5-C858-6F73B900F9EB}"/>
                    </a:ext>
                  </a:extLst>
                </p14:cNvPr>
                <p14:cNvContentPartPr/>
                <p14:nvPr/>
              </p14:nvContentPartPr>
              <p14:xfrm>
                <a:off x="9355958" y="6012016"/>
                <a:ext cx="174960" cy="27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CD23FA7-ABC1-2ED5-C858-6F73B900F9E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337958" y="5994376"/>
                  <a:ext cx="210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EE77989-4775-6483-F197-F0558161EACE}"/>
                    </a:ext>
                  </a:extLst>
                </p14:cNvPr>
                <p14:cNvContentPartPr/>
                <p14:nvPr/>
              </p14:nvContentPartPr>
              <p14:xfrm>
                <a:off x="9321038" y="5975296"/>
                <a:ext cx="380880" cy="172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EE77989-4775-6483-F197-F0558161EAC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303038" y="5957656"/>
                  <a:ext cx="416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6BC00E8-CD6E-9349-F2C6-BDF41711A95D}"/>
                    </a:ext>
                  </a:extLst>
                </p14:cNvPr>
                <p14:cNvContentPartPr/>
                <p14:nvPr/>
              </p14:nvContentPartPr>
              <p14:xfrm>
                <a:off x="9691118" y="5934256"/>
                <a:ext cx="185040" cy="1605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6BC00E8-CD6E-9349-F2C6-BDF41711A95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673478" y="5916616"/>
                  <a:ext cx="220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021D04E-8782-6858-023D-18E5C774A9CF}"/>
                    </a:ext>
                  </a:extLst>
                </p14:cNvPr>
                <p14:cNvContentPartPr/>
                <p14:nvPr/>
              </p14:nvContentPartPr>
              <p14:xfrm>
                <a:off x="9900998" y="5979976"/>
                <a:ext cx="91080" cy="972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021D04E-8782-6858-023D-18E5C774A9C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9883358" y="5961976"/>
                  <a:ext cx="126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64ED4FE-C1AE-2931-25D9-2880058F2831}"/>
                    </a:ext>
                  </a:extLst>
                </p14:cNvPr>
                <p14:cNvContentPartPr/>
                <p14:nvPr/>
              </p14:nvContentPartPr>
              <p14:xfrm>
                <a:off x="10069478" y="5929216"/>
                <a:ext cx="307440" cy="1609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64ED4FE-C1AE-2931-25D9-2880058F283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051478" y="5911216"/>
                  <a:ext cx="3430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B5B82B6-0548-4B21-7861-56F5FA70275C}"/>
              </a:ext>
            </a:extLst>
          </p:cNvPr>
          <p:cNvGrpSpPr/>
          <p:nvPr/>
        </p:nvGrpSpPr>
        <p:grpSpPr>
          <a:xfrm>
            <a:off x="9295118" y="6419176"/>
            <a:ext cx="1093320" cy="248400"/>
            <a:chOff x="9295118" y="6419176"/>
            <a:chExt cx="1093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1E26049-D311-6B97-D2B6-9E52D4A5849C}"/>
                    </a:ext>
                  </a:extLst>
                </p14:cNvPr>
                <p14:cNvContentPartPr/>
                <p14:nvPr/>
              </p14:nvContentPartPr>
              <p14:xfrm>
                <a:off x="9295118" y="6549136"/>
                <a:ext cx="111960" cy="1184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1E26049-D311-6B97-D2B6-9E52D4A5849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9277478" y="6531136"/>
                  <a:ext cx="147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2732D0E-0517-60F1-5FFB-C932BAFF209D}"/>
                    </a:ext>
                  </a:extLst>
                </p14:cNvPr>
                <p14:cNvContentPartPr/>
                <p14:nvPr/>
              </p14:nvContentPartPr>
              <p14:xfrm>
                <a:off x="9548918" y="6490456"/>
                <a:ext cx="257760" cy="1414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2732D0E-0517-60F1-5FFB-C932BAFF209D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9531278" y="6472816"/>
                  <a:ext cx="293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4B832A3-2E15-40E0-995E-AC84FF231C13}"/>
                    </a:ext>
                  </a:extLst>
                </p14:cNvPr>
                <p14:cNvContentPartPr/>
                <p14:nvPr/>
              </p14:nvContentPartPr>
              <p14:xfrm>
                <a:off x="9816758" y="6495136"/>
                <a:ext cx="138600" cy="105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4B832A3-2E15-40E0-995E-AC84FF231C1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798758" y="6477136"/>
                  <a:ext cx="174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20FAA2F-1258-BADF-7902-5E8D0747F458}"/>
                    </a:ext>
                  </a:extLst>
                </p14:cNvPr>
                <p14:cNvContentPartPr/>
                <p14:nvPr/>
              </p14:nvContentPartPr>
              <p14:xfrm>
                <a:off x="9926198" y="6419176"/>
                <a:ext cx="462240" cy="1303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20FAA2F-1258-BADF-7902-5E8D0747F45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908198" y="6401176"/>
                  <a:ext cx="4978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4C6E899D-53E4-CE2A-0B43-450F4AFBD18A}"/>
              </a:ext>
            </a:extLst>
          </p:cNvPr>
          <p:cNvGrpSpPr/>
          <p:nvPr/>
        </p:nvGrpSpPr>
        <p:grpSpPr>
          <a:xfrm>
            <a:off x="7917398" y="5838136"/>
            <a:ext cx="721800" cy="641160"/>
            <a:chOff x="7917398" y="5838136"/>
            <a:chExt cx="72180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EC64233-079B-797D-21DD-EA7F4A46E788}"/>
                    </a:ext>
                  </a:extLst>
                </p14:cNvPr>
                <p14:cNvContentPartPr/>
                <p14:nvPr/>
              </p14:nvContentPartPr>
              <p14:xfrm>
                <a:off x="7917398" y="5838136"/>
                <a:ext cx="721800" cy="6411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EC64233-079B-797D-21DD-EA7F4A46E78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899758" y="5820496"/>
                  <a:ext cx="75744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D01E2D-79E6-457A-3462-BAE191363854}"/>
                    </a:ext>
                  </a:extLst>
                </p14:cNvPr>
                <p14:cNvContentPartPr/>
                <p14:nvPr/>
              </p14:nvContentPartPr>
              <p14:xfrm>
                <a:off x="8155718" y="6384976"/>
                <a:ext cx="35640" cy="69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D01E2D-79E6-457A-3462-BAE19136385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137718" y="6366976"/>
                  <a:ext cx="7128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8B1F7A2-A2F6-2699-3EEE-0587D381EC0A}"/>
                  </a:ext>
                </a:extLst>
              </p14:cNvPr>
              <p14:cNvContentPartPr/>
              <p14:nvPr/>
            </p14:nvContentPartPr>
            <p14:xfrm>
              <a:off x="268838" y="2031136"/>
              <a:ext cx="87120" cy="363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8B1F7A2-A2F6-2699-3EEE-0587D381EC0A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251198" y="2013136"/>
                <a:ext cx="1227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0" name="Group 359">
            <a:extLst>
              <a:ext uri="{FF2B5EF4-FFF2-40B4-BE49-F238E27FC236}">
                <a16:creationId xmlns:a16="http://schemas.microsoft.com/office/drawing/2014/main" id="{BAB4C8A0-BDE3-6C6E-D271-10C81361479B}"/>
              </a:ext>
            </a:extLst>
          </p:cNvPr>
          <p:cNvGrpSpPr/>
          <p:nvPr/>
        </p:nvGrpSpPr>
        <p:grpSpPr>
          <a:xfrm>
            <a:off x="8284958" y="5055856"/>
            <a:ext cx="621360" cy="501480"/>
            <a:chOff x="8284958" y="5055856"/>
            <a:chExt cx="62136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4338C44-D4FA-1731-A0C7-30473E2B198D}"/>
                    </a:ext>
                  </a:extLst>
                </p14:cNvPr>
                <p14:cNvContentPartPr/>
                <p14:nvPr/>
              </p14:nvContentPartPr>
              <p14:xfrm>
                <a:off x="8476118" y="5145136"/>
                <a:ext cx="72000" cy="2268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4338C44-D4FA-1731-A0C7-30473E2B198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458118" y="5127496"/>
                  <a:ext cx="107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61F5844-F0AF-1F63-A447-5DACEF6421F2}"/>
                    </a:ext>
                  </a:extLst>
                </p14:cNvPr>
                <p14:cNvContentPartPr/>
                <p14:nvPr/>
              </p14:nvContentPartPr>
              <p14:xfrm>
                <a:off x="8650358" y="5113816"/>
                <a:ext cx="137880" cy="2923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61F5844-F0AF-1F63-A447-5DACEF6421F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632718" y="5096176"/>
                  <a:ext cx="173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E0A902E-5C0B-B3F6-6F03-D1A77496B868}"/>
                    </a:ext>
                  </a:extLst>
                </p14:cNvPr>
                <p14:cNvContentPartPr/>
                <p14:nvPr/>
              </p14:nvContentPartPr>
              <p14:xfrm>
                <a:off x="8284958" y="5055856"/>
                <a:ext cx="621360" cy="501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E0A902E-5C0B-B3F6-6F03-D1A77496B86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267318" y="5037856"/>
                  <a:ext cx="657000" cy="53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F446A4A6-DEE7-12BC-9675-AE19C43BD2C6}"/>
                  </a:ext>
                </a:extLst>
              </p14:cNvPr>
              <p14:cNvContentPartPr/>
              <p14:nvPr/>
            </p14:nvContentPartPr>
            <p14:xfrm>
              <a:off x="6850358" y="4818976"/>
              <a:ext cx="725040" cy="7686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F446A4A6-DEE7-12BC-9675-AE19C43BD2C6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832358" y="4801336"/>
                <a:ext cx="76068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CFE4444-FE78-DE58-E5B8-93A2A20CE789}"/>
                  </a:ext>
                </a:extLst>
              </p14:cNvPr>
              <p14:cNvContentPartPr/>
              <p14:nvPr/>
            </p14:nvContentPartPr>
            <p14:xfrm>
              <a:off x="7962758" y="5883856"/>
              <a:ext cx="690480" cy="6285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CFE4444-FE78-DE58-E5B8-93A2A20CE78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944758" y="5866216"/>
                <a:ext cx="7261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4252092-D229-6772-2BA4-05C444486EAA}"/>
                  </a:ext>
                </a:extLst>
              </p14:cNvPr>
              <p14:cNvContentPartPr/>
              <p14:nvPr/>
            </p14:nvContentPartPr>
            <p14:xfrm>
              <a:off x="8807678" y="5295616"/>
              <a:ext cx="86400" cy="151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4252092-D229-6772-2BA4-05C444486EAA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8789678" y="5277616"/>
                <a:ext cx="122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F35A229-57A7-1D21-8C64-D9AFB1E81941}"/>
                  </a:ext>
                </a:extLst>
              </p14:cNvPr>
              <p14:cNvContentPartPr/>
              <p14:nvPr/>
            </p14:nvContentPartPr>
            <p14:xfrm>
              <a:off x="9011438" y="4766776"/>
              <a:ext cx="291600" cy="4219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F35A229-57A7-1D21-8C64-D9AFB1E81941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8993798" y="4749136"/>
                <a:ext cx="3272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2C6EF40-7533-1633-A55B-B27085CEE99E}"/>
                  </a:ext>
                </a:extLst>
              </p14:cNvPr>
              <p14:cNvContentPartPr/>
              <p14:nvPr/>
            </p14:nvContentPartPr>
            <p14:xfrm>
              <a:off x="8828918" y="4398136"/>
              <a:ext cx="442080" cy="2660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2C6EF40-7533-1633-A55B-B27085CEE99E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8810918" y="4380496"/>
                <a:ext cx="477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2A6E1E6-CE5A-E2C3-4046-DEB7AE963384}"/>
                  </a:ext>
                </a:extLst>
              </p14:cNvPr>
              <p14:cNvContentPartPr/>
              <p14:nvPr/>
            </p14:nvContentPartPr>
            <p14:xfrm>
              <a:off x="7937558" y="4301656"/>
              <a:ext cx="682200" cy="63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2A6E1E6-CE5A-E2C3-4046-DEB7AE963384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19918" y="4284016"/>
                <a:ext cx="717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8D76309-1D62-D2C3-FA71-42ACB71E31CF}"/>
                  </a:ext>
                </a:extLst>
              </p14:cNvPr>
              <p14:cNvContentPartPr/>
              <p14:nvPr/>
            </p14:nvContentPartPr>
            <p14:xfrm>
              <a:off x="7097678" y="4332256"/>
              <a:ext cx="600840" cy="1076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8D76309-1D62-D2C3-FA71-42ACB71E31CF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7079678" y="4314616"/>
                <a:ext cx="636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222A81DE-EEB9-A4D7-0991-6E0D631DF2FE}"/>
                  </a:ext>
                </a:extLst>
              </p14:cNvPr>
              <p14:cNvContentPartPr/>
              <p14:nvPr/>
            </p14:nvContentPartPr>
            <p14:xfrm>
              <a:off x="6837038" y="4878376"/>
              <a:ext cx="602640" cy="6757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222A81DE-EEB9-A4D7-0991-6E0D631DF2FE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6819038" y="4860736"/>
                <a:ext cx="6382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9CF676BB-F56E-EB95-37D4-12305F1AF319}"/>
                  </a:ext>
                </a:extLst>
              </p14:cNvPr>
              <p14:cNvContentPartPr/>
              <p14:nvPr/>
            </p14:nvContentPartPr>
            <p14:xfrm>
              <a:off x="5847758" y="4203016"/>
              <a:ext cx="648720" cy="6620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9CF676BB-F56E-EB95-37D4-12305F1AF319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5829758" y="4185016"/>
                <a:ext cx="684360" cy="69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61ECD2B4-A5B9-04B8-9E94-AEBE82C58664}"/>
              </a:ext>
            </a:extLst>
          </p:cNvPr>
          <p:cNvGrpSpPr/>
          <p:nvPr/>
        </p:nvGrpSpPr>
        <p:grpSpPr>
          <a:xfrm>
            <a:off x="399878" y="3060376"/>
            <a:ext cx="202320" cy="146160"/>
            <a:chOff x="399878" y="3060376"/>
            <a:chExt cx="2023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FD4B7D5-7FEA-FD15-EA57-C4ECB6D7A694}"/>
                    </a:ext>
                  </a:extLst>
                </p14:cNvPr>
                <p14:cNvContentPartPr/>
                <p14:nvPr/>
              </p14:nvContentPartPr>
              <p14:xfrm>
                <a:off x="399878" y="3060376"/>
                <a:ext cx="135360" cy="78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FD4B7D5-7FEA-FD15-EA57-C4ECB6D7A69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81878" y="3042376"/>
                  <a:ext cx="17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4A72F76-EB66-12F1-5901-6E4DB1FAF55A}"/>
                    </a:ext>
                  </a:extLst>
                </p14:cNvPr>
                <p14:cNvContentPartPr/>
                <p14:nvPr/>
              </p14:nvContentPartPr>
              <p14:xfrm>
                <a:off x="453158" y="3157216"/>
                <a:ext cx="149040" cy="493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4A72F76-EB66-12F1-5901-6E4DB1FAF55A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35158" y="3139576"/>
                  <a:ext cx="1846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A305CA41-2828-D269-C6E7-ACC103BBE593}"/>
              </a:ext>
            </a:extLst>
          </p:cNvPr>
          <p:cNvGrpSpPr/>
          <p:nvPr/>
        </p:nvGrpSpPr>
        <p:grpSpPr>
          <a:xfrm>
            <a:off x="8090198" y="3006736"/>
            <a:ext cx="495720" cy="465120"/>
            <a:chOff x="8090198" y="3006736"/>
            <a:chExt cx="49572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F04390F-DA36-584B-B908-AB68922BBACB}"/>
                    </a:ext>
                  </a:extLst>
                </p14:cNvPr>
                <p14:cNvContentPartPr/>
                <p14:nvPr/>
              </p14:nvContentPartPr>
              <p14:xfrm>
                <a:off x="8192798" y="3091696"/>
                <a:ext cx="29520" cy="2062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F04390F-DA36-584B-B908-AB68922BBAC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174798" y="3073696"/>
                  <a:ext cx="65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DE2F7C5-1B85-C4A2-0139-03C382CB4CD6}"/>
                    </a:ext>
                  </a:extLst>
                </p14:cNvPr>
                <p14:cNvContentPartPr/>
                <p14:nvPr/>
              </p14:nvContentPartPr>
              <p14:xfrm>
                <a:off x="8309438" y="3088096"/>
                <a:ext cx="123120" cy="270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DE2F7C5-1B85-C4A2-0139-03C382CB4CD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291798" y="3070456"/>
                  <a:ext cx="15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A04C275-BD3F-5756-7D24-A7CB864886B5}"/>
                    </a:ext>
                  </a:extLst>
                </p14:cNvPr>
                <p14:cNvContentPartPr/>
                <p14:nvPr/>
              </p14:nvContentPartPr>
              <p14:xfrm>
                <a:off x="8274158" y="3098176"/>
                <a:ext cx="96840" cy="2437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A04C275-BD3F-5756-7D24-A7CB864886B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256518" y="3080536"/>
                  <a:ext cx="132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F696662-8B73-F5E6-4ECA-A36A51EBF2DC}"/>
                    </a:ext>
                  </a:extLst>
                </p14:cNvPr>
                <p14:cNvContentPartPr/>
                <p14:nvPr/>
              </p14:nvContentPartPr>
              <p14:xfrm>
                <a:off x="8090198" y="3006736"/>
                <a:ext cx="495720" cy="4651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F696662-8B73-F5E6-4ECA-A36A51EBF2D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72198" y="2988736"/>
                  <a:ext cx="531360" cy="50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659BC206-FB51-C6AF-ADEE-BD0BB684C557}"/>
              </a:ext>
            </a:extLst>
          </p:cNvPr>
          <p:cNvGrpSpPr/>
          <p:nvPr/>
        </p:nvGrpSpPr>
        <p:grpSpPr>
          <a:xfrm>
            <a:off x="5862878" y="3085216"/>
            <a:ext cx="1559880" cy="1755360"/>
            <a:chOff x="5862878" y="3085216"/>
            <a:chExt cx="1559880" cy="17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C481B50-0217-827B-1934-B0E1D4F31193}"/>
                    </a:ext>
                  </a:extLst>
                </p14:cNvPr>
                <p14:cNvContentPartPr/>
                <p14:nvPr/>
              </p14:nvContentPartPr>
              <p14:xfrm>
                <a:off x="5862878" y="4268896"/>
                <a:ext cx="607320" cy="5716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C481B50-0217-827B-1934-B0E1D4F31193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845238" y="4251256"/>
                  <a:ext cx="642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ED6F4AE-E3C0-C992-E5C5-2B28599C9F3F}"/>
                    </a:ext>
                  </a:extLst>
                </p14:cNvPr>
                <p14:cNvContentPartPr/>
                <p14:nvPr/>
              </p14:nvContentPartPr>
              <p14:xfrm>
                <a:off x="6255278" y="4348096"/>
                <a:ext cx="9360" cy="25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ED6F4AE-E3C0-C992-E5C5-2B28599C9F3F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237638" y="4330456"/>
                  <a:ext cx="45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0E35F36-9DF4-7973-8617-F5EA9CA624DA}"/>
                    </a:ext>
                  </a:extLst>
                </p14:cNvPr>
                <p14:cNvContentPartPr/>
                <p14:nvPr/>
              </p14:nvContentPartPr>
              <p14:xfrm>
                <a:off x="6244838" y="4309576"/>
                <a:ext cx="14760" cy="403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0E35F36-9DF4-7973-8617-F5EA9CA624D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6227198" y="4291576"/>
                  <a:ext cx="50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6C3AD4A-1EA6-CC61-7663-7FECA95D6A45}"/>
                    </a:ext>
                  </a:extLst>
                </p14:cNvPr>
                <p14:cNvContentPartPr/>
                <p14:nvPr/>
              </p14:nvContentPartPr>
              <p14:xfrm>
                <a:off x="6162758" y="4068376"/>
                <a:ext cx="24480" cy="2350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6C3AD4A-1EA6-CC61-7663-7FECA95D6A45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6145118" y="4050376"/>
                  <a:ext cx="60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927BFB5-E657-455A-A45A-101A7380DE27}"/>
                    </a:ext>
                  </a:extLst>
                </p14:cNvPr>
                <p14:cNvContentPartPr/>
                <p14:nvPr/>
              </p14:nvContentPartPr>
              <p14:xfrm>
                <a:off x="6174278" y="3977296"/>
                <a:ext cx="21240" cy="576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927BFB5-E657-455A-A45A-101A7380DE2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56638" y="3959656"/>
                  <a:ext cx="56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BB17994-F07D-9595-DA06-630D76729062}"/>
                    </a:ext>
                  </a:extLst>
                </p14:cNvPr>
                <p14:cNvContentPartPr/>
                <p14:nvPr/>
              </p14:nvContentPartPr>
              <p14:xfrm>
                <a:off x="6220358" y="3660136"/>
                <a:ext cx="362160" cy="2541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BB17994-F07D-9595-DA06-630D7672906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6202718" y="3642136"/>
                  <a:ext cx="397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47DD7FC-3E0F-0E35-E767-6DCE185B49F5}"/>
                    </a:ext>
                  </a:extLst>
                </p14:cNvPr>
                <p14:cNvContentPartPr/>
                <p14:nvPr/>
              </p14:nvContentPartPr>
              <p14:xfrm>
                <a:off x="6517358" y="3609016"/>
                <a:ext cx="92880" cy="2235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47DD7FC-3E0F-0E35-E767-6DCE185B49F5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499358" y="3591376"/>
                  <a:ext cx="128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3F780FF-37C4-0C9C-5BEC-EAFDAF4FC7F1}"/>
                    </a:ext>
                  </a:extLst>
                </p14:cNvPr>
                <p14:cNvContentPartPr/>
                <p14:nvPr/>
              </p14:nvContentPartPr>
              <p14:xfrm>
                <a:off x="6565958" y="3085216"/>
                <a:ext cx="856800" cy="7012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3F780FF-37C4-0C9C-5BEC-EAFDAF4FC7F1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547958" y="3067576"/>
                  <a:ext cx="892440" cy="73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D9A274C-B566-398F-531A-73AF9BD78F5E}"/>
              </a:ext>
            </a:extLst>
          </p:cNvPr>
          <p:cNvGrpSpPr/>
          <p:nvPr/>
        </p:nvGrpSpPr>
        <p:grpSpPr>
          <a:xfrm>
            <a:off x="5370038" y="4195816"/>
            <a:ext cx="1254960" cy="920160"/>
            <a:chOff x="5370038" y="4195816"/>
            <a:chExt cx="125496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7BB747F-6481-C5D0-8A8A-78D90BD9C030}"/>
                    </a:ext>
                  </a:extLst>
                </p14:cNvPr>
                <p14:cNvContentPartPr/>
                <p14:nvPr/>
              </p14:nvContentPartPr>
              <p14:xfrm>
                <a:off x="5568758" y="4329016"/>
                <a:ext cx="83520" cy="1350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7BB747F-6481-C5D0-8A8A-78D90BD9C03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551118" y="4311016"/>
                  <a:ext cx="119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0AFF938-6491-1655-922C-D3D2DC95A64E}"/>
                    </a:ext>
                  </a:extLst>
                </p14:cNvPr>
                <p14:cNvContentPartPr/>
                <p14:nvPr/>
              </p14:nvContentPartPr>
              <p14:xfrm>
                <a:off x="5642918" y="4360336"/>
                <a:ext cx="11160" cy="177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0AFF938-6491-1655-922C-D3D2DC95A6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624918" y="4342336"/>
                  <a:ext cx="46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3CB0283-A980-F02A-CD23-3A50AC2838CF}"/>
                    </a:ext>
                  </a:extLst>
                </p14:cNvPr>
                <p14:cNvContentPartPr/>
                <p14:nvPr/>
              </p14:nvContentPartPr>
              <p14:xfrm>
                <a:off x="5494238" y="4330096"/>
                <a:ext cx="11880" cy="192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3CB0283-A980-F02A-CD23-3A50AC2838C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476598" y="4312456"/>
                  <a:ext cx="47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02FD2CA-3CC1-F5EA-0BE1-4FE0DD211111}"/>
                    </a:ext>
                  </a:extLst>
                </p14:cNvPr>
                <p14:cNvContentPartPr/>
                <p14:nvPr/>
              </p14:nvContentPartPr>
              <p14:xfrm>
                <a:off x="5370038" y="4246576"/>
                <a:ext cx="309240" cy="341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02FD2CA-3CC1-F5EA-0BE1-4FE0DD21111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352398" y="4228576"/>
                  <a:ext cx="3448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63AC0D1-306D-508E-05F3-D9D5A9EED1CC}"/>
                    </a:ext>
                  </a:extLst>
                </p14:cNvPr>
                <p14:cNvContentPartPr/>
                <p14:nvPr/>
              </p14:nvContentPartPr>
              <p14:xfrm>
                <a:off x="6403598" y="4653376"/>
                <a:ext cx="221400" cy="2440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63AC0D1-306D-508E-05F3-D9D5A9EED1C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385958" y="4635376"/>
                  <a:ext cx="257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C3B419A-52D1-8EAD-0052-6233A244BB73}"/>
                    </a:ext>
                  </a:extLst>
                </p14:cNvPr>
                <p14:cNvContentPartPr/>
                <p14:nvPr/>
              </p14:nvContentPartPr>
              <p14:xfrm>
                <a:off x="5854238" y="4989616"/>
                <a:ext cx="464400" cy="126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C3B419A-52D1-8EAD-0052-6233A244BB7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36598" y="4971616"/>
                  <a:ext cx="500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70E6186-97BC-D73F-09C0-C375A90BAA9E}"/>
                    </a:ext>
                  </a:extLst>
                </p14:cNvPr>
                <p14:cNvContentPartPr/>
                <p14:nvPr/>
              </p14:nvContentPartPr>
              <p14:xfrm>
                <a:off x="5548958" y="4879816"/>
                <a:ext cx="235800" cy="1774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70E6186-97BC-D73F-09C0-C375A90BAA9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530958" y="4862176"/>
                  <a:ext cx="271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6B807F8-8195-6C4B-DD3A-0A08636097BB}"/>
                    </a:ext>
                  </a:extLst>
                </p14:cNvPr>
                <p14:cNvContentPartPr/>
                <p14:nvPr/>
              </p14:nvContentPartPr>
              <p14:xfrm>
                <a:off x="5569478" y="4877656"/>
                <a:ext cx="79200" cy="374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6B807F8-8195-6C4B-DD3A-0A08636097B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551478" y="4859656"/>
                  <a:ext cx="11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1CB6C34-6A5E-4419-6CE2-6ADECF078E23}"/>
                    </a:ext>
                  </a:extLst>
                </p14:cNvPr>
                <p14:cNvContentPartPr/>
                <p14:nvPr/>
              </p14:nvContentPartPr>
              <p14:xfrm>
                <a:off x="5653718" y="4795936"/>
                <a:ext cx="6120" cy="424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1CB6C34-6A5E-4419-6CE2-6ADECF078E2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635718" y="4777936"/>
                  <a:ext cx="41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355FDA8-8AA9-7FB7-1088-6E1CE0B68EFD}"/>
                    </a:ext>
                  </a:extLst>
                </p14:cNvPr>
                <p14:cNvContentPartPr/>
                <p14:nvPr/>
              </p14:nvContentPartPr>
              <p14:xfrm>
                <a:off x="5630678" y="4679296"/>
                <a:ext cx="51840" cy="1789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355FDA8-8AA9-7FB7-1088-6E1CE0B68EFD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613038" y="4661656"/>
                  <a:ext cx="87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E8F7D8D-F191-C630-DABD-7ADC672FD4D0}"/>
                    </a:ext>
                  </a:extLst>
                </p14:cNvPr>
                <p14:cNvContentPartPr/>
                <p14:nvPr/>
              </p14:nvContentPartPr>
              <p14:xfrm>
                <a:off x="5727878" y="4647256"/>
                <a:ext cx="88200" cy="214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E8F7D8D-F191-C630-DABD-7ADC672FD4D0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710238" y="4629616"/>
                  <a:ext cx="123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6672A65-D667-1422-5CB5-23A2AE6CC20B}"/>
                    </a:ext>
                  </a:extLst>
                </p14:cNvPr>
                <p14:cNvContentPartPr/>
                <p14:nvPr/>
              </p14:nvContentPartPr>
              <p14:xfrm>
                <a:off x="5484158" y="4561216"/>
                <a:ext cx="461160" cy="414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6672A65-D667-1422-5CB5-23A2AE6CC20B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66158" y="4543576"/>
                  <a:ext cx="496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E21A127-0CBD-336F-2F48-369C4A4D0FBC}"/>
                    </a:ext>
                  </a:extLst>
                </p14:cNvPr>
                <p14:cNvContentPartPr/>
                <p14:nvPr/>
              </p14:nvContentPartPr>
              <p14:xfrm>
                <a:off x="5865758" y="4195816"/>
                <a:ext cx="609840" cy="638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E21A127-0CBD-336F-2F48-369C4A4D0FBC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847758" y="4177816"/>
                  <a:ext cx="645480" cy="6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27EECA9-B107-320F-F992-4F5F7977EBA8}"/>
              </a:ext>
            </a:extLst>
          </p:cNvPr>
          <p:cNvGrpSpPr/>
          <p:nvPr/>
        </p:nvGrpSpPr>
        <p:grpSpPr>
          <a:xfrm>
            <a:off x="8136278" y="3694336"/>
            <a:ext cx="619560" cy="177840"/>
            <a:chOff x="8136278" y="3694336"/>
            <a:chExt cx="6195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672214F-619D-E56E-D7A4-B322E4A00D25}"/>
                    </a:ext>
                  </a:extLst>
                </p14:cNvPr>
                <p14:cNvContentPartPr/>
                <p14:nvPr/>
              </p14:nvContentPartPr>
              <p14:xfrm>
                <a:off x="8136278" y="3699736"/>
                <a:ext cx="131760" cy="1324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672214F-619D-E56E-D7A4-B322E4A00D2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118638" y="3682096"/>
                  <a:ext cx="167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F4B0BCE-47F9-4BDF-1503-D71F3E5813D0}"/>
                    </a:ext>
                  </a:extLst>
                </p14:cNvPr>
                <p14:cNvContentPartPr/>
                <p14:nvPr/>
              </p14:nvContentPartPr>
              <p14:xfrm>
                <a:off x="8297558" y="3694336"/>
                <a:ext cx="458280" cy="1778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F4B0BCE-47F9-4BDF-1503-D71F3E5813D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279918" y="3676336"/>
                  <a:ext cx="4939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78B84AFC-AD14-5FAE-712B-7C1B696C4CC5}"/>
              </a:ext>
            </a:extLst>
          </p:cNvPr>
          <p:cNvGrpSpPr/>
          <p:nvPr/>
        </p:nvGrpSpPr>
        <p:grpSpPr>
          <a:xfrm>
            <a:off x="7153118" y="3549976"/>
            <a:ext cx="491400" cy="557640"/>
            <a:chOff x="7153118" y="3549976"/>
            <a:chExt cx="49140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4788C2F-D678-6A1E-FD6D-28F2F3D9F38B}"/>
                    </a:ext>
                  </a:extLst>
                </p14:cNvPr>
                <p14:cNvContentPartPr/>
                <p14:nvPr/>
              </p14:nvContentPartPr>
              <p14:xfrm>
                <a:off x="7153118" y="3766696"/>
                <a:ext cx="9360" cy="61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4788C2F-D678-6A1E-FD6D-28F2F3D9F38B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135478" y="3749056"/>
                  <a:ext cx="4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70CE55A-0689-7FFD-7896-956019940C59}"/>
                    </a:ext>
                  </a:extLst>
                </p14:cNvPr>
                <p14:cNvContentPartPr/>
                <p14:nvPr/>
              </p14:nvContentPartPr>
              <p14:xfrm>
                <a:off x="7173278" y="3818896"/>
                <a:ext cx="52920" cy="1497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70CE55A-0689-7FFD-7896-956019940C5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155638" y="3801256"/>
                  <a:ext cx="88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8006DE0-C7DE-7873-AA41-51CEC4689E76}"/>
                    </a:ext>
                  </a:extLst>
                </p14:cNvPr>
                <p14:cNvContentPartPr/>
                <p14:nvPr/>
              </p14:nvContentPartPr>
              <p14:xfrm>
                <a:off x="7270838" y="4101136"/>
                <a:ext cx="19440" cy="64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8006DE0-C7DE-7873-AA41-51CEC4689E7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252838" y="4083496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3614F38-24A5-C5D2-2C84-01FAC479BE52}"/>
                    </a:ext>
                  </a:extLst>
                </p14:cNvPr>
                <p14:cNvContentPartPr/>
                <p14:nvPr/>
              </p14:nvContentPartPr>
              <p14:xfrm>
                <a:off x="7302878" y="3673096"/>
                <a:ext cx="79920" cy="298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3614F38-24A5-C5D2-2C84-01FAC479BE5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84878" y="3655096"/>
                  <a:ext cx="115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CF6656C-08E8-AF99-F9BB-1F9AFB735FAB}"/>
                    </a:ext>
                  </a:extLst>
                </p14:cNvPr>
                <p14:cNvContentPartPr/>
                <p14:nvPr/>
              </p14:nvContentPartPr>
              <p14:xfrm>
                <a:off x="7298918" y="3709816"/>
                <a:ext cx="53640" cy="7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CF6656C-08E8-AF99-F9BB-1F9AFB735FAB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280918" y="3692176"/>
                  <a:ext cx="89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2CC9E85-148F-6ACB-3A5C-9B3BB26F78D6}"/>
                    </a:ext>
                  </a:extLst>
                </p14:cNvPr>
                <p14:cNvContentPartPr/>
                <p14:nvPr/>
              </p14:nvContentPartPr>
              <p14:xfrm>
                <a:off x="7314758" y="3980896"/>
                <a:ext cx="86400" cy="453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2CC9E85-148F-6ACB-3A5C-9B3BB26F78D6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7297118" y="3962896"/>
                  <a:ext cx="122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5A68FD2-2DD1-2F37-BF0D-186022C00949}"/>
                    </a:ext>
                  </a:extLst>
                </p14:cNvPr>
                <p14:cNvContentPartPr/>
                <p14:nvPr/>
              </p14:nvContentPartPr>
              <p14:xfrm>
                <a:off x="7577918" y="3549976"/>
                <a:ext cx="55800" cy="9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5A68FD2-2DD1-2F37-BF0D-186022C00949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7559918" y="3531976"/>
                  <a:ext cx="91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B43E3A0-2F0D-5864-FADF-8075391575A0}"/>
                    </a:ext>
                  </a:extLst>
                </p14:cNvPr>
                <p14:cNvContentPartPr/>
                <p14:nvPr/>
              </p14:nvContentPartPr>
              <p14:xfrm>
                <a:off x="7533638" y="3602176"/>
                <a:ext cx="110880" cy="118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B43E3A0-2F0D-5864-FADF-8075391575A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515998" y="3584176"/>
                  <a:ext cx="1465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8714774D-EF05-3873-C003-EB53FD469FCF}"/>
              </a:ext>
            </a:extLst>
          </p:cNvPr>
          <p:cNvGrpSpPr/>
          <p:nvPr/>
        </p:nvGrpSpPr>
        <p:grpSpPr>
          <a:xfrm>
            <a:off x="8531918" y="3099616"/>
            <a:ext cx="1678680" cy="704880"/>
            <a:chOff x="8531918" y="3099616"/>
            <a:chExt cx="1678680" cy="7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4695B58-5D42-B435-CA06-BA51653968CB}"/>
                    </a:ext>
                  </a:extLst>
                </p14:cNvPr>
                <p14:cNvContentPartPr/>
                <p14:nvPr/>
              </p14:nvContentPartPr>
              <p14:xfrm>
                <a:off x="8531918" y="3384736"/>
                <a:ext cx="128520" cy="795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4695B58-5D42-B435-CA06-BA51653968C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514278" y="3366736"/>
                  <a:ext cx="164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64CB6EA-689A-BCAD-8C5D-0204E49E8FE4}"/>
                    </a:ext>
                  </a:extLst>
                </p14:cNvPr>
                <p14:cNvContentPartPr/>
                <p14:nvPr/>
              </p14:nvContentPartPr>
              <p14:xfrm>
                <a:off x="8624078" y="3420376"/>
                <a:ext cx="111960" cy="68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64CB6EA-689A-BCAD-8C5D-0204E49E8FE4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8606438" y="3402376"/>
                  <a:ext cx="147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2086239-CB8E-73EA-4E6F-C526F06F6B35}"/>
                    </a:ext>
                  </a:extLst>
                </p14:cNvPr>
                <p14:cNvContentPartPr/>
                <p14:nvPr/>
              </p14:nvContentPartPr>
              <p14:xfrm>
                <a:off x="8675918" y="3114736"/>
                <a:ext cx="837720" cy="2818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2086239-CB8E-73EA-4E6F-C526F06F6B3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657918" y="3096736"/>
                  <a:ext cx="873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27D9BF68-1986-7416-D336-9FF0E2CCE1F7}"/>
                    </a:ext>
                  </a:extLst>
                </p14:cNvPr>
                <p14:cNvContentPartPr/>
                <p14:nvPr/>
              </p14:nvContentPartPr>
              <p14:xfrm>
                <a:off x="9667718" y="3123736"/>
                <a:ext cx="40320" cy="1944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27D9BF68-1986-7416-D336-9FF0E2CCE1F7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649718" y="3106096"/>
                  <a:ext cx="75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20954CB-FCF9-6311-529B-6D08B824FB1E}"/>
                    </a:ext>
                  </a:extLst>
                </p14:cNvPr>
                <p14:cNvContentPartPr/>
                <p14:nvPr/>
              </p14:nvContentPartPr>
              <p14:xfrm>
                <a:off x="9883718" y="3099616"/>
                <a:ext cx="158040" cy="158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20954CB-FCF9-6311-529B-6D08B824FB1E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65718" y="3081616"/>
                  <a:ext cx="193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7A133766-7264-DF45-00FC-AF180AFB1BC1}"/>
                    </a:ext>
                  </a:extLst>
                </p14:cNvPr>
                <p14:cNvContentPartPr/>
                <p14:nvPr/>
              </p14:nvContentPartPr>
              <p14:xfrm>
                <a:off x="9764198" y="3104656"/>
                <a:ext cx="153360" cy="280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7A133766-7264-DF45-00FC-AF180AFB1BC1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746198" y="3086656"/>
                  <a:ext cx="189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C41B468-F3D3-8B86-C362-252EF979501D}"/>
                    </a:ext>
                  </a:extLst>
                </p14:cNvPr>
                <p14:cNvContentPartPr/>
                <p14:nvPr/>
              </p14:nvContentPartPr>
              <p14:xfrm>
                <a:off x="9719198" y="3434416"/>
                <a:ext cx="360" cy="3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C41B468-F3D3-8B86-C362-252EF979501D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701558" y="34167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060F2A7-2AAC-301A-C7C0-6A48BD9227F4}"/>
                    </a:ext>
                  </a:extLst>
                </p14:cNvPr>
                <p14:cNvContentPartPr/>
                <p14:nvPr/>
              </p14:nvContentPartPr>
              <p14:xfrm>
                <a:off x="9786158" y="3474736"/>
                <a:ext cx="366120" cy="2505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060F2A7-2AAC-301A-C7C0-6A48BD9227F4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9768158" y="3457096"/>
                  <a:ext cx="401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C1F6782-56A0-947C-8F98-FAC88398F1E4}"/>
                    </a:ext>
                  </a:extLst>
                </p14:cNvPr>
                <p14:cNvContentPartPr/>
                <p14:nvPr/>
              </p14:nvContentPartPr>
              <p14:xfrm>
                <a:off x="9970838" y="3549976"/>
                <a:ext cx="239760" cy="2545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C1F6782-56A0-947C-8F98-FAC88398F1E4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952838" y="3531976"/>
                  <a:ext cx="275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64FE825B-AFD5-9B42-028A-B06D6D2DFFAC}"/>
                  </a:ext>
                </a:extLst>
              </p14:cNvPr>
              <p14:cNvContentPartPr/>
              <p14:nvPr/>
            </p14:nvContentPartPr>
            <p14:xfrm>
              <a:off x="10261358" y="1599136"/>
              <a:ext cx="795960" cy="15778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64FE825B-AFD5-9B42-028A-B06D6D2DFFAC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10243358" y="1581496"/>
                <a:ext cx="831600" cy="161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9" name="Group 438">
            <a:extLst>
              <a:ext uri="{FF2B5EF4-FFF2-40B4-BE49-F238E27FC236}">
                <a16:creationId xmlns:a16="http://schemas.microsoft.com/office/drawing/2014/main" id="{13A44469-4EAE-EBEF-D9B8-C4B49D847A29}"/>
              </a:ext>
            </a:extLst>
          </p:cNvPr>
          <p:cNvGrpSpPr/>
          <p:nvPr/>
        </p:nvGrpSpPr>
        <p:grpSpPr>
          <a:xfrm>
            <a:off x="3368078" y="3398416"/>
            <a:ext cx="1101600" cy="1016280"/>
            <a:chOff x="3368078" y="3398416"/>
            <a:chExt cx="1101600" cy="10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51C6C80-E62E-3B53-986B-238C405A22CE}"/>
                    </a:ext>
                  </a:extLst>
                </p14:cNvPr>
                <p14:cNvContentPartPr/>
                <p14:nvPr/>
              </p14:nvContentPartPr>
              <p14:xfrm>
                <a:off x="3761918" y="3580576"/>
                <a:ext cx="240840" cy="1724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51C6C80-E62E-3B53-986B-238C405A22CE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3743918" y="3562576"/>
                  <a:ext cx="27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F6402CC-C4E0-1263-7D02-AC6B2E380C15}"/>
                    </a:ext>
                  </a:extLst>
                </p14:cNvPr>
                <p14:cNvContentPartPr/>
                <p14:nvPr/>
              </p14:nvContentPartPr>
              <p14:xfrm>
                <a:off x="4038038" y="3508936"/>
                <a:ext cx="237240" cy="288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F6402CC-C4E0-1263-7D02-AC6B2E380C15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020038" y="3490936"/>
                  <a:ext cx="272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2FB2A73-8C2C-8FAA-D96A-50FFC933D7B4}"/>
                    </a:ext>
                  </a:extLst>
                </p14:cNvPr>
                <p14:cNvContentPartPr/>
                <p14:nvPr/>
              </p14:nvContentPartPr>
              <p14:xfrm>
                <a:off x="3368078" y="3398416"/>
                <a:ext cx="1101600" cy="6854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2FB2A73-8C2C-8FAA-D96A-50FFC933D7B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350078" y="3380776"/>
                  <a:ext cx="11372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AFC90E31-661D-EEE2-FFEC-B67DC3FBF163}"/>
                    </a:ext>
                  </a:extLst>
                </p14:cNvPr>
                <p14:cNvContentPartPr/>
                <p14:nvPr/>
              </p14:nvContentPartPr>
              <p14:xfrm>
                <a:off x="3392558" y="4061536"/>
                <a:ext cx="333360" cy="3531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AFC90E31-661D-EEE2-FFEC-B67DC3FBF163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374918" y="4043536"/>
                  <a:ext cx="36900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33896262-6565-5685-A85B-788F8EA6298F}"/>
              </a:ext>
            </a:extLst>
          </p:cNvPr>
          <p:cNvGrpSpPr/>
          <p:nvPr/>
        </p:nvGrpSpPr>
        <p:grpSpPr>
          <a:xfrm>
            <a:off x="2944358" y="4554736"/>
            <a:ext cx="466560" cy="286920"/>
            <a:chOff x="2944358" y="4554736"/>
            <a:chExt cx="4665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9E9490A-17D2-86DE-0959-61C03E4A1501}"/>
                    </a:ext>
                  </a:extLst>
                </p14:cNvPr>
                <p14:cNvContentPartPr/>
                <p14:nvPr/>
              </p14:nvContentPartPr>
              <p14:xfrm>
                <a:off x="2944358" y="4569136"/>
                <a:ext cx="167400" cy="2725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9E9490A-17D2-86DE-0959-61C03E4A150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2926358" y="4551496"/>
                  <a:ext cx="203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B471C07-2286-9ACD-0324-9BDBF88EC69A}"/>
                    </a:ext>
                  </a:extLst>
                </p14:cNvPr>
                <p14:cNvContentPartPr/>
                <p14:nvPr/>
              </p14:nvContentPartPr>
              <p14:xfrm>
                <a:off x="3204998" y="4554736"/>
                <a:ext cx="205920" cy="2455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B471C07-2286-9ACD-0324-9BDBF88EC69A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86998" y="4536736"/>
                  <a:ext cx="2415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AEF303D-D0AE-DAF6-A6F1-95B548290997}"/>
              </a:ext>
            </a:extLst>
          </p:cNvPr>
          <p:cNvGrpSpPr/>
          <p:nvPr/>
        </p:nvGrpSpPr>
        <p:grpSpPr>
          <a:xfrm>
            <a:off x="1992878" y="5032096"/>
            <a:ext cx="2086200" cy="1078920"/>
            <a:chOff x="1992878" y="5032096"/>
            <a:chExt cx="2086200" cy="10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651E299F-2802-5802-2669-022DD92BF376}"/>
                    </a:ext>
                  </a:extLst>
                </p14:cNvPr>
                <p14:cNvContentPartPr/>
                <p14:nvPr/>
              </p14:nvContentPartPr>
              <p14:xfrm>
                <a:off x="2534318" y="5032096"/>
                <a:ext cx="363600" cy="3574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651E299F-2802-5802-2669-022DD92BF37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516318" y="5014096"/>
                  <a:ext cx="399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C91B8A2-4115-F286-8D89-51773EC24BA8}"/>
                    </a:ext>
                  </a:extLst>
                </p14:cNvPr>
                <p14:cNvContentPartPr/>
                <p14:nvPr/>
              </p14:nvContentPartPr>
              <p14:xfrm>
                <a:off x="1992878" y="5632216"/>
                <a:ext cx="56880" cy="2091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C91B8A2-4115-F286-8D89-51773EC24BA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974878" y="5614576"/>
                  <a:ext cx="92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6F50C49-7E6E-175A-344C-D91521CD16BE}"/>
                    </a:ext>
                  </a:extLst>
                </p14:cNvPr>
                <p14:cNvContentPartPr/>
                <p14:nvPr/>
              </p14:nvContentPartPr>
              <p14:xfrm>
                <a:off x="2211038" y="5511976"/>
                <a:ext cx="178560" cy="3276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6F50C49-7E6E-175A-344C-D91521CD16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2193038" y="5493976"/>
                  <a:ext cx="214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B798BE2-0536-A96E-3FFF-B2C47D86ABCF}"/>
                    </a:ext>
                  </a:extLst>
                </p14:cNvPr>
                <p14:cNvContentPartPr/>
                <p14:nvPr/>
              </p14:nvContentPartPr>
              <p14:xfrm>
                <a:off x="3022838" y="5043976"/>
                <a:ext cx="17640" cy="151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B798BE2-0536-A96E-3FFF-B2C47D86ABC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005198" y="5026336"/>
                  <a:ext cx="53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0383991-AEDA-BBCF-218A-AC7B29DB9808}"/>
                    </a:ext>
                  </a:extLst>
                </p14:cNvPr>
                <p14:cNvContentPartPr/>
                <p14:nvPr/>
              </p14:nvContentPartPr>
              <p14:xfrm>
                <a:off x="2947238" y="5036056"/>
                <a:ext cx="375840" cy="3823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0383991-AEDA-BBCF-218A-AC7B29DB9808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929598" y="5018416"/>
                  <a:ext cx="4114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D1054658-3317-5DEC-D58E-C4159F1B6CEE}"/>
                    </a:ext>
                  </a:extLst>
                </p14:cNvPr>
                <p14:cNvContentPartPr/>
                <p14:nvPr/>
              </p14:nvContentPartPr>
              <p14:xfrm>
                <a:off x="3377078" y="5580736"/>
                <a:ext cx="72720" cy="2199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D1054658-3317-5DEC-D58E-C4159F1B6CE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359438" y="5562736"/>
                  <a:ext cx="108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0DAB66B-A8A3-38C3-6EA4-61A28E8D5DA8}"/>
                    </a:ext>
                  </a:extLst>
                </p14:cNvPr>
                <p14:cNvContentPartPr/>
                <p14:nvPr/>
              </p14:nvContentPartPr>
              <p14:xfrm>
                <a:off x="3606398" y="5432056"/>
                <a:ext cx="137160" cy="2840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0DAB66B-A8A3-38C3-6EA4-61A28E8D5DA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88398" y="5414416"/>
                  <a:ext cx="17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4847DA9-9DE9-59FE-21B6-7F4D93D8163D}"/>
                    </a:ext>
                  </a:extLst>
                </p14:cNvPr>
                <p14:cNvContentPartPr/>
                <p14:nvPr/>
              </p14:nvContentPartPr>
              <p14:xfrm>
                <a:off x="3642398" y="5616736"/>
                <a:ext cx="198720" cy="410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4847DA9-9DE9-59FE-21B6-7F4D93D8163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624758" y="5598736"/>
                  <a:ext cx="23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E8F4A41-0A8C-4BA4-04CB-651AC78FC739}"/>
                    </a:ext>
                  </a:extLst>
                </p14:cNvPr>
                <p14:cNvContentPartPr/>
                <p14:nvPr/>
              </p14:nvContentPartPr>
              <p14:xfrm>
                <a:off x="3916358" y="5854336"/>
                <a:ext cx="162720" cy="2566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E8F4A41-0A8C-4BA4-04CB-651AC78FC739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898358" y="5836336"/>
                  <a:ext cx="1983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6391A05-FB59-5758-822C-A66E28F14F93}"/>
              </a:ext>
            </a:extLst>
          </p:cNvPr>
          <p:cNvGrpSpPr/>
          <p:nvPr/>
        </p:nvGrpSpPr>
        <p:grpSpPr>
          <a:xfrm>
            <a:off x="4050998" y="6265816"/>
            <a:ext cx="336240" cy="400680"/>
            <a:chOff x="4050998" y="6265816"/>
            <a:chExt cx="33624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01CFA057-1C14-BD2D-D0E2-12BEAB55672F}"/>
                    </a:ext>
                  </a:extLst>
                </p14:cNvPr>
                <p14:cNvContentPartPr/>
                <p14:nvPr/>
              </p14:nvContentPartPr>
              <p14:xfrm>
                <a:off x="4050998" y="6321256"/>
                <a:ext cx="68040" cy="1929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01CFA057-1C14-BD2D-D0E2-12BEAB55672F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4032998" y="6303616"/>
                  <a:ext cx="103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5A5C0E58-357C-A9EF-523F-A6CE6A150490}"/>
                    </a:ext>
                  </a:extLst>
                </p14:cNvPr>
                <p14:cNvContentPartPr/>
                <p14:nvPr/>
              </p14:nvContentPartPr>
              <p14:xfrm>
                <a:off x="4176278" y="6265816"/>
                <a:ext cx="210960" cy="4006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5A5C0E58-357C-A9EF-523F-A6CE6A15049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158638" y="6248176"/>
                  <a:ext cx="246600" cy="43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1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144452B5-572B-1A7C-7C2A-A4442F9E3D43}"/>
                  </a:ext>
                </a:extLst>
              </p14:cNvPr>
              <p14:cNvContentPartPr/>
              <p14:nvPr/>
            </p14:nvContentPartPr>
            <p14:xfrm>
              <a:off x="2490038" y="5892496"/>
              <a:ext cx="202680" cy="18504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144452B5-572B-1A7C-7C2A-A4442F9E3D43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2472398" y="5874496"/>
                <a:ext cx="2383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Group 457">
            <a:extLst>
              <a:ext uri="{FF2B5EF4-FFF2-40B4-BE49-F238E27FC236}">
                <a16:creationId xmlns:a16="http://schemas.microsoft.com/office/drawing/2014/main" id="{8CC239EF-9DF6-F4BF-FC4D-C6897773A898}"/>
              </a:ext>
            </a:extLst>
          </p:cNvPr>
          <p:cNvGrpSpPr/>
          <p:nvPr/>
        </p:nvGrpSpPr>
        <p:grpSpPr>
          <a:xfrm>
            <a:off x="2833478" y="6266896"/>
            <a:ext cx="275760" cy="302400"/>
            <a:chOff x="2833478" y="6266896"/>
            <a:chExt cx="2757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D9F8430-3DAB-5632-99D4-0EA0D33067FF}"/>
                    </a:ext>
                  </a:extLst>
                </p14:cNvPr>
                <p14:cNvContentPartPr/>
                <p14:nvPr/>
              </p14:nvContentPartPr>
              <p14:xfrm>
                <a:off x="2833478" y="6297856"/>
                <a:ext cx="36000" cy="1497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D9F8430-3DAB-5632-99D4-0EA0D33067F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815478" y="6280216"/>
                  <a:ext cx="71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63C5F79-221C-B585-9444-F234705C30D2}"/>
                    </a:ext>
                  </a:extLst>
                </p14:cNvPr>
                <p14:cNvContentPartPr/>
                <p14:nvPr/>
              </p14:nvContentPartPr>
              <p14:xfrm>
                <a:off x="2985758" y="6277696"/>
                <a:ext cx="123480" cy="1332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63C5F79-221C-B585-9444-F234705C30D2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2967758" y="6259696"/>
                  <a:ext cx="159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E48AFAF-587D-A82E-C503-7B773D74F051}"/>
                    </a:ext>
                  </a:extLst>
                </p14:cNvPr>
                <p14:cNvContentPartPr/>
                <p14:nvPr/>
              </p14:nvContentPartPr>
              <p14:xfrm>
                <a:off x="3050198" y="6266896"/>
                <a:ext cx="40320" cy="3024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E48AFAF-587D-A82E-C503-7B773D74F05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3032198" y="6248896"/>
                  <a:ext cx="7596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2B43C9B-5AD5-F822-E1E4-D0CD71FEE4F5}"/>
              </a:ext>
            </a:extLst>
          </p:cNvPr>
          <p:cNvGrpSpPr/>
          <p:nvPr/>
        </p:nvGrpSpPr>
        <p:grpSpPr>
          <a:xfrm>
            <a:off x="2231198" y="6473536"/>
            <a:ext cx="136080" cy="165960"/>
            <a:chOff x="2231198" y="6473536"/>
            <a:chExt cx="13608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7B0695C-7162-1763-B57A-ABF240C479BB}"/>
                    </a:ext>
                  </a:extLst>
                </p14:cNvPr>
                <p14:cNvContentPartPr/>
                <p14:nvPr/>
              </p14:nvContentPartPr>
              <p14:xfrm>
                <a:off x="2258558" y="6473536"/>
                <a:ext cx="102240" cy="1659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7B0695C-7162-1763-B57A-ABF240C479BB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240918" y="6455896"/>
                  <a:ext cx="137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197BEE6-6EBD-CFC2-1B8D-613BFE5933B2}"/>
                    </a:ext>
                  </a:extLst>
                </p14:cNvPr>
                <p14:cNvContentPartPr/>
                <p14:nvPr/>
              </p14:nvContentPartPr>
              <p14:xfrm>
                <a:off x="2231198" y="6543736"/>
                <a:ext cx="136080" cy="928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197BEE6-6EBD-CFC2-1B8D-613BFE5933B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2213198" y="6526096"/>
                  <a:ext cx="1717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4170473-B6BB-562D-FF07-108B01CA9DDC}"/>
              </a:ext>
            </a:extLst>
          </p:cNvPr>
          <p:cNvGrpSpPr/>
          <p:nvPr/>
        </p:nvGrpSpPr>
        <p:grpSpPr>
          <a:xfrm>
            <a:off x="2581838" y="4447816"/>
            <a:ext cx="140400" cy="244080"/>
            <a:chOff x="2581838" y="4447816"/>
            <a:chExt cx="14040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DF21729-6E6B-C8C4-B4DE-C7ECC465DDC5}"/>
                    </a:ext>
                  </a:extLst>
                </p14:cNvPr>
                <p14:cNvContentPartPr/>
                <p14:nvPr/>
              </p14:nvContentPartPr>
              <p14:xfrm>
                <a:off x="2581838" y="4447816"/>
                <a:ext cx="140400" cy="972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DF21729-6E6B-C8C4-B4DE-C7ECC465DDC5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2563838" y="4429816"/>
                  <a:ext cx="176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9186DF7-6CA9-A7AF-CFD3-FB89AB8733C8}"/>
                    </a:ext>
                  </a:extLst>
                </p14:cNvPr>
                <p14:cNvContentPartPr/>
                <p14:nvPr/>
              </p14:nvContentPartPr>
              <p14:xfrm>
                <a:off x="2614958" y="4545376"/>
                <a:ext cx="28440" cy="1465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9186DF7-6CA9-A7AF-CFD3-FB89AB8733C8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597318" y="4527376"/>
                  <a:ext cx="640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81C87A0E-1546-26A3-86DB-E29379E35FF4}"/>
              </a:ext>
            </a:extLst>
          </p:cNvPr>
          <p:cNvGrpSpPr/>
          <p:nvPr/>
        </p:nvGrpSpPr>
        <p:grpSpPr>
          <a:xfrm>
            <a:off x="11400038" y="1789216"/>
            <a:ext cx="458280" cy="525960"/>
            <a:chOff x="11400038" y="1789216"/>
            <a:chExt cx="45828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BAE5BDE-F706-D177-2FA8-3670E3868FA3}"/>
                    </a:ext>
                  </a:extLst>
                </p14:cNvPr>
                <p14:cNvContentPartPr/>
                <p14:nvPr/>
              </p14:nvContentPartPr>
              <p14:xfrm>
                <a:off x="11400038" y="1789216"/>
                <a:ext cx="79560" cy="2185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BAE5BDE-F706-D177-2FA8-3670E3868FA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1382398" y="1771576"/>
                  <a:ext cx="115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4FD5828-9C6A-FE74-7163-C73721E2AADD}"/>
                    </a:ext>
                  </a:extLst>
                </p14:cNvPr>
                <p14:cNvContentPartPr/>
                <p14:nvPr/>
              </p14:nvContentPartPr>
              <p14:xfrm>
                <a:off x="11634758" y="1807936"/>
                <a:ext cx="223560" cy="237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4FD5828-9C6A-FE74-7163-C73721E2AADD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1617118" y="1789936"/>
                  <a:ext cx="259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2059E5B-6DA6-1F42-DD41-EEC3F591252C}"/>
                    </a:ext>
                  </a:extLst>
                </p14:cNvPr>
                <p14:cNvContentPartPr/>
                <p14:nvPr/>
              </p14:nvContentPartPr>
              <p14:xfrm>
                <a:off x="11496518" y="1820896"/>
                <a:ext cx="314280" cy="4942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2059E5B-6DA6-1F42-DD41-EEC3F591252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1478518" y="1803256"/>
                  <a:ext cx="349920" cy="52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3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6B63F133-EDB5-0EA7-7A71-213251E994C9}"/>
                  </a:ext>
                </a:extLst>
              </p14:cNvPr>
              <p14:cNvContentPartPr/>
              <p14:nvPr/>
            </p14:nvContentPartPr>
            <p14:xfrm>
              <a:off x="3547358" y="4849216"/>
              <a:ext cx="1303560" cy="2880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6B63F133-EDB5-0EA7-7A71-213251E994C9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3529358" y="4831576"/>
                <a:ext cx="1339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5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A41C57A3-2820-B279-514D-F5F92114816D}"/>
                  </a:ext>
                </a:extLst>
              </p14:cNvPr>
              <p14:cNvContentPartPr/>
              <p14:nvPr/>
            </p14:nvContentPartPr>
            <p14:xfrm>
              <a:off x="5461838" y="610576"/>
              <a:ext cx="775800" cy="662760"/>
            </p14:xfrm>
          </p:contentPart>
        </mc:Choice>
        <mc:Fallback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A41C57A3-2820-B279-514D-F5F92114816D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5443838" y="592576"/>
                <a:ext cx="811440" cy="69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Group 595">
            <a:extLst>
              <a:ext uri="{FF2B5EF4-FFF2-40B4-BE49-F238E27FC236}">
                <a16:creationId xmlns:a16="http://schemas.microsoft.com/office/drawing/2014/main" id="{66462E0B-3FAF-E63F-622B-9FACCC094979}"/>
              </a:ext>
            </a:extLst>
          </p:cNvPr>
          <p:cNvGrpSpPr/>
          <p:nvPr/>
        </p:nvGrpSpPr>
        <p:grpSpPr>
          <a:xfrm>
            <a:off x="1397798" y="4020496"/>
            <a:ext cx="3612240" cy="2695680"/>
            <a:chOff x="1397798" y="4020496"/>
            <a:chExt cx="3612240" cy="26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689AD596-6D70-EED1-04F6-1FE6B0AE2CB6}"/>
                    </a:ext>
                  </a:extLst>
                </p14:cNvPr>
                <p14:cNvContentPartPr/>
                <p14:nvPr/>
              </p14:nvContentPartPr>
              <p14:xfrm>
                <a:off x="1397798" y="5963416"/>
                <a:ext cx="150840" cy="1702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689AD596-6D70-EED1-04F6-1FE6B0AE2CB6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379798" y="5945776"/>
                  <a:ext cx="186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4D5A3FE-C022-F189-2576-086512C43FB0}"/>
                    </a:ext>
                  </a:extLst>
                </p14:cNvPr>
                <p14:cNvContentPartPr/>
                <p14:nvPr/>
              </p14:nvContentPartPr>
              <p14:xfrm>
                <a:off x="2625758" y="6571456"/>
                <a:ext cx="148320" cy="1224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4D5A3FE-C022-F189-2576-086512C43FB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608118" y="6553456"/>
                  <a:ext cx="183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C9C7D4E7-88F9-9E78-3D41-DF09F5DF08BC}"/>
                    </a:ext>
                  </a:extLst>
                </p14:cNvPr>
                <p14:cNvContentPartPr/>
                <p14:nvPr/>
              </p14:nvContentPartPr>
              <p14:xfrm>
                <a:off x="1652678" y="6117496"/>
                <a:ext cx="7920" cy="43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C9C7D4E7-88F9-9E78-3D41-DF09F5DF08B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634678" y="6099496"/>
                  <a:ext cx="43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A93A57A-670A-90A3-8BBB-FB2263CD6701}"/>
                    </a:ext>
                  </a:extLst>
                </p14:cNvPr>
                <p14:cNvContentPartPr/>
                <p14:nvPr/>
              </p14:nvContentPartPr>
              <p14:xfrm>
                <a:off x="2700278" y="6422776"/>
                <a:ext cx="25560" cy="133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A93A57A-670A-90A3-8BBB-FB2263CD670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2682638" y="6405136"/>
                  <a:ext cx="6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9F90370-427A-8703-4D0C-07D8522A62FA}"/>
                    </a:ext>
                  </a:extLst>
                </p14:cNvPr>
                <p14:cNvContentPartPr/>
                <p14:nvPr/>
              </p14:nvContentPartPr>
              <p14:xfrm>
                <a:off x="2230118" y="6475336"/>
                <a:ext cx="265680" cy="237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9F90370-427A-8703-4D0C-07D8522A62FA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212118" y="6457336"/>
                  <a:ext cx="301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9B6C7816-740E-F406-9C3F-94DCC04A9B5F}"/>
                    </a:ext>
                  </a:extLst>
                </p14:cNvPr>
                <p14:cNvContentPartPr/>
                <p14:nvPr/>
              </p14:nvContentPartPr>
              <p14:xfrm>
                <a:off x="1873358" y="6309376"/>
                <a:ext cx="260640" cy="1648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9B6C7816-740E-F406-9C3F-94DCC04A9B5F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855718" y="6291376"/>
                  <a:ext cx="296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3A759980-A196-E94F-E2C7-EF233FAB1ACC}"/>
                    </a:ext>
                  </a:extLst>
                </p14:cNvPr>
                <p14:cNvContentPartPr/>
                <p14:nvPr/>
              </p14:nvContentPartPr>
              <p14:xfrm>
                <a:off x="1711718" y="6150256"/>
                <a:ext cx="46080" cy="360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3A759980-A196-E94F-E2C7-EF233FAB1ACC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693718" y="6132616"/>
                  <a:ext cx="81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DC441B7-756E-4B5A-4692-9DEC9C1E79E0}"/>
                    </a:ext>
                  </a:extLst>
                </p14:cNvPr>
                <p14:cNvContentPartPr/>
                <p14:nvPr/>
              </p14:nvContentPartPr>
              <p14:xfrm>
                <a:off x="1720358" y="6222616"/>
                <a:ext cx="97200" cy="388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DC441B7-756E-4B5A-4692-9DEC9C1E79E0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1702718" y="6204616"/>
                  <a:ext cx="132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DADA2C24-4A73-97FA-E192-9249FBF11930}"/>
                    </a:ext>
                  </a:extLst>
                </p14:cNvPr>
                <p14:cNvContentPartPr/>
                <p14:nvPr/>
              </p14:nvContentPartPr>
              <p14:xfrm>
                <a:off x="1938878" y="6043696"/>
                <a:ext cx="32400" cy="1252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DADA2C24-4A73-97FA-E192-9249FBF11930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1920878" y="6026056"/>
                  <a:ext cx="68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2C50277-C93F-5874-768E-7EFE9483D523}"/>
                    </a:ext>
                  </a:extLst>
                </p14:cNvPr>
                <p14:cNvContentPartPr/>
                <p14:nvPr/>
              </p14:nvContentPartPr>
              <p14:xfrm>
                <a:off x="2034638" y="6049456"/>
                <a:ext cx="73800" cy="640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2C50277-C93F-5874-768E-7EFE9483D523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2016638" y="6031456"/>
                  <a:ext cx="10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2AA219A3-ED2A-9BCB-F66A-4D745BEC6ECA}"/>
                    </a:ext>
                  </a:extLst>
                </p14:cNvPr>
                <p14:cNvContentPartPr/>
                <p14:nvPr/>
              </p14:nvContentPartPr>
              <p14:xfrm>
                <a:off x="2071718" y="6024256"/>
                <a:ext cx="34920" cy="1771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2AA219A3-ED2A-9BCB-F66A-4D745BEC6ECA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2053718" y="6006256"/>
                  <a:ext cx="70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1474ED3-10F7-2FA9-DB51-B1BC40A52393}"/>
                    </a:ext>
                  </a:extLst>
                </p14:cNvPr>
                <p14:cNvContentPartPr/>
                <p14:nvPr/>
              </p14:nvContentPartPr>
              <p14:xfrm>
                <a:off x="1811798" y="5946856"/>
                <a:ext cx="447120" cy="3812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1474ED3-10F7-2FA9-DB51-B1BC40A52393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793798" y="5929216"/>
                  <a:ext cx="482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1E73A24F-611C-9DC9-F9DD-94E8AB3F9F74}"/>
                    </a:ext>
                  </a:extLst>
                </p14:cNvPr>
                <p14:cNvContentPartPr/>
                <p14:nvPr/>
              </p14:nvContentPartPr>
              <p14:xfrm>
                <a:off x="1454318" y="5307856"/>
                <a:ext cx="144000" cy="1386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1E73A24F-611C-9DC9-F9DD-94E8AB3F9F74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436318" y="5290216"/>
                  <a:ext cx="179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80D66367-9A82-ED47-0401-8AF45A20443A}"/>
                    </a:ext>
                  </a:extLst>
                </p14:cNvPr>
                <p14:cNvContentPartPr/>
                <p14:nvPr/>
              </p14:nvContentPartPr>
              <p14:xfrm>
                <a:off x="1437038" y="5593336"/>
                <a:ext cx="192240" cy="1274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80D66367-9A82-ED47-0401-8AF45A20443A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419038" y="5575696"/>
                  <a:ext cx="22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EC9DCDF-E50D-9DF6-7067-11C5F4AB9A18}"/>
                    </a:ext>
                  </a:extLst>
                </p14:cNvPr>
                <p14:cNvContentPartPr/>
                <p14:nvPr/>
              </p14:nvContentPartPr>
              <p14:xfrm>
                <a:off x="1655198" y="5529616"/>
                <a:ext cx="67320" cy="468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EC9DCDF-E50D-9DF6-7067-11C5F4AB9A18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637558" y="5511616"/>
                  <a:ext cx="102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D839DD9-08B2-7E4C-2C4D-51E670BDBD1C}"/>
                    </a:ext>
                  </a:extLst>
                </p14:cNvPr>
                <p14:cNvContentPartPr/>
                <p14:nvPr/>
              </p14:nvContentPartPr>
              <p14:xfrm>
                <a:off x="1662758" y="5419456"/>
                <a:ext cx="169920" cy="2548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D839DD9-08B2-7E4C-2C4D-51E670BDBD1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644758" y="5401456"/>
                  <a:ext cx="205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2F575CF-5F98-D55E-4362-A2A9BA09E05F}"/>
                    </a:ext>
                  </a:extLst>
                </p14:cNvPr>
                <p14:cNvContentPartPr/>
                <p14:nvPr/>
              </p14:nvContentPartPr>
              <p14:xfrm>
                <a:off x="1821518" y="5355736"/>
                <a:ext cx="132480" cy="1731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2F575CF-5F98-D55E-4362-A2A9BA09E05F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803518" y="5338096"/>
                  <a:ext cx="168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9FE4D233-8098-4BEE-E55B-FCDF9FDB0566}"/>
                    </a:ext>
                  </a:extLst>
                </p14:cNvPr>
                <p14:cNvContentPartPr/>
                <p14:nvPr/>
              </p14:nvContentPartPr>
              <p14:xfrm>
                <a:off x="2009438" y="5349616"/>
                <a:ext cx="81000" cy="1173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9FE4D233-8098-4BEE-E55B-FCDF9FDB0566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991438" y="5331976"/>
                  <a:ext cx="116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FF7DD1F-4AD9-39A0-B1ED-5A2097DBF803}"/>
                    </a:ext>
                  </a:extLst>
                </p14:cNvPr>
                <p14:cNvContentPartPr/>
                <p14:nvPr/>
              </p14:nvContentPartPr>
              <p14:xfrm>
                <a:off x="2140478" y="5199136"/>
                <a:ext cx="195480" cy="2138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FF7DD1F-4AD9-39A0-B1ED-5A2097DBF803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2122478" y="5181496"/>
                  <a:ext cx="231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2377F636-C8A9-9ABA-B3DA-100BF1E6EE27}"/>
                    </a:ext>
                  </a:extLst>
                </p14:cNvPr>
                <p14:cNvContentPartPr/>
                <p14:nvPr/>
              </p14:nvContentPartPr>
              <p14:xfrm>
                <a:off x="2213918" y="5491816"/>
                <a:ext cx="720" cy="331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2377F636-C8A9-9ABA-B3DA-100BF1E6EE27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2195918" y="5474176"/>
                  <a:ext cx="36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0535E40-AB6C-F4A1-D4BA-B61EED2FDCB3}"/>
                    </a:ext>
                  </a:extLst>
                </p14:cNvPr>
                <p14:cNvContentPartPr/>
                <p14:nvPr/>
              </p14:nvContentPartPr>
              <p14:xfrm>
                <a:off x="2180078" y="5345656"/>
                <a:ext cx="18000" cy="7092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0535E40-AB6C-F4A1-D4BA-B61EED2FDCB3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2162438" y="5327656"/>
                  <a:ext cx="5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DFDCCFE-DD50-6665-9D55-4FCF078D32CE}"/>
                    </a:ext>
                  </a:extLst>
                </p14:cNvPr>
                <p14:cNvContentPartPr/>
                <p14:nvPr/>
              </p14:nvContentPartPr>
              <p14:xfrm>
                <a:off x="2232278" y="5074216"/>
                <a:ext cx="157320" cy="1634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DFDCCFE-DD50-6665-9D55-4FCF078D32CE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2214278" y="5056216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4FD87B3A-CFFE-4E44-E33A-969ACAD9E205}"/>
                    </a:ext>
                  </a:extLst>
                </p14:cNvPr>
                <p14:cNvContentPartPr/>
                <p14:nvPr/>
              </p14:nvContentPartPr>
              <p14:xfrm>
                <a:off x="2421998" y="4699096"/>
                <a:ext cx="442800" cy="3297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4FD87B3A-CFFE-4E44-E33A-969ACAD9E205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2403998" y="4681456"/>
                  <a:ext cx="478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A97E1AA9-C9A1-A3B4-0A68-025883043F9D}"/>
                    </a:ext>
                  </a:extLst>
                </p14:cNvPr>
                <p14:cNvContentPartPr/>
                <p14:nvPr/>
              </p14:nvContentPartPr>
              <p14:xfrm>
                <a:off x="3583718" y="4910416"/>
                <a:ext cx="123840" cy="1296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A97E1AA9-C9A1-A3B4-0A68-025883043F9D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3565718" y="4892776"/>
                  <a:ext cx="159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358636DD-6327-42B5-CF7E-67774C9C48C8}"/>
                    </a:ext>
                  </a:extLst>
                </p14:cNvPr>
                <p14:cNvContentPartPr/>
                <p14:nvPr/>
              </p14:nvContentPartPr>
              <p14:xfrm>
                <a:off x="3586958" y="4439176"/>
                <a:ext cx="137880" cy="1098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358636DD-6327-42B5-CF7E-67774C9C48C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3568958" y="4421536"/>
                  <a:ext cx="17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06A5A17-A9A0-104B-79A8-995D0E35534C}"/>
                    </a:ext>
                  </a:extLst>
                </p14:cNvPr>
                <p14:cNvContentPartPr/>
                <p14:nvPr/>
              </p14:nvContentPartPr>
              <p14:xfrm>
                <a:off x="3579758" y="4681096"/>
                <a:ext cx="201240" cy="1036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06A5A17-A9A0-104B-79A8-995D0E35534C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3561758" y="4663456"/>
                  <a:ext cx="236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EACACE30-3178-B919-869C-2FB753D6B4C5}"/>
                    </a:ext>
                  </a:extLst>
                </p14:cNvPr>
                <p14:cNvContentPartPr/>
                <p14:nvPr/>
              </p14:nvContentPartPr>
              <p14:xfrm>
                <a:off x="3845438" y="4644376"/>
                <a:ext cx="96120" cy="172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EACACE30-3178-B919-869C-2FB753D6B4C5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3827438" y="4626376"/>
                  <a:ext cx="131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C3DFC92-2D90-B7AA-54E3-3843B4EC6FC2}"/>
                    </a:ext>
                  </a:extLst>
                </p14:cNvPr>
                <p14:cNvContentPartPr/>
                <p14:nvPr/>
              </p14:nvContentPartPr>
              <p14:xfrm>
                <a:off x="3821318" y="4699816"/>
                <a:ext cx="155160" cy="1044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C3DFC92-2D90-B7AA-54E3-3843B4EC6FC2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3803678" y="4682176"/>
                  <a:ext cx="190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15051748-4A81-A71C-4F31-8BAD5F53DF34}"/>
                    </a:ext>
                  </a:extLst>
                </p14:cNvPr>
                <p14:cNvContentPartPr/>
                <p14:nvPr/>
              </p14:nvContentPartPr>
              <p14:xfrm>
                <a:off x="4114358" y="4572016"/>
                <a:ext cx="50040" cy="13068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15051748-4A81-A71C-4F31-8BAD5F53DF3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4096718" y="4554016"/>
                  <a:ext cx="85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7106D69-7EE0-DAEB-81C6-B72A7AC34452}"/>
                    </a:ext>
                  </a:extLst>
                </p14:cNvPr>
                <p14:cNvContentPartPr/>
                <p14:nvPr/>
              </p14:nvContentPartPr>
              <p14:xfrm>
                <a:off x="4228838" y="4579576"/>
                <a:ext cx="110520" cy="1051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7106D69-7EE0-DAEB-81C6-B72A7AC3445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4211198" y="4561576"/>
                  <a:ext cx="14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BF712CD0-75B9-C354-C7C1-3D426308DC4F}"/>
                    </a:ext>
                  </a:extLst>
                </p14:cNvPr>
                <p14:cNvContentPartPr/>
                <p14:nvPr/>
              </p14:nvContentPartPr>
              <p14:xfrm>
                <a:off x="4246478" y="4581736"/>
                <a:ext cx="94320" cy="234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BF712CD0-75B9-C354-C7C1-3D426308DC4F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4228478" y="4563736"/>
                  <a:ext cx="129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6E83CAD-B5B7-4504-B3A4-9C2B19ADFD6A}"/>
                    </a:ext>
                  </a:extLst>
                </p14:cNvPr>
                <p14:cNvContentPartPr/>
                <p14:nvPr/>
              </p14:nvContentPartPr>
              <p14:xfrm>
                <a:off x="4025798" y="4470496"/>
                <a:ext cx="483480" cy="4122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6E83CAD-B5B7-4504-B3A4-9C2B19ADFD6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4007798" y="4452496"/>
                  <a:ext cx="519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A9EED43F-D1C4-6220-F971-9A4C7D941426}"/>
                    </a:ext>
                  </a:extLst>
                </p14:cNvPr>
                <p14:cNvContentPartPr/>
                <p14:nvPr/>
              </p14:nvContentPartPr>
              <p14:xfrm>
                <a:off x="3514958" y="5812576"/>
                <a:ext cx="77760" cy="20844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A9EED43F-D1C4-6220-F971-9A4C7D94142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3497318" y="5794576"/>
                  <a:ext cx="113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16FA70B-7489-6A1E-85D5-7A9750214A5C}"/>
                    </a:ext>
                  </a:extLst>
                </p14:cNvPr>
                <p14:cNvContentPartPr/>
                <p14:nvPr/>
              </p14:nvContentPartPr>
              <p14:xfrm>
                <a:off x="3885398" y="5366176"/>
                <a:ext cx="165960" cy="950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16FA70B-7489-6A1E-85D5-7A9750214A5C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3867398" y="5348176"/>
                  <a:ext cx="201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36A1CA4-576B-DF06-5C6B-AB2EE7F75EE8}"/>
                    </a:ext>
                  </a:extLst>
                </p14:cNvPr>
                <p14:cNvContentPartPr/>
                <p14:nvPr/>
              </p14:nvContentPartPr>
              <p14:xfrm>
                <a:off x="3957398" y="5559856"/>
                <a:ext cx="141120" cy="1126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36A1CA4-576B-DF06-5C6B-AB2EE7F75EE8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3939758" y="5542216"/>
                  <a:ext cx="176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4516932-D3D5-DD74-4D79-B4F668CF0738}"/>
                    </a:ext>
                  </a:extLst>
                </p14:cNvPr>
                <p14:cNvContentPartPr/>
                <p14:nvPr/>
              </p14:nvContentPartPr>
              <p14:xfrm>
                <a:off x="4091678" y="5295256"/>
                <a:ext cx="91440" cy="324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4516932-D3D5-DD74-4D79-B4F668CF0738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4073678" y="5277616"/>
                  <a:ext cx="127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3FE67FFF-9869-E36D-6DC8-010F6242484F}"/>
                    </a:ext>
                  </a:extLst>
                </p14:cNvPr>
                <p14:cNvContentPartPr/>
                <p14:nvPr/>
              </p14:nvContentPartPr>
              <p14:xfrm>
                <a:off x="4071518" y="5388856"/>
                <a:ext cx="106200" cy="158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3FE67FFF-9869-E36D-6DC8-010F6242484F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4053878" y="5370856"/>
                  <a:ext cx="141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5D6A3000-21F5-1E73-E3F5-2C164C4C6BA8}"/>
                    </a:ext>
                  </a:extLst>
                </p14:cNvPr>
                <p14:cNvContentPartPr/>
                <p14:nvPr/>
              </p14:nvContentPartPr>
              <p14:xfrm>
                <a:off x="4265198" y="5196256"/>
                <a:ext cx="124200" cy="1756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5D6A3000-21F5-1E73-E3F5-2C164C4C6BA8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4247558" y="5178616"/>
                  <a:ext cx="159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E1B9A07A-0E3F-94F3-0A6C-9EE2FB03D3E4}"/>
                    </a:ext>
                  </a:extLst>
                </p14:cNvPr>
                <p14:cNvContentPartPr/>
                <p14:nvPr/>
              </p14:nvContentPartPr>
              <p14:xfrm>
                <a:off x="4158278" y="5535736"/>
                <a:ext cx="56880" cy="378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E1B9A07A-0E3F-94F3-0A6C-9EE2FB03D3E4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4140278" y="5518096"/>
                  <a:ext cx="92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470ADEB-B12B-C6EA-5362-AB845B77B13E}"/>
                    </a:ext>
                  </a:extLst>
                </p14:cNvPr>
                <p14:cNvContentPartPr/>
                <p14:nvPr/>
              </p14:nvContentPartPr>
              <p14:xfrm>
                <a:off x="4156838" y="5605216"/>
                <a:ext cx="66960" cy="190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470ADEB-B12B-C6EA-5362-AB845B77B13E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139198" y="5587216"/>
                  <a:ext cx="10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1CFE0D9-B22D-708F-84D4-FFFE9A2F1B4E}"/>
                    </a:ext>
                  </a:extLst>
                </p14:cNvPr>
                <p14:cNvContentPartPr/>
                <p14:nvPr/>
              </p14:nvContentPartPr>
              <p14:xfrm>
                <a:off x="4286438" y="5412256"/>
                <a:ext cx="95760" cy="1735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1CFE0D9-B22D-708F-84D4-FFFE9A2F1B4E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4268798" y="5394256"/>
                  <a:ext cx="131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D0B13DD-0FCA-3EFA-148A-7E0BB1DF4C43}"/>
                    </a:ext>
                  </a:extLst>
                </p14:cNvPr>
                <p14:cNvContentPartPr/>
                <p14:nvPr/>
              </p14:nvContentPartPr>
              <p14:xfrm>
                <a:off x="3755438" y="5796376"/>
                <a:ext cx="48960" cy="378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D0B13DD-0FCA-3EFA-148A-7E0BB1DF4C43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3737438" y="5778736"/>
                  <a:ext cx="8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F87EA1AB-C658-E212-F4AE-FCB2D21E10E1}"/>
                    </a:ext>
                  </a:extLst>
                </p14:cNvPr>
                <p14:cNvContentPartPr/>
                <p14:nvPr/>
              </p14:nvContentPartPr>
              <p14:xfrm>
                <a:off x="3187358" y="6271936"/>
                <a:ext cx="110520" cy="1069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F87EA1AB-C658-E212-F4AE-FCB2D21E10E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3169718" y="6254296"/>
                  <a:ext cx="146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9D308DD0-F6F7-FBA2-3101-F42352E0FCC0}"/>
                    </a:ext>
                  </a:extLst>
                </p14:cNvPr>
                <p14:cNvContentPartPr/>
                <p14:nvPr/>
              </p14:nvContentPartPr>
              <p14:xfrm>
                <a:off x="3355478" y="6268336"/>
                <a:ext cx="71640" cy="158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9D308DD0-F6F7-FBA2-3101-F42352E0FCC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3337478" y="6250696"/>
                  <a:ext cx="107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8781111E-34D5-9CA0-967C-0DDB9DC2FD21}"/>
                    </a:ext>
                  </a:extLst>
                </p14:cNvPr>
                <p14:cNvContentPartPr/>
                <p14:nvPr/>
              </p14:nvContentPartPr>
              <p14:xfrm>
                <a:off x="3332438" y="6340336"/>
                <a:ext cx="90720" cy="234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8781111E-34D5-9CA0-967C-0DDB9DC2FD21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3314438" y="6322696"/>
                  <a:ext cx="12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5684E4C-A55C-0CC7-354A-E6E485D6FBE9}"/>
                    </a:ext>
                  </a:extLst>
                </p14:cNvPr>
                <p14:cNvContentPartPr/>
                <p14:nvPr/>
              </p14:nvContentPartPr>
              <p14:xfrm>
                <a:off x="3507038" y="6190576"/>
                <a:ext cx="298080" cy="1558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5684E4C-A55C-0CC7-354A-E6E485D6FBE9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3489398" y="6172576"/>
                  <a:ext cx="333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01BBFA6-5E1A-D536-A56F-863F685396ED}"/>
                    </a:ext>
                  </a:extLst>
                </p14:cNvPr>
                <p14:cNvContentPartPr/>
                <p14:nvPr/>
              </p14:nvContentPartPr>
              <p14:xfrm>
                <a:off x="3258998" y="6458776"/>
                <a:ext cx="95400" cy="1789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01BBFA6-5E1A-D536-A56F-863F685396ED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3240998" y="6440776"/>
                  <a:ext cx="131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CCCD3DE-0343-4310-ED78-3C495D683952}"/>
                    </a:ext>
                  </a:extLst>
                </p14:cNvPr>
                <p14:cNvContentPartPr/>
                <p14:nvPr/>
              </p14:nvContentPartPr>
              <p14:xfrm>
                <a:off x="3441878" y="6542296"/>
                <a:ext cx="65520" cy="817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CCCD3DE-0343-4310-ED78-3C495D683952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3423878" y="6524296"/>
                  <a:ext cx="101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1BED04B-2A90-405F-55EC-5830398D31B0}"/>
                    </a:ext>
                  </a:extLst>
                </p14:cNvPr>
                <p14:cNvContentPartPr/>
                <p14:nvPr/>
              </p14:nvContentPartPr>
              <p14:xfrm>
                <a:off x="3598838" y="6503056"/>
                <a:ext cx="48960" cy="1310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1BED04B-2A90-405F-55EC-5830398D31B0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3581198" y="6485056"/>
                  <a:ext cx="84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7FE842D-D2B1-135D-C495-0A9358F6C3C9}"/>
                    </a:ext>
                  </a:extLst>
                </p14:cNvPr>
                <p14:cNvContentPartPr/>
                <p14:nvPr/>
              </p14:nvContentPartPr>
              <p14:xfrm>
                <a:off x="3627998" y="6486856"/>
                <a:ext cx="101160" cy="9108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7FE842D-D2B1-135D-C495-0A9358F6C3C9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610358" y="6468856"/>
                  <a:ext cx="136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EF9B39D-EEBC-DAD2-E76C-456E56CBC46A}"/>
                    </a:ext>
                  </a:extLst>
                </p14:cNvPr>
                <p14:cNvContentPartPr/>
                <p14:nvPr/>
              </p14:nvContentPartPr>
              <p14:xfrm>
                <a:off x="3737438" y="6475336"/>
                <a:ext cx="168120" cy="1044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EF9B39D-EEBC-DAD2-E76C-456E56CBC46A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719798" y="6457696"/>
                  <a:ext cx="203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DA6A17A-DA5B-C3EE-B8DA-AF1189DB5ED1}"/>
                    </a:ext>
                  </a:extLst>
                </p14:cNvPr>
                <p14:cNvContentPartPr/>
                <p14:nvPr/>
              </p14:nvContentPartPr>
              <p14:xfrm>
                <a:off x="2746718" y="6166096"/>
                <a:ext cx="469800" cy="4867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3DA6A17A-DA5B-C3EE-B8DA-AF1189DB5ED1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2729078" y="6148456"/>
                  <a:ext cx="505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547596E-3A67-A8B1-A722-EAB20DB11D43}"/>
                    </a:ext>
                  </a:extLst>
                </p14:cNvPr>
                <p14:cNvContentPartPr/>
                <p14:nvPr/>
              </p14:nvContentPartPr>
              <p14:xfrm>
                <a:off x="3872798" y="5938936"/>
                <a:ext cx="333360" cy="3888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547596E-3A67-A8B1-A722-EAB20DB11D43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3854798" y="5921296"/>
                  <a:ext cx="369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F74F8880-11C2-D8E3-C9BC-C5D033FD1D5D}"/>
                    </a:ext>
                  </a:extLst>
                </p14:cNvPr>
                <p14:cNvContentPartPr/>
                <p14:nvPr/>
              </p14:nvContentPartPr>
              <p14:xfrm>
                <a:off x="4398038" y="6350776"/>
                <a:ext cx="123840" cy="1094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F74F8880-11C2-D8E3-C9BC-C5D033FD1D5D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380398" y="6333136"/>
                  <a:ext cx="159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478EDE4-44C4-2D0B-9543-3026A3BAB6B6}"/>
                    </a:ext>
                  </a:extLst>
                </p14:cNvPr>
                <p14:cNvContentPartPr/>
                <p14:nvPr/>
              </p14:nvContentPartPr>
              <p14:xfrm>
                <a:off x="4462838" y="6538696"/>
                <a:ext cx="99000" cy="1036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478EDE4-44C4-2D0B-9543-3026A3BAB6B6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4445198" y="6521056"/>
                  <a:ext cx="134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A9C6392-A578-02F6-0B68-B943AF0B7AEE}"/>
                    </a:ext>
                  </a:extLst>
                </p14:cNvPr>
                <p14:cNvContentPartPr/>
                <p14:nvPr/>
              </p14:nvContentPartPr>
              <p14:xfrm>
                <a:off x="4698638" y="6391096"/>
                <a:ext cx="91800" cy="21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A9C6392-A578-02F6-0B68-B943AF0B7AEE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4680638" y="6373456"/>
                  <a:ext cx="127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80B43C1C-4B07-F72D-DAC8-18F668726FF7}"/>
                    </a:ext>
                  </a:extLst>
                </p14:cNvPr>
                <p14:cNvContentPartPr/>
                <p14:nvPr/>
              </p14:nvContentPartPr>
              <p14:xfrm>
                <a:off x="4685318" y="6431416"/>
                <a:ext cx="89640" cy="2145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80B43C1C-4B07-F72D-DAC8-18F668726FF7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4667318" y="6413776"/>
                  <a:ext cx="12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8A67956A-E82A-49E1-B6D2-1F3F20E7B1CA}"/>
                    </a:ext>
                  </a:extLst>
                </p14:cNvPr>
                <p14:cNvContentPartPr/>
                <p14:nvPr/>
              </p14:nvContentPartPr>
              <p14:xfrm>
                <a:off x="4903838" y="6331336"/>
                <a:ext cx="106200" cy="1080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8A67956A-E82A-49E1-B6D2-1F3F20E7B1CA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4885838" y="6313696"/>
                  <a:ext cx="141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C7E1E287-A4F5-3B90-B41A-C0D7F22B25C8}"/>
                    </a:ext>
                  </a:extLst>
                </p14:cNvPr>
                <p14:cNvContentPartPr/>
                <p14:nvPr/>
              </p14:nvContentPartPr>
              <p14:xfrm>
                <a:off x="4848758" y="6516736"/>
                <a:ext cx="128520" cy="13860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C7E1E287-A4F5-3B90-B41A-C0D7F22B25C8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4830758" y="6499096"/>
                  <a:ext cx="164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B52FD9A-3A99-649B-5117-5CC823795D59}"/>
                    </a:ext>
                  </a:extLst>
                </p14:cNvPr>
                <p14:cNvContentPartPr/>
                <p14:nvPr/>
              </p14:nvContentPartPr>
              <p14:xfrm>
                <a:off x="4151798" y="6416656"/>
                <a:ext cx="284040" cy="2498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B52FD9A-3A99-649B-5117-5CC823795D59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4134158" y="6399016"/>
                  <a:ext cx="319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01EA3F2D-0A9A-079A-346B-A5A1B608C78E}"/>
                    </a:ext>
                  </a:extLst>
                </p14:cNvPr>
                <p14:cNvContentPartPr/>
                <p14:nvPr/>
              </p14:nvContentPartPr>
              <p14:xfrm>
                <a:off x="3977198" y="6086176"/>
                <a:ext cx="586080" cy="6300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01EA3F2D-0A9A-079A-346B-A5A1B608C78E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3959198" y="6068176"/>
                  <a:ext cx="6217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8F6994E-80D5-2922-9763-28DDEE5358DE}"/>
                    </a:ext>
                  </a:extLst>
                </p14:cNvPr>
                <p14:cNvContentPartPr/>
                <p14:nvPr/>
              </p14:nvContentPartPr>
              <p14:xfrm>
                <a:off x="4382198" y="6008416"/>
                <a:ext cx="68040" cy="34344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8F6994E-80D5-2922-9763-28DDEE5358DE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4364198" y="5990416"/>
                  <a:ext cx="103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81AD36D-C8F6-83BB-DD55-02F22047E397}"/>
                    </a:ext>
                  </a:extLst>
                </p14:cNvPr>
                <p14:cNvContentPartPr/>
                <p14:nvPr/>
              </p14:nvContentPartPr>
              <p14:xfrm>
                <a:off x="4294358" y="5805736"/>
                <a:ext cx="52560" cy="990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81AD36D-C8F6-83BB-DD55-02F22047E397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4276718" y="5787736"/>
                  <a:ext cx="88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AD0026D-3B76-DB75-6C74-7990E14105A8}"/>
                    </a:ext>
                  </a:extLst>
                </p14:cNvPr>
                <p14:cNvContentPartPr/>
                <p14:nvPr/>
              </p14:nvContentPartPr>
              <p14:xfrm>
                <a:off x="3238838" y="5019136"/>
                <a:ext cx="15840" cy="648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AD0026D-3B76-DB75-6C74-7990E14105A8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3221198" y="5001136"/>
                  <a:ext cx="51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1D91696A-EB75-FF53-0144-0C48D6165EC0}"/>
                    </a:ext>
                  </a:extLst>
                </p14:cNvPr>
                <p14:cNvContentPartPr/>
                <p14:nvPr/>
              </p14:nvContentPartPr>
              <p14:xfrm>
                <a:off x="3292478" y="5057656"/>
                <a:ext cx="108720" cy="1105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1D91696A-EB75-FF53-0144-0C48D6165EC0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3274478" y="5039656"/>
                  <a:ext cx="14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EE0ACC0-F482-2D2F-7252-961ADC47CBD3}"/>
                    </a:ext>
                  </a:extLst>
                </p14:cNvPr>
                <p14:cNvContentPartPr/>
                <p14:nvPr/>
              </p14:nvContentPartPr>
              <p14:xfrm>
                <a:off x="3453758" y="5224696"/>
                <a:ext cx="149400" cy="111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EE0ACC0-F482-2D2F-7252-961ADC47CBD3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3436118" y="5206696"/>
                  <a:ext cx="185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B5181CC-D69B-2CDC-5F7E-1D9172977006}"/>
                    </a:ext>
                  </a:extLst>
                </p14:cNvPr>
                <p14:cNvContentPartPr/>
                <p14:nvPr/>
              </p14:nvContentPartPr>
              <p14:xfrm>
                <a:off x="3433958" y="5942536"/>
                <a:ext cx="6120" cy="162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B5181CC-D69B-2CDC-5F7E-1D9172977006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3415958" y="5924896"/>
                  <a:ext cx="41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59A09B6-E15C-994E-0BFE-364C49D7B609}"/>
                    </a:ext>
                  </a:extLst>
                </p14:cNvPr>
                <p14:cNvContentPartPr/>
                <p14:nvPr/>
              </p14:nvContentPartPr>
              <p14:xfrm>
                <a:off x="3222278" y="5510896"/>
                <a:ext cx="139680" cy="3826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59A09B6-E15C-994E-0BFE-364C49D7B609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3204638" y="5492896"/>
                  <a:ext cx="175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CEBE5BE-0739-F8BB-6B46-E811267AA644}"/>
                    </a:ext>
                  </a:extLst>
                </p14:cNvPr>
                <p14:cNvContentPartPr/>
                <p14:nvPr/>
              </p14:nvContentPartPr>
              <p14:xfrm>
                <a:off x="3296798" y="5251336"/>
                <a:ext cx="326520" cy="1832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CEBE5BE-0739-F8BB-6B46-E811267AA644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3279158" y="5233336"/>
                  <a:ext cx="362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D63CCBA9-E9A0-5D3F-0771-5BF361BDC659}"/>
                    </a:ext>
                  </a:extLst>
                </p14:cNvPr>
                <p14:cNvContentPartPr/>
                <p14:nvPr/>
              </p14:nvContentPartPr>
              <p14:xfrm>
                <a:off x="3863078" y="4977016"/>
                <a:ext cx="93600" cy="216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D63CCBA9-E9A0-5D3F-0771-5BF361BDC659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3845078" y="4959016"/>
                  <a:ext cx="129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4F1588-BCE4-85C0-2ED8-ECCD2ECE8DAF}"/>
                    </a:ext>
                  </a:extLst>
                </p14:cNvPr>
                <p14:cNvContentPartPr/>
                <p14:nvPr/>
              </p14:nvContentPartPr>
              <p14:xfrm>
                <a:off x="3846518" y="5050096"/>
                <a:ext cx="71280" cy="144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4F1588-BCE4-85C0-2ED8-ECCD2ECE8DAF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3828518" y="5032456"/>
                  <a:ext cx="106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D053456-54D6-A520-552A-03EF0F059C82}"/>
                    </a:ext>
                  </a:extLst>
                </p14:cNvPr>
                <p14:cNvContentPartPr/>
                <p14:nvPr/>
              </p14:nvContentPartPr>
              <p14:xfrm>
                <a:off x="4000958" y="4997536"/>
                <a:ext cx="75960" cy="900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D053456-54D6-A520-552A-03EF0F059C82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3982958" y="4979536"/>
                  <a:ext cx="111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DEB6293-EFD6-B3A9-40CC-67CEADB4EE29}"/>
                    </a:ext>
                  </a:extLst>
                </p14:cNvPr>
                <p14:cNvContentPartPr/>
                <p14:nvPr/>
              </p14:nvContentPartPr>
              <p14:xfrm>
                <a:off x="4111838" y="4987816"/>
                <a:ext cx="111600" cy="1015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DEB6293-EFD6-B3A9-40CC-67CEADB4EE29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4093838" y="4970176"/>
                  <a:ext cx="14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9C563B93-304A-A2E1-DE47-69BD02EACE78}"/>
                    </a:ext>
                  </a:extLst>
                </p14:cNvPr>
                <p14:cNvContentPartPr/>
                <p14:nvPr/>
              </p14:nvContentPartPr>
              <p14:xfrm>
                <a:off x="4250438" y="4946416"/>
                <a:ext cx="307080" cy="1170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9C563B93-304A-A2E1-DE47-69BD02EACE78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4232438" y="4928776"/>
                  <a:ext cx="342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775D53C2-B57D-03E7-2C79-D3D7AFD6D722}"/>
                    </a:ext>
                  </a:extLst>
                </p14:cNvPr>
                <p14:cNvContentPartPr/>
                <p14:nvPr/>
              </p14:nvContentPartPr>
              <p14:xfrm>
                <a:off x="3001238" y="5029936"/>
                <a:ext cx="14760" cy="1188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775D53C2-B57D-03E7-2C79-D3D7AFD6D722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2983238" y="5011936"/>
                  <a:ext cx="5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A6B018D-3304-3EE1-96B4-F3688CD9930B}"/>
                    </a:ext>
                  </a:extLst>
                </p14:cNvPr>
                <p14:cNvContentPartPr/>
                <p14:nvPr/>
              </p14:nvContentPartPr>
              <p14:xfrm>
                <a:off x="3000518" y="5038936"/>
                <a:ext cx="92520" cy="2016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A6B018D-3304-3EE1-96B4-F3688CD9930B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2982878" y="5020936"/>
                  <a:ext cx="128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D042018-9462-A0CB-C5F8-AE06329BBBB9}"/>
                    </a:ext>
                  </a:extLst>
                </p14:cNvPr>
                <p14:cNvContentPartPr/>
                <p14:nvPr/>
              </p14:nvContentPartPr>
              <p14:xfrm>
                <a:off x="2759318" y="4390936"/>
                <a:ext cx="846720" cy="6523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D042018-9462-A0CB-C5F8-AE06329BBBB9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2741678" y="4373296"/>
                  <a:ext cx="8823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F93EE0D-B093-90E4-4377-3493041DF7FB}"/>
                    </a:ext>
                  </a:extLst>
                </p14:cNvPr>
                <p14:cNvContentPartPr/>
                <p14:nvPr/>
              </p14:nvContentPartPr>
              <p14:xfrm>
                <a:off x="3048758" y="4848136"/>
                <a:ext cx="140760" cy="6444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F93EE0D-B093-90E4-4377-3493041DF7FB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3031118" y="4830136"/>
                  <a:ext cx="176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D648363-7AC3-AE5A-7468-7D57D5D46364}"/>
                    </a:ext>
                  </a:extLst>
                </p14:cNvPr>
                <p14:cNvContentPartPr/>
                <p14:nvPr/>
              </p14:nvContentPartPr>
              <p14:xfrm>
                <a:off x="3052358" y="4927696"/>
                <a:ext cx="164880" cy="345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D648363-7AC3-AE5A-7468-7D57D5D46364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3034358" y="4909696"/>
                  <a:ext cx="200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FBEC80A-5F84-615F-8FEA-A6BC4CF04571}"/>
                    </a:ext>
                  </a:extLst>
                </p14:cNvPr>
                <p14:cNvContentPartPr/>
                <p14:nvPr/>
              </p14:nvContentPartPr>
              <p14:xfrm>
                <a:off x="2419478" y="4674256"/>
                <a:ext cx="98640" cy="561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FBEC80A-5F84-615F-8FEA-A6BC4CF04571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2401838" y="4656616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E9E2614F-0144-0397-D585-0ED55F22FD2F}"/>
                    </a:ext>
                  </a:extLst>
                </p14:cNvPr>
                <p14:cNvContentPartPr/>
                <p14:nvPr/>
              </p14:nvContentPartPr>
              <p14:xfrm>
                <a:off x="2435678" y="4737976"/>
                <a:ext cx="66240" cy="252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E9E2614F-0144-0397-D585-0ED55F22FD2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2417678" y="4719976"/>
                  <a:ext cx="101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33814D2-8CD8-087A-3855-D0159ADD581B}"/>
                    </a:ext>
                  </a:extLst>
                </p14:cNvPr>
                <p14:cNvContentPartPr/>
                <p14:nvPr/>
              </p14:nvContentPartPr>
              <p14:xfrm>
                <a:off x="4008158" y="4597576"/>
                <a:ext cx="30600" cy="140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33814D2-8CD8-087A-3855-D0159ADD581B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3990158" y="4579936"/>
                  <a:ext cx="66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F94212E1-7EA5-4AAF-171E-164828177694}"/>
                    </a:ext>
                  </a:extLst>
                </p14:cNvPr>
                <p14:cNvContentPartPr/>
                <p14:nvPr/>
              </p14:nvContentPartPr>
              <p14:xfrm>
                <a:off x="3929318" y="4545376"/>
                <a:ext cx="134280" cy="684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F94212E1-7EA5-4AAF-171E-164828177694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3911678" y="4527736"/>
                  <a:ext cx="16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9D156842-7337-6BE6-0D66-1E5874C226AF}"/>
                    </a:ext>
                  </a:extLst>
                </p14:cNvPr>
                <p14:cNvContentPartPr/>
                <p14:nvPr/>
              </p14:nvContentPartPr>
              <p14:xfrm>
                <a:off x="3801878" y="4386976"/>
                <a:ext cx="94320" cy="986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9D156842-7337-6BE6-0D66-1E5874C226AF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3783878" y="4368976"/>
                  <a:ext cx="129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36606A56-2AF8-DFF4-1C19-618D5BE5E9DB}"/>
                    </a:ext>
                  </a:extLst>
                </p14:cNvPr>
                <p14:cNvContentPartPr/>
                <p14:nvPr/>
              </p14:nvContentPartPr>
              <p14:xfrm>
                <a:off x="4005638" y="4627816"/>
                <a:ext cx="3240" cy="61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36606A56-2AF8-DFF4-1C19-618D5BE5E9DB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3987998" y="4609816"/>
                  <a:ext cx="38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8FF42FB6-1800-B1FF-5BB9-2E323210D6F7}"/>
                    </a:ext>
                  </a:extLst>
                </p14:cNvPr>
                <p14:cNvContentPartPr/>
                <p14:nvPr/>
              </p14:nvContentPartPr>
              <p14:xfrm>
                <a:off x="3823838" y="4361416"/>
                <a:ext cx="183600" cy="2725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8FF42FB6-1800-B1FF-5BB9-2E323210D6F7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3805838" y="4343416"/>
                  <a:ext cx="219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D47CF246-0D06-88BD-CA50-237C26D35644}"/>
                    </a:ext>
                  </a:extLst>
                </p14:cNvPr>
                <p14:cNvContentPartPr/>
                <p14:nvPr/>
              </p14:nvContentPartPr>
              <p14:xfrm>
                <a:off x="4004558" y="4649776"/>
                <a:ext cx="360" cy="36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D47CF246-0D06-88BD-CA50-237C26D35644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3986918" y="46321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2965D77-F792-DC3E-494B-2B050C04595A}"/>
                    </a:ext>
                  </a:extLst>
                </p14:cNvPr>
                <p14:cNvContentPartPr/>
                <p14:nvPr/>
              </p14:nvContentPartPr>
              <p14:xfrm>
                <a:off x="3979358" y="4304536"/>
                <a:ext cx="100080" cy="236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2965D77-F792-DC3E-494B-2B050C04595A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3961358" y="4286896"/>
                  <a:ext cx="135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D4375B1C-4A2E-F202-1A14-93C3C840B6F7}"/>
                    </a:ext>
                  </a:extLst>
                </p14:cNvPr>
                <p14:cNvContentPartPr/>
                <p14:nvPr/>
              </p14:nvContentPartPr>
              <p14:xfrm>
                <a:off x="4202918" y="4020496"/>
                <a:ext cx="39960" cy="5040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D4375B1C-4A2E-F202-1A14-93C3C840B6F7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4184918" y="4002856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941040D-6BCB-DA34-C5FA-51C84F9FB70D}"/>
                    </a:ext>
                  </a:extLst>
                </p14:cNvPr>
                <p14:cNvContentPartPr/>
                <p14:nvPr/>
              </p14:nvContentPartPr>
              <p14:xfrm>
                <a:off x="4277438" y="4105816"/>
                <a:ext cx="90360" cy="1047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941040D-6BCB-DA34-C5FA-51C84F9FB70D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4259438" y="4087816"/>
                  <a:ext cx="1260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66A2B874-B2E3-E0B2-9E9B-A02260402D21}"/>
              </a:ext>
            </a:extLst>
          </p:cNvPr>
          <p:cNvGrpSpPr/>
          <p:nvPr/>
        </p:nvGrpSpPr>
        <p:grpSpPr>
          <a:xfrm>
            <a:off x="4486598" y="3146416"/>
            <a:ext cx="1050120" cy="744840"/>
            <a:chOff x="4486598" y="3146416"/>
            <a:chExt cx="105012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A23D8D6-62CF-BEDF-ECC8-F6F5254D6238}"/>
                    </a:ext>
                  </a:extLst>
                </p14:cNvPr>
                <p14:cNvContentPartPr/>
                <p14:nvPr/>
              </p14:nvContentPartPr>
              <p14:xfrm>
                <a:off x="4486598" y="3146416"/>
                <a:ext cx="161280" cy="2336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A23D8D6-62CF-BEDF-ECC8-F6F5254D6238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4468598" y="3128776"/>
                  <a:ext cx="196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4AD43BF-CE7B-653E-E2F8-0238B29232D4}"/>
                    </a:ext>
                  </a:extLst>
                </p14:cNvPr>
                <p14:cNvContentPartPr/>
                <p14:nvPr/>
              </p14:nvContentPartPr>
              <p14:xfrm>
                <a:off x="4547078" y="3416776"/>
                <a:ext cx="208800" cy="1317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4AD43BF-CE7B-653E-E2F8-0238B29232D4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4529438" y="3399136"/>
                  <a:ext cx="244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689A43C-6C9C-BE10-C6FD-2937E645B426}"/>
                    </a:ext>
                  </a:extLst>
                </p14:cNvPr>
                <p14:cNvContentPartPr/>
                <p14:nvPr/>
              </p14:nvContentPartPr>
              <p14:xfrm>
                <a:off x="4599998" y="3667696"/>
                <a:ext cx="159120" cy="198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689A43C-6C9C-BE10-C6FD-2937E645B426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4581998" y="3649696"/>
                  <a:ext cx="194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2ECB256B-4EF7-F414-339C-D5151B766666}"/>
                    </a:ext>
                  </a:extLst>
                </p14:cNvPr>
                <p14:cNvContentPartPr/>
                <p14:nvPr/>
              </p14:nvContentPartPr>
              <p14:xfrm>
                <a:off x="4802678" y="3437656"/>
                <a:ext cx="124560" cy="352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2ECB256B-4EF7-F414-339C-D5151B766666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4785038" y="3419656"/>
                  <a:ext cx="160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4C96235C-73BD-691C-D766-005F44D9B2D0}"/>
                    </a:ext>
                  </a:extLst>
                </p14:cNvPr>
                <p14:cNvContentPartPr/>
                <p14:nvPr/>
              </p14:nvContentPartPr>
              <p14:xfrm>
                <a:off x="4805558" y="3402016"/>
                <a:ext cx="243360" cy="1058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4C96235C-73BD-691C-D766-005F44D9B2D0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4787918" y="3384376"/>
                  <a:ext cx="279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07F38CE9-022C-0D87-D6B9-1A10264B3497}"/>
                    </a:ext>
                  </a:extLst>
                </p14:cNvPr>
                <p14:cNvContentPartPr/>
                <p14:nvPr/>
              </p14:nvContentPartPr>
              <p14:xfrm>
                <a:off x="5161598" y="3348376"/>
                <a:ext cx="184320" cy="3096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07F38CE9-022C-0D87-D6B9-1A10264B3497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5143598" y="3330376"/>
                  <a:ext cx="219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BA6F039-709E-2B79-4B95-9D508C48644C}"/>
                    </a:ext>
                  </a:extLst>
                </p14:cNvPr>
                <p14:cNvContentPartPr/>
                <p14:nvPr/>
              </p14:nvContentPartPr>
              <p14:xfrm>
                <a:off x="4938038" y="3750136"/>
                <a:ext cx="88920" cy="158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BA6F039-709E-2B79-4B95-9D508C48644C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4920038" y="3732496"/>
                  <a:ext cx="124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40D9F120-3399-21EF-4A42-0C9EB74FFFBD}"/>
                    </a:ext>
                  </a:extLst>
                </p14:cNvPr>
                <p14:cNvContentPartPr/>
                <p14:nvPr/>
              </p14:nvContentPartPr>
              <p14:xfrm>
                <a:off x="4891598" y="3864976"/>
                <a:ext cx="151560" cy="1224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40D9F120-3399-21EF-4A42-0C9EB74FFFBD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4873598" y="3847336"/>
                  <a:ext cx="187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BA994292-8840-E731-37E4-7FD495AA8E20}"/>
                    </a:ext>
                  </a:extLst>
                </p14:cNvPr>
                <p14:cNvContentPartPr/>
                <p14:nvPr/>
              </p14:nvContentPartPr>
              <p14:xfrm>
                <a:off x="5187158" y="3771736"/>
                <a:ext cx="253440" cy="11952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BA994292-8840-E731-37E4-7FD495AA8E20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5169518" y="3754096"/>
                  <a:ext cx="289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974FB93-7E0E-7EA3-6805-F1A94ECB54C4}"/>
                    </a:ext>
                  </a:extLst>
                </p14:cNvPr>
                <p14:cNvContentPartPr/>
                <p14:nvPr/>
              </p14:nvContentPartPr>
              <p14:xfrm>
                <a:off x="5172398" y="3615856"/>
                <a:ext cx="136800" cy="1008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974FB93-7E0E-7EA3-6805-F1A94ECB54C4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5154398" y="3597856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E6A0F62E-6377-6557-481E-5B30056118E0}"/>
                    </a:ext>
                  </a:extLst>
                </p14:cNvPr>
                <p14:cNvContentPartPr/>
                <p14:nvPr/>
              </p14:nvContentPartPr>
              <p14:xfrm>
                <a:off x="5178518" y="3689656"/>
                <a:ext cx="176760" cy="864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E6A0F62E-6377-6557-481E-5B30056118E0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5160878" y="3671656"/>
                  <a:ext cx="212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F518123-274A-3109-EED9-964409602512}"/>
                    </a:ext>
                  </a:extLst>
                </p14:cNvPr>
                <p14:cNvContentPartPr/>
                <p14:nvPr/>
              </p14:nvContentPartPr>
              <p14:xfrm>
                <a:off x="4804118" y="3160456"/>
                <a:ext cx="732600" cy="6202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F518123-274A-3109-EED9-964409602512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4786118" y="3142816"/>
                  <a:ext cx="768240" cy="65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FFB47167-DDA5-845F-7F31-815D19E8ACA7}"/>
              </a:ext>
            </a:extLst>
          </p:cNvPr>
          <p:cNvGrpSpPr/>
          <p:nvPr/>
        </p:nvGrpSpPr>
        <p:grpSpPr>
          <a:xfrm>
            <a:off x="11345318" y="2489056"/>
            <a:ext cx="218520" cy="279000"/>
            <a:chOff x="11345318" y="2489056"/>
            <a:chExt cx="2185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009821B-41DA-0B30-32E2-16B2438FFD00}"/>
                    </a:ext>
                  </a:extLst>
                </p14:cNvPr>
                <p14:cNvContentPartPr/>
                <p14:nvPr/>
              </p14:nvContentPartPr>
              <p14:xfrm>
                <a:off x="11345318" y="2489056"/>
                <a:ext cx="198720" cy="17964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009821B-41DA-0B30-32E2-16B2438FFD00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1327678" y="2471056"/>
                  <a:ext cx="234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11207FF9-BD02-B204-291E-FBCA714A487D}"/>
                    </a:ext>
                  </a:extLst>
                </p14:cNvPr>
                <p14:cNvContentPartPr/>
                <p14:nvPr/>
              </p14:nvContentPartPr>
              <p14:xfrm>
                <a:off x="11406878" y="2507056"/>
                <a:ext cx="156960" cy="26100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11207FF9-BD02-B204-291E-FBCA714A487D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1388878" y="2489416"/>
                  <a:ext cx="19260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3878A379-3737-CE4E-95AF-977738CE0BCD}"/>
              </a:ext>
            </a:extLst>
          </p:cNvPr>
          <p:cNvGrpSpPr/>
          <p:nvPr/>
        </p:nvGrpSpPr>
        <p:grpSpPr>
          <a:xfrm>
            <a:off x="10193678" y="4110136"/>
            <a:ext cx="899280" cy="514440"/>
            <a:chOff x="10193678" y="4110136"/>
            <a:chExt cx="89928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642144CD-8C5B-DA2F-373A-09E0420FA010}"/>
                    </a:ext>
                  </a:extLst>
                </p14:cNvPr>
                <p14:cNvContentPartPr/>
                <p14:nvPr/>
              </p14:nvContentPartPr>
              <p14:xfrm>
                <a:off x="10327598" y="4209856"/>
                <a:ext cx="291240" cy="3132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642144CD-8C5B-DA2F-373A-09E0420FA010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0309958" y="4192216"/>
                  <a:ext cx="326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31A010F-DE94-C5D2-B98C-8782C88F9FE6}"/>
                    </a:ext>
                  </a:extLst>
                </p14:cNvPr>
                <p14:cNvContentPartPr/>
                <p14:nvPr/>
              </p14:nvContentPartPr>
              <p14:xfrm>
                <a:off x="10193678" y="4226776"/>
                <a:ext cx="258480" cy="3978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31A010F-DE94-C5D2-B98C-8782C88F9FE6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0175678" y="4208776"/>
                  <a:ext cx="294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67431E4-6B88-1A4F-72A6-1D4257D57F70}"/>
                    </a:ext>
                  </a:extLst>
                </p14:cNvPr>
                <p14:cNvContentPartPr/>
                <p14:nvPr/>
              </p14:nvContentPartPr>
              <p14:xfrm>
                <a:off x="10692278" y="4138216"/>
                <a:ext cx="46080" cy="17028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67431E4-6B88-1A4F-72A6-1D4257D57F70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10674278" y="4120216"/>
                  <a:ext cx="81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1F94AD6-B7E2-B6CD-924E-13B783F9517F}"/>
                    </a:ext>
                  </a:extLst>
                </p14:cNvPr>
                <p14:cNvContentPartPr/>
                <p14:nvPr/>
              </p14:nvContentPartPr>
              <p14:xfrm>
                <a:off x="10664198" y="4110136"/>
                <a:ext cx="428760" cy="28224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1F94AD6-B7E2-B6CD-924E-13B783F9517F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0646198" y="4092136"/>
                  <a:ext cx="46440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85F70E97-C6C1-8D18-7224-1B724B09B97D}"/>
              </a:ext>
            </a:extLst>
          </p:cNvPr>
          <p:cNvGrpSpPr/>
          <p:nvPr/>
        </p:nvGrpSpPr>
        <p:grpSpPr>
          <a:xfrm>
            <a:off x="10345598" y="4877296"/>
            <a:ext cx="327960" cy="161640"/>
            <a:chOff x="10345598" y="4877296"/>
            <a:chExt cx="3279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31CBD298-6B4F-C14D-970C-AA7F9499E88D}"/>
                    </a:ext>
                  </a:extLst>
                </p14:cNvPr>
                <p14:cNvContentPartPr/>
                <p14:nvPr/>
              </p14:nvContentPartPr>
              <p14:xfrm>
                <a:off x="10389158" y="4877296"/>
                <a:ext cx="271080" cy="5112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31CBD298-6B4F-C14D-970C-AA7F9499E88D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0371158" y="4859656"/>
                  <a:ext cx="306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463AAD27-A476-7021-EF76-AC85579B4C98}"/>
                    </a:ext>
                  </a:extLst>
                </p14:cNvPr>
                <p14:cNvContentPartPr/>
                <p14:nvPr/>
              </p14:nvContentPartPr>
              <p14:xfrm>
                <a:off x="10345598" y="5013016"/>
                <a:ext cx="327960" cy="259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463AAD27-A476-7021-EF76-AC85579B4C98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0327598" y="4995016"/>
                  <a:ext cx="363600" cy="6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13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31B6F-FD7D-1272-76BA-BFF5CB9F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697635"/>
            <a:ext cx="3868882" cy="580448"/>
          </a:xfrm>
        </p:spPr>
        <p:txBody>
          <a:bodyPr>
            <a:normAutofit/>
          </a:bodyPr>
          <a:lstStyle/>
          <a:p>
            <a:r>
              <a:rPr lang="en-US" sz="3200" dirty="0"/>
              <a:t>Copying a binary tree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457D0E-F86F-44A4-103C-82FBC3AD3419}"/>
              </a:ext>
            </a:extLst>
          </p:cNvPr>
          <p:cNvGrpSpPr/>
          <p:nvPr/>
        </p:nvGrpSpPr>
        <p:grpSpPr>
          <a:xfrm>
            <a:off x="373958" y="3823887"/>
            <a:ext cx="483120" cy="346680"/>
            <a:chOff x="373958" y="3823887"/>
            <a:chExt cx="48312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A541DE-0B53-4825-3738-326CE0112174}"/>
                    </a:ext>
                  </a:extLst>
                </p14:cNvPr>
                <p14:cNvContentPartPr/>
                <p14:nvPr/>
              </p14:nvContentPartPr>
              <p14:xfrm>
                <a:off x="373958" y="3823887"/>
                <a:ext cx="26172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A541DE-0B53-4825-3738-326CE01121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318" y="3806247"/>
                  <a:ext cx="297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EAAD83-8FF3-E4D9-4B6D-B74F86853A0C}"/>
                    </a:ext>
                  </a:extLst>
                </p14:cNvPr>
                <p14:cNvContentPartPr/>
                <p14:nvPr/>
              </p14:nvContentPartPr>
              <p14:xfrm>
                <a:off x="512198" y="3884727"/>
                <a:ext cx="65160" cy="28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EAAD83-8FF3-E4D9-4B6D-B74F86853A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198" y="3867087"/>
                  <a:ext cx="100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231A30-6551-63B8-353B-E74EDE4F2690}"/>
                    </a:ext>
                  </a:extLst>
                </p14:cNvPr>
                <p14:cNvContentPartPr/>
                <p14:nvPr/>
              </p14:nvContentPartPr>
              <p14:xfrm>
                <a:off x="659078" y="3914967"/>
                <a:ext cx="198000" cy="21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231A30-6551-63B8-353B-E74EDE4F26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1438" y="3897327"/>
                  <a:ext cx="2336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E44B39-7D91-37AB-D08E-565ED64F5ADE}"/>
              </a:ext>
            </a:extLst>
          </p:cNvPr>
          <p:cNvGrpSpPr/>
          <p:nvPr/>
        </p:nvGrpSpPr>
        <p:grpSpPr>
          <a:xfrm>
            <a:off x="1578878" y="3831807"/>
            <a:ext cx="492840" cy="366840"/>
            <a:chOff x="1578878" y="3831807"/>
            <a:chExt cx="4928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2B5DFA-5E0B-0C4D-894F-EFDD6506DDE5}"/>
                    </a:ext>
                  </a:extLst>
                </p14:cNvPr>
                <p14:cNvContentPartPr/>
                <p14:nvPr/>
              </p14:nvContentPartPr>
              <p14:xfrm>
                <a:off x="1578878" y="3831807"/>
                <a:ext cx="213840" cy="36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2B5DFA-5E0B-0C4D-894F-EFDD6506DD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1238" y="3814167"/>
                  <a:ext cx="249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D67E27-238B-BCAE-1DAE-3F46E291B8D7}"/>
                    </a:ext>
                  </a:extLst>
                </p14:cNvPr>
                <p14:cNvContentPartPr/>
                <p14:nvPr/>
              </p14:nvContentPartPr>
              <p14:xfrm>
                <a:off x="1864358" y="3906687"/>
                <a:ext cx="207360" cy="227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D67E27-238B-BCAE-1DAE-3F46E291B8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6718" y="3889047"/>
                  <a:ext cx="2430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9585DD-77F1-6CD5-52D5-8F61B658B4CD}"/>
              </a:ext>
            </a:extLst>
          </p:cNvPr>
          <p:cNvGrpSpPr/>
          <p:nvPr/>
        </p:nvGrpSpPr>
        <p:grpSpPr>
          <a:xfrm>
            <a:off x="3969638" y="2108847"/>
            <a:ext cx="567000" cy="504720"/>
            <a:chOff x="3969638" y="2108847"/>
            <a:chExt cx="5670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47E355-2D50-4DB1-42ED-B2670CE6D322}"/>
                    </a:ext>
                  </a:extLst>
                </p14:cNvPr>
                <p14:cNvContentPartPr/>
                <p14:nvPr/>
              </p14:nvContentPartPr>
              <p14:xfrm>
                <a:off x="3969638" y="2278047"/>
                <a:ext cx="238680" cy="32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47E355-2D50-4DB1-42ED-B2670CE6D3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1638" y="2260047"/>
                  <a:ext cx="274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167564-CAA9-B0FF-E19C-678F687B72AE}"/>
                    </a:ext>
                  </a:extLst>
                </p14:cNvPr>
                <p14:cNvContentPartPr/>
                <p14:nvPr/>
              </p14:nvContentPartPr>
              <p14:xfrm>
                <a:off x="3989798" y="2429247"/>
                <a:ext cx="262080" cy="3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167564-CAA9-B0FF-E19C-678F687B72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1798" y="2411607"/>
                  <a:ext cx="297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90F9E3-5BAF-5AE8-8ABF-33A7E6CC991A}"/>
                    </a:ext>
                  </a:extLst>
                </p14:cNvPr>
                <p14:cNvContentPartPr/>
                <p14:nvPr/>
              </p14:nvContentPartPr>
              <p14:xfrm>
                <a:off x="4264838" y="2108847"/>
                <a:ext cx="271800" cy="504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90F9E3-5BAF-5AE8-8ABF-33A7E6CC99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46838" y="2091207"/>
                  <a:ext cx="30744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1B8D5-D5BE-0BC4-A1FA-832E16D24B30}"/>
              </a:ext>
            </a:extLst>
          </p:cNvPr>
          <p:cNvGrpSpPr/>
          <p:nvPr/>
        </p:nvGrpSpPr>
        <p:grpSpPr>
          <a:xfrm>
            <a:off x="5630318" y="1343487"/>
            <a:ext cx="763560" cy="226800"/>
            <a:chOff x="5630318" y="1343487"/>
            <a:chExt cx="76356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DB361C-D0C5-D6F1-19EB-6A3F4CE2A12A}"/>
                    </a:ext>
                  </a:extLst>
                </p14:cNvPr>
                <p14:cNvContentPartPr/>
                <p14:nvPr/>
              </p14:nvContentPartPr>
              <p14:xfrm>
                <a:off x="5630318" y="1430967"/>
                <a:ext cx="141120" cy="10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DB361C-D0C5-D6F1-19EB-6A3F4CE2A1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2678" y="1412967"/>
                  <a:ext cx="176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6DEAFF-16A9-8D20-3945-100648B1E45C}"/>
                    </a:ext>
                  </a:extLst>
                </p14:cNvPr>
                <p14:cNvContentPartPr/>
                <p14:nvPr/>
              </p14:nvContentPartPr>
              <p14:xfrm>
                <a:off x="5848478" y="1407567"/>
                <a:ext cx="122040" cy="11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6DEAFF-16A9-8D20-3945-100648B1E4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30478" y="1389927"/>
                  <a:ext cx="157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176E1A-2EA2-C269-7CAE-83965F6E9003}"/>
                    </a:ext>
                  </a:extLst>
                </p14:cNvPr>
                <p14:cNvContentPartPr/>
                <p14:nvPr/>
              </p14:nvContentPartPr>
              <p14:xfrm>
                <a:off x="6085358" y="1343487"/>
                <a:ext cx="308520" cy="226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176E1A-2EA2-C269-7CAE-83965F6E90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67358" y="1325487"/>
                  <a:ext cx="3441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9C4B36A-3E06-D011-61E4-E5AB3D309086}"/>
              </a:ext>
            </a:extLst>
          </p:cNvPr>
          <p:cNvGrpSpPr/>
          <p:nvPr/>
        </p:nvGrpSpPr>
        <p:grpSpPr>
          <a:xfrm>
            <a:off x="5595758" y="2042607"/>
            <a:ext cx="360360" cy="252000"/>
            <a:chOff x="5595758" y="2042607"/>
            <a:chExt cx="36036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54A421-14BF-A2F0-DDCF-C6F6C65CA89D}"/>
                    </a:ext>
                  </a:extLst>
                </p14:cNvPr>
                <p14:cNvContentPartPr/>
                <p14:nvPr/>
              </p14:nvContentPartPr>
              <p14:xfrm>
                <a:off x="5595758" y="2042607"/>
                <a:ext cx="70920" cy="25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54A421-14BF-A2F0-DDCF-C6F6C65CA8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7758" y="2024607"/>
                  <a:ext cx="106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FC3465-9425-26CE-58F6-3B36FE00D00E}"/>
                    </a:ext>
                  </a:extLst>
                </p14:cNvPr>
                <p14:cNvContentPartPr/>
                <p14:nvPr/>
              </p14:nvContentPartPr>
              <p14:xfrm>
                <a:off x="5795558" y="2055207"/>
                <a:ext cx="160560" cy="18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FC3465-9425-26CE-58F6-3B36FE00D0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7918" y="2037207"/>
                  <a:ext cx="19620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9D8967-CB1F-1379-89D7-683A4C6FEBF1}"/>
                  </a:ext>
                </a:extLst>
              </p14:cNvPr>
              <p14:cNvContentPartPr/>
              <p14:nvPr/>
            </p14:nvContentPartPr>
            <p14:xfrm>
              <a:off x="1775078" y="2124327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9D8967-CB1F-1379-89D7-683A4C6FEB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7078" y="210632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6D81D6-CA7D-D677-50AD-FCA9900B6849}"/>
              </a:ext>
            </a:extLst>
          </p:cNvPr>
          <p:cNvGrpSpPr/>
          <p:nvPr/>
        </p:nvGrpSpPr>
        <p:grpSpPr>
          <a:xfrm>
            <a:off x="5066918" y="911176"/>
            <a:ext cx="669960" cy="355320"/>
            <a:chOff x="5066918" y="911176"/>
            <a:chExt cx="6699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A44DAB-04F9-1AF5-D4D1-45ACC3371B31}"/>
                    </a:ext>
                  </a:extLst>
                </p14:cNvPr>
                <p14:cNvContentPartPr/>
                <p14:nvPr/>
              </p14:nvContentPartPr>
              <p14:xfrm>
                <a:off x="5066918" y="1009456"/>
                <a:ext cx="26856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A44DAB-04F9-1AF5-D4D1-45ACC3371B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918" y="991816"/>
                  <a:ext cx="304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CEBE82-D175-CC2E-A5F1-ADDAE5D0D60B}"/>
                    </a:ext>
                  </a:extLst>
                </p14:cNvPr>
                <p14:cNvContentPartPr/>
                <p14:nvPr/>
              </p14:nvContentPartPr>
              <p14:xfrm>
                <a:off x="5312438" y="924496"/>
                <a:ext cx="181080" cy="23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CEBE82-D175-CC2E-A5F1-ADDAE5D0D6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4798" y="906496"/>
                  <a:ext cx="21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C78147-3D47-1B84-3732-3CC9209AC6D0}"/>
                    </a:ext>
                  </a:extLst>
                </p14:cNvPr>
                <p14:cNvContentPartPr/>
                <p14:nvPr/>
              </p14:nvContentPartPr>
              <p14:xfrm>
                <a:off x="5312798" y="973096"/>
                <a:ext cx="300600" cy="29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C78147-3D47-1B84-3732-3CC9209AC6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4798" y="955456"/>
                  <a:ext cx="336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13CF7D-4932-2CDC-4442-C23C1616C4C1}"/>
                    </a:ext>
                  </a:extLst>
                </p14:cNvPr>
                <p14:cNvContentPartPr/>
                <p14:nvPr/>
              </p14:nvContentPartPr>
              <p14:xfrm>
                <a:off x="5599358" y="911176"/>
                <a:ext cx="137520" cy="172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13CF7D-4932-2CDC-4442-C23C1616C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81358" y="893176"/>
                  <a:ext cx="173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86D7AE8-CFBC-CA42-7A2C-C8B8ECD36E0B}"/>
                    </a:ext>
                  </a:extLst>
                </p14:cNvPr>
                <p14:cNvContentPartPr/>
                <p14:nvPr/>
              </p14:nvContentPartPr>
              <p14:xfrm>
                <a:off x="5068718" y="1026016"/>
                <a:ext cx="95400" cy="117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86D7AE8-CFBC-CA42-7A2C-C8B8ECD36E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0718" y="1008016"/>
                  <a:ext cx="1310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1BA9D1-57DF-7EC5-E424-2566BE4E0826}"/>
              </a:ext>
            </a:extLst>
          </p:cNvPr>
          <p:cNvGrpSpPr/>
          <p:nvPr/>
        </p:nvGrpSpPr>
        <p:grpSpPr>
          <a:xfrm>
            <a:off x="8294678" y="1021696"/>
            <a:ext cx="1035000" cy="356760"/>
            <a:chOff x="8294678" y="1021696"/>
            <a:chExt cx="10350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AAFA54-F0C2-0F02-B8BB-35D4AEB0DA04}"/>
                    </a:ext>
                  </a:extLst>
                </p14:cNvPr>
                <p14:cNvContentPartPr/>
                <p14:nvPr/>
              </p14:nvContentPartPr>
              <p14:xfrm>
                <a:off x="8294678" y="1021696"/>
                <a:ext cx="185760" cy="254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AAFA54-F0C2-0F02-B8BB-35D4AEB0DA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6678" y="1003696"/>
                  <a:ext cx="221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DB2D8F-ABE9-2119-6E5B-344CCE941EC9}"/>
                    </a:ext>
                  </a:extLst>
                </p14:cNvPr>
                <p14:cNvContentPartPr/>
                <p14:nvPr/>
              </p14:nvContentPartPr>
              <p14:xfrm>
                <a:off x="8638478" y="1043656"/>
                <a:ext cx="186840" cy="3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DB2D8F-ABE9-2119-6E5B-344CCE941E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20838" y="1025656"/>
                  <a:ext cx="222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809F5A-13A0-8139-B070-43704707BF8F}"/>
                    </a:ext>
                  </a:extLst>
                </p14:cNvPr>
                <p14:cNvContentPartPr/>
                <p14:nvPr/>
              </p14:nvContentPartPr>
              <p14:xfrm>
                <a:off x="8700758" y="1066696"/>
                <a:ext cx="315720" cy="311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809F5A-13A0-8139-B070-43704707BF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83118" y="1049056"/>
                  <a:ext cx="351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FBF696-F9B9-0E4A-63EA-C6302F75FA02}"/>
                    </a:ext>
                  </a:extLst>
                </p14:cNvPr>
                <p14:cNvContentPartPr/>
                <p14:nvPr/>
              </p14:nvContentPartPr>
              <p14:xfrm>
                <a:off x="9200078" y="1056976"/>
                <a:ext cx="80640" cy="261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FBF696-F9B9-0E4A-63EA-C6302F75FA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2078" y="1038976"/>
                  <a:ext cx="116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076324-41CD-E12D-F8B3-695FD943458A}"/>
                    </a:ext>
                  </a:extLst>
                </p14:cNvPr>
                <p14:cNvContentPartPr/>
                <p14:nvPr/>
              </p14:nvContentPartPr>
              <p14:xfrm>
                <a:off x="9193598" y="1315096"/>
                <a:ext cx="13608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076324-41CD-E12D-F8B3-695FD94345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5958" y="1297096"/>
                  <a:ext cx="17172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52E237D-A972-F803-2E87-6285A84632B6}"/>
                  </a:ext>
                </a:extLst>
              </p14:cNvPr>
              <p14:cNvContentPartPr/>
              <p14:nvPr/>
            </p14:nvContentPartPr>
            <p14:xfrm>
              <a:off x="7941878" y="1520656"/>
              <a:ext cx="1576800" cy="172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52E237D-A972-F803-2E87-6285A84632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23878" y="1502656"/>
                <a:ext cx="1612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2488E2F-AFA1-4A8A-BC4E-21CC71B004EF}"/>
                  </a:ext>
                </a:extLst>
              </p14:cNvPr>
              <p14:cNvContentPartPr/>
              <p14:nvPr/>
            </p14:nvContentPartPr>
            <p14:xfrm>
              <a:off x="1910438" y="2138776"/>
              <a:ext cx="185040" cy="1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2488E2F-AFA1-4A8A-BC4E-21CC71B004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2798" y="2121136"/>
                <a:ext cx="2206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873B35B-2D8D-B928-19FA-BD99585F4951}"/>
              </a:ext>
            </a:extLst>
          </p:cNvPr>
          <p:cNvGrpSpPr/>
          <p:nvPr/>
        </p:nvGrpSpPr>
        <p:grpSpPr>
          <a:xfrm>
            <a:off x="8828198" y="1949056"/>
            <a:ext cx="349920" cy="208080"/>
            <a:chOff x="8828198" y="1949056"/>
            <a:chExt cx="3499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2433D5-93DF-AED3-EDCE-21C9581B1A6B}"/>
                    </a:ext>
                  </a:extLst>
                </p14:cNvPr>
                <p14:cNvContentPartPr/>
                <p14:nvPr/>
              </p14:nvContentPartPr>
              <p14:xfrm>
                <a:off x="8828198" y="1949056"/>
                <a:ext cx="71640" cy="18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2433D5-93DF-AED3-EDCE-21C9581B1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10198" y="1931416"/>
                  <a:ext cx="107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41A55B-1E09-39C6-E745-0CFCC613188C}"/>
                    </a:ext>
                  </a:extLst>
                </p14:cNvPr>
                <p14:cNvContentPartPr/>
                <p14:nvPr/>
              </p14:nvContentPartPr>
              <p14:xfrm>
                <a:off x="8985878" y="1962736"/>
                <a:ext cx="192240" cy="19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41A55B-1E09-39C6-E745-0CFCC61318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67878" y="1944736"/>
                  <a:ext cx="22788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19DEB5C-9493-FD07-0B1B-16A1F0E9846B}"/>
                  </a:ext>
                </a:extLst>
              </p14:cNvPr>
              <p14:cNvContentPartPr/>
              <p14:nvPr/>
            </p14:nvContentPartPr>
            <p14:xfrm>
              <a:off x="427958" y="3125536"/>
              <a:ext cx="2920320" cy="102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19DEB5C-9493-FD07-0B1B-16A1F0E984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9958" y="3107536"/>
                <a:ext cx="2955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AC3D96-73EB-5211-B6D0-5420AFE03055}"/>
                  </a:ext>
                </a:extLst>
              </p14:cNvPr>
              <p14:cNvContentPartPr/>
              <p14:nvPr/>
            </p14:nvContentPartPr>
            <p14:xfrm>
              <a:off x="531638" y="1743496"/>
              <a:ext cx="102960" cy="136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AC3D96-73EB-5211-B6D0-5420AFE030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3638" y="1725496"/>
                <a:ext cx="138600" cy="14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E24B8EE-D793-0608-DD86-8A6221C8CA3D}"/>
                  </a:ext>
                </a:extLst>
              </p14:cNvPr>
              <p14:cNvContentPartPr/>
              <p14:nvPr/>
            </p14:nvContentPartPr>
            <p14:xfrm>
              <a:off x="3165398" y="1742776"/>
              <a:ext cx="47160" cy="1559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E24B8EE-D793-0608-DD86-8A6221C8CA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47758" y="1724776"/>
                <a:ext cx="82800" cy="15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2C22E71-A4B2-4A65-51B1-F53B50713905}"/>
              </a:ext>
            </a:extLst>
          </p:cNvPr>
          <p:cNvGrpSpPr/>
          <p:nvPr/>
        </p:nvGrpSpPr>
        <p:grpSpPr>
          <a:xfrm>
            <a:off x="7325918" y="5086456"/>
            <a:ext cx="905760" cy="321840"/>
            <a:chOff x="7325918" y="5086456"/>
            <a:chExt cx="90576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EC7C22-C631-B556-F32D-F830B8B0D74D}"/>
                    </a:ext>
                  </a:extLst>
                </p14:cNvPr>
                <p14:cNvContentPartPr/>
                <p14:nvPr/>
              </p14:nvContentPartPr>
              <p14:xfrm>
                <a:off x="7325918" y="5126056"/>
                <a:ext cx="122040" cy="199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EC7C22-C631-B556-F32D-F830B8B0D7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08278" y="5108416"/>
                  <a:ext cx="157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5C4697-10DA-DFFA-3170-698443C1755F}"/>
                    </a:ext>
                  </a:extLst>
                </p14:cNvPr>
                <p14:cNvContentPartPr/>
                <p14:nvPr/>
              </p14:nvContentPartPr>
              <p14:xfrm>
                <a:off x="7542278" y="5151976"/>
                <a:ext cx="181800" cy="34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5C4697-10DA-DFFA-3170-698443C175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4638" y="5133976"/>
                  <a:ext cx="217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B13DDA-F17E-2699-76ED-781386866C9A}"/>
                    </a:ext>
                  </a:extLst>
                </p14:cNvPr>
                <p14:cNvContentPartPr/>
                <p14:nvPr/>
              </p14:nvContentPartPr>
              <p14:xfrm>
                <a:off x="7557398" y="5177896"/>
                <a:ext cx="94680" cy="230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B13DDA-F17E-2699-76ED-781386866C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9398" y="5160256"/>
                  <a:ext cx="130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74F39B-6A92-3AB6-CC72-7AD6C6D1F558}"/>
                    </a:ext>
                  </a:extLst>
                </p14:cNvPr>
                <p14:cNvContentPartPr/>
                <p14:nvPr/>
              </p14:nvContentPartPr>
              <p14:xfrm>
                <a:off x="7859798" y="5146936"/>
                <a:ext cx="65160" cy="21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74F39B-6A92-3AB6-CC72-7AD6C6D1F5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41798" y="5128936"/>
                  <a:ext cx="100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198E55-BA9B-2A45-C560-7AE7482997B3}"/>
                    </a:ext>
                  </a:extLst>
                </p14:cNvPr>
                <p14:cNvContentPartPr/>
                <p14:nvPr/>
              </p14:nvContentPartPr>
              <p14:xfrm>
                <a:off x="8071838" y="5086456"/>
                <a:ext cx="159840" cy="31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198E55-BA9B-2A45-C560-7AE7482997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53838" y="5068456"/>
                  <a:ext cx="19548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F0769B-122F-E5EF-AB27-7B167B714234}"/>
              </a:ext>
            </a:extLst>
          </p:cNvPr>
          <p:cNvGrpSpPr/>
          <p:nvPr/>
        </p:nvGrpSpPr>
        <p:grpSpPr>
          <a:xfrm>
            <a:off x="8850878" y="5398576"/>
            <a:ext cx="441360" cy="353880"/>
            <a:chOff x="8850878" y="5398576"/>
            <a:chExt cx="44136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30235C-3184-A679-B2AE-ED1B5F39C448}"/>
                    </a:ext>
                  </a:extLst>
                </p14:cNvPr>
                <p14:cNvContentPartPr/>
                <p14:nvPr/>
              </p14:nvContentPartPr>
              <p14:xfrm>
                <a:off x="8853398" y="5398576"/>
                <a:ext cx="147600" cy="246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30235C-3184-A679-B2AE-ED1B5F39C4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35398" y="5380576"/>
                  <a:ext cx="18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42F42E-8EAA-67AD-FF4E-B864CECF9333}"/>
                    </a:ext>
                  </a:extLst>
                </p14:cNvPr>
                <p14:cNvContentPartPr/>
                <p14:nvPr/>
              </p14:nvContentPartPr>
              <p14:xfrm>
                <a:off x="8850878" y="5508736"/>
                <a:ext cx="164520" cy="24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42F42E-8EAA-67AD-FF4E-B864CECF93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2878" y="5491096"/>
                  <a:ext cx="200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7ECDA0-CB17-F0A9-6A5A-084677260C31}"/>
                    </a:ext>
                  </a:extLst>
                </p14:cNvPr>
                <p14:cNvContentPartPr/>
                <p14:nvPr/>
              </p14:nvContentPartPr>
              <p14:xfrm>
                <a:off x="9112958" y="5502256"/>
                <a:ext cx="179280" cy="20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7ECDA0-CB17-F0A9-6A5A-084677260C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4958" y="5484616"/>
                  <a:ext cx="2149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F63735-E7A0-C09B-C358-A395D6EE776C}"/>
              </a:ext>
            </a:extLst>
          </p:cNvPr>
          <p:cNvGrpSpPr/>
          <p:nvPr/>
        </p:nvGrpSpPr>
        <p:grpSpPr>
          <a:xfrm>
            <a:off x="10025558" y="5311456"/>
            <a:ext cx="529920" cy="263520"/>
            <a:chOff x="10025558" y="5311456"/>
            <a:chExt cx="52992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8EEF34-23A8-0D1D-6D21-A1289A4287A5}"/>
                    </a:ext>
                  </a:extLst>
                </p14:cNvPr>
                <p14:cNvContentPartPr/>
                <p14:nvPr/>
              </p14:nvContentPartPr>
              <p14:xfrm>
                <a:off x="10025558" y="5311456"/>
                <a:ext cx="246240" cy="19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8EEF34-23A8-0D1D-6D21-A1289A4287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07918" y="5293816"/>
                  <a:ext cx="281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61ED5C-4CDE-252C-F19A-E22EAF5F54D2}"/>
                    </a:ext>
                  </a:extLst>
                </p14:cNvPr>
                <p14:cNvContentPartPr/>
                <p14:nvPr/>
              </p14:nvContentPartPr>
              <p14:xfrm>
                <a:off x="10358918" y="5415856"/>
                <a:ext cx="196560" cy="15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61ED5C-4CDE-252C-F19A-E22EAF5F54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40918" y="5398216"/>
                  <a:ext cx="2322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BE957D5-7AAC-7FE4-A232-FBFF9605E427}"/>
              </a:ext>
            </a:extLst>
          </p:cNvPr>
          <p:cNvGrpSpPr/>
          <p:nvPr/>
        </p:nvGrpSpPr>
        <p:grpSpPr>
          <a:xfrm>
            <a:off x="8842958" y="4600456"/>
            <a:ext cx="1172160" cy="699480"/>
            <a:chOff x="8842958" y="4600456"/>
            <a:chExt cx="1172160" cy="6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14F158-31C9-0A4D-B6E2-75C55A652B0B}"/>
                    </a:ext>
                  </a:extLst>
                </p14:cNvPr>
                <p14:cNvContentPartPr/>
                <p14:nvPr/>
              </p14:nvContentPartPr>
              <p14:xfrm>
                <a:off x="8847278" y="4629256"/>
                <a:ext cx="161640" cy="59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14F158-31C9-0A4D-B6E2-75C55A652B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9638" y="4611616"/>
                  <a:ext cx="1972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2BEC35-07BB-AA34-F274-56EA15DEBB2E}"/>
                    </a:ext>
                  </a:extLst>
                </p14:cNvPr>
                <p14:cNvContentPartPr/>
                <p14:nvPr/>
              </p14:nvContentPartPr>
              <p14:xfrm>
                <a:off x="8842958" y="5079256"/>
                <a:ext cx="50040" cy="190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2BEC35-07BB-AA34-F274-56EA15DEBB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5318" y="5061256"/>
                  <a:ext cx="8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7B44DB-6DAF-671B-CCC1-BE795AEC1E7A}"/>
                    </a:ext>
                  </a:extLst>
                </p14:cNvPr>
                <p14:cNvContentPartPr/>
                <p14:nvPr/>
              </p14:nvContentPartPr>
              <p14:xfrm>
                <a:off x="8876438" y="5258536"/>
                <a:ext cx="204480" cy="41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7B44DB-6DAF-671B-CCC1-BE795AEC1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58438" y="5240896"/>
                  <a:ext cx="240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56454A1-7E93-013D-685E-654497B60F7E}"/>
                    </a:ext>
                  </a:extLst>
                </p14:cNvPr>
                <p14:cNvContentPartPr/>
                <p14:nvPr/>
              </p14:nvContentPartPr>
              <p14:xfrm>
                <a:off x="9241838" y="4600456"/>
                <a:ext cx="686160" cy="52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56454A1-7E93-013D-685E-654497B60F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4198" y="4582456"/>
                  <a:ext cx="7218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5528EB-15A3-D707-4CD6-A57C2CE150C6}"/>
                    </a:ext>
                  </a:extLst>
                </p14:cNvPr>
                <p14:cNvContentPartPr/>
                <p14:nvPr/>
              </p14:nvContentPartPr>
              <p14:xfrm>
                <a:off x="9784358" y="4971256"/>
                <a:ext cx="230760" cy="211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5528EB-15A3-D707-4CD6-A57C2CE150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66718" y="4953616"/>
                  <a:ext cx="2664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589857D-B0DD-D044-796D-5A9488E7DB72}"/>
              </a:ext>
            </a:extLst>
          </p:cNvPr>
          <p:cNvGrpSpPr/>
          <p:nvPr/>
        </p:nvGrpSpPr>
        <p:grpSpPr>
          <a:xfrm>
            <a:off x="7650998" y="2289616"/>
            <a:ext cx="2722680" cy="2010240"/>
            <a:chOff x="7650998" y="2289616"/>
            <a:chExt cx="2722680" cy="20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CEE6C7-77E7-BB18-528A-2BBBF582B002}"/>
                    </a:ext>
                  </a:extLst>
                </p14:cNvPr>
                <p14:cNvContentPartPr/>
                <p14:nvPr/>
              </p14:nvContentPartPr>
              <p14:xfrm>
                <a:off x="7650998" y="3136336"/>
                <a:ext cx="18036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CEE6C7-77E7-BB18-528A-2BBBF582B0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3358" y="3118336"/>
                  <a:ext cx="216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8F9DC5-3BAC-2F35-16A9-92BB0ECA3D75}"/>
                    </a:ext>
                  </a:extLst>
                </p14:cNvPr>
                <p14:cNvContentPartPr/>
                <p14:nvPr/>
              </p14:nvContentPartPr>
              <p14:xfrm>
                <a:off x="8001278" y="3231736"/>
                <a:ext cx="269280" cy="35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8F9DC5-3BAC-2F35-16A9-92BB0ECA3D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3638" y="3213736"/>
                  <a:ext cx="304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B4C4B7-CD7A-6211-7670-50A07FC3D5FC}"/>
                    </a:ext>
                  </a:extLst>
                </p14:cNvPr>
                <p14:cNvContentPartPr/>
                <p14:nvPr/>
              </p14:nvContentPartPr>
              <p14:xfrm>
                <a:off x="8060678" y="3245416"/>
                <a:ext cx="79560" cy="254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B4C4B7-CD7A-6211-7670-50A07FC3D5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43038" y="3227416"/>
                  <a:ext cx="115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127F98-7401-523C-1691-BE063794EC29}"/>
                    </a:ext>
                  </a:extLst>
                </p14:cNvPr>
                <p14:cNvContentPartPr/>
                <p14:nvPr/>
              </p14:nvContentPartPr>
              <p14:xfrm>
                <a:off x="8455598" y="3299416"/>
                <a:ext cx="60120" cy="127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127F98-7401-523C-1691-BE063794EC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37958" y="3281416"/>
                  <a:ext cx="95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AF890B-3A4F-4E6C-C372-ED260BCB411F}"/>
                    </a:ext>
                  </a:extLst>
                </p14:cNvPr>
                <p14:cNvContentPartPr/>
                <p14:nvPr/>
              </p14:nvContentPartPr>
              <p14:xfrm>
                <a:off x="8669438" y="3231736"/>
                <a:ext cx="228600" cy="23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AF890B-3A4F-4E6C-C372-ED260BCB41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1798" y="3214096"/>
                  <a:ext cx="264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5625ECD-7CC1-8269-D306-3F0CF197EEC5}"/>
                    </a:ext>
                  </a:extLst>
                </p14:cNvPr>
                <p14:cNvContentPartPr/>
                <p14:nvPr/>
              </p14:nvContentPartPr>
              <p14:xfrm>
                <a:off x="8784998" y="4028056"/>
                <a:ext cx="149400" cy="27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5625ECD-7CC1-8269-D306-3F0CF197EE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67358" y="4010416"/>
                  <a:ext cx="185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57129A-6B11-6DBB-8149-D4F865F689D7}"/>
                    </a:ext>
                  </a:extLst>
                </p14:cNvPr>
                <p14:cNvContentPartPr/>
                <p14:nvPr/>
              </p14:nvContentPartPr>
              <p14:xfrm>
                <a:off x="9056798" y="4070536"/>
                <a:ext cx="192600" cy="228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57129A-6B11-6DBB-8149-D4F865F689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38798" y="4052536"/>
                  <a:ext cx="228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21E792-59E2-C6BA-C447-F2F15CEA0E02}"/>
                    </a:ext>
                  </a:extLst>
                </p14:cNvPr>
                <p14:cNvContentPartPr/>
                <p14:nvPr/>
              </p14:nvContentPartPr>
              <p14:xfrm>
                <a:off x="8711198" y="2289616"/>
                <a:ext cx="320760" cy="1584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21E792-59E2-C6BA-C447-F2F15CEA0E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3198" y="2271616"/>
                  <a:ext cx="356400" cy="16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6908F1-FFA9-1900-1D9A-6A3EC5B1ECB9}"/>
                    </a:ext>
                  </a:extLst>
                </p14:cNvPr>
                <p14:cNvContentPartPr/>
                <p14:nvPr/>
              </p14:nvContentPartPr>
              <p14:xfrm>
                <a:off x="8786438" y="3786496"/>
                <a:ext cx="1569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6908F1-FFA9-1900-1D9A-6A3EC5B1EC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68438" y="3768856"/>
                  <a:ext cx="192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A4B64C-0B3D-8209-35D3-FB3F9FB24921}"/>
                    </a:ext>
                  </a:extLst>
                </p14:cNvPr>
                <p14:cNvContentPartPr/>
                <p14:nvPr/>
              </p14:nvContentPartPr>
              <p14:xfrm>
                <a:off x="8921078" y="3817816"/>
                <a:ext cx="205920" cy="119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A4B64C-0B3D-8209-35D3-FB3F9FB249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03078" y="3800176"/>
                  <a:ext cx="241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FB1596-C3C2-6126-152B-99AFE2866836}"/>
                    </a:ext>
                  </a:extLst>
                </p14:cNvPr>
                <p14:cNvContentPartPr/>
                <p14:nvPr/>
              </p14:nvContentPartPr>
              <p14:xfrm>
                <a:off x="9958238" y="3837616"/>
                <a:ext cx="247680" cy="293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FB1596-C3C2-6126-152B-99AFE28668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0598" y="3819976"/>
                  <a:ext cx="283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5C06052-D90B-427D-4903-484161E3F14B}"/>
                    </a:ext>
                  </a:extLst>
                </p14:cNvPr>
                <p14:cNvContentPartPr/>
                <p14:nvPr/>
              </p14:nvContentPartPr>
              <p14:xfrm>
                <a:off x="10227518" y="4009696"/>
                <a:ext cx="146160" cy="143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5C06052-D90B-427D-4903-484161E3F1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09518" y="3992056"/>
                  <a:ext cx="181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0B916A-4C18-C66F-D1D3-0D7BC7C95552}"/>
                    </a:ext>
                  </a:extLst>
                </p14:cNvPr>
                <p14:cNvContentPartPr/>
                <p14:nvPr/>
              </p14:nvContentPartPr>
              <p14:xfrm>
                <a:off x="9055718" y="2430376"/>
                <a:ext cx="713880" cy="1199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0B916A-4C18-C66F-D1D3-0D7BC7C955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37718" y="2412736"/>
                  <a:ext cx="749520" cy="12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1E30A79-E028-3919-C449-8267AB383E25}"/>
                    </a:ext>
                  </a:extLst>
                </p14:cNvPr>
                <p14:cNvContentPartPr/>
                <p14:nvPr/>
              </p14:nvContentPartPr>
              <p14:xfrm>
                <a:off x="9577718" y="3509656"/>
                <a:ext cx="201960" cy="140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1E30A79-E028-3919-C449-8267AB383E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59718" y="3491656"/>
                  <a:ext cx="23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239072C-6E05-369D-01A8-375D06B508B2}"/>
                    </a:ext>
                  </a:extLst>
                </p14:cNvPr>
                <p14:cNvContentPartPr/>
                <p14:nvPr/>
              </p14:nvContentPartPr>
              <p14:xfrm>
                <a:off x="9711278" y="3430456"/>
                <a:ext cx="156240" cy="231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239072C-6E05-369D-01A8-375D06B508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3278" y="3412816"/>
                  <a:ext cx="19188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80D39B-9664-F288-4061-94F53354A38A}"/>
                  </a:ext>
                </a:extLst>
              </p14:cNvPr>
              <p14:cNvContentPartPr/>
              <p14:nvPr/>
            </p14:nvContentPartPr>
            <p14:xfrm>
              <a:off x="8373158" y="2401576"/>
              <a:ext cx="1116000" cy="142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80D39B-9664-F288-4061-94F53354A38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55158" y="2383576"/>
                <a:ext cx="1151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807A286-4C1A-F47F-8737-E9F47A464377}"/>
                  </a:ext>
                </a:extLst>
              </p14:cNvPr>
              <p14:cNvContentPartPr/>
              <p14:nvPr/>
            </p14:nvContentPartPr>
            <p14:xfrm>
              <a:off x="3813758" y="4375096"/>
              <a:ext cx="235440" cy="275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807A286-4C1A-F47F-8737-E9F47A4643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95758" y="4357096"/>
                <a:ext cx="271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DCEAAC1-6DB0-5F45-FD0D-CA39D14BAB65}"/>
                  </a:ext>
                </a:extLst>
              </p14:cNvPr>
              <p14:cNvContentPartPr/>
              <p14:nvPr/>
            </p14:nvContentPartPr>
            <p14:xfrm>
              <a:off x="8234198" y="1626496"/>
              <a:ext cx="1255680" cy="1165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DCEAAC1-6DB0-5F45-FD0D-CA39D14BAB6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16198" y="1608856"/>
                <a:ext cx="1291320" cy="12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B9F26EC-5FA6-0209-D105-DA35F47A5FE6}"/>
              </a:ext>
            </a:extLst>
          </p:cNvPr>
          <p:cNvGrpSpPr/>
          <p:nvPr/>
        </p:nvGrpSpPr>
        <p:grpSpPr>
          <a:xfrm>
            <a:off x="8760158" y="4424056"/>
            <a:ext cx="230400" cy="105120"/>
            <a:chOff x="8760158" y="4424056"/>
            <a:chExt cx="23040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4322B6D-7819-5109-A55C-EBA15E6B8619}"/>
                    </a:ext>
                  </a:extLst>
                </p14:cNvPr>
                <p14:cNvContentPartPr/>
                <p14:nvPr/>
              </p14:nvContentPartPr>
              <p14:xfrm>
                <a:off x="8794358" y="4424056"/>
                <a:ext cx="196200" cy="11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4322B6D-7819-5109-A55C-EBA15E6B86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76718" y="4406056"/>
                  <a:ext cx="231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9CA2EA-ED75-4C27-6705-4B0DB86A1FA9}"/>
                    </a:ext>
                  </a:extLst>
                </p14:cNvPr>
                <p14:cNvContentPartPr/>
                <p14:nvPr/>
              </p14:nvContentPartPr>
              <p14:xfrm>
                <a:off x="8760158" y="4492096"/>
                <a:ext cx="205560" cy="37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9CA2EA-ED75-4C27-6705-4B0DB86A1F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42158" y="4474096"/>
                  <a:ext cx="2412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B734483-3743-7666-0A5A-0ABB0F658143}"/>
              </a:ext>
            </a:extLst>
          </p:cNvPr>
          <p:cNvGrpSpPr/>
          <p:nvPr/>
        </p:nvGrpSpPr>
        <p:grpSpPr>
          <a:xfrm>
            <a:off x="4476158" y="2484327"/>
            <a:ext cx="2108160" cy="1857600"/>
            <a:chOff x="4476158" y="2484327"/>
            <a:chExt cx="2108160" cy="18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D9E115-A746-97F9-5F1A-FB7A540C8FC2}"/>
                    </a:ext>
                  </a:extLst>
                </p14:cNvPr>
                <p14:cNvContentPartPr/>
                <p14:nvPr/>
              </p14:nvContentPartPr>
              <p14:xfrm>
                <a:off x="5428358" y="2505927"/>
                <a:ext cx="299520" cy="37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D9E115-A746-97F9-5F1A-FB7A540C8F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10718" y="2488287"/>
                  <a:ext cx="335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3AD09A-9409-5808-68A7-E33BB546967F}"/>
                    </a:ext>
                  </a:extLst>
                </p14:cNvPr>
                <p14:cNvContentPartPr/>
                <p14:nvPr/>
              </p14:nvContentPartPr>
              <p14:xfrm>
                <a:off x="5116598" y="3021087"/>
                <a:ext cx="165960" cy="22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3AD09A-9409-5808-68A7-E33BB54696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98958" y="3003087"/>
                  <a:ext cx="201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511B01-024F-7628-7C7F-E5BAA690DD89}"/>
                    </a:ext>
                  </a:extLst>
                </p14:cNvPr>
                <p14:cNvContentPartPr/>
                <p14:nvPr/>
              </p14:nvContentPartPr>
              <p14:xfrm>
                <a:off x="5317118" y="3093807"/>
                <a:ext cx="136440" cy="15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511B01-024F-7628-7C7F-E5BAA690DD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99118" y="3075807"/>
                  <a:ext cx="172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908E60-33AB-2BB7-2116-CE43BEAF5FD2}"/>
                    </a:ext>
                  </a:extLst>
                </p14:cNvPr>
                <p14:cNvContentPartPr/>
                <p14:nvPr/>
              </p14:nvContentPartPr>
              <p14:xfrm>
                <a:off x="5755598" y="2484327"/>
                <a:ext cx="266760" cy="55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908E60-33AB-2BB7-2116-CE43BEAF5F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37958" y="2466687"/>
                  <a:ext cx="3024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D5E1EF-66CE-8F86-B90F-A8B599CCB283}"/>
                    </a:ext>
                  </a:extLst>
                </p14:cNvPr>
                <p14:cNvContentPartPr/>
                <p14:nvPr/>
              </p14:nvContentPartPr>
              <p14:xfrm>
                <a:off x="6153758" y="3048447"/>
                <a:ext cx="119880" cy="302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D5E1EF-66CE-8F86-B90F-A8B599CCB2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35758" y="3030807"/>
                  <a:ext cx="155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E875FC-299C-74E5-8E8F-C35833433D57}"/>
                    </a:ext>
                  </a:extLst>
                </p14:cNvPr>
                <p14:cNvContentPartPr/>
                <p14:nvPr/>
              </p14:nvContentPartPr>
              <p14:xfrm>
                <a:off x="6419078" y="3125847"/>
                <a:ext cx="165240" cy="16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E875FC-299C-74E5-8E8F-C35833433D5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1078" y="3107847"/>
                  <a:ext cx="20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2AA210-0C8A-375D-17FE-9766EF482ABD}"/>
                    </a:ext>
                  </a:extLst>
                </p14:cNvPr>
                <p14:cNvContentPartPr/>
                <p14:nvPr/>
              </p14:nvContentPartPr>
              <p14:xfrm>
                <a:off x="4659038" y="3543807"/>
                <a:ext cx="393480" cy="39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2AA210-0C8A-375D-17FE-9766EF482A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41038" y="3525807"/>
                  <a:ext cx="429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3A0FA5-FDBB-CA7C-CB45-A71AEADC6D5D}"/>
                    </a:ext>
                  </a:extLst>
                </p14:cNvPr>
                <p14:cNvContentPartPr/>
                <p14:nvPr/>
              </p14:nvContentPartPr>
              <p14:xfrm>
                <a:off x="4476158" y="3995607"/>
                <a:ext cx="207000" cy="205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3A0FA5-FDBB-CA7C-CB45-A71AEADC6D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58518" y="3977967"/>
                  <a:ext cx="242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69F2E5-872E-0C47-BA59-43B2EC32AE94}"/>
                    </a:ext>
                  </a:extLst>
                </p14:cNvPr>
                <p14:cNvContentPartPr/>
                <p14:nvPr/>
              </p14:nvContentPartPr>
              <p14:xfrm>
                <a:off x="4528358" y="4051767"/>
                <a:ext cx="120600" cy="29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69F2E5-872E-0C47-BA59-43B2EC32AE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10358" y="4034127"/>
                  <a:ext cx="156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E05601-C02A-2ECD-665B-5AB2F98BFA7A}"/>
                    </a:ext>
                  </a:extLst>
                </p14:cNvPr>
                <p14:cNvContentPartPr/>
                <p14:nvPr/>
              </p14:nvContentPartPr>
              <p14:xfrm>
                <a:off x="4724918" y="4064367"/>
                <a:ext cx="172800" cy="19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E05601-C02A-2ECD-665B-5AB2F98BFA7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06918" y="4046367"/>
                  <a:ext cx="208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C8E49D-58AC-FC04-F113-0B0391A12606}"/>
                    </a:ext>
                  </a:extLst>
                </p14:cNvPr>
                <p14:cNvContentPartPr/>
                <p14:nvPr/>
              </p14:nvContentPartPr>
              <p14:xfrm>
                <a:off x="5100758" y="3583767"/>
                <a:ext cx="183600" cy="37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C8E49D-58AC-FC04-F113-0B0391A126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82758" y="3565767"/>
                  <a:ext cx="2192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99435A-C955-D701-E92C-A9CBDF02A54A}"/>
                    </a:ext>
                  </a:extLst>
                </p14:cNvPr>
                <p14:cNvContentPartPr/>
                <p14:nvPr/>
              </p14:nvContentPartPr>
              <p14:xfrm>
                <a:off x="5362478" y="4020087"/>
                <a:ext cx="177120" cy="253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99435A-C955-D701-E92C-A9CBDF02A54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4478" y="4002087"/>
                  <a:ext cx="212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81A7BA-F90F-0468-19AB-6104E7E4174F}"/>
                    </a:ext>
                  </a:extLst>
                </p14:cNvPr>
                <p14:cNvContentPartPr/>
                <p14:nvPr/>
              </p14:nvContentPartPr>
              <p14:xfrm>
                <a:off x="5619518" y="4026567"/>
                <a:ext cx="158040" cy="22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81A7BA-F90F-0468-19AB-6104E7E417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01518" y="4008927"/>
                  <a:ext cx="193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12FBB2-D0AE-A92F-3B98-1EE0DE485455}"/>
                    </a:ext>
                  </a:extLst>
                </p14:cNvPr>
                <p14:cNvContentPartPr/>
                <p14:nvPr/>
              </p14:nvContentPartPr>
              <p14:xfrm>
                <a:off x="4685318" y="2941216"/>
                <a:ext cx="1126800" cy="739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12FBB2-D0AE-A92F-3B98-1EE0DE4854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67318" y="2923576"/>
                  <a:ext cx="1162440" cy="77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5DED5AF-82D8-80B3-85BF-3B515CFE84D8}"/>
              </a:ext>
            </a:extLst>
          </p:cNvPr>
          <p:cNvGrpSpPr/>
          <p:nvPr/>
        </p:nvGrpSpPr>
        <p:grpSpPr>
          <a:xfrm>
            <a:off x="704438" y="1383087"/>
            <a:ext cx="2361960" cy="2205360"/>
            <a:chOff x="704438" y="1383087"/>
            <a:chExt cx="2361960" cy="22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4C2E90-2897-0B57-7996-1655B6F62AC9}"/>
                    </a:ext>
                  </a:extLst>
                </p14:cNvPr>
                <p14:cNvContentPartPr/>
                <p14:nvPr/>
              </p14:nvContentPartPr>
              <p14:xfrm>
                <a:off x="1767518" y="1671807"/>
                <a:ext cx="41040" cy="30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4C2E90-2897-0B57-7996-1655B6F62A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49878" y="1653807"/>
                  <a:ext cx="76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6DF2B4-F195-69FF-8ABC-D97CB186A8DF}"/>
                    </a:ext>
                  </a:extLst>
                </p14:cNvPr>
                <p14:cNvContentPartPr/>
                <p14:nvPr/>
              </p14:nvContentPartPr>
              <p14:xfrm>
                <a:off x="1960478" y="1675047"/>
                <a:ext cx="267120" cy="28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F2B4-F195-69FF-8ABC-D97CB186A8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42478" y="1657407"/>
                  <a:ext cx="302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E53FCF-0C11-E67F-2874-CDE14EDFC44D}"/>
                    </a:ext>
                  </a:extLst>
                </p14:cNvPr>
                <p14:cNvContentPartPr/>
                <p14:nvPr/>
              </p14:nvContentPartPr>
              <p14:xfrm>
                <a:off x="1587518" y="2124327"/>
                <a:ext cx="25776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E53FCF-0C11-E67F-2874-CDE14EDFC4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69878" y="2106327"/>
                  <a:ext cx="293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32E35D-157C-275E-F1D7-16745B53FFDB}"/>
                    </a:ext>
                  </a:extLst>
                </p14:cNvPr>
                <p14:cNvContentPartPr/>
                <p14:nvPr/>
              </p14:nvContentPartPr>
              <p14:xfrm>
                <a:off x="1094318" y="2744967"/>
                <a:ext cx="379080" cy="33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32E35D-157C-275E-F1D7-16745B53FF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318" y="2727327"/>
                  <a:ext cx="414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0E62D6-7E98-C1FE-4424-A4A52AEF3D5B}"/>
                    </a:ext>
                  </a:extLst>
                </p14:cNvPr>
                <p14:cNvContentPartPr/>
                <p14:nvPr/>
              </p14:nvContentPartPr>
              <p14:xfrm>
                <a:off x="1539638" y="2806527"/>
                <a:ext cx="246960" cy="18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0E62D6-7E98-C1FE-4424-A4A52AEF3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21638" y="2788887"/>
                  <a:ext cx="282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B08F95-AD8D-4E0C-4FAE-9D06F48764E5}"/>
                    </a:ext>
                  </a:extLst>
                </p14:cNvPr>
                <p14:cNvContentPartPr/>
                <p14:nvPr/>
              </p14:nvContentPartPr>
              <p14:xfrm>
                <a:off x="1726838" y="2194167"/>
                <a:ext cx="356040" cy="41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B08F95-AD8D-4E0C-4FAE-9D06F48764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08838" y="2176527"/>
                  <a:ext cx="3916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17686C-0238-D9EA-0454-535BF09512E6}"/>
                    </a:ext>
                  </a:extLst>
                </p14:cNvPr>
                <p14:cNvContentPartPr/>
                <p14:nvPr/>
              </p14:nvContentPartPr>
              <p14:xfrm>
                <a:off x="2222558" y="2770887"/>
                <a:ext cx="282240" cy="32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17686C-0238-D9EA-0454-535BF09512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04558" y="2753247"/>
                  <a:ext cx="317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15999A-B044-DF5D-AAF2-0EA65CF80200}"/>
                    </a:ext>
                  </a:extLst>
                </p14:cNvPr>
                <p14:cNvContentPartPr/>
                <p14:nvPr/>
              </p14:nvContentPartPr>
              <p14:xfrm>
                <a:off x="2570678" y="2778087"/>
                <a:ext cx="208080" cy="24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15999A-B044-DF5D-AAF2-0EA65CF802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53038" y="2760447"/>
                  <a:ext cx="243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C8CCBD-FAED-A7B3-1A08-1C7F864DC5AA}"/>
                    </a:ext>
                  </a:extLst>
                </p14:cNvPr>
                <p14:cNvContentPartPr/>
                <p14:nvPr/>
              </p14:nvContentPartPr>
              <p14:xfrm>
                <a:off x="1073078" y="3125127"/>
                <a:ext cx="345960" cy="39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C8CCBD-FAED-A7B3-1A08-1C7F864DC5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5078" y="3107487"/>
                  <a:ext cx="381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B16071-A585-C891-F2BE-4838F335986A}"/>
                    </a:ext>
                  </a:extLst>
                </p14:cNvPr>
                <p14:cNvContentPartPr/>
                <p14:nvPr/>
              </p14:nvContentPartPr>
              <p14:xfrm>
                <a:off x="1377638" y="3187767"/>
                <a:ext cx="209520" cy="40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B16071-A585-C891-F2BE-4838F33598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59998" y="3170127"/>
                  <a:ext cx="245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7479F0-B172-2273-2EE9-FE9FE5629E73}"/>
                    </a:ext>
                  </a:extLst>
                </p14:cNvPr>
                <p14:cNvContentPartPr/>
                <p14:nvPr/>
              </p14:nvContentPartPr>
              <p14:xfrm>
                <a:off x="2625398" y="1503327"/>
                <a:ext cx="56160" cy="16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7479F0-B172-2273-2EE9-FE9FE5629E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07398" y="1485327"/>
                  <a:ext cx="91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57593F-3CA3-A580-62E4-9DFC178976A5}"/>
                    </a:ext>
                  </a:extLst>
                </p14:cNvPr>
                <p14:cNvContentPartPr/>
                <p14:nvPr/>
              </p14:nvContentPartPr>
              <p14:xfrm>
                <a:off x="2659238" y="1383087"/>
                <a:ext cx="36000" cy="7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57593F-3CA3-A580-62E4-9DFC178976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41238" y="1365447"/>
                  <a:ext cx="71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D7C6DB-1B3E-9C61-989F-8E8F419AC141}"/>
                    </a:ext>
                  </a:extLst>
                </p14:cNvPr>
                <p14:cNvContentPartPr/>
                <p14:nvPr/>
              </p14:nvContentPartPr>
              <p14:xfrm>
                <a:off x="2770838" y="1482087"/>
                <a:ext cx="193680" cy="34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D7C6DB-1B3E-9C61-989F-8E8F419AC1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53198" y="1464087"/>
                  <a:ext cx="229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89E006-4F7A-40C9-5190-0B2B137E31E3}"/>
                    </a:ext>
                  </a:extLst>
                </p14:cNvPr>
                <p14:cNvContentPartPr/>
                <p14:nvPr/>
              </p14:nvContentPartPr>
              <p14:xfrm>
                <a:off x="2963798" y="1492527"/>
                <a:ext cx="102600" cy="11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89E006-4F7A-40C9-5190-0B2B137E31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46158" y="1474887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288C4C-8B9C-4206-2D93-704A6F7ABA6B}"/>
                    </a:ext>
                  </a:extLst>
                </p14:cNvPr>
                <p14:cNvContentPartPr/>
                <p14:nvPr/>
              </p14:nvContentPartPr>
              <p14:xfrm>
                <a:off x="1402478" y="1910896"/>
                <a:ext cx="12600" cy="6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288C4C-8B9C-4206-2D93-704A6F7ABA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84478" y="1892896"/>
                  <a:ext cx="48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C1714A4-0DC6-F92F-B8BE-60FA62BF8B25}"/>
                    </a:ext>
                  </a:extLst>
                </p14:cNvPr>
                <p14:cNvContentPartPr/>
                <p14:nvPr/>
              </p14:nvContentPartPr>
              <p14:xfrm>
                <a:off x="1169918" y="1712536"/>
                <a:ext cx="294840" cy="249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C1714A4-0DC6-F92F-B8BE-60FA62BF8B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1918" y="1694536"/>
                  <a:ext cx="330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4A0F31D-25B2-FEE7-D1DE-1B2C7DD59D1C}"/>
                    </a:ext>
                  </a:extLst>
                </p14:cNvPr>
                <p14:cNvContentPartPr/>
                <p14:nvPr/>
              </p14:nvContentPartPr>
              <p14:xfrm>
                <a:off x="800558" y="1951216"/>
                <a:ext cx="389520" cy="824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4A0F31D-25B2-FEE7-D1DE-1B2C7DD59D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2918" y="1933216"/>
                  <a:ext cx="42516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0864B97-FD96-4382-EB4F-E68F9C5CF0FA}"/>
                    </a:ext>
                  </a:extLst>
                </p14:cNvPr>
                <p14:cNvContentPartPr/>
                <p14:nvPr/>
              </p14:nvContentPartPr>
              <p14:xfrm>
                <a:off x="704438" y="2608936"/>
                <a:ext cx="118080" cy="182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0864B97-FD96-4382-EB4F-E68F9C5CF0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6798" y="2590936"/>
                  <a:ext cx="153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E974A1-EECC-330A-BF3D-BD2865DF75EF}"/>
                    </a:ext>
                  </a:extLst>
                </p14:cNvPr>
                <p14:cNvContentPartPr/>
                <p14:nvPr/>
              </p14:nvContentPartPr>
              <p14:xfrm>
                <a:off x="764558" y="2620096"/>
                <a:ext cx="229320" cy="177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E974A1-EECC-330A-BF3D-BD2865DF75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6558" y="2602456"/>
                  <a:ext cx="264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C6F884-FF1C-4194-4E64-A7AC8C9ECD7C}"/>
                    </a:ext>
                  </a:extLst>
                </p14:cNvPr>
                <p14:cNvContentPartPr/>
                <p14:nvPr/>
              </p14:nvContentPartPr>
              <p14:xfrm>
                <a:off x="2255678" y="2201416"/>
                <a:ext cx="394560" cy="404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C6F884-FF1C-4194-4E64-A7AC8C9ECD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38038" y="2183776"/>
                  <a:ext cx="430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C13FD3-68E6-E045-B6CA-183701F3B706}"/>
                    </a:ext>
                  </a:extLst>
                </p14:cNvPr>
                <p14:cNvContentPartPr/>
                <p14:nvPr/>
              </p14:nvContentPartPr>
              <p14:xfrm>
                <a:off x="2365118" y="2613256"/>
                <a:ext cx="294840" cy="7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C13FD3-68E6-E045-B6CA-183701F3B7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47478" y="2595616"/>
                  <a:ext cx="330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80B134E-9CD8-F1C2-33FF-8A6988E4037B}"/>
                    </a:ext>
                  </a:extLst>
                </p14:cNvPr>
                <p14:cNvContentPartPr/>
                <p14:nvPr/>
              </p14:nvContentPartPr>
              <p14:xfrm>
                <a:off x="2703878" y="2367376"/>
                <a:ext cx="10080" cy="350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80B134E-9CD8-F1C2-33FF-8A6988E4037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85878" y="2349736"/>
                  <a:ext cx="4572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8B15BA6-B34F-A307-15FD-941755213A28}"/>
              </a:ext>
            </a:extLst>
          </p:cNvPr>
          <p:cNvGrpSpPr/>
          <p:nvPr/>
        </p:nvGrpSpPr>
        <p:grpSpPr>
          <a:xfrm>
            <a:off x="210158" y="3018256"/>
            <a:ext cx="419040" cy="574560"/>
            <a:chOff x="210158" y="3018256"/>
            <a:chExt cx="41904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1BB5044-A8FD-D79D-19DB-13759090DB7D}"/>
                    </a:ext>
                  </a:extLst>
                </p14:cNvPr>
                <p14:cNvContentPartPr/>
                <p14:nvPr/>
              </p14:nvContentPartPr>
              <p14:xfrm>
                <a:off x="308078" y="3018256"/>
                <a:ext cx="321120" cy="510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1BB5044-A8FD-D79D-19DB-13759090DB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0078" y="3000616"/>
                  <a:ext cx="3567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E375A4-5FFB-7887-25F4-5AB9B76DA9B2}"/>
                    </a:ext>
                  </a:extLst>
                </p14:cNvPr>
                <p14:cNvContentPartPr/>
                <p14:nvPr/>
              </p14:nvContentPartPr>
              <p14:xfrm>
                <a:off x="210158" y="3466456"/>
                <a:ext cx="197640" cy="126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E375A4-5FFB-7887-25F4-5AB9B76DA9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2518" y="3448456"/>
                  <a:ext cx="2332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7EB878E-3E14-A7EA-1864-96C83FC2D4CF}"/>
              </a:ext>
            </a:extLst>
          </p:cNvPr>
          <p:cNvGrpSpPr/>
          <p:nvPr/>
        </p:nvGrpSpPr>
        <p:grpSpPr>
          <a:xfrm>
            <a:off x="3123278" y="5715376"/>
            <a:ext cx="3286440" cy="1116000"/>
            <a:chOff x="3123278" y="5715376"/>
            <a:chExt cx="328644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9EBB2F-DAFE-DC81-814C-0DC4CE9357D3}"/>
                    </a:ext>
                  </a:extLst>
                </p14:cNvPr>
                <p14:cNvContentPartPr/>
                <p14:nvPr/>
              </p14:nvContentPartPr>
              <p14:xfrm>
                <a:off x="3199598" y="5996896"/>
                <a:ext cx="153000" cy="192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9EBB2F-DAFE-DC81-814C-0DC4CE9357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81958" y="5978896"/>
                  <a:ext cx="188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1D940B0-19D8-8AB0-DE69-88411CEA65B9}"/>
                    </a:ext>
                  </a:extLst>
                </p14:cNvPr>
                <p14:cNvContentPartPr/>
                <p14:nvPr/>
              </p14:nvContentPartPr>
              <p14:xfrm>
                <a:off x="3454838" y="6036136"/>
                <a:ext cx="103680" cy="143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1D940B0-19D8-8AB0-DE69-88411CEA65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37198" y="6018496"/>
                  <a:ext cx="139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47510B-D125-4D12-4799-59357DAFB333}"/>
                    </a:ext>
                  </a:extLst>
                </p14:cNvPr>
                <p14:cNvContentPartPr/>
                <p14:nvPr/>
              </p14:nvContentPartPr>
              <p14:xfrm>
                <a:off x="3575078" y="5987176"/>
                <a:ext cx="187560" cy="17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47510B-D125-4D12-4799-59357DAFB3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57078" y="5969176"/>
                  <a:ext cx="223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F3F258-7F57-033C-E10C-67E75563610F}"/>
                    </a:ext>
                  </a:extLst>
                </p14:cNvPr>
                <p14:cNvContentPartPr/>
                <p14:nvPr/>
              </p14:nvContentPartPr>
              <p14:xfrm>
                <a:off x="3800078" y="6014176"/>
                <a:ext cx="172440" cy="115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F3F258-7F57-033C-E10C-67E7556361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82078" y="5996176"/>
                  <a:ext cx="208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9EBFC1-3853-CB61-2F19-F7EA0949F3B5}"/>
                    </a:ext>
                  </a:extLst>
                </p14:cNvPr>
                <p14:cNvContentPartPr/>
                <p14:nvPr/>
              </p14:nvContentPartPr>
              <p14:xfrm>
                <a:off x="4063958" y="5823016"/>
                <a:ext cx="81360" cy="325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9EBFC1-3853-CB61-2F19-F7EA0949F3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45958" y="5805016"/>
                  <a:ext cx="117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ADA10AD-6A17-1556-B11E-DAEF445FAB78}"/>
                    </a:ext>
                  </a:extLst>
                </p14:cNvPr>
                <p14:cNvContentPartPr/>
                <p14:nvPr/>
              </p14:nvContentPartPr>
              <p14:xfrm>
                <a:off x="4030838" y="5959456"/>
                <a:ext cx="297720" cy="246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ADA10AD-6A17-1556-B11E-DAEF445FAB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13198" y="5941816"/>
                  <a:ext cx="333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F21F31A-F710-320A-8296-70CAAC24D460}"/>
                    </a:ext>
                  </a:extLst>
                </p14:cNvPr>
                <p14:cNvContentPartPr/>
                <p14:nvPr/>
              </p14:nvContentPartPr>
              <p14:xfrm>
                <a:off x="4409558" y="5814736"/>
                <a:ext cx="212400" cy="531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F21F31A-F710-320A-8296-70CAAC24D4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91558" y="5796736"/>
                  <a:ext cx="248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84C5CC4-ECC3-C323-A26F-885AFE7347E6}"/>
                    </a:ext>
                  </a:extLst>
                </p14:cNvPr>
                <p14:cNvContentPartPr/>
                <p14:nvPr/>
              </p14:nvContentPartPr>
              <p14:xfrm>
                <a:off x="4657238" y="6005536"/>
                <a:ext cx="184320" cy="22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84C5CC4-ECC3-C323-A26F-885AFE7347E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39238" y="5987536"/>
                  <a:ext cx="219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5BA56E-A4AA-0384-43E7-FF5D22BAA235}"/>
                    </a:ext>
                  </a:extLst>
                </p14:cNvPr>
                <p14:cNvContentPartPr/>
                <p14:nvPr/>
              </p14:nvContentPartPr>
              <p14:xfrm>
                <a:off x="4957478" y="6102736"/>
                <a:ext cx="68040" cy="67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5BA56E-A4AA-0384-43E7-FF5D22BAA23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39478" y="6084736"/>
                  <a:ext cx="103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8FDC9E1-89AF-1F38-9059-BF7293A84C86}"/>
                    </a:ext>
                  </a:extLst>
                </p14:cNvPr>
                <p14:cNvContentPartPr/>
                <p14:nvPr/>
              </p14:nvContentPartPr>
              <p14:xfrm>
                <a:off x="5133518" y="5915176"/>
                <a:ext cx="42840" cy="244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8FDC9E1-89AF-1F38-9059-BF7293A84C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15878" y="5897536"/>
                  <a:ext cx="78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E64964-4603-1C3B-FC39-6348F30D1017}"/>
                    </a:ext>
                  </a:extLst>
                </p14:cNvPr>
                <p14:cNvContentPartPr/>
                <p14:nvPr/>
              </p14:nvContentPartPr>
              <p14:xfrm>
                <a:off x="5218118" y="6032896"/>
                <a:ext cx="169560" cy="15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E64964-4603-1C3B-FC39-6348F30D101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00478" y="6014896"/>
                  <a:ext cx="205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307F2A2-26DC-713C-C45D-46FC1F4DE098}"/>
                    </a:ext>
                  </a:extLst>
                </p14:cNvPr>
                <p14:cNvContentPartPr/>
                <p14:nvPr/>
              </p14:nvContentPartPr>
              <p14:xfrm>
                <a:off x="5459678" y="5830576"/>
                <a:ext cx="173160" cy="379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307F2A2-26DC-713C-C45D-46FC1F4DE09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41678" y="5812576"/>
                  <a:ext cx="2088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E75544-3C78-D807-3EAA-875B66204F44}"/>
                    </a:ext>
                  </a:extLst>
                </p14:cNvPr>
                <p14:cNvContentPartPr/>
                <p14:nvPr/>
              </p14:nvContentPartPr>
              <p14:xfrm>
                <a:off x="5404958" y="6060256"/>
                <a:ext cx="203040" cy="30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E75544-3C78-D807-3EAA-875B66204F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87318" y="6042616"/>
                  <a:ext cx="238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CD67D5-BB08-475A-708E-572D4F9E3778}"/>
                    </a:ext>
                  </a:extLst>
                </p14:cNvPr>
                <p14:cNvContentPartPr/>
                <p14:nvPr/>
              </p14:nvContentPartPr>
              <p14:xfrm>
                <a:off x="5699078" y="5806096"/>
                <a:ext cx="125280" cy="271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CD67D5-BB08-475A-708E-572D4F9E377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81078" y="5788456"/>
                  <a:ext cx="16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CEC04E-121C-94B8-2F86-57C6C03B02D4}"/>
                    </a:ext>
                  </a:extLst>
                </p14:cNvPr>
                <p14:cNvContentPartPr/>
                <p14:nvPr/>
              </p14:nvContentPartPr>
              <p14:xfrm>
                <a:off x="5631398" y="6012376"/>
                <a:ext cx="185400" cy="1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CEC04E-121C-94B8-2F86-57C6C03B02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13398" y="5994376"/>
                  <a:ext cx="221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17CC6B8-6731-B768-0A7A-8E45DA9970FC}"/>
                    </a:ext>
                  </a:extLst>
                </p14:cNvPr>
                <p14:cNvContentPartPr/>
                <p14:nvPr/>
              </p14:nvContentPartPr>
              <p14:xfrm>
                <a:off x="5822558" y="5715376"/>
                <a:ext cx="275040" cy="589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17CC6B8-6731-B768-0A7A-8E45DA9970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04918" y="5697376"/>
                  <a:ext cx="31068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BA85AF5-BA26-5F64-08AA-A40C5B264AB4}"/>
                    </a:ext>
                  </a:extLst>
                </p14:cNvPr>
                <p14:cNvContentPartPr/>
                <p14:nvPr/>
              </p14:nvContentPartPr>
              <p14:xfrm>
                <a:off x="3123278" y="6442576"/>
                <a:ext cx="134640" cy="199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BA85AF5-BA26-5F64-08AA-A40C5B264A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05278" y="6424936"/>
                  <a:ext cx="170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1EF8216-5A6E-E8D9-38B0-82153C9D97CB}"/>
                    </a:ext>
                  </a:extLst>
                </p14:cNvPr>
                <p14:cNvContentPartPr/>
                <p14:nvPr/>
              </p14:nvContentPartPr>
              <p14:xfrm>
                <a:off x="3352958" y="6482176"/>
                <a:ext cx="143640" cy="161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1EF8216-5A6E-E8D9-38B0-82153C9D97C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35318" y="6464176"/>
                  <a:ext cx="179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58998D4-E0B8-1A58-27DD-85CB78C19DBD}"/>
                    </a:ext>
                  </a:extLst>
                </p14:cNvPr>
                <p14:cNvContentPartPr/>
                <p14:nvPr/>
              </p14:nvContentPartPr>
              <p14:xfrm>
                <a:off x="3530438" y="6510616"/>
                <a:ext cx="155880" cy="152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58998D4-E0B8-1A58-27DD-85CB78C19D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12438" y="6492976"/>
                  <a:ext cx="191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941D4F-F3F9-410B-EB4E-7686EC11117C}"/>
                    </a:ext>
                  </a:extLst>
                </p14:cNvPr>
                <p14:cNvContentPartPr/>
                <p14:nvPr/>
              </p14:nvContentPartPr>
              <p14:xfrm>
                <a:off x="3718718" y="6552016"/>
                <a:ext cx="189360" cy="146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941D4F-F3F9-410B-EB4E-7686EC1111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00718" y="6534016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B06978-D075-3D38-323A-9E22E1832831}"/>
                    </a:ext>
                  </a:extLst>
                </p14:cNvPr>
                <p14:cNvContentPartPr/>
                <p14:nvPr/>
              </p14:nvContentPartPr>
              <p14:xfrm>
                <a:off x="4040558" y="6377416"/>
                <a:ext cx="111600" cy="322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B06978-D075-3D38-323A-9E22E183283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22918" y="6359776"/>
                  <a:ext cx="147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39DB14D-9959-7C86-9972-EEEFE57EFDB2}"/>
                    </a:ext>
                  </a:extLst>
                </p14:cNvPr>
                <p14:cNvContentPartPr/>
                <p14:nvPr/>
              </p14:nvContentPartPr>
              <p14:xfrm>
                <a:off x="3957398" y="6543016"/>
                <a:ext cx="301320" cy="143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39DB14D-9959-7C86-9972-EEEFE57EFDB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39758" y="6525016"/>
                  <a:ext cx="33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221707B-A0AB-4DCE-F9D3-D7B0CAB9A26F}"/>
                    </a:ext>
                  </a:extLst>
                </p14:cNvPr>
                <p14:cNvContentPartPr/>
                <p14:nvPr/>
              </p14:nvContentPartPr>
              <p14:xfrm>
                <a:off x="4458518" y="6388216"/>
                <a:ext cx="180720" cy="443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221707B-A0AB-4DCE-F9D3-D7B0CAB9A2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40518" y="6370216"/>
                  <a:ext cx="2163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8FF874-4684-3BAD-5C9E-50BC27E9D9D8}"/>
                    </a:ext>
                  </a:extLst>
                </p14:cNvPr>
                <p14:cNvContentPartPr/>
                <p14:nvPr/>
              </p14:nvContentPartPr>
              <p14:xfrm>
                <a:off x="4717358" y="6484696"/>
                <a:ext cx="174960" cy="187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8FF874-4684-3BAD-5C9E-50BC27E9D9D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99358" y="6467056"/>
                  <a:ext cx="210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4D97B98-9E89-40C0-7BF2-0FAB7C6BF5BA}"/>
                    </a:ext>
                  </a:extLst>
                </p14:cNvPr>
                <p14:cNvContentPartPr/>
                <p14:nvPr/>
              </p14:nvContentPartPr>
              <p14:xfrm>
                <a:off x="4993478" y="6559576"/>
                <a:ext cx="64080" cy="295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4D97B98-9E89-40C0-7BF2-0FAB7C6BF5B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75838" y="6541936"/>
                  <a:ext cx="9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BF47A1-CA71-331F-9DDC-313051482EF7}"/>
                    </a:ext>
                  </a:extLst>
                </p14:cNvPr>
                <p14:cNvContentPartPr/>
                <p14:nvPr/>
              </p14:nvContentPartPr>
              <p14:xfrm>
                <a:off x="5259878" y="6557416"/>
                <a:ext cx="140040" cy="148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CBF47A1-CA71-331F-9DDC-313051482EF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42238" y="6539776"/>
                  <a:ext cx="175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5AF347-CE22-E511-B235-D95693CA6F07}"/>
                    </a:ext>
                  </a:extLst>
                </p14:cNvPr>
                <p14:cNvContentPartPr/>
                <p14:nvPr/>
              </p14:nvContentPartPr>
              <p14:xfrm>
                <a:off x="5488118" y="6564976"/>
                <a:ext cx="26640" cy="124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5AF347-CE22-E511-B235-D95693CA6F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70118" y="6546976"/>
                  <a:ext cx="62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92E851-4AA2-DDBC-CD5B-502D4FCE09D5}"/>
                    </a:ext>
                  </a:extLst>
                </p14:cNvPr>
                <p14:cNvContentPartPr/>
                <p14:nvPr/>
              </p14:nvContentPartPr>
              <p14:xfrm>
                <a:off x="5513318" y="6409456"/>
                <a:ext cx="48600" cy="85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92E851-4AA2-DDBC-CD5B-502D4FCE09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95318" y="6391456"/>
                  <a:ext cx="84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DFD09BB-BB88-0EA5-E3FD-D3F4DE44EF0F}"/>
                    </a:ext>
                  </a:extLst>
                </p14:cNvPr>
                <p14:cNvContentPartPr/>
                <p14:nvPr/>
              </p14:nvContentPartPr>
              <p14:xfrm>
                <a:off x="5555438" y="6503416"/>
                <a:ext cx="161280" cy="255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DFD09BB-BB88-0EA5-E3FD-D3F4DE44EF0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37798" y="6485416"/>
                  <a:ext cx="196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C30310E-5553-2F82-6580-A080FC8C1F5C}"/>
                    </a:ext>
                  </a:extLst>
                </p14:cNvPr>
                <p14:cNvContentPartPr/>
                <p14:nvPr/>
              </p14:nvContentPartPr>
              <p14:xfrm>
                <a:off x="5790878" y="6384976"/>
                <a:ext cx="115920" cy="242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C30310E-5553-2F82-6580-A080FC8C1F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73238" y="6366976"/>
                  <a:ext cx="151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D2D951D-5394-0CBE-33F9-356B607FE5CF}"/>
                    </a:ext>
                  </a:extLst>
                </p14:cNvPr>
                <p14:cNvContentPartPr/>
                <p14:nvPr/>
              </p14:nvContentPartPr>
              <p14:xfrm>
                <a:off x="6012278" y="6347896"/>
                <a:ext cx="77040" cy="250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D2D951D-5394-0CBE-33F9-356B607FE5C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94638" y="6330256"/>
                  <a:ext cx="112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4EC23B0-7A48-9BA5-FE7B-94A9D03075F7}"/>
                    </a:ext>
                  </a:extLst>
                </p14:cNvPr>
                <p14:cNvContentPartPr/>
                <p14:nvPr/>
              </p14:nvContentPartPr>
              <p14:xfrm>
                <a:off x="6016238" y="6467056"/>
                <a:ext cx="163080" cy="2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4EC23B0-7A48-9BA5-FE7B-94A9D03075F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98598" y="6449416"/>
                  <a:ext cx="198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0F1B43F-D2CE-5AC5-EBB6-A14B3B0172F8}"/>
                    </a:ext>
                  </a:extLst>
                </p14:cNvPr>
                <p14:cNvContentPartPr/>
                <p14:nvPr/>
              </p14:nvContentPartPr>
              <p14:xfrm>
                <a:off x="6281558" y="6131176"/>
                <a:ext cx="128160" cy="628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0F1B43F-D2CE-5AC5-EBB6-A14B3B0172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63558" y="6113176"/>
                  <a:ext cx="163800" cy="6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3BE289E-1640-CCBF-3E72-28D8D6D9CF59}"/>
              </a:ext>
            </a:extLst>
          </p:cNvPr>
          <p:cNvGrpSpPr/>
          <p:nvPr/>
        </p:nvGrpSpPr>
        <p:grpSpPr>
          <a:xfrm>
            <a:off x="1089998" y="1421656"/>
            <a:ext cx="1479960" cy="1321200"/>
            <a:chOff x="1089998" y="1421656"/>
            <a:chExt cx="1479960" cy="13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328B0FB-D73D-1A9D-06D9-B179D4CBFBA8}"/>
                    </a:ext>
                  </a:extLst>
                </p14:cNvPr>
                <p14:cNvContentPartPr/>
                <p14:nvPr/>
              </p14:nvContentPartPr>
              <p14:xfrm>
                <a:off x="1349918" y="2013496"/>
                <a:ext cx="143640" cy="36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328B0FB-D73D-1A9D-06D9-B179D4CBFB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31918" y="1995856"/>
                  <a:ext cx="179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490CBFF-5BB6-E719-078C-47C7763C990B}"/>
                    </a:ext>
                  </a:extLst>
                </p14:cNvPr>
                <p14:cNvContentPartPr/>
                <p14:nvPr/>
              </p14:nvContentPartPr>
              <p14:xfrm>
                <a:off x="1307798" y="2126536"/>
                <a:ext cx="171720" cy="2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490CBFF-5BB6-E719-078C-47C7763C99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90158" y="2108536"/>
                  <a:ext cx="207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8216D3-F13F-9D9D-D589-2938116E478F}"/>
                    </a:ext>
                  </a:extLst>
                </p14:cNvPr>
                <p14:cNvContentPartPr/>
                <p14:nvPr/>
              </p14:nvContentPartPr>
              <p14:xfrm>
                <a:off x="1301678" y="2205016"/>
                <a:ext cx="227520" cy="61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8216D3-F13F-9D9D-D589-2938116E478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83678" y="2187016"/>
                  <a:ext cx="263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CFA2399-246C-ECFF-7029-0C9446F0B52F}"/>
                    </a:ext>
                  </a:extLst>
                </p14:cNvPr>
                <p14:cNvContentPartPr/>
                <p14:nvPr/>
              </p14:nvContentPartPr>
              <p14:xfrm>
                <a:off x="1452518" y="1421656"/>
                <a:ext cx="1063440" cy="905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CFA2399-246C-ECFF-7029-0C9446F0B5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434878" y="1404016"/>
                  <a:ext cx="109908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8726A0-780F-242D-298B-8275CA6E55A8}"/>
                    </a:ext>
                  </a:extLst>
                </p14:cNvPr>
                <p14:cNvContentPartPr/>
                <p14:nvPr/>
              </p14:nvContentPartPr>
              <p14:xfrm>
                <a:off x="1089998" y="2075056"/>
                <a:ext cx="516960" cy="667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8726A0-780F-242D-298B-8275CA6E55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1998" y="2057056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DB8DA38-4710-EDC3-A7ED-C92DB1C564B8}"/>
                    </a:ext>
                  </a:extLst>
                </p14:cNvPr>
                <p14:cNvContentPartPr/>
                <p14:nvPr/>
              </p14:nvContentPartPr>
              <p14:xfrm>
                <a:off x="2186558" y="2227696"/>
                <a:ext cx="383400" cy="477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DB8DA38-4710-EDC3-A7ED-C92DB1C564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68558" y="2209696"/>
                  <a:ext cx="419040" cy="51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4B34846-E45C-3D75-5154-75D4A6B59A6B}"/>
                  </a:ext>
                </a:extLst>
              </p14:cNvPr>
              <p14:cNvContentPartPr/>
              <p14:nvPr/>
            </p14:nvContentPartPr>
            <p14:xfrm>
              <a:off x="1056518" y="2600296"/>
              <a:ext cx="729000" cy="6771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4B34846-E45C-3D75-5154-75D4A6B59A6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38878" y="2582296"/>
                <a:ext cx="7646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9A68757-4652-8583-1943-1C9DB2008278}"/>
                  </a:ext>
                </a:extLst>
              </p14:cNvPr>
              <p14:cNvContentPartPr/>
              <p14:nvPr/>
            </p14:nvContentPartPr>
            <p14:xfrm>
              <a:off x="2174678" y="2627296"/>
              <a:ext cx="804600" cy="7257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9A68757-4652-8583-1943-1C9DB200827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157038" y="2609656"/>
                <a:ext cx="84024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6E2889B-17E4-3CC1-383C-1887AFDAF305}"/>
                  </a:ext>
                </a:extLst>
              </p14:cNvPr>
              <p14:cNvContentPartPr/>
              <p14:nvPr/>
            </p14:nvContentPartPr>
            <p14:xfrm>
              <a:off x="3232718" y="6766936"/>
              <a:ext cx="114120" cy="23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6E2889B-17E4-3CC1-383C-1887AFDAF30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214718" y="6749296"/>
                <a:ext cx="149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D1AB8A5-3E58-D07B-E974-EA2A0B89C45C}"/>
                  </a:ext>
                </a:extLst>
              </p14:cNvPr>
              <p14:cNvContentPartPr/>
              <p14:nvPr/>
            </p14:nvContentPartPr>
            <p14:xfrm>
              <a:off x="3197798" y="6793936"/>
              <a:ext cx="164160" cy="48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D1AB8A5-3E58-D07B-E974-EA2A0B89C45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179798" y="6775936"/>
                <a:ext cx="199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01D9C0-8F48-36F6-EBF8-78C8CD86C3C0}"/>
                  </a:ext>
                </a:extLst>
              </p14:cNvPr>
              <p14:cNvContentPartPr/>
              <p14:nvPr/>
            </p14:nvContentPartPr>
            <p14:xfrm>
              <a:off x="2514158" y="5430976"/>
              <a:ext cx="149400" cy="230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01D9C0-8F48-36F6-EBF8-78C8CD86C3C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496518" y="5412976"/>
                <a:ext cx="185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70C972-F55E-CB77-EBA7-7F03CCC1FC27}"/>
                  </a:ext>
                </a:extLst>
              </p14:cNvPr>
              <p14:cNvContentPartPr/>
              <p14:nvPr/>
            </p14:nvContentPartPr>
            <p14:xfrm>
              <a:off x="2500838" y="5465896"/>
              <a:ext cx="190080" cy="199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70C972-F55E-CB77-EBA7-7F03CCC1FC2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483198" y="5448256"/>
                <a:ext cx="225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94219D2-D145-6516-587F-9FB5DE8FA378}"/>
                  </a:ext>
                </a:extLst>
              </p14:cNvPr>
              <p14:cNvContentPartPr/>
              <p14:nvPr/>
            </p14:nvContentPartPr>
            <p14:xfrm>
              <a:off x="2890718" y="5429536"/>
              <a:ext cx="166320" cy="21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94219D2-D145-6516-587F-9FB5DE8FA37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72718" y="5411896"/>
                <a:ext cx="201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9727C4-0707-1C20-0595-C45DAD4D10E2}"/>
                  </a:ext>
                </a:extLst>
              </p14:cNvPr>
              <p14:cNvContentPartPr/>
              <p14:nvPr/>
            </p14:nvContentPartPr>
            <p14:xfrm>
              <a:off x="2905478" y="5532856"/>
              <a:ext cx="167760" cy="25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9727C4-0707-1C20-0595-C45DAD4D10E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87838" y="5515216"/>
                <a:ext cx="203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7CD37E6-54A5-1490-7A54-62F733407460}"/>
                  </a:ext>
                </a:extLst>
              </p14:cNvPr>
              <p14:cNvContentPartPr/>
              <p14:nvPr/>
            </p14:nvContentPartPr>
            <p14:xfrm>
              <a:off x="1058678" y="4536736"/>
              <a:ext cx="193680" cy="229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7CD37E6-54A5-1490-7A54-62F73340746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40678" y="4518736"/>
                <a:ext cx="229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2A71F8-74B0-451E-366E-0B8C4BDB53A8}"/>
                  </a:ext>
                </a:extLst>
              </p14:cNvPr>
              <p14:cNvContentPartPr/>
              <p14:nvPr/>
            </p14:nvContentPartPr>
            <p14:xfrm>
              <a:off x="1350278" y="4624936"/>
              <a:ext cx="130680" cy="153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2A71F8-74B0-451E-366E-0B8C4BDB53A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332278" y="4606936"/>
                <a:ext cx="1663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06A0735-41BC-9F48-DA4A-9B571FDCDC5E}"/>
                  </a:ext>
                </a:extLst>
              </p14:cNvPr>
              <p14:cNvContentPartPr/>
              <p14:nvPr/>
            </p14:nvContentPartPr>
            <p14:xfrm>
              <a:off x="1664918" y="4480216"/>
              <a:ext cx="151560" cy="464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06A0735-41BC-9F48-DA4A-9B571FDCDC5E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647278" y="4462216"/>
                <a:ext cx="1872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97B5302-4014-7DC4-5BEF-1DBD5B805483}"/>
                  </a:ext>
                </a:extLst>
              </p14:cNvPr>
              <p14:cNvContentPartPr/>
              <p14:nvPr/>
            </p14:nvContentPartPr>
            <p14:xfrm>
              <a:off x="1679678" y="4719616"/>
              <a:ext cx="197640" cy="36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97B5302-4014-7DC4-5BEF-1DBD5B80548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662038" y="4701976"/>
                <a:ext cx="233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0747140-8FF1-BA7C-9C74-BE3EBB55D7CC}"/>
                  </a:ext>
                </a:extLst>
              </p14:cNvPr>
              <p14:cNvContentPartPr/>
              <p14:nvPr/>
            </p14:nvContentPartPr>
            <p14:xfrm>
              <a:off x="2227238" y="4605136"/>
              <a:ext cx="149400" cy="151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0747140-8FF1-BA7C-9C74-BE3EBB55D7C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209238" y="4587136"/>
                <a:ext cx="185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9397EAF-D5C1-FE63-EE29-7D592135847F}"/>
                  </a:ext>
                </a:extLst>
              </p14:cNvPr>
              <p14:cNvContentPartPr/>
              <p14:nvPr/>
            </p14:nvContentPartPr>
            <p14:xfrm>
              <a:off x="2450798" y="4582456"/>
              <a:ext cx="160920" cy="169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9397EAF-D5C1-FE63-EE29-7D592135847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433158" y="4564456"/>
                <a:ext cx="196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5576C5E-C1EB-A1B5-D03E-9FF33FD53CB3}"/>
                  </a:ext>
                </a:extLst>
              </p14:cNvPr>
              <p14:cNvContentPartPr/>
              <p14:nvPr/>
            </p14:nvContentPartPr>
            <p14:xfrm>
              <a:off x="2634398" y="4574536"/>
              <a:ext cx="152640" cy="132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5576C5E-C1EB-A1B5-D03E-9FF33FD53CB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616758" y="4556896"/>
                <a:ext cx="188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9EE5CFA-C94C-3DD2-E397-5984E0D105C4}"/>
                  </a:ext>
                </a:extLst>
              </p14:cNvPr>
              <p14:cNvContentPartPr/>
              <p14:nvPr/>
            </p14:nvContentPartPr>
            <p14:xfrm>
              <a:off x="2802878" y="4566976"/>
              <a:ext cx="196920" cy="132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9EE5CFA-C94C-3DD2-E397-5984E0D105C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785238" y="4548976"/>
                <a:ext cx="232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39882C1-4FAE-C043-74A3-84A77D352BE8}"/>
                  </a:ext>
                </a:extLst>
              </p14:cNvPr>
              <p14:cNvContentPartPr/>
              <p14:nvPr/>
            </p14:nvContentPartPr>
            <p14:xfrm>
              <a:off x="3057758" y="4431616"/>
              <a:ext cx="79560" cy="346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39882C1-4FAE-C043-74A3-84A77D352BE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039758" y="4413976"/>
                <a:ext cx="115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D41D37-5501-FBF2-5FAB-701A8F059084}"/>
                  </a:ext>
                </a:extLst>
              </p14:cNvPr>
              <p14:cNvContentPartPr/>
              <p14:nvPr/>
            </p14:nvContentPartPr>
            <p14:xfrm>
              <a:off x="3072158" y="4681096"/>
              <a:ext cx="81720" cy="6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D41D37-5501-FBF2-5FAB-701A8F05908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054518" y="4663456"/>
                <a:ext cx="117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C1E2815-F5A9-877D-48B8-E51F70950893}"/>
                  </a:ext>
                </a:extLst>
              </p14:cNvPr>
              <p14:cNvContentPartPr/>
              <p14:nvPr/>
            </p14:nvContentPartPr>
            <p14:xfrm>
              <a:off x="3252878" y="4565896"/>
              <a:ext cx="17064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C1E2815-F5A9-877D-48B8-E51F7095089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234878" y="4548256"/>
                <a:ext cx="2062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FE2CF80-6A29-C047-53A4-9B28204BC24F}"/>
                  </a:ext>
                </a:extLst>
              </p14:cNvPr>
              <p14:cNvContentPartPr/>
              <p14:nvPr/>
            </p14:nvContentPartPr>
            <p14:xfrm>
              <a:off x="3593078" y="4287616"/>
              <a:ext cx="177480" cy="463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FE2CF80-6A29-C047-53A4-9B28204BC24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75078" y="4269616"/>
                <a:ext cx="2131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7F8D73C-93B1-2936-26B9-CE3BF94C1EE9}"/>
                  </a:ext>
                </a:extLst>
              </p14:cNvPr>
              <p14:cNvContentPartPr/>
              <p14:nvPr/>
            </p14:nvContentPartPr>
            <p14:xfrm>
              <a:off x="4186358" y="4269256"/>
              <a:ext cx="139320" cy="575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7F8D73C-93B1-2936-26B9-CE3BF94C1EE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168358" y="4251616"/>
                <a:ext cx="1749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AC057EC-6EB3-6204-1815-C88BFAD2491D}"/>
                  </a:ext>
                </a:extLst>
              </p14:cNvPr>
              <p14:cNvContentPartPr/>
              <p14:nvPr/>
            </p14:nvContentPartPr>
            <p14:xfrm>
              <a:off x="3310118" y="5421256"/>
              <a:ext cx="86400" cy="325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AC057EC-6EB3-6204-1815-C88BFAD2491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292118" y="5403616"/>
                <a:ext cx="122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307DC8D-A010-DE82-05E0-431E8762422F}"/>
                  </a:ext>
                </a:extLst>
              </p14:cNvPr>
              <p14:cNvContentPartPr/>
              <p14:nvPr/>
            </p14:nvContentPartPr>
            <p14:xfrm>
              <a:off x="3328838" y="5421256"/>
              <a:ext cx="328680" cy="258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307DC8D-A010-DE82-05E0-431E876242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311198" y="5403256"/>
                <a:ext cx="364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1B23DFF-0941-DC65-4DB9-BA4053B85AA0}"/>
                  </a:ext>
                </a:extLst>
              </p14:cNvPr>
              <p14:cNvContentPartPr/>
              <p14:nvPr/>
            </p14:nvContentPartPr>
            <p14:xfrm>
              <a:off x="3603878" y="5355376"/>
              <a:ext cx="24840" cy="315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1B23DFF-0941-DC65-4DB9-BA4053B85AA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586238" y="5337376"/>
                <a:ext cx="60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3D99FEB-4144-0C8E-FA2F-566C4AB37CD2}"/>
                  </a:ext>
                </a:extLst>
              </p14:cNvPr>
              <p14:cNvContentPartPr/>
              <p14:nvPr/>
            </p14:nvContentPartPr>
            <p14:xfrm>
              <a:off x="3782438" y="5483176"/>
              <a:ext cx="91800" cy="185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3D99FEB-4144-0C8E-FA2F-566C4AB37CD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764798" y="5465536"/>
                <a:ext cx="127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205521A-97D8-FAE5-5BC1-F210BE2FC9E8}"/>
                  </a:ext>
                </a:extLst>
              </p14:cNvPr>
              <p14:cNvContentPartPr/>
              <p14:nvPr/>
            </p14:nvContentPartPr>
            <p14:xfrm>
              <a:off x="3977558" y="5280136"/>
              <a:ext cx="193680" cy="369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205521A-97D8-FAE5-5BC1-F210BE2FC9E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959558" y="5262136"/>
                <a:ext cx="2293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9732642-A527-88B3-C71F-8DD05CA4D977}"/>
                  </a:ext>
                </a:extLst>
              </p14:cNvPr>
              <p14:cNvContentPartPr/>
              <p14:nvPr/>
            </p14:nvContentPartPr>
            <p14:xfrm>
              <a:off x="4214438" y="5412256"/>
              <a:ext cx="140760" cy="206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9732642-A527-88B3-C71F-8DD05CA4D97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196438" y="5394616"/>
                <a:ext cx="176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66670ED-D37E-E624-C7B8-713093989C78}"/>
                  </a:ext>
                </a:extLst>
              </p14:cNvPr>
              <p14:cNvContentPartPr/>
              <p14:nvPr/>
            </p14:nvContentPartPr>
            <p14:xfrm>
              <a:off x="4450238" y="5150176"/>
              <a:ext cx="207360" cy="563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66670ED-D37E-E624-C7B8-713093989C7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432238" y="5132536"/>
                <a:ext cx="24300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03C4656-479C-A345-B391-65FA1250652D}"/>
                  </a:ext>
                </a:extLst>
              </p14:cNvPr>
              <p14:cNvContentPartPr/>
              <p14:nvPr/>
            </p14:nvContentPartPr>
            <p14:xfrm>
              <a:off x="5221718" y="5100856"/>
              <a:ext cx="233640" cy="727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03C4656-479C-A345-B391-65FA1250652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203718" y="5082856"/>
                <a:ext cx="26928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1455531-69DB-D6C6-C3EC-40752E5A8AB5}"/>
                  </a:ext>
                </a:extLst>
              </p14:cNvPr>
              <p14:cNvContentPartPr/>
              <p14:nvPr/>
            </p14:nvContentPartPr>
            <p14:xfrm>
              <a:off x="4560398" y="5378416"/>
              <a:ext cx="148680" cy="218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1455531-69DB-D6C6-C3EC-40752E5A8AB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542758" y="5360776"/>
                <a:ext cx="184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C4E5AD2-CEE8-A6BD-6857-DC00525915F2}"/>
                  </a:ext>
                </a:extLst>
              </p14:cNvPr>
              <p14:cNvContentPartPr/>
              <p14:nvPr/>
            </p14:nvContentPartPr>
            <p14:xfrm>
              <a:off x="4822478" y="5487496"/>
              <a:ext cx="30600" cy="51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C4E5AD2-CEE8-A6BD-6857-DC00525915F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804478" y="5469856"/>
                <a:ext cx="662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0FD35CE-DD5D-AEC8-9BD5-04C431CB2A4E}"/>
                  </a:ext>
                </a:extLst>
              </p14:cNvPr>
              <p14:cNvContentPartPr/>
              <p14:nvPr/>
            </p14:nvContentPartPr>
            <p14:xfrm>
              <a:off x="4909958" y="5401816"/>
              <a:ext cx="150480" cy="146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0FD35CE-DD5D-AEC8-9BD5-04C431CB2A4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891958" y="5384176"/>
                <a:ext cx="1861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7B39F2D-849F-DCFB-B4A5-6F48D14F58D6}"/>
                  </a:ext>
                </a:extLst>
              </p14:cNvPr>
              <p14:cNvContentPartPr/>
              <p14:nvPr/>
            </p14:nvContentPartPr>
            <p14:xfrm>
              <a:off x="5064758" y="5326936"/>
              <a:ext cx="58680" cy="253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7B39F2D-849F-DCFB-B4A5-6F48D14F58D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046758" y="5308936"/>
                <a:ext cx="94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34EAF54-43D3-DBED-1A20-F9955F89C8D8}"/>
                  </a:ext>
                </a:extLst>
              </p14:cNvPr>
              <p14:cNvContentPartPr/>
              <p14:nvPr/>
            </p14:nvContentPartPr>
            <p14:xfrm>
              <a:off x="5153318" y="5428456"/>
              <a:ext cx="97560" cy="127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34EAF54-43D3-DBED-1A20-F9955F89C8D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135678" y="5410456"/>
                <a:ext cx="133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E2BFE40-221C-5817-C086-9F88CA1A7604}"/>
                  </a:ext>
                </a:extLst>
              </p14:cNvPr>
              <p14:cNvContentPartPr/>
              <p14:nvPr/>
            </p14:nvContentPartPr>
            <p14:xfrm>
              <a:off x="5313158" y="5352856"/>
              <a:ext cx="145440" cy="198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E2BFE40-221C-5817-C086-9F88CA1A760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295518" y="5334856"/>
                <a:ext cx="181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ABE3570-68B7-981D-05B5-53902D70FB4C}"/>
                  </a:ext>
                </a:extLst>
              </p14:cNvPr>
              <p14:cNvContentPartPr/>
              <p14:nvPr/>
            </p14:nvContentPartPr>
            <p14:xfrm>
              <a:off x="3487598" y="6238816"/>
              <a:ext cx="141480" cy="464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BE3570-68B7-981D-05B5-53902D70FB4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469958" y="6221176"/>
                <a:ext cx="1771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3B19ECE-958D-4C48-0466-81C9D28A9194}"/>
                  </a:ext>
                </a:extLst>
              </p14:cNvPr>
              <p14:cNvContentPartPr/>
              <p14:nvPr/>
            </p14:nvContentPartPr>
            <p14:xfrm>
              <a:off x="3446558" y="6288496"/>
              <a:ext cx="180360" cy="399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3B19ECE-958D-4C48-0466-81C9D28A919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428558" y="6270496"/>
                <a:ext cx="21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0C199BC-4BD4-70BE-EF90-E226836647F6}"/>
                  </a:ext>
                </a:extLst>
              </p14:cNvPr>
              <p14:cNvContentPartPr/>
              <p14:nvPr/>
            </p14:nvContentPartPr>
            <p14:xfrm>
              <a:off x="2993678" y="6150256"/>
              <a:ext cx="19440" cy="11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0C199BC-4BD4-70BE-EF90-E226836647F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976038" y="6132616"/>
                <a:ext cx="55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FA9DDEF-B377-6A48-BFCE-AEA24E8103F0}"/>
                  </a:ext>
                </a:extLst>
              </p14:cNvPr>
              <p14:cNvContentPartPr/>
              <p14:nvPr/>
            </p14:nvContentPartPr>
            <p14:xfrm>
              <a:off x="2524598" y="6138016"/>
              <a:ext cx="286920" cy="51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FA9DDEF-B377-6A48-BFCE-AEA24E8103F0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506598" y="6120016"/>
                <a:ext cx="322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BBF8DDD-843A-331F-3E55-653C962F078C}"/>
                  </a:ext>
                </a:extLst>
              </p14:cNvPr>
              <p14:cNvContentPartPr/>
              <p14:nvPr/>
            </p14:nvContentPartPr>
            <p14:xfrm>
              <a:off x="1845998" y="5957296"/>
              <a:ext cx="483480" cy="166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BBF8DDD-843A-331F-3E55-653C962F078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828358" y="5939296"/>
                <a:ext cx="519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8903F20-8798-783F-CF59-9B38DF8415FE}"/>
                  </a:ext>
                </a:extLst>
              </p14:cNvPr>
              <p14:cNvContentPartPr/>
              <p14:nvPr/>
            </p14:nvContentPartPr>
            <p14:xfrm>
              <a:off x="1269998" y="5348536"/>
              <a:ext cx="439200" cy="5500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8903F20-8798-783F-CF59-9B38DF8415FE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252358" y="5330536"/>
                <a:ext cx="47484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4303E5C-9805-635B-F864-924E57F55C46}"/>
                  </a:ext>
                </a:extLst>
              </p14:cNvPr>
              <p14:cNvContentPartPr/>
              <p14:nvPr/>
            </p14:nvContentPartPr>
            <p14:xfrm>
              <a:off x="1096478" y="4782256"/>
              <a:ext cx="147240" cy="4996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4303E5C-9805-635B-F864-924E57F55C4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78478" y="4764256"/>
                <a:ext cx="1828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9D4C90D-FBFC-55DA-5544-F2001BB74442}"/>
                  </a:ext>
                </a:extLst>
              </p14:cNvPr>
              <p14:cNvContentPartPr/>
              <p14:nvPr/>
            </p14:nvContentPartPr>
            <p14:xfrm>
              <a:off x="1177838" y="4812856"/>
              <a:ext cx="210600" cy="207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9D4C90D-FBFC-55DA-5544-F2001BB74442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60198" y="4795216"/>
                <a:ext cx="2462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BB87CB2-F015-64FB-B285-1BB7614252CC}"/>
                  </a:ext>
                </a:extLst>
              </p14:cNvPr>
              <p14:cNvContentPartPr/>
              <p14:nvPr/>
            </p14:nvContentPartPr>
            <p14:xfrm>
              <a:off x="2568158" y="5784136"/>
              <a:ext cx="90360" cy="187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BB87CB2-F015-64FB-B285-1BB7614252CC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550158" y="5766496"/>
                <a:ext cx="126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AB8FC43-867C-32B1-5E79-DD0118DA112C}"/>
                  </a:ext>
                </a:extLst>
              </p14:cNvPr>
              <p14:cNvContentPartPr/>
              <p14:nvPr/>
            </p14:nvContentPartPr>
            <p14:xfrm>
              <a:off x="2528918" y="5909416"/>
              <a:ext cx="107640" cy="14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AB8FC43-867C-32B1-5E79-DD0118DA112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511278" y="5891776"/>
                <a:ext cx="143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75A5FD0-BFF3-CFFA-EF01-C41613FF9747}"/>
                  </a:ext>
                </a:extLst>
              </p14:cNvPr>
              <p14:cNvContentPartPr/>
              <p14:nvPr/>
            </p14:nvContentPartPr>
            <p14:xfrm>
              <a:off x="1426598" y="6388936"/>
              <a:ext cx="502200" cy="2307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75A5FD0-BFF3-CFFA-EF01-C41613FF9747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408598" y="6370936"/>
                <a:ext cx="537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457FC3B-9D0B-53D5-B5D4-19DE499DD100}"/>
                  </a:ext>
                </a:extLst>
              </p14:cNvPr>
              <p14:cNvContentPartPr/>
              <p14:nvPr/>
            </p14:nvContentPartPr>
            <p14:xfrm>
              <a:off x="1193318" y="6239536"/>
              <a:ext cx="65160" cy="64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457FC3B-9D0B-53D5-B5D4-19DE499DD10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175678" y="6221536"/>
                <a:ext cx="100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81DD3F7-2501-E4BA-5F06-A9A65E400FC9}"/>
                  </a:ext>
                </a:extLst>
              </p14:cNvPr>
              <p14:cNvContentPartPr/>
              <p14:nvPr/>
            </p14:nvContentPartPr>
            <p14:xfrm>
              <a:off x="809198" y="5126056"/>
              <a:ext cx="264600" cy="9673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81DD3F7-2501-E4BA-5F06-A9A65E400FC9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91558" y="5108056"/>
                <a:ext cx="300240" cy="10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A178057-87B5-5DD9-87CE-41DE20E9C5CB}"/>
                  </a:ext>
                </a:extLst>
              </p14:cNvPr>
              <p14:cNvContentPartPr/>
              <p14:nvPr/>
            </p14:nvContentPartPr>
            <p14:xfrm>
              <a:off x="694718" y="5154856"/>
              <a:ext cx="219960" cy="889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A178057-87B5-5DD9-87CE-41DE20E9C5C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77078" y="5137216"/>
                <a:ext cx="2556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62F5EB-3AAA-ACDC-F745-5EE365C86CBD}"/>
              </a:ext>
            </a:extLst>
          </p:cNvPr>
          <p:cNvGrpSpPr/>
          <p:nvPr/>
        </p:nvGrpSpPr>
        <p:grpSpPr>
          <a:xfrm>
            <a:off x="2151998" y="6574696"/>
            <a:ext cx="788400" cy="175320"/>
            <a:chOff x="2151998" y="6574696"/>
            <a:chExt cx="7884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A501E65-64EB-E540-6CB0-A3795E3439DB}"/>
                    </a:ext>
                  </a:extLst>
                </p14:cNvPr>
                <p14:cNvContentPartPr/>
                <p14:nvPr/>
              </p14:nvContentPartPr>
              <p14:xfrm>
                <a:off x="2921318" y="6714376"/>
                <a:ext cx="19080" cy="8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A501E65-64EB-E540-6CB0-A3795E3439D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03318" y="6696376"/>
                  <a:ext cx="54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CC02EF-883A-5D2F-A733-0C4730A73238}"/>
                    </a:ext>
                  </a:extLst>
                </p14:cNvPr>
                <p14:cNvContentPartPr/>
                <p14:nvPr/>
              </p14:nvContentPartPr>
              <p14:xfrm>
                <a:off x="2151998" y="6639496"/>
                <a:ext cx="600840" cy="110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CC02EF-883A-5D2F-A733-0C4730A7323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34358" y="6621496"/>
                  <a:ext cx="636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1902620-89D0-16D2-3C48-43A15D574F98}"/>
                    </a:ext>
                  </a:extLst>
                </p14:cNvPr>
                <p14:cNvContentPartPr/>
                <p14:nvPr/>
              </p14:nvContentPartPr>
              <p14:xfrm>
                <a:off x="2858678" y="6574696"/>
                <a:ext cx="41400" cy="11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1902620-89D0-16D2-3C48-43A15D574F9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841038" y="6556696"/>
                  <a:ext cx="77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EA03312-CBA1-F0A7-C5C2-DE798B943020}"/>
                    </a:ext>
                  </a:extLst>
                </p14:cNvPr>
                <p14:cNvContentPartPr/>
                <p14:nvPr/>
              </p14:nvContentPartPr>
              <p14:xfrm>
                <a:off x="2819078" y="6618976"/>
                <a:ext cx="37080" cy="11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EA03312-CBA1-F0A7-C5C2-DE798B94302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01078" y="6600976"/>
                  <a:ext cx="727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D6263CC-CE56-A631-5A16-909286791005}"/>
                  </a:ext>
                </a:extLst>
              </p14:cNvPr>
              <p14:cNvContentPartPr/>
              <p14:nvPr/>
            </p14:nvContentPartPr>
            <p14:xfrm>
              <a:off x="8310878" y="2214736"/>
              <a:ext cx="1019160" cy="20394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D6263CC-CE56-A631-5A16-90928679100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8293238" y="2197096"/>
                <a:ext cx="1054800" cy="20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6FA102C-8C15-4FCF-2EC7-57AF1F4EDCF1}"/>
                  </a:ext>
                </a:extLst>
              </p14:cNvPr>
              <p14:cNvContentPartPr/>
              <p14:nvPr/>
            </p14:nvContentPartPr>
            <p14:xfrm>
              <a:off x="6006878" y="5261416"/>
              <a:ext cx="218160" cy="45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6FA102C-8C15-4FCF-2EC7-57AF1F4EDCF1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988878" y="5243416"/>
                <a:ext cx="2538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359AE4A-7AB5-6273-033B-39A28887B366}"/>
                  </a:ext>
                </a:extLst>
              </p14:cNvPr>
              <p14:cNvContentPartPr/>
              <p14:nvPr/>
            </p14:nvContentPartPr>
            <p14:xfrm>
              <a:off x="1948598" y="5724802"/>
              <a:ext cx="1291680" cy="810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359AE4A-7AB5-6273-033B-39A28887B36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30958" y="5707162"/>
                <a:ext cx="13273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2639D58-FB77-76B4-1B9E-56D6C6F51986}"/>
                  </a:ext>
                </a:extLst>
              </p14:cNvPr>
              <p14:cNvContentPartPr/>
              <p14:nvPr/>
            </p14:nvContentPartPr>
            <p14:xfrm>
              <a:off x="10943198" y="2614762"/>
              <a:ext cx="226080" cy="3956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2639D58-FB77-76B4-1B9E-56D6C6F5198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925198" y="2597122"/>
                <a:ext cx="2617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E7051AF-5581-9A51-1AB7-C4B10E34454F}"/>
                  </a:ext>
                </a:extLst>
              </p14:cNvPr>
              <p14:cNvContentPartPr/>
              <p14:nvPr/>
            </p14:nvContentPartPr>
            <p14:xfrm>
              <a:off x="3204278" y="5634082"/>
              <a:ext cx="2931120" cy="7920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E7051AF-5581-9A51-1AB7-C4B10E34454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186278" y="5616082"/>
                <a:ext cx="2966760" cy="82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107B502-2407-6746-0278-946FCB4CAE39}"/>
              </a:ext>
            </a:extLst>
          </p:cNvPr>
          <p:cNvGrpSpPr/>
          <p:nvPr/>
        </p:nvGrpSpPr>
        <p:grpSpPr>
          <a:xfrm>
            <a:off x="1873358" y="4583536"/>
            <a:ext cx="5762160" cy="2560386"/>
            <a:chOff x="1873358" y="4583536"/>
            <a:chExt cx="5762160" cy="25603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A13FC73-760F-54E7-61F4-9B8549616E7D}"/>
                    </a:ext>
                  </a:extLst>
                </p14:cNvPr>
                <p14:cNvContentPartPr/>
                <p14:nvPr/>
              </p14:nvContentPartPr>
              <p14:xfrm>
                <a:off x="1873358" y="5711416"/>
                <a:ext cx="302400" cy="16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A13FC73-760F-54E7-61F4-9B8549616E7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55718" y="5693416"/>
                  <a:ext cx="338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4BEBB6E-8379-BF11-9F6D-E50CA21128AA}"/>
                    </a:ext>
                  </a:extLst>
                </p14:cNvPr>
                <p14:cNvContentPartPr/>
                <p14:nvPr/>
              </p14:nvContentPartPr>
              <p14:xfrm>
                <a:off x="2137598" y="5596576"/>
                <a:ext cx="139320" cy="345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4BEBB6E-8379-BF11-9F6D-E50CA21128A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119958" y="5578936"/>
                  <a:ext cx="174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4E6BF8-4FA4-D350-4B23-7D5F4AC5555D}"/>
                    </a:ext>
                  </a:extLst>
                </p14:cNvPr>
                <p14:cNvContentPartPr/>
                <p14:nvPr/>
              </p14:nvContentPartPr>
              <p14:xfrm>
                <a:off x="5980958" y="4772896"/>
                <a:ext cx="550440" cy="473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4E6BF8-4FA4-D350-4B23-7D5F4AC5555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63318" y="4754896"/>
                  <a:ext cx="5860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6022103-CB05-B6C7-6416-9AC11183FC13}"/>
                    </a:ext>
                  </a:extLst>
                </p14:cNvPr>
                <p14:cNvContentPartPr/>
                <p14:nvPr/>
              </p14:nvContentPartPr>
              <p14:xfrm>
                <a:off x="4998158" y="6250336"/>
                <a:ext cx="25560" cy="10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6022103-CB05-B6C7-6416-9AC11183FC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980518" y="6232336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81E9E18-AB4F-52D5-8E94-BB0EBF3B1DCD}"/>
                    </a:ext>
                  </a:extLst>
                </p14:cNvPr>
                <p14:cNvContentPartPr/>
                <p14:nvPr/>
              </p14:nvContentPartPr>
              <p14:xfrm>
                <a:off x="4979798" y="6257176"/>
                <a:ext cx="162360" cy="28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81E9E18-AB4F-52D5-8E94-BB0EBF3B1DC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962158" y="6239176"/>
                  <a:ext cx="19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DA57C57-19F1-6B9D-E894-A58DEC5A5055}"/>
                    </a:ext>
                  </a:extLst>
                </p14:cNvPr>
                <p14:cNvContentPartPr/>
                <p14:nvPr/>
              </p14:nvContentPartPr>
              <p14:xfrm>
                <a:off x="4961798" y="6333856"/>
                <a:ext cx="164880" cy="446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DA57C57-19F1-6B9D-E894-A58DEC5A505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44158" y="6315856"/>
                  <a:ext cx="200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9899A70-0A78-0B23-78E0-421E29A85EB1}"/>
                    </a:ext>
                  </a:extLst>
                </p14:cNvPr>
                <p14:cNvContentPartPr/>
                <p14:nvPr/>
              </p14:nvContentPartPr>
              <p14:xfrm>
                <a:off x="4993478" y="6284896"/>
                <a:ext cx="127800" cy="61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9899A70-0A78-0B23-78E0-421E29A85EB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75838" y="6267256"/>
                  <a:ext cx="163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E4FE2F6-4968-E9C4-E219-5AE2ED91EAED}"/>
                    </a:ext>
                  </a:extLst>
                </p14:cNvPr>
                <p14:cNvContentPartPr/>
                <p14:nvPr/>
              </p14:nvContentPartPr>
              <p14:xfrm>
                <a:off x="4969358" y="6252496"/>
                <a:ext cx="174960" cy="54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E4FE2F6-4968-E9C4-E219-5AE2ED91EAE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951718" y="6234856"/>
                  <a:ext cx="210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E6CD51A-2EF7-9A50-6FA1-0515AAFB9418}"/>
                    </a:ext>
                  </a:extLst>
                </p14:cNvPr>
                <p14:cNvContentPartPr/>
                <p14:nvPr/>
              </p14:nvContentPartPr>
              <p14:xfrm>
                <a:off x="6156998" y="5613856"/>
                <a:ext cx="325080" cy="350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E6CD51A-2EF7-9A50-6FA1-0515AAFB941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139358" y="5596216"/>
                  <a:ext cx="360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67FF602-FE14-662A-95C4-9B1A6421817D}"/>
                    </a:ext>
                  </a:extLst>
                </p14:cNvPr>
                <p14:cNvContentPartPr/>
                <p14:nvPr/>
              </p14:nvContentPartPr>
              <p14:xfrm>
                <a:off x="6877358" y="5644456"/>
                <a:ext cx="322200" cy="317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67FF602-FE14-662A-95C4-9B1A6421817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859358" y="5626456"/>
                  <a:ext cx="357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1D85DE9-64EE-952B-DC0A-E900F77C7271}"/>
                    </a:ext>
                  </a:extLst>
                </p14:cNvPr>
                <p14:cNvContentPartPr/>
                <p14:nvPr/>
              </p14:nvContentPartPr>
              <p14:xfrm>
                <a:off x="6813278" y="4902136"/>
                <a:ext cx="83520" cy="16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1D85DE9-64EE-952B-DC0A-E900F77C727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795278" y="4884136"/>
                  <a:ext cx="119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8E5ED70-2403-85A1-4E12-64748203C956}"/>
                    </a:ext>
                  </a:extLst>
                </p14:cNvPr>
                <p14:cNvContentPartPr/>
                <p14:nvPr/>
              </p14:nvContentPartPr>
              <p14:xfrm>
                <a:off x="6837038" y="4906456"/>
                <a:ext cx="36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8E5ED70-2403-85A1-4E12-64748203C95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819038" y="48888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BF59435-03E1-4B05-493E-D23CB406852A}"/>
                    </a:ext>
                  </a:extLst>
                </p14:cNvPr>
                <p14:cNvContentPartPr/>
                <p14:nvPr/>
              </p14:nvContentPartPr>
              <p14:xfrm>
                <a:off x="6837038" y="4906456"/>
                <a:ext cx="673200" cy="10476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BF59435-03E1-4B05-493E-D23CB406852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819038" y="4888816"/>
                  <a:ext cx="70884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596F429-FBE7-E479-EACA-68F855A00E65}"/>
                    </a:ext>
                  </a:extLst>
                </p14:cNvPr>
                <p14:cNvContentPartPr/>
                <p14:nvPr/>
              </p14:nvContentPartPr>
              <p14:xfrm>
                <a:off x="7373798" y="5943616"/>
                <a:ext cx="167040" cy="45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596F429-FBE7-E479-EACA-68F855A00E6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356158" y="5925616"/>
                  <a:ext cx="20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A43447D-123E-11D1-A89A-6C2AAC5846F1}"/>
                    </a:ext>
                  </a:extLst>
                </p14:cNvPr>
                <p14:cNvContentPartPr/>
                <p14:nvPr/>
              </p14:nvContentPartPr>
              <p14:xfrm>
                <a:off x="7486838" y="5831296"/>
                <a:ext cx="148680" cy="231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A43447D-123E-11D1-A89A-6C2AAC5846F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468838" y="5813296"/>
                  <a:ext cx="184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539E459-C0CB-3712-9FBA-EB92BED56066}"/>
                    </a:ext>
                  </a:extLst>
                </p14:cNvPr>
                <p14:cNvContentPartPr/>
                <p14:nvPr/>
              </p14:nvContentPartPr>
              <p14:xfrm>
                <a:off x="5986358" y="4876936"/>
                <a:ext cx="211680" cy="332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539E459-C0CB-3712-9FBA-EB92BED5606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68358" y="4859296"/>
                  <a:ext cx="247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7DCD45B-6468-95E8-E049-39EE22F0FB5C}"/>
                    </a:ext>
                  </a:extLst>
                </p14:cNvPr>
                <p14:cNvContentPartPr/>
                <p14:nvPr/>
              </p14:nvContentPartPr>
              <p14:xfrm>
                <a:off x="6107318" y="4879456"/>
                <a:ext cx="204840" cy="307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7DCD45B-6468-95E8-E049-39EE22F0FB5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089678" y="4861456"/>
                  <a:ext cx="240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12F0BCF-CC96-525E-577B-FB732B5B9549}"/>
                    </a:ext>
                  </a:extLst>
                </p14:cNvPr>
                <p14:cNvContentPartPr/>
                <p14:nvPr/>
              </p14:nvContentPartPr>
              <p14:xfrm>
                <a:off x="6214598" y="4936696"/>
                <a:ext cx="207360" cy="246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12F0BCF-CC96-525E-577B-FB732B5B954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196958" y="4918696"/>
                  <a:ext cx="243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F15BD97-6D66-709E-52A1-72B05BE47A17}"/>
                    </a:ext>
                  </a:extLst>
                </p14:cNvPr>
                <p14:cNvContentPartPr/>
                <p14:nvPr/>
              </p14:nvContentPartPr>
              <p14:xfrm>
                <a:off x="6261758" y="4972336"/>
                <a:ext cx="220680" cy="241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F15BD97-6D66-709E-52A1-72B05BE47A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244118" y="4954696"/>
                  <a:ext cx="256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D8148CA-EF2B-C9B6-B700-A5A47CDFC1EB}"/>
                    </a:ext>
                  </a:extLst>
                </p14:cNvPr>
                <p14:cNvContentPartPr/>
                <p14:nvPr/>
              </p14:nvContentPartPr>
              <p14:xfrm>
                <a:off x="6140438" y="5301736"/>
                <a:ext cx="13320" cy="9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D8148CA-EF2B-C9B6-B700-A5A47CDFC1E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122438" y="5284096"/>
                  <a:ext cx="4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9F5064E-4801-742D-0A6A-48E068E0587A}"/>
                    </a:ext>
                  </a:extLst>
                </p14:cNvPr>
                <p14:cNvContentPartPr/>
                <p14:nvPr/>
              </p14:nvContentPartPr>
              <p14:xfrm>
                <a:off x="6053678" y="5380936"/>
                <a:ext cx="22680" cy="828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9F5064E-4801-742D-0A6A-48E068E058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035678" y="5362936"/>
                  <a:ext cx="58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6E22152-0250-B37B-7165-694CD04C5D71}"/>
                    </a:ext>
                  </a:extLst>
                </p14:cNvPr>
                <p14:cNvContentPartPr/>
                <p14:nvPr/>
              </p14:nvContentPartPr>
              <p14:xfrm>
                <a:off x="6029558" y="5525656"/>
                <a:ext cx="34200" cy="93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6E22152-0250-B37B-7165-694CD04C5D7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011918" y="5507656"/>
                  <a:ext cx="69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20F5D5F-64E3-CBB6-2E2A-448F1D5180D5}"/>
                    </a:ext>
                  </a:extLst>
                </p14:cNvPr>
                <p14:cNvContentPartPr/>
                <p14:nvPr/>
              </p14:nvContentPartPr>
              <p14:xfrm>
                <a:off x="6090758" y="5685856"/>
                <a:ext cx="36000" cy="25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20F5D5F-64E3-CBB6-2E2A-448F1D5180D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073118" y="5667856"/>
                  <a:ext cx="71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2513BAE-03E7-FDB1-D805-CF97E2BEC012}"/>
                    </a:ext>
                  </a:extLst>
                </p14:cNvPr>
                <p14:cNvContentPartPr/>
                <p14:nvPr/>
              </p14:nvContentPartPr>
              <p14:xfrm>
                <a:off x="6514478" y="5203456"/>
                <a:ext cx="58320" cy="11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2513BAE-03E7-FDB1-D805-CF97E2BEC01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96478" y="5185816"/>
                  <a:ext cx="93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6174E8C-E222-9B5A-DC98-B1875E1D475C}"/>
                    </a:ext>
                  </a:extLst>
                </p14:cNvPr>
                <p14:cNvContentPartPr/>
                <p14:nvPr/>
              </p14:nvContentPartPr>
              <p14:xfrm>
                <a:off x="6651278" y="5235856"/>
                <a:ext cx="212400" cy="99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6174E8C-E222-9B5A-DC98-B1875E1D475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33638" y="5218216"/>
                  <a:ext cx="248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B48C814-6D68-ED16-5FC0-A4574A6CAE39}"/>
                    </a:ext>
                  </a:extLst>
                </p14:cNvPr>
                <p14:cNvContentPartPr/>
                <p14:nvPr/>
              </p14:nvContentPartPr>
              <p14:xfrm>
                <a:off x="6879518" y="5375176"/>
                <a:ext cx="54360" cy="86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B48C814-6D68-ED16-5FC0-A4574A6CAE3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861518" y="5357176"/>
                  <a:ext cx="90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992FFBB-BD2A-2CE6-02DA-AB74950138A5}"/>
                    </a:ext>
                  </a:extLst>
                </p14:cNvPr>
                <p14:cNvContentPartPr/>
                <p14:nvPr/>
              </p14:nvContentPartPr>
              <p14:xfrm>
                <a:off x="6930278" y="5545456"/>
                <a:ext cx="87480" cy="206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992FFBB-BD2A-2CE6-02DA-AB74950138A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912638" y="5527816"/>
                  <a:ext cx="123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D110E13-1910-4EBA-6675-7993CFAD1F03}"/>
                    </a:ext>
                  </a:extLst>
                </p14:cNvPr>
                <p14:cNvContentPartPr/>
                <p14:nvPr/>
              </p14:nvContentPartPr>
              <p14:xfrm>
                <a:off x="6593318" y="4661656"/>
                <a:ext cx="108000" cy="137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D110E13-1910-4EBA-6675-7993CFAD1F0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575678" y="4644016"/>
                  <a:ext cx="143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517284F-ACE0-6731-93C2-5281790E9CC4}"/>
                    </a:ext>
                  </a:extLst>
                </p14:cNvPr>
                <p14:cNvContentPartPr/>
                <p14:nvPr/>
              </p14:nvContentPartPr>
              <p14:xfrm>
                <a:off x="6612398" y="4698016"/>
                <a:ext cx="123480" cy="91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517284F-ACE0-6731-93C2-5281790E9CC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594398" y="4680376"/>
                  <a:ext cx="159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377F76D-9B20-4719-C78E-DAF8A9BDD901}"/>
                    </a:ext>
                  </a:extLst>
                </p14:cNvPr>
                <p14:cNvContentPartPr/>
                <p14:nvPr/>
              </p14:nvContentPartPr>
              <p14:xfrm>
                <a:off x="5863958" y="4583536"/>
                <a:ext cx="223560" cy="261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377F76D-9B20-4719-C78E-DAF8A9BDD90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45958" y="4565536"/>
                  <a:ext cx="259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3804C9F-07B1-7D42-43E3-CE8C37855AA7}"/>
                    </a:ext>
                  </a:extLst>
                </p14:cNvPr>
                <p14:cNvContentPartPr/>
                <p14:nvPr/>
              </p14:nvContentPartPr>
              <p14:xfrm>
                <a:off x="3004478" y="6721576"/>
                <a:ext cx="98280" cy="45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3804C9F-07B1-7D42-43E3-CE8C37855AA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986838" y="6703936"/>
                  <a:ext cx="133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F83AA34-906C-7D01-02C2-F17ABD057CE4}"/>
                    </a:ext>
                  </a:extLst>
                </p14:cNvPr>
                <p14:cNvContentPartPr/>
                <p14:nvPr/>
              </p14:nvContentPartPr>
              <p14:xfrm>
                <a:off x="3010238" y="6752896"/>
                <a:ext cx="117720" cy="57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F83AA34-906C-7D01-02C2-F17ABD057CE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92598" y="6735256"/>
                  <a:ext cx="153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B485C95-8387-AA24-34A2-44F0C6D1E45A}"/>
                    </a:ext>
                  </a:extLst>
                </p14:cNvPr>
                <p14:cNvContentPartPr/>
                <p14:nvPr/>
              </p14:nvContentPartPr>
              <p14:xfrm>
                <a:off x="3077918" y="6194536"/>
                <a:ext cx="89640" cy="31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B485C95-8387-AA24-34A2-44F0C6D1E45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060278" y="6176896"/>
                  <a:ext cx="12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B07D59-2E7F-E99E-2C87-7A7739CC1803}"/>
                    </a:ext>
                  </a:extLst>
                </p14:cNvPr>
                <p14:cNvContentPartPr/>
                <p14:nvPr/>
              </p14:nvContentPartPr>
              <p14:xfrm>
                <a:off x="3046958" y="6234496"/>
                <a:ext cx="86400" cy="60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B07D59-2E7F-E99E-2C87-7A7739CC180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029318" y="6216496"/>
                  <a:ext cx="122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C3BF482-3323-27EA-F2B0-6CF015C232B2}"/>
                    </a:ext>
                  </a:extLst>
                </p14:cNvPr>
                <p14:cNvContentPartPr/>
                <p14:nvPr/>
              </p14:nvContentPartPr>
              <p14:xfrm>
                <a:off x="2394998" y="6142336"/>
                <a:ext cx="28440" cy="13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C3BF482-3323-27EA-F2B0-6CF015C232B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376998" y="6124696"/>
                  <a:ext cx="64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43B6CD-FA96-F653-3DE4-F71A5C3AECD7}"/>
                    </a:ext>
                  </a:extLst>
                </p14:cNvPr>
                <p14:cNvContentPartPr/>
                <p14:nvPr/>
              </p14:nvContentPartPr>
              <p14:xfrm>
                <a:off x="2298158" y="6092656"/>
                <a:ext cx="154440" cy="284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43B6CD-FA96-F653-3DE4-F71A5C3AECD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80158" y="6075016"/>
                  <a:ext cx="190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7AB34E3-58BB-084F-AA5A-DDCE0C127C8C}"/>
                    </a:ext>
                  </a:extLst>
                </p14:cNvPr>
                <p14:cNvContentPartPr/>
                <p14:nvPr/>
              </p14:nvContentPartPr>
              <p14:xfrm>
                <a:off x="2275838" y="6163216"/>
                <a:ext cx="128880" cy="194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7AB34E3-58BB-084F-AA5A-DDCE0C127C8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257838" y="6145576"/>
                  <a:ext cx="164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B088698-E888-BED0-4BD7-B7737727F644}"/>
                    </a:ext>
                  </a:extLst>
                </p14:cNvPr>
                <p14:cNvContentPartPr/>
                <p14:nvPr/>
              </p14:nvContentPartPr>
              <p14:xfrm>
                <a:off x="2438558" y="6197416"/>
                <a:ext cx="57240" cy="88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B088698-E888-BED0-4BD7-B7737727F64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20558" y="6179776"/>
                  <a:ext cx="92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D030ECB-0050-656B-5201-956DFC3452B3}"/>
                    </a:ext>
                  </a:extLst>
                </p14:cNvPr>
                <p14:cNvContentPartPr/>
                <p14:nvPr/>
              </p14:nvContentPartPr>
              <p14:xfrm>
                <a:off x="2570678" y="5986816"/>
                <a:ext cx="52200" cy="293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D030ECB-0050-656B-5201-956DFC3452B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553038" y="5968816"/>
                  <a:ext cx="87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443AB02-2664-C8C9-1997-16A966FD2407}"/>
                    </a:ext>
                  </a:extLst>
                </p14:cNvPr>
                <p14:cNvContentPartPr/>
                <p14:nvPr/>
              </p14:nvContentPartPr>
              <p14:xfrm>
                <a:off x="2631158" y="6106336"/>
                <a:ext cx="94320" cy="164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443AB02-2664-C8C9-1997-16A966FD240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613158" y="6088696"/>
                  <a:ext cx="129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0F465CC-C4CA-9DBA-AE95-16B96E7BCD53}"/>
                    </a:ext>
                  </a:extLst>
                </p14:cNvPr>
                <p14:cNvContentPartPr/>
                <p14:nvPr/>
              </p14:nvContentPartPr>
              <p14:xfrm>
                <a:off x="2777678" y="5926696"/>
                <a:ext cx="79200" cy="389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0F465CC-C4CA-9DBA-AE95-16B96E7BCD5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60038" y="5909056"/>
                  <a:ext cx="1148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449D131-012F-CBD3-B9C9-0B2362C7AC61}"/>
                    </a:ext>
                  </a:extLst>
                </p14:cNvPr>
                <p14:cNvContentPartPr/>
                <p14:nvPr/>
              </p14:nvContentPartPr>
              <p14:xfrm>
                <a:off x="2737718" y="6193456"/>
                <a:ext cx="90360" cy="49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449D131-012F-CBD3-B9C9-0B2362C7AC6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719718" y="6175816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38522BF-3D4B-2178-F102-BDAF93D2E420}"/>
                    </a:ext>
                  </a:extLst>
                </p14:cNvPr>
                <p14:cNvContentPartPr/>
                <p14:nvPr/>
              </p14:nvContentPartPr>
              <p14:xfrm>
                <a:off x="2816558" y="5940376"/>
                <a:ext cx="80640" cy="3794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38522BF-3D4B-2178-F102-BDAF93D2E42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798918" y="5922376"/>
                  <a:ext cx="116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212697D-99C2-C27A-A4AE-1806E1248B3A}"/>
                    </a:ext>
                  </a:extLst>
                </p14:cNvPr>
                <p14:cNvContentPartPr/>
                <p14:nvPr/>
              </p14:nvContentPartPr>
              <p14:xfrm>
                <a:off x="2972078" y="6011656"/>
                <a:ext cx="159480" cy="160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212697D-99C2-C27A-A4AE-1806E1248B3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54078" y="5994016"/>
                  <a:ext cx="195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C8530-60E9-49FD-9C57-BEF15A2EA1C0}"/>
                    </a:ext>
                  </a:extLst>
                </p14:cNvPr>
                <p14:cNvContentPartPr/>
                <p14:nvPr/>
              </p14:nvContentPartPr>
              <p14:xfrm>
                <a:off x="2027798" y="6796096"/>
                <a:ext cx="149760" cy="331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C8530-60E9-49FD-9C57-BEF15A2EA1C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009798" y="6778096"/>
                  <a:ext cx="185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906C634-1C9C-BDF4-F916-B0F4818A053F}"/>
                    </a:ext>
                  </a:extLst>
                </p14:cNvPr>
                <p14:cNvContentPartPr/>
                <p14:nvPr/>
              </p14:nvContentPartPr>
              <p14:xfrm>
                <a:off x="2018078" y="6986962"/>
                <a:ext cx="195840" cy="156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906C634-1C9C-BDF4-F916-B0F4818A053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000078" y="6969322"/>
                  <a:ext cx="23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A402F2C-7D75-3ADB-520F-C2064997381C}"/>
                    </a:ext>
                  </a:extLst>
                </p14:cNvPr>
                <p14:cNvContentPartPr/>
                <p14:nvPr/>
              </p14:nvContentPartPr>
              <p14:xfrm>
                <a:off x="2278718" y="6941602"/>
                <a:ext cx="15120" cy="26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A402F2C-7D75-3ADB-520F-C2064997381C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260718" y="6923602"/>
                  <a:ext cx="50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A778415-B46D-7B09-DF8B-89775E62D1E1}"/>
                    </a:ext>
                  </a:extLst>
                </p14:cNvPr>
                <p14:cNvContentPartPr/>
                <p14:nvPr/>
              </p14:nvContentPartPr>
              <p14:xfrm>
                <a:off x="2121398" y="6470362"/>
                <a:ext cx="75960" cy="369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A778415-B46D-7B09-DF8B-89775E62D1E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103758" y="6452722"/>
                  <a:ext cx="111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D9A450A-984A-C94F-928E-D0E64C7EC3E9}"/>
                    </a:ext>
                  </a:extLst>
                </p14:cNvPr>
                <p14:cNvContentPartPr/>
                <p14:nvPr/>
              </p14:nvContentPartPr>
              <p14:xfrm>
                <a:off x="2104478" y="6577642"/>
                <a:ext cx="215280" cy="138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D9A450A-984A-C94F-928E-D0E64C7EC3E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086478" y="6559642"/>
                  <a:ext cx="250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FFF0471-7A0F-AF13-BB2B-2A727C174BC7}"/>
                    </a:ext>
                  </a:extLst>
                </p14:cNvPr>
                <p14:cNvContentPartPr/>
                <p14:nvPr/>
              </p14:nvContentPartPr>
              <p14:xfrm>
                <a:off x="2421278" y="6521122"/>
                <a:ext cx="107640" cy="175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FFF0471-7A0F-AF13-BB2B-2A727C174BC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403638" y="6503122"/>
                  <a:ext cx="143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6EF5E04-7111-7DE9-2293-6051D1783ECA}"/>
                    </a:ext>
                  </a:extLst>
                </p14:cNvPr>
                <p14:cNvContentPartPr/>
                <p14:nvPr/>
              </p14:nvContentPartPr>
              <p14:xfrm>
                <a:off x="2631518" y="6481522"/>
                <a:ext cx="31320" cy="2012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6EF5E04-7111-7DE9-2293-6051D1783EC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613878" y="6463522"/>
                  <a:ext cx="66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A4BCD14-937A-6518-F395-DA7401733340}"/>
                    </a:ext>
                  </a:extLst>
                </p14:cNvPr>
                <p14:cNvContentPartPr/>
                <p14:nvPr/>
              </p14:nvContentPartPr>
              <p14:xfrm>
                <a:off x="2710358" y="6511402"/>
                <a:ext cx="37440" cy="2718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A4BCD14-937A-6518-F395-DA740173334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692358" y="6493402"/>
                  <a:ext cx="73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FD50FBE-E44B-2CA7-EA1D-73559CDF2CC8}"/>
                    </a:ext>
                  </a:extLst>
                </p14:cNvPr>
                <p14:cNvContentPartPr/>
                <p14:nvPr/>
              </p14:nvContentPartPr>
              <p14:xfrm>
                <a:off x="2839598" y="6396202"/>
                <a:ext cx="78120" cy="2570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FD50FBE-E44B-2CA7-EA1D-73559CDF2CC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821958" y="6378202"/>
                  <a:ext cx="113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6B76863-39ED-939A-1CFE-3CBD99E6F212}"/>
                    </a:ext>
                  </a:extLst>
                </p14:cNvPr>
                <p14:cNvContentPartPr/>
                <p14:nvPr/>
              </p14:nvContentPartPr>
              <p14:xfrm>
                <a:off x="3002318" y="6305122"/>
                <a:ext cx="9000" cy="284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6B76863-39ED-939A-1CFE-3CBD99E6F21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984678" y="6287482"/>
                  <a:ext cx="44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B1D061C-385F-63D8-F331-E2A0BE7246A7}"/>
                    </a:ext>
                  </a:extLst>
                </p14:cNvPr>
                <p14:cNvContentPartPr/>
                <p14:nvPr/>
              </p14:nvContentPartPr>
              <p14:xfrm>
                <a:off x="2983958" y="6315922"/>
                <a:ext cx="104040" cy="162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B1D061C-385F-63D8-F331-E2A0BE7246A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966318" y="6298282"/>
                  <a:ext cx="139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51913C1-4AA0-13BA-440C-138F653029D1}"/>
                    </a:ext>
                  </a:extLst>
                </p14:cNvPr>
                <p14:cNvContentPartPr/>
                <p14:nvPr/>
              </p14:nvContentPartPr>
              <p14:xfrm>
                <a:off x="3102758" y="6310162"/>
                <a:ext cx="148680" cy="126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51913C1-4AA0-13BA-440C-138F653029D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084758" y="6292522"/>
                  <a:ext cx="18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51F46E-3BA2-E24E-98FD-3469CFDEBB7B}"/>
                    </a:ext>
                  </a:extLst>
                </p14:cNvPr>
                <p14:cNvContentPartPr/>
                <p14:nvPr/>
              </p14:nvContentPartPr>
              <p14:xfrm>
                <a:off x="3471038" y="6216202"/>
                <a:ext cx="2160" cy="45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51F46E-3BA2-E24E-98FD-3469CFDEBB7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453398" y="6198202"/>
                  <a:ext cx="3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211AE98-8422-D203-731A-A2864A9C4010}"/>
                    </a:ext>
                  </a:extLst>
                </p14:cNvPr>
                <p14:cNvContentPartPr/>
                <p14:nvPr/>
              </p14:nvContentPartPr>
              <p14:xfrm>
                <a:off x="3514238" y="6348682"/>
                <a:ext cx="4320" cy="9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211AE98-8422-D203-731A-A2864A9C401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496238" y="6331042"/>
                  <a:ext cx="39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6B65831-2AC0-2F76-9CA6-1387705EE73E}"/>
                    </a:ext>
                  </a:extLst>
                </p14:cNvPr>
                <p14:cNvContentPartPr/>
                <p14:nvPr/>
              </p14:nvContentPartPr>
              <p14:xfrm>
                <a:off x="3314078" y="5714002"/>
                <a:ext cx="2868840" cy="670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6B65831-2AC0-2F76-9CA6-1387705EE73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296078" y="5696002"/>
                  <a:ext cx="29044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A504358-444C-4D38-1CF6-A8C01FDAEC6D}"/>
                    </a:ext>
                  </a:extLst>
                </p14:cNvPr>
                <p14:cNvContentPartPr/>
                <p14:nvPr/>
              </p14:nvContentPartPr>
              <p14:xfrm>
                <a:off x="2516318" y="6447682"/>
                <a:ext cx="360" cy="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A504358-444C-4D38-1CF6-A8C01FDAEC6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98678" y="64300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ABED67A-EF0E-0CAA-A9B6-02888C5F4628}"/>
                    </a:ext>
                  </a:extLst>
                </p14:cNvPr>
                <p14:cNvContentPartPr/>
                <p14:nvPr/>
              </p14:nvContentPartPr>
              <p14:xfrm>
                <a:off x="2091878" y="5850802"/>
                <a:ext cx="1017360" cy="627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ABED67A-EF0E-0CAA-A9B6-02888C5F462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073878" y="5833162"/>
                  <a:ext cx="10530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A640D92-C7DC-8450-B444-F940E19CDEFD}"/>
                    </a:ext>
                  </a:extLst>
                </p14:cNvPr>
                <p14:cNvContentPartPr/>
                <p14:nvPr/>
              </p14:nvContentPartPr>
              <p14:xfrm>
                <a:off x="2368718" y="5357602"/>
                <a:ext cx="478080" cy="503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A640D92-C7DC-8450-B444-F940E19CDEF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351078" y="5339962"/>
                  <a:ext cx="513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28D611A-83F8-AA2B-6D63-C4B39E2A6CCF}"/>
                    </a:ext>
                  </a:extLst>
                </p14:cNvPr>
                <p14:cNvContentPartPr/>
                <p14:nvPr/>
              </p14:nvContentPartPr>
              <p14:xfrm>
                <a:off x="1949318" y="6286402"/>
                <a:ext cx="1306080" cy="712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28D611A-83F8-AA2B-6D63-C4B39E2A6CC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31678" y="6268402"/>
                  <a:ext cx="1341720" cy="74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83C4F6EB-581C-38E6-CA11-AC5BC0C80B79}"/>
              </a:ext>
            </a:extLst>
          </p:cNvPr>
          <p:cNvGrpSpPr/>
          <p:nvPr/>
        </p:nvGrpSpPr>
        <p:grpSpPr>
          <a:xfrm>
            <a:off x="3583358" y="6732442"/>
            <a:ext cx="228240" cy="139320"/>
            <a:chOff x="3583358" y="6732442"/>
            <a:chExt cx="22824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38A709D-F393-D5A5-1AB6-21DA59CDC6B6}"/>
                    </a:ext>
                  </a:extLst>
                </p14:cNvPr>
                <p14:cNvContentPartPr/>
                <p14:nvPr/>
              </p14:nvContentPartPr>
              <p14:xfrm>
                <a:off x="3589838" y="6732442"/>
                <a:ext cx="207360" cy="37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38A709D-F393-D5A5-1AB6-21DA59CDC6B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572198" y="6714442"/>
                  <a:ext cx="243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BEB5365-9BA9-0EF6-9C6A-1B1A565A6572}"/>
                    </a:ext>
                  </a:extLst>
                </p14:cNvPr>
                <p14:cNvContentPartPr/>
                <p14:nvPr/>
              </p14:nvContentPartPr>
              <p14:xfrm>
                <a:off x="3583358" y="6816322"/>
                <a:ext cx="228240" cy="55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BEB5365-9BA9-0EF6-9C6A-1B1A565A657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565718" y="6798682"/>
                  <a:ext cx="263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62CF737-56CF-D803-FA88-873DF7D48333}"/>
              </a:ext>
            </a:extLst>
          </p:cNvPr>
          <p:cNvGrpSpPr/>
          <p:nvPr/>
        </p:nvGrpSpPr>
        <p:grpSpPr>
          <a:xfrm>
            <a:off x="9433718" y="2044882"/>
            <a:ext cx="2533320" cy="3117600"/>
            <a:chOff x="9433718" y="2044882"/>
            <a:chExt cx="2533320" cy="31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7667F50-D104-1A54-97A4-C9DA4AC4E0D7}"/>
                    </a:ext>
                  </a:extLst>
                </p14:cNvPr>
                <p14:cNvContentPartPr/>
                <p14:nvPr/>
              </p14:nvContentPartPr>
              <p14:xfrm>
                <a:off x="11091518" y="2044882"/>
                <a:ext cx="645840" cy="5871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7667F50-D104-1A54-97A4-C9DA4AC4E0D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073878" y="2026882"/>
                  <a:ext cx="6814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FF12D9E-6E86-050B-7A16-AD593B853989}"/>
                    </a:ext>
                  </a:extLst>
                </p14:cNvPr>
                <p14:cNvContentPartPr/>
                <p14:nvPr/>
              </p14:nvContentPartPr>
              <p14:xfrm>
                <a:off x="10549358" y="2273122"/>
                <a:ext cx="239760" cy="253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FF12D9E-6E86-050B-7A16-AD593B8539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531718" y="2255122"/>
                  <a:ext cx="275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3C63BBB-54B4-A021-5352-3540A0CD3DBF}"/>
                    </a:ext>
                  </a:extLst>
                </p14:cNvPr>
                <p14:cNvContentPartPr/>
                <p14:nvPr/>
              </p14:nvContentPartPr>
              <p14:xfrm>
                <a:off x="10598318" y="2348362"/>
                <a:ext cx="246600" cy="206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3C63BBB-54B4-A021-5352-3540A0CD3DB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580318" y="2330722"/>
                  <a:ext cx="282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91DF5A6-A91B-5C06-AF76-75EA7D3B96C1}"/>
                    </a:ext>
                  </a:extLst>
                </p14:cNvPr>
                <p14:cNvContentPartPr/>
                <p14:nvPr/>
              </p14:nvContentPartPr>
              <p14:xfrm>
                <a:off x="10542158" y="3060802"/>
                <a:ext cx="262080" cy="21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91DF5A6-A91B-5C06-AF76-75EA7D3B96C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524158" y="3042802"/>
                  <a:ext cx="297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C5449D5-E13C-33F1-A7AF-8F51A16259C6}"/>
                    </a:ext>
                  </a:extLst>
                </p14:cNvPr>
                <p14:cNvContentPartPr/>
                <p14:nvPr/>
              </p14:nvContentPartPr>
              <p14:xfrm>
                <a:off x="10936718" y="3078802"/>
                <a:ext cx="438120" cy="630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C5449D5-E13C-33F1-A7AF-8F51A16259C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919078" y="3061162"/>
                  <a:ext cx="47376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A5682DB-B04D-A111-3528-34207BC24469}"/>
                    </a:ext>
                  </a:extLst>
                </p14:cNvPr>
                <p14:cNvContentPartPr/>
                <p14:nvPr/>
              </p14:nvContentPartPr>
              <p14:xfrm>
                <a:off x="11229038" y="3896722"/>
                <a:ext cx="155520" cy="11754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A5682DB-B04D-A111-3528-34207BC2446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211398" y="3878722"/>
                  <a:ext cx="191160" cy="12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C58B3D7-6915-B645-20FB-E9438934D057}"/>
                    </a:ext>
                  </a:extLst>
                </p14:cNvPr>
                <p14:cNvContentPartPr/>
                <p14:nvPr/>
              </p14:nvContentPartPr>
              <p14:xfrm>
                <a:off x="9665198" y="5044042"/>
                <a:ext cx="1124640" cy="1184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C58B3D7-6915-B645-20FB-E9438934D05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647558" y="5026042"/>
                  <a:ext cx="1160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745440-44A0-4240-F076-94B00CD7DA85}"/>
                    </a:ext>
                  </a:extLst>
                </p14:cNvPr>
                <p14:cNvContentPartPr/>
                <p14:nvPr/>
              </p14:nvContentPartPr>
              <p14:xfrm>
                <a:off x="9433718" y="3325762"/>
                <a:ext cx="302760" cy="1694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745440-44A0-4240-F076-94B00CD7DA8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416078" y="3308122"/>
                  <a:ext cx="338400" cy="17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EE01A0F-DB02-1F7E-C7E2-F8971420EE74}"/>
                    </a:ext>
                  </a:extLst>
                </p14:cNvPr>
                <p14:cNvContentPartPr/>
                <p14:nvPr/>
              </p14:nvContentPartPr>
              <p14:xfrm>
                <a:off x="9873278" y="3126682"/>
                <a:ext cx="741960" cy="141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EE01A0F-DB02-1F7E-C7E2-F8971420EE7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855638" y="3108682"/>
                  <a:ext cx="777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366E07E-E7D1-7010-741A-498FC9AFD2DF}"/>
                    </a:ext>
                  </a:extLst>
                </p14:cNvPr>
                <p14:cNvContentPartPr/>
                <p14:nvPr/>
              </p14:nvContentPartPr>
              <p14:xfrm>
                <a:off x="11579318" y="2677402"/>
                <a:ext cx="7920" cy="201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366E07E-E7D1-7010-741A-498FC9AFD2D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561318" y="2659402"/>
                  <a:ext cx="43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D50985B-E2DD-B341-A7A3-092F63283340}"/>
                    </a:ext>
                  </a:extLst>
                </p14:cNvPr>
                <p14:cNvContentPartPr/>
                <p14:nvPr/>
              </p14:nvContentPartPr>
              <p14:xfrm>
                <a:off x="11522438" y="2633482"/>
                <a:ext cx="57240" cy="11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D50985B-E2DD-B341-A7A3-092F6328334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504798" y="2615842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3B71D71-2DCA-E237-7138-0949EA20C8B0}"/>
                    </a:ext>
                  </a:extLst>
                </p14:cNvPr>
                <p14:cNvContentPartPr/>
                <p14:nvPr/>
              </p14:nvContentPartPr>
              <p14:xfrm>
                <a:off x="11612438" y="2803402"/>
                <a:ext cx="189360" cy="414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3B71D71-2DCA-E237-7138-0949EA20C8B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594438" y="2785762"/>
                  <a:ext cx="2250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21E2253-25FC-4FED-F80C-DD7F9C4497C3}"/>
                    </a:ext>
                  </a:extLst>
                </p14:cNvPr>
                <p14:cNvContentPartPr/>
                <p14:nvPr/>
              </p14:nvContentPartPr>
              <p14:xfrm>
                <a:off x="11265038" y="3390562"/>
                <a:ext cx="255240" cy="1376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21E2253-25FC-4FED-F80C-DD7F9C4497C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247398" y="3372922"/>
                  <a:ext cx="290880" cy="14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285A405-F198-4CE6-4C33-5E9B1A569054}"/>
                    </a:ext>
                  </a:extLst>
                </p14:cNvPr>
                <p14:cNvContentPartPr/>
                <p14:nvPr/>
              </p14:nvContentPartPr>
              <p14:xfrm>
                <a:off x="11503718" y="3345202"/>
                <a:ext cx="463320" cy="156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285A405-F198-4CE6-4C33-5E9B1A56905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485718" y="3327562"/>
                  <a:ext cx="498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FBE5BB8-8480-D56F-CC1C-BDA2F44030C9}"/>
                    </a:ext>
                  </a:extLst>
                </p14:cNvPr>
                <p14:cNvContentPartPr/>
                <p14:nvPr/>
              </p14:nvContentPartPr>
              <p14:xfrm>
                <a:off x="10960838" y="4806442"/>
                <a:ext cx="927360" cy="263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FBE5BB8-8480-D56F-CC1C-BDA2F44030C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943198" y="4788802"/>
                  <a:ext cx="96300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01E0A34-807F-1B2E-6E79-7621CB1B390D}"/>
                  </a:ext>
                </a:extLst>
              </p14:cNvPr>
              <p14:cNvContentPartPr/>
              <p14:nvPr/>
            </p14:nvContentPartPr>
            <p14:xfrm>
              <a:off x="4930118" y="6381802"/>
              <a:ext cx="58320" cy="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01E0A34-807F-1B2E-6E79-7621CB1B390D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4912118" y="6364162"/>
                <a:ext cx="939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234BAF8-2047-59AE-2812-C3AAD50BE633}"/>
              </a:ext>
            </a:extLst>
          </p:cNvPr>
          <p:cNvGrpSpPr/>
          <p:nvPr/>
        </p:nvGrpSpPr>
        <p:grpSpPr>
          <a:xfrm>
            <a:off x="5410718" y="6159322"/>
            <a:ext cx="470160" cy="244800"/>
            <a:chOff x="5410718" y="6159322"/>
            <a:chExt cx="47016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9B545ED-F042-39E0-942D-A7544B450F48}"/>
                    </a:ext>
                  </a:extLst>
                </p14:cNvPr>
                <p14:cNvContentPartPr/>
                <p14:nvPr/>
              </p14:nvContentPartPr>
              <p14:xfrm>
                <a:off x="5685758" y="6224122"/>
                <a:ext cx="13320" cy="2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9B545ED-F042-39E0-942D-A7544B450F4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68118" y="6206122"/>
                  <a:ext cx="48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0CF011E-6B3B-6DE7-52BB-1E876A7D214D}"/>
                    </a:ext>
                  </a:extLst>
                </p14:cNvPr>
                <p14:cNvContentPartPr/>
                <p14:nvPr/>
              </p14:nvContentPartPr>
              <p14:xfrm>
                <a:off x="5431958" y="6204322"/>
                <a:ext cx="306720" cy="178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0CF011E-6B3B-6DE7-52BB-1E876A7D214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414318" y="6186322"/>
                  <a:ext cx="342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59186B7-9633-8183-762D-61A21C4CC806}"/>
                    </a:ext>
                  </a:extLst>
                </p14:cNvPr>
                <p14:cNvContentPartPr/>
                <p14:nvPr/>
              </p14:nvContentPartPr>
              <p14:xfrm>
                <a:off x="5544998" y="6221602"/>
                <a:ext cx="335880" cy="1825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59186B7-9633-8183-762D-61A21C4CC80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526998" y="6203962"/>
                  <a:ext cx="371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7341F16-7D26-98EA-873A-B6C1E69E6C17}"/>
                    </a:ext>
                  </a:extLst>
                </p14:cNvPr>
                <p14:cNvContentPartPr/>
                <p14:nvPr/>
              </p14:nvContentPartPr>
              <p14:xfrm>
                <a:off x="5471198" y="6190282"/>
                <a:ext cx="400680" cy="122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7341F16-7D26-98EA-873A-B6C1E69E6C1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453198" y="6172282"/>
                  <a:ext cx="436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89C912C-4886-9790-4BB2-D129474E3CE4}"/>
                    </a:ext>
                  </a:extLst>
                </p14:cNvPr>
                <p14:cNvContentPartPr/>
                <p14:nvPr/>
              </p14:nvContentPartPr>
              <p14:xfrm>
                <a:off x="5410718" y="6159322"/>
                <a:ext cx="371160" cy="180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89C912C-4886-9790-4BB2-D129474E3CE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393078" y="6141322"/>
                  <a:ext cx="4068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7A3AD73-C0FB-BF75-728C-435D592F19CC}"/>
              </a:ext>
            </a:extLst>
          </p:cNvPr>
          <p:cNvGrpSpPr/>
          <p:nvPr/>
        </p:nvGrpSpPr>
        <p:grpSpPr>
          <a:xfrm>
            <a:off x="2827718" y="6217642"/>
            <a:ext cx="316800" cy="254160"/>
            <a:chOff x="2827718" y="6217642"/>
            <a:chExt cx="31680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DBEF26D-CE72-4F1A-F6BE-EEDDBE9F30F4}"/>
                    </a:ext>
                  </a:extLst>
                </p14:cNvPr>
                <p14:cNvContentPartPr/>
                <p14:nvPr/>
              </p14:nvContentPartPr>
              <p14:xfrm>
                <a:off x="2827718" y="6327802"/>
                <a:ext cx="360" cy="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DBEF26D-CE72-4F1A-F6BE-EEDDBE9F30F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809718" y="63101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3DFC28D-51BE-7660-CD74-40A9CB167001}"/>
                    </a:ext>
                  </a:extLst>
                </p14:cNvPr>
                <p14:cNvContentPartPr/>
                <p14:nvPr/>
              </p14:nvContentPartPr>
              <p14:xfrm>
                <a:off x="2849678" y="6217642"/>
                <a:ext cx="160200" cy="204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3DFC28D-51BE-7660-CD74-40A9CB16700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832038" y="6200002"/>
                  <a:ext cx="195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E7E2999-487E-BA1F-C3F1-D320AC8E6A9D}"/>
                    </a:ext>
                  </a:extLst>
                </p14:cNvPr>
                <p14:cNvContentPartPr/>
                <p14:nvPr/>
              </p14:nvContentPartPr>
              <p14:xfrm>
                <a:off x="2915558" y="6237082"/>
                <a:ext cx="192600" cy="234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E7E2999-487E-BA1F-C3F1-D320AC8E6A9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897558" y="6219442"/>
                  <a:ext cx="228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A491EC9-7BF6-5737-6E52-EF65AC9B520F}"/>
                    </a:ext>
                  </a:extLst>
                </p14:cNvPr>
                <p14:cNvContentPartPr/>
                <p14:nvPr/>
              </p14:nvContentPartPr>
              <p14:xfrm>
                <a:off x="2942918" y="6251842"/>
                <a:ext cx="201600" cy="176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A491EC9-7BF6-5737-6E52-EF65AC9B520F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924918" y="6234202"/>
                  <a:ext cx="237240" cy="21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608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DC02F-2239-265B-565F-3BFBFD0423EA}"/>
              </a:ext>
            </a:extLst>
          </p:cNvPr>
          <p:cNvSpPr txBox="1"/>
          <p:nvPr/>
        </p:nvSpPr>
        <p:spPr>
          <a:xfrm>
            <a:off x="520609" y="149375"/>
            <a:ext cx="67748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Mirror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Mirror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Given a binary tree, convert it into its mirror. </a:t>
            </a:r>
            <a:endParaRPr lang="en-US" sz="2000" b="1" dirty="0">
              <a:effectLst/>
            </a:endParaRPr>
          </a:p>
          <a:p>
            <a:pPr marL="659422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 Input: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 10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 	 /  \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    20   30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   /  \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   40   60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Sample Output: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10                                  10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 /  \            Mirror          /  \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20   30        —&gt;               30  20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/  \                                          /  \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 40   60                                     60  40</a:t>
            </a:r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64028D5-7790-8777-52D1-CDA1CE93EAC0}"/>
              </a:ext>
            </a:extLst>
          </p:cNvPr>
          <p:cNvGrpSpPr/>
          <p:nvPr/>
        </p:nvGrpSpPr>
        <p:grpSpPr>
          <a:xfrm>
            <a:off x="4146758" y="3156136"/>
            <a:ext cx="898560" cy="390960"/>
            <a:chOff x="4146758" y="3156136"/>
            <a:chExt cx="89856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AA2283F-6893-D521-F06A-62E6D02FF8D6}"/>
                    </a:ext>
                  </a:extLst>
                </p14:cNvPr>
                <p14:cNvContentPartPr/>
                <p14:nvPr/>
              </p14:nvContentPartPr>
              <p14:xfrm>
                <a:off x="4146758" y="3339376"/>
                <a:ext cx="167760" cy="192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AA2283F-6893-D521-F06A-62E6D02FF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8758" y="3321376"/>
                  <a:ext cx="203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C591206-E02C-A07A-352B-69062E137FCB}"/>
                    </a:ext>
                  </a:extLst>
                </p14:cNvPr>
                <p14:cNvContentPartPr/>
                <p14:nvPr/>
              </p14:nvContentPartPr>
              <p14:xfrm>
                <a:off x="4427558" y="3352336"/>
                <a:ext cx="126360" cy="134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C591206-E02C-A07A-352B-69062E137F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9558" y="3334336"/>
                  <a:ext cx="162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BE8AD55-652F-C381-E797-B4D49572581B}"/>
                    </a:ext>
                  </a:extLst>
                </p14:cNvPr>
                <p14:cNvContentPartPr/>
                <p14:nvPr/>
              </p14:nvContentPartPr>
              <p14:xfrm>
                <a:off x="4753718" y="3156136"/>
                <a:ext cx="60120" cy="390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BE8AD55-652F-C381-E797-B4D4957258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5718" y="3138496"/>
                  <a:ext cx="95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04DA0D-942D-D8BF-7B03-19A27208C91E}"/>
                    </a:ext>
                  </a:extLst>
                </p14:cNvPr>
                <p14:cNvContentPartPr/>
                <p14:nvPr/>
              </p14:nvContentPartPr>
              <p14:xfrm>
                <a:off x="4742558" y="3358816"/>
                <a:ext cx="302760" cy="24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04DA0D-942D-D8BF-7B03-19A27208C9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18" y="3341176"/>
                  <a:ext cx="33840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245A812-57D9-FABF-7B67-2EA83261A471}"/>
                  </a:ext>
                </a:extLst>
              </p14:cNvPr>
              <p14:cNvContentPartPr/>
              <p14:nvPr/>
            </p14:nvContentPartPr>
            <p14:xfrm>
              <a:off x="1008998" y="4199056"/>
              <a:ext cx="948240" cy="331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245A812-57D9-FABF-7B67-2EA83261A4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1358" y="4181416"/>
                <a:ext cx="9838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83B0D87-F557-7975-3B30-102775267E67}"/>
                  </a:ext>
                </a:extLst>
              </p14:cNvPr>
              <p14:cNvContentPartPr/>
              <p14:nvPr/>
            </p14:nvContentPartPr>
            <p14:xfrm>
              <a:off x="3116798" y="4014376"/>
              <a:ext cx="974880" cy="5986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83B0D87-F557-7975-3B30-102775267E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8798" y="3996736"/>
                <a:ext cx="10105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2519681-5A7D-0C46-F71F-6DA76250C4B3}"/>
                  </a:ext>
                </a:extLst>
              </p14:cNvPr>
              <p14:cNvContentPartPr/>
              <p14:nvPr/>
            </p14:nvContentPartPr>
            <p14:xfrm>
              <a:off x="820358" y="4470496"/>
              <a:ext cx="360" cy="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2519681-5A7D-0C46-F71F-6DA76250C4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2358" y="44524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5FA9A5C-A818-D622-A331-D35A3C177741}"/>
                  </a:ext>
                </a:extLst>
              </p14:cNvPr>
              <p14:cNvContentPartPr/>
              <p14:nvPr/>
            </p14:nvContentPartPr>
            <p14:xfrm>
              <a:off x="3552398" y="5049016"/>
              <a:ext cx="101880" cy="50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5FA9A5C-A818-D622-A331-D35A3C1777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4758" y="5031376"/>
                <a:ext cx="137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AD113C9-4E60-8F2C-C01F-AB74EFB1CE89}"/>
                  </a:ext>
                </a:extLst>
              </p14:cNvPr>
              <p14:cNvContentPartPr/>
              <p14:nvPr/>
            </p14:nvContentPartPr>
            <p14:xfrm>
              <a:off x="4004558" y="5058376"/>
              <a:ext cx="106920" cy="140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AD113C9-4E60-8F2C-C01F-AB74EFB1CE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6918" y="5040376"/>
                <a:ext cx="1425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AF390A27-24DA-00A0-520E-38478AAA7F55}"/>
              </a:ext>
            </a:extLst>
          </p:cNvPr>
          <p:cNvGrpSpPr/>
          <p:nvPr/>
        </p:nvGrpSpPr>
        <p:grpSpPr>
          <a:xfrm>
            <a:off x="431198" y="3782176"/>
            <a:ext cx="1527480" cy="1461240"/>
            <a:chOff x="431198" y="3782176"/>
            <a:chExt cx="1527480" cy="14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4D67A11-55CE-8DDC-C284-1FCBBBF88D97}"/>
                    </a:ext>
                  </a:extLst>
                </p14:cNvPr>
                <p14:cNvContentPartPr/>
                <p14:nvPr/>
              </p14:nvContentPartPr>
              <p14:xfrm>
                <a:off x="431198" y="3892696"/>
                <a:ext cx="58680" cy="192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4D67A11-55CE-8DDC-C284-1FCBBBF88D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558" y="3875056"/>
                  <a:ext cx="94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1C28A5C-05BF-3005-AEC0-ED942324FA3E}"/>
                    </a:ext>
                  </a:extLst>
                </p14:cNvPr>
                <p14:cNvContentPartPr/>
                <p14:nvPr/>
              </p14:nvContentPartPr>
              <p14:xfrm>
                <a:off x="530558" y="3782176"/>
                <a:ext cx="11160" cy="252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1C28A5C-05BF-3005-AEC0-ED942324FA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558" y="3764176"/>
                  <a:ext cx="46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EC09A54-162A-2498-3ACC-B4ED9A7E5124}"/>
                    </a:ext>
                  </a:extLst>
                </p14:cNvPr>
                <p14:cNvContentPartPr/>
                <p14:nvPr/>
              </p14:nvContentPartPr>
              <p14:xfrm>
                <a:off x="615158" y="3875056"/>
                <a:ext cx="295560" cy="395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EC09A54-162A-2498-3ACC-B4ED9A7E51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7518" y="3857416"/>
                  <a:ext cx="331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ED7AB5C-E323-1B22-DCE8-6982ABE50361}"/>
                    </a:ext>
                  </a:extLst>
                </p14:cNvPr>
                <p14:cNvContentPartPr/>
                <p14:nvPr/>
              </p14:nvContentPartPr>
              <p14:xfrm>
                <a:off x="900638" y="3879736"/>
                <a:ext cx="136440" cy="191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ED7AB5C-E323-1B22-DCE8-6982ABE503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638" y="3861736"/>
                  <a:ext cx="172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FC6CD22-EBC2-6B99-83CB-7EF388BC5123}"/>
                    </a:ext>
                  </a:extLst>
                </p14:cNvPr>
                <p14:cNvContentPartPr/>
                <p14:nvPr/>
              </p14:nvContentPartPr>
              <p14:xfrm>
                <a:off x="1158038" y="4192216"/>
                <a:ext cx="313560" cy="347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FC6CD22-EBC2-6B99-83CB-7EF388BC51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0038" y="4174216"/>
                  <a:ext cx="349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3D795BE-DE50-5BFA-20B7-1042615C5301}"/>
                    </a:ext>
                  </a:extLst>
                </p14:cNvPr>
                <p14:cNvContentPartPr/>
                <p14:nvPr/>
              </p14:nvContentPartPr>
              <p14:xfrm>
                <a:off x="879758" y="4715296"/>
                <a:ext cx="946080" cy="374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3D795BE-DE50-5BFA-20B7-1042615C53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118" y="4697656"/>
                  <a:ext cx="981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7A00AB5-0E0A-CCCA-596E-835A0FB14C4A}"/>
                    </a:ext>
                  </a:extLst>
                </p14:cNvPr>
                <p14:cNvContentPartPr/>
                <p14:nvPr/>
              </p14:nvContentPartPr>
              <p14:xfrm>
                <a:off x="1218158" y="5000416"/>
                <a:ext cx="360" cy="7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7A00AB5-0E0A-CCCA-596E-835A0FB14C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0158" y="4982776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7F20ADD-FD07-47EC-A841-F0A3A167CD26}"/>
                    </a:ext>
                  </a:extLst>
                </p14:cNvPr>
                <p14:cNvContentPartPr/>
                <p14:nvPr/>
              </p14:nvContentPartPr>
              <p14:xfrm>
                <a:off x="1062278" y="4972696"/>
                <a:ext cx="35280" cy="5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7F20ADD-FD07-47EC-A841-F0A3A167CD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4278" y="4955056"/>
                  <a:ext cx="70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A7439C1-C22B-83B0-9A3B-AB5347C83E63}"/>
                    </a:ext>
                  </a:extLst>
                </p14:cNvPr>
                <p14:cNvContentPartPr/>
                <p14:nvPr/>
              </p14:nvContentPartPr>
              <p14:xfrm>
                <a:off x="1637918" y="4946776"/>
                <a:ext cx="7200" cy="2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A7439C1-C22B-83B0-9A3B-AB5347C83E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0278" y="4929136"/>
                  <a:ext cx="42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79B7955-1847-64B6-4A05-2434EFE4820E}"/>
                    </a:ext>
                  </a:extLst>
                </p14:cNvPr>
                <p14:cNvContentPartPr/>
                <p14:nvPr/>
              </p14:nvContentPartPr>
              <p14:xfrm>
                <a:off x="993158" y="4215976"/>
                <a:ext cx="483840" cy="304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79B7955-1847-64B6-4A05-2434EFE482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5158" y="4198336"/>
                  <a:ext cx="519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B34F90A-9210-B8F8-ADCE-ACD9F5504E8C}"/>
                    </a:ext>
                  </a:extLst>
                </p14:cNvPr>
                <p14:cNvContentPartPr/>
                <p14:nvPr/>
              </p14:nvContentPartPr>
              <p14:xfrm>
                <a:off x="1450718" y="4552216"/>
                <a:ext cx="1800" cy="19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B34F90A-9210-B8F8-ADCE-ACD9F5504E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2718" y="4534216"/>
                  <a:ext cx="37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F879276-132D-9F3D-0A96-10D11D3C6811}"/>
                    </a:ext>
                  </a:extLst>
                </p14:cNvPr>
                <p14:cNvContentPartPr/>
                <p14:nvPr/>
              </p14:nvContentPartPr>
              <p14:xfrm>
                <a:off x="1467998" y="4598296"/>
                <a:ext cx="61200" cy="27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F879276-132D-9F3D-0A96-10D11D3C68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9998" y="4580296"/>
                  <a:ext cx="96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943035C-BF2A-0ABF-AD99-088FD0C1B931}"/>
                    </a:ext>
                  </a:extLst>
                </p14:cNvPr>
                <p14:cNvContentPartPr/>
                <p14:nvPr/>
              </p14:nvContentPartPr>
              <p14:xfrm>
                <a:off x="1551518" y="4588216"/>
                <a:ext cx="82800" cy="30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943035C-BF2A-0ABF-AD99-088FD0C1B9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3518" y="4570576"/>
                  <a:ext cx="118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E1B47C1-316D-074A-AD19-0D37B0CB23F4}"/>
                    </a:ext>
                  </a:extLst>
                </p14:cNvPr>
                <p14:cNvContentPartPr/>
                <p14:nvPr/>
              </p14:nvContentPartPr>
              <p14:xfrm>
                <a:off x="1632878" y="4504336"/>
                <a:ext cx="75960" cy="53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E1B47C1-316D-074A-AD19-0D37B0CB23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5238" y="4486336"/>
                  <a:ext cx="111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088C637-AF11-E4B6-CD6C-C9119CDB19E8}"/>
                    </a:ext>
                  </a:extLst>
                </p14:cNvPr>
                <p14:cNvContentPartPr/>
                <p14:nvPr/>
              </p14:nvContentPartPr>
              <p14:xfrm>
                <a:off x="1715318" y="4513696"/>
                <a:ext cx="61200" cy="53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088C637-AF11-E4B6-CD6C-C9119CDB19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7678" y="4495696"/>
                  <a:ext cx="96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B57C6D2-EE9C-DF74-FB6A-885480956FAA}"/>
                    </a:ext>
                  </a:extLst>
                </p14:cNvPr>
                <p14:cNvContentPartPr/>
                <p14:nvPr/>
              </p14:nvContentPartPr>
              <p14:xfrm>
                <a:off x="783638" y="4129576"/>
                <a:ext cx="1175040" cy="1113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B57C6D2-EE9C-DF74-FB6A-885480956F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998" y="4111576"/>
                  <a:ext cx="12106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3A439CD-4E87-43C0-DEA9-FD6C2A554AF4}"/>
              </a:ext>
            </a:extLst>
          </p:cNvPr>
          <p:cNvGrpSpPr/>
          <p:nvPr/>
        </p:nvGrpSpPr>
        <p:grpSpPr>
          <a:xfrm>
            <a:off x="5834798" y="1257496"/>
            <a:ext cx="446040" cy="229320"/>
            <a:chOff x="5834798" y="1257496"/>
            <a:chExt cx="44604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592C9BB-3737-0ABF-D89D-6E4E47843A1B}"/>
                    </a:ext>
                  </a:extLst>
                </p14:cNvPr>
                <p14:cNvContentPartPr/>
                <p14:nvPr/>
              </p14:nvContentPartPr>
              <p14:xfrm>
                <a:off x="5834798" y="1257496"/>
                <a:ext cx="21600" cy="2293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592C9BB-3737-0ABF-D89D-6E4E47843A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7158" y="1239856"/>
                  <a:ext cx="57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D160E0-D4AC-12F8-2BB5-096B297A50A6}"/>
                    </a:ext>
                  </a:extLst>
                </p14:cNvPr>
                <p14:cNvContentPartPr/>
                <p14:nvPr/>
              </p14:nvContentPartPr>
              <p14:xfrm>
                <a:off x="6095438" y="1264336"/>
                <a:ext cx="185400" cy="171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D160E0-D4AC-12F8-2BB5-096B297A50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77798" y="1246696"/>
                  <a:ext cx="2210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A5C5113-3CC5-0EA7-99D8-76DCCFB8CEF9}"/>
              </a:ext>
            </a:extLst>
          </p:cNvPr>
          <p:cNvGrpSpPr/>
          <p:nvPr/>
        </p:nvGrpSpPr>
        <p:grpSpPr>
          <a:xfrm>
            <a:off x="5447798" y="1680136"/>
            <a:ext cx="1789560" cy="880200"/>
            <a:chOff x="5447798" y="1680136"/>
            <a:chExt cx="178956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778CD08-1849-EFDB-60D5-C9BD514284F2}"/>
                    </a:ext>
                  </a:extLst>
                </p14:cNvPr>
                <p14:cNvContentPartPr/>
                <p14:nvPr/>
              </p14:nvContentPartPr>
              <p14:xfrm>
                <a:off x="5837678" y="1708576"/>
                <a:ext cx="142200" cy="268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778CD08-1849-EFDB-60D5-C9BD514284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0038" y="1690936"/>
                  <a:ext cx="177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031BCA9-C8FA-446D-B37D-FEA510A42379}"/>
                    </a:ext>
                  </a:extLst>
                </p14:cNvPr>
                <p14:cNvContentPartPr/>
                <p14:nvPr/>
              </p14:nvContentPartPr>
              <p14:xfrm>
                <a:off x="5447798" y="2290336"/>
                <a:ext cx="212040" cy="270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031BCA9-C8FA-446D-B37D-FEA510A423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0158" y="2272336"/>
                  <a:ext cx="247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3006F86-D7E9-8159-8A3E-6CC7F2F8BDA3}"/>
                    </a:ext>
                  </a:extLst>
                </p14:cNvPr>
                <p14:cNvContentPartPr/>
                <p14:nvPr/>
              </p14:nvContentPartPr>
              <p14:xfrm>
                <a:off x="5726798" y="2255776"/>
                <a:ext cx="169560" cy="185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3006F86-D7E9-8159-8A3E-6CC7F2F8BD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9158" y="2237776"/>
                  <a:ext cx="205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042DBA9-45A2-88B4-9CBE-70F5E9CAB051}"/>
                    </a:ext>
                  </a:extLst>
                </p14:cNvPr>
                <p14:cNvContentPartPr/>
                <p14:nvPr/>
              </p14:nvContentPartPr>
              <p14:xfrm>
                <a:off x="6049718" y="1680136"/>
                <a:ext cx="438120" cy="563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042DBA9-45A2-88B4-9CBE-70F5E9CAB0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1718" y="1662496"/>
                  <a:ext cx="4737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FCBA4C4-853A-9461-1D69-05A4EB88FAAC}"/>
                    </a:ext>
                  </a:extLst>
                </p14:cNvPr>
                <p14:cNvContentPartPr/>
                <p14:nvPr/>
              </p14:nvContentPartPr>
              <p14:xfrm>
                <a:off x="6728678" y="2268016"/>
                <a:ext cx="140400" cy="2588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FCBA4C4-853A-9461-1D69-05A4EB88FA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10678" y="2250016"/>
                  <a:ext cx="176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B2547EE-966B-FDC9-4088-2D1BA959DB39}"/>
                    </a:ext>
                  </a:extLst>
                </p14:cNvPr>
                <p14:cNvContentPartPr/>
                <p14:nvPr/>
              </p14:nvContentPartPr>
              <p14:xfrm>
                <a:off x="7064558" y="2211856"/>
                <a:ext cx="172800" cy="217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B2547EE-966B-FDC9-4088-2D1BA959D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46558" y="2193856"/>
                  <a:ext cx="20844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642B6FFE-D9E2-4DFE-A788-2CE879E34761}"/>
              </a:ext>
            </a:extLst>
          </p:cNvPr>
          <p:cNvGrpSpPr/>
          <p:nvPr/>
        </p:nvGrpSpPr>
        <p:grpSpPr>
          <a:xfrm>
            <a:off x="5257718" y="2729896"/>
            <a:ext cx="1345680" cy="1232280"/>
            <a:chOff x="5257718" y="2729896"/>
            <a:chExt cx="134568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9C494E7-09F2-957D-1FD7-594FCBB76358}"/>
                    </a:ext>
                  </a:extLst>
                </p14:cNvPr>
                <p14:cNvContentPartPr/>
                <p14:nvPr/>
              </p14:nvContentPartPr>
              <p14:xfrm>
                <a:off x="5530958" y="2763736"/>
                <a:ext cx="136440" cy="5979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9C494E7-09F2-957D-1FD7-594FCBB763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12958" y="2746096"/>
                  <a:ext cx="1720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34D569-8E9D-CE32-622D-6A34EC3602A2}"/>
                    </a:ext>
                  </a:extLst>
                </p14:cNvPr>
                <p14:cNvContentPartPr/>
                <p14:nvPr/>
              </p14:nvContentPartPr>
              <p14:xfrm>
                <a:off x="5257718" y="3716656"/>
                <a:ext cx="174600" cy="15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34D569-8E9D-CE32-622D-6A34EC3602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9718" y="3699016"/>
                  <a:ext cx="21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9238A1-2561-9E44-6276-20740AB22E6B}"/>
                    </a:ext>
                  </a:extLst>
                </p14:cNvPr>
                <p14:cNvContentPartPr/>
                <p14:nvPr/>
              </p14:nvContentPartPr>
              <p14:xfrm>
                <a:off x="5380478" y="3751576"/>
                <a:ext cx="7200" cy="210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9238A1-2561-9E44-6276-20740AB22E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62478" y="3733576"/>
                  <a:ext cx="42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E49AACF-AAFA-D8E8-AFC6-043CECB8877C}"/>
                    </a:ext>
                  </a:extLst>
                </p14:cNvPr>
                <p14:cNvContentPartPr/>
                <p14:nvPr/>
              </p14:nvContentPartPr>
              <p14:xfrm>
                <a:off x="5545358" y="3731056"/>
                <a:ext cx="124200" cy="135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E49AACF-AAFA-D8E8-AFC6-043CECB887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7718" y="3713056"/>
                  <a:ext cx="159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2B43BE0-044D-7148-7A8F-037EC757A1BD}"/>
                    </a:ext>
                  </a:extLst>
                </p14:cNvPr>
                <p14:cNvContentPartPr/>
                <p14:nvPr/>
              </p14:nvContentPartPr>
              <p14:xfrm>
                <a:off x="5685758" y="2729896"/>
                <a:ext cx="533160" cy="722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2B43BE0-044D-7148-7A8F-037EC757A1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68118" y="2711896"/>
                  <a:ext cx="5688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0342054-D47A-6F7E-8645-A2188739A1B9}"/>
                    </a:ext>
                  </a:extLst>
                </p14:cNvPr>
                <p14:cNvContentPartPr/>
                <p14:nvPr/>
              </p14:nvContentPartPr>
              <p14:xfrm>
                <a:off x="6204878" y="3511096"/>
                <a:ext cx="156600" cy="280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0342054-D47A-6F7E-8645-A2188739A1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7238" y="3493456"/>
                  <a:ext cx="192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F42FCE4-3EB0-EB99-5B33-7FCA8E055E80}"/>
                    </a:ext>
                  </a:extLst>
                </p14:cNvPr>
                <p14:cNvContentPartPr/>
                <p14:nvPr/>
              </p14:nvContentPartPr>
              <p14:xfrm>
                <a:off x="6467318" y="3549976"/>
                <a:ext cx="136080" cy="1771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F42FCE4-3EB0-EB99-5B33-7FCA8E055E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49678" y="3531976"/>
                  <a:ext cx="17172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B0A58EE-2F54-508B-0FE7-70C24D3B8DB2}"/>
                  </a:ext>
                </a:extLst>
              </p14:cNvPr>
              <p14:cNvContentPartPr/>
              <p14:nvPr/>
            </p14:nvContentPartPr>
            <p14:xfrm>
              <a:off x="7249958" y="2571136"/>
              <a:ext cx="327960" cy="6048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B0A58EE-2F54-508B-0FE7-70C24D3B8D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32318" y="2553496"/>
                <a:ext cx="363600" cy="64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A00F6D4-88B6-C233-95D8-9807686541C7}"/>
              </a:ext>
            </a:extLst>
          </p:cNvPr>
          <p:cNvGrpSpPr/>
          <p:nvPr/>
        </p:nvGrpSpPr>
        <p:grpSpPr>
          <a:xfrm>
            <a:off x="7442558" y="3396976"/>
            <a:ext cx="466560" cy="359640"/>
            <a:chOff x="7442558" y="3396976"/>
            <a:chExt cx="46656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4894A36-72D9-D316-A9F2-C3A86952B5DB}"/>
                    </a:ext>
                  </a:extLst>
                </p14:cNvPr>
                <p14:cNvContentPartPr/>
                <p14:nvPr/>
              </p14:nvContentPartPr>
              <p14:xfrm>
                <a:off x="7460918" y="3396976"/>
                <a:ext cx="115560" cy="359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4894A36-72D9-D316-A9F2-C3A86952B5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43278" y="3379336"/>
                  <a:ext cx="1512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8AA3188-44EC-693C-DD98-89FF5F9D4D8C}"/>
                    </a:ext>
                  </a:extLst>
                </p14:cNvPr>
                <p14:cNvContentPartPr/>
                <p14:nvPr/>
              </p14:nvContentPartPr>
              <p14:xfrm>
                <a:off x="7442558" y="3568696"/>
                <a:ext cx="169560" cy="27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8AA3188-44EC-693C-DD98-89FF5F9D4D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24918" y="3550696"/>
                  <a:ext cx="205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6BAB908-0678-8A59-8103-9443E76C617E}"/>
                    </a:ext>
                  </a:extLst>
                </p14:cNvPr>
                <p14:cNvContentPartPr/>
                <p14:nvPr/>
              </p14:nvContentPartPr>
              <p14:xfrm>
                <a:off x="7740998" y="3478336"/>
                <a:ext cx="168120" cy="180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6BAB908-0678-8A59-8103-9443E76C61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22998" y="3460336"/>
                  <a:ext cx="2037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9FD0347D-AF3C-D761-6E90-2F96175842D3}"/>
                  </a:ext>
                </a:extLst>
              </p14:cNvPr>
              <p14:cNvContentPartPr/>
              <p14:nvPr/>
            </p14:nvContentPartPr>
            <p14:xfrm>
              <a:off x="9710558" y="1036096"/>
              <a:ext cx="48600" cy="2444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9FD0347D-AF3C-D761-6E90-2F96175842D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692558" y="1018456"/>
                <a:ext cx="8424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3AB23BA-5886-1DAE-34BF-4F9575C688BC}"/>
              </a:ext>
            </a:extLst>
          </p:cNvPr>
          <p:cNvGrpSpPr/>
          <p:nvPr/>
        </p:nvGrpSpPr>
        <p:grpSpPr>
          <a:xfrm>
            <a:off x="9549638" y="1038976"/>
            <a:ext cx="565200" cy="369360"/>
            <a:chOff x="9549638" y="1038976"/>
            <a:chExt cx="5652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E4EFF56-19E5-5702-8D19-37E8869EDF09}"/>
                    </a:ext>
                  </a:extLst>
                </p14:cNvPr>
                <p14:cNvContentPartPr/>
                <p14:nvPr/>
              </p14:nvContentPartPr>
              <p14:xfrm>
                <a:off x="9639638" y="1046896"/>
                <a:ext cx="109440" cy="171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E4EFF56-19E5-5702-8D19-37E8869EDF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21638" y="1029256"/>
                  <a:ext cx="145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E383890-C63C-EF0B-FA63-2A654FB06698}"/>
                    </a:ext>
                  </a:extLst>
                </p14:cNvPr>
                <p14:cNvContentPartPr/>
                <p14:nvPr/>
              </p14:nvContentPartPr>
              <p14:xfrm>
                <a:off x="9701558" y="1038976"/>
                <a:ext cx="32040" cy="315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E383890-C63C-EF0B-FA63-2A654FB066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83558" y="1021336"/>
                  <a:ext cx="67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AE316F7-1EE6-6647-11CD-B2CCBE6FAEFC}"/>
                    </a:ext>
                  </a:extLst>
                </p14:cNvPr>
                <p14:cNvContentPartPr/>
                <p14:nvPr/>
              </p14:nvContentPartPr>
              <p14:xfrm>
                <a:off x="9549638" y="1075336"/>
                <a:ext cx="565200" cy="3330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AE316F7-1EE6-6647-11CD-B2CCBE6FAE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31638" y="1057696"/>
                  <a:ext cx="60084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7FA757E-4087-8960-B687-0A8B84FCF45F}"/>
              </a:ext>
            </a:extLst>
          </p:cNvPr>
          <p:cNvGrpSpPr/>
          <p:nvPr/>
        </p:nvGrpSpPr>
        <p:grpSpPr>
          <a:xfrm>
            <a:off x="5909678" y="1555936"/>
            <a:ext cx="172800" cy="121680"/>
            <a:chOff x="5909678" y="1555936"/>
            <a:chExt cx="1728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600A750-69F1-7990-A3EA-82B6C18FACAA}"/>
                    </a:ext>
                  </a:extLst>
                </p14:cNvPr>
                <p14:cNvContentPartPr/>
                <p14:nvPr/>
              </p14:nvContentPartPr>
              <p14:xfrm>
                <a:off x="5917238" y="1555936"/>
                <a:ext cx="151560" cy="27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600A750-69F1-7990-A3EA-82B6C18FAC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9598" y="1538296"/>
                  <a:ext cx="187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A1D9455-007A-3E35-AD3C-ED127707818C}"/>
                    </a:ext>
                  </a:extLst>
                </p14:cNvPr>
                <p14:cNvContentPartPr/>
                <p14:nvPr/>
              </p14:nvContentPartPr>
              <p14:xfrm>
                <a:off x="5909678" y="1662136"/>
                <a:ext cx="172800" cy="15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A1D9455-007A-3E35-AD3C-ED12770781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92038" y="1644136"/>
                  <a:ext cx="2084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956ABE2-7983-FBDA-B755-EB0F264096E3}"/>
                  </a:ext>
                </a:extLst>
              </p14:cNvPr>
              <p14:cNvContentPartPr/>
              <p14:nvPr/>
            </p14:nvContentPartPr>
            <p14:xfrm>
              <a:off x="6121358" y="859696"/>
              <a:ext cx="136080" cy="257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956ABE2-7983-FBDA-B755-EB0F264096E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03358" y="841696"/>
                <a:ext cx="17172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6BB7480-CD85-D1DE-CFB8-F1B27E96AE8E}"/>
              </a:ext>
            </a:extLst>
          </p:cNvPr>
          <p:cNvGrpSpPr/>
          <p:nvPr/>
        </p:nvGrpSpPr>
        <p:grpSpPr>
          <a:xfrm>
            <a:off x="10132478" y="675376"/>
            <a:ext cx="246240" cy="234720"/>
            <a:chOff x="10132478" y="675376"/>
            <a:chExt cx="2462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06BE4EF-21F7-4D90-8BA4-97F10FFE29A5}"/>
                    </a:ext>
                  </a:extLst>
                </p14:cNvPr>
                <p14:cNvContentPartPr/>
                <p14:nvPr/>
              </p14:nvContentPartPr>
              <p14:xfrm>
                <a:off x="10132478" y="675376"/>
                <a:ext cx="246240" cy="215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06BE4EF-21F7-4D90-8BA4-97F10FFE29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4478" y="657736"/>
                  <a:ext cx="281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1DEE970-436E-5C46-293D-969B60B50972}"/>
                    </a:ext>
                  </a:extLst>
                </p14:cNvPr>
                <p14:cNvContentPartPr/>
                <p14:nvPr/>
              </p14:nvContentPartPr>
              <p14:xfrm>
                <a:off x="10181078" y="699496"/>
                <a:ext cx="175680" cy="2106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1DEE970-436E-5C46-293D-969B60B509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63078" y="681496"/>
                  <a:ext cx="21132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4BB50E70-24BD-BE21-B670-46EE78126D95}"/>
              </a:ext>
            </a:extLst>
          </p:cNvPr>
          <p:cNvGrpSpPr/>
          <p:nvPr/>
        </p:nvGrpSpPr>
        <p:grpSpPr>
          <a:xfrm>
            <a:off x="4466438" y="1304296"/>
            <a:ext cx="912600" cy="504720"/>
            <a:chOff x="4466438" y="1304296"/>
            <a:chExt cx="9126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4DEE083-1118-530E-F54D-D4B43FE5D65A}"/>
                    </a:ext>
                  </a:extLst>
                </p14:cNvPr>
                <p14:cNvContentPartPr/>
                <p14:nvPr/>
              </p14:nvContentPartPr>
              <p14:xfrm>
                <a:off x="4512158" y="1501216"/>
                <a:ext cx="15120" cy="185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4DEE083-1118-530E-F54D-D4B43FE5D6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94518" y="1483216"/>
                  <a:ext cx="50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2CC7702-06D9-BDBB-FABD-1209D509B6B5}"/>
                    </a:ext>
                  </a:extLst>
                </p14:cNvPr>
                <p14:cNvContentPartPr/>
                <p14:nvPr/>
              </p14:nvContentPartPr>
              <p14:xfrm>
                <a:off x="4466438" y="1447936"/>
                <a:ext cx="360" cy="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2CC7702-06D9-BDBB-FABD-1209D509B6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8438" y="14299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8DCD215-6EA3-0F13-0F58-5420AF568FDB}"/>
                    </a:ext>
                  </a:extLst>
                </p14:cNvPr>
                <p14:cNvContentPartPr/>
                <p14:nvPr/>
              </p14:nvContentPartPr>
              <p14:xfrm>
                <a:off x="4608638" y="1486096"/>
                <a:ext cx="234720" cy="322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8DCD215-6EA3-0F13-0F58-5420AF568F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90638" y="1468096"/>
                  <a:ext cx="270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EB544A5-F460-ECFB-FB40-A8A029CA553C}"/>
                    </a:ext>
                  </a:extLst>
                </p14:cNvPr>
                <p14:cNvContentPartPr/>
                <p14:nvPr/>
              </p14:nvContentPartPr>
              <p14:xfrm>
                <a:off x="4820678" y="1450456"/>
                <a:ext cx="251280" cy="161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EB544A5-F460-ECFB-FB40-A8A029CA55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02678" y="1432456"/>
                  <a:ext cx="286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C9CE705-EB90-592C-E7A2-A0D1A3D6076E}"/>
                    </a:ext>
                  </a:extLst>
                </p14:cNvPr>
                <p14:cNvContentPartPr/>
                <p14:nvPr/>
              </p14:nvContentPartPr>
              <p14:xfrm>
                <a:off x="5114078" y="1304296"/>
                <a:ext cx="264960" cy="293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C9CE705-EB90-592C-E7A2-A0D1A3D607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96078" y="1286296"/>
                  <a:ext cx="30060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1358E61D-5AC6-0877-021E-F39ACA3DB475}"/>
                  </a:ext>
                </a:extLst>
              </p14:cNvPr>
              <p14:cNvContentPartPr/>
              <p14:nvPr/>
            </p14:nvContentPartPr>
            <p14:xfrm>
              <a:off x="5462918" y="2762656"/>
              <a:ext cx="123120" cy="162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1358E61D-5AC6-0877-021E-F39ACA3DB4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45278" y="2745016"/>
                <a:ext cx="158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2C77B48-6CA7-D65E-931D-51B356CA387C}"/>
                  </a:ext>
                </a:extLst>
              </p14:cNvPr>
              <p14:cNvContentPartPr/>
              <p14:nvPr/>
            </p14:nvContentPartPr>
            <p14:xfrm>
              <a:off x="10255238" y="2151016"/>
              <a:ext cx="4680" cy="64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2C77B48-6CA7-D65E-931D-51B356CA387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37238" y="2133016"/>
                <a:ext cx="4032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A4C53AB-D09E-CE3B-0568-7E43C6A2E7FE}"/>
              </a:ext>
            </a:extLst>
          </p:cNvPr>
          <p:cNvGrpSpPr/>
          <p:nvPr/>
        </p:nvGrpSpPr>
        <p:grpSpPr>
          <a:xfrm>
            <a:off x="10186838" y="6078616"/>
            <a:ext cx="1422000" cy="464040"/>
            <a:chOff x="10186838" y="6078616"/>
            <a:chExt cx="14220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B538617-DB7F-3CD6-015A-821064084F6D}"/>
                    </a:ext>
                  </a:extLst>
                </p14:cNvPr>
                <p14:cNvContentPartPr/>
                <p14:nvPr/>
              </p14:nvContentPartPr>
              <p14:xfrm>
                <a:off x="10186838" y="6091576"/>
                <a:ext cx="181800" cy="1303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B538617-DB7F-3CD6-015A-821064084F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68838" y="6073576"/>
                  <a:ext cx="21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181F65D-8487-E25F-6CC8-7B84A05C0731}"/>
                    </a:ext>
                  </a:extLst>
                </p14:cNvPr>
                <p14:cNvContentPartPr/>
                <p14:nvPr/>
              </p14:nvContentPartPr>
              <p14:xfrm>
                <a:off x="10487438" y="6098056"/>
                <a:ext cx="231840" cy="1958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181F65D-8487-E25F-6CC8-7B84A05C07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69798" y="6080416"/>
                  <a:ext cx="267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6646289-D6BA-119E-FA55-F3EB4C5128EC}"/>
                    </a:ext>
                  </a:extLst>
                </p14:cNvPr>
                <p14:cNvContentPartPr/>
                <p14:nvPr/>
              </p14:nvContentPartPr>
              <p14:xfrm>
                <a:off x="10849238" y="6078616"/>
                <a:ext cx="122760" cy="264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6646289-D6BA-119E-FA55-F3EB4C5128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31598" y="6060976"/>
                  <a:ext cx="158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3CB28E6-4A1D-F7DD-90AD-502C46A64EDA}"/>
                    </a:ext>
                  </a:extLst>
                </p14:cNvPr>
                <p14:cNvContentPartPr/>
                <p14:nvPr/>
              </p14:nvContentPartPr>
              <p14:xfrm>
                <a:off x="10957958" y="6262936"/>
                <a:ext cx="131760" cy="1252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3CB28E6-4A1D-F7DD-90AD-502C46A64E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40318" y="6245296"/>
                  <a:ext cx="167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C7E05CA-7ACD-A98B-4A64-A1FC8C5186DC}"/>
                    </a:ext>
                  </a:extLst>
                </p14:cNvPr>
                <p14:cNvContentPartPr/>
                <p14:nvPr/>
              </p14:nvContentPartPr>
              <p14:xfrm>
                <a:off x="11165318" y="6171136"/>
                <a:ext cx="254520" cy="3517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C7E05CA-7ACD-A98B-4A64-A1FC8C5186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47678" y="6153496"/>
                  <a:ext cx="2901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6D85748-17D1-355F-8CF5-4F3C59DF3592}"/>
                    </a:ext>
                  </a:extLst>
                </p14:cNvPr>
                <p14:cNvContentPartPr/>
                <p14:nvPr/>
              </p14:nvContentPartPr>
              <p14:xfrm>
                <a:off x="11493278" y="6225856"/>
                <a:ext cx="115560" cy="3049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6D85748-17D1-355F-8CF5-4F3C59DF35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75278" y="6208216"/>
                  <a:ext cx="151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C05AD6B-CE14-EA7D-7347-6FD74AE953AC}"/>
                    </a:ext>
                  </a:extLst>
                </p14:cNvPr>
                <p14:cNvContentPartPr/>
                <p14:nvPr/>
              </p14:nvContentPartPr>
              <p14:xfrm>
                <a:off x="10578158" y="6418456"/>
                <a:ext cx="145440" cy="439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C05AD6B-CE14-EA7D-7347-6FD74AE953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60158" y="6400456"/>
                  <a:ext cx="181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6688AC2-85EE-BF9D-351D-20E81DCB6070}"/>
                    </a:ext>
                  </a:extLst>
                </p14:cNvPr>
                <p14:cNvContentPartPr/>
                <p14:nvPr/>
              </p14:nvContentPartPr>
              <p14:xfrm>
                <a:off x="10554038" y="6489376"/>
                <a:ext cx="120600" cy="53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6688AC2-85EE-BF9D-351D-20E81DCB60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36398" y="6471736"/>
                  <a:ext cx="15624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B13B43D3-DAF3-4C7F-F73A-BC5F1CDAC51B}"/>
              </a:ext>
            </a:extLst>
          </p:cNvPr>
          <p:cNvGrpSpPr/>
          <p:nvPr/>
        </p:nvGrpSpPr>
        <p:grpSpPr>
          <a:xfrm>
            <a:off x="9207638" y="6366976"/>
            <a:ext cx="187560" cy="95760"/>
            <a:chOff x="9207638" y="6366976"/>
            <a:chExt cx="18756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527C047-5181-1E4B-03CC-D607FAFAE2E7}"/>
                    </a:ext>
                  </a:extLst>
                </p14:cNvPr>
                <p14:cNvContentPartPr/>
                <p14:nvPr/>
              </p14:nvContentPartPr>
              <p14:xfrm>
                <a:off x="9265238" y="6366976"/>
                <a:ext cx="129960" cy="20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527C047-5181-1E4B-03CC-D607FAFAE2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47598" y="6349336"/>
                  <a:ext cx="165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09B1198-2933-A986-2185-D0DDFD9BE010}"/>
                    </a:ext>
                  </a:extLst>
                </p14:cNvPr>
                <p14:cNvContentPartPr/>
                <p14:nvPr/>
              </p14:nvContentPartPr>
              <p14:xfrm>
                <a:off x="9207638" y="6425296"/>
                <a:ext cx="162000" cy="374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09B1198-2933-A986-2185-D0DDFD9BE0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89638" y="6407296"/>
                  <a:ext cx="1976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A30E9C3-B7CD-C8CE-55A1-4C3B7CD390CF}"/>
              </a:ext>
            </a:extLst>
          </p:cNvPr>
          <p:cNvGrpSpPr/>
          <p:nvPr/>
        </p:nvGrpSpPr>
        <p:grpSpPr>
          <a:xfrm>
            <a:off x="4851638" y="4638976"/>
            <a:ext cx="5060520" cy="1626840"/>
            <a:chOff x="4851638" y="4638976"/>
            <a:chExt cx="5060520" cy="16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9EDF2AF-DFD8-8EED-9D59-5709FEE76AC3}"/>
                    </a:ext>
                  </a:extLst>
                </p14:cNvPr>
                <p14:cNvContentPartPr/>
                <p14:nvPr/>
              </p14:nvContentPartPr>
              <p14:xfrm>
                <a:off x="4912118" y="4638976"/>
                <a:ext cx="177840" cy="4590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9EDF2AF-DFD8-8EED-9D59-5709FEE76A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94478" y="4621336"/>
                  <a:ext cx="2134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7F1B6A4-63A0-726F-0034-6FB5D11B1143}"/>
                    </a:ext>
                  </a:extLst>
                </p14:cNvPr>
                <p14:cNvContentPartPr/>
                <p14:nvPr/>
              </p14:nvContentPartPr>
              <p14:xfrm>
                <a:off x="4851638" y="4868656"/>
                <a:ext cx="316800" cy="2077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7F1B6A4-63A0-726F-0034-6FB5D11B11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33638" y="4850656"/>
                  <a:ext cx="352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0C9FE96-32B1-2E7F-7E04-6365A7821F24}"/>
                    </a:ext>
                  </a:extLst>
                </p14:cNvPr>
                <p14:cNvContentPartPr/>
                <p14:nvPr/>
              </p14:nvContentPartPr>
              <p14:xfrm>
                <a:off x="5303078" y="4703416"/>
                <a:ext cx="377640" cy="373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0C9FE96-32B1-2E7F-7E04-6365A7821F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85078" y="4685416"/>
                  <a:ext cx="413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A8E98F4-F17D-3448-3D11-A69A23411D69}"/>
                    </a:ext>
                  </a:extLst>
                </p14:cNvPr>
                <p14:cNvContentPartPr/>
                <p14:nvPr/>
              </p14:nvContentPartPr>
              <p14:xfrm>
                <a:off x="5756678" y="4893496"/>
                <a:ext cx="168840" cy="2588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A8E98F4-F17D-3448-3D11-A69A23411D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9038" y="4875856"/>
                  <a:ext cx="20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83641E3-CE35-E897-FE62-CFEDD187DBB0}"/>
                    </a:ext>
                  </a:extLst>
                </p14:cNvPr>
                <p14:cNvContentPartPr/>
                <p14:nvPr/>
              </p14:nvContentPartPr>
              <p14:xfrm>
                <a:off x="6006518" y="4734016"/>
                <a:ext cx="507960" cy="520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83641E3-CE35-E897-FE62-CFEDD187DB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88878" y="4716016"/>
                  <a:ext cx="5436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5842C0D-24FF-8CAB-A3A9-72F1FEAB0CC0}"/>
                    </a:ext>
                  </a:extLst>
                </p14:cNvPr>
                <p14:cNvContentPartPr/>
                <p14:nvPr/>
              </p14:nvContentPartPr>
              <p14:xfrm>
                <a:off x="6302438" y="5016616"/>
                <a:ext cx="244440" cy="316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5842C0D-24FF-8CAB-A3A9-72F1FEAB0C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4438" y="4998976"/>
                  <a:ext cx="280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0A8AF9A-6F4B-399A-39BA-BA371858E14B}"/>
                    </a:ext>
                  </a:extLst>
                </p14:cNvPr>
                <p14:cNvContentPartPr/>
                <p14:nvPr/>
              </p14:nvContentPartPr>
              <p14:xfrm>
                <a:off x="7006598" y="4995016"/>
                <a:ext cx="275040" cy="135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0A8AF9A-6F4B-399A-39BA-BA371858E1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88598" y="4977376"/>
                  <a:ext cx="31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DA679CB-C7B7-3C07-C394-612BD84189D4}"/>
                    </a:ext>
                  </a:extLst>
                </p14:cNvPr>
                <p14:cNvContentPartPr/>
                <p14:nvPr/>
              </p14:nvContentPartPr>
              <p14:xfrm>
                <a:off x="7529678" y="4971976"/>
                <a:ext cx="219960" cy="205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DA679CB-C7B7-3C07-C394-612BD84189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12038" y="4953976"/>
                  <a:ext cx="255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91126A3-B69E-4142-8D2E-9163FE86A148}"/>
                    </a:ext>
                  </a:extLst>
                </p14:cNvPr>
                <p14:cNvContentPartPr/>
                <p14:nvPr/>
              </p14:nvContentPartPr>
              <p14:xfrm>
                <a:off x="7902998" y="4848136"/>
                <a:ext cx="441360" cy="283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91126A3-B69E-4142-8D2E-9163FE86A1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4998" y="4830136"/>
                  <a:ext cx="477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6359499-C96F-F810-FA2E-F610C0B90784}"/>
                    </a:ext>
                  </a:extLst>
                </p14:cNvPr>
                <p14:cNvContentPartPr/>
                <p14:nvPr/>
              </p14:nvContentPartPr>
              <p14:xfrm>
                <a:off x="8311958" y="5004736"/>
                <a:ext cx="301320" cy="223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6359499-C96F-F810-FA2E-F610C0B907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3958" y="4987096"/>
                  <a:ext cx="336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4DEB644-7895-17ED-0A7A-50FD34063CC4}"/>
                    </a:ext>
                  </a:extLst>
                </p14:cNvPr>
                <p14:cNvContentPartPr/>
                <p14:nvPr/>
              </p14:nvContentPartPr>
              <p14:xfrm>
                <a:off x="8636318" y="4928776"/>
                <a:ext cx="318240" cy="414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4DEB644-7895-17ED-0A7A-50FD34063C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18318" y="4911136"/>
                  <a:ext cx="3538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B08A989-4FA9-CFB4-9686-0EC0EFE5C8EB}"/>
                    </a:ext>
                  </a:extLst>
                </p14:cNvPr>
                <p14:cNvContentPartPr/>
                <p14:nvPr/>
              </p14:nvContentPartPr>
              <p14:xfrm>
                <a:off x="8919278" y="4973416"/>
                <a:ext cx="262080" cy="2815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B08A989-4FA9-CFB4-9686-0EC0EFE5C8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01638" y="4955776"/>
                  <a:ext cx="297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1FCA55F-1E92-C3EE-19CB-46306FC388B2}"/>
                    </a:ext>
                  </a:extLst>
                </p14:cNvPr>
                <p14:cNvContentPartPr/>
                <p14:nvPr/>
              </p14:nvContentPartPr>
              <p14:xfrm>
                <a:off x="7421318" y="4849216"/>
                <a:ext cx="235440" cy="5670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1FCA55F-1E92-C3EE-19CB-46306FC388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03318" y="4831576"/>
                  <a:ext cx="2710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FC6D56A-F3ED-CB18-9302-7F6EF2322881}"/>
                    </a:ext>
                  </a:extLst>
                </p14:cNvPr>
                <p14:cNvContentPartPr/>
                <p14:nvPr/>
              </p14:nvContentPartPr>
              <p14:xfrm>
                <a:off x="9007478" y="4902496"/>
                <a:ext cx="429840" cy="60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FC6D56A-F3ED-CB18-9302-7F6EF23228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89838" y="4884856"/>
                  <a:ext cx="46548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A49B0E5-0C18-8F9D-9430-DAF90B21A6B4}"/>
                    </a:ext>
                  </a:extLst>
                </p14:cNvPr>
                <p14:cNvContentPartPr/>
                <p14:nvPr/>
              </p14:nvContentPartPr>
              <p14:xfrm>
                <a:off x="7050158" y="4735456"/>
                <a:ext cx="355680" cy="6674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A49B0E5-0C18-8F9D-9430-DAF90B21A6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32518" y="4717816"/>
                  <a:ext cx="39132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CDB2ECF2-8137-E338-D4EB-C4E8A6E6AE56}"/>
                    </a:ext>
                  </a:extLst>
                </p14:cNvPr>
                <p14:cNvContentPartPr/>
                <p14:nvPr/>
              </p14:nvContentPartPr>
              <p14:xfrm>
                <a:off x="7002998" y="5159176"/>
                <a:ext cx="302400" cy="27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CDB2ECF2-8137-E338-D4EB-C4E8A6E6AE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85358" y="5141536"/>
                  <a:ext cx="338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77BB465-5024-610B-21E3-7D557F997B20}"/>
                    </a:ext>
                  </a:extLst>
                </p14:cNvPr>
                <p14:cNvContentPartPr/>
                <p14:nvPr/>
              </p14:nvContentPartPr>
              <p14:xfrm>
                <a:off x="7226558" y="5562376"/>
                <a:ext cx="135000" cy="21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77BB465-5024-610B-21E3-7D557F997B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08918" y="5544736"/>
                  <a:ext cx="170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6683306-3FB0-D119-D7FF-97D68BF07349}"/>
                    </a:ext>
                  </a:extLst>
                </p14:cNvPr>
                <p14:cNvContentPartPr/>
                <p14:nvPr/>
              </p14:nvContentPartPr>
              <p14:xfrm>
                <a:off x="7100558" y="5620336"/>
                <a:ext cx="182520" cy="37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6683306-3FB0-D119-D7FF-97D68BF073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82558" y="5602696"/>
                  <a:ext cx="218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B5D6AFB-E27B-E2A8-6307-FCAFACE2E1F6}"/>
                    </a:ext>
                  </a:extLst>
                </p14:cNvPr>
                <p14:cNvContentPartPr/>
                <p14:nvPr/>
              </p14:nvContentPartPr>
              <p14:xfrm>
                <a:off x="7050158" y="5609176"/>
                <a:ext cx="170640" cy="126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B5D6AFB-E27B-E2A8-6307-FCAFACE2E1F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32158" y="5591176"/>
                  <a:ext cx="206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4276B14-93C7-2066-776A-F9A03653E56E}"/>
                    </a:ext>
                  </a:extLst>
                </p14:cNvPr>
                <p14:cNvContentPartPr/>
                <p14:nvPr/>
              </p14:nvContentPartPr>
              <p14:xfrm>
                <a:off x="6726878" y="5007256"/>
                <a:ext cx="235080" cy="543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4276B14-93C7-2066-776A-F9A03653E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09238" y="4989256"/>
                  <a:ext cx="270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4B31524-5093-B914-4F3D-6B516E6B0847}"/>
                    </a:ext>
                  </a:extLst>
                </p14:cNvPr>
                <p14:cNvContentPartPr/>
                <p14:nvPr/>
              </p14:nvContentPartPr>
              <p14:xfrm>
                <a:off x="6737678" y="5169976"/>
                <a:ext cx="221760" cy="41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4B31524-5093-B914-4F3D-6B516E6B08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20038" y="5152336"/>
                  <a:ext cx="257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E3187DA-490E-BEE1-F009-06A9170F4B14}"/>
                    </a:ext>
                  </a:extLst>
                </p14:cNvPr>
                <p14:cNvContentPartPr/>
                <p14:nvPr/>
              </p14:nvContentPartPr>
              <p14:xfrm>
                <a:off x="6768278" y="5023456"/>
                <a:ext cx="241200" cy="28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E3187DA-490E-BEE1-F009-06A9170F4B1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0278" y="5005816"/>
                  <a:ext cx="276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3E583EF-F9CF-A928-39B5-0364F5E9AAC7}"/>
                    </a:ext>
                  </a:extLst>
                </p14:cNvPr>
                <p14:cNvContentPartPr/>
                <p14:nvPr/>
              </p14:nvContentPartPr>
              <p14:xfrm>
                <a:off x="6733718" y="5214256"/>
                <a:ext cx="246600" cy="25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3E583EF-F9CF-A928-39B5-0364F5E9AA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16078" y="5196256"/>
                  <a:ext cx="282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771D35C-F51A-E853-A5C3-BDEE21E80EEB}"/>
                    </a:ext>
                  </a:extLst>
                </p14:cNvPr>
                <p14:cNvContentPartPr/>
                <p14:nvPr/>
              </p14:nvContentPartPr>
              <p14:xfrm>
                <a:off x="7555598" y="5545816"/>
                <a:ext cx="838080" cy="777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771D35C-F51A-E853-A5C3-BDEE21E80EE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37598" y="5528176"/>
                  <a:ext cx="873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BDC6DDA-3992-ACF6-9D1C-908E1220196B}"/>
                    </a:ext>
                  </a:extLst>
                </p14:cNvPr>
                <p14:cNvContentPartPr/>
                <p14:nvPr/>
              </p14:nvContentPartPr>
              <p14:xfrm>
                <a:off x="7518158" y="5652376"/>
                <a:ext cx="820440" cy="124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BDC6DDA-3992-ACF6-9D1C-908E122019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00518" y="5634376"/>
                  <a:ext cx="85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8D8065A-E43A-E511-499A-12A1015F50A0}"/>
                    </a:ext>
                  </a:extLst>
                </p14:cNvPr>
                <p14:cNvContentPartPr/>
                <p14:nvPr/>
              </p14:nvContentPartPr>
              <p14:xfrm>
                <a:off x="7586558" y="5276176"/>
                <a:ext cx="168840" cy="327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8D8065A-E43A-E511-499A-12A1015F50A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68558" y="5258536"/>
                  <a:ext cx="20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C6E505E-3E6D-79EC-168B-0635358608C5}"/>
                    </a:ext>
                  </a:extLst>
                </p14:cNvPr>
                <p14:cNvContentPartPr/>
                <p14:nvPr/>
              </p14:nvContentPartPr>
              <p14:xfrm>
                <a:off x="7560638" y="5373376"/>
                <a:ext cx="182520" cy="54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C6E505E-3E6D-79EC-168B-0635358608C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42998" y="5355736"/>
                  <a:ext cx="218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E8E5579-146E-9E26-83A5-5F11B875FBFC}"/>
                    </a:ext>
                  </a:extLst>
                </p14:cNvPr>
                <p14:cNvContentPartPr/>
                <p14:nvPr/>
              </p14:nvContentPartPr>
              <p14:xfrm>
                <a:off x="6180758" y="5343136"/>
                <a:ext cx="1740600" cy="7387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E8E5579-146E-9E26-83A5-5F11B875FB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63118" y="5325496"/>
                  <a:ext cx="177624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68DFDEE-BAA9-7327-363D-404A58F70F54}"/>
                    </a:ext>
                  </a:extLst>
                </p14:cNvPr>
                <p14:cNvContentPartPr/>
                <p14:nvPr/>
              </p14:nvContentPartPr>
              <p14:xfrm>
                <a:off x="6334478" y="5301736"/>
                <a:ext cx="313200" cy="140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68DFDEE-BAA9-7327-363D-404A58F70F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6478" y="5283736"/>
                  <a:ext cx="34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31226FD-BD89-35A8-5138-7F3DEEE32062}"/>
                    </a:ext>
                  </a:extLst>
                </p14:cNvPr>
                <p14:cNvContentPartPr/>
                <p14:nvPr/>
              </p14:nvContentPartPr>
              <p14:xfrm>
                <a:off x="8479358" y="5852896"/>
                <a:ext cx="282960" cy="325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31226FD-BD89-35A8-5138-7F3DEEE3206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61358" y="5834896"/>
                  <a:ext cx="318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34DA5EC-5F79-DEB9-26B1-5E09B0594572}"/>
                    </a:ext>
                  </a:extLst>
                </p14:cNvPr>
                <p14:cNvContentPartPr/>
                <p14:nvPr/>
              </p14:nvContentPartPr>
              <p14:xfrm>
                <a:off x="8472158" y="5859016"/>
                <a:ext cx="228960" cy="3099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34DA5EC-5F79-DEB9-26B1-5E09B059457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4518" y="5841016"/>
                  <a:ext cx="264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C62BB57-0F11-7D23-ABB4-635DBA60CCA2}"/>
                    </a:ext>
                  </a:extLst>
                </p14:cNvPr>
                <p14:cNvContentPartPr/>
                <p14:nvPr/>
              </p14:nvContentPartPr>
              <p14:xfrm>
                <a:off x="8876438" y="5877736"/>
                <a:ext cx="266760" cy="2973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C62BB57-0F11-7D23-ABB4-635DBA60CC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58798" y="5859736"/>
                  <a:ext cx="302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20C69C1-A31B-EE0A-0D95-3659EDF1C118}"/>
                    </a:ext>
                  </a:extLst>
                </p14:cNvPr>
                <p14:cNvContentPartPr/>
                <p14:nvPr/>
              </p14:nvContentPartPr>
              <p14:xfrm>
                <a:off x="9183518" y="6006616"/>
                <a:ext cx="149400" cy="1868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20C69C1-A31B-EE0A-0D95-3659EDF1C1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65518" y="5988976"/>
                  <a:ext cx="185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A46B0CF-C648-8A03-04AA-141C909894B0}"/>
                    </a:ext>
                  </a:extLst>
                </p14:cNvPr>
                <p14:cNvContentPartPr/>
                <p14:nvPr/>
              </p14:nvContentPartPr>
              <p14:xfrm>
                <a:off x="9426878" y="5864416"/>
                <a:ext cx="256320" cy="393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A46B0CF-C648-8A03-04AA-141C909894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09238" y="5846416"/>
                  <a:ext cx="291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0483C4C-CF5F-01FC-B4BF-54A1F514F386}"/>
                    </a:ext>
                  </a:extLst>
                </p14:cNvPr>
                <p14:cNvContentPartPr/>
                <p14:nvPr/>
              </p14:nvContentPartPr>
              <p14:xfrm>
                <a:off x="9803078" y="5973136"/>
                <a:ext cx="50760" cy="292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0483C4C-CF5F-01FC-B4BF-54A1F514F3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85438" y="5955496"/>
                  <a:ext cx="86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EFBD87E-AFA2-24CE-AE53-38F41648FC90}"/>
                    </a:ext>
                  </a:extLst>
                </p14:cNvPr>
                <p14:cNvContentPartPr/>
                <p14:nvPr/>
              </p14:nvContentPartPr>
              <p14:xfrm>
                <a:off x="9764558" y="6128656"/>
                <a:ext cx="147600" cy="183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EFBD87E-AFA2-24CE-AE53-38F41648FC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46558" y="6111016"/>
                  <a:ext cx="183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0DD38C5-E467-C3C7-E385-405A34C517F8}"/>
                    </a:ext>
                  </a:extLst>
                </p14:cNvPr>
                <p14:cNvContentPartPr/>
                <p14:nvPr/>
              </p14:nvContentPartPr>
              <p14:xfrm>
                <a:off x="7488638" y="5547256"/>
                <a:ext cx="219960" cy="219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0DD38C5-E467-C3C7-E385-405A34C517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70638" y="5529256"/>
                  <a:ext cx="255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88E0106-C9AF-AB5A-6E48-85397718106A}"/>
                    </a:ext>
                  </a:extLst>
                </p14:cNvPr>
                <p14:cNvContentPartPr/>
                <p14:nvPr/>
              </p14:nvContentPartPr>
              <p14:xfrm>
                <a:off x="7545158" y="5563096"/>
                <a:ext cx="149760" cy="111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88E0106-C9AF-AB5A-6E48-8539771810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27518" y="5545456"/>
                  <a:ext cx="1854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1132D26A-3F44-8BA3-8DF2-458966704067}"/>
                  </a:ext>
                </a:extLst>
              </p14:cNvPr>
              <p14:cNvContentPartPr/>
              <p14:nvPr/>
            </p14:nvContentPartPr>
            <p14:xfrm>
              <a:off x="6895358" y="5417656"/>
              <a:ext cx="222840" cy="126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1132D26A-3F44-8BA3-8DF2-45896670406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877358" y="5400016"/>
                <a:ext cx="258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6A356FD-AB33-D854-6494-D8E3860C3E7D}"/>
                  </a:ext>
                </a:extLst>
              </p14:cNvPr>
              <p14:cNvContentPartPr/>
              <p14:nvPr/>
            </p14:nvContentPartPr>
            <p14:xfrm>
              <a:off x="9808118" y="1546216"/>
              <a:ext cx="99000" cy="266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6A356FD-AB33-D854-6494-D8E3860C3E7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90118" y="1528216"/>
                <a:ext cx="1346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15FF330-0AB5-52F9-BA3E-15DFF5A285AC}"/>
                  </a:ext>
                </a:extLst>
              </p14:cNvPr>
              <p14:cNvContentPartPr/>
              <p14:nvPr/>
            </p14:nvContentPartPr>
            <p14:xfrm>
              <a:off x="9804158" y="1604536"/>
              <a:ext cx="131760" cy="655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15FF330-0AB5-52F9-BA3E-15DFF5A285A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786158" y="1586896"/>
                <a:ext cx="167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24EF904-62A4-B70A-6C20-8DF223DA2484}"/>
                  </a:ext>
                </a:extLst>
              </p14:cNvPr>
              <p14:cNvContentPartPr/>
              <p14:nvPr/>
            </p14:nvContentPartPr>
            <p14:xfrm>
              <a:off x="9335798" y="1590496"/>
              <a:ext cx="335520" cy="4849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24EF904-62A4-B70A-6C20-8DF223DA248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318158" y="1572496"/>
                <a:ext cx="3711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7FE018D-5A37-B9A9-68E2-253EA5352AE7}"/>
                  </a:ext>
                </a:extLst>
              </p14:cNvPr>
              <p14:cNvContentPartPr/>
              <p14:nvPr/>
            </p14:nvContentPartPr>
            <p14:xfrm>
              <a:off x="8912438" y="1683016"/>
              <a:ext cx="123120" cy="208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7FE018D-5A37-B9A9-68E2-253EA5352AE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94438" y="1665376"/>
                <a:ext cx="158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63E6908-137C-3D25-F5EF-1EC827346A93}"/>
                  </a:ext>
                </a:extLst>
              </p14:cNvPr>
              <p14:cNvContentPartPr/>
              <p14:nvPr/>
            </p14:nvContentPartPr>
            <p14:xfrm>
              <a:off x="9025118" y="1756816"/>
              <a:ext cx="84600" cy="1152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63E6908-137C-3D25-F5EF-1EC827346A9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007478" y="1739176"/>
                <a:ext cx="120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2983652-B4AE-5B46-7E88-DDD11613398B}"/>
                  </a:ext>
                </a:extLst>
              </p14:cNvPr>
              <p14:cNvContentPartPr/>
              <p14:nvPr/>
            </p14:nvContentPartPr>
            <p14:xfrm>
              <a:off x="9185678" y="1661056"/>
              <a:ext cx="96120" cy="228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2983652-B4AE-5B46-7E88-DDD11613398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68038" y="1643056"/>
                <a:ext cx="131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E80A32F-3C60-805F-BF88-47A9E3888F24}"/>
                  </a:ext>
                </a:extLst>
              </p14:cNvPr>
              <p14:cNvContentPartPr/>
              <p14:nvPr/>
            </p14:nvContentPartPr>
            <p14:xfrm>
              <a:off x="9146078" y="1649536"/>
              <a:ext cx="194040" cy="1864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E80A32F-3C60-805F-BF88-47A9E3888F2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28438" y="1631536"/>
                <a:ext cx="229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6110812-40AB-27E8-C752-525A7DFC2242}"/>
                  </a:ext>
                </a:extLst>
              </p14:cNvPr>
              <p14:cNvContentPartPr/>
              <p14:nvPr/>
            </p14:nvContentPartPr>
            <p14:xfrm>
              <a:off x="9255518" y="1738096"/>
              <a:ext cx="148320" cy="280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6110812-40AB-27E8-C752-525A7DFC224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237878" y="1720456"/>
                <a:ext cx="183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F5845C22-0B19-281E-75DD-F46FCD416D88}"/>
                  </a:ext>
                </a:extLst>
              </p14:cNvPr>
              <p14:cNvContentPartPr/>
              <p14:nvPr/>
            </p14:nvContentPartPr>
            <p14:xfrm>
              <a:off x="9880478" y="1609216"/>
              <a:ext cx="227880" cy="39564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F5845C22-0B19-281E-75DD-F46FCD416D8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862478" y="1591216"/>
                <a:ext cx="263520" cy="4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2C794E7E-16D7-2F53-6CEA-B6F08BD54466}"/>
              </a:ext>
            </a:extLst>
          </p:cNvPr>
          <p:cNvGrpSpPr/>
          <p:nvPr/>
        </p:nvGrpSpPr>
        <p:grpSpPr>
          <a:xfrm>
            <a:off x="5115158" y="2478616"/>
            <a:ext cx="1779840" cy="1620720"/>
            <a:chOff x="5115158" y="2478616"/>
            <a:chExt cx="1779840" cy="16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AFAACF3-A3D3-CE7C-0D99-84396A2B12FB}"/>
                    </a:ext>
                  </a:extLst>
                </p14:cNvPr>
                <p14:cNvContentPartPr/>
                <p14:nvPr/>
              </p14:nvContentPartPr>
              <p14:xfrm>
                <a:off x="5115158" y="2681296"/>
                <a:ext cx="1779840" cy="14180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AFAACF3-A3D3-CE7C-0D99-84396A2B12F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97158" y="2663656"/>
                  <a:ext cx="181548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5C8B4FF-ACE8-8049-C2E5-EF373594F465}"/>
                    </a:ext>
                  </a:extLst>
                </p14:cNvPr>
                <p14:cNvContentPartPr/>
                <p14:nvPr/>
              </p14:nvContentPartPr>
              <p14:xfrm>
                <a:off x="5517998" y="2599576"/>
                <a:ext cx="70920" cy="316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5C8B4FF-ACE8-8049-C2E5-EF373594F4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99998" y="2581936"/>
                  <a:ext cx="106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8A1C72C-A559-377B-E6E3-5E29B906931F}"/>
                    </a:ext>
                  </a:extLst>
                </p14:cNvPr>
                <p14:cNvContentPartPr/>
                <p14:nvPr/>
              </p14:nvContentPartPr>
              <p14:xfrm>
                <a:off x="5524118" y="2647816"/>
                <a:ext cx="90360" cy="60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8A1C72C-A559-377B-E6E3-5E29B906931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06478" y="2630176"/>
                  <a:ext cx="126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35E41FA-883A-9040-A0E6-63558B5C6D1E}"/>
                    </a:ext>
                  </a:extLst>
                </p14:cNvPr>
                <p14:cNvContentPartPr/>
                <p14:nvPr/>
              </p14:nvContentPartPr>
              <p14:xfrm>
                <a:off x="5626718" y="2521816"/>
                <a:ext cx="88200" cy="957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35E41FA-883A-9040-A0E6-63558B5C6D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09078" y="2504176"/>
                  <a:ext cx="123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20DE9194-685A-6D78-8B2E-94C9478F2CF2}"/>
                    </a:ext>
                  </a:extLst>
                </p14:cNvPr>
                <p14:cNvContentPartPr/>
                <p14:nvPr/>
              </p14:nvContentPartPr>
              <p14:xfrm>
                <a:off x="5605118" y="2634856"/>
                <a:ext cx="136080" cy="1396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20DE9194-685A-6D78-8B2E-94C9478F2C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87118" y="2617216"/>
                  <a:ext cx="171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96E2FB0-F93E-FEC6-BFA1-A312DC8785C5}"/>
                    </a:ext>
                  </a:extLst>
                </p14:cNvPr>
                <p14:cNvContentPartPr/>
                <p14:nvPr/>
              </p14:nvContentPartPr>
              <p14:xfrm>
                <a:off x="5609078" y="2478616"/>
                <a:ext cx="1440" cy="8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96E2FB0-F93E-FEC6-BFA1-A312DC8785C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91078" y="2460976"/>
                  <a:ext cx="37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6FF4224-6CA2-7CB8-7FCC-513FC5A7E67B}"/>
                    </a:ext>
                  </a:extLst>
                </p14:cNvPr>
                <p14:cNvContentPartPr/>
                <p14:nvPr/>
              </p14:nvContentPartPr>
              <p14:xfrm>
                <a:off x="5737958" y="2527576"/>
                <a:ext cx="6840" cy="3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6FF4224-6CA2-7CB8-7FCC-513FC5A7E6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19958" y="2509576"/>
                  <a:ext cx="424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B6A00F0-9C04-539B-DEA9-9DF24137CFF2}"/>
                  </a:ext>
                </a:extLst>
              </p14:cNvPr>
              <p14:cNvContentPartPr/>
              <p14:nvPr/>
            </p14:nvContentPartPr>
            <p14:xfrm>
              <a:off x="7248878" y="2701456"/>
              <a:ext cx="2160" cy="72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B6A00F0-9C04-539B-DEA9-9DF24137CFF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230878" y="2683816"/>
                <a:ext cx="378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6796449D-DC4D-9419-B7F9-7F027C2ABB14}"/>
              </a:ext>
            </a:extLst>
          </p:cNvPr>
          <p:cNvGrpSpPr/>
          <p:nvPr/>
        </p:nvGrpSpPr>
        <p:grpSpPr>
          <a:xfrm>
            <a:off x="6803198" y="2633056"/>
            <a:ext cx="76680" cy="115560"/>
            <a:chOff x="6803198" y="2633056"/>
            <a:chExt cx="766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AFFEBD8C-ACF5-8E29-2820-0F56F1358992}"/>
                    </a:ext>
                  </a:extLst>
                </p14:cNvPr>
                <p14:cNvContentPartPr/>
                <p14:nvPr/>
              </p14:nvContentPartPr>
              <p14:xfrm>
                <a:off x="6825518" y="2633056"/>
                <a:ext cx="54360" cy="212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AFFEBD8C-ACF5-8E29-2820-0F56F13589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07518" y="2615416"/>
                  <a:ext cx="90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2FEA802-F747-219A-4743-8AEB73CCE121}"/>
                    </a:ext>
                  </a:extLst>
                </p14:cNvPr>
                <p14:cNvContentPartPr/>
                <p14:nvPr/>
              </p14:nvContentPartPr>
              <p14:xfrm>
                <a:off x="6803198" y="2735296"/>
                <a:ext cx="59400" cy="133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2FEA802-F747-219A-4743-8AEB73CCE1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85198" y="2717656"/>
                  <a:ext cx="950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C65F501-7F97-63E2-26DB-2F5774941CFD}"/>
              </a:ext>
            </a:extLst>
          </p:cNvPr>
          <p:cNvGrpSpPr/>
          <p:nvPr/>
        </p:nvGrpSpPr>
        <p:grpSpPr>
          <a:xfrm>
            <a:off x="7684838" y="2144176"/>
            <a:ext cx="4006080" cy="2107440"/>
            <a:chOff x="7684838" y="2144176"/>
            <a:chExt cx="4006080" cy="21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44C7C61-45B8-F4C1-2E7B-B20EADC7B135}"/>
                    </a:ext>
                  </a:extLst>
                </p14:cNvPr>
                <p14:cNvContentPartPr/>
                <p14:nvPr/>
              </p14:nvContentPartPr>
              <p14:xfrm>
                <a:off x="10076678" y="2180896"/>
                <a:ext cx="189720" cy="2502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44C7C61-45B8-F4C1-2E7B-B20EADC7B13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58678" y="2163256"/>
                  <a:ext cx="225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7197A8A-421C-5B4E-5CB6-127B956F7485}"/>
                    </a:ext>
                  </a:extLst>
                </p14:cNvPr>
                <p14:cNvContentPartPr/>
                <p14:nvPr/>
              </p14:nvContentPartPr>
              <p14:xfrm>
                <a:off x="10310678" y="2144176"/>
                <a:ext cx="172440" cy="1771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7197A8A-421C-5B4E-5CB6-127B956F748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92678" y="2126536"/>
                  <a:ext cx="20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B1D8C62-C9D3-2877-FD2A-0B769ADD99C2}"/>
                    </a:ext>
                  </a:extLst>
                </p14:cNvPr>
                <p14:cNvContentPartPr/>
                <p14:nvPr/>
              </p14:nvContentPartPr>
              <p14:xfrm>
                <a:off x="10167038" y="2536216"/>
                <a:ext cx="227520" cy="478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B1D8C62-C9D3-2877-FD2A-0B769ADD99C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49038" y="2518216"/>
                  <a:ext cx="2631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F8F9DBE-B851-87B2-9A13-3CC5F9F7369D}"/>
                    </a:ext>
                  </a:extLst>
                </p14:cNvPr>
                <p14:cNvContentPartPr/>
                <p14:nvPr/>
              </p14:nvContentPartPr>
              <p14:xfrm>
                <a:off x="10021238" y="3130216"/>
                <a:ext cx="167760" cy="2030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F8F9DBE-B851-87B2-9A13-3CC5F9F736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03238" y="3112216"/>
                  <a:ext cx="20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C50261D-34C1-8208-B323-95557B17870B}"/>
                    </a:ext>
                  </a:extLst>
                </p14:cNvPr>
                <p14:cNvContentPartPr/>
                <p14:nvPr/>
              </p14:nvContentPartPr>
              <p14:xfrm>
                <a:off x="10084238" y="3197536"/>
                <a:ext cx="74520" cy="2124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C50261D-34C1-8208-B323-95557B1787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066238" y="3179536"/>
                  <a:ext cx="110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4724A5D-8D80-B0D2-E5AE-4C46C31FB08A}"/>
                    </a:ext>
                  </a:extLst>
                </p14:cNvPr>
                <p14:cNvContentPartPr/>
                <p14:nvPr/>
              </p14:nvContentPartPr>
              <p14:xfrm>
                <a:off x="10253798" y="3225976"/>
                <a:ext cx="127800" cy="1342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4724A5D-8D80-B0D2-E5AE-4C46C31FB0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236158" y="3207976"/>
                  <a:ext cx="163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A0DD858-F50B-D1F6-5779-A792B99F333D}"/>
                    </a:ext>
                  </a:extLst>
                </p14:cNvPr>
                <p14:cNvContentPartPr/>
                <p14:nvPr/>
              </p14:nvContentPartPr>
              <p14:xfrm>
                <a:off x="10408958" y="2516056"/>
                <a:ext cx="323280" cy="522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A0DD858-F50B-D1F6-5779-A792B99F33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91318" y="2498416"/>
                  <a:ext cx="358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82253F9-2A70-0AFD-148D-EDAE38B81986}"/>
                    </a:ext>
                  </a:extLst>
                </p14:cNvPr>
                <p14:cNvContentPartPr/>
                <p14:nvPr/>
              </p14:nvContentPartPr>
              <p14:xfrm>
                <a:off x="10769678" y="3171256"/>
                <a:ext cx="144000" cy="2487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82253F9-2A70-0AFD-148D-EDAE38B819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752038" y="3153256"/>
                  <a:ext cx="179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0B01B3F-2A97-1FF6-672E-0CA1143BE942}"/>
                    </a:ext>
                  </a:extLst>
                </p14:cNvPr>
                <p14:cNvContentPartPr/>
                <p14:nvPr/>
              </p14:nvContentPartPr>
              <p14:xfrm>
                <a:off x="10985678" y="3246136"/>
                <a:ext cx="173520" cy="1461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0B01B3F-2A97-1FF6-672E-0CA1143BE94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967678" y="3228136"/>
                  <a:ext cx="209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AAE14A70-9837-A5F6-28E8-FE60C794DF44}"/>
                    </a:ext>
                  </a:extLst>
                </p14:cNvPr>
                <p14:cNvContentPartPr/>
                <p14:nvPr/>
              </p14:nvContentPartPr>
              <p14:xfrm>
                <a:off x="8873558" y="2311936"/>
                <a:ext cx="140400" cy="2325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AAE14A70-9837-A5F6-28E8-FE60C794DF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55558" y="2293936"/>
                  <a:ext cx="176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0D512CE-1FE3-56DF-3130-9D45BE714CBE}"/>
                    </a:ext>
                  </a:extLst>
                </p14:cNvPr>
                <p14:cNvContentPartPr/>
                <p14:nvPr/>
              </p14:nvContentPartPr>
              <p14:xfrm>
                <a:off x="9141758" y="2355136"/>
                <a:ext cx="145440" cy="1458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0D512CE-1FE3-56DF-3130-9D45BE714CB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24118" y="2337496"/>
                  <a:ext cx="181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BBB8C0E-6264-0C70-229C-B739154195B7}"/>
                    </a:ext>
                  </a:extLst>
                </p14:cNvPr>
                <p14:cNvContentPartPr/>
                <p14:nvPr/>
              </p14:nvContentPartPr>
              <p14:xfrm>
                <a:off x="9132398" y="2684896"/>
                <a:ext cx="173880" cy="3211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BBB8C0E-6264-0C70-229C-B739154195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14758" y="2666896"/>
                  <a:ext cx="2095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19AA7FB-96C3-E8B6-B2CA-3E4DF6E604DA}"/>
                    </a:ext>
                  </a:extLst>
                </p14:cNvPr>
                <p14:cNvContentPartPr/>
                <p14:nvPr/>
              </p14:nvContentPartPr>
              <p14:xfrm>
                <a:off x="9162638" y="3329296"/>
                <a:ext cx="186120" cy="1929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19AA7FB-96C3-E8B6-B2CA-3E4DF6E604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44998" y="3311656"/>
                  <a:ext cx="221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8636C0E-4605-D3BD-C7BC-18EEF7456DC8}"/>
                    </a:ext>
                  </a:extLst>
                </p14:cNvPr>
                <p14:cNvContentPartPr/>
                <p14:nvPr/>
              </p14:nvContentPartPr>
              <p14:xfrm>
                <a:off x="9284318" y="3415336"/>
                <a:ext cx="157320" cy="741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8636C0E-4605-D3BD-C7BC-18EEF7456D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66318" y="3397336"/>
                  <a:ext cx="192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4CFB404-1B6D-1064-0983-9D0037AB5E08}"/>
                    </a:ext>
                  </a:extLst>
                </p14:cNvPr>
                <p14:cNvContentPartPr/>
                <p14:nvPr/>
              </p14:nvContentPartPr>
              <p14:xfrm>
                <a:off x="9497438" y="3270976"/>
                <a:ext cx="152280" cy="1684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4CFB404-1B6D-1064-0983-9D0037AB5E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79438" y="3253336"/>
                  <a:ext cx="187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851EC111-3457-F636-8649-1263F58505A3}"/>
                    </a:ext>
                  </a:extLst>
                </p14:cNvPr>
                <p14:cNvContentPartPr/>
                <p14:nvPr/>
              </p14:nvContentPartPr>
              <p14:xfrm>
                <a:off x="8348318" y="2625136"/>
                <a:ext cx="2787840" cy="22680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851EC111-3457-F636-8649-1263F58505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0318" y="2607496"/>
                  <a:ext cx="2823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0F1BF2B-7494-0100-6B74-98DB6491E4F5}"/>
                    </a:ext>
                  </a:extLst>
                </p14:cNvPr>
                <p14:cNvContentPartPr/>
                <p14:nvPr/>
              </p14:nvContentPartPr>
              <p14:xfrm>
                <a:off x="8309798" y="3493456"/>
                <a:ext cx="2434680" cy="7581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0F1BF2B-7494-0100-6B74-98DB6491E4F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92158" y="3475816"/>
                  <a:ext cx="24703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45C3EAA-E7E4-93E0-957E-3AA45F2B131F}"/>
                    </a:ext>
                  </a:extLst>
                </p14:cNvPr>
                <p14:cNvContentPartPr/>
                <p14:nvPr/>
              </p14:nvContentPartPr>
              <p14:xfrm>
                <a:off x="7949798" y="3346936"/>
                <a:ext cx="282240" cy="43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45C3EAA-E7E4-93E0-957E-3AA45F2B13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31798" y="3329296"/>
                  <a:ext cx="317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A666E50-A8ED-9041-263B-7C9B89FAEA74}"/>
                    </a:ext>
                  </a:extLst>
                </p14:cNvPr>
                <p14:cNvContentPartPr/>
                <p14:nvPr/>
              </p14:nvContentPartPr>
              <p14:xfrm>
                <a:off x="8216918" y="3289696"/>
                <a:ext cx="108360" cy="2520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A666E50-A8ED-9041-263B-7C9B89FAEA7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98918" y="3272056"/>
                  <a:ext cx="144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9C99DF6-35AF-747C-A3A0-1BA917D17D2F}"/>
                    </a:ext>
                  </a:extLst>
                </p14:cNvPr>
                <p14:cNvContentPartPr/>
                <p14:nvPr/>
              </p14:nvContentPartPr>
              <p14:xfrm>
                <a:off x="9465758" y="3653296"/>
                <a:ext cx="5400" cy="36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9C99DF6-35AF-747C-A3A0-1BA917D17D2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48118" y="3635296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FB5B8E4-4248-9D94-B1EE-8E84625B1D55}"/>
                    </a:ext>
                  </a:extLst>
                </p14:cNvPr>
                <p14:cNvContentPartPr/>
                <p14:nvPr/>
              </p14:nvContentPartPr>
              <p14:xfrm>
                <a:off x="9447758" y="3639616"/>
                <a:ext cx="23760" cy="172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FB5B8E4-4248-9D94-B1EE-8E84625B1D5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29758" y="3621616"/>
                  <a:ext cx="59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F62BC7F-DA79-93E9-9250-DDA27A2FE8F8}"/>
                    </a:ext>
                  </a:extLst>
                </p14:cNvPr>
                <p14:cNvContentPartPr/>
                <p14:nvPr/>
              </p14:nvContentPartPr>
              <p14:xfrm>
                <a:off x="9450638" y="3639616"/>
                <a:ext cx="11160" cy="61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F62BC7F-DA79-93E9-9250-DDA27A2FE8F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32998" y="3621616"/>
                  <a:ext cx="4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26601F94-5AC5-275D-842C-406639731E5F}"/>
                    </a:ext>
                  </a:extLst>
                </p14:cNvPr>
                <p14:cNvContentPartPr/>
                <p14:nvPr/>
              </p14:nvContentPartPr>
              <p14:xfrm>
                <a:off x="9367478" y="3630976"/>
                <a:ext cx="360" cy="3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26601F94-5AC5-275D-842C-406639731E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9478" y="36133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4929E42-B229-5780-2AF6-5002E6E65A99}"/>
                    </a:ext>
                  </a:extLst>
                </p14:cNvPr>
                <p14:cNvContentPartPr/>
                <p14:nvPr/>
              </p14:nvContentPartPr>
              <p14:xfrm>
                <a:off x="9418238" y="3635656"/>
                <a:ext cx="360" cy="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4929E42-B229-5780-2AF6-5002E6E65A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00598" y="36176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21A05EB-230B-AE1F-D5D3-561E6FE342D3}"/>
                    </a:ext>
                  </a:extLst>
                </p14:cNvPr>
                <p14:cNvContentPartPr/>
                <p14:nvPr/>
              </p14:nvContentPartPr>
              <p14:xfrm>
                <a:off x="7694198" y="3867136"/>
                <a:ext cx="136800" cy="237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521A05EB-230B-AE1F-D5D3-561E6FE342D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76198" y="3849136"/>
                  <a:ext cx="172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8149F29-5F7D-1C71-0535-7304AD3729C3}"/>
                    </a:ext>
                  </a:extLst>
                </p14:cNvPr>
                <p14:cNvContentPartPr/>
                <p14:nvPr/>
              </p14:nvContentPartPr>
              <p14:xfrm>
                <a:off x="7684838" y="3984856"/>
                <a:ext cx="221400" cy="360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8149F29-5F7D-1C71-0535-7304AD3729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67198" y="3966856"/>
                  <a:ext cx="257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EC38C80-8C18-9AEC-0636-CB2576769223}"/>
                    </a:ext>
                  </a:extLst>
                </p14:cNvPr>
                <p14:cNvContentPartPr/>
                <p14:nvPr/>
              </p14:nvContentPartPr>
              <p14:xfrm>
                <a:off x="8643158" y="2748616"/>
                <a:ext cx="345600" cy="4420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EC38C80-8C18-9AEC-0636-CB25767692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25518" y="2730616"/>
                  <a:ext cx="381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F110D5F-6B25-C83C-3E4F-FC894C32E55E}"/>
                    </a:ext>
                  </a:extLst>
                </p14:cNvPr>
                <p14:cNvContentPartPr/>
                <p14:nvPr/>
              </p14:nvContentPartPr>
              <p14:xfrm>
                <a:off x="8450558" y="3350536"/>
                <a:ext cx="120600" cy="2527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F110D5F-6B25-C83C-3E4F-FC894C32E55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32558" y="3332536"/>
                  <a:ext cx="156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0EC862E-5B5D-42CA-2086-DEF4E3F8EA07}"/>
                    </a:ext>
                  </a:extLst>
                </p14:cNvPr>
                <p14:cNvContentPartPr/>
                <p14:nvPr/>
              </p14:nvContentPartPr>
              <p14:xfrm>
                <a:off x="8431478" y="3519736"/>
                <a:ext cx="142920" cy="10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0EC862E-5B5D-42CA-2086-DEF4E3F8EA0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413838" y="3501736"/>
                  <a:ext cx="17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9D270918-D072-1D33-BD1B-DDE9EFB5AB3E}"/>
                    </a:ext>
                  </a:extLst>
                </p14:cNvPr>
                <p14:cNvContentPartPr/>
                <p14:nvPr/>
              </p14:nvContentPartPr>
              <p14:xfrm>
                <a:off x="8642438" y="3465736"/>
                <a:ext cx="143640" cy="1364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9D270918-D072-1D33-BD1B-DDE9EFB5AB3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24798" y="3447736"/>
                  <a:ext cx="179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3664E9F-D7BB-B1C5-0665-9C874248604F}"/>
                    </a:ext>
                  </a:extLst>
                </p14:cNvPr>
                <p14:cNvContentPartPr/>
                <p14:nvPr/>
              </p14:nvContentPartPr>
              <p14:xfrm>
                <a:off x="9115838" y="2691736"/>
                <a:ext cx="169920" cy="2890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3664E9F-D7BB-B1C5-0665-9C874248604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98198" y="2673736"/>
                  <a:ext cx="205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7FDFE28B-FA15-6EF1-D4D1-C210F8FA7E79}"/>
                    </a:ext>
                  </a:extLst>
                </p14:cNvPr>
                <p14:cNvContentPartPr/>
                <p14:nvPr/>
              </p14:nvContentPartPr>
              <p14:xfrm>
                <a:off x="9184238" y="2887576"/>
                <a:ext cx="160560" cy="2444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7FDFE28B-FA15-6EF1-D4D1-C210F8FA7E7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66598" y="2869936"/>
                  <a:ext cx="196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A78CFBD-DDE3-8DB1-BE7D-D4DF95C42FA7}"/>
                    </a:ext>
                  </a:extLst>
                </p14:cNvPr>
                <p14:cNvContentPartPr/>
                <p14:nvPr/>
              </p14:nvContentPartPr>
              <p14:xfrm>
                <a:off x="9212678" y="3022216"/>
                <a:ext cx="238680" cy="3416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A78CFBD-DDE3-8DB1-BE7D-D4DF95C42F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95038" y="3004216"/>
                  <a:ext cx="274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2957035-6C6E-9234-3E3C-2AC35E983AAB}"/>
                    </a:ext>
                  </a:extLst>
                </p14:cNvPr>
                <p14:cNvContentPartPr/>
                <p14:nvPr/>
              </p14:nvContentPartPr>
              <p14:xfrm>
                <a:off x="9230318" y="3204016"/>
                <a:ext cx="405720" cy="4352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2957035-6C6E-9234-3E3C-2AC35E983A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12318" y="3186016"/>
                  <a:ext cx="4413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0E816C80-90C4-6F53-C542-FBEA2FE316F7}"/>
                    </a:ext>
                  </a:extLst>
                </p14:cNvPr>
                <p14:cNvContentPartPr/>
                <p14:nvPr/>
              </p14:nvContentPartPr>
              <p14:xfrm>
                <a:off x="10693718" y="3042736"/>
                <a:ext cx="524160" cy="515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0E816C80-90C4-6F53-C542-FBEA2FE316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76078" y="3025096"/>
                  <a:ext cx="55980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56536523-F07A-DB8E-71A2-FAB9F2393551}"/>
                    </a:ext>
                  </a:extLst>
                </p14:cNvPr>
                <p14:cNvContentPartPr/>
                <p14:nvPr/>
              </p14:nvContentPartPr>
              <p14:xfrm>
                <a:off x="11315078" y="3280696"/>
                <a:ext cx="185040" cy="2782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56536523-F07A-DB8E-71A2-FAB9F239355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297078" y="3263056"/>
                  <a:ext cx="22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DC82F16-9195-F3BF-B98B-90B123B9F1ED}"/>
                    </a:ext>
                  </a:extLst>
                </p14:cNvPr>
                <p14:cNvContentPartPr/>
                <p14:nvPr/>
              </p14:nvContentPartPr>
              <p14:xfrm>
                <a:off x="11309318" y="3389056"/>
                <a:ext cx="191160" cy="2559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DC82F16-9195-F3BF-B98B-90B123B9F1E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291318" y="3371416"/>
                  <a:ext cx="226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D6756BF-156E-8DFE-19AC-E55EFB8CC778}"/>
                    </a:ext>
                  </a:extLst>
                </p14:cNvPr>
                <p14:cNvContentPartPr/>
                <p14:nvPr/>
              </p14:nvContentPartPr>
              <p14:xfrm>
                <a:off x="11560598" y="3421456"/>
                <a:ext cx="130320" cy="180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D6756BF-156E-8DFE-19AC-E55EFB8CC77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42598" y="3403816"/>
                  <a:ext cx="165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48AD378C-0B54-ABC9-E2F0-48C0BEEBF54D}"/>
                    </a:ext>
                  </a:extLst>
                </p14:cNvPr>
                <p14:cNvContentPartPr/>
                <p14:nvPr/>
              </p14:nvContentPartPr>
              <p14:xfrm>
                <a:off x="10071278" y="3051736"/>
                <a:ext cx="420120" cy="4467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48AD378C-0B54-ABC9-E2F0-48C0BEEBF54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53638" y="3034096"/>
                  <a:ext cx="4557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B985D9-49A2-2460-C677-93936E474922}"/>
                    </a:ext>
                  </a:extLst>
                </p14:cNvPr>
                <p14:cNvContentPartPr/>
                <p14:nvPr/>
              </p14:nvContentPartPr>
              <p14:xfrm>
                <a:off x="10164158" y="3553936"/>
                <a:ext cx="191880" cy="271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9B985D9-49A2-2460-C677-93936E47492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46518" y="3535936"/>
                  <a:ext cx="227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D5B4019-875E-3383-BD96-71C55FF65E27}"/>
                    </a:ext>
                  </a:extLst>
                </p14:cNvPr>
                <p14:cNvContentPartPr/>
                <p14:nvPr/>
              </p14:nvContentPartPr>
              <p14:xfrm>
                <a:off x="10451798" y="3637816"/>
                <a:ext cx="123840" cy="1879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D5B4019-875E-3383-BD96-71C55FF65E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34158" y="3620176"/>
                  <a:ext cx="159480" cy="22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77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FDBF-C2B8-70C0-372D-545AB846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Problem Solving - II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233217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D36C6-D719-D7F6-7559-5DE1866A4756}"/>
              </a:ext>
            </a:extLst>
          </p:cNvPr>
          <p:cNvSpPr txBox="1"/>
          <p:nvPr/>
        </p:nvSpPr>
        <p:spPr>
          <a:xfrm>
            <a:off x="968952" y="463095"/>
            <a:ext cx="6094268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Level min: [7 Marks]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Given a binary tree, find the smallest value in each level.</a:t>
            </a:r>
            <a:endParaRPr lang="en-US" dirty="0"/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 Input: [You can use dictionary here]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4 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/  \    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 2    9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/   /  \  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7    3    -5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 Output:   4 2 -5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Explanation: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are 3 levels in the tree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0: {4}, min= 4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1: {2, 9}, min= 2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2: {7, 3, -5},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-5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8913DC-F2A9-725D-6519-54FC73D39888}"/>
              </a:ext>
            </a:extLst>
          </p:cNvPr>
          <p:cNvGrpSpPr/>
          <p:nvPr/>
        </p:nvGrpSpPr>
        <p:grpSpPr>
          <a:xfrm>
            <a:off x="793718" y="3478336"/>
            <a:ext cx="1869120" cy="478440"/>
            <a:chOff x="793718" y="3478336"/>
            <a:chExt cx="186912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D11199-483E-F9EB-AA54-DB1B80DDB6FD}"/>
                    </a:ext>
                  </a:extLst>
                </p14:cNvPr>
                <p14:cNvContentPartPr/>
                <p14:nvPr/>
              </p14:nvContentPartPr>
              <p14:xfrm>
                <a:off x="885518" y="3544216"/>
                <a:ext cx="40680" cy="39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D11199-483E-F9EB-AA54-DB1B80DDB6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518" y="3526216"/>
                  <a:ext cx="76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59A809-D63A-3C5A-674F-71E56D7A918F}"/>
                    </a:ext>
                  </a:extLst>
                </p14:cNvPr>
                <p14:cNvContentPartPr/>
                <p14:nvPr/>
              </p14:nvContentPartPr>
              <p14:xfrm>
                <a:off x="793718" y="3478336"/>
                <a:ext cx="1869120" cy="47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59A809-D63A-3C5A-674F-71E56D7A91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718" y="3460696"/>
                  <a:ext cx="19047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636A56-3874-94C3-D4DE-E18CBBD12B44}"/>
              </a:ext>
            </a:extLst>
          </p:cNvPr>
          <p:cNvGrpSpPr/>
          <p:nvPr/>
        </p:nvGrpSpPr>
        <p:grpSpPr>
          <a:xfrm>
            <a:off x="2581838" y="2685616"/>
            <a:ext cx="926280" cy="292680"/>
            <a:chOff x="2581838" y="2685616"/>
            <a:chExt cx="9262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1E76E6-E859-4D76-B5CF-14E17F638F00}"/>
                    </a:ext>
                  </a:extLst>
                </p14:cNvPr>
                <p14:cNvContentPartPr/>
                <p14:nvPr/>
              </p14:nvContentPartPr>
              <p14:xfrm>
                <a:off x="2581838" y="2834296"/>
                <a:ext cx="335160" cy="1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1E76E6-E859-4D76-B5CF-14E17F638F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3838" y="2816296"/>
                  <a:ext cx="370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7FB6C7-2D30-32E0-18E1-EC86B79BAAFB}"/>
                    </a:ext>
                  </a:extLst>
                </p14:cNvPr>
                <p14:cNvContentPartPr/>
                <p14:nvPr/>
              </p14:nvContentPartPr>
              <p14:xfrm>
                <a:off x="3189158" y="2685616"/>
                <a:ext cx="318960" cy="29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7FB6C7-2D30-32E0-18E1-EC86B79BAA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1518" y="2667976"/>
                  <a:ext cx="35460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FCC798-93D0-08A5-3A33-82571694AA03}"/>
                  </a:ext>
                </a:extLst>
              </p14:cNvPr>
              <p14:cNvContentPartPr/>
              <p14:nvPr/>
            </p14:nvContentPartPr>
            <p14:xfrm>
              <a:off x="2789918" y="3612256"/>
              <a:ext cx="273600" cy="2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FCC798-93D0-08A5-3A33-82571694AA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1918" y="3594616"/>
                <a:ext cx="3092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BB6195-39BC-AD05-A638-DCE5033D7DBA}"/>
              </a:ext>
            </a:extLst>
          </p:cNvPr>
          <p:cNvGrpSpPr/>
          <p:nvPr/>
        </p:nvGrpSpPr>
        <p:grpSpPr>
          <a:xfrm>
            <a:off x="3749678" y="3486256"/>
            <a:ext cx="425520" cy="232560"/>
            <a:chOff x="3749678" y="3486256"/>
            <a:chExt cx="42552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5BC896-4485-E9EF-C128-46DBE2F04602}"/>
                    </a:ext>
                  </a:extLst>
                </p14:cNvPr>
                <p14:cNvContentPartPr/>
                <p14:nvPr/>
              </p14:nvContentPartPr>
              <p14:xfrm>
                <a:off x="3749678" y="3597496"/>
                <a:ext cx="15480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5BC896-4485-E9EF-C128-46DBE2F046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2038" y="3579856"/>
                  <a:ext cx="190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309E2D-D151-EBB4-3DF6-D296CF6EF53F}"/>
                    </a:ext>
                  </a:extLst>
                </p14:cNvPr>
                <p14:cNvContentPartPr/>
                <p14:nvPr/>
              </p14:nvContentPartPr>
              <p14:xfrm>
                <a:off x="4042358" y="3486256"/>
                <a:ext cx="132840" cy="23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309E2D-D151-EBB4-3DF6-D296CF6EF5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4358" y="3468256"/>
                  <a:ext cx="1684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C81963-F171-C43C-46ED-430F997EE38B}"/>
              </a:ext>
            </a:extLst>
          </p:cNvPr>
          <p:cNvGrpSpPr/>
          <p:nvPr/>
        </p:nvGrpSpPr>
        <p:grpSpPr>
          <a:xfrm>
            <a:off x="747638" y="2026096"/>
            <a:ext cx="1526400" cy="405360"/>
            <a:chOff x="747638" y="2026096"/>
            <a:chExt cx="15264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A2821E-CBA1-8E7D-75B0-8A533C981F96}"/>
                    </a:ext>
                  </a:extLst>
                </p14:cNvPr>
                <p14:cNvContentPartPr/>
                <p14:nvPr/>
              </p14:nvContentPartPr>
              <p14:xfrm>
                <a:off x="1366838" y="2093056"/>
                <a:ext cx="27720" cy="33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A2821E-CBA1-8E7D-75B0-8A533C981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9198" y="2075416"/>
                  <a:ext cx="63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1E1A14-5E13-1EEF-FE3B-E388307DDE8D}"/>
                    </a:ext>
                  </a:extLst>
                </p14:cNvPr>
                <p14:cNvContentPartPr/>
                <p14:nvPr/>
              </p14:nvContentPartPr>
              <p14:xfrm>
                <a:off x="1299518" y="2026096"/>
                <a:ext cx="974520" cy="37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1E1A14-5E13-1EEF-FE3B-E388307DDE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1878" y="2008456"/>
                  <a:ext cx="1010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C9291C-5E3D-A639-9FA8-2D877CBC6942}"/>
                    </a:ext>
                  </a:extLst>
                </p14:cNvPr>
                <p14:cNvContentPartPr/>
                <p14:nvPr/>
              </p14:nvContentPartPr>
              <p14:xfrm>
                <a:off x="747638" y="2297536"/>
                <a:ext cx="212040" cy="2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C9291C-5E3D-A639-9FA8-2D877CBC69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9998" y="2279536"/>
                  <a:ext cx="247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EB4F44-C5CA-3031-DC2F-4EF3BD979E25}"/>
                    </a:ext>
                  </a:extLst>
                </p14:cNvPr>
                <p14:cNvContentPartPr/>
                <p14:nvPr/>
              </p14:nvContentPartPr>
              <p14:xfrm>
                <a:off x="930518" y="2221576"/>
                <a:ext cx="143640" cy="18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EB4F44-C5CA-3031-DC2F-4EF3BD979E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2518" y="2203576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B96F78-71B7-CAF8-0761-045ACE86FD44}"/>
              </a:ext>
            </a:extLst>
          </p:cNvPr>
          <p:cNvGrpSpPr/>
          <p:nvPr/>
        </p:nvGrpSpPr>
        <p:grpSpPr>
          <a:xfrm>
            <a:off x="530918" y="2776336"/>
            <a:ext cx="2053440" cy="375840"/>
            <a:chOff x="530918" y="2776336"/>
            <a:chExt cx="20534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ADB973-9E63-0F2D-6349-A1B349E5ADD3}"/>
                    </a:ext>
                  </a:extLst>
                </p14:cNvPr>
                <p14:cNvContentPartPr/>
                <p14:nvPr/>
              </p14:nvContentPartPr>
              <p14:xfrm>
                <a:off x="1146158" y="2800816"/>
                <a:ext cx="23400" cy="30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ADB973-9E63-0F2D-6349-A1B349E5AD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8158" y="2782816"/>
                  <a:ext cx="59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088BC8-7FF0-5E1C-9602-48B4949D2145}"/>
                    </a:ext>
                  </a:extLst>
                </p14:cNvPr>
                <p14:cNvContentPartPr/>
                <p14:nvPr/>
              </p14:nvContentPartPr>
              <p14:xfrm>
                <a:off x="1031318" y="2776336"/>
                <a:ext cx="1383480" cy="37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088BC8-7FF0-5E1C-9602-48B4949D21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3678" y="2758336"/>
                  <a:ext cx="1419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F0C40D-E45C-BA33-5938-09B5BDEBF2C7}"/>
                    </a:ext>
                  </a:extLst>
                </p14:cNvPr>
                <p14:cNvContentPartPr/>
                <p14:nvPr/>
              </p14:nvContentPartPr>
              <p14:xfrm>
                <a:off x="530918" y="2991976"/>
                <a:ext cx="261720" cy="2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F0C40D-E45C-BA33-5938-09B5BDEBF2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278" y="2974336"/>
                  <a:ext cx="297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E6519D-C969-86C7-80DA-80D365540CD5}"/>
                    </a:ext>
                  </a:extLst>
                </p14:cNvPr>
                <p14:cNvContentPartPr/>
                <p14:nvPr/>
              </p14:nvContentPartPr>
              <p14:xfrm>
                <a:off x="801278" y="2844016"/>
                <a:ext cx="104760" cy="300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E6519D-C969-86C7-80DA-80D365540C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638" y="2826016"/>
                  <a:ext cx="140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415A0A-8EB6-4569-5E78-61D39F0786AA}"/>
                    </a:ext>
                  </a:extLst>
                </p14:cNvPr>
                <p14:cNvContentPartPr/>
                <p14:nvPr/>
              </p14:nvContentPartPr>
              <p14:xfrm>
                <a:off x="1632158" y="2994856"/>
                <a:ext cx="10080" cy="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415A0A-8EB6-4569-5E78-61D39F0786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14518" y="297721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362EAD-BB37-323E-74AD-50E8B4A5F877}"/>
                    </a:ext>
                  </a:extLst>
                </p14:cNvPr>
                <p14:cNvContentPartPr/>
                <p14:nvPr/>
              </p14:nvContentPartPr>
              <p14:xfrm>
                <a:off x="1691918" y="2998456"/>
                <a:ext cx="21240" cy="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362EAD-BB37-323E-74AD-50E8B4A5F8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3918" y="2980456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FF0A3A-6272-C73E-FAB7-9241A6930B88}"/>
                    </a:ext>
                  </a:extLst>
                </p14:cNvPr>
                <p14:cNvContentPartPr/>
                <p14:nvPr/>
              </p14:nvContentPartPr>
              <p14:xfrm>
                <a:off x="1755638" y="2981176"/>
                <a:ext cx="26640" cy="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FF0A3A-6272-C73E-FAB7-9241A6930B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7638" y="2963536"/>
                  <a:ext cx="62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C22321-842F-254C-AF14-1A44D5503E95}"/>
                    </a:ext>
                  </a:extLst>
                </p14:cNvPr>
                <p14:cNvContentPartPr/>
                <p14:nvPr/>
              </p14:nvContentPartPr>
              <p14:xfrm>
                <a:off x="1835198" y="2984056"/>
                <a:ext cx="15480" cy="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C22321-842F-254C-AF14-1A44D5503E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7198" y="2966416"/>
                  <a:ext cx="5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FD77B3-3E3C-C1D5-E9DB-AB9558F7A049}"/>
                    </a:ext>
                  </a:extLst>
                </p14:cNvPr>
                <p14:cNvContentPartPr/>
                <p14:nvPr/>
              </p14:nvContentPartPr>
              <p14:xfrm>
                <a:off x="1879118" y="298909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FD77B3-3E3C-C1D5-E9DB-AB9558F7A0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61478" y="29714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09B69D-4418-696F-8882-C3C4BD1E4571}"/>
                    </a:ext>
                  </a:extLst>
                </p14:cNvPr>
                <p14:cNvContentPartPr/>
                <p14:nvPr/>
              </p14:nvContentPartPr>
              <p14:xfrm>
                <a:off x="1476998" y="3013216"/>
                <a:ext cx="6120" cy="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09B69D-4418-696F-8882-C3C4BD1E45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9358" y="2995216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C325E0-40EF-A108-F535-9B6603753D40}"/>
                    </a:ext>
                  </a:extLst>
                </p14:cNvPr>
                <p14:cNvContentPartPr/>
                <p14:nvPr/>
              </p14:nvContentPartPr>
              <p14:xfrm>
                <a:off x="1691918" y="3021136"/>
                <a:ext cx="9000" cy="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C325E0-40EF-A108-F535-9B6603753D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73918" y="3003136"/>
                  <a:ext cx="44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42A22A-189A-3534-F190-9964624ED296}"/>
                    </a:ext>
                  </a:extLst>
                </p14:cNvPr>
                <p14:cNvContentPartPr/>
                <p14:nvPr/>
              </p14:nvContentPartPr>
              <p14:xfrm>
                <a:off x="1865438" y="3012496"/>
                <a:ext cx="20520" cy="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42A22A-189A-3534-F190-9964624ED2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7798" y="2994856"/>
                  <a:ext cx="56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B66B60-1B6B-F137-C56B-5DDEA346D547}"/>
                    </a:ext>
                  </a:extLst>
                </p14:cNvPr>
                <p14:cNvContentPartPr/>
                <p14:nvPr/>
              </p14:nvContentPartPr>
              <p14:xfrm>
                <a:off x="2135798" y="2979736"/>
                <a:ext cx="9000" cy="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B66B60-1B6B-F137-C56B-5DDEA346D5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8158" y="2961736"/>
                  <a:ext cx="44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1CDDE5-ECB7-B5F9-78B6-FCB942FC9422}"/>
                    </a:ext>
                  </a:extLst>
                </p14:cNvPr>
                <p14:cNvContentPartPr/>
                <p14:nvPr/>
              </p14:nvContentPartPr>
              <p14:xfrm>
                <a:off x="2303918" y="2955616"/>
                <a:ext cx="234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1CDDE5-ECB7-B5F9-78B6-FCB942FC94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5918" y="2937976"/>
                  <a:ext cx="5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1BA2B8-1C74-0828-0117-3A460103193E}"/>
                    </a:ext>
                  </a:extLst>
                </p14:cNvPr>
                <p14:cNvContentPartPr/>
                <p14:nvPr/>
              </p14:nvContentPartPr>
              <p14:xfrm>
                <a:off x="2583998" y="2916016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1BA2B8-1C74-0828-0117-3A46010319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6358" y="28980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388489-B071-8CD1-2DF7-8F986FF7DC8A}"/>
              </a:ext>
            </a:extLst>
          </p:cNvPr>
          <p:cNvGrpSpPr/>
          <p:nvPr/>
        </p:nvGrpSpPr>
        <p:grpSpPr>
          <a:xfrm>
            <a:off x="4612598" y="1793176"/>
            <a:ext cx="4410000" cy="3522600"/>
            <a:chOff x="4612598" y="1793176"/>
            <a:chExt cx="4410000" cy="35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16E284-791B-C08E-2445-2E03F8B6C765}"/>
                    </a:ext>
                  </a:extLst>
                </p14:cNvPr>
                <p14:cNvContentPartPr/>
                <p14:nvPr/>
              </p14:nvContentPartPr>
              <p14:xfrm>
                <a:off x="5713838" y="4200496"/>
                <a:ext cx="369000" cy="51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16E284-791B-C08E-2445-2E03F8B6C7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95838" y="4182856"/>
                  <a:ext cx="404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727C596-6D08-C98D-EE2C-E295D0B72C2A}"/>
                    </a:ext>
                  </a:extLst>
                </p14:cNvPr>
                <p14:cNvContentPartPr/>
                <p14:nvPr/>
              </p14:nvContentPartPr>
              <p14:xfrm>
                <a:off x="5512598" y="4871536"/>
                <a:ext cx="124200" cy="36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727C596-6D08-C98D-EE2C-E295D0B72C2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94958" y="4853536"/>
                  <a:ext cx="159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858EFA-02C0-8CA2-6A32-77CB65151A1F}"/>
                    </a:ext>
                  </a:extLst>
                </p14:cNvPr>
                <p14:cNvContentPartPr/>
                <p14:nvPr/>
              </p14:nvContentPartPr>
              <p14:xfrm>
                <a:off x="5474438" y="5056936"/>
                <a:ext cx="364680" cy="9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858EFA-02C0-8CA2-6A32-77CB65151A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56438" y="5038936"/>
                  <a:ext cx="400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96468A-EAA1-D2E1-685B-7374EFE1C58F}"/>
                    </a:ext>
                  </a:extLst>
                </p14:cNvPr>
                <p14:cNvContentPartPr/>
                <p14:nvPr/>
              </p14:nvContentPartPr>
              <p14:xfrm>
                <a:off x="6977798" y="5004376"/>
                <a:ext cx="115920" cy="21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96468A-EAA1-D2E1-685B-7374EFE1C58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60158" y="4986376"/>
                  <a:ext cx="151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86D0BD-3BC2-20A6-86D8-9397BCF93509}"/>
                    </a:ext>
                  </a:extLst>
                </p14:cNvPr>
                <p14:cNvContentPartPr/>
                <p14:nvPr/>
              </p14:nvContentPartPr>
              <p14:xfrm>
                <a:off x="7764758" y="3515056"/>
                <a:ext cx="235800" cy="508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86D0BD-3BC2-20A6-86D8-9397BCF935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47118" y="3497056"/>
                  <a:ext cx="2714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6CF174-3131-C3BD-874B-74700AEF2020}"/>
                    </a:ext>
                  </a:extLst>
                </p14:cNvPr>
                <p14:cNvContentPartPr/>
                <p14:nvPr/>
              </p14:nvContentPartPr>
              <p14:xfrm>
                <a:off x="7207118" y="4163056"/>
                <a:ext cx="351720" cy="605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6CF174-3131-C3BD-874B-74700AEF20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89478" y="4145416"/>
                  <a:ext cx="3873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FF2759-E60C-855B-D812-38DCE82FF24F}"/>
                    </a:ext>
                  </a:extLst>
                </p14:cNvPr>
                <p14:cNvContentPartPr/>
                <p14:nvPr/>
              </p14:nvContentPartPr>
              <p14:xfrm>
                <a:off x="7632278" y="4069456"/>
                <a:ext cx="433440" cy="69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FF2759-E60C-855B-D812-38DCE82FF24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14638" y="4051816"/>
                  <a:ext cx="46908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D7C4B5-93AD-D682-F7C4-705400996A58}"/>
                    </a:ext>
                  </a:extLst>
                </p14:cNvPr>
                <p14:cNvContentPartPr/>
                <p14:nvPr/>
              </p14:nvContentPartPr>
              <p14:xfrm>
                <a:off x="8066078" y="5220736"/>
                <a:ext cx="28044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D7C4B5-93AD-D682-F7C4-705400996A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48078" y="5202736"/>
                  <a:ext cx="316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7CF6C7-7226-FC17-1DE2-EA5432D3B0AC}"/>
                    </a:ext>
                  </a:extLst>
                </p14:cNvPr>
                <p14:cNvContentPartPr/>
                <p14:nvPr/>
              </p14:nvContentPartPr>
              <p14:xfrm>
                <a:off x="8438318" y="5000776"/>
                <a:ext cx="272880" cy="31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7CF6C7-7226-FC17-1DE2-EA5432D3B0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0318" y="4983136"/>
                  <a:ext cx="308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E8A144-F75C-4103-021A-16BA8C1446ED}"/>
                    </a:ext>
                  </a:extLst>
                </p14:cNvPr>
                <p14:cNvContentPartPr/>
                <p14:nvPr/>
              </p14:nvContentPartPr>
              <p14:xfrm>
                <a:off x="7073918" y="1793176"/>
                <a:ext cx="289800" cy="36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E8A144-F75C-4103-021A-16BA8C1446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56278" y="1775536"/>
                  <a:ext cx="3254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1A823E-88D9-2561-0862-72776D059BC9}"/>
                    </a:ext>
                  </a:extLst>
                </p14:cNvPr>
                <p14:cNvContentPartPr/>
                <p14:nvPr/>
              </p14:nvContentPartPr>
              <p14:xfrm>
                <a:off x="7189838" y="2045536"/>
                <a:ext cx="102240" cy="201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1A823E-88D9-2561-0862-72776D059B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72198" y="2027536"/>
                  <a:ext cx="137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062D60-A224-EBE8-E63D-3EC6BDDE6451}"/>
                    </a:ext>
                  </a:extLst>
                </p14:cNvPr>
                <p14:cNvContentPartPr/>
                <p14:nvPr/>
              </p14:nvContentPartPr>
              <p14:xfrm>
                <a:off x="6603038" y="2628736"/>
                <a:ext cx="272520" cy="508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062D60-A224-EBE8-E63D-3EC6BDDE645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85398" y="2610736"/>
                  <a:ext cx="3081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D42213-0A50-2290-4B14-554DD3623C2C}"/>
                    </a:ext>
                  </a:extLst>
                </p14:cNvPr>
                <p14:cNvContentPartPr/>
                <p14:nvPr/>
              </p14:nvContentPartPr>
              <p14:xfrm>
                <a:off x="6937838" y="2572576"/>
                <a:ext cx="569520" cy="64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D42213-0A50-2290-4B14-554DD3623C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19838" y="2554576"/>
                  <a:ext cx="60516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5716E3-B6D2-6058-FC56-16E427AE9211}"/>
                    </a:ext>
                  </a:extLst>
                </p14:cNvPr>
                <p14:cNvContentPartPr/>
                <p14:nvPr/>
              </p14:nvContentPartPr>
              <p14:xfrm>
                <a:off x="6339878" y="3504976"/>
                <a:ext cx="499320" cy="29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5716E3-B6D2-6058-FC56-16E427AE92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21878" y="3487336"/>
                  <a:ext cx="534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854956-65D0-CA49-975A-EB372B4B3979}"/>
                    </a:ext>
                  </a:extLst>
                </p14:cNvPr>
                <p14:cNvContentPartPr/>
                <p14:nvPr/>
              </p14:nvContentPartPr>
              <p14:xfrm>
                <a:off x="6305318" y="2448736"/>
                <a:ext cx="45720" cy="64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854956-65D0-CA49-975A-EB372B4B397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87318" y="2430736"/>
                  <a:ext cx="81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B66900-5B12-B8CC-8F6C-92320A40D68E}"/>
                    </a:ext>
                  </a:extLst>
                </p14:cNvPr>
                <p14:cNvContentPartPr/>
                <p14:nvPr/>
              </p14:nvContentPartPr>
              <p14:xfrm>
                <a:off x="6156278" y="2590576"/>
                <a:ext cx="87480" cy="15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B66900-5B12-B8CC-8F6C-92320A40D68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38278" y="2572936"/>
                  <a:ext cx="123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A9EDD6-F248-7EBD-90DF-45E29BDD0C18}"/>
                    </a:ext>
                  </a:extLst>
                </p14:cNvPr>
                <p14:cNvContentPartPr/>
                <p14:nvPr/>
              </p14:nvContentPartPr>
              <p14:xfrm>
                <a:off x="5921918" y="2840056"/>
                <a:ext cx="165240" cy="21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A9EDD6-F248-7EBD-90DF-45E29BDD0C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03918" y="2822056"/>
                  <a:ext cx="200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E827F1-3075-6956-209A-CD4938E4E368}"/>
                    </a:ext>
                  </a:extLst>
                </p14:cNvPr>
                <p14:cNvContentPartPr/>
                <p14:nvPr/>
              </p14:nvContentPartPr>
              <p14:xfrm>
                <a:off x="5676038" y="3152896"/>
                <a:ext cx="165240" cy="15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E827F1-3075-6956-209A-CD4938E4E3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58038" y="3134896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7ED9BB-AEB9-3415-0B00-8B9606A1C05E}"/>
                    </a:ext>
                  </a:extLst>
                </p14:cNvPr>
                <p14:cNvContentPartPr/>
                <p14:nvPr/>
              </p14:nvContentPartPr>
              <p14:xfrm>
                <a:off x="5570558" y="3180256"/>
                <a:ext cx="84240" cy="29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7ED9BB-AEB9-3415-0B00-8B9606A1C05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52558" y="3162256"/>
                  <a:ext cx="119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907BD7-8590-9214-69D3-45B28930B69E}"/>
                    </a:ext>
                  </a:extLst>
                </p14:cNvPr>
                <p14:cNvContentPartPr/>
                <p14:nvPr/>
              </p14:nvContentPartPr>
              <p14:xfrm>
                <a:off x="6790598" y="3648616"/>
                <a:ext cx="43920" cy="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907BD7-8590-9214-69D3-45B28930B6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72598" y="3630976"/>
                  <a:ext cx="79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AE798B-EEB7-CFBC-D662-D730092DCECD}"/>
                    </a:ext>
                  </a:extLst>
                </p14:cNvPr>
                <p14:cNvContentPartPr/>
                <p14:nvPr/>
              </p14:nvContentPartPr>
              <p14:xfrm>
                <a:off x="6918398" y="3666976"/>
                <a:ext cx="286920" cy="33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AE798B-EEB7-CFBC-D662-D730092DCE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00398" y="3648976"/>
                  <a:ext cx="322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8DB7BC-18BE-84BA-69C8-EC99765475A5}"/>
                    </a:ext>
                  </a:extLst>
                </p14:cNvPr>
                <p14:cNvContentPartPr/>
                <p14:nvPr/>
              </p14:nvContentPartPr>
              <p14:xfrm>
                <a:off x="7216118" y="3650416"/>
                <a:ext cx="88200" cy="12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8DB7BC-18BE-84BA-69C8-EC99765475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98478" y="3632416"/>
                  <a:ext cx="123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06394B-1AE9-993C-48F4-EF45401645C0}"/>
                    </a:ext>
                  </a:extLst>
                </p14:cNvPr>
                <p14:cNvContentPartPr/>
                <p14:nvPr/>
              </p14:nvContentPartPr>
              <p14:xfrm>
                <a:off x="6955478" y="3402736"/>
                <a:ext cx="145440" cy="159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06394B-1AE9-993C-48F4-EF45401645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37838" y="3384736"/>
                  <a:ext cx="181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0ABB1D-FBDC-2F6E-69A7-B74D2EE41CF1}"/>
                    </a:ext>
                  </a:extLst>
                </p14:cNvPr>
                <p14:cNvContentPartPr/>
                <p14:nvPr/>
              </p14:nvContentPartPr>
              <p14:xfrm>
                <a:off x="5716358" y="3664816"/>
                <a:ext cx="79200" cy="5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0ABB1D-FBDC-2F6E-69A7-B74D2EE41C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98718" y="3647176"/>
                  <a:ext cx="114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8D95DE-40D1-3C3B-444A-8CB813950C27}"/>
                    </a:ext>
                  </a:extLst>
                </p14:cNvPr>
                <p14:cNvContentPartPr/>
                <p14:nvPr/>
              </p14:nvContentPartPr>
              <p14:xfrm>
                <a:off x="5655878" y="2279896"/>
                <a:ext cx="1229400" cy="14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8D95DE-40D1-3C3B-444A-8CB813950C2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38238" y="2262256"/>
                  <a:ext cx="1265040" cy="14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B45B66-281E-9778-5FAD-ECA8911CFD6F}"/>
                    </a:ext>
                  </a:extLst>
                </p14:cNvPr>
                <p14:cNvContentPartPr/>
                <p14:nvPr/>
              </p14:nvContentPartPr>
              <p14:xfrm>
                <a:off x="6480638" y="3993496"/>
                <a:ext cx="106560" cy="1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B45B66-281E-9778-5FAD-ECA8911CFD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62638" y="3975496"/>
                  <a:ext cx="142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0AA0B97-EC56-DAD7-93F6-2605353B5B8B}"/>
                    </a:ext>
                  </a:extLst>
                </p14:cNvPr>
                <p14:cNvContentPartPr/>
                <p14:nvPr/>
              </p14:nvContentPartPr>
              <p14:xfrm>
                <a:off x="6462638" y="4082776"/>
                <a:ext cx="136080" cy="30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0AA0B97-EC56-DAD7-93F6-2605353B5B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44998" y="4064776"/>
                  <a:ext cx="171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655CD2-A86F-48C6-0ADB-716B35E14B34}"/>
                    </a:ext>
                  </a:extLst>
                </p14:cNvPr>
                <p14:cNvContentPartPr/>
                <p14:nvPr/>
              </p14:nvContentPartPr>
              <p14:xfrm>
                <a:off x="8114318" y="4137496"/>
                <a:ext cx="3960" cy="1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655CD2-A86F-48C6-0ADB-716B35E14B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96318" y="4119856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C55167-7840-3DFB-1C9C-CBAD7AEA0C6C}"/>
                    </a:ext>
                  </a:extLst>
                </p14:cNvPr>
                <p14:cNvContentPartPr/>
                <p14:nvPr/>
              </p14:nvContentPartPr>
              <p14:xfrm>
                <a:off x="8105678" y="4138576"/>
                <a:ext cx="122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C55167-7840-3DFB-1C9C-CBAD7AEA0C6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87678" y="4120936"/>
                  <a:ext cx="47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5167B7-1646-8593-C94A-F081BDAC9794}"/>
                    </a:ext>
                  </a:extLst>
                </p14:cNvPr>
                <p14:cNvContentPartPr/>
                <p14:nvPr/>
              </p14:nvContentPartPr>
              <p14:xfrm>
                <a:off x="8087678" y="4155136"/>
                <a:ext cx="23760" cy="55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5167B7-1646-8593-C94A-F081BDAC97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70038" y="4137496"/>
                  <a:ext cx="59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58C168-34F2-6E1A-19EC-0CFD06D43BCD}"/>
                    </a:ext>
                  </a:extLst>
                </p14:cNvPr>
                <p14:cNvContentPartPr/>
                <p14:nvPr/>
              </p14:nvContentPartPr>
              <p14:xfrm>
                <a:off x="4762718" y="3894136"/>
                <a:ext cx="833760" cy="1045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58C168-34F2-6E1A-19EC-0CFD06D43B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45078" y="3876136"/>
                  <a:ext cx="86940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1FAE25-3105-FFD0-1104-20FEDCC6BE3A}"/>
                    </a:ext>
                  </a:extLst>
                </p14:cNvPr>
                <p14:cNvContentPartPr/>
                <p14:nvPr/>
              </p14:nvContentPartPr>
              <p14:xfrm>
                <a:off x="4612598" y="4392736"/>
                <a:ext cx="50040" cy="16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1FAE25-3105-FFD0-1104-20FEDCC6BE3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94598" y="4374736"/>
                  <a:ext cx="85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D682E0-C02B-2B0C-D5D4-EF9905DFDBC7}"/>
                    </a:ext>
                  </a:extLst>
                </p14:cNvPr>
                <p14:cNvContentPartPr/>
                <p14:nvPr/>
              </p14:nvContentPartPr>
              <p14:xfrm>
                <a:off x="4657958" y="4054696"/>
                <a:ext cx="46080" cy="186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D682E0-C02B-2B0C-D5D4-EF9905DFDBC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39958" y="4036696"/>
                  <a:ext cx="81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A39E5A-EDF0-447A-4083-365DEE725FAB}"/>
                    </a:ext>
                  </a:extLst>
                </p14:cNvPr>
                <p14:cNvContentPartPr/>
                <p14:nvPr/>
              </p14:nvContentPartPr>
              <p14:xfrm>
                <a:off x="4843358" y="2804056"/>
                <a:ext cx="634680" cy="908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A39E5A-EDF0-447A-4083-365DEE725FA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5718" y="2786416"/>
                  <a:ext cx="67032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902004-D5E5-7D0C-48D6-8E2F388E2E66}"/>
                    </a:ext>
                  </a:extLst>
                </p14:cNvPr>
                <p14:cNvContentPartPr/>
                <p14:nvPr/>
              </p14:nvContentPartPr>
              <p14:xfrm>
                <a:off x="5665598" y="2319136"/>
                <a:ext cx="782640" cy="30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902004-D5E5-7D0C-48D6-8E2F388E2E6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47958" y="2301136"/>
                  <a:ext cx="818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F0246F-BDEE-AB3C-6ED4-1E2093B565E7}"/>
                    </a:ext>
                  </a:extLst>
                </p14:cNvPr>
                <p14:cNvContentPartPr/>
                <p14:nvPr/>
              </p14:nvContentPartPr>
              <p14:xfrm>
                <a:off x="6603758" y="2246416"/>
                <a:ext cx="173880" cy="1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F0246F-BDEE-AB3C-6ED4-1E2093B565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85758" y="2228776"/>
                  <a:ext cx="209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7738A4-CBB6-9C9B-56F5-9DCF9A778B8A}"/>
                    </a:ext>
                  </a:extLst>
                </p14:cNvPr>
                <p14:cNvContentPartPr/>
                <p14:nvPr/>
              </p14:nvContentPartPr>
              <p14:xfrm>
                <a:off x="6921638" y="2224096"/>
                <a:ext cx="40320" cy="13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7738A4-CBB6-9C9B-56F5-9DCF9A778B8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03998" y="2206456"/>
                  <a:ext cx="7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063FFF-1A14-74DE-299D-9F67ADBD7E7A}"/>
                    </a:ext>
                  </a:extLst>
                </p14:cNvPr>
                <p14:cNvContentPartPr/>
                <p14:nvPr/>
              </p14:nvContentPartPr>
              <p14:xfrm>
                <a:off x="7917038" y="2771656"/>
                <a:ext cx="20880" cy="48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063FFF-1A14-74DE-299D-9F67ADBD7E7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99398" y="2754016"/>
                  <a:ext cx="56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9F9906-98F5-EB59-E427-24A5B9303EA3}"/>
                    </a:ext>
                  </a:extLst>
                </p14:cNvPr>
                <p14:cNvContentPartPr/>
                <p14:nvPr/>
              </p14:nvContentPartPr>
              <p14:xfrm>
                <a:off x="7989758" y="2946616"/>
                <a:ext cx="191880" cy="29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9F9906-98F5-EB59-E427-24A5B9303E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72118" y="2928976"/>
                  <a:ext cx="227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8C6DAC-0D89-9D7C-F146-9A749EBD7D95}"/>
                    </a:ext>
                  </a:extLst>
                </p14:cNvPr>
                <p14:cNvContentPartPr/>
                <p14:nvPr/>
              </p14:nvContentPartPr>
              <p14:xfrm>
                <a:off x="8232758" y="3341896"/>
                <a:ext cx="74880" cy="175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8C6DAC-0D89-9D7C-F146-9A749EBD7D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15118" y="3324256"/>
                  <a:ext cx="110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C0EEDB-ACE6-BD2B-0777-71E6CF797F40}"/>
                    </a:ext>
                  </a:extLst>
                </p14:cNvPr>
                <p14:cNvContentPartPr/>
                <p14:nvPr/>
              </p14:nvContentPartPr>
              <p14:xfrm>
                <a:off x="8343998" y="3497056"/>
                <a:ext cx="71280" cy="199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C0EEDB-ACE6-BD2B-0777-71E6CF797F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25998" y="3479056"/>
                  <a:ext cx="106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74360C-EF1C-F0C3-0C87-EB7CE831804A}"/>
                    </a:ext>
                  </a:extLst>
                </p14:cNvPr>
                <p14:cNvContentPartPr/>
                <p14:nvPr/>
              </p14:nvContentPartPr>
              <p14:xfrm>
                <a:off x="8179478" y="3581656"/>
                <a:ext cx="257760" cy="173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74360C-EF1C-F0C3-0C87-EB7CE831804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61838" y="3563656"/>
                  <a:ext cx="293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E32E0B-5059-E823-3B92-69DCB7887C56}"/>
                    </a:ext>
                  </a:extLst>
                </p14:cNvPr>
                <p14:cNvContentPartPr/>
                <p14:nvPr/>
              </p14:nvContentPartPr>
              <p14:xfrm>
                <a:off x="8374958" y="3526576"/>
                <a:ext cx="101160" cy="29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E32E0B-5059-E823-3B92-69DCB7887C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56958" y="3508576"/>
                  <a:ext cx="136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E07F30-B203-9FF2-4EB7-BF6523A040AC}"/>
                    </a:ext>
                  </a:extLst>
                </p14:cNvPr>
                <p14:cNvContentPartPr/>
                <p14:nvPr/>
              </p14:nvContentPartPr>
              <p14:xfrm>
                <a:off x="7733798" y="2455936"/>
                <a:ext cx="627840" cy="1305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E07F30-B203-9FF2-4EB7-BF6523A040A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15798" y="2438296"/>
                  <a:ext cx="663480" cy="13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A6DE8F-6788-4130-C790-756164F84926}"/>
                    </a:ext>
                  </a:extLst>
                </p14:cNvPr>
                <p14:cNvContentPartPr/>
                <p14:nvPr/>
              </p14:nvContentPartPr>
              <p14:xfrm>
                <a:off x="8149238" y="3710536"/>
                <a:ext cx="325800" cy="209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A6DE8F-6788-4130-C790-756164F8492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1598" y="3692896"/>
                  <a:ext cx="361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B0103A-E1A6-EE01-3052-248197D45279}"/>
                    </a:ext>
                  </a:extLst>
                </p14:cNvPr>
                <p14:cNvContentPartPr/>
                <p14:nvPr/>
              </p14:nvContentPartPr>
              <p14:xfrm>
                <a:off x="8467118" y="3580936"/>
                <a:ext cx="82440" cy="343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B0103A-E1A6-EE01-3052-248197D4527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49478" y="3563296"/>
                  <a:ext cx="118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966703-949C-411B-CAC8-EBF1791C3A90}"/>
                    </a:ext>
                  </a:extLst>
                </p14:cNvPr>
                <p14:cNvContentPartPr/>
                <p14:nvPr/>
              </p14:nvContentPartPr>
              <p14:xfrm>
                <a:off x="8721638" y="4201936"/>
                <a:ext cx="12960" cy="2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966703-949C-411B-CAC8-EBF1791C3A9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03638" y="4183936"/>
                  <a:ext cx="48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318C1C-EC0F-A32E-9A80-7110B1FB9977}"/>
                    </a:ext>
                  </a:extLst>
                </p14:cNvPr>
                <p14:cNvContentPartPr/>
                <p14:nvPr/>
              </p14:nvContentPartPr>
              <p14:xfrm>
                <a:off x="8792558" y="4417576"/>
                <a:ext cx="92520" cy="27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318C1C-EC0F-A32E-9A80-7110B1FB99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74918" y="4399936"/>
                  <a:ext cx="128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73540F-DAA8-7B0F-1676-691701811129}"/>
                    </a:ext>
                  </a:extLst>
                </p14:cNvPr>
                <p14:cNvContentPartPr/>
                <p14:nvPr/>
              </p14:nvContentPartPr>
              <p14:xfrm>
                <a:off x="8756558" y="4668136"/>
                <a:ext cx="152280" cy="127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73540F-DAA8-7B0F-1676-6917018111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38558" y="4650136"/>
                  <a:ext cx="187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AA83BE-1EED-0167-A1C8-86751C6F440B}"/>
                    </a:ext>
                  </a:extLst>
                </p14:cNvPr>
                <p14:cNvContentPartPr/>
                <p14:nvPr/>
              </p14:nvContentPartPr>
              <p14:xfrm>
                <a:off x="8862398" y="4669576"/>
                <a:ext cx="160200" cy="199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AA83BE-1EED-0167-A1C8-86751C6F440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4758" y="4651936"/>
                  <a:ext cx="19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7893798-EE15-6A56-E82F-E28C1D58A51C}"/>
              </a:ext>
            </a:extLst>
          </p:cNvPr>
          <p:cNvGrpSpPr/>
          <p:nvPr/>
        </p:nvGrpSpPr>
        <p:grpSpPr>
          <a:xfrm>
            <a:off x="7509158" y="541096"/>
            <a:ext cx="1552680" cy="836280"/>
            <a:chOff x="7509158" y="541096"/>
            <a:chExt cx="155268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A04CE1-4D63-B5CB-E634-4BB8CEC3EA86}"/>
                    </a:ext>
                  </a:extLst>
                </p14:cNvPr>
                <p14:cNvContentPartPr/>
                <p14:nvPr/>
              </p14:nvContentPartPr>
              <p14:xfrm>
                <a:off x="7509158" y="548656"/>
                <a:ext cx="262800" cy="253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A04CE1-4D63-B5CB-E634-4BB8CEC3EA8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91158" y="530656"/>
                  <a:ext cx="298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76CF68-44A4-0561-8F6E-15DAF04A3B6B}"/>
                    </a:ext>
                  </a:extLst>
                </p14:cNvPr>
                <p14:cNvContentPartPr/>
                <p14:nvPr/>
              </p14:nvContentPartPr>
              <p14:xfrm>
                <a:off x="7847918" y="645856"/>
                <a:ext cx="188280" cy="401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76CF68-44A4-0561-8F6E-15DAF04A3B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29918" y="628216"/>
                  <a:ext cx="223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8A74DA-270A-7D6E-C994-CB6BA04123B7}"/>
                    </a:ext>
                  </a:extLst>
                </p14:cNvPr>
                <p14:cNvContentPartPr/>
                <p14:nvPr/>
              </p14:nvContentPartPr>
              <p14:xfrm>
                <a:off x="8176238" y="702376"/>
                <a:ext cx="91800" cy="17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8A74DA-270A-7D6E-C994-CB6BA04123B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58238" y="684376"/>
                  <a:ext cx="127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45FD33C-FEA3-A110-6AC5-C429970D51CF}"/>
                    </a:ext>
                  </a:extLst>
                </p14:cNvPr>
                <p14:cNvContentPartPr/>
                <p14:nvPr/>
              </p14:nvContentPartPr>
              <p14:xfrm>
                <a:off x="8416718" y="541096"/>
                <a:ext cx="177480" cy="29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45FD33C-FEA3-A110-6AC5-C429970D51C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99078" y="523096"/>
                  <a:ext cx="213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CC4BC9-DDC9-7306-C272-566FAFBD4608}"/>
                    </a:ext>
                  </a:extLst>
                </p14:cNvPr>
                <p14:cNvContentPartPr/>
                <p14:nvPr/>
              </p14:nvContentPartPr>
              <p14:xfrm>
                <a:off x="8664758" y="654496"/>
                <a:ext cx="397080" cy="453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CC4BC9-DDC9-7306-C272-566FAFBD460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47118" y="636856"/>
                  <a:ext cx="4327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D155E37-9B58-A9EC-CD52-8F24FA8BAC13}"/>
                    </a:ext>
                  </a:extLst>
                </p14:cNvPr>
                <p14:cNvContentPartPr/>
                <p14:nvPr/>
              </p14:nvContentPartPr>
              <p14:xfrm>
                <a:off x="7903358" y="1054456"/>
                <a:ext cx="79344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D155E37-9B58-A9EC-CD52-8F24FA8BAC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85358" y="1036456"/>
                  <a:ext cx="829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240F3B-A8CB-BB79-12BC-C0FCAFCF3C58}"/>
                    </a:ext>
                  </a:extLst>
                </p14:cNvPr>
                <p14:cNvContentPartPr/>
                <p14:nvPr/>
              </p14:nvContentPartPr>
              <p14:xfrm>
                <a:off x="8071838" y="1276936"/>
                <a:ext cx="642600" cy="10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240F3B-A8CB-BB79-12BC-C0FCAFCF3C5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53838" y="1259296"/>
                  <a:ext cx="67824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C7A71A-0491-8F50-3FE6-80636DA8D2E4}"/>
              </a:ext>
            </a:extLst>
          </p:cNvPr>
          <p:cNvGrpSpPr/>
          <p:nvPr/>
        </p:nvGrpSpPr>
        <p:grpSpPr>
          <a:xfrm>
            <a:off x="2275838" y="1505896"/>
            <a:ext cx="3042360" cy="897480"/>
            <a:chOff x="2275838" y="1505896"/>
            <a:chExt cx="3042360" cy="89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C5BDD7-EFE8-86AB-30B2-2D9A109D0A64}"/>
                    </a:ext>
                  </a:extLst>
                </p14:cNvPr>
                <p14:cNvContentPartPr/>
                <p14:nvPr/>
              </p14:nvContentPartPr>
              <p14:xfrm>
                <a:off x="2355038" y="2168656"/>
                <a:ext cx="285120" cy="12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C5BDD7-EFE8-86AB-30B2-2D9A109D0A6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337038" y="2150656"/>
                  <a:ext cx="320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F6A312-5A6B-37C0-ACE1-FA62FC641FBF}"/>
                    </a:ext>
                  </a:extLst>
                </p14:cNvPr>
                <p14:cNvContentPartPr/>
                <p14:nvPr/>
              </p14:nvContentPartPr>
              <p14:xfrm>
                <a:off x="2962718" y="2084056"/>
                <a:ext cx="204840" cy="17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F6A312-5A6B-37C0-ACE1-FA62FC641F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45078" y="2066056"/>
                  <a:ext cx="240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4A5B8F-A8D3-58BB-C8A5-7D01F2291140}"/>
                    </a:ext>
                  </a:extLst>
                </p14:cNvPr>
                <p14:cNvContentPartPr/>
                <p14:nvPr/>
              </p14:nvContentPartPr>
              <p14:xfrm>
                <a:off x="3057398" y="2130496"/>
                <a:ext cx="16920" cy="27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4A5B8F-A8D3-58BB-C8A5-7D01F22911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39398" y="2112856"/>
                  <a:ext cx="52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330BEB-2CA8-5062-F8C5-C6A6CC6694F4}"/>
                    </a:ext>
                  </a:extLst>
                </p14:cNvPr>
                <p14:cNvContentPartPr/>
                <p14:nvPr/>
              </p14:nvContentPartPr>
              <p14:xfrm>
                <a:off x="2275838" y="1505896"/>
                <a:ext cx="3042360" cy="62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330BEB-2CA8-5062-F8C5-C6A6CC6694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57838" y="1487896"/>
                  <a:ext cx="3078000" cy="65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3F09C5-0318-AF2C-E8B6-CCCA51FE490A}"/>
              </a:ext>
            </a:extLst>
          </p:cNvPr>
          <p:cNvGrpSpPr/>
          <p:nvPr/>
        </p:nvGrpSpPr>
        <p:grpSpPr>
          <a:xfrm>
            <a:off x="8903798" y="1657096"/>
            <a:ext cx="469800" cy="491040"/>
            <a:chOff x="8903798" y="1657096"/>
            <a:chExt cx="4698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7B69941-16DC-1628-E301-3FD837C3E49E}"/>
                    </a:ext>
                  </a:extLst>
                </p14:cNvPr>
                <p14:cNvContentPartPr/>
                <p14:nvPr/>
              </p14:nvContentPartPr>
              <p14:xfrm>
                <a:off x="8903798" y="1657096"/>
                <a:ext cx="162000" cy="302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7B69941-16DC-1628-E301-3FD837C3E4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86158" y="1639096"/>
                  <a:ext cx="197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005D6F-133E-C351-A38E-F714744371CF}"/>
                    </a:ext>
                  </a:extLst>
                </p14:cNvPr>
                <p14:cNvContentPartPr/>
                <p14:nvPr/>
              </p14:nvContentPartPr>
              <p14:xfrm>
                <a:off x="9216278" y="1981816"/>
                <a:ext cx="157320" cy="166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005D6F-133E-C351-A38E-F714744371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98278" y="1963816"/>
                  <a:ext cx="19296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86939E-170B-EA17-765B-B9DC14BBED3B}"/>
                  </a:ext>
                </a:extLst>
              </p14:cNvPr>
              <p14:cNvContentPartPr/>
              <p14:nvPr/>
            </p14:nvContentPartPr>
            <p14:xfrm>
              <a:off x="10286558" y="1647376"/>
              <a:ext cx="67320" cy="481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86939E-170B-EA17-765B-B9DC14BBED3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268558" y="1629376"/>
                <a:ext cx="10296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94DEDAA-ADFC-CD33-AFB2-C824A415F7BA}"/>
              </a:ext>
            </a:extLst>
          </p:cNvPr>
          <p:cNvGrpSpPr/>
          <p:nvPr/>
        </p:nvGrpSpPr>
        <p:grpSpPr>
          <a:xfrm>
            <a:off x="9545318" y="1637656"/>
            <a:ext cx="476280" cy="500760"/>
            <a:chOff x="9545318" y="1637656"/>
            <a:chExt cx="4762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19A0AC-D504-4C25-B52B-2EC18EC25485}"/>
                    </a:ext>
                  </a:extLst>
                </p14:cNvPr>
                <p14:cNvContentPartPr/>
                <p14:nvPr/>
              </p14:nvContentPartPr>
              <p14:xfrm>
                <a:off x="9903878" y="1637656"/>
                <a:ext cx="117720" cy="500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19A0AC-D504-4C25-B52B-2EC18EC254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85878" y="1620016"/>
                  <a:ext cx="1533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908954-01A1-DFEA-1209-82F271604BC6}"/>
                    </a:ext>
                  </a:extLst>
                </p14:cNvPr>
                <p14:cNvContentPartPr/>
                <p14:nvPr/>
              </p14:nvContentPartPr>
              <p14:xfrm>
                <a:off x="9545318" y="1749976"/>
                <a:ext cx="142920" cy="297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908954-01A1-DFEA-1209-82F271604BC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27318" y="1732336"/>
                  <a:ext cx="178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7EB625-2843-7F2E-E9C3-4A9207BE23D4}"/>
                    </a:ext>
                  </a:extLst>
                </p14:cNvPr>
                <p14:cNvContentPartPr/>
                <p14:nvPr/>
              </p14:nvContentPartPr>
              <p14:xfrm>
                <a:off x="9770678" y="1921696"/>
                <a:ext cx="54360" cy="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7EB625-2843-7F2E-E9C3-4A9207BE23D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53038" y="190369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0BFA87-728C-00A4-BEAB-223A91411F84}"/>
                    </a:ext>
                  </a:extLst>
                </p14:cNvPr>
                <p14:cNvContentPartPr/>
                <p14:nvPr/>
              </p14:nvContentPartPr>
              <p14:xfrm>
                <a:off x="9764558" y="1998736"/>
                <a:ext cx="66960" cy="3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0BFA87-728C-00A4-BEAB-223A91411F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46558" y="1981096"/>
                  <a:ext cx="1026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A277DF6-BC48-D706-9D01-F281A1156746}"/>
              </a:ext>
            </a:extLst>
          </p:cNvPr>
          <p:cNvGrpSpPr/>
          <p:nvPr/>
        </p:nvGrpSpPr>
        <p:grpSpPr>
          <a:xfrm>
            <a:off x="7551638" y="1676176"/>
            <a:ext cx="145800" cy="232560"/>
            <a:chOff x="7551638" y="1676176"/>
            <a:chExt cx="14580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06FB6B-FC4F-C475-3BF1-BD852A5B512F}"/>
                    </a:ext>
                  </a:extLst>
                </p14:cNvPr>
                <p14:cNvContentPartPr/>
                <p14:nvPr/>
              </p14:nvContentPartPr>
              <p14:xfrm>
                <a:off x="7555598" y="1676176"/>
                <a:ext cx="141840" cy="23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06FB6B-FC4F-C475-3BF1-BD852A5B51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37598" y="1658176"/>
                  <a:ext cx="177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787640-3F20-702C-5D74-29AB90A1D648}"/>
                    </a:ext>
                  </a:extLst>
                </p14:cNvPr>
                <p14:cNvContentPartPr/>
                <p14:nvPr/>
              </p14:nvContentPartPr>
              <p14:xfrm>
                <a:off x="7551638" y="1865896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787640-3F20-702C-5D74-29AB90A1D6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3638" y="1848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D9548D-68BE-E134-3347-61E401278ECD}"/>
                  </a:ext>
                </a:extLst>
              </p14:cNvPr>
              <p14:cNvContentPartPr/>
              <p14:nvPr/>
            </p14:nvContentPartPr>
            <p14:xfrm>
              <a:off x="10520198" y="1946536"/>
              <a:ext cx="122760" cy="220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D9548D-68BE-E134-3347-61E401278E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502558" y="1928896"/>
                <a:ext cx="15840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1D8B6A-CB2D-8997-E367-F4ABA0EFFA50}"/>
              </a:ext>
            </a:extLst>
          </p:cNvPr>
          <p:cNvGrpSpPr/>
          <p:nvPr/>
        </p:nvGrpSpPr>
        <p:grpSpPr>
          <a:xfrm>
            <a:off x="10991438" y="1680496"/>
            <a:ext cx="572760" cy="379440"/>
            <a:chOff x="10991438" y="1680496"/>
            <a:chExt cx="5727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0A5CA9-D725-61AE-0BEA-B873A9D7623C}"/>
                    </a:ext>
                  </a:extLst>
                </p14:cNvPr>
                <p14:cNvContentPartPr/>
                <p14:nvPr/>
              </p14:nvContentPartPr>
              <p14:xfrm>
                <a:off x="10991438" y="1680496"/>
                <a:ext cx="41760" cy="313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0A5CA9-D725-61AE-0BEA-B873A9D762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73438" y="1662856"/>
                  <a:ext cx="77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C24A80B-22BD-250F-8283-A53D37C82DC1}"/>
                    </a:ext>
                  </a:extLst>
                </p14:cNvPr>
                <p14:cNvContentPartPr/>
                <p14:nvPr/>
              </p14:nvContentPartPr>
              <p14:xfrm>
                <a:off x="11122478" y="1840336"/>
                <a:ext cx="83160" cy="158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C24A80B-22BD-250F-8283-A53D37C82D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04838" y="1822336"/>
                  <a:ext cx="11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894E1B-2C49-1999-5C5C-D31C319DE160}"/>
                    </a:ext>
                  </a:extLst>
                </p14:cNvPr>
                <p14:cNvContentPartPr/>
                <p14:nvPr/>
              </p14:nvContentPartPr>
              <p14:xfrm>
                <a:off x="11244518" y="1893256"/>
                <a:ext cx="120240" cy="91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894E1B-2C49-1999-5C5C-D31C319DE1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6878" y="1875256"/>
                  <a:ext cx="155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037675-FC2D-B4A1-2C48-24A8DFF9A5AA}"/>
                    </a:ext>
                  </a:extLst>
                </p14:cNvPr>
                <p14:cNvContentPartPr/>
                <p14:nvPr/>
              </p14:nvContentPartPr>
              <p14:xfrm>
                <a:off x="11371598" y="1884616"/>
                <a:ext cx="126360" cy="10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037675-FC2D-B4A1-2C48-24A8DFF9A5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53958" y="1866616"/>
                  <a:ext cx="16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1346D5-293B-D95F-4506-E4F873B35ED2}"/>
                    </a:ext>
                  </a:extLst>
                </p14:cNvPr>
                <p14:cNvContentPartPr/>
                <p14:nvPr/>
              </p14:nvContentPartPr>
              <p14:xfrm>
                <a:off x="11475998" y="1751776"/>
                <a:ext cx="88200" cy="308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1346D5-293B-D95F-4506-E4F873B35E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58358" y="1733776"/>
                  <a:ext cx="1238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17CED3E-48B2-4616-7C1E-48628B2043C7}"/>
              </a:ext>
            </a:extLst>
          </p:cNvPr>
          <p:cNvGrpSpPr/>
          <p:nvPr/>
        </p:nvGrpSpPr>
        <p:grpSpPr>
          <a:xfrm>
            <a:off x="10942478" y="1003336"/>
            <a:ext cx="414360" cy="187920"/>
            <a:chOff x="10942478" y="1003336"/>
            <a:chExt cx="41436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8A9BDC-96F0-9D14-8501-760F1A400C39}"/>
                    </a:ext>
                  </a:extLst>
                </p14:cNvPr>
                <p14:cNvContentPartPr/>
                <p14:nvPr/>
              </p14:nvContentPartPr>
              <p14:xfrm>
                <a:off x="10942478" y="1021336"/>
                <a:ext cx="114840" cy="10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8A9BDC-96F0-9D14-8501-760F1A400C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24838" y="1003696"/>
                  <a:ext cx="15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974F9B9-E2BD-DC18-964C-11E598A8041A}"/>
                    </a:ext>
                  </a:extLst>
                </p14:cNvPr>
                <p14:cNvContentPartPr/>
                <p14:nvPr/>
              </p14:nvContentPartPr>
              <p14:xfrm>
                <a:off x="10959038" y="1112416"/>
                <a:ext cx="131760" cy="7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974F9B9-E2BD-DC18-964C-11E598A804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41398" y="1094416"/>
                  <a:ext cx="167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0C0C3FF-5804-E009-4737-2ED7DD23882E}"/>
                    </a:ext>
                  </a:extLst>
                </p14:cNvPr>
                <p14:cNvContentPartPr/>
                <p14:nvPr/>
              </p14:nvContentPartPr>
              <p14:xfrm>
                <a:off x="11189078" y="1003336"/>
                <a:ext cx="167760" cy="18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0C0C3FF-5804-E009-4737-2ED7DD23882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71078" y="985336"/>
                  <a:ext cx="20340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81D156B-EFD8-9B28-C202-3542604701E0}"/>
                  </a:ext>
                </a:extLst>
              </p14:cNvPr>
              <p14:cNvContentPartPr/>
              <p14:nvPr/>
            </p14:nvContentPartPr>
            <p14:xfrm>
              <a:off x="6039278" y="1994776"/>
              <a:ext cx="246960" cy="233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81D156B-EFD8-9B28-C202-3542604701E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021278" y="1976776"/>
                <a:ext cx="282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E15A118-AF79-669C-567A-7B7F1CE83D87}"/>
                  </a:ext>
                </a:extLst>
              </p14:cNvPr>
              <p14:cNvContentPartPr/>
              <p14:nvPr/>
            </p14:nvContentPartPr>
            <p14:xfrm>
              <a:off x="9337598" y="3820336"/>
              <a:ext cx="220320" cy="282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E15A118-AF79-669C-567A-7B7F1CE83D8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319958" y="3802696"/>
                <a:ext cx="25596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2A6B75E-0EEA-FF23-EB2A-86F25BC96BC8}"/>
              </a:ext>
            </a:extLst>
          </p:cNvPr>
          <p:cNvGrpSpPr/>
          <p:nvPr/>
        </p:nvGrpSpPr>
        <p:grpSpPr>
          <a:xfrm>
            <a:off x="6945758" y="1643776"/>
            <a:ext cx="831240" cy="718920"/>
            <a:chOff x="6945758" y="1643776"/>
            <a:chExt cx="83124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7F4621-2058-1AC1-3667-D6DEB693444F}"/>
                    </a:ext>
                  </a:extLst>
                </p14:cNvPr>
                <p14:cNvContentPartPr/>
                <p14:nvPr/>
              </p14:nvContentPartPr>
              <p14:xfrm>
                <a:off x="7579718" y="1648816"/>
                <a:ext cx="150480" cy="297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7F4621-2058-1AC1-3667-D6DEB69344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61718" y="1631176"/>
                  <a:ext cx="186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F51C3D-857F-5CF8-9CEF-E610774D67E8}"/>
                    </a:ext>
                  </a:extLst>
                </p14:cNvPr>
                <p14:cNvContentPartPr/>
                <p14:nvPr/>
              </p14:nvContentPartPr>
              <p14:xfrm>
                <a:off x="7574318" y="1692736"/>
                <a:ext cx="163800" cy="27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F51C3D-857F-5CF8-9CEF-E610774D67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56678" y="1674736"/>
                  <a:ext cx="199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372F1E2-22C3-01F5-6480-862139F2A43C}"/>
                    </a:ext>
                  </a:extLst>
                </p14:cNvPr>
                <p14:cNvContentPartPr/>
                <p14:nvPr/>
              </p14:nvContentPartPr>
              <p14:xfrm>
                <a:off x="7519238" y="1732336"/>
                <a:ext cx="191880" cy="278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372F1E2-22C3-01F5-6480-862139F2A4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598" y="1714336"/>
                  <a:ext cx="227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5B3D74-9799-59EF-660C-0D2F83ABC9DA}"/>
                    </a:ext>
                  </a:extLst>
                </p14:cNvPr>
                <p14:cNvContentPartPr/>
                <p14:nvPr/>
              </p14:nvContentPartPr>
              <p14:xfrm>
                <a:off x="7483958" y="1751776"/>
                <a:ext cx="234720" cy="27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5B3D74-9799-59EF-660C-0D2F83ABC9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65958" y="1733776"/>
                  <a:ext cx="270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02C20C1-C0EF-766A-0DCA-3904D57D65BF}"/>
                    </a:ext>
                  </a:extLst>
                </p14:cNvPr>
                <p14:cNvContentPartPr/>
                <p14:nvPr/>
              </p14:nvContentPartPr>
              <p14:xfrm>
                <a:off x="7540838" y="1686976"/>
                <a:ext cx="216720" cy="312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02C20C1-C0EF-766A-0DCA-3904D57D65B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22838" y="1669336"/>
                  <a:ext cx="252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4DEDA86-D6F6-296A-896C-71BF331FFD2C}"/>
                    </a:ext>
                  </a:extLst>
                </p14:cNvPr>
                <p14:cNvContentPartPr/>
                <p14:nvPr/>
              </p14:nvContentPartPr>
              <p14:xfrm>
                <a:off x="7506278" y="1711096"/>
                <a:ext cx="234720" cy="288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4DEDA86-D6F6-296A-896C-71BF331FFD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88638" y="1693456"/>
                  <a:ext cx="270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A123FCB-F593-4A2B-F6C2-A1EE9400479B}"/>
                    </a:ext>
                  </a:extLst>
                </p14:cNvPr>
                <p14:cNvContentPartPr/>
                <p14:nvPr/>
              </p14:nvContentPartPr>
              <p14:xfrm>
                <a:off x="7688438" y="1931056"/>
                <a:ext cx="88560" cy="38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A123FCB-F593-4A2B-F6C2-A1EE9400479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70798" y="1913416"/>
                  <a:ext cx="124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CAB27E6-DF29-7FE9-6D1A-0FBB777A2898}"/>
                    </a:ext>
                  </a:extLst>
                </p14:cNvPr>
                <p14:cNvContentPartPr/>
                <p14:nvPr/>
              </p14:nvContentPartPr>
              <p14:xfrm>
                <a:off x="6945758" y="1643776"/>
                <a:ext cx="653760" cy="718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CAB27E6-DF29-7FE9-6D1A-0FBB777A289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28118" y="1626136"/>
                  <a:ext cx="689400" cy="75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23234AE-A7E8-B441-D931-AA54C48E31C0}"/>
                  </a:ext>
                </a:extLst>
              </p14:cNvPr>
              <p14:cNvContentPartPr/>
              <p14:nvPr/>
            </p14:nvContentPartPr>
            <p14:xfrm>
              <a:off x="10463318" y="4609456"/>
              <a:ext cx="318240" cy="3279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23234AE-A7E8-B441-D931-AA54C48E31C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445678" y="4591816"/>
                <a:ext cx="353880" cy="36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B0219105-C804-B486-3667-85E5F7EA4B50}"/>
              </a:ext>
            </a:extLst>
          </p:cNvPr>
          <p:cNvGrpSpPr/>
          <p:nvPr/>
        </p:nvGrpSpPr>
        <p:grpSpPr>
          <a:xfrm>
            <a:off x="292958" y="5292736"/>
            <a:ext cx="799200" cy="585000"/>
            <a:chOff x="292958" y="5292736"/>
            <a:chExt cx="7992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2EB7F5B-489D-414E-02EB-F4C9DA99C9C8}"/>
                    </a:ext>
                  </a:extLst>
                </p14:cNvPr>
                <p14:cNvContentPartPr/>
                <p14:nvPr/>
              </p14:nvContentPartPr>
              <p14:xfrm>
                <a:off x="292958" y="5613136"/>
                <a:ext cx="26640" cy="164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2EB7F5B-489D-414E-02EB-F4C9DA99C9C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4958" y="5595496"/>
                  <a:ext cx="62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1B18AEC-3DE9-E9CA-3089-72AC87BEFB10}"/>
                    </a:ext>
                  </a:extLst>
                </p14:cNvPr>
                <p14:cNvContentPartPr/>
                <p14:nvPr/>
              </p14:nvContentPartPr>
              <p14:xfrm>
                <a:off x="325718" y="5431696"/>
                <a:ext cx="256320" cy="446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1B18AEC-3DE9-E9CA-3089-72AC87BEFB1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8078" y="5413696"/>
                  <a:ext cx="2919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D5C10CE-5D7A-9960-9FA5-A8064EA892FB}"/>
                    </a:ext>
                  </a:extLst>
                </p14:cNvPr>
                <p14:cNvContentPartPr/>
                <p14:nvPr/>
              </p14:nvContentPartPr>
              <p14:xfrm>
                <a:off x="646478" y="5292736"/>
                <a:ext cx="445680" cy="4071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D5C10CE-5D7A-9960-9FA5-A8064EA892F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8838" y="5275096"/>
                  <a:ext cx="48132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E0742984-B7B3-1F45-AB0A-8ABC18286B3A}"/>
              </a:ext>
            </a:extLst>
          </p:cNvPr>
          <p:cNvGrpSpPr/>
          <p:nvPr/>
        </p:nvGrpSpPr>
        <p:grpSpPr>
          <a:xfrm>
            <a:off x="1259198" y="5304256"/>
            <a:ext cx="58680" cy="151920"/>
            <a:chOff x="1259198" y="5304256"/>
            <a:chExt cx="586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D6EB17A-EC87-1B19-CAD8-0DD8D7CF434C}"/>
                    </a:ext>
                  </a:extLst>
                </p14:cNvPr>
                <p14:cNvContentPartPr/>
                <p14:nvPr/>
              </p14:nvContentPartPr>
              <p14:xfrm>
                <a:off x="1268918" y="5324056"/>
                <a:ext cx="360" cy="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D6EB17A-EC87-1B19-CAD8-0DD8D7CF43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51278" y="53060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2092A91-A2DB-54A0-31A3-07275333C922}"/>
                    </a:ext>
                  </a:extLst>
                </p14:cNvPr>
                <p14:cNvContentPartPr/>
                <p14:nvPr/>
              </p14:nvContentPartPr>
              <p14:xfrm>
                <a:off x="1259198" y="5304256"/>
                <a:ext cx="58680" cy="1519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2092A91-A2DB-54A0-31A3-07275333C9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41558" y="5286256"/>
                  <a:ext cx="943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576BF62F-F597-800B-73DF-BB8EEA29C267}"/>
                  </a:ext>
                </a:extLst>
              </p14:cNvPr>
              <p14:cNvContentPartPr/>
              <p14:nvPr/>
            </p14:nvContentPartPr>
            <p14:xfrm>
              <a:off x="7569638" y="3468976"/>
              <a:ext cx="727200" cy="7218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576BF62F-F597-800B-73DF-BB8EEA29C26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51998" y="3450976"/>
                <a:ext cx="762840" cy="75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5802134-62C7-7F10-BD64-CE383CC38A3B}"/>
              </a:ext>
            </a:extLst>
          </p:cNvPr>
          <p:cNvGrpSpPr/>
          <p:nvPr/>
        </p:nvGrpSpPr>
        <p:grpSpPr>
          <a:xfrm>
            <a:off x="159398" y="5966296"/>
            <a:ext cx="2556720" cy="821880"/>
            <a:chOff x="159398" y="5966296"/>
            <a:chExt cx="255672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36D79A1-8C55-A71B-9B15-0E5840B9A842}"/>
                    </a:ext>
                  </a:extLst>
                </p14:cNvPr>
                <p14:cNvContentPartPr/>
                <p14:nvPr/>
              </p14:nvContentPartPr>
              <p14:xfrm>
                <a:off x="159398" y="6309376"/>
                <a:ext cx="144360" cy="112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36D79A1-8C55-A71B-9B15-0E5840B9A84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1398" y="6291376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0DD1FA1-9719-2D4D-849E-9C40E23D9356}"/>
                    </a:ext>
                  </a:extLst>
                </p14:cNvPr>
                <p14:cNvContentPartPr/>
                <p14:nvPr/>
              </p14:nvContentPartPr>
              <p14:xfrm>
                <a:off x="286118" y="6250696"/>
                <a:ext cx="116640" cy="1814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0DD1FA1-9719-2D4D-849E-9C40E23D93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8478" y="6233056"/>
                  <a:ext cx="15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E6381D8-F5FE-056A-1947-87F0AED37B84}"/>
                    </a:ext>
                  </a:extLst>
                </p14:cNvPr>
                <p14:cNvContentPartPr/>
                <p14:nvPr/>
              </p14:nvContentPartPr>
              <p14:xfrm>
                <a:off x="439838" y="6220816"/>
                <a:ext cx="44640" cy="1656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E6381D8-F5FE-056A-1947-87F0AED37B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2198" y="6202816"/>
                  <a:ext cx="80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AE1A7AC-99D9-E678-C4BF-BC95E92CC9D9}"/>
                    </a:ext>
                  </a:extLst>
                </p14:cNvPr>
                <p14:cNvContentPartPr/>
                <p14:nvPr/>
              </p14:nvContentPartPr>
              <p14:xfrm>
                <a:off x="587078" y="6065296"/>
                <a:ext cx="169920" cy="316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AE1A7AC-99D9-E678-C4BF-BC95E92CC9D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9438" y="6047296"/>
                  <a:ext cx="205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D2120CA-5667-279D-BFD9-19105FC72058}"/>
                    </a:ext>
                  </a:extLst>
                </p14:cNvPr>
                <p14:cNvContentPartPr/>
                <p14:nvPr/>
              </p14:nvContentPartPr>
              <p14:xfrm>
                <a:off x="703358" y="6167536"/>
                <a:ext cx="117720" cy="97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D2120CA-5667-279D-BFD9-19105FC720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5718" y="6149536"/>
                  <a:ext cx="153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39FEA6-BA6F-C0E5-FEDF-A6ED4E0E2DD8}"/>
                    </a:ext>
                  </a:extLst>
                </p14:cNvPr>
                <p14:cNvContentPartPr/>
                <p14:nvPr/>
              </p14:nvContentPartPr>
              <p14:xfrm>
                <a:off x="851678" y="6090496"/>
                <a:ext cx="270720" cy="3146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39FEA6-BA6F-C0E5-FEDF-A6ED4E0E2DD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4038" y="6072856"/>
                  <a:ext cx="306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E321FD9-FC35-6C1B-43B8-9EBFEAED0380}"/>
                    </a:ext>
                  </a:extLst>
                </p14:cNvPr>
                <p14:cNvContentPartPr/>
                <p14:nvPr/>
              </p14:nvContentPartPr>
              <p14:xfrm>
                <a:off x="1282238" y="6070696"/>
                <a:ext cx="156240" cy="110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E321FD9-FC35-6C1B-43B8-9EBFEAED038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64238" y="605305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542FD1E-497E-322D-DCAE-16FBD6305F09}"/>
                    </a:ext>
                  </a:extLst>
                </p14:cNvPr>
                <p14:cNvContentPartPr/>
                <p14:nvPr/>
              </p14:nvContentPartPr>
              <p14:xfrm>
                <a:off x="1462598" y="6060616"/>
                <a:ext cx="135000" cy="131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542FD1E-497E-322D-DCAE-16FBD6305F0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44958" y="6042616"/>
                  <a:ext cx="170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1AB9ABD-1FB1-1D64-B4C4-2BB687098648}"/>
                    </a:ext>
                  </a:extLst>
                </p14:cNvPr>
                <p14:cNvContentPartPr/>
                <p14:nvPr/>
              </p14:nvContentPartPr>
              <p14:xfrm>
                <a:off x="1618118" y="5966296"/>
                <a:ext cx="53640" cy="1972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1AB9ABD-1FB1-1D64-B4C4-2BB6870986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00118" y="5948656"/>
                  <a:ext cx="89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3A7BE02-CD2C-36A2-864C-BF3716DF4C8D}"/>
                    </a:ext>
                  </a:extLst>
                </p14:cNvPr>
                <p14:cNvContentPartPr/>
                <p14:nvPr/>
              </p14:nvContentPartPr>
              <p14:xfrm>
                <a:off x="1709198" y="5981056"/>
                <a:ext cx="264960" cy="1494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3A7BE02-CD2C-36A2-864C-BF3716DF4C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91198" y="5963056"/>
                  <a:ext cx="300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6D639AC-382F-EAC5-2C09-DF45323D62C1}"/>
                    </a:ext>
                  </a:extLst>
                </p14:cNvPr>
                <p14:cNvContentPartPr/>
                <p14:nvPr/>
              </p14:nvContentPartPr>
              <p14:xfrm>
                <a:off x="634238" y="6618616"/>
                <a:ext cx="118080" cy="1515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6D639AC-382F-EAC5-2C09-DF45323D62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6598" y="6600616"/>
                  <a:ext cx="153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DD24117-0035-0A85-7A54-AA1879D85A12}"/>
                    </a:ext>
                  </a:extLst>
                </p14:cNvPr>
                <p14:cNvContentPartPr/>
                <p14:nvPr/>
              </p14:nvContentPartPr>
              <p14:xfrm>
                <a:off x="825398" y="6595936"/>
                <a:ext cx="112680" cy="1234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DD24117-0035-0A85-7A54-AA1879D85A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7758" y="6577936"/>
                  <a:ext cx="148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EF17530-83FA-9747-1831-A2232287B283}"/>
                    </a:ext>
                  </a:extLst>
                </p14:cNvPr>
                <p14:cNvContentPartPr/>
                <p14:nvPr/>
              </p14:nvContentPartPr>
              <p14:xfrm>
                <a:off x="968318" y="6401536"/>
                <a:ext cx="197280" cy="2743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EF17530-83FA-9747-1831-A2232287B28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0318" y="6383536"/>
                  <a:ext cx="232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F15EBDE-4EBD-692F-3D04-CBE96BBCE4C1}"/>
                    </a:ext>
                  </a:extLst>
                </p14:cNvPr>
                <p14:cNvContentPartPr/>
                <p14:nvPr/>
              </p14:nvContentPartPr>
              <p14:xfrm>
                <a:off x="1470878" y="6370936"/>
                <a:ext cx="109800" cy="1407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F15EBDE-4EBD-692F-3D04-CBE96BBCE4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52878" y="6353296"/>
                  <a:ext cx="145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E3336D7-AD61-6717-43C4-CB56F993272A}"/>
                    </a:ext>
                  </a:extLst>
                </p14:cNvPr>
                <p14:cNvContentPartPr/>
                <p14:nvPr/>
              </p14:nvContentPartPr>
              <p14:xfrm>
                <a:off x="1668878" y="6432136"/>
                <a:ext cx="5400" cy="252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E3336D7-AD61-6717-43C4-CB56F99327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51238" y="6414136"/>
                  <a:ext cx="41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EDB872B-E76D-C388-7069-181F892A50B6}"/>
                    </a:ext>
                  </a:extLst>
                </p14:cNvPr>
                <p14:cNvContentPartPr/>
                <p14:nvPr/>
              </p14:nvContentPartPr>
              <p14:xfrm>
                <a:off x="1781918" y="6328816"/>
                <a:ext cx="102240" cy="131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EDB872B-E76D-C388-7069-181F892A50B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64278" y="6311176"/>
                  <a:ext cx="13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400490A-92C6-3599-C9CA-86C11BD8E2CB}"/>
                    </a:ext>
                  </a:extLst>
                </p14:cNvPr>
                <p14:cNvContentPartPr/>
                <p14:nvPr/>
              </p14:nvContentPartPr>
              <p14:xfrm>
                <a:off x="1885958" y="6258256"/>
                <a:ext cx="326880" cy="1605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400490A-92C6-3599-C9CA-86C11BD8E2C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68318" y="6240256"/>
                  <a:ext cx="362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7118DA9-0589-DB39-F1D7-E78CDED847C1}"/>
                    </a:ext>
                  </a:extLst>
                </p14:cNvPr>
                <p14:cNvContentPartPr/>
                <p14:nvPr/>
              </p14:nvContentPartPr>
              <p14:xfrm>
                <a:off x="2242358" y="6213976"/>
                <a:ext cx="168840" cy="950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7118DA9-0589-DB39-F1D7-E78CDED847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24718" y="6195976"/>
                  <a:ext cx="204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03B06EC-41ED-2E47-CADD-BA7C724C61D1}"/>
                    </a:ext>
                  </a:extLst>
                </p14:cNvPr>
                <p14:cNvContentPartPr/>
                <p14:nvPr/>
              </p14:nvContentPartPr>
              <p14:xfrm>
                <a:off x="2568878" y="6065656"/>
                <a:ext cx="113040" cy="2156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03B06EC-41ED-2E47-CADD-BA7C724C61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50878" y="6047656"/>
                  <a:ext cx="148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A097217-4F51-5F16-5958-9393E1535195}"/>
                    </a:ext>
                  </a:extLst>
                </p14:cNvPr>
                <p14:cNvContentPartPr/>
                <p14:nvPr/>
              </p14:nvContentPartPr>
              <p14:xfrm>
                <a:off x="2653838" y="6372376"/>
                <a:ext cx="62280" cy="81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A097217-4F51-5F16-5958-9393E15351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36198" y="6354736"/>
                  <a:ext cx="97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E595319-5839-E977-3D18-C6C658DF4B08}"/>
                    </a:ext>
                  </a:extLst>
                </p14:cNvPr>
                <p14:cNvContentPartPr/>
                <p14:nvPr/>
              </p14:nvContentPartPr>
              <p14:xfrm>
                <a:off x="2112758" y="6636256"/>
                <a:ext cx="235800" cy="151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E595319-5839-E977-3D18-C6C658DF4B0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95118" y="6618256"/>
                  <a:ext cx="271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84F515D-7074-AE0E-D4B0-629A076655AB}"/>
                    </a:ext>
                  </a:extLst>
                </p14:cNvPr>
                <p14:cNvContentPartPr/>
                <p14:nvPr/>
              </p14:nvContentPartPr>
              <p14:xfrm>
                <a:off x="2409758" y="6544456"/>
                <a:ext cx="24480" cy="1746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84F515D-7074-AE0E-D4B0-629A076655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92118" y="6526816"/>
                  <a:ext cx="60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D04E5C4-3414-DE25-370A-11739897D126}"/>
                    </a:ext>
                  </a:extLst>
                </p14:cNvPr>
                <p14:cNvContentPartPr/>
                <p14:nvPr/>
              </p14:nvContentPartPr>
              <p14:xfrm>
                <a:off x="2511998" y="6550936"/>
                <a:ext cx="179280" cy="1501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D04E5C4-3414-DE25-370A-11739897D12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93998" y="6532936"/>
                  <a:ext cx="2149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65A1C9B-927C-6D63-A6B5-F74DAF198648}"/>
                  </a:ext>
                </a:extLst>
              </p14:cNvPr>
              <p14:cNvContentPartPr/>
              <p14:nvPr/>
            </p14:nvContentPartPr>
            <p14:xfrm>
              <a:off x="6192278" y="2357656"/>
              <a:ext cx="138960" cy="39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65A1C9B-927C-6D63-A6B5-F74DAF19864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174638" y="2340016"/>
                <a:ext cx="174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77114F6-0C7D-CFDB-7C5E-BD2DC0D7C6AF}"/>
                  </a:ext>
                </a:extLst>
              </p14:cNvPr>
              <p14:cNvContentPartPr/>
              <p14:nvPr/>
            </p14:nvContentPartPr>
            <p14:xfrm>
              <a:off x="6214598" y="2443336"/>
              <a:ext cx="150120" cy="35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77114F6-0C7D-CFDB-7C5E-BD2DC0D7C6A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196958" y="2425336"/>
                <a:ext cx="185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E4FDCA1-FC21-BB29-155A-7F5179474EFF}"/>
                  </a:ext>
                </a:extLst>
              </p14:cNvPr>
              <p14:cNvContentPartPr/>
              <p14:nvPr/>
            </p14:nvContentPartPr>
            <p14:xfrm>
              <a:off x="5963318" y="3603256"/>
              <a:ext cx="165960" cy="2170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E4FDCA1-FC21-BB29-155A-7F5179474EF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945318" y="3585256"/>
                <a:ext cx="2016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1B4629B-BA72-092F-627D-119D1A08AC8F}"/>
                  </a:ext>
                </a:extLst>
              </p14:cNvPr>
              <p14:cNvContentPartPr/>
              <p14:nvPr/>
            </p14:nvContentPartPr>
            <p14:xfrm>
              <a:off x="6193358" y="3446296"/>
              <a:ext cx="651240" cy="6854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1B4629B-BA72-092F-627D-119D1A08AC8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175718" y="3428296"/>
                <a:ext cx="68688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B9F1BC6-78D0-777B-8501-E0FEF2D6EF26}"/>
                  </a:ext>
                </a:extLst>
              </p14:cNvPr>
              <p14:cNvContentPartPr/>
              <p14:nvPr/>
            </p14:nvContentPartPr>
            <p14:xfrm>
              <a:off x="5273918" y="3029776"/>
              <a:ext cx="105480" cy="4042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B9F1BC6-78D0-777B-8501-E0FEF2D6EF2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256278" y="3012136"/>
                <a:ext cx="1411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D7270BC-80C4-432D-BD30-202E3D703F55}"/>
                  </a:ext>
                </a:extLst>
              </p14:cNvPr>
              <p14:cNvContentPartPr/>
              <p14:nvPr/>
            </p14:nvContentPartPr>
            <p14:xfrm>
              <a:off x="5424398" y="3170536"/>
              <a:ext cx="148320" cy="206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D7270BC-80C4-432D-BD30-202E3D703F5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406758" y="3152536"/>
                <a:ext cx="1839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F9A847B-4B29-2F35-FCA6-414142B2B479}"/>
                  </a:ext>
                </a:extLst>
              </p14:cNvPr>
              <p14:cNvContentPartPr/>
              <p14:nvPr/>
            </p14:nvContentPartPr>
            <p14:xfrm>
              <a:off x="5583878" y="3153256"/>
              <a:ext cx="284040" cy="1659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F9A847B-4B29-2F35-FCA6-414142B2B47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565878" y="3135256"/>
                <a:ext cx="319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F23D5D3-0613-B936-5E63-ECC5C7E0E895}"/>
                  </a:ext>
                </a:extLst>
              </p14:cNvPr>
              <p14:cNvContentPartPr/>
              <p14:nvPr/>
            </p14:nvContentPartPr>
            <p14:xfrm>
              <a:off x="5810678" y="2986576"/>
              <a:ext cx="63360" cy="2948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F23D5D3-0613-B936-5E63-ECC5C7E0E89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793038" y="2968576"/>
                <a:ext cx="99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13C9F42-A47F-48D4-1951-CAD61C5CB6A3}"/>
                  </a:ext>
                </a:extLst>
              </p14:cNvPr>
              <p14:cNvContentPartPr/>
              <p14:nvPr/>
            </p14:nvContentPartPr>
            <p14:xfrm>
              <a:off x="6007238" y="2959216"/>
              <a:ext cx="156240" cy="1569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13C9F42-A47F-48D4-1951-CAD61C5CB6A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989238" y="2941216"/>
                <a:ext cx="191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37F8FA5-9B92-0E03-FF80-71ABBF7C9113}"/>
                  </a:ext>
                </a:extLst>
              </p14:cNvPr>
              <p14:cNvContentPartPr/>
              <p14:nvPr/>
            </p14:nvContentPartPr>
            <p14:xfrm>
              <a:off x="6290198" y="2981176"/>
              <a:ext cx="105120" cy="2145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37F8FA5-9B92-0E03-FF80-71ABBF7C911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272558" y="2963536"/>
                <a:ext cx="140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4AE8C0B-19A7-AAA8-CF9C-E1D592C568BE}"/>
                  </a:ext>
                </a:extLst>
              </p14:cNvPr>
              <p14:cNvContentPartPr/>
              <p14:nvPr/>
            </p14:nvContentPartPr>
            <p14:xfrm>
              <a:off x="6310358" y="3199696"/>
              <a:ext cx="251280" cy="806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4AE8C0B-19A7-AAA8-CF9C-E1D592C568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292718" y="3182056"/>
                <a:ext cx="286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CDD90FC-1BA3-F5F6-FD7E-C98F10DAD808}"/>
                  </a:ext>
                </a:extLst>
              </p14:cNvPr>
              <p14:cNvContentPartPr/>
              <p14:nvPr/>
            </p14:nvContentPartPr>
            <p14:xfrm>
              <a:off x="6702398" y="3489496"/>
              <a:ext cx="612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CDD90FC-1BA3-F5F6-FD7E-C98F10DAD80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684398" y="347185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41B34EC-3314-B674-E953-622328E3D970}"/>
                  </a:ext>
                </a:extLst>
              </p14:cNvPr>
              <p14:cNvContentPartPr/>
              <p14:nvPr/>
            </p14:nvContentPartPr>
            <p14:xfrm>
              <a:off x="6702398" y="3467536"/>
              <a:ext cx="72000" cy="22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41B34EC-3314-B674-E953-622328E3D97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684398" y="3449536"/>
                <a:ext cx="107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677E182-366A-B2E3-AA43-311A08F545A8}"/>
                  </a:ext>
                </a:extLst>
              </p14:cNvPr>
              <p14:cNvContentPartPr/>
              <p14:nvPr/>
            </p14:nvContentPartPr>
            <p14:xfrm>
              <a:off x="6813278" y="3097096"/>
              <a:ext cx="355680" cy="3427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677E182-366A-B2E3-AA43-311A08F545A8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795278" y="3079456"/>
                <a:ext cx="391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191424A-1AEE-CA2C-F9B1-3777D057E038}"/>
                  </a:ext>
                </a:extLst>
              </p14:cNvPr>
              <p14:cNvContentPartPr/>
              <p14:nvPr/>
            </p14:nvContentPartPr>
            <p14:xfrm>
              <a:off x="7191638" y="2859856"/>
              <a:ext cx="152280" cy="1756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191424A-1AEE-CA2C-F9B1-3777D057E03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173998" y="2841856"/>
                <a:ext cx="187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F93BB08-0A53-93AE-FFE6-063B9D2BF438}"/>
                  </a:ext>
                </a:extLst>
              </p14:cNvPr>
              <p14:cNvContentPartPr/>
              <p14:nvPr/>
            </p14:nvContentPartPr>
            <p14:xfrm>
              <a:off x="7302518" y="2475376"/>
              <a:ext cx="295200" cy="294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F93BB08-0A53-93AE-FFE6-063B9D2BF43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284878" y="2457736"/>
                <a:ext cx="330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A3D4A92-871A-340B-6C02-B58DD82B3EB3}"/>
                  </a:ext>
                </a:extLst>
              </p14:cNvPr>
              <p14:cNvContentPartPr/>
              <p14:nvPr/>
            </p14:nvContentPartPr>
            <p14:xfrm>
              <a:off x="10048598" y="2338936"/>
              <a:ext cx="88920" cy="3585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A3D4A92-871A-340B-6C02-B58DD82B3EB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030958" y="2321296"/>
                <a:ext cx="1245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073443-0C75-2357-4FF8-AC7BEAFB879E}"/>
                  </a:ext>
                </a:extLst>
              </p14:cNvPr>
              <p14:cNvContentPartPr/>
              <p14:nvPr/>
            </p14:nvContentPartPr>
            <p14:xfrm>
              <a:off x="9970118" y="2649976"/>
              <a:ext cx="157320" cy="123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073443-0C75-2357-4FF8-AC7BEAFB879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952478" y="2632336"/>
                <a:ext cx="192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3BC03AC-4EC9-0423-FA12-B0324C472DBA}"/>
                  </a:ext>
                </a:extLst>
              </p14:cNvPr>
              <p14:cNvContentPartPr/>
              <p14:nvPr/>
            </p14:nvContentPartPr>
            <p14:xfrm>
              <a:off x="10052198" y="2641696"/>
              <a:ext cx="248400" cy="238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3BC03AC-4EC9-0423-FA12-B0324C472DB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034198" y="2624056"/>
                <a:ext cx="284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AFC372E-AB1F-26DA-773A-D3B602E1B697}"/>
                  </a:ext>
                </a:extLst>
              </p14:cNvPr>
              <p14:cNvContentPartPr/>
              <p14:nvPr/>
            </p14:nvContentPartPr>
            <p14:xfrm>
              <a:off x="9300158" y="3236776"/>
              <a:ext cx="28440" cy="253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AFC372E-AB1F-26DA-773A-D3B602E1B69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282518" y="3219136"/>
                <a:ext cx="64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FF3C835-0867-40A1-5DAA-57BE259B5BCB}"/>
                  </a:ext>
                </a:extLst>
              </p14:cNvPr>
              <p14:cNvContentPartPr/>
              <p14:nvPr/>
            </p14:nvContentPartPr>
            <p14:xfrm>
              <a:off x="9330038" y="3332176"/>
              <a:ext cx="157320" cy="190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FF3C835-0867-40A1-5DAA-57BE259B5BC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312038" y="3314536"/>
                <a:ext cx="1929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67ED735-E18D-B8B8-798C-C11432F8BD18}"/>
                  </a:ext>
                </a:extLst>
              </p14:cNvPr>
              <p14:cNvContentPartPr/>
              <p14:nvPr/>
            </p14:nvContentPartPr>
            <p14:xfrm>
              <a:off x="9534158" y="3415696"/>
              <a:ext cx="186120" cy="150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67ED735-E18D-B8B8-798C-C11432F8BD1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516158" y="3398056"/>
                <a:ext cx="221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EC3F122-CBA9-4F2B-9FDA-3F0DA0C98994}"/>
                  </a:ext>
                </a:extLst>
              </p14:cNvPr>
              <p14:cNvContentPartPr/>
              <p14:nvPr/>
            </p14:nvContentPartPr>
            <p14:xfrm>
              <a:off x="9835118" y="3430096"/>
              <a:ext cx="117360" cy="114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EC3F122-CBA9-4F2B-9FDA-3F0DA0C9899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817118" y="3412096"/>
                <a:ext cx="153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68D5B8E-BF91-7C80-A705-28905E63144F}"/>
                  </a:ext>
                </a:extLst>
              </p14:cNvPr>
              <p14:cNvContentPartPr/>
              <p14:nvPr/>
            </p14:nvContentPartPr>
            <p14:xfrm>
              <a:off x="9846998" y="3548536"/>
              <a:ext cx="45720" cy="257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68D5B8E-BF91-7C80-A705-28905E63144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828998" y="3530896"/>
                <a:ext cx="813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CAA6FED-3A6C-57D7-734B-C284179B1038}"/>
                  </a:ext>
                </a:extLst>
              </p14:cNvPr>
              <p14:cNvContentPartPr/>
              <p14:nvPr/>
            </p14:nvContentPartPr>
            <p14:xfrm>
              <a:off x="10279718" y="3459616"/>
              <a:ext cx="9000" cy="43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CAA6FED-3A6C-57D7-734B-C284179B103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261718" y="3441616"/>
                <a:ext cx="44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CB53514-6BE7-8943-CA9E-01F540E184E4}"/>
                  </a:ext>
                </a:extLst>
              </p14:cNvPr>
              <p14:cNvContentPartPr/>
              <p14:nvPr/>
            </p14:nvContentPartPr>
            <p14:xfrm>
              <a:off x="10248038" y="3532696"/>
              <a:ext cx="467280" cy="1854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CB53514-6BE7-8943-CA9E-01F540E184E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230398" y="3515056"/>
                <a:ext cx="502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FC8F069-4333-1A6B-585D-91EA64481B3E}"/>
                  </a:ext>
                </a:extLst>
              </p14:cNvPr>
              <p14:cNvContentPartPr/>
              <p14:nvPr/>
            </p14:nvContentPartPr>
            <p14:xfrm>
              <a:off x="10756358" y="3562936"/>
              <a:ext cx="139320" cy="142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FC8F069-4333-1A6B-585D-91EA64481B3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738358" y="3544936"/>
                <a:ext cx="174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86833FB-0D1A-36EB-4674-A43BB93035A3}"/>
                  </a:ext>
                </a:extLst>
              </p14:cNvPr>
              <p14:cNvContentPartPr/>
              <p14:nvPr/>
            </p14:nvContentPartPr>
            <p14:xfrm>
              <a:off x="10948958" y="3488416"/>
              <a:ext cx="49320" cy="216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86833FB-0D1A-36EB-4674-A43BB93035A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930958" y="3470776"/>
                <a:ext cx="84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717815D-6B93-A5A0-97A2-8CF11EB86468}"/>
                  </a:ext>
                </a:extLst>
              </p14:cNvPr>
              <p14:cNvContentPartPr/>
              <p14:nvPr/>
            </p14:nvContentPartPr>
            <p14:xfrm>
              <a:off x="11091518" y="3631696"/>
              <a:ext cx="88200" cy="95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717815D-6B93-A5A0-97A2-8CF11EB86468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1073878" y="3613696"/>
                <a:ext cx="123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5D54F57-071B-2309-BEA1-C40F67757E42}"/>
                  </a:ext>
                </a:extLst>
              </p14:cNvPr>
              <p14:cNvContentPartPr/>
              <p14:nvPr/>
            </p14:nvContentPartPr>
            <p14:xfrm>
              <a:off x="11278358" y="3603976"/>
              <a:ext cx="136800" cy="190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5D54F57-071B-2309-BEA1-C40F67757E4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1260718" y="3585976"/>
                <a:ext cx="172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C32A64B-56B9-1911-1A3F-8E81142C59A8}"/>
                  </a:ext>
                </a:extLst>
              </p14:cNvPr>
              <p14:cNvContentPartPr/>
              <p14:nvPr/>
            </p14:nvContentPartPr>
            <p14:xfrm>
              <a:off x="7551998" y="2259016"/>
              <a:ext cx="62280" cy="18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C32A64B-56B9-1911-1A3F-8E81142C59A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534358" y="2241016"/>
                <a:ext cx="97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9553D79-395A-47FC-63F8-1566D84FD0D0}"/>
                  </a:ext>
                </a:extLst>
              </p14:cNvPr>
              <p14:cNvContentPartPr/>
              <p14:nvPr/>
            </p14:nvContentPartPr>
            <p14:xfrm>
              <a:off x="8016038" y="2460616"/>
              <a:ext cx="69840" cy="1476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9553D79-395A-47FC-63F8-1566D84FD0D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998398" y="2442616"/>
                <a:ext cx="1054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45D100A-F7F9-C380-642F-CD5771C8DE08}"/>
                  </a:ext>
                </a:extLst>
              </p14:cNvPr>
              <p14:cNvContentPartPr/>
              <p14:nvPr/>
            </p14:nvContentPartPr>
            <p14:xfrm>
              <a:off x="8108558" y="2631976"/>
              <a:ext cx="162360" cy="2275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45D100A-F7F9-C380-642F-CD5771C8DE0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090558" y="2614336"/>
                <a:ext cx="198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92A6D68E-CB11-A58A-5187-CBD6BBC71FD2}"/>
                  </a:ext>
                </a:extLst>
              </p14:cNvPr>
              <p14:cNvContentPartPr/>
              <p14:nvPr/>
            </p14:nvContentPartPr>
            <p14:xfrm>
              <a:off x="8267678" y="2914936"/>
              <a:ext cx="201960" cy="514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92A6D68E-CB11-A58A-5187-CBD6BBC71FD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250038" y="2896936"/>
                <a:ext cx="2376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DAE0754-D866-E897-0501-8662624499D2}"/>
                  </a:ext>
                </a:extLst>
              </p14:cNvPr>
              <p14:cNvContentPartPr/>
              <p14:nvPr/>
            </p14:nvContentPartPr>
            <p14:xfrm>
              <a:off x="8312318" y="3359536"/>
              <a:ext cx="219960" cy="1008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DAE0754-D866-E897-0501-8662624499D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294678" y="3341896"/>
                <a:ext cx="2556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013E5BC-34D4-5E62-98FD-5CBEE18ECEC7}"/>
                  </a:ext>
                </a:extLst>
              </p14:cNvPr>
              <p14:cNvContentPartPr/>
              <p14:nvPr/>
            </p14:nvContentPartPr>
            <p14:xfrm>
              <a:off x="8523278" y="3317776"/>
              <a:ext cx="83160" cy="1976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013E5BC-34D4-5E62-98FD-5CBEE18ECEC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505638" y="3300136"/>
                <a:ext cx="118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5AC845D-55CE-ED27-8BC2-FCD47B9BA3B5}"/>
                  </a:ext>
                </a:extLst>
              </p14:cNvPr>
              <p14:cNvContentPartPr/>
              <p14:nvPr/>
            </p14:nvContentPartPr>
            <p14:xfrm>
              <a:off x="7556678" y="2277016"/>
              <a:ext cx="866160" cy="12211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5AC845D-55CE-ED27-8BC2-FCD47B9BA3B5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538678" y="2259376"/>
                <a:ext cx="901800" cy="12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20AF87B-323B-E6BD-9EC8-BDD27FC40358}"/>
                  </a:ext>
                </a:extLst>
              </p14:cNvPr>
              <p14:cNvContentPartPr/>
              <p14:nvPr/>
            </p14:nvContentPartPr>
            <p14:xfrm>
              <a:off x="8151038" y="3330016"/>
              <a:ext cx="312480" cy="189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20AF87B-323B-E6BD-9EC8-BDD27FC4035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133038" y="3312376"/>
                <a:ext cx="348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3B41EE2E-1F33-429A-4C65-1BC9686EB8D3}"/>
                  </a:ext>
                </a:extLst>
              </p14:cNvPr>
              <p14:cNvContentPartPr/>
              <p14:nvPr/>
            </p14:nvContentPartPr>
            <p14:xfrm>
              <a:off x="8379998" y="3377896"/>
              <a:ext cx="143640" cy="1638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3B41EE2E-1F33-429A-4C65-1BC9686EB8D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362358" y="3359896"/>
                <a:ext cx="179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835F83E-96B4-2972-8E3B-738D9DC3A35A}"/>
                  </a:ext>
                </a:extLst>
              </p14:cNvPr>
              <p14:cNvContentPartPr/>
              <p14:nvPr/>
            </p14:nvContentPartPr>
            <p14:xfrm>
              <a:off x="8475758" y="2857696"/>
              <a:ext cx="57240" cy="310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835F83E-96B4-2972-8E3B-738D9DC3A35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458118" y="2839696"/>
                <a:ext cx="928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D7F81496-287B-67F4-0567-74E8F5B8EB77}"/>
                  </a:ext>
                </a:extLst>
              </p14:cNvPr>
              <p14:cNvContentPartPr/>
              <p14:nvPr/>
            </p14:nvContentPartPr>
            <p14:xfrm>
              <a:off x="8610038" y="3031576"/>
              <a:ext cx="78480" cy="144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D7F81496-287B-67F4-0567-74E8F5B8EB7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592398" y="3013576"/>
                <a:ext cx="114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E12C892-4430-783C-794B-A385F71F8AB4}"/>
                  </a:ext>
                </a:extLst>
              </p14:cNvPr>
              <p14:cNvContentPartPr/>
              <p14:nvPr/>
            </p14:nvContentPartPr>
            <p14:xfrm>
              <a:off x="8741438" y="3016456"/>
              <a:ext cx="366120" cy="259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E12C892-4430-783C-794B-A385F71F8AB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723798" y="2998816"/>
                <a:ext cx="401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12F11F9-1DA4-1B9E-FBB8-2ADBBD01433C}"/>
                  </a:ext>
                </a:extLst>
              </p14:cNvPr>
              <p14:cNvContentPartPr/>
              <p14:nvPr/>
            </p14:nvContentPartPr>
            <p14:xfrm>
              <a:off x="9269918" y="3054616"/>
              <a:ext cx="148320" cy="82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12F11F9-1DA4-1B9E-FBB8-2ADBBD01433C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252278" y="3036616"/>
                <a:ext cx="183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84F8E621-9502-CCEF-A512-FB6C2BC644A8}"/>
                  </a:ext>
                </a:extLst>
              </p14:cNvPr>
              <p14:cNvContentPartPr/>
              <p14:nvPr/>
            </p14:nvContentPartPr>
            <p14:xfrm>
              <a:off x="9444158" y="2981176"/>
              <a:ext cx="192240" cy="3621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84F8E621-9502-CCEF-A512-FB6C2BC644A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426518" y="2963536"/>
                <a:ext cx="2278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177D15E-F4FD-18A7-F1D8-5AE54CF73A7A}"/>
                  </a:ext>
                </a:extLst>
              </p14:cNvPr>
              <p14:cNvContentPartPr/>
              <p14:nvPr/>
            </p14:nvContentPartPr>
            <p14:xfrm>
              <a:off x="10230758" y="5844616"/>
              <a:ext cx="94320" cy="1774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177D15E-F4FD-18A7-F1D8-5AE54CF73A7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213118" y="5826976"/>
                <a:ext cx="129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CCCEB0A-B3FE-8F39-3F1C-C6C7C031E9E8}"/>
                  </a:ext>
                </a:extLst>
              </p14:cNvPr>
              <p14:cNvContentPartPr/>
              <p14:nvPr/>
            </p14:nvContentPartPr>
            <p14:xfrm>
              <a:off x="10369718" y="5926696"/>
              <a:ext cx="123480" cy="136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CCCEB0A-B3FE-8F39-3F1C-C6C7C031E9E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351718" y="5908696"/>
                <a:ext cx="159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E56C29A-CDA7-16DE-2672-997B1DA45BCF}"/>
                  </a:ext>
                </a:extLst>
              </p14:cNvPr>
              <p14:cNvContentPartPr/>
              <p14:nvPr/>
            </p14:nvContentPartPr>
            <p14:xfrm>
              <a:off x="10907558" y="5692696"/>
              <a:ext cx="198000" cy="2898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E56C29A-CDA7-16DE-2672-997B1DA45BCF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889918" y="5674696"/>
                <a:ext cx="2336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2E732F5-E2CF-A82C-2FD8-43C9BDB8EC94}"/>
                  </a:ext>
                </a:extLst>
              </p14:cNvPr>
              <p14:cNvContentPartPr/>
              <p14:nvPr/>
            </p14:nvContentPartPr>
            <p14:xfrm>
              <a:off x="10204118" y="3957136"/>
              <a:ext cx="28080" cy="457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2E732F5-E2CF-A82C-2FD8-43C9BDB8EC9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0186478" y="3939136"/>
                <a:ext cx="63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9389E3A-4847-B41E-8A5A-0B37BDDB5FDA}"/>
                  </a:ext>
                </a:extLst>
              </p14:cNvPr>
              <p14:cNvContentPartPr/>
              <p14:nvPr/>
            </p14:nvContentPartPr>
            <p14:xfrm>
              <a:off x="10177118" y="4127416"/>
              <a:ext cx="33840" cy="651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9389E3A-4847-B41E-8A5A-0B37BDDB5FDA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159118" y="4109776"/>
                <a:ext cx="69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CB94188-60ED-D14E-7F99-B59327E041A7}"/>
                  </a:ext>
                </a:extLst>
              </p14:cNvPr>
              <p14:cNvContentPartPr/>
              <p14:nvPr/>
            </p14:nvContentPartPr>
            <p14:xfrm>
              <a:off x="10302758" y="6337456"/>
              <a:ext cx="159480" cy="1382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CB94188-60ED-D14E-7F99-B59327E041A7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0284758" y="6319456"/>
                <a:ext cx="195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C6F95E2-24FC-04D3-BAC6-F86EA3E2DA40}"/>
                  </a:ext>
                </a:extLst>
              </p14:cNvPr>
              <p14:cNvContentPartPr/>
              <p14:nvPr/>
            </p14:nvContentPartPr>
            <p14:xfrm>
              <a:off x="10519118" y="6384976"/>
              <a:ext cx="133200" cy="99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C6F95E2-24FC-04D3-BAC6-F86EA3E2DA40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501478" y="6366976"/>
                <a:ext cx="168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F5829A0-3A1A-AA6C-9405-A29DED3C6DA3}"/>
                  </a:ext>
                </a:extLst>
              </p14:cNvPr>
              <p14:cNvContentPartPr/>
              <p14:nvPr/>
            </p14:nvContentPartPr>
            <p14:xfrm>
              <a:off x="10689398" y="6218656"/>
              <a:ext cx="178560" cy="301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F5829A0-3A1A-AA6C-9405-A29DED3C6DA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671398" y="6200656"/>
                <a:ext cx="214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A3AB880-BCDE-1C05-3631-3DCA62F68CF9}"/>
                  </a:ext>
                </a:extLst>
              </p14:cNvPr>
              <p14:cNvContentPartPr/>
              <p14:nvPr/>
            </p14:nvContentPartPr>
            <p14:xfrm>
              <a:off x="11124638" y="6356536"/>
              <a:ext cx="145440" cy="182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A3AB880-BCDE-1C05-3631-3DCA62F68CF9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1106638" y="6338536"/>
                <a:ext cx="181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712BCE1-E71D-FDDB-D7A5-2967BD30FDFA}"/>
                  </a:ext>
                </a:extLst>
              </p14:cNvPr>
              <p14:cNvContentPartPr/>
              <p14:nvPr/>
            </p14:nvContentPartPr>
            <p14:xfrm>
              <a:off x="11326958" y="6297856"/>
              <a:ext cx="29880" cy="2415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712BCE1-E71D-FDDB-D7A5-2967BD30FDF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1308958" y="6280216"/>
                <a:ext cx="655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8854911-8401-8FCC-AC9B-A398123331CB}"/>
                  </a:ext>
                </a:extLst>
              </p14:cNvPr>
              <p14:cNvContentPartPr/>
              <p14:nvPr/>
            </p14:nvContentPartPr>
            <p14:xfrm>
              <a:off x="11375198" y="6404056"/>
              <a:ext cx="102240" cy="154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8854911-8401-8FCC-AC9B-A398123331C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1357558" y="6386056"/>
                <a:ext cx="137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4F5AFAC-4701-A4D7-A50C-3B0CD5EB262F}"/>
                  </a:ext>
                </a:extLst>
              </p14:cNvPr>
              <p14:cNvContentPartPr/>
              <p14:nvPr/>
            </p14:nvContentPartPr>
            <p14:xfrm>
              <a:off x="11565998" y="6419176"/>
              <a:ext cx="282600" cy="123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4F5AFAC-4701-A4D7-A50C-3B0CD5EB262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1548358" y="6401176"/>
                <a:ext cx="318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0185EA3-B4E5-A702-17B2-1C21B8FFCCAE}"/>
                  </a:ext>
                </a:extLst>
              </p14:cNvPr>
              <p14:cNvContentPartPr/>
              <p14:nvPr/>
            </p14:nvContentPartPr>
            <p14:xfrm>
              <a:off x="10211678" y="6638056"/>
              <a:ext cx="238680" cy="133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0185EA3-B4E5-A702-17B2-1C21B8FFCCAE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193678" y="6620056"/>
                <a:ext cx="27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203553-9331-A9CF-E321-85454137C42B}"/>
                  </a:ext>
                </a:extLst>
              </p14:cNvPr>
              <p14:cNvContentPartPr/>
              <p14:nvPr/>
            </p14:nvContentPartPr>
            <p14:xfrm>
              <a:off x="10510118" y="6622216"/>
              <a:ext cx="73440" cy="1472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203553-9331-A9CF-E321-85454137C42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492478" y="6604576"/>
                <a:ext cx="109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00D1D8B-2F67-055F-5847-8E0A17DA60D6}"/>
                  </a:ext>
                </a:extLst>
              </p14:cNvPr>
              <p14:cNvContentPartPr/>
              <p14:nvPr/>
            </p14:nvContentPartPr>
            <p14:xfrm>
              <a:off x="10734038" y="6656056"/>
              <a:ext cx="323640" cy="990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00D1D8B-2F67-055F-5847-8E0A17DA60D6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716038" y="6638056"/>
                <a:ext cx="359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78B747C-5E93-D3B5-ED35-6FF911C4AFC9}"/>
                  </a:ext>
                </a:extLst>
              </p14:cNvPr>
              <p14:cNvContentPartPr/>
              <p14:nvPr/>
            </p14:nvContentPartPr>
            <p14:xfrm>
              <a:off x="11131118" y="6589816"/>
              <a:ext cx="6840" cy="1792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78B747C-5E93-D3B5-ED35-6FF911C4AFC9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1113118" y="6572176"/>
                <a:ext cx="42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0E96E1B-1E67-48C9-348B-AE65E6B447D7}"/>
                  </a:ext>
                </a:extLst>
              </p14:cNvPr>
              <p14:cNvContentPartPr/>
              <p14:nvPr/>
            </p14:nvContentPartPr>
            <p14:xfrm>
              <a:off x="11198798" y="6636616"/>
              <a:ext cx="401400" cy="1638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0E96E1B-1E67-48C9-348B-AE65E6B447D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180798" y="6618976"/>
                <a:ext cx="4370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8CF47F4-8886-4F9D-B58A-AEDD30C70BCA}"/>
                  </a:ext>
                </a:extLst>
              </p14:cNvPr>
              <p14:cNvContentPartPr/>
              <p14:nvPr/>
            </p14:nvContentPartPr>
            <p14:xfrm>
              <a:off x="10781918" y="3942736"/>
              <a:ext cx="243000" cy="2394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8CF47F4-8886-4F9D-B58A-AEDD30C70BC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0764278" y="3925096"/>
                <a:ext cx="278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377FF73-36D5-108D-6C79-296C04FEE8AA}"/>
                  </a:ext>
                </a:extLst>
              </p14:cNvPr>
              <p14:cNvContentPartPr/>
              <p14:nvPr/>
            </p14:nvContentPartPr>
            <p14:xfrm>
              <a:off x="10860038" y="4031296"/>
              <a:ext cx="114840" cy="329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377FF73-36D5-108D-6C79-296C04FEE8A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0842398" y="4013296"/>
                <a:ext cx="150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3EF26B6-C6A2-93EE-CCA8-2026A4D87C5D}"/>
                  </a:ext>
                </a:extLst>
              </p14:cNvPr>
              <p14:cNvContentPartPr/>
              <p14:nvPr/>
            </p14:nvContentPartPr>
            <p14:xfrm>
              <a:off x="3650318" y="6057736"/>
              <a:ext cx="446040" cy="7653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3EF26B6-C6A2-93EE-CCA8-2026A4D87C5D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632318" y="6040096"/>
                <a:ext cx="4816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EB7C83B-34EB-0283-8B6B-D0665A975BCF}"/>
                  </a:ext>
                </a:extLst>
              </p14:cNvPr>
              <p14:cNvContentPartPr/>
              <p14:nvPr/>
            </p14:nvContentPartPr>
            <p14:xfrm>
              <a:off x="3769118" y="5950096"/>
              <a:ext cx="273240" cy="311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EB7C83B-34EB-0283-8B6B-D0665A975BC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751118" y="5932456"/>
                <a:ext cx="3088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43EAEF2-880A-AA67-1109-EECE8348D4DB}"/>
                  </a:ext>
                </a:extLst>
              </p14:cNvPr>
              <p14:cNvContentPartPr/>
              <p14:nvPr/>
            </p14:nvContentPartPr>
            <p14:xfrm>
              <a:off x="9326798" y="4244416"/>
              <a:ext cx="100080" cy="3258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43EAEF2-880A-AA67-1109-EECE8348D4DB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308798" y="4226416"/>
                <a:ext cx="135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C763C755-1A59-DB24-2114-34031035AC6C}"/>
                  </a:ext>
                </a:extLst>
              </p14:cNvPr>
              <p14:cNvContentPartPr/>
              <p14:nvPr/>
            </p14:nvContentPartPr>
            <p14:xfrm>
              <a:off x="9235718" y="4570936"/>
              <a:ext cx="169920" cy="442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C763C755-1A59-DB24-2114-34031035AC6C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217718" y="4553296"/>
                <a:ext cx="205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85A75BE-849D-CA6B-792E-05637B9B2347}"/>
                  </a:ext>
                </a:extLst>
              </p14:cNvPr>
              <p14:cNvContentPartPr/>
              <p14:nvPr/>
            </p14:nvContentPartPr>
            <p14:xfrm>
              <a:off x="4417118" y="4331536"/>
              <a:ext cx="32760" cy="2930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85A75BE-849D-CA6B-792E-05637B9B234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399478" y="4313896"/>
                <a:ext cx="68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14381FE-D6BB-4C74-5222-959997EA4D4F}"/>
                  </a:ext>
                </a:extLst>
              </p14:cNvPr>
              <p14:cNvContentPartPr/>
              <p14:nvPr/>
            </p14:nvContentPartPr>
            <p14:xfrm>
              <a:off x="4529438" y="4442416"/>
              <a:ext cx="127800" cy="1832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14381FE-D6BB-4C74-5222-959997EA4D4F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511438" y="4424416"/>
                <a:ext cx="163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34B838D-AF53-4B6C-FCBF-A995D338FD55}"/>
                  </a:ext>
                </a:extLst>
              </p14:cNvPr>
              <p14:cNvContentPartPr/>
              <p14:nvPr/>
            </p14:nvContentPartPr>
            <p14:xfrm>
              <a:off x="4704038" y="4502176"/>
              <a:ext cx="105840" cy="1022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34B838D-AF53-4B6C-FCBF-A995D338FD55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686038" y="4484536"/>
                <a:ext cx="1414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FA6D973-0E48-C0C4-16C5-E6DD58EFAE02}"/>
                  </a:ext>
                </a:extLst>
              </p14:cNvPr>
              <p14:cNvContentPartPr/>
              <p14:nvPr/>
            </p14:nvContentPartPr>
            <p14:xfrm>
              <a:off x="4789358" y="4480576"/>
              <a:ext cx="140400" cy="1728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FA6D973-0E48-C0C4-16C5-E6DD58EFAE02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771718" y="4462936"/>
                <a:ext cx="176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70917D16-73A7-D7A2-3AC7-A2DC4FDC3BDC}"/>
                  </a:ext>
                </a:extLst>
              </p14:cNvPr>
              <p14:cNvContentPartPr/>
              <p14:nvPr/>
            </p14:nvContentPartPr>
            <p14:xfrm>
              <a:off x="4948118" y="4372576"/>
              <a:ext cx="308160" cy="273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70917D16-73A7-D7A2-3AC7-A2DC4FDC3BDC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930118" y="4354936"/>
                <a:ext cx="343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84AE2ED-3412-2E9B-4BA2-7C7A76DFF0B4}"/>
                  </a:ext>
                </a:extLst>
              </p14:cNvPr>
              <p14:cNvContentPartPr/>
              <p14:nvPr/>
            </p14:nvContentPartPr>
            <p14:xfrm>
              <a:off x="5118398" y="4567696"/>
              <a:ext cx="137160" cy="208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84AE2ED-3412-2E9B-4BA2-7C7A76DFF0B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5100758" y="4549696"/>
                <a:ext cx="1728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B97E0E8-FDC8-4A7D-5DB3-847E30742481}"/>
                  </a:ext>
                </a:extLst>
              </p14:cNvPr>
              <p14:cNvContentPartPr/>
              <p14:nvPr/>
            </p14:nvContentPartPr>
            <p14:xfrm>
              <a:off x="5358878" y="4397416"/>
              <a:ext cx="246600" cy="2502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B97E0E8-FDC8-4A7D-5DB3-847E30742481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5340878" y="4379776"/>
                <a:ext cx="282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9E257D9-A70E-60B4-0AC5-5AD235E0C74F}"/>
                  </a:ext>
                </a:extLst>
              </p14:cNvPr>
              <p14:cNvContentPartPr/>
              <p14:nvPr/>
            </p14:nvContentPartPr>
            <p14:xfrm>
              <a:off x="5344118" y="5463376"/>
              <a:ext cx="243720" cy="11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9E257D9-A70E-60B4-0AC5-5AD235E0C74F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5326478" y="5445376"/>
                <a:ext cx="279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CDF7EDC-5870-F8B1-3F8C-F95016AFC8CC}"/>
                  </a:ext>
                </a:extLst>
              </p14:cNvPr>
              <p14:cNvContentPartPr/>
              <p14:nvPr/>
            </p14:nvContentPartPr>
            <p14:xfrm>
              <a:off x="6777998" y="5557696"/>
              <a:ext cx="235800" cy="370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CDF7EDC-5870-F8B1-3F8C-F95016AFC8CC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6759998" y="5540056"/>
                <a:ext cx="271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1E6C6E0-AB3F-50B4-4951-EBC936CA50C5}"/>
                  </a:ext>
                </a:extLst>
              </p14:cNvPr>
              <p14:cNvContentPartPr/>
              <p14:nvPr/>
            </p14:nvContentPartPr>
            <p14:xfrm>
              <a:off x="8369198" y="5703496"/>
              <a:ext cx="221400" cy="23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1E6C6E0-AB3F-50B4-4951-EBC936CA50C5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351198" y="5685496"/>
                <a:ext cx="257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1B5211F-7590-AC16-CAB6-DB1DAEFA51B4}"/>
                  </a:ext>
                </a:extLst>
              </p14:cNvPr>
              <p14:cNvContentPartPr/>
              <p14:nvPr/>
            </p14:nvContentPartPr>
            <p14:xfrm>
              <a:off x="4878278" y="5852896"/>
              <a:ext cx="172440" cy="1933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1B5211F-7590-AC16-CAB6-DB1DAEFA51B4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4860278" y="5834896"/>
                <a:ext cx="208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38CF490-1362-3160-D9E0-84BAC812AAB3}"/>
                  </a:ext>
                </a:extLst>
              </p14:cNvPr>
              <p14:cNvContentPartPr/>
              <p14:nvPr/>
            </p14:nvContentPartPr>
            <p14:xfrm>
              <a:off x="5037758" y="5778376"/>
              <a:ext cx="113040" cy="236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38CF490-1362-3160-D9E0-84BAC812AAB3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019758" y="5760376"/>
                <a:ext cx="148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5731F23-BFB2-941B-3C48-E9AC4C030EF9}"/>
                  </a:ext>
                </a:extLst>
              </p14:cNvPr>
              <p14:cNvContentPartPr/>
              <p14:nvPr/>
            </p14:nvContentPartPr>
            <p14:xfrm>
              <a:off x="5192558" y="5892136"/>
              <a:ext cx="90000" cy="131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5731F23-BFB2-941B-3C48-E9AC4C030EF9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5174558" y="5874496"/>
                <a:ext cx="125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DEED038-3C11-5123-7B03-FED4A5856326}"/>
                  </a:ext>
                </a:extLst>
              </p14:cNvPr>
              <p14:cNvContentPartPr/>
              <p14:nvPr/>
            </p14:nvContentPartPr>
            <p14:xfrm>
              <a:off x="5326478" y="5787376"/>
              <a:ext cx="217080" cy="282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DEED038-3C11-5123-7B03-FED4A5856326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308478" y="5769736"/>
                <a:ext cx="252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C63C8CF-FC04-A770-C428-90EE142244C0}"/>
                  </a:ext>
                </a:extLst>
              </p14:cNvPr>
              <p14:cNvContentPartPr/>
              <p14:nvPr/>
            </p14:nvContentPartPr>
            <p14:xfrm>
              <a:off x="5480558" y="5890336"/>
              <a:ext cx="218160" cy="1832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C63C8CF-FC04-A770-C428-90EE142244C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5462918" y="5872336"/>
                <a:ext cx="253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514F744-6682-AFC9-00F0-167C63BACDD9}"/>
                  </a:ext>
                </a:extLst>
              </p14:cNvPr>
              <p14:cNvContentPartPr/>
              <p14:nvPr/>
            </p14:nvContentPartPr>
            <p14:xfrm>
              <a:off x="5905358" y="5952256"/>
              <a:ext cx="15840" cy="900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514F744-6682-AFC9-00F0-167C63BACDD9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5887718" y="5934256"/>
                <a:ext cx="514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9B0273A-293D-FF99-2B52-0A07E4CB3CC4}"/>
                  </a:ext>
                </a:extLst>
              </p14:cNvPr>
              <p14:cNvContentPartPr/>
              <p14:nvPr/>
            </p14:nvContentPartPr>
            <p14:xfrm>
              <a:off x="5958638" y="5698096"/>
              <a:ext cx="342000" cy="582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9B0273A-293D-FF99-2B52-0A07E4CB3CC4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940638" y="5680456"/>
                <a:ext cx="3776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B1D945E-A46E-6EA4-8B3C-0F8724EC2D03}"/>
                  </a:ext>
                </a:extLst>
              </p14:cNvPr>
              <p14:cNvContentPartPr/>
              <p14:nvPr/>
            </p14:nvContentPartPr>
            <p14:xfrm>
              <a:off x="6627158" y="5855056"/>
              <a:ext cx="46080" cy="282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B1D945E-A46E-6EA4-8B3C-0F8724EC2D03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6609518" y="5837056"/>
                <a:ext cx="817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3E82650-F615-C99D-B637-ACE31735C036}"/>
                  </a:ext>
                </a:extLst>
              </p14:cNvPr>
              <p14:cNvContentPartPr/>
              <p14:nvPr/>
            </p14:nvContentPartPr>
            <p14:xfrm>
              <a:off x="6725078" y="5978176"/>
              <a:ext cx="113040" cy="169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3E82650-F615-C99D-B637-ACE31735C036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6707438" y="5960536"/>
                <a:ext cx="148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10B4A3E-5278-AD9F-4424-A725A5657386}"/>
                  </a:ext>
                </a:extLst>
              </p14:cNvPr>
              <p14:cNvContentPartPr/>
              <p14:nvPr/>
            </p14:nvContentPartPr>
            <p14:xfrm>
              <a:off x="6870158" y="6044776"/>
              <a:ext cx="135000" cy="856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10B4A3E-5278-AD9F-4424-A725A5657386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6852518" y="6027136"/>
                <a:ext cx="17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6615DC1-02EB-726A-3AD1-015146D61647}"/>
                  </a:ext>
                </a:extLst>
              </p14:cNvPr>
              <p14:cNvContentPartPr/>
              <p14:nvPr/>
            </p14:nvContentPartPr>
            <p14:xfrm>
              <a:off x="7026038" y="6019576"/>
              <a:ext cx="174600" cy="112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6615DC1-02EB-726A-3AD1-015146D61647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008398" y="6001936"/>
                <a:ext cx="210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87D2D4A-FA7C-8E7F-FD52-76D48BC09B10}"/>
                  </a:ext>
                </a:extLst>
              </p14:cNvPr>
              <p14:cNvContentPartPr/>
              <p14:nvPr/>
            </p14:nvContentPartPr>
            <p14:xfrm>
              <a:off x="7209998" y="5850376"/>
              <a:ext cx="55800" cy="3369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87D2D4A-FA7C-8E7F-FD52-76D48BC09B10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7191998" y="5832736"/>
                <a:ext cx="914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E9410D0-7FD4-573B-B067-E19E35AFCFCE}"/>
                  </a:ext>
                </a:extLst>
              </p14:cNvPr>
              <p14:cNvContentPartPr/>
              <p14:nvPr/>
            </p14:nvContentPartPr>
            <p14:xfrm>
              <a:off x="7694198" y="6007696"/>
              <a:ext cx="145440" cy="14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E9410D0-7FD4-573B-B067-E19E35AFCFCE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7676198" y="5990056"/>
                <a:ext cx="181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4564E6F-CB91-2E8D-161E-F7D96BFE5F77}"/>
                  </a:ext>
                </a:extLst>
              </p14:cNvPr>
              <p14:cNvContentPartPr/>
              <p14:nvPr/>
            </p14:nvContentPartPr>
            <p14:xfrm>
              <a:off x="7645598" y="6139456"/>
              <a:ext cx="116640" cy="115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4564E6F-CB91-2E8D-161E-F7D96BFE5F77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627598" y="6121816"/>
                <a:ext cx="152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2439953-6A21-A8D3-9C1F-87481AF6EA59}"/>
                  </a:ext>
                </a:extLst>
              </p14:cNvPr>
              <p14:cNvContentPartPr/>
              <p14:nvPr/>
            </p14:nvContentPartPr>
            <p14:xfrm>
              <a:off x="7914878" y="5994376"/>
              <a:ext cx="171000" cy="132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2439953-6A21-A8D3-9C1F-87481AF6EA59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7896878" y="5976736"/>
                <a:ext cx="206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2683A52-E38C-EFEF-E65B-9F6948D1A50C}"/>
                  </a:ext>
                </a:extLst>
              </p14:cNvPr>
              <p14:cNvContentPartPr/>
              <p14:nvPr/>
            </p14:nvContentPartPr>
            <p14:xfrm>
              <a:off x="8267678" y="5943256"/>
              <a:ext cx="190440" cy="1886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2683A52-E38C-EFEF-E65B-9F6948D1A50C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8250038" y="5925616"/>
                <a:ext cx="2260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D7DA18D-0AA2-1CAD-5409-A82F146FF805}"/>
                  </a:ext>
                </a:extLst>
              </p14:cNvPr>
              <p14:cNvContentPartPr/>
              <p14:nvPr/>
            </p14:nvContentPartPr>
            <p14:xfrm>
              <a:off x="8529038" y="5995816"/>
              <a:ext cx="140040" cy="853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D7DA18D-0AA2-1CAD-5409-A82F146FF805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8511398" y="5978176"/>
                <a:ext cx="175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BC8DCE1-8D15-A4A4-5CE3-27B859017499}"/>
                  </a:ext>
                </a:extLst>
              </p14:cNvPr>
              <p14:cNvContentPartPr/>
              <p14:nvPr/>
            </p14:nvContentPartPr>
            <p14:xfrm>
              <a:off x="8684918" y="5937496"/>
              <a:ext cx="227520" cy="298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BC8DCE1-8D15-A4A4-5CE3-27B859017499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8667278" y="5919856"/>
                <a:ext cx="263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141E719-A922-76B9-1313-3D509FB82C26}"/>
                  </a:ext>
                </a:extLst>
              </p14:cNvPr>
              <p14:cNvContentPartPr/>
              <p14:nvPr/>
            </p14:nvContentPartPr>
            <p14:xfrm>
              <a:off x="9224558" y="5747056"/>
              <a:ext cx="158760" cy="2246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141E719-A922-76B9-1313-3D509FB82C26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9206558" y="5729416"/>
                <a:ext cx="19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B5048A1-A2AC-A9B3-E27A-CD5FC6A0473C}"/>
                  </a:ext>
                </a:extLst>
              </p14:cNvPr>
              <p14:cNvContentPartPr/>
              <p14:nvPr/>
            </p14:nvContentPartPr>
            <p14:xfrm>
              <a:off x="9343358" y="5897176"/>
              <a:ext cx="71280" cy="1018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B5048A1-A2AC-A9B3-E27A-CD5FC6A0473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325358" y="5879176"/>
                <a:ext cx="106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8A2E66A-4A2E-35F8-8677-AA1B30B950A7}"/>
                  </a:ext>
                </a:extLst>
              </p14:cNvPr>
              <p14:cNvContentPartPr/>
              <p14:nvPr/>
            </p14:nvContentPartPr>
            <p14:xfrm>
              <a:off x="9471158" y="5861536"/>
              <a:ext cx="121320" cy="1411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8A2E66A-4A2E-35F8-8677-AA1B30B950A7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9453158" y="5843536"/>
                <a:ext cx="156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02E023D-62DF-1C4E-7C32-8AEDC819F579}"/>
                  </a:ext>
                </a:extLst>
              </p14:cNvPr>
              <p14:cNvContentPartPr/>
              <p14:nvPr/>
            </p14:nvContentPartPr>
            <p14:xfrm>
              <a:off x="9593918" y="5895376"/>
              <a:ext cx="267480" cy="325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02E023D-62DF-1C4E-7C32-8AEDC819F579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9576278" y="5877376"/>
                <a:ext cx="3031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583D2DA-AB89-A4A8-BB13-E16A932CD9E6}"/>
                  </a:ext>
                </a:extLst>
              </p14:cNvPr>
              <p14:cNvContentPartPr/>
              <p14:nvPr/>
            </p14:nvContentPartPr>
            <p14:xfrm>
              <a:off x="4941998" y="6276976"/>
              <a:ext cx="15120" cy="155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583D2DA-AB89-A4A8-BB13-E16A932CD9E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924358" y="6259336"/>
                <a:ext cx="50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E460396-190A-C0F9-87B0-DDA3BB5959F8}"/>
                  </a:ext>
                </a:extLst>
              </p14:cNvPr>
              <p14:cNvContentPartPr/>
              <p14:nvPr/>
            </p14:nvContentPartPr>
            <p14:xfrm>
              <a:off x="4943798" y="6214336"/>
              <a:ext cx="236880" cy="414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E460396-190A-C0F9-87B0-DDA3BB5959F8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4925798" y="6196696"/>
                <a:ext cx="2725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1A3CA58-42F8-6924-6849-86285C9CB7B8}"/>
                  </a:ext>
                </a:extLst>
              </p14:cNvPr>
              <p14:cNvContentPartPr/>
              <p14:nvPr/>
            </p14:nvContentPartPr>
            <p14:xfrm>
              <a:off x="5391998" y="6278056"/>
              <a:ext cx="195120" cy="2354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1A3CA58-42F8-6924-6849-86285C9CB7B8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373998" y="6260056"/>
                <a:ext cx="2307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6B9B79C-523A-C338-A43A-48CF6ABD338A}"/>
                  </a:ext>
                </a:extLst>
              </p14:cNvPr>
              <p14:cNvContentPartPr/>
              <p14:nvPr/>
            </p14:nvContentPartPr>
            <p14:xfrm>
              <a:off x="5634278" y="6294976"/>
              <a:ext cx="59400" cy="885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6B9B79C-523A-C338-A43A-48CF6ABD338A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616278" y="6277336"/>
                <a:ext cx="950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A8D3ACD-99C9-2E1D-DB18-FDBC9CDDE5A3}"/>
                  </a:ext>
                </a:extLst>
              </p14:cNvPr>
              <p14:cNvContentPartPr/>
              <p14:nvPr/>
            </p14:nvContentPartPr>
            <p14:xfrm>
              <a:off x="5662718" y="6288496"/>
              <a:ext cx="578520" cy="353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A8D3ACD-99C9-2E1D-DB18-FDBC9CDDE5A3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645078" y="6270496"/>
                <a:ext cx="614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186A904-E4E2-E463-5431-0204D2E5C593}"/>
                  </a:ext>
                </a:extLst>
              </p14:cNvPr>
              <p14:cNvContentPartPr/>
              <p14:nvPr/>
            </p14:nvContentPartPr>
            <p14:xfrm>
              <a:off x="6078158" y="6288496"/>
              <a:ext cx="372960" cy="2347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186A904-E4E2-E463-5431-0204D2E5C593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6060518" y="6270496"/>
                <a:ext cx="4086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98E2205-158E-2D65-D5F8-9E22B3D5E5C1}"/>
                  </a:ext>
                </a:extLst>
              </p14:cNvPr>
              <p14:cNvContentPartPr/>
              <p14:nvPr/>
            </p14:nvContentPartPr>
            <p14:xfrm>
              <a:off x="6495038" y="6428176"/>
              <a:ext cx="217440" cy="1040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98E2205-158E-2D65-D5F8-9E22B3D5E5C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6477038" y="6410176"/>
                <a:ext cx="253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863FA5D-4793-762F-5C39-90B20475A4DF}"/>
                  </a:ext>
                </a:extLst>
              </p14:cNvPr>
              <p14:cNvContentPartPr/>
              <p14:nvPr/>
            </p14:nvContentPartPr>
            <p14:xfrm>
              <a:off x="7022798" y="6374896"/>
              <a:ext cx="158040" cy="123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863FA5D-4793-762F-5C39-90B20475A4DF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7004798" y="6356896"/>
                <a:ext cx="193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D4969C5-23D2-2438-82DB-A85128272A34}"/>
                  </a:ext>
                </a:extLst>
              </p14:cNvPr>
              <p14:cNvContentPartPr/>
              <p14:nvPr/>
            </p14:nvContentPartPr>
            <p14:xfrm>
              <a:off x="7207478" y="6297496"/>
              <a:ext cx="163440" cy="2228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D4969C5-23D2-2438-82DB-A85128272A34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7189478" y="6279496"/>
                <a:ext cx="1990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83CBD17-44DA-5ED8-D46D-68F88F6CBD71}"/>
                  </a:ext>
                </a:extLst>
              </p14:cNvPr>
              <p14:cNvContentPartPr/>
              <p14:nvPr/>
            </p14:nvContentPartPr>
            <p14:xfrm>
              <a:off x="7412318" y="6301456"/>
              <a:ext cx="187920" cy="2178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83CBD17-44DA-5ED8-D46D-68F88F6CBD71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7394318" y="6283456"/>
                <a:ext cx="223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DC2534A-9190-49B9-F86D-5744E25C9566}"/>
                  </a:ext>
                </a:extLst>
              </p14:cNvPr>
              <p14:cNvContentPartPr/>
              <p14:nvPr/>
            </p14:nvContentPartPr>
            <p14:xfrm>
              <a:off x="7993718" y="6277696"/>
              <a:ext cx="5040" cy="2995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DC2534A-9190-49B9-F86D-5744E25C9566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7976078" y="6259696"/>
                <a:ext cx="40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AE77A8A-4D33-6BC6-83A8-BEE137C654BF}"/>
                  </a:ext>
                </a:extLst>
              </p14:cNvPr>
              <p14:cNvContentPartPr/>
              <p14:nvPr/>
            </p14:nvContentPartPr>
            <p14:xfrm>
              <a:off x="8049518" y="6412696"/>
              <a:ext cx="150480" cy="180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AE77A8A-4D33-6BC6-83A8-BEE137C654B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8031518" y="6395056"/>
                <a:ext cx="186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6B148DB-B802-8803-670F-AEF33BBC89CC}"/>
                  </a:ext>
                </a:extLst>
              </p14:cNvPr>
              <p14:cNvContentPartPr/>
              <p14:nvPr/>
            </p14:nvContentPartPr>
            <p14:xfrm>
              <a:off x="8248958" y="6284896"/>
              <a:ext cx="470880" cy="3204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6B148DB-B802-8803-670F-AEF33BBC89CC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8230958" y="6267256"/>
                <a:ext cx="5065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1250A8A-50DD-17B1-793F-B4F1ED7987A2}"/>
                  </a:ext>
                </a:extLst>
              </p14:cNvPr>
              <p14:cNvContentPartPr/>
              <p14:nvPr/>
            </p14:nvContentPartPr>
            <p14:xfrm>
              <a:off x="8972918" y="6382456"/>
              <a:ext cx="271440" cy="155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1250A8A-50DD-17B1-793F-B4F1ED7987A2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954918" y="6364816"/>
                <a:ext cx="307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5E5AC9B-F9B9-6D15-BB48-E3B82E138249}"/>
                  </a:ext>
                </a:extLst>
              </p14:cNvPr>
              <p14:cNvContentPartPr/>
              <p14:nvPr/>
            </p14:nvContentPartPr>
            <p14:xfrm>
              <a:off x="9380798" y="6330976"/>
              <a:ext cx="208080" cy="144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5E5AC9B-F9B9-6D15-BB48-E3B82E138249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62798" y="6312976"/>
                <a:ext cx="243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9F68401-F136-9C38-97D2-25B4AF912E3C}"/>
                  </a:ext>
                </a:extLst>
              </p14:cNvPr>
              <p14:cNvContentPartPr/>
              <p14:nvPr/>
            </p14:nvContentPartPr>
            <p14:xfrm>
              <a:off x="9511838" y="6379576"/>
              <a:ext cx="429840" cy="3448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9F68401-F136-9C38-97D2-25B4AF912E3C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9493838" y="6361576"/>
                <a:ext cx="4654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81F4E46-29E8-6CEC-A40C-89076F25BBEB}"/>
                  </a:ext>
                </a:extLst>
              </p14:cNvPr>
              <p14:cNvContentPartPr/>
              <p14:nvPr/>
            </p14:nvContentPartPr>
            <p14:xfrm>
              <a:off x="4298678" y="5808976"/>
              <a:ext cx="6840" cy="1861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81F4E46-29E8-6CEC-A40C-89076F25BBEB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280678" y="5790976"/>
                <a:ext cx="42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8E7CABB-CFEC-DD93-EBA9-88F8AC127343}"/>
                  </a:ext>
                </a:extLst>
              </p14:cNvPr>
              <p14:cNvContentPartPr/>
              <p14:nvPr/>
            </p14:nvContentPartPr>
            <p14:xfrm>
              <a:off x="4290038" y="5708536"/>
              <a:ext cx="183240" cy="4276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8E7CABB-CFEC-DD93-EBA9-88F8AC127343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4272038" y="5690896"/>
                <a:ext cx="2188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11F9AEF-089C-E1F3-FDE6-6D24C01AB77E}"/>
                  </a:ext>
                </a:extLst>
              </p14:cNvPr>
              <p14:cNvContentPartPr/>
              <p14:nvPr/>
            </p14:nvContentPartPr>
            <p14:xfrm>
              <a:off x="9152918" y="4811056"/>
              <a:ext cx="355320" cy="3571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11F9AEF-089C-E1F3-FDE6-6D24C01AB77E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9135278" y="4793056"/>
                <a:ext cx="3909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BDE43AA-A2D2-BB2F-857E-6D398EFE436A}"/>
                  </a:ext>
                </a:extLst>
              </p14:cNvPr>
              <p14:cNvContentPartPr/>
              <p14:nvPr/>
            </p14:nvContentPartPr>
            <p14:xfrm>
              <a:off x="9988838" y="5077456"/>
              <a:ext cx="14760" cy="51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BDE43AA-A2D2-BB2F-857E-6D398EFE436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9971198" y="5059816"/>
                <a:ext cx="50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2163BCB-FB7D-28C7-E0C8-3E8C70537968}"/>
                  </a:ext>
                </a:extLst>
              </p14:cNvPr>
              <p14:cNvContentPartPr/>
              <p14:nvPr/>
            </p14:nvContentPartPr>
            <p14:xfrm>
              <a:off x="9938798" y="5281936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2163BCB-FB7D-28C7-E0C8-3E8C7053796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20798" y="52642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5647595-8619-15CA-1AFE-F4238E8F74AD}"/>
                  </a:ext>
                </a:extLst>
              </p14:cNvPr>
              <p14:cNvContentPartPr/>
              <p14:nvPr/>
            </p14:nvContentPartPr>
            <p14:xfrm>
              <a:off x="5140718" y="4845256"/>
              <a:ext cx="7920" cy="25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5647595-8619-15CA-1AFE-F4238E8F74AD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5123078" y="4827256"/>
                <a:ext cx="43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86680FB-9E7E-D850-A118-D82EAF1A179A}"/>
                  </a:ext>
                </a:extLst>
              </p14:cNvPr>
              <p14:cNvContentPartPr/>
              <p14:nvPr/>
            </p14:nvContentPartPr>
            <p14:xfrm>
              <a:off x="5082038" y="4808176"/>
              <a:ext cx="141480" cy="1778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86680FB-9E7E-D850-A118-D82EAF1A179A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5064038" y="4790536"/>
                <a:ext cx="177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21E43E4-0057-DDC9-D94D-A4D76DE06D84}"/>
                  </a:ext>
                </a:extLst>
              </p14:cNvPr>
              <p14:cNvContentPartPr/>
              <p14:nvPr/>
            </p14:nvContentPartPr>
            <p14:xfrm>
              <a:off x="5315678" y="4903216"/>
              <a:ext cx="105120" cy="169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21E43E4-0057-DDC9-D94D-A4D76DE06D84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5297678" y="4885216"/>
                <a:ext cx="140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F2C14C3B-2C58-AB31-FD33-1FBF39679D5C}"/>
                  </a:ext>
                </a:extLst>
              </p14:cNvPr>
              <p14:cNvContentPartPr/>
              <p14:nvPr/>
            </p14:nvContentPartPr>
            <p14:xfrm>
              <a:off x="5316038" y="4978816"/>
              <a:ext cx="136800" cy="198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F2C14C3B-2C58-AB31-FD33-1FBF39679D5C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5298398" y="4960816"/>
                <a:ext cx="172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24FED6B-0A6D-DFBC-A373-DBACAF05BF45}"/>
                  </a:ext>
                </a:extLst>
              </p14:cNvPr>
              <p14:cNvContentPartPr/>
              <p14:nvPr/>
            </p14:nvContentPartPr>
            <p14:xfrm>
              <a:off x="5465798" y="4842376"/>
              <a:ext cx="433800" cy="5734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24FED6B-0A6D-DFBC-A373-DBACAF05BF45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5447798" y="4824376"/>
                <a:ext cx="4694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24E7F54-5B40-90AD-7C5D-CDF6D7924236}"/>
                  </a:ext>
                </a:extLst>
              </p14:cNvPr>
              <p14:cNvContentPartPr/>
              <p14:nvPr/>
            </p14:nvContentPartPr>
            <p14:xfrm>
              <a:off x="4543838" y="5132176"/>
              <a:ext cx="212400" cy="2556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24E7F54-5B40-90AD-7C5D-CDF6D7924236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525838" y="5114176"/>
                <a:ext cx="2480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2F198ED-4FB9-4C9E-FD80-1B8D41F06B2F}"/>
                  </a:ext>
                </a:extLst>
              </p14:cNvPr>
              <p14:cNvContentPartPr/>
              <p14:nvPr/>
            </p14:nvContentPartPr>
            <p14:xfrm>
              <a:off x="4528718" y="5272936"/>
              <a:ext cx="119520" cy="1155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2F198ED-4FB9-4C9E-FD80-1B8D41F06B2F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4511078" y="5254936"/>
                <a:ext cx="155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52A3768-2F10-30CC-0991-8CEE1B0EBCC7}"/>
                  </a:ext>
                </a:extLst>
              </p14:cNvPr>
              <p14:cNvContentPartPr/>
              <p14:nvPr/>
            </p14:nvContentPartPr>
            <p14:xfrm>
              <a:off x="4559318" y="5342776"/>
              <a:ext cx="196200" cy="885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52A3768-2F10-30CC-0991-8CEE1B0EBCC7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4541318" y="5324776"/>
                <a:ext cx="2318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F9F4D644-F03E-9220-7767-3994C6FEBBE5}"/>
                  </a:ext>
                </a:extLst>
              </p14:cNvPr>
              <p14:cNvContentPartPr/>
              <p14:nvPr/>
            </p14:nvContentPartPr>
            <p14:xfrm>
              <a:off x="5159798" y="5227576"/>
              <a:ext cx="332280" cy="5389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F9F4D644-F03E-9220-7767-3994C6FEBBE5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5141798" y="5209576"/>
                <a:ext cx="3679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E950C77-7AAD-A148-9421-2525A32162B6}"/>
                  </a:ext>
                </a:extLst>
              </p14:cNvPr>
              <p14:cNvContentPartPr/>
              <p14:nvPr/>
            </p14:nvContentPartPr>
            <p14:xfrm>
              <a:off x="5259518" y="5170696"/>
              <a:ext cx="121680" cy="2628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E950C77-7AAD-A148-9421-2525A32162B6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5241518" y="5152696"/>
                <a:ext cx="157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01A57BC-A61B-B9E8-78D3-3A9F5EB297E1}"/>
                  </a:ext>
                </a:extLst>
              </p14:cNvPr>
              <p14:cNvContentPartPr/>
              <p14:nvPr/>
            </p14:nvContentPartPr>
            <p14:xfrm>
              <a:off x="5316398" y="4914016"/>
              <a:ext cx="620640" cy="5767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01A57BC-A61B-B9E8-78D3-3A9F5EB297E1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5298398" y="4896016"/>
                <a:ext cx="65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8818660-F717-C512-F3AB-3636F64A4717}"/>
                  </a:ext>
                </a:extLst>
              </p14:cNvPr>
              <p14:cNvContentPartPr/>
              <p14:nvPr/>
            </p14:nvContentPartPr>
            <p14:xfrm>
              <a:off x="5858918" y="5372296"/>
              <a:ext cx="162000" cy="211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8818660-F717-C512-F3AB-3636F64A4717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5840918" y="5354296"/>
                <a:ext cx="197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2836CAAC-2084-9AC9-0BCC-2012529D6D3E}"/>
                  </a:ext>
                </a:extLst>
              </p14:cNvPr>
              <p14:cNvContentPartPr/>
              <p14:nvPr/>
            </p14:nvContentPartPr>
            <p14:xfrm>
              <a:off x="5944238" y="5552296"/>
              <a:ext cx="221400" cy="1486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2836CAAC-2084-9AC9-0BCC-2012529D6D3E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926238" y="5534656"/>
                <a:ext cx="257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AF1FF384-AB3D-C8D6-CD5C-60478F45D4C0}"/>
                  </a:ext>
                </a:extLst>
              </p14:cNvPr>
              <p14:cNvContentPartPr/>
              <p14:nvPr/>
            </p14:nvContentPartPr>
            <p14:xfrm>
              <a:off x="8966078" y="4173496"/>
              <a:ext cx="699480" cy="6436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AF1FF384-AB3D-C8D6-CD5C-60478F45D4C0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8948078" y="4155496"/>
                <a:ext cx="73512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E561E870-4AA7-0352-CF9B-832E54909F3D}"/>
                  </a:ext>
                </a:extLst>
              </p14:cNvPr>
              <p14:cNvContentPartPr/>
              <p14:nvPr/>
            </p14:nvContentPartPr>
            <p14:xfrm>
              <a:off x="5735798" y="6263296"/>
              <a:ext cx="12960" cy="9684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E561E870-4AA7-0352-CF9B-832E54909F3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5717798" y="6245656"/>
                <a:ext cx="486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09E33A75-E0CD-62E7-5EB6-5A20F54CF427}"/>
                  </a:ext>
                </a:extLst>
              </p14:cNvPr>
              <p14:cNvContentPartPr/>
              <p14:nvPr/>
            </p14:nvContentPartPr>
            <p14:xfrm>
              <a:off x="5506838" y="6485776"/>
              <a:ext cx="156960" cy="5688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09E33A75-E0CD-62E7-5EB6-5A20F54CF427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489198" y="6467776"/>
                <a:ext cx="192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EE2D7B2-50DA-6BD4-16D2-CA316045D345}"/>
                  </a:ext>
                </a:extLst>
              </p14:cNvPr>
              <p14:cNvContentPartPr/>
              <p14:nvPr/>
            </p14:nvContentPartPr>
            <p14:xfrm>
              <a:off x="5494958" y="6542296"/>
              <a:ext cx="227880" cy="417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EE2D7B2-50DA-6BD4-16D2-CA316045D345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477318" y="6524296"/>
                <a:ext cx="263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844CFFBB-0616-BCFC-D6CC-81439900F9F2}"/>
                  </a:ext>
                </a:extLst>
              </p14:cNvPr>
              <p14:cNvContentPartPr/>
              <p14:nvPr/>
            </p14:nvContentPartPr>
            <p14:xfrm>
              <a:off x="3220118" y="6461296"/>
              <a:ext cx="1622160" cy="1670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844CFFBB-0616-BCFC-D6CC-81439900F9F2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3202118" y="6443656"/>
                <a:ext cx="16578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FA4AE1D-B7C4-E185-742D-1D9CE6882EFE}"/>
                  </a:ext>
                </a:extLst>
              </p14:cNvPr>
              <p14:cNvContentPartPr/>
              <p14:nvPr/>
            </p14:nvContentPartPr>
            <p14:xfrm>
              <a:off x="8043398" y="4221016"/>
              <a:ext cx="127800" cy="702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FA4AE1D-B7C4-E185-742D-1D9CE6882EFE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025758" y="4203376"/>
                <a:ext cx="163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00F389EE-4BFF-2999-DE3F-26A7131753AC}"/>
                  </a:ext>
                </a:extLst>
              </p14:cNvPr>
              <p14:cNvContentPartPr/>
              <p14:nvPr/>
            </p14:nvContentPartPr>
            <p14:xfrm>
              <a:off x="8041598" y="4285096"/>
              <a:ext cx="195120" cy="1072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00F389EE-4BFF-2999-DE3F-26A7131753AC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8023598" y="4267456"/>
                <a:ext cx="230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45E9050-2E3E-9172-B790-C3D121D67B68}"/>
                  </a:ext>
                </a:extLst>
              </p14:cNvPr>
              <p14:cNvContentPartPr/>
              <p14:nvPr/>
            </p14:nvContentPartPr>
            <p14:xfrm>
              <a:off x="7609238" y="3544936"/>
              <a:ext cx="701640" cy="7441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45E9050-2E3E-9172-B790-C3D121D67B68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7591598" y="3527296"/>
                <a:ext cx="73728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C618CA-59E1-666D-8C4C-6188A0EEB1DF}"/>
                  </a:ext>
                </a:extLst>
              </p14:cNvPr>
              <p14:cNvContentPartPr/>
              <p14:nvPr/>
            </p14:nvContentPartPr>
            <p14:xfrm>
              <a:off x="10092158" y="4582456"/>
              <a:ext cx="26640" cy="709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C618CA-59E1-666D-8C4C-6188A0EEB1D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10074518" y="4564816"/>
                <a:ext cx="62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40A1AE1-E805-B3C1-BA67-05ABAD6106FA}"/>
                  </a:ext>
                </a:extLst>
              </p14:cNvPr>
              <p14:cNvContentPartPr/>
              <p14:nvPr/>
            </p14:nvContentPartPr>
            <p14:xfrm>
              <a:off x="10026278" y="4745176"/>
              <a:ext cx="43920" cy="1155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40A1AE1-E805-B3C1-BA67-05ABAD6106FA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10008638" y="4727536"/>
                <a:ext cx="79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2F815EA7-15DF-3B8A-0BAE-1453B63317BC}"/>
                  </a:ext>
                </a:extLst>
              </p14:cNvPr>
              <p14:cNvContentPartPr/>
              <p14:nvPr/>
            </p14:nvContentPartPr>
            <p14:xfrm>
              <a:off x="10227158" y="4518376"/>
              <a:ext cx="699120" cy="54720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2F815EA7-15DF-3B8A-0BAE-1453B63317BC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0209158" y="4500736"/>
                <a:ext cx="7347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3403CFE-A4EC-EDE1-F652-1B436EAC6106}"/>
                  </a:ext>
                </a:extLst>
              </p14:cNvPr>
              <p14:cNvContentPartPr/>
              <p14:nvPr/>
            </p14:nvContentPartPr>
            <p14:xfrm>
              <a:off x="5946038" y="5148016"/>
              <a:ext cx="52560" cy="118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3403CFE-A4EC-EDE1-F652-1B436EAC6106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5928038" y="5130016"/>
                <a:ext cx="88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D573245-D582-8340-A96A-C144D0D7F4EB}"/>
                  </a:ext>
                </a:extLst>
              </p14:cNvPr>
              <p14:cNvContentPartPr/>
              <p14:nvPr/>
            </p14:nvContentPartPr>
            <p14:xfrm>
              <a:off x="6079598" y="5071336"/>
              <a:ext cx="175680" cy="662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D573245-D582-8340-A96A-C144D0D7F4EB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6061598" y="5053336"/>
                <a:ext cx="211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8C8DF95-0860-CBC5-87E3-656D824CDE13}"/>
                  </a:ext>
                </a:extLst>
              </p14:cNvPr>
              <p14:cNvContentPartPr/>
              <p14:nvPr/>
            </p14:nvContentPartPr>
            <p14:xfrm>
              <a:off x="6302438" y="4764616"/>
              <a:ext cx="163080" cy="2671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8C8DF95-0860-CBC5-87E3-656D824CDE13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284438" y="4746616"/>
                <a:ext cx="198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D75C1B4-0501-51F8-4C4B-50D1C7167010}"/>
                  </a:ext>
                </a:extLst>
              </p14:cNvPr>
              <p14:cNvContentPartPr/>
              <p14:nvPr/>
            </p14:nvContentPartPr>
            <p14:xfrm>
              <a:off x="6509078" y="4313176"/>
              <a:ext cx="84600" cy="341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D75C1B4-0501-51F8-4C4B-50D1C7167010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491438" y="4295176"/>
                <a:ext cx="1202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E696691-65F8-0D68-BD90-430497B4D260}"/>
                  </a:ext>
                </a:extLst>
              </p14:cNvPr>
              <p14:cNvContentPartPr/>
              <p14:nvPr/>
            </p14:nvContentPartPr>
            <p14:xfrm>
              <a:off x="6470918" y="4181056"/>
              <a:ext cx="242640" cy="1386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E696691-65F8-0D68-BD90-430497B4D260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452918" y="4163056"/>
                <a:ext cx="278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B12D1B8-9ABB-CB3C-29A6-67E697A16EC2}"/>
                  </a:ext>
                </a:extLst>
              </p14:cNvPr>
              <p14:cNvContentPartPr/>
              <p14:nvPr/>
            </p14:nvContentPartPr>
            <p14:xfrm>
              <a:off x="6816158" y="3951016"/>
              <a:ext cx="870120" cy="6375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B12D1B8-9ABB-CB3C-29A6-67E697A16EC2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798518" y="3933016"/>
                <a:ext cx="9057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B182B025-1565-BF67-C70E-C830DA5CE76D}"/>
                  </a:ext>
                </a:extLst>
              </p14:cNvPr>
              <p14:cNvContentPartPr/>
              <p14:nvPr/>
            </p14:nvContentPartPr>
            <p14:xfrm>
              <a:off x="6689438" y="4457896"/>
              <a:ext cx="266040" cy="2620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B182B025-1565-BF67-C70E-C830DA5CE76D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671438" y="4440256"/>
                <a:ext cx="301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C05C02E8-AE45-EBDF-2AAD-BC3B29905CFA}"/>
                  </a:ext>
                </a:extLst>
              </p14:cNvPr>
              <p14:cNvContentPartPr/>
              <p14:nvPr/>
            </p14:nvContentPartPr>
            <p14:xfrm>
              <a:off x="9171998" y="5276176"/>
              <a:ext cx="92520" cy="144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C05C02E8-AE45-EBDF-2AAD-BC3B29905CFA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153998" y="5258176"/>
                <a:ext cx="128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CC13FA3-A5F9-0A53-FB38-2374FD5BCEE2}"/>
                  </a:ext>
                </a:extLst>
              </p14:cNvPr>
              <p14:cNvContentPartPr/>
              <p14:nvPr/>
            </p14:nvContentPartPr>
            <p14:xfrm>
              <a:off x="9139958" y="5351776"/>
              <a:ext cx="66240" cy="122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CC13FA3-A5F9-0A53-FB38-2374FD5BCEE2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121958" y="5334136"/>
                <a:ext cx="101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A9382264-7E81-0789-B59D-CB339938DB90}"/>
                  </a:ext>
                </a:extLst>
              </p14:cNvPr>
              <p14:cNvContentPartPr/>
              <p14:nvPr/>
            </p14:nvContentPartPr>
            <p14:xfrm>
              <a:off x="6959438" y="5292376"/>
              <a:ext cx="144720" cy="374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A9382264-7E81-0789-B59D-CB339938DB90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941798" y="5274376"/>
                <a:ext cx="180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53AAE508-17D8-1C3D-2310-4BA14C1DF64F}"/>
                  </a:ext>
                </a:extLst>
              </p14:cNvPr>
              <p14:cNvContentPartPr/>
              <p14:nvPr/>
            </p14:nvContentPartPr>
            <p14:xfrm>
              <a:off x="6983558" y="5374456"/>
              <a:ext cx="114840" cy="180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53AAE508-17D8-1C3D-2310-4BA14C1DF64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965918" y="5356816"/>
                <a:ext cx="150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42E406C-7AA2-C256-1F54-04E88BD0B5E7}"/>
                  </a:ext>
                </a:extLst>
              </p14:cNvPr>
              <p14:cNvContentPartPr/>
              <p14:nvPr/>
            </p14:nvContentPartPr>
            <p14:xfrm>
              <a:off x="6795638" y="4917976"/>
              <a:ext cx="580320" cy="54828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42E406C-7AA2-C256-1F54-04E88BD0B5E7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777998" y="4899976"/>
                <a:ext cx="615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6A3496EF-5F9F-266E-7A43-9AEAC956CF01}"/>
                  </a:ext>
                </a:extLst>
              </p14:cNvPr>
              <p14:cNvContentPartPr/>
              <p14:nvPr/>
            </p14:nvContentPartPr>
            <p14:xfrm>
              <a:off x="6825518" y="5450776"/>
              <a:ext cx="227520" cy="2520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6A3496EF-5F9F-266E-7A43-9AEAC956CF01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807518" y="5432776"/>
                <a:ext cx="263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165718E1-67A5-BE3B-F3E9-2589A1BE19BE}"/>
                  </a:ext>
                </a:extLst>
              </p14:cNvPr>
              <p14:cNvContentPartPr/>
              <p14:nvPr/>
            </p14:nvContentPartPr>
            <p14:xfrm>
              <a:off x="6998678" y="5432416"/>
              <a:ext cx="207360" cy="2991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165718E1-67A5-BE3B-F3E9-2589A1BE19BE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980678" y="5414776"/>
                <a:ext cx="2430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DBA8C041-C315-6557-F814-064CF8DD9B6F}"/>
                  </a:ext>
                </a:extLst>
              </p14:cNvPr>
              <p14:cNvContentPartPr/>
              <p14:nvPr/>
            </p14:nvContentPartPr>
            <p14:xfrm>
              <a:off x="6885638" y="5159896"/>
              <a:ext cx="22680" cy="7776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DBA8C041-C315-6557-F814-064CF8DD9B6F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867998" y="5141896"/>
                <a:ext cx="58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0A31D428-CD1C-1C23-7338-72170D4C9BE6}"/>
                  </a:ext>
                </a:extLst>
              </p14:cNvPr>
              <p14:cNvContentPartPr/>
              <p14:nvPr/>
            </p14:nvContentPartPr>
            <p14:xfrm>
              <a:off x="6741278" y="4401016"/>
              <a:ext cx="283320" cy="5529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0A31D428-CD1C-1C23-7338-72170D4C9BE6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6723278" y="4383376"/>
                <a:ext cx="3189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70A0A299-1665-281A-8431-C4D8A94592DA}"/>
                  </a:ext>
                </a:extLst>
              </p14:cNvPr>
              <p14:cNvContentPartPr/>
              <p14:nvPr/>
            </p14:nvContentPartPr>
            <p14:xfrm>
              <a:off x="7162838" y="4035256"/>
              <a:ext cx="420840" cy="24120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70A0A299-1665-281A-8431-C4D8A94592DA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7145198" y="4017616"/>
                <a:ext cx="456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1E998B79-8417-8E81-5815-0D4B8124F156}"/>
                  </a:ext>
                </a:extLst>
              </p14:cNvPr>
              <p14:cNvContentPartPr/>
              <p14:nvPr/>
            </p14:nvContentPartPr>
            <p14:xfrm>
              <a:off x="7576118" y="3980896"/>
              <a:ext cx="50040" cy="1202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1E998B79-8417-8E81-5815-0D4B8124F156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7558478" y="3962896"/>
                <a:ext cx="85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BAFD0504-2650-4283-6A4E-F57EFFABC637}"/>
                  </a:ext>
                </a:extLst>
              </p14:cNvPr>
              <p14:cNvContentPartPr/>
              <p14:nvPr/>
            </p14:nvContentPartPr>
            <p14:xfrm>
              <a:off x="7878158" y="4120576"/>
              <a:ext cx="254880" cy="6436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BAFD0504-2650-4283-6A4E-F57EFFABC637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7860158" y="4102576"/>
                <a:ext cx="29052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9257DAF9-DAE5-62EF-7A93-656BA0505A87}"/>
                  </a:ext>
                </a:extLst>
              </p14:cNvPr>
              <p14:cNvContentPartPr/>
              <p14:nvPr/>
            </p14:nvContentPartPr>
            <p14:xfrm>
              <a:off x="8093798" y="4753456"/>
              <a:ext cx="876960" cy="84600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9257DAF9-DAE5-62EF-7A93-656BA0505A87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076158" y="4735456"/>
                <a:ext cx="912600" cy="8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Group 450">
            <a:extLst>
              <a:ext uri="{FF2B5EF4-FFF2-40B4-BE49-F238E27FC236}">
                <a16:creationId xmlns:a16="http://schemas.microsoft.com/office/drawing/2014/main" id="{704FA69A-E273-5744-6417-6EA18AB893DD}"/>
              </a:ext>
            </a:extLst>
          </p:cNvPr>
          <p:cNvGrpSpPr/>
          <p:nvPr/>
        </p:nvGrpSpPr>
        <p:grpSpPr>
          <a:xfrm>
            <a:off x="8926118" y="5036776"/>
            <a:ext cx="165240" cy="194040"/>
            <a:chOff x="8926118" y="5036776"/>
            <a:chExt cx="1652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C164403-A5DF-CAF1-AC6A-CB8DD27EB64B}"/>
                    </a:ext>
                  </a:extLst>
                </p14:cNvPr>
                <p14:cNvContentPartPr/>
                <p14:nvPr/>
              </p14:nvContentPartPr>
              <p14:xfrm>
                <a:off x="8926118" y="5036776"/>
                <a:ext cx="138960" cy="439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C164403-A5DF-CAF1-AC6A-CB8DD27EB64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908478" y="5018776"/>
                  <a:ext cx="174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4F3D271-5B7B-917F-C929-17E52BE184FC}"/>
                    </a:ext>
                  </a:extLst>
                </p14:cNvPr>
                <p14:cNvContentPartPr/>
                <p14:nvPr/>
              </p14:nvContentPartPr>
              <p14:xfrm>
                <a:off x="8984438" y="5040736"/>
                <a:ext cx="106920" cy="1900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4F3D271-5B7B-917F-C929-17E52BE184F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966798" y="5022736"/>
                  <a:ext cx="142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4B38EAAF-F5B0-7082-EDD2-BB49FED7363D}"/>
              </a:ext>
            </a:extLst>
          </p:cNvPr>
          <p:cNvGrpSpPr/>
          <p:nvPr/>
        </p:nvGrpSpPr>
        <p:grpSpPr>
          <a:xfrm>
            <a:off x="8546318" y="5436016"/>
            <a:ext cx="133200" cy="55440"/>
            <a:chOff x="8546318" y="5436016"/>
            <a:chExt cx="13320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6655038-A398-223D-3A7A-F862C5AD39D9}"/>
                    </a:ext>
                  </a:extLst>
                </p14:cNvPr>
                <p14:cNvContentPartPr/>
                <p14:nvPr/>
              </p14:nvContentPartPr>
              <p14:xfrm>
                <a:off x="8558918" y="5436016"/>
                <a:ext cx="120600" cy="288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6655038-A398-223D-3A7A-F862C5AD39D9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540918" y="5418016"/>
                  <a:ext cx="156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8D2AAA6-7CC6-A6BE-5901-A2469BA8DEE0}"/>
                    </a:ext>
                  </a:extLst>
                </p14:cNvPr>
                <p14:cNvContentPartPr/>
                <p14:nvPr/>
              </p14:nvContentPartPr>
              <p14:xfrm>
                <a:off x="8546318" y="5486416"/>
                <a:ext cx="119520" cy="5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8D2AAA6-7CC6-A6BE-5901-A2469BA8DEE0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528318" y="5468776"/>
                  <a:ext cx="1551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0B66FB3B-F730-0449-52E4-55616490DB42}"/>
              </a:ext>
            </a:extLst>
          </p:cNvPr>
          <p:cNvGrpSpPr/>
          <p:nvPr/>
        </p:nvGrpSpPr>
        <p:grpSpPr>
          <a:xfrm>
            <a:off x="10257758" y="4998616"/>
            <a:ext cx="1418760" cy="677880"/>
            <a:chOff x="10257758" y="4998616"/>
            <a:chExt cx="141876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3B973A0-1DF7-3052-11E6-76F72F968F17}"/>
                    </a:ext>
                  </a:extLst>
                </p14:cNvPr>
                <p14:cNvContentPartPr/>
                <p14:nvPr/>
              </p14:nvContentPartPr>
              <p14:xfrm>
                <a:off x="10303838" y="5124256"/>
                <a:ext cx="201240" cy="283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3B973A0-1DF7-3052-11E6-76F72F968F1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0285838" y="5106256"/>
                  <a:ext cx="236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688EFAE-5679-82BF-1ECF-37A7FF6E3D45}"/>
                    </a:ext>
                  </a:extLst>
                </p14:cNvPr>
                <p14:cNvContentPartPr/>
                <p14:nvPr/>
              </p14:nvContentPartPr>
              <p14:xfrm>
                <a:off x="10336958" y="5258896"/>
                <a:ext cx="240840" cy="594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688EFAE-5679-82BF-1ECF-37A7FF6E3D4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318958" y="5241256"/>
                  <a:ext cx="276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35CC943-707D-B739-3F64-6CA28C94885F}"/>
                    </a:ext>
                  </a:extLst>
                </p14:cNvPr>
                <p14:cNvContentPartPr/>
                <p14:nvPr/>
              </p14:nvContentPartPr>
              <p14:xfrm>
                <a:off x="10438478" y="4998616"/>
                <a:ext cx="149760" cy="37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35CC943-707D-B739-3F64-6CA28C94885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420478" y="4980616"/>
                  <a:ext cx="185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3F44BCF-F097-1D56-5C59-42F9A1037DFD}"/>
                    </a:ext>
                  </a:extLst>
                </p14:cNvPr>
                <p14:cNvContentPartPr/>
                <p14:nvPr/>
              </p14:nvContentPartPr>
              <p14:xfrm>
                <a:off x="10368278" y="5052976"/>
                <a:ext cx="196920" cy="60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3F44BCF-F097-1D56-5C59-42F9A1037DF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350638" y="5034976"/>
                  <a:ext cx="232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0142829-5320-9C32-1AE3-24CD6E6F64D8}"/>
                    </a:ext>
                  </a:extLst>
                </p14:cNvPr>
                <p14:cNvContentPartPr/>
                <p14:nvPr/>
              </p14:nvContentPartPr>
              <p14:xfrm>
                <a:off x="10267118" y="5498656"/>
                <a:ext cx="105120" cy="331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0142829-5320-9C32-1AE3-24CD6E6F64D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249118" y="5480656"/>
                  <a:ext cx="140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0EC5F56-B90C-C978-41F1-963BF72A8D9D}"/>
                    </a:ext>
                  </a:extLst>
                </p14:cNvPr>
                <p14:cNvContentPartPr/>
                <p14:nvPr/>
              </p14:nvContentPartPr>
              <p14:xfrm>
                <a:off x="10261358" y="5570656"/>
                <a:ext cx="98280" cy="36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0EC5F56-B90C-C978-41F1-963BF72A8D9D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243358" y="5552656"/>
                  <a:ext cx="133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C35B3A1-5B05-23F9-E16F-D4BCB450F504}"/>
                    </a:ext>
                  </a:extLst>
                </p14:cNvPr>
                <p14:cNvContentPartPr/>
                <p14:nvPr/>
              </p14:nvContentPartPr>
              <p14:xfrm>
                <a:off x="10257758" y="5285896"/>
                <a:ext cx="353520" cy="50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C35B3A1-5B05-23F9-E16F-D4BCB450F50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239758" y="5268256"/>
                  <a:ext cx="389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35D6949-AC8F-8F98-6036-8158196B94F0}"/>
                    </a:ext>
                  </a:extLst>
                </p14:cNvPr>
                <p14:cNvContentPartPr/>
                <p14:nvPr/>
              </p14:nvContentPartPr>
              <p14:xfrm>
                <a:off x="10626758" y="5298856"/>
                <a:ext cx="251640" cy="1882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35D6949-AC8F-8F98-6036-8158196B94F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609118" y="5281216"/>
                  <a:ext cx="287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342277C-3168-62C1-FAA2-6D413FE32D81}"/>
                    </a:ext>
                  </a:extLst>
                </p14:cNvPr>
                <p14:cNvContentPartPr/>
                <p14:nvPr/>
              </p14:nvContentPartPr>
              <p14:xfrm>
                <a:off x="10632518" y="5584696"/>
                <a:ext cx="113760" cy="306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342277C-3168-62C1-FAA2-6D413FE32D8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614878" y="5566696"/>
                  <a:ext cx="149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06EAA15-22B8-4DDD-3BAD-7E70AB15DE95}"/>
                    </a:ext>
                  </a:extLst>
                </p14:cNvPr>
                <p14:cNvContentPartPr/>
                <p14:nvPr/>
              </p14:nvContentPartPr>
              <p14:xfrm>
                <a:off x="10691198" y="5648776"/>
                <a:ext cx="100080" cy="277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06EAA15-22B8-4DDD-3BAD-7E70AB15DE9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673198" y="5631136"/>
                  <a:ext cx="135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A62AD33-DD5D-2B9A-F333-E106D08A23D0}"/>
                    </a:ext>
                  </a:extLst>
                </p14:cNvPr>
                <p14:cNvContentPartPr/>
                <p14:nvPr/>
              </p14:nvContentPartPr>
              <p14:xfrm>
                <a:off x="10452158" y="5225056"/>
                <a:ext cx="564480" cy="2574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A62AD33-DD5D-2B9A-F333-E106D08A23D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434158" y="5207056"/>
                  <a:ext cx="600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215F353-8067-EA70-578A-7708FC77B611}"/>
                    </a:ext>
                  </a:extLst>
                </p14:cNvPr>
                <p14:cNvContentPartPr/>
                <p14:nvPr/>
              </p14:nvContentPartPr>
              <p14:xfrm>
                <a:off x="11140118" y="5379856"/>
                <a:ext cx="186120" cy="388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215F353-8067-EA70-578A-7708FC77B61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1122118" y="5361856"/>
                  <a:ext cx="221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3AD9FEB-ECFC-6E1C-3B2B-C0840FD307CD}"/>
                    </a:ext>
                  </a:extLst>
                </p14:cNvPr>
                <p14:cNvContentPartPr/>
                <p14:nvPr/>
              </p14:nvContentPartPr>
              <p14:xfrm>
                <a:off x="11292038" y="5263936"/>
                <a:ext cx="384480" cy="3445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3AD9FEB-ECFC-6E1C-3B2B-C0840FD307C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1274038" y="5245936"/>
                  <a:ext cx="42012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88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295719-E8FF-0621-B4FC-CC71CCDE0A26}"/>
              </a:ext>
            </a:extLst>
          </p:cNvPr>
          <p:cNvGrpSpPr/>
          <p:nvPr/>
        </p:nvGrpSpPr>
        <p:grpSpPr>
          <a:xfrm>
            <a:off x="1273238" y="929847"/>
            <a:ext cx="920520" cy="520920"/>
            <a:chOff x="1273238" y="929847"/>
            <a:chExt cx="9205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68C60A-62D8-6FBF-B26D-4B745CC2035C}"/>
                    </a:ext>
                  </a:extLst>
                </p14:cNvPr>
                <p14:cNvContentPartPr/>
                <p14:nvPr/>
              </p14:nvContentPartPr>
              <p14:xfrm>
                <a:off x="1273238" y="999327"/>
                <a:ext cx="218520" cy="353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68C60A-62D8-6FBF-B26D-4B745CC203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5238" y="981327"/>
                  <a:ext cx="254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26EA48-C87F-6503-A161-10BE172585F0}"/>
                    </a:ext>
                  </a:extLst>
                </p14:cNvPr>
                <p14:cNvContentPartPr/>
                <p14:nvPr/>
              </p14:nvContentPartPr>
              <p14:xfrm>
                <a:off x="1600838" y="1139367"/>
                <a:ext cx="162000" cy="17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26EA48-C87F-6503-A161-10BE172585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2838" y="1121367"/>
                  <a:ext cx="197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A6BFE5-D417-F114-FA17-34EE47D7DDA9}"/>
                    </a:ext>
                  </a:extLst>
                </p14:cNvPr>
                <p14:cNvContentPartPr/>
                <p14:nvPr/>
              </p14:nvContentPartPr>
              <p14:xfrm>
                <a:off x="1942838" y="929847"/>
                <a:ext cx="250920" cy="520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A6BFE5-D417-F114-FA17-34EE47D7DD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5198" y="912207"/>
                  <a:ext cx="28656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2C097-09ED-FD64-07B5-028545BF9877}"/>
              </a:ext>
            </a:extLst>
          </p:cNvPr>
          <p:cNvGrpSpPr/>
          <p:nvPr/>
        </p:nvGrpSpPr>
        <p:grpSpPr>
          <a:xfrm>
            <a:off x="2804678" y="927327"/>
            <a:ext cx="263880" cy="515160"/>
            <a:chOff x="2804678" y="927327"/>
            <a:chExt cx="26388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175994-7ACD-4364-D00B-EEB923C61A07}"/>
                    </a:ext>
                  </a:extLst>
                </p14:cNvPr>
                <p14:cNvContentPartPr/>
                <p14:nvPr/>
              </p14:nvContentPartPr>
              <p14:xfrm>
                <a:off x="2873798" y="927327"/>
                <a:ext cx="97200" cy="515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175994-7ACD-4364-D00B-EEB923C61A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5798" y="909327"/>
                  <a:ext cx="1328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9DED92-D7F4-5CA7-E48D-51AD696686FF}"/>
                    </a:ext>
                  </a:extLst>
                </p14:cNvPr>
                <p14:cNvContentPartPr/>
                <p14:nvPr/>
              </p14:nvContentPartPr>
              <p14:xfrm>
                <a:off x="2804678" y="1212807"/>
                <a:ext cx="263880" cy="2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9DED92-D7F4-5CA7-E48D-51AD696686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6678" y="1194807"/>
                  <a:ext cx="29952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4A42A2-86F7-4E5D-7D1B-770AD614BDF4}"/>
                  </a:ext>
                </a:extLst>
              </p14:cNvPr>
              <p14:cNvContentPartPr/>
              <p14:nvPr/>
            </p14:nvContentPartPr>
            <p14:xfrm>
              <a:off x="3310838" y="712407"/>
              <a:ext cx="181800" cy="77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4A42A2-86F7-4E5D-7D1B-770AD614BD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2838" y="694767"/>
                <a:ext cx="21744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2FA5AA-1B16-C60C-3655-AC1AA439DCDA}"/>
                  </a:ext>
                </a:extLst>
              </p14:cNvPr>
              <p14:cNvContentPartPr/>
              <p14:nvPr/>
            </p14:nvContentPartPr>
            <p14:xfrm>
              <a:off x="3741398" y="1092207"/>
              <a:ext cx="250920" cy="23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2FA5AA-1B16-C60C-3655-AC1AA439DC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3758" y="1074207"/>
                <a:ext cx="286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7149FE-7863-9EC4-1739-C2D3040FFD7B}"/>
                  </a:ext>
                </a:extLst>
              </p14:cNvPr>
              <p14:cNvContentPartPr/>
              <p14:nvPr/>
            </p14:nvContentPartPr>
            <p14:xfrm>
              <a:off x="4283198" y="1329447"/>
              <a:ext cx="96480" cy="217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7149FE-7863-9EC4-1739-C2D3040FFD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5198" y="1311447"/>
                <a:ext cx="1321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E8625-069D-8366-133E-5103A0CEB643}"/>
              </a:ext>
            </a:extLst>
          </p:cNvPr>
          <p:cNvGrpSpPr/>
          <p:nvPr/>
        </p:nvGrpSpPr>
        <p:grpSpPr>
          <a:xfrm>
            <a:off x="4687478" y="1009047"/>
            <a:ext cx="1086120" cy="495360"/>
            <a:chOff x="4687478" y="1009047"/>
            <a:chExt cx="108612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4DA517-E4B0-A447-5611-304858AA6916}"/>
                    </a:ext>
                  </a:extLst>
                </p14:cNvPr>
                <p14:cNvContentPartPr/>
                <p14:nvPr/>
              </p14:nvContentPartPr>
              <p14:xfrm>
                <a:off x="4687478" y="1011927"/>
                <a:ext cx="60120" cy="35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4DA517-E4B0-A447-5611-304858AA69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9478" y="993927"/>
                  <a:ext cx="95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9D2288-57EB-5EF1-8DD4-5D2532606B53}"/>
                    </a:ext>
                  </a:extLst>
                </p14:cNvPr>
                <p14:cNvContentPartPr/>
                <p14:nvPr/>
              </p14:nvContentPartPr>
              <p14:xfrm>
                <a:off x="4815278" y="1193727"/>
                <a:ext cx="289800" cy="17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9D2288-57EB-5EF1-8DD4-5D2532606B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7638" y="1175727"/>
                  <a:ext cx="325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143DB5-7CFA-9692-907D-4F32A701A7E7}"/>
                    </a:ext>
                  </a:extLst>
                </p14:cNvPr>
                <p14:cNvContentPartPr/>
                <p14:nvPr/>
              </p14:nvContentPartPr>
              <p14:xfrm>
                <a:off x="5135678" y="1009047"/>
                <a:ext cx="387000" cy="43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143DB5-7CFA-9692-907D-4F32A701A7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8038" y="991047"/>
                  <a:ext cx="422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151B63-8099-4CFA-1757-67F1BD6D1644}"/>
                    </a:ext>
                  </a:extLst>
                </p14:cNvPr>
                <p14:cNvContentPartPr/>
                <p14:nvPr/>
              </p14:nvContentPartPr>
              <p14:xfrm>
                <a:off x="5700158" y="1394607"/>
                <a:ext cx="73440" cy="10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151B63-8099-4CFA-1757-67F1BD6D1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2518" y="1376607"/>
                  <a:ext cx="1090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C0E772-7F04-B41D-9175-D7FC09A30354}"/>
              </a:ext>
            </a:extLst>
          </p:cNvPr>
          <p:cNvGrpSpPr/>
          <p:nvPr/>
        </p:nvGrpSpPr>
        <p:grpSpPr>
          <a:xfrm>
            <a:off x="6197318" y="711327"/>
            <a:ext cx="660960" cy="909720"/>
            <a:chOff x="6197318" y="711327"/>
            <a:chExt cx="66096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F2346C-686A-C425-CB83-22EBAC3488C4}"/>
                    </a:ext>
                  </a:extLst>
                </p14:cNvPr>
                <p14:cNvContentPartPr/>
                <p14:nvPr/>
              </p14:nvContentPartPr>
              <p14:xfrm>
                <a:off x="6197318" y="910767"/>
                <a:ext cx="28044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F2346C-686A-C425-CB83-22EBAC3488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79678" y="892767"/>
                  <a:ext cx="3160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FA6984-8CB5-3B17-7259-A8B853B3F799}"/>
                    </a:ext>
                  </a:extLst>
                </p14:cNvPr>
                <p14:cNvContentPartPr/>
                <p14:nvPr/>
              </p14:nvContentPartPr>
              <p14:xfrm>
                <a:off x="6621758" y="711327"/>
                <a:ext cx="236520" cy="90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FA6984-8CB5-3B17-7259-A8B853B3F7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4118" y="693327"/>
                  <a:ext cx="272160" cy="9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E9EA1C-B63F-4562-BA27-4B769DE12ADF}"/>
              </a:ext>
            </a:extLst>
          </p:cNvPr>
          <p:cNvGrpSpPr/>
          <p:nvPr/>
        </p:nvGrpSpPr>
        <p:grpSpPr>
          <a:xfrm>
            <a:off x="7302158" y="1163847"/>
            <a:ext cx="56160" cy="278640"/>
            <a:chOff x="7302158" y="1163847"/>
            <a:chExt cx="561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5D1E62-BD58-63BD-F24E-D5D0DD8DEC0E}"/>
                    </a:ext>
                  </a:extLst>
                </p14:cNvPr>
                <p14:cNvContentPartPr/>
                <p14:nvPr/>
              </p14:nvContentPartPr>
              <p14:xfrm>
                <a:off x="7324118" y="1163847"/>
                <a:ext cx="34200" cy="5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5D1E62-BD58-63BD-F24E-D5D0DD8DEC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6118" y="1146207"/>
                  <a:ext cx="69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788816-FD90-C85E-4D9B-333297F1C004}"/>
                    </a:ext>
                  </a:extLst>
                </p14:cNvPr>
                <p14:cNvContentPartPr/>
                <p14:nvPr/>
              </p14:nvContentPartPr>
              <p14:xfrm>
                <a:off x="7302158" y="1379127"/>
                <a:ext cx="26640" cy="6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788816-FD90-C85E-4D9B-333297F1C0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4518" y="1361487"/>
                  <a:ext cx="622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2C16F4-893D-40F3-CB3F-4B8CE28D9344}"/>
              </a:ext>
            </a:extLst>
          </p:cNvPr>
          <p:cNvGrpSpPr/>
          <p:nvPr/>
        </p:nvGrpSpPr>
        <p:grpSpPr>
          <a:xfrm>
            <a:off x="2592638" y="1949367"/>
            <a:ext cx="3042000" cy="900360"/>
            <a:chOff x="2592638" y="1949367"/>
            <a:chExt cx="3042000" cy="90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5E4EA5-2E97-1628-05A9-B258B3424790}"/>
                    </a:ext>
                  </a:extLst>
                </p14:cNvPr>
                <p14:cNvContentPartPr/>
                <p14:nvPr/>
              </p14:nvContentPartPr>
              <p14:xfrm>
                <a:off x="2592638" y="2186967"/>
                <a:ext cx="2916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5E4EA5-2E97-1628-05A9-B258B34247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74638" y="2169327"/>
                  <a:ext cx="64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AC2594-E76C-88C3-8C81-EE6A27CC5917}"/>
                    </a:ext>
                  </a:extLst>
                </p14:cNvPr>
                <p14:cNvContentPartPr/>
                <p14:nvPr/>
              </p14:nvContentPartPr>
              <p14:xfrm>
                <a:off x="2662478" y="2017767"/>
                <a:ext cx="307080" cy="61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AC2594-E76C-88C3-8C81-EE6A27CC59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4838" y="1999767"/>
                  <a:ext cx="3427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535100-6FB1-E62F-517F-361DBB15A947}"/>
                    </a:ext>
                  </a:extLst>
                </p14:cNvPr>
                <p14:cNvContentPartPr/>
                <p14:nvPr/>
              </p14:nvContentPartPr>
              <p14:xfrm>
                <a:off x="3093758" y="1949367"/>
                <a:ext cx="183960" cy="65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535100-6FB1-E62F-517F-361DBB15A9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76118" y="1931727"/>
                  <a:ext cx="2196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80A2AF-51F6-E634-B423-52305EBF5AE6}"/>
                    </a:ext>
                  </a:extLst>
                </p14:cNvPr>
                <p14:cNvContentPartPr/>
                <p14:nvPr/>
              </p14:nvContentPartPr>
              <p14:xfrm>
                <a:off x="3411998" y="2007327"/>
                <a:ext cx="410760" cy="44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80A2AF-51F6-E634-B423-52305EBF5A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94358" y="1989327"/>
                  <a:ext cx="4464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6E0F51-1A6B-64CF-8356-6C0C0E1151DD}"/>
                    </a:ext>
                  </a:extLst>
                </p14:cNvPr>
                <p14:cNvContentPartPr/>
                <p14:nvPr/>
              </p14:nvContentPartPr>
              <p14:xfrm>
                <a:off x="3833198" y="2169327"/>
                <a:ext cx="529200" cy="56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6E0F51-1A6B-64CF-8356-6C0C0E1151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5558" y="2151327"/>
                  <a:ext cx="5648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FDDC8C-9575-B7B2-825B-2D1B00D830F8}"/>
                    </a:ext>
                  </a:extLst>
                </p14:cNvPr>
                <p14:cNvContentPartPr/>
                <p14:nvPr/>
              </p14:nvContentPartPr>
              <p14:xfrm>
                <a:off x="4144238" y="2153127"/>
                <a:ext cx="438840" cy="41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FDDC8C-9575-B7B2-825B-2D1B00D830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26598" y="2135487"/>
                  <a:ext cx="474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0C027B-CA76-1ADF-BB40-DA6518B315FB}"/>
                    </a:ext>
                  </a:extLst>
                </p14:cNvPr>
                <p14:cNvContentPartPr/>
                <p14:nvPr/>
              </p14:nvContentPartPr>
              <p14:xfrm>
                <a:off x="4582718" y="2184807"/>
                <a:ext cx="227520" cy="26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0C027B-CA76-1ADF-BB40-DA6518B31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5078" y="2166807"/>
                  <a:ext cx="26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0ECF30-9AFE-2794-C59C-65407C2EA9E0}"/>
                    </a:ext>
                  </a:extLst>
                </p14:cNvPr>
                <p14:cNvContentPartPr/>
                <p14:nvPr/>
              </p14:nvContentPartPr>
              <p14:xfrm>
                <a:off x="4929398" y="2199927"/>
                <a:ext cx="545040" cy="23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0ECF30-9AFE-2794-C59C-65407C2EA9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1758" y="2182287"/>
                  <a:ext cx="580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4F5E31-E560-B21E-AD93-37DDA00C1D37}"/>
                    </a:ext>
                  </a:extLst>
                </p14:cNvPr>
                <p14:cNvContentPartPr/>
                <p14:nvPr/>
              </p14:nvContentPartPr>
              <p14:xfrm>
                <a:off x="5420078" y="1953327"/>
                <a:ext cx="214560" cy="896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4F5E31-E560-B21E-AD93-37DDA00C1D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2078" y="1935687"/>
                  <a:ext cx="250200" cy="9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6ADB0D-A4AC-AEF6-8C4C-81864DA6F390}"/>
                  </a:ext>
                </a:extLst>
              </p14:cNvPr>
              <p14:cNvContentPartPr/>
              <p14:nvPr/>
            </p14:nvContentPartPr>
            <p14:xfrm>
              <a:off x="6194078" y="2349327"/>
              <a:ext cx="65880" cy="351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6ADB0D-A4AC-AEF6-8C4C-81864DA6F3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76078" y="2331327"/>
                <a:ext cx="101520" cy="38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55DC32F-0B18-AD10-8809-77134EEDB5BC}"/>
              </a:ext>
            </a:extLst>
          </p:cNvPr>
          <p:cNvGrpSpPr/>
          <p:nvPr/>
        </p:nvGrpSpPr>
        <p:grpSpPr>
          <a:xfrm>
            <a:off x="4114358" y="3390087"/>
            <a:ext cx="417960" cy="395280"/>
            <a:chOff x="4114358" y="3390087"/>
            <a:chExt cx="4179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54FF33-1259-EF3F-30CA-D06EF9A5A138}"/>
                    </a:ext>
                  </a:extLst>
                </p14:cNvPr>
                <p14:cNvContentPartPr/>
                <p14:nvPr/>
              </p14:nvContentPartPr>
              <p14:xfrm>
                <a:off x="4114358" y="3477567"/>
                <a:ext cx="417960" cy="51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54FF33-1259-EF3F-30CA-D06EF9A5A1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96718" y="3459927"/>
                  <a:ext cx="453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116894-1771-36E0-73E2-08206D79A6F0}"/>
                    </a:ext>
                  </a:extLst>
                </p14:cNvPr>
                <p14:cNvContentPartPr/>
                <p14:nvPr/>
              </p14:nvContentPartPr>
              <p14:xfrm>
                <a:off x="4119038" y="3638847"/>
                <a:ext cx="355320" cy="4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116894-1771-36E0-73E2-08206D79A6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01398" y="3620847"/>
                  <a:ext cx="390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92D3A8-4BEF-224B-C660-48E7B00A2010}"/>
                    </a:ext>
                  </a:extLst>
                </p14:cNvPr>
                <p14:cNvContentPartPr/>
                <p14:nvPr/>
              </p14:nvContentPartPr>
              <p14:xfrm>
                <a:off x="4272038" y="3390087"/>
                <a:ext cx="197640" cy="39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92D3A8-4BEF-224B-C660-48E7B00A20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4398" y="3372447"/>
                  <a:ext cx="23328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A04A39-1B66-8009-D3E2-41FCC3650334}"/>
              </a:ext>
            </a:extLst>
          </p:cNvPr>
          <p:cNvGrpSpPr/>
          <p:nvPr/>
        </p:nvGrpSpPr>
        <p:grpSpPr>
          <a:xfrm>
            <a:off x="4921478" y="3166887"/>
            <a:ext cx="2198520" cy="664920"/>
            <a:chOff x="4921478" y="3166887"/>
            <a:chExt cx="219852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3C5EB9-8FBB-4664-F221-88378537D8F4}"/>
                    </a:ext>
                  </a:extLst>
                </p14:cNvPr>
                <p14:cNvContentPartPr/>
                <p14:nvPr/>
              </p14:nvContentPartPr>
              <p14:xfrm>
                <a:off x="4921478" y="3414207"/>
                <a:ext cx="186480" cy="230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3C5EB9-8FBB-4664-F221-88378537D8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03478" y="3396207"/>
                  <a:ext cx="222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E32A7E-0265-5D0F-8344-A9D4700F994C}"/>
                    </a:ext>
                  </a:extLst>
                </p14:cNvPr>
                <p14:cNvContentPartPr/>
                <p14:nvPr/>
              </p14:nvContentPartPr>
              <p14:xfrm>
                <a:off x="5150078" y="3328887"/>
                <a:ext cx="151560" cy="31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E32A7E-0265-5D0F-8344-A9D4700F99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32438" y="3310887"/>
                  <a:ext cx="187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FE8062-52C3-7BF1-59B8-F866F5ABA78C}"/>
                    </a:ext>
                  </a:extLst>
                </p14:cNvPr>
                <p14:cNvContentPartPr/>
                <p14:nvPr/>
              </p14:nvContentPartPr>
              <p14:xfrm>
                <a:off x="5383358" y="3455607"/>
                <a:ext cx="90720" cy="15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FE8062-52C3-7BF1-59B8-F866F5ABA7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65358" y="3437967"/>
                  <a:ext cx="126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A67E91-F9AE-5F11-C8AE-53B8BE315E24}"/>
                    </a:ext>
                  </a:extLst>
                </p14:cNvPr>
                <p14:cNvContentPartPr/>
                <p14:nvPr/>
              </p14:nvContentPartPr>
              <p14:xfrm>
                <a:off x="5530598" y="3319887"/>
                <a:ext cx="224280" cy="28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A67E91-F9AE-5F11-C8AE-53B8BE315E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12958" y="3301887"/>
                  <a:ext cx="259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6D6150-8702-B4AB-80BD-0D33B8F047FA}"/>
                    </a:ext>
                  </a:extLst>
                </p14:cNvPr>
                <p14:cNvContentPartPr/>
                <p14:nvPr/>
              </p14:nvContentPartPr>
              <p14:xfrm>
                <a:off x="5784758" y="3371367"/>
                <a:ext cx="79920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6D6150-8702-B4AB-80BD-0D33B8F047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6758" y="3353727"/>
                  <a:ext cx="834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FC0B56-2F12-5B43-51EB-9D582ECE93A1}"/>
                    </a:ext>
                  </a:extLst>
                </p14:cNvPr>
                <p14:cNvContentPartPr/>
                <p14:nvPr/>
              </p14:nvContentPartPr>
              <p14:xfrm>
                <a:off x="6615278" y="3166887"/>
                <a:ext cx="504720" cy="664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FC0B56-2F12-5B43-51EB-9D582ECE93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7278" y="3148887"/>
                  <a:ext cx="540360" cy="70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8F1668-06CB-74B8-3DE3-7E8851D6C637}"/>
              </a:ext>
            </a:extLst>
          </p:cNvPr>
          <p:cNvGrpSpPr/>
          <p:nvPr/>
        </p:nvGrpSpPr>
        <p:grpSpPr>
          <a:xfrm>
            <a:off x="7780238" y="3214047"/>
            <a:ext cx="884880" cy="551160"/>
            <a:chOff x="7780238" y="3214047"/>
            <a:chExt cx="88488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869BCF-B475-78FF-B587-A2100362E61C}"/>
                    </a:ext>
                  </a:extLst>
                </p14:cNvPr>
                <p14:cNvContentPartPr/>
                <p14:nvPr/>
              </p14:nvContentPartPr>
              <p14:xfrm>
                <a:off x="7780238" y="3214047"/>
                <a:ext cx="32040" cy="39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869BCF-B475-78FF-B587-A2100362E6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2598" y="3196407"/>
                  <a:ext cx="676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F642CC-7775-06D1-1CFE-BA9BCA60EC02}"/>
                    </a:ext>
                  </a:extLst>
                </p14:cNvPr>
                <p14:cNvContentPartPr/>
                <p14:nvPr/>
              </p14:nvContentPartPr>
              <p14:xfrm>
                <a:off x="7866638" y="3449847"/>
                <a:ext cx="201960" cy="207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F642CC-7775-06D1-1CFE-BA9BCA60EC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48998" y="3432207"/>
                  <a:ext cx="23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C0D7BE-97D2-6012-942E-FC85339A9F4F}"/>
                    </a:ext>
                  </a:extLst>
                </p14:cNvPr>
                <p14:cNvContentPartPr/>
                <p14:nvPr/>
              </p14:nvContentPartPr>
              <p14:xfrm>
                <a:off x="8112878" y="3466407"/>
                <a:ext cx="552240" cy="20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C0D7BE-97D2-6012-942E-FC85339A9F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5238" y="3448767"/>
                  <a:ext cx="587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B84F60-CD59-B188-E2CB-6FD4D5990189}"/>
                    </a:ext>
                  </a:extLst>
                </p14:cNvPr>
                <p14:cNvContentPartPr/>
                <p14:nvPr/>
              </p14:nvContentPartPr>
              <p14:xfrm>
                <a:off x="8622638" y="3258327"/>
                <a:ext cx="39240" cy="50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B84F60-CD59-B188-E2CB-6FD4D59901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4638" y="3240687"/>
                  <a:ext cx="74880" cy="5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487B68-2D08-32B3-D582-B861CFF9EACD}"/>
              </a:ext>
            </a:extLst>
          </p:cNvPr>
          <p:cNvGrpSpPr/>
          <p:nvPr/>
        </p:nvGrpSpPr>
        <p:grpSpPr>
          <a:xfrm>
            <a:off x="9332558" y="3320247"/>
            <a:ext cx="2577600" cy="723240"/>
            <a:chOff x="9332558" y="3320247"/>
            <a:chExt cx="2577600" cy="7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917D5B-4A6D-4DC8-F88D-3DB7C712922F}"/>
                    </a:ext>
                  </a:extLst>
                </p14:cNvPr>
                <p14:cNvContentPartPr/>
                <p14:nvPr/>
              </p14:nvContentPartPr>
              <p14:xfrm>
                <a:off x="9332558" y="3455247"/>
                <a:ext cx="31824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917D5B-4A6D-4DC8-F88D-3DB7C71292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14558" y="3437607"/>
                  <a:ext cx="353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A5F73E-5B53-D199-E44A-0FC783C68587}"/>
                    </a:ext>
                  </a:extLst>
                </p14:cNvPr>
                <p14:cNvContentPartPr/>
                <p14:nvPr/>
              </p14:nvContentPartPr>
              <p14:xfrm>
                <a:off x="9731438" y="3320247"/>
                <a:ext cx="340920" cy="28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A5F73E-5B53-D199-E44A-0FC783C685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13798" y="3302247"/>
                  <a:ext cx="376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3E6728-56AF-6B2F-2202-E586AAD3455D}"/>
                    </a:ext>
                  </a:extLst>
                </p14:cNvPr>
                <p14:cNvContentPartPr/>
                <p14:nvPr/>
              </p14:nvContentPartPr>
              <p14:xfrm>
                <a:off x="9982358" y="3440487"/>
                <a:ext cx="309240" cy="14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3E6728-56AF-6B2F-2202-E586AAD345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64358" y="3422847"/>
                  <a:ext cx="34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42C450-304F-082F-2899-9EB7F7586EE7}"/>
                    </a:ext>
                  </a:extLst>
                </p14:cNvPr>
                <p14:cNvContentPartPr/>
                <p14:nvPr/>
              </p14:nvContentPartPr>
              <p14:xfrm>
                <a:off x="10326158" y="3348327"/>
                <a:ext cx="113760" cy="23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42C450-304F-082F-2899-9EB7F7586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08158" y="3330327"/>
                  <a:ext cx="149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8EEE50-8C5A-AB21-65A7-B4830E43430B}"/>
                    </a:ext>
                  </a:extLst>
                </p14:cNvPr>
                <p14:cNvContentPartPr/>
                <p14:nvPr/>
              </p14:nvContentPartPr>
              <p14:xfrm>
                <a:off x="10452518" y="3431847"/>
                <a:ext cx="240480" cy="16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8EEE50-8C5A-AB21-65A7-B4830E4343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34878" y="3414207"/>
                  <a:ext cx="276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FDE79E-723B-70AE-E28B-4D4C474B7AF9}"/>
                    </a:ext>
                  </a:extLst>
                </p14:cNvPr>
                <p14:cNvContentPartPr/>
                <p14:nvPr/>
              </p14:nvContentPartPr>
              <p14:xfrm>
                <a:off x="10784798" y="3446247"/>
                <a:ext cx="218880" cy="18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FDE79E-723B-70AE-E28B-4D4C474B7A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66798" y="3428607"/>
                  <a:ext cx="254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FD333-42A8-9078-2688-28A220746406}"/>
                    </a:ext>
                  </a:extLst>
                </p14:cNvPr>
                <p14:cNvContentPartPr/>
                <p14:nvPr/>
              </p14:nvContentPartPr>
              <p14:xfrm>
                <a:off x="11286278" y="3394047"/>
                <a:ext cx="147240" cy="20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FD333-42A8-9078-2688-28A2207464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68638" y="3376047"/>
                  <a:ext cx="182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8C6A9B-001C-580C-F840-C2DDE1325436}"/>
                    </a:ext>
                  </a:extLst>
                </p14:cNvPr>
                <p14:cNvContentPartPr/>
                <p14:nvPr/>
              </p14:nvContentPartPr>
              <p14:xfrm>
                <a:off x="11522438" y="3413847"/>
                <a:ext cx="387720" cy="62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8C6A9B-001C-580C-F840-C2DDE13254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04798" y="3395847"/>
                  <a:ext cx="423360" cy="66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FA08BB-5594-FEAF-9FB8-BAABCCA4C289}"/>
              </a:ext>
            </a:extLst>
          </p:cNvPr>
          <p:cNvGrpSpPr/>
          <p:nvPr/>
        </p:nvGrpSpPr>
        <p:grpSpPr>
          <a:xfrm>
            <a:off x="5036678" y="3931887"/>
            <a:ext cx="763920" cy="361080"/>
            <a:chOff x="5036678" y="3931887"/>
            <a:chExt cx="7639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DF672D-A267-F958-ED1E-A3B763C44565}"/>
                    </a:ext>
                  </a:extLst>
                </p14:cNvPr>
                <p14:cNvContentPartPr/>
                <p14:nvPr/>
              </p14:nvContentPartPr>
              <p14:xfrm>
                <a:off x="5036678" y="3931887"/>
                <a:ext cx="36360" cy="31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DF672D-A267-F958-ED1E-A3B763C445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8678" y="3914247"/>
                  <a:ext cx="72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018112-A21E-46E8-BA28-556523D10465}"/>
                    </a:ext>
                  </a:extLst>
                </p14:cNvPr>
                <p14:cNvContentPartPr/>
                <p14:nvPr/>
              </p14:nvContentPartPr>
              <p14:xfrm>
                <a:off x="5070518" y="3953127"/>
                <a:ext cx="191520" cy="26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018112-A21E-46E8-BA28-556523D104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2518" y="3935127"/>
                  <a:ext cx="227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F5E47E-9830-7975-8652-CB435E5D7721}"/>
                    </a:ext>
                  </a:extLst>
                </p14:cNvPr>
                <p14:cNvContentPartPr/>
                <p14:nvPr/>
              </p14:nvContentPartPr>
              <p14:xfrm>
                <a:off x="5347718" y="4031967"/>
                <a:ext cx="151920" cy="138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F5E47E-9830-7975-8652-CB435E5D7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9718" y="4014327"/>
                  <a:ext cx="187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BAC3E0-2621-31F2-0AAC-A868A3619CEC}"/>
                    </a:ext>
                  </a:extLst>
                </p14:cNvPr>
                <p14:cNvContentPartPr/>
                <p14:nvPr/>
              </p14:nvContentPartPr>
              <p14:xfrm>
                <a:off x="5547518" y="3947007"/>
                <a:ext cx="253080" cy="345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BAC3E0-2621-31F2-0AAC-A868A3619C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9878" y="3929007"/>
                  <a:ext cx="28872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D72229-1D03-50D9-1BB4-BE4CD3AA39E0}"/>
              </a:ext>
            </a:extLst>
          </p:cNvPr>
          <p:cNvGrpSpPr/>
          <p:nvPr/>
        </p:nvGrpSpPr>
        <p:grpSpPr>
          <a:xfrm>
            <a:off x="6361838" y="3819567"/>
            <a:ext cx="331560" cy="311040"/>
            <a:chOff x="6361838" y="3819567"/>
            <a:chExt cx="3315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20A7D1-EE16-FD67-6A72-8063B963F350}"/>
                    </a:ext>
                  </a:extLst>
                </p14:cNvPr>
                <p14:cNvContentPartPr/>
                <p14:nvPr/>
              </p14:nvContentPartPr>
              <p14:xfrm>
                <a:off x="6361838" y="4008567"/>
                <a:ext cx="16560" cy="10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20A7D1-EE16-FD67-6A72-8063B963F3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44198" y="3990927"/>
                  <a:ext cx="52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CD6ED1-E750-E069-B681-FC2A261ACB29}"/>
                    </a:ext>
                  </a:extLst>
                </p14:cNvPr>
                <p14:cNvContentPartPr/>
                <p14:nvPr/>
              </p14:nvContentPartPr>
              <p14:xfrm>
                <a:off x="6447878" y="3819567"/>
                <a:ext cx="245520" cy="311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CD6ED1-E750-E069-B681-FC2A261ACB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0238" y="3801927"/>
                  <a:ext cx="28116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FE7FCF0-A6A7-5937-216E-63F8341AC6EE}"/>
                  </a:ext>
                </a:extLst>
              </p14:cNvPr>
              <p14:cNvContentPartPr/>
              <p14:nvPr/>
            </p14:nvContentPartPr>
            <p14:xfrm>
              <a:off x="7169678" y="3824607"/>
              <a:ext cx="214560" cy="31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FE7FCF0-A6A7-5937-216E-63F8341AC6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51678" y="3806967"/>
                <a:ext cx="250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2237D2F-754B-EAE9-D0E3-1C178683839E}"/>
                  </a:ext>
                </a:extLst>
              </p14:cNvPr>
              <p14:cNvContentPartPr/>
              <p14:nvPr/>
            </p14:nvContentPartPr>
            <p14:xfrm>
              <a:off x="4209038" y="4527687"/>
              <a:ext cx="167040" cy="47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237D2F-754B-EAE9-D0E3-1C178683839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91398" y="4510047"/>
                <a:ext cx="202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DE215A3-9A8F-AC6A-E62C-8D61FE813474}"/>
                  </a:ext>
                </a:extLst>
              </p14:cNvPr>
              <p14:cNvContentPartPr/>
              <p14:nvPr/>
            </p14:nvContentPartPr>
            <p14:xfrm>
              <a:off x="4193198" y="4641447"/>
              <a:ext cx="208440" cy="2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DE215A3-9A8F-AC6A-E62C-8D61FE81347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75198" y="4623807"/>
                <a:ext cx="2440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708127-8507-A3CD-6592-900810520888}"/>
                  </a:ext>
                </a:extLst>
              </p14:cNvPr>
              <p14:cNvContentPartPr/>
              <p14:nvPr/>
            </p14:nvContentPartPr>
            <p14:xfrm>
              <a:off x="4314158" y="4489887"/>
              <a:ext cx="153360" cy="288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708127-8507-A3CD-6592-9008105208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96158" y="4471887"/>
                <a:ext cx="189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782010C-32EF-E048-1A26-38ECA81DEF6F}"/>
                  </a:ext>
                </a:extLst>
              </p14:cNvPr>
              <p14:cNvContentPartPr/>
              <p14:nvPr/>
            </p14:nvContentPartPr>
            <p14:xfrm>
              <a:off x="4826438" y="4623807"/>
              <a:ext cx="14040" cy="73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782010C-32EF-E048-1A26-38ECA81DEF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08438" y="4605807"/>
                <a:ext cx="49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C67A7F-02A8-89DD-2932-ADAFF0DAE5BF}"/>
                  </a:ext>
                </a:extLst>
              </p14:cNvPr>
              <p14:cNvContentPartPr/>
              <p14:nvPr/>
            </p14:nvContentPartPr>
            <p14:xfrm>
              <a:off x="4871438" y="4305207"/>
              <a:ext cx="275400" cy="572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C67A7F-02A8-89DD-2932-ADAFF0DAE5B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53798" y="4287207"/>
                <a:ext cx="311040" cy="6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1F3BD18-5D77-502F-1D94-E1BFD2B684E3}"/>
              </a:ext>
            </a:extLst>
          </p:cNvPr>
          <p:cNvGrpSpPr/>
          <p:nvPr/>
        </p:nvGrpSpPr>
        <p:grpSpPr>
          <a:xfrm>
            <a:off x="5448878" y="4532367"/>
            <a:ext cx="524520" cy="339840"/>
            <a:chOff x="5448878" y="4532367"/>
            <a:chExt cx="5245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B1FBE3-7BC4-D5A8-9244-103638CEACA5}"/>
                    </a:ext>
                  </a:extLst>
                </p14:cNvPr>
                <p14:cNvContentPartPr/>
                <p14:nvPr/>
              </p14:nvContentPartPr>
              <p14:xfrm>
                <a:off x="5448878" y="4532367"/>
                <a:ext cx="209880" cy="245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B1FBE3-7BC4-D5A8-9244-103638CEA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30878" y="4514367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19DCAE-BC4F-8ED6-8925-2E968901DCEA}"/>
                    </a:ext>
                  </a:extLst>
                </p14:cNvPr>
                <p14:cNvContentPartPr/>
                <p14:nvPr/>
              </p14:nvContentPartPr>
              <p14:xfrm>
                <a:off x="5722478" y="4548207"/>
                <a:ext cx="250920" cy="324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19DCAE-BC4F-8ED6-8925-2E968901DC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04478" y="4530567"/>
                  <a:ext cx="28656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54156B3-3C20-5537-AD20-BE0292440547}"/>
                  </a:ext>
                </a:extLst>
              </p14:cNvPr>
              <p14:cNvContentPartPr/>
              <p14:nvPr/>
            </p14:nvContentPartPr>
            <p14:xfrm>
              <a:off x="6421598" y="4569087"/>
              <a:ext cx="170640" cy="187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54156B3-3C20-5537-AD20-BE029244054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03598" y="4551087"/>
                <a:ext cx="2062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FA4847-9581-4288-3B45-9B89616969BB}"/>
                  </a:ext>
                </a:extLst>
              </p14:cNvPr>
              <p14:cNvContentPartPr/>
              <p14:nvPr/>
            </p14:nvContentPartPr>
            <p14:xfrm>
              <a:off x="6663878" y="4440927"/>
              <a:ext cx="178560" cy="330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FA4847-9581-4288-3B45-9B89616969B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46238" y="4422927"/>
                <a:ext cx="2142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F283C6-7326-19E5-58DC-B99AC4C2EA93}"/>
                  </a:ext>
                </a:extLst>
              </p14:cNvPr>
              <p14:cNvContentPartPr/>
              <p14:nvPr/>
            </p14:nvContentPartPr>
            <p14:xfrm>
              <a:off x="6879518" y="4436967"/>
              <a:ext cx="296280" cy="301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F283C6-7326-19E5-58DC-B99AC4C2EA9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61878" y="4418967"/>
                <a:ext cx="331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034528-B804-53EA-0669-2FC2F9C7EE27}"/>
                  </a:ext>
                </a:extLst>
              </p14:cNvPr>
              <p14:cNvContentPartPr/>
              <p14:nvPr/>
            </p14:nvContentPartPr>
            <p14:xfrm>
              <a:off x="7554878" y="4406367"/>
              <a:ext cx="30960" cy="374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034528-B804-53EA-0669-2FC2F9C7EE2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37238" y="4388367"/>
                <a:ext cx="666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3B4E956-80CD-1029-EFAF-2E64E994E8EB}"/>
                  </a:ext>
                </a:extLst>
              </p14:cNvPr>
              <p14:cNvContentPartPr/>
              <p14:nvPr/>
            </p14:nvContentPartPr>
            <p14:xfrm>
              <a:off x="7607798" y="4530927"/>
              <a:ext cx="145800" cy="22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3B4E956-80CD-1029-EFAF-2E64E994E8E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89798" y="4512927"/>
                <a:ext cx="181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1B18693-3496-31CF-F654-291ABA82570D}"/>
                  </a:ext>
                </a:extLst>
              </p14:cNvPr>
              <p14:cNvContentPartPr/>
              <p14:nvPr/>
            </p14:nvContentPartPr>
            <p14:xfrm>
              <a:off x="7866638" y="4390167"/>
              <a:ext cx="442440" cy="406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1B18693-3496-31CF-F654-291ABA8257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48998" y="4372527"/>
                <a:ext cx="478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253E7A-BD17-AAF7-D0B7-57CF1946081D}"/>
                  </a:ext>
                </a:extLst>
              </p14:cNvPr>
              <p14:cNvContentPartPr/>
              <p14:nvPr/>
            </p14:nvContentPartPr>
            <p14:xfrm>
              <a:off x="8675198" y="4563327"/>
              <a:ext cx="127080" cy="123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253E7A-BD17-AAF7-D0B7-57CF1946081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57558" y="4545687"/>
                <a:ext cx="16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6B86057-E9A6-2CD9-1EE0-9F1424EEE003}"/>
                  </a:ext>
                </a:extLst>
              </p14:cNvPr>
              <p14:cNvContentPartPr/>
              <p14:nvPr/>
            </p14:nvContentPartPr>
            <p14:xfrm>
              <a:off x="8823518" y="4565127"/>
              <a:ext cx="144720" cy="167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6B86057-E9A6-2CD9-1EE0-9F1424EEE00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05878" y="4547127"/>
                <a:ext cx="1803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D18C242-ED4E-E7A4-C797-2ED3E2E2DE44}"/>
                  </a:ext>
                </a:extLst>
              </p14:cNvPr>
              <p14:cNvContentPartPr/>
              <p14:nvPr/>
            </p14:nvContentPartPr>
            <p14:xfrm>
              <a:off x="9286478" y="4440207"/>
              <a:ext cx="248760" cy="251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D18C242-ED4E-E7A4-C797-2ED3E2E2DE4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68478" y="4422567"/>
                <a:ext cx="2844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FF2C076-0EE4-3E31-353B-027020CCB566}"/>
                  </a:ext>
                </a:extLst>
              </p14:cNvPr>
              <p14:cNvContentPartPr/>
              <p14:nvPr/>
            </p14:nvContentPartPr>
            <p14:xfrm>
              <a:off x="9454958" y="4524087"/>
              <a:ext cx="547560" cy="56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FF2C076-0EE4-3E31-353B-027020CCB56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37318" y="4506087"/>
                <a:ext cx="5832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4ADD301-3C3A-8614-0A33-428D14C31C45}"/>
                  </a:ext>
                </a:extLst>
              </p14:cNvPr>
              <p14:cNvContentPartPr/>
              <p14:nvPr/>
            </p14:nvContentPartPr>
            <p14:xfrm>
              <a:off x="10438838" y="4525167"/>
              <a:ext cx="207000" cy="110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4ADD301-3C3A-8614-0A33-428D14C31C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21198" y="4507527"/>
                <a:ext cx="242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2C45DCE-C418-4701-D0B5-865A2E812159}"/>
                  </a:ext>
                </a:extLst>
              </p14:cNvPr>
              <p14:cNvContentPartPr/>
              <p14:nvPr/>
            </p14:nvContentPartPr>
            <p14:xfrm>
              <a:off x="10711718" y="4553967"/>
              <a:ext cx="110160" cy="10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2C45DCE-C418-4701-D0B5-865A2E8121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93718" y="4535967"/>
                <a:ext cx="145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68B4EA2-0CB0-174B-5583-197C78E05EF9}"/>
                  </a:ext>
                </a:extLst>
              </p14:cNvPr>
              <p14:cNvContentPartPr/>
              <p14:nvPr/>
            </p14:nvContentPartPr>
            <p14:xfrm>
              <a:off x="11052638" y="4383687"/>
              <a:ext cx="175680" cy="246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68B4EA2-0CB0-174B-5583-197C78E05EF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34638" y="4365687"/>
                <a:ext cx="21132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B5E3F20-5166-4F47-D529-4DF14E4B1C3A}"/>
              </a:ext>
            </a:extLst>
          </p:cNvPr>
          <p:cNvGrpSpPr/>
          <p:nvPr/>
        </p:nvGrpSpPr>
        <p:grpSpPr>
          <a:xfrm>
            <a:off x="6331598" y="5005407"/>
            <a:ext cx="1446840" cy="318600"/>
            <a:chOff x="6331598" y="5005407"/>
            <a:chExt cx="144684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1520C9-FCCA-3E0C-B03C-49AF092EDF9D}"/>
                    </a:ext>
                  </a:extLst>
                </p14:cNvPr>
                <p14:cNvContentPartPr/>
                <p14:nvPr/>
              </p14:nvContentPartPr>
              <p14:xfrm>
                <a:off x="6331598" y="5101527"/>
                <a:ext cx="138240" cy="222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1520C9-FCCA-3E0C-B03C-49AF092EDF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13958" y="5083527"/>
                  <a:ext cx="173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C948A2-4356-8A43-CFAD-7BC7C17DC981}"/>
                    </a:ext>
                  </a:extLst>
                </p14:cNvPr>
                <p14:cNvContentPartPr/>
                <p14:nvPr/>
              </p14:nvContentPartPr>
              <p14:xfrm>
                <a:off x="6656318" y="5210607"/>
                <a:ext cx="34560" cy="43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C948A2-4356-8A43-CFAD-7BC7C17DC9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8678" y="5192967"/>
                  <a:ext cx="70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0E3177-2695-904F-6BD9-04B2ABB56113}"/>
                    </a:ext>
                  </a:extLst>
                </p14:cNvPr>
                <p14:cNvContentPartPr/>
                <p14:nvPr/>
              </p14:nvContentPartPr>
              <p14:xfrm>
                <a:off x="6800318" y="5005407"/>
                <a:ext cx="298080" cy="297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0E3177-2695-904F-6BD9-04B2ABB561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82678" y="4987407"/>
                  <a:ext cx="333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343307-C45B-10C0-164B-855FB2B191D1}"/>
                    </a:ext>
                  </a:extLst>
                </p14:cNvPr>
                <p14:cNvContentPartPr/>
                <p14:nvPr/>
              </p14:nvContentPartPr>
              <p14:xfrm>
                <a:off x="7133318" y="5154807"/>
                <a:ext cx="160920" cy="139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343307-C45B-10C0-164B-855FB2B191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15318" y="5137167"/>
                  <a:ext cx="196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C5BCDB-B727-AB21-E967-91F495A46323}"/>
                    </a:ext>
                  </a:extLst>
                </p14:cNvPr>
                <p14:cNvContentPartPr/>
                <p14:nvPr/>
              </p14:nvContentPartPr>
              <p14:xfrm>
                <a:off x="7438598" y="5147607"/>
                <a:ext cx="339840" cy="11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C5BCDB-B727-AB21-E967-91F495A463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20958" y="5129967"/>
                  <a:ext cx="3754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ADE6E72-D1A7-B2B2-C6F0-C2361535CC65}"/>
              </a:ext>
            </a:extLst>
          </p:cNvPr>
          <p:cNvGrpSpPr/>
          <p:nvPr/>
        </p:nvGrpSpPr>
        <p:grpSpPr>
          <a:xfrm>
            <a:off x="8220158" y="5110167"/>
            <a:ext cx="300240" cy="198000"/>
            <a:chOff x="8220158" y="5110167"/>
            <a:chExt cx="3002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DB039B-A12F-8222-E4C0-B3EC9AE2DAA5}"/>
                    </a:ext>
                  </a:extLst>
                </p14:cNvPr>
                <p14:cNvContentPartPr/>
                <p14:nvPr/>
              </p14:nvContentPartPr>
              <p14:xfrm>
                <a:off x="8220158" y="5110167"/>
                <a:ext cx="163080" cy="172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DB039B-A12F-8222-E4C0-B3EC9AE2DA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02158" y="5092527"/>
                  <a:ext cx="19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8C29B9-8578-C53A-C4E1-86FB3D1B0885}"/>
                    </a:ext>
                  </a:extLst>
                </p14:cNvPr>
                <p14:cNvContentPartPr/>
                <p14:nvPr/>
              </p14:nvContentPartPr>
              <p14:xfrm>
                <a:off x="8423198" y="5110887"/>
                <a:ext cx="97200" cy="19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8C29B9-8578-C53A-C4E1-86FB3D1B08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05558" y="5093247"/>
                  <a:ext cx="1328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886BC36-F47E-45E7-6762-3929BDAA999C}"/>
              </a:ext>
            </a:extLst>
          </p:cNvPr>
          <p:cNvGrpSpPr/>
          <p:nvPr/>
        </p:nvGrpSpPr>
        <p:grpSpPr>
          <a:xfrm>
            <a:off x="8954918" y="4920807"/>
            <a:ext cx="410760" cy="411120"/>
            <a:chOff x="8954918" y="4920807"/>
            <a:chExt cx="41076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3E8F38-0106-F3E6-2F57-1735C072E9F2}"/>
                    </a:ext>
                  </a:extLst>
                </p14:cNvPr>
                <p14:cNvContentPartPr/>
                <p14:nvPr/>
              </p14:nvContentPartPr>
              <p14:xfrm>
                <a:off x="8954918" y="5135007"/>
                <a:ext cx="23760" cy="12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3E8F38-0106-F3E6-2F57-1735C072E9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36918" y="5117007"/>
                  <a:ext cx="59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95F8B5-5D87-6226-C65F-D4E8D5D2D5A7}"/>
                    </a:ext>
                  </a:extLst>
                </p14:cNvPr>
                <p14:cNvContentPartPr/>
                <p14:nvPr/>
              </p14:nvContentPartPr>
              <p14:xfrm>
                <a:off x="9004958" y="4920807"/>
                <a:ext cx="201240" cy="411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95F8B5-5D87-6226-C65F-D4E8D5D2D5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87318" y="4902807"/>
                  <a:ext cx="2368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737291C-A2B9-5EF7-71EF-BE040DF5EB9B}"/>
                    </a:ext>
                  </a:extLst>
                </p14:cNvPr>
                <p14:cNvContentPartPr/>
                <p14:nvPr/>
              </p14:nvContentPartPr>
              <p14:xfrm>
                <a:off x="9127718" y="5119887"/>
                <a:ext cx="237960" cy="156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737291C-A2B9-5EF7-71EF-BE040DF5EB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0078" y="5101887"/>
                  <a:ext cx="2736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C44BE3C-8BD3-7850-43EC-DC8B86C41F08}"/>
              </a:ext>
            </a:extLst>
          </p:cNvPr>
          <p:cNvGrpSpPr/>
          <p:nvPr/>
        </p:nvGrpSpPr>
        <p:grpSpPr>
          <a:xfrm>
            <a:off x="10014758" y="4927647"/>
            <a:ext cx="1014840" cy="291600"/>
            <a:chOff x="10014758" y="4927647"/>
            <a:chExt cx="10148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7DF4091-F5D2-7D5D-2F8A-546F52153A69}"/>
                    </a:ext>
                  </a:extLst>
                </p14:cNvPr>
                <p14:cNvContentPartPr/>
                <p14:nvPr/>
              </p14:nvContentPartPr>
              <p14:xfrm>
                <a:off x="10014758" y="4968327"/>
                <a:ext cx="181080" cy="25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7DF4091-F5D2-7D5D-2F8A-546F52153A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97118" y="4950687"/>
                  <a:ext cx="21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F7D66F-D9AA-927B-EA92-C8464DA97F50}"/>
                    </a:ext>
                  </a:extLst>
                </p14:cNvPr>
                <p14:cNvContentPartPr/>
                <p14:nvPr/>
              </p14:nvContentPartPr>
              <p14:xfrm>
                <a:off x="10166318" y="5036007"/>
                <a:ext cx="188640" cy="16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F7D66F-D9AA-927B-EA92-C8464DA97F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48678" y="5018367"/>
                  <a:ext cx="224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1BDB1F-221D-DADF-D6B5-315174D528B0}"/>
                    </a:ext>
                  </a:extLst>
                </p14:cNvPr>
                <p14:cNvContentPartPr/>
                <p14:nvPr/>
              </p14:nvContentPartPr>
              <p14:xfrm>
                <a:off x="10449998" y="4927647"/>
                <a:ext cx="39600" cy="287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1BDB1F-221D-DADF-D6B5-315174D528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31998" y="4909647"/>
                  <a:ext cx="75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C93A70D-F211-F847-50D8-019C95688D88}"/>
                    </a:ext>
                  </a:extLst>
                </p14:cNvPr>
                <p14:cNvContentPartPr/>
                <p14:nvPr/>
              </p14:nvContentPartPr>
              <p14:xfrm>
                <a:off x="10575278" y="4969407"/>
                <a:ext cx="454320" cy="23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C93A70D-F211-F847-50D8-019C95688D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57638" y="4951407"/>
                  <a:ext cx="4899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68265D-4D50-A9D6-1239-47E3F48A7492}"/>
              </a:ext>
            </a:extLst>
          </p:cNvPr>
          <p:cNvGrpSpPr/>
          <p:nvPr/>
        </p:nvGrpSpPr>
        <p:grpSpPr>
          <a:xfrm>
            <a:off x="4014278" y="5806767"/>
            <a:ext cx="288720" cy="354600"/>
            <a:chOff x="4014278" y="5806767"/>
            <a:chExt cx="2887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D5D02A-AC62-DEED-5E2C-E14825B620AB}"/>
                    </a:ext>
                  </a:extLst>
                </p14:cNvPr>
                <p14:cNvContentPartPr/>
                <p14:nvPr/>
              </p14:nvContentPartPr>
              <p14:xfrm>
                <a:off x="4067558" y="5905047"/>
                <a:ext cx="224280" cy="53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D5D02A-AC62-DEED-5E2C-E14825B620A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49918" y="5887047"/>
                  <a:ext cx="25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FAD67E-8F23-D736-F4E6-D2D95F380A22}"/>
                    </a:ext>
                  </a:extLst>
                </p14:cNvPr>
                <p14:cNvContentPartPr/>
                <p14:nvPr/>
              </p14:nvContentPartPr>
              <p14:xfrm>
                <a:off x="4014278" y="5999727"/>
                <a:ext cx="225360" cy="66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FAD67E-8F23-D736-F4E6-D2D95F380A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96638" y="5982087"/>
                  <a:ext cx="261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F3084A-B5A5-38A8-A51E-A992A09946F6}"/>
                    </a:ext>
                  </a:extLst>
                </p14:cNvPr>
                <p14:cNvContentPartPr/>
                <p14:nvPr/>
              </p14:nvContentPartPr>
              <p14:xfrm>
                <a:off x="4178078" y="5806767"/>
                <a:ext cx="124920" cy="35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F3084A-B5A5-38A8-A51E-A992A09946F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60078" y="5788767"/>
                  <a:ext cx="16056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B978998-A9EF-28A7-8FBD-B411AABBFEAD}"/>
              </a:ext>
            </a:extLst>
          </p:cNvPr>
          <p:cNvGrpSpPr/>
          <p:nvPr/>
        </p:nvGrpSpPr>
        <p:grpSpPr>
          <a:xfrm>
            <a:off x="4700078" y="5445687"/>
            <a:ext cx="7160400" cy="1544400"/>
            <a:chOff x="4700078" y="5445687"/>
            <a:chExt cx="7160400" cy="15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A7B3C7-001F-D6E2-2E35-4E2561F83F8C}"/>
                    </a:ext>
                  </a:extLst>
                </p14:cNvPr>
                <p14:cNvContentPartPr/>
                <p14:nvPr/>
              </p14:nvContentPartPr>
              <p14:xfrm>
                <a:off x="9848798" y="5565567"/>
                <a:ext cx="153360" cy="195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A7B3C7-001F-D6E2-2E35-4E2561F83F8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30798" y="5547567"/>
                  <a:ext cx="189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413B847-A378-0DC3-97D6-A22D410F14CC}"/>
                    </a:ext>
                  </a:extLst>
                </p14:cNvPr>
                <p14:cNvContentPartPr/>
                <p14:nvPr/>
              </p14:nvContentPartPr>
              <p14:xfrm>
                <a:off x="10096838" y="5632527"/>
                <a:ext cx="70920" cy="77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413B847-A378-0DC3-97D6-A22D410F14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78838" y="5614887"/>
                  <a:ext cx="106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0203B0-B2BB-368C-292A-A363F7668D76}"/>
                    </a:ext>
                  </a:extLst>
                </p14:cNvPr>
                <p14:cNvContentPartPr/>
                <p14:nvPr/>
              </p14:nvContentPartPr>
              <p14:xfrm>
                <a:off x="10266398" y="5482407"/>
                <a:ext cx="260640" cy="286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0203B0-B2BB-368C-292A-A363F7668D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48758" y="5464767"/>
                  <a:ext cx="296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A36E7D7-E419-EFE7-D5AC-A781CD0C4184}"/>
                    </a:ext>
                  </a:extLst>
                </p14:cNvPr>
                <p14:cNvContentPartPr/>
                <p14:nvPr/>
              </p14:nvContentPartPr>
              <p14:xfrm>
                <a:off x="10545398" y="5590407"/>
                <a:ext cx="122400" cy="16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A36E7D7-E419-EFE7-D5AC-A781CD0C41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27758" y="5572767"/>
                  <a:ext cx="158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CCF6F4-9497-900D-6A7D-12D1041ECDC2}"/>
                    </a:ext>
                  </a:extLst>
                </p14:cNvPr>
                <p14:cNvContentPartPr/>
                <p14:nvPr/>
              </p14:nvContentPartPr>
              <p14:xfrm>
                <a:off x="10743398" y="5598687"/>
                <a:ext cx="241920" cy="160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CCF6F4-9497-900D-6A7D-12D1041ECD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25758" y="5581047"/>
                  <a:ext cx="277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FCC414-76F1-299D-E484-31AC047FBD02}"/>
                    </a:ext>
                  </a:extLst>
                </p14:cNvPr>
                <p14:cNvContentPartPr/>
                <p14:nvPr/>
              </p14:nvContentPartPr>
              <p14:xfrm>
                <a:off x="11213558" y="5616687"/>
                <a:ext cx="133200" cy="145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FCC414-76F1-299D-E484-31AC047FBD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95918" y="5598687"/>
                  <a:ext cx="168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82D22C-A72B-EB86-00F1-C4068E7E989E}"/>
                    </a:ext>
                  </a:extLst>
                </p14:cNvPr>
                <p14:cNvContentPartPr/>
                <p14:nvPr/>
              </p14:nvContentPartPr>
              <p14:xfrm>
                <a:off x="11430278" y="5649087"/>
                <a:ext cx="124560" cy="122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82D22C-A72B-EB86-00F1-C4068E7E98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12278" y="5631087"/>
                  <a:ext cx="160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963FA3-B2B4-2A4A-1470-2C7BBE06ED95}"/>
                    </a:ext>
                  </a:extLst>
                </p14:cNvPr>
                <p14:cNvContentPartPr/>
                <p14:nvPr/>
              </p14:nvContentPartPr>
              <p14:xfrm>
                <a:off x="11708558" y="5445687"/>
                <a:ext cx="151920" cy="271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963FA3-B2B4-2A4A-1470-2C7BBE06ED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90558" y="5427687"/>
                  <a:ext cx="187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BA6FE2-80B5-B8E3-82F8-6E27CF762C98}"/>
                    </a:ext>
                  </a:extLst>
                </p14:cNvPr>
                <p14:cNvContentPartPr/>
                <p14:nvPr/>
              </p14:nvContentPartPr>
              <p14:xfrm>
                <a:off x="4700078" y="5808567"/>
                <a:ext cx="42480" cy="176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BA6FE2-80B5-B8E3-82F8-6E27CF762C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82438" y="5790567"/>
                  <a:ext cx="7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4DF039-7285-D516-42AF-527349519BCB}"/>
                    </a:ext>
                  </a:extLst>
                </p14:cNvPr>
                <p14:cNvContentPartPr/>
                <p14:nvPr/>
              </p14:nvContentPartPr>
              <p14:xfrm>
                <a:off x="4718078" y="5581047"/>
                <a:ext cx="271800" cy="64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4DF039-7285-D516-42AF-527349519B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00078" y="5563047"/>
                  <a:ext cx="3074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78EACD-7CE7-2877-F50F-76AA2225003D}"/>
                    </a:ext>
                  </a:extLst>
                </p14:cNvPr>
                <p14:cNvContentPartPr/>
                <p14:nvPr/>
              </p14:nvContentPartPr>
              <p14:xfrm>
                <a:off x="5150798" y="5764647"/>
                <a:ext cx="183960" cy="359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78EACD-7CE7-2877-F50F-76AA222500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3158" y="5747007"/>
                  <a:ext cx="2196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F032DE7-AB18-0518-E1CD-0E38D2989702}"/>
                    </a:ext>
                  </a:extLst>
                </p14:cNvPr>
                <p14:cNvContentPartPr/>
                <p14:nvPr/>
              </p14:nvContentPartPr>
              <p14:xfrm>
                <a:off x="5457158" y="5762847"/>
                <a:ext cx="141840" cy="180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F032DE7-AB18-0518-E1CD-0E38D29897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39158" y="5744847"/>
                  <a:ext cx="177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D0EB24-8380-6645-8827-6F1C148BFAC3}"/>
                    </a:ext>
                  </a:extLst>
                </p14:cNvPr>
                <p14:cNvContentPartPr/>
                <p14:nvPr/>
              </p14:nvContentPartPr>
              <p14:xfrm>
                <a:off x="5600438" y="5784807"/>
                <a:ext cx="92880" cy="18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D0EB24-8380-6645-8827-6F1C148BFA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82798" y="5767167"/>
                  <a:ext cx="128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72BF786-4C2C-526C-902D-D67FAF380898}"/>
                    </a:ext>
                  </a:extLst>
                </p14:cNvPr>
                <p14:cNvContentPartPr/>
                <p14:nvPr/>
              </p14:nvContentPartPr>
              <p14:xfrm>
                <a:off x="5834078" y="5952567"/>
                <a:ext cx="99000" cy="180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72BF786-4C2C-526C-902D-D67FAF3808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16438" y="5934927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59BEDF-F366-11A7-ED08-6C09A99FA3EC}"/>
                    </a:ext>
                  </a:extLst>
                </p14:cNvPr>
                <p14:cNvContentPartPr/>
                <p14:nvPr/>
              </p14:nvContentPartPr>
              <p14:xfrm>
                <a:off x="6293798" y="5743767"/>
                <a:ext cx="290160" cy="263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59BEDF-F366-11A7-ED08-6C09A99FA3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5798" y="5726127"/>
                  <a:ext cx="325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58D031-6F6E-E9D7-2458-01DD103362D0}"/>
                    </a:ext>
                  </a:extLst>
                </p14:cNvPr>
                <p14:cNvContentPartPr/>
                <p14:nvPr/>
              </p14:nvContentPartPr>
              <p14:xfrm>
                <a:off x="6674678" y="5814687"/>
                <a:ext cx="274320" cy="120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58D031-6F6E-E9D7-2458-01DD103362D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57038" y="5796687"/>
                  <a:ext cx="309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FDCB85-7BC7-E30F-3306-EC5FE2203279}"/>
                    </a:ext>
                  </a:extLst>
                </p14:cNvPr>
                <p14:cNvContentPartPr/>
                <p14:nvPr/>
              </p14:nvContentPartPr>
              <p14:xfrm>
                <a:off x="7089038" y="5739447"/>
                <a:ext cx="187560" cy="422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FDCB85-7BC7-E30F-3306-EC5FE22032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71398" y="5721447"/>
                  <a:ext cx="2232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28B2320-98EC-CC2B-74DC-34052B85D77A}"/>
                    </a:ext>
                  </a:extLst>
                </p14:cNvPr>
                <p14:cNvContentPartPr/>
                <p14:nvPr/>
              </p14:nvContentPartPr>
              <p14:xfrm>
                <a:off x="7257518" y="5779047"/>
                <a:ext cx="91800" cy="120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28B2320-98EC-CC2B-74DC-34052B85D77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39878" y="5761047"/>
                  <a:ext cx="12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303D21-F782-0092-D4D0-DBB6DF42188C}"/>
                    </a:ext>
                  </a:extLst>
                </p14:cNvPr>
                <p14:cNvContentPartPr/>
                <p14:nvPr/>
              </p14:nvContentPartPr>
              <p14:xfrm>
                <a:off x="7459118" y="5694807"/>
                <a:ext cx="277560" cy="187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303D21-F782-0092-D4D0-DBB6DF4218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41478" y="5676807"/>
                  <a:ext cx="313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B5C803-A7CD-8DC8-8B2C-F96F551BEF8E}"/>
                    </a:ext>
                  </a:extLst>
                </p14:cNvPr>
                <p14:cNvContentPartPr/>
                <p14:nvPr/>
              </p14:nvContentPartPr>
              <p14:xfrm>
                <a:off x="8068958" y="5534607"/>
                <a:ext cx="130320" cy="276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B5C803-A7CD-8DC8-8B2C-F96F551BEF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50958" y="5516967"/>
                  <a:ext cx="165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77FAAD4-0DA3-67E6-AB9C-F4A42A1ADFD4}"/>
                    </a:ext>
                  </a:extLst>
                </p14:cNvPr>
                <p14:cNvContentPartPr/>
                <p14:nvPr/>
              </p14:nvContentPartPr>
              <p14:xfrm>
                <a:off x="8199638" y="5518767"/>
                <a:ext cx="307080" cy="327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77FAAD4-0DA3-67E6-AB9C-F4A42A1ADF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81638" y="5501127"/>
                  <a:ext cx="3427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4D55B1-CE17-A216-AA3D-EAF1BA36EA18}"/>
                    </a:ext>
                  </a:extLst>
                </p14:cNvPr>
                <p14:cNvContentPartPr/>
                <p14:nvPr/>
              </p14:nvContentPartPr>
              <p14:xfrm>
                <a:off x="8439038" y="5620287"/>
                <a:ext cx="650160" cy="14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4D55B1-CE17-A216-AA3D-EAF1BA36EA1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21398" y="5602647"/>
                  <a:ext cx="685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1B4FE5-7311-2E7A-3529-AACF352F968E}"/>
                    </a:ext>
                  </a:extLst>
                </p14:cNvPr>
                <p14:cNvContentPartPr/>
                <p14:nvPr/>
              </p14:nvContentPartPr>
              <p14:xfrm>
                <a:off x="9147518" y="5615247"/>
                <a:ext cx="332640" cy="155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1B4FE5-7311-2E7A-3529-AACF352F968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29518" y="5597607"/>
                  <a:ext cx="368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89DE06A-3BB4-A37A-533E-7C232FA7C7AA}"/>
                    </a:ext>
                  </a:extLst>
                </p14:cNvPr>
                <p14:cNvContentPartPr/>
                <p14:nvPr/>
              </p14:nvContentPartPr>
              <p14:xfrm>
                <a:off x="6029558" y="6337047"/>
                <a:ext cx="119520" cy="3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89DE06A-3BB4-A37A-533E-7C232FA7C7A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11918" y="6319407"/>
                  <a:ext cx="155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4CD486-9500-4F91-ACA1-024683A9BE7C}"/>
                    </a:ext>
                  </a:extLst>
                </p14:cNvPr>
                <p14:cNvContentPartPr/>
                <p14:nvPr/>
              </p14:nvContentPartPr>
              <p14:xfrm>
                <a:off x="6155198" y="6225087"/>
                <a:ext cx="169560" cy="196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4CD486-9500-4F91-ACA1-024683A9BE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37198" y="6207087"/>
                  <a:ext cx="205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5573632-2089-BB03-91AA-D39234096C5E}"/>
                    </a:ext>
                  </a:extLst>
                </p14:cNvPr>
                <p14:cNvContentPartPr/>
                <p14:nvPr/>
              </p14:nvContentPartPr>
              <p14:xfrm>
                <a:off x="6361838" y="6264327"/>
                <a:ext cx="165240" cy="8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5573632-2089-BB03-91AA-D39234096C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44198" y="6246327"/>
                  <a:ext cx="200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237BDA9-17BB-7CF9-0F65-AA6B92A58D25}"/>
                    </a:ext>
                  </a:extLst>
                </p14:cNvPr>
                <p14:cNvContentPartPr/>
                <p14:nvPr/>
              </p14:nvContentPartPr>
              <p14:xfrm>
                <a:off x="6574598" y="6154887"/>
                <a:ext cx="242640" cy="226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237BDA9-17BB-7CF9-0F65-AA6B92A58D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56598" y="6136887"/>
                  <a:ext cx="278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A501F79-0708-2FB4-CFA1-64042DA83378}"/>
                    </a:ext>
                  </a:extLst>
                </p14:cNvPr>
                <p14:cNvContentPartPr/>
                <p14:nvPr/>
              </p14:nvContentPartPr>
              <p14:xfrm>
                <a:off x="6835958" y="6248127"/>
                <a:ext cx="156960" cy="144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A501F79-0708-2FB4-CFA1-64042DA833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18318" y="6230487"/>
                  <a:ext cx="192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275A78-6F5D-4E55-AF91-EC7B60835847}"/>
                    </a:ext>
                  </a:extLst>
                </p14:cNvPr>
                <p14:cNvContentPartPr/>
                <p14:nvPr/>
              </p14:nvContentPartPr>
              <p14:xfrm>
                <a:off x="7234118" y="6032847"/>
                <a:ext cx="414720" cy="38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275A78-6F5D-4E55-AF91-EC7B6083584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16118" y="6014847"/>
                  <a:ext cx="450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3896173-E4B0-61ED-3289-94968A706B42}"/>
                    </a:ext>
                  </a:extLst>
                </p14:cNvPr>
                <p14:cNvContentPartPr/>
                <p14:nvPr/>
              </p14:nvContentPartPr>
              <p14:xfrm>
                <a:off x="7777358" y="6016287"/>
                <a:ext cx="201960" cy="22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3896173-E4B0-61ED-3289-94968A706B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59718" y="5998647"/>
                  <a:ext cx="237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8CA63D6-18BB-0AD6-5C7E-FEA801D082D6}"/>
                    </a:ext>
                  </a:extLst>
                </p14:cNvPr>
                <p14:cNvContentPartPr/>
                <p14:nvPr/>
              </p14:nvContentPartPr>
              <p14:xfrm>
                <a:off x="7878518" y="6114207"/>
                <a:ext cx="418680" cy="327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8CA63D6-18BB-0AD6-5C7E-FEA801D082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60878" y="6096207"/>
                  <a:ext cx="454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62A3BDA-8C96-A813-C6AE-38137FD50422}"/>
                    </a:ext>
                  </a:extLst>
                </p14:cNvPr>
                <p14:cNvContentPartPr/>
                <p14:nvPr/>
              </p14:nvContentPartPr>
              <p14:xfrm>
                <a:off x="8502758" y="6198807"/>
                <a:ext cx="91080" cy="149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62A3BDA-8C96-A813-C6AE-38137FD5042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84758" y="6180807"/>
                  <a:ext cx="12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9F2B03-5110-BFEE-6F3A-3BE3D14FD76F}"/>
                    </a:ext>
                  </a:extLst>
                </p14:cNvPr>
                <p14:cNvContentPartPr/>
                <p14:nvPr/>
              </p14:nvContentPartPr>
              <p14:xfrm>
                <a:off x="8956358" y="6038247"/>
                <a:ext cx="239760" cy="231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9F2B03-5110-BFEE-6F3A-3BE3D14FD7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38718" y="6020247"/>
                  <a:ext cx="275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9895F3-64AC-BE5E-A6B7-AB2882D53EBC}"/>
                    </a:ext>
                  </a:extLst>
                </p14:cNvPr>
                <p14:cNvContentPartPr/>
                <p14:nvPr/>
              </p14:nvContentPartPr>
              <p14:xfrm>
                <a:off x="9132038" y="6086487"/>
                <a:ext cx="677520" cy="28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9895F3-64AC-BE5E-A6B7-AB2882D53E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14038" y="6068847"/>
                  <a:ext cx="713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90BC02-835B-8329-A264-C99FB86CCEDE}"/>
                    </a:ext>
                  </a:extLst>
                </p14:cNvPr>
                <p14:cNvContentPartPr/>
                <p14:nvPr/>
              </p14:nvContentPartPr>
              <p14:xfrm>
                <a:off x="10141118" y="6026367"/>
                <a:ext cx="25200" cy="211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90BC02-835B-8329-A264-C99FB86CCE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23118" y="6008727"/>
                  <a:ext cx="60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2C03779-0D5D-8601-99E1-1EB28B3AF661}"/>
                    </a:ext>
                  </a:extLst>
                </p14:cNvPr>
                <p14:cNvContentPartPr/>
                <p14:nvPr/>
              </p14:nvContentPartPr>
              <p14:xfrm>
                <a:off x="10023038" y="5977407"/>
                <a:ext cx="541440" cy="266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2C03779-0D5D-8601-99E1-1EB28B3AF6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05038" y="5959407"/>
                  <a:ext cx="577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F90E62A-13A4-0AF5-8D8E-1D070CFAE5D1}"/>
                    </a:ext>
                  </a:extLst>
                </p14:cNvPr>
                <p14:cNvContentPartPr/>
                <p14:nvPr/>
              </p14:nvContentPartPr>
              <p14:xfrm>
                <a:off x="10830878" y="6064167"/>
                <a:ext cx="389880" cy="121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F90E62A-13A4-0AF5-8D8E-1D070CFAE5D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12878" y="6046527"/>
                  <a:ext cx="425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1B004B1-3AEB-3DF1-040C-DA9303A029F8}"/>
                    </a:ext>
                  </a:extLst>
                </p14:cNvPr>
                <p14:cNvContentPartPr/>
                <p14:nvPr/>
              </p14:nvContentPartPr>
              <p14:xfrm>
                <a:off x="11222198" y="5981007"/>
                <a:ext cx="3240" cy="4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1B004B1-3AEB-3DF1-040C-DA9303A029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04558" y="5963367"/>
                  <a:ext cx="38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2BDD032-1B84-32C9-3200-AAF04533A910}"/>
                    </a:ext>
                  </a:extLst>
                </p14:cNvPr>
                <p14:cNvContentPartPr/>
                <p14:nvPr/>
              </p14:nvContentPartPr>
              <p14:xfrm>
                <a:off x="11316878" y="6067407"/>
                <a:ext cx="158760" cy="100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2BDD032-1B84-32C9-3200-AAF04533A9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98878" y="6049407"/>
                  <a:ext cx="194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35EB74A-5E31-F826-583D-A3B937AC8636}"/>
                    </a:ext>
                  </a:extLst>
                </p14:cNvPr>
                <p14:cNvContentPartPr/>
                <p14:nvPr/>
              </p14:nvContentPartPr>
              <p14:xfrm>
                <a:off x="6342038" y="6657807"/>
                <a:ext cx="9360" cy="146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35EB74A-5E31-F826-583D-A3B937AC86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24038" y="6639807"/>
                  <a:ext cx="4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93F7A2-DB2A-DD60-3380-BF31591E70F7}"/>
                    </a:ext>
                  </a:extLst>
                </p14:cNvPr>
                <p14:cNvContentPartPr/>
                <p14:nvPr/>
              </p14:nvContentPartPr>
              <p14:xfrm>
                <a:off x="6282638" y="6668247"/>
                <a:ext cx="256680" cy="169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93F7A2-DB2A-DD60-3380-BF31591E70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64998" y="6650607"/>
                  <a:ext cx="292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9456E3A-C232-B928-B23E-BA0A9586C56E}"/>
                    </a:ext>
                  </a:extLst>
                </p14:cNvPr>
                <p14:cNvContentPartPr/>
                <p14:nvPr/>
              </p14:nvContentPartPr>
              <p14:xfrm>
                <a:off x="6573518" y="6586527"/>
                <a:ext cx="43920" cy="171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9456E3A-C232-B928-B23E-BA0A9586C56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55518" y="6568527"/>
                  <a:ext cx="7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C27901E-3E07-CEC5-DDF1-83F3BAC09C12}"/>
                    </a:ext>
                  </a:extLst>
                </p14:cNvPr>
                <p14:cNvContentPartPr/>
                <p14:nvPr/>
              </p14:nvContentPartPr>
              <p14:xfrm>
                <a:off x="7072478" y="6550167"/>
                <a:ext cx="21960" cy="243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C27901E-3E07-CEC5-DDF1-83F3BAC09C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54478" y="6532167"/>
                  <a:ext cx="57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DEE1639-76D4-886C-6B3E-445A5DD51011}"/>
                    </a:ext>
                  </a:extLst>
                </p14:cNvPr>
                <p14:cNvContentPartPr/>
                <p14:nvPr/>
              </p14:nvContentPartPr>
              <p14:xfrm>
                <a:off x="6991118" y="6567447"/>
                <a:ext cx="512640" cy="176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DEE1639-76D4-886C-6B3E-445A5DD510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73118" y="6549807"/>
                  <a:ext cx="548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29ACD3-8F1A-BCFB-5E8C-15BA29002F79}"/>
                    </a:ext>
                  </a:extLst>
                </p14:cNvPr>
                <p14:cNvContentPartPr/>
                <p14:nvPr/>
              </p14:nvContentPartPr>
              <p14:xfrm>
                <a:off x="7769798" y="6545127"/>
                <a:ext cx="348840" cy="137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29ACD3-8F1A-BCFB-5E8C-15BA29002F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52158" y="6527127"/>
                  <a:ext cx="38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794CE9A-4F4C-A902-3980-512A90C394E5}"/>
                    </a:ext>
                  </a:extLst>
                </p14:cNvPr>
                <p14:cNvContentPartPr/>
                <p14:nvPr/>
              </p14:nvContentPartPr>
              <p14:xfrm>
                <a:off x="8130878" y="6441447"/>
                <a:ext cx="39960" cy="24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794CE9A-4F4C-A902-3980-512A90C394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12878" y="6423447"/>
                  <a:ext cx="75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D81EFA8-E507-ADF6-5DB7-25C0DA4E6D75}"/>
                    </a:ext>
                  </a:extLst>
                </p14:cNvPr>
                <p14:cNvContentPartPr/>
                <p14:nvPr/>
              </p14:nvContentPartPr>
              <p14:xfrm>
                <a:off x="8238518" y="6566007"/>
                <a:ext cx="353880" cy="130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D81EFA8-E507-ADF6-5DB7-25C0DA4E6D7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20878" y="6548007"/>
                  <a:ext cx="389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AB993D-06A0-4044-0C48-DB1FB52A5A72}"/>
                    </a:ext>
                  </a:extLst>
                </p14:cNvPr>
                <p14:cNvContentPartPr/>
                <p14:nvPr/>
              </p14:nvContentPartPr>
              <p14:xfrm>
                <a:off x="8736398" y="6438207"/>
                <a:ext cx="235080" cy="370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AB993D-06A0-4044-0C48-DB1FB52A5A7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18758" y="6420207"/>
                  <a:ext cx="270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5347F91-9ED2-244C-AACB-B3E24D2ECD2C}"/>
                    </a:ext>
                  </a:extLst>
                </p14:cNvPr>
                <p14:cNvContentPartPr/>
                <p14:nvPr/>
              </p14:nvContentPartPr>
              <p14:xfrm>
                <a:off x="9207998" y="6436047"/>
                <a:ext cx="186120" cy="264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5347F91-9ED2-244C-AACB-B3E24D2ECD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90358" y="6418047"/>
                  <a:ext cx="221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513F3E-6C9A-054B-7128-6C012D57A37B}"/>
                    </a:ext>
                  </a:extLst>
                </p14:cNvPr>
                <p14:cNvContentPartPr/>
                <p14:nvPr/>
              </p14:nvContentPartPr>
              <p14:xfrm>
                <a:off x="9337598" y="6491127"/>
                <a:ext cx="645120" cy="498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513F3E-6C9A-054B-7128-6C012D57A3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19598" y="6473487"/>
                  <a:ext cx="6807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D3858D9-EB4F-39F4-F65F-DC8601F30F3E}"/>
                    </a:ext>
                  </a:extLst>
                </p14:cNvPr>
                <p14:cNvContentPartPr/>
                <p14:nvPr/>
              </p14:nvContentPartPr>
              <p14:xfrm>
                <a:off x="11067038" y="6274882"/>
                <a:ext cx="154800" cy="1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D3858D9-EB4F-39F4-F65F-DC8601F30F3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49038" y="6256882"/>
                  <a:ext cx="190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321F72D-4EB8-FE75-EA52-D83ED15B371B}"/>
                    </a:ext>
                  </a:extLst>
                </p14:cNvPr>
                <p14:cNvContentPartPr/>
                <p14:nvPr/>
              </p14:nvContentPartPr>
              <p14:xfrm>
                <a:off x="11011238" y="6350122"/>
                <a:ext cx="149760" cy="2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321F72D-4EB8-FE75-EA52-D83ED15B37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93598" y="6332482"/>
                  <a:ext cx="1854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4EC5CD6-8FD2-E1B9-FAC4-ABA7B681C351}"/>
              </a:ext>
            </a:extLst>
          </p:cNvPr>
          <p:cNvGrpSpPr/>
          <p:nvPr/>
        </p:nvGrpSpPr>
        <p:grpSpPr>
          <a:xfrm>
            <a:off x="2039318" y="6113962"/>
            <a:ext cx="1868400" cy="323280"/>
            <a:chOff x="2039318" y="6113962"/>
            <a:chExt cx="18684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ACDB85-51EF-4054-5A9F-AC6CB7A268B4}"/>
                    </a:ext>
                  </a:extLst>
                </p14:cNvPr>
                <p14:cNvContentPartPr/>
                <p14:nvPr/>
              </p14:nvContentPartPr>
              <p14:xfrm>
                <a:off x="3731678" y="6314122"/>
                <a:ext cx="65520" cy="21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ACDB85-51EF-4054-5A9F-AC6CB7A268B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14038" y="6296482"/>
                  <a:ext cx="101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05AB80-3EFE-A22A-99DA-3DAC1220D32E}"/>
                    </a:ext>
                  </a:extLst>
                </p14:cNvPr>
                <p14:cNvContentPartPr/>
                <p14:nvPr/>
              </p14:nvContentPartPr>
              <p14:xfrm>
                <a:off x="3850478" y="6403402"/>
                <a:ext cx="57240" cy="30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05AB80-3EFE-A22A-99DA-3DAC1220D32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32478" y="6385402"/>
                  <a:ext cx="92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8D490AD-D34A-4202-830B-48ABFCBF8EE4}"/>
                    </a:ext>
                  </a:extLst>
                </p14:cNvPr>
                <p14:cNvContentPartPr/>
                <p14:nvPr/>
              </p14:nvContentPartPr>
              <p14:xfrm>
                <a:off x="2039318" y="6113962"/>
                <a:ext cx="1827000" cy="323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8D490AD-D34A-4202-830B-48ABFCBF8E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21318" y="6095962"/>
                  <a:ext cx="18626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B43CB7B-30FD-8A3E-D764-55265F93F92E}"/>
              </a:ext>
            </a:extLst>
          </p:cNvPr>
          <p:cNvGrpSpPr/>
          <p:nvPr/>
        </p:nvGrpSpPr>
        <p:grpSpPr>
          <a:xfrm>
            <a:off x="276038" y="4746682"/>
            <a:ext cx="2208600" cy="1710000"/>
            <a:chOff x="276038" y="4746682"/>
            <a:chExt cx="2208600" cy="17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DC77E0-BB66-3FD4-285B-86CB90996B79}"/>
                    </a:ext>
                  </a:extLst>
                </p14:cNvPr>
                <p14:cNvContentPartPr/>
                <p14:nvPr/>
              </p14:nvContentPartPr>
              <p14:xfrm>
                <a:off x="648638" y="5603122"/>
                <a:ext cx="131760" cy="316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DC77E0-BB66-3FD4-285B-86CB90996B7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0998" y="5585482"/>
                  <a:ext cx="167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FC0C12D-546B-8382-B6E8-9778F6773AAC}"/>
                    </a:ext>
                  </a:extLst>
                </p14:cNvPr>
                <p14:cNvContentPartPr/>
                <p14:nvPr/>
              </p14:nvContentPartPr>
              <p14:xfrm>
                <a:off x="787958" y="5679082"/>
                <a:ext cx="66240" cy="110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FC0C12D-546B-8382-B6E8-9778F6773A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9958" y="5661442"/>
                  <a:ext cx="101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10506A-992C-7A43-E657-7C4C7706460E}"/>
                    </a:ext>
                  </a:extLst>
                </p14:cNvPr>
                <p14:cNvContentPartPr/>
                <p14:nvPr/>
              </p14:nvContentPartPr>
              <p14:xfrm>
                <a:off x="956798" y="5199202"/>
                <a:ext cx="618120" cy="455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10506A-992C-7A43-E657-7C4C770646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8798" y="5181562"/>
                  <a:ext cx="653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6FCF248-BB90-A1AD-33CC-39FF8768ED1E}"/>
                    </a:ext>
                  </a:extLst>
                </p14:cNvPr>
                <p14:cNvContentPartPr/>
                <p14:nvPr/>
              </p14:nvContentPartPr>
              <p14:xfrm>
                <a:off x="1485638" y="5164642"/>
                <a:ext cx="411840" cy="283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6FCF248-BB90-A1AD-33CC-39FF8768ED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67638" y="5147002"/>
                  <a:ext cx="447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02FCF74-3381-7E64-FCD6-DD32EF15DC4F}"/>
                    </a:ext>
                  </a:extLst>
                </p14:cNvPr>
                <p14:cNvContentPartPr/>
                <p14:nvPr/>
              </p14:nvContentPartPr>
              <p14:xfrm>
                <a:off x="804158" y="6218362"/>
                <a:ext cx="135000" cy="238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02FCF74-3381-7E64-FCD6-DD32EF15DC4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6518" y="6200362"/>
                  <a:ext cx="170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B1637B3-A6C5-8C0C-9037-861869BFB7EF}"/>
                    </a:ext>
                  </a:extLst>
                </p14:cNvPr>
                <p14:cNvContentPartPr/>
                <p14:nvPr/>
              </p14:nvContentPartPr>
              <p14:xfrm>
                <a:off x="1001078" y="6175522"/>
                <a:ext cx="79560" cy="11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B1637B3-A6C5-8C0C-9037-861869BFB7E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3078" y="6157882"/>
                  <a:ext cx="115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F8D728A-36CD-68D7-68A6-29B2C62CCB1D}"/>
                    </a:ext>
                  </a:extLst>
                </p14:cNvPr>
                <p14:cNvContentPartPr/>
                <p14:nvPr/>
              </p14:nvContentPartPr>
              <p14:xfrm>
                <a:off x="1268558" y="6017482"/>
                <a:ext cx="221400" cy="21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F8D728A-36CD-68D7-68A6-29B2C62CCB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250558" y="5999482"/>
                  <a:ext cx="257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230574E-BC65-D514-9BDA-E0A8AA2CBCD5}"/>
                    </a:ext>
                  </a:extLst>
                </p14:cNvPr>
                <p14:cNvContentPartPr/>
                <p14:nvPr/>
              </p14:nvContentPartPr>
              <p14:xfrm>
                <a:off x="1455398" y="5862322"/>
                <a:ext cx="43920" cy="9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230574E-BC65-D514-9BDA-E0A8AA2CBC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37758" y="5844682"/>
                  <a:ext cx="79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5BA8186-44ED-1007-12F7-72352BFA683B}"/>
                    </a:ext>
                  </a:extLst>
                </p14:cNvPr>
                <p14:cNvContentPartPr/>
                <p14:nvPr/>
              </p14:nvContentPartPr>
              <p14:xfrm>
                <a:off x="1592198" y="5934322"/>
                <a:ext cx="88200" cy="267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5BA8186-44ED-1007-12F7-72352BFA683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74198" y="5916322"/>
                  <a:ext cx="123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E65FC35-D47C-6420-6F48-FEF5743A0A55}"/>
                    </a:ext>
                  </a:extLst>
                </p14:cNvPr>
                <p14:cNvContentPartPr/>
                <p14:nvPr/>
              </p14:nvContentPartPr>
              <p14:xfrm>
                <a:off x="1693718" y="5530042"/>
                <a:ext cx="361440" cy="453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65FC35-D47C-6420-6F48-FEF5743A0A5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75718" y="5512042"/>
                  <a:ext cx="397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70A5CB-AC41-6FA5-C5DE-4AC8057F6633}"/>
                    </a:ext>
                  </a:extLst>
                </p14:cNvPr>
                <p14:cNvContentPartPr/>
                <p14:nvPr/>
              </p14:nvContentPartPr>
              <p14:xfrm>
                <a:off x="1914758" y="5702482"/>
                <a:ext cx="243360" cy="95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70A5CB-AC41-6FA5-C5DE-4AC8057F663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97118" y="5684842"/>
                  <a:ext cx="279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E5D9ED4-1B76-2C1C-9996-383CC240049B}"/>
                    </a:ext>
                  </a:extLst>
                </p14:cNvPr>
                <p14:cNvContentPartPr/>
                <p14:nvPr/>
              </p14:nvContentPartPr>
              <p14:xfrm>
                <a:off x="1800278" y="4746682"/>
                <a:ext cx="684360" cy="1169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E5D9ED4-1B76-2C1C-9996-383CC240049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82278" y="4729042"/>
                  <a:ext cx="72000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6F39F6B-BE5F-21E7-A013-4B8CF19B311F}"/>
                    </a:ext>
                  </a:extLst>
                </p14:cNvPr>
                <p14:cNvContentPartPr/>
                <p14:nvPr/>
              </p14:nvContentPartPr>
              <p14:xfrm>
                <a:off x="276038" y="5367322"/>
                <a:ext cx="439920" cy="1029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6F39F6B-BE5F-21E7-A013-4B8CF19B31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58038" y="5349682"/>
                  <a:ext cx="475560" cy="10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90E8443-5BE7-2F37-A2F6-0626F2C3DDDB}"/>
              </a:ext>
            </a:extLst>
          </p:cNvPr>
          <p:cNvGrpSpPr/>
          <p:nvPr/>
        </p:nvGrpSpPr>
        <p:grpSpPr>
          <a:xfrm>
            <a:off x="7321598" y="1355482"/>
            <a:ext cx="3663000" cy="1262880"/>
            <a:chOff x="7321598" y="1355482"/>
            <a:chExt cx="3663000" cy="12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323F442-FB61-5EF0-DCD0-3B1535345908}"/>
                    </a:ext>
                  </a:extLst>
                </p14:cNvPr>
                <p14:cNvContentPartPr/>
                <p14:nvPr/>
              </p14:nvContentPartPr>
              <p14:xfrm>
                <a:off x="7321598" y="2004202"/>
                <a:ext cx="133920" cy="212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323F442-FB61-5EF0-DCD0-3B153534590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03958" y="1986202"/>
                  <a:ext cx="169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163D248-DCEE-D721-EFF4-0116DA303CF1}"/>
                    </a:ext>
                  </a:extLst>
                </p14:cNvPr>
                <p14:cNvContentPartPr/>
                <p14:nvPr/>
              </p14:nvContentPartPr>
              <p14:xfrm>
                <a:off x="7519958" y="1777762"/>
                <a:ext cx="352800" cy="36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163D248-DCEE-D721-EFF4-0116DA303C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02318" y="1759762"/>
                  <a:ext cx="388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32AC32C-8299-CE52-8A4A-13F8260DEF54}"/>
                    </a:ext>
                  </a:extLst>
                </p14:cNvPr>
                <p14:cNvContentPartPr/>
                <p14:nvPr/>
              </p14:nvContentPartPr>
              <p14:xfrm>
                <a:off x="7760798" y="1896202"/>
                <a:ext cx="369720" cy="178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32AC32C-8299-CE52-8A4A-13F8260DEF5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42798" y="1878562"/>
                  <a:ext cx="405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6C4C23A-7B68-BFD3-D32F-4828D4682CD1}"/>
                    </a:ext>
                  </a:extLst>
                </p14:cNvPr>
                <p14:cNvContentPartPr/>
                <p14:nvPr/>
              </p14:nvContentPartPr>
              <p14:xfrm>
                <a:off x="8181278" y="1813762"/>
                <a:ext cx="373320" cy="146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6C4C23A-7B68-BFD3-D32F-4828D4682CD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63278" y="1796122"/>
                  <a:ext cx="40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A3C1E0C-A20C-D5CC-27DE-8A3F475CF153}"/>
                    </a:ext>
                  </a:extLst>
                </p14:cNvPr>
                <p14:cNvContentPartPr/>
                <p14:nvPr/>
              </p14:nvContentPartPr>
              <p14:xfrm>
                <a:off x="8962478" y="1355482"/>
                <a:ext cx="320760" cy="372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A3C1E0C-A20C-D5CC-27DE-8A3F475CF15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44838" y="1337842"/>
                  <a:ext cx="356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A68D996-6162-4986-EAE5-8EEE402FDB80}"/>
                    </a:ext>
                  </a:extLst>
                </p14:cNvPr>
                <p14:cNvContentPartPr/>
                <p14:nvPr/>
              </p14:nvContentPartPr>
              <p14:xfrm>
                <a:off x="8183078" y="2271682"/>
                <a:ext cx="465480" cy="346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A68D996-6162-4986-EAE5-8EEE402FDB8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65078" y="2253682"/>
                  <a:ext cx="501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658E756-8ACD-C2C5-69A9-7CBF3A46C1BE}"/>
                    </a:ext>
                  </a:extLst>
                </p14:cNvPr>
                <p14:cNvContentPartPr/>
                <p14:nvPr/>
              </p14:nvContentPartPr>
              <p14:xfrm>
                <a:off x="8601398" y="2299402"/>
                <a:ext cx="498240" cy="274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658E756-8ACD-C2C5-69A9-7CBF3A46C1B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83398" y="2281762"/>
                  <a:ext cx="533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77730C-38AF-D18C-9121-199BFEA01F6E}"/>
                    </a:ext>
                  </a:extLst>
                </p14:cNvPr>
                <p14:cNvContentPartPr/>
                <p14:nvPr/>
              </p14:nvContentPartPr>
              <p14:xfrm>
                <a:off x="9007118" y="2285722"/>
                <a:ext cx="788760" cy="219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77730C-38AF-D18C-9121-199BFEA01F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89118" y="2268082"/>
                  <a:ext cx="824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EBCF8B6-C359-D846-89F2-EE81753F7308}"/>
                    </a:ext>
                  </a:extLst>
                </p14:cNvPr>
                <p14:cNvContentPartPr/>
                <p14:nvPr/>
              </p14:nvContentPartPr>
              <p14:xfrm>
                <a:off x="10009718" y="2182762"/>
                <a:ext cx="189720" cy="191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EBCF8B6-C359-D846-89F2-EE81753F730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92078" y="2164762"/>
                  <a:ext cx="225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C8FBB-7586-81B9-6C1F-3F13C9A7B8B6}"/>
                    </a:ext>
                  </a:extLst>
                </p14:cNvPr>
                <p14:cNvContentPartPr/>
                <p14:nvPr/>
              </p14:nvContentPartPr>
              <p14:xfrm>
                <a:off x="10294118" y="2254402"/>
                <a:ext cx="182880" cy="136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C8FBB-7586-81B9-6C1F-3F13C9A7B8B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276478" y="2236402"/>
                  <a:ext cx="21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F299049-DBB4-2669-CFA3-B5D7EA4F2206}"/>
                    </a:ext>
                  </a:extLst>
                </p14:cNvPr>
                <p14:cNvContentPartPr/>
                <p14:nvPr/>
              </p14:nvContentPartPr>
              <p14:xfrm>
                <a:off x="10737998" y="1953802"/>
                <a:ext cx="246600" cy="403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F299049-DBB4-2669-CFA3-B5D7EA4F220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20358" y="1935802"/>
                  <a:ext cx="282240" cy="43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501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5F56E-D89D-D67B-C8BD-87AA8513E14C}"/>
              </a:ext>
            </a:extLst>
          </p:cNvPr>
          <p:cNvSpPr txBox="1"/>
          <p:nvPr/>
        </p:nvSpPr>
        <p:spPr>
          <a:xfrm>
            <a:off x="574097" y="256719"/>
            <a:ext cx="609426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Lowest Common Ancestor (LCA) of two nodes in a BST [8 Marks]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lowest common ancestor (LCA) of two nodes x and y in the BST is the lowest (i.e., deepest) node that has both x and y as descendants. In other words, the LCA of x and y is the shared ancestor of x and y that is located farthest from the root.</a:t>
            </a:r>
            <a:endParaRPr lang="en-US" dirty="0"/>
          </a:p>
          <a:p>
            <a:pPr rtl="0" fontAlgn="base">
              <a:spcBef>
                <a:spcPts val="18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Corner Case: if y lies in the subtree rooted at node x, then x is the LCA; otherwise, if x lies in the subtree rooted at node y, then y is the LCA.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5FD58-D8ED-7853-E079-E1EC5695A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8"/>
          <a:stretch/>
        </p:blipFill>
        <p:spPr>
          <a:xfrm>
            <a:off x="6566244" y="1363556"/>
            <a:ext cx="5267668" cy="38625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A9BCE9-27E2-CCC9-56B2-5D4E25F49C01}"/>
              </a:ext>
            </a:extLst>
          </p:cNvPr>
          <p:cNvCxnSpPr>
            <a:cxnSpLocks/>
          </p:cNvCxnSpPr>
          <p:nvPr/>
        </p:nvCxnSpPr>
        <p:spPr>
          <a:xfrm>
            <a:off x="11845808" y="769943"/>
            <a:ext cx="697" cy="3851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171D96-5C87-2684-808A-996CC07D295E}"/>
              </a:ext>
            </a:extLst>
          </p:cNvPr>
          <p:cNvCxnSpPr>
            <a:cxnSpLocks/>
          </p:cNvCxnSpPr>
          <p:nvPr/>
        </p:nvCxnSpPr>
        <p:spPr>
          <a:xfrm>
            <a:off x="6578140" y="4611757"/>
            <a:ext cx="5267668" cy="95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6136A5-67AF-2794-EF2B-07FF330AC92E}"/>
              </a:ext>
            </a:extLst>
          </p:cNvPr>
          <p:cNvGrpSpPr/>
          <p:nvPr/>
        </p:nvGrpSpPr>
        <p:grpSpPr>
          <a:xfrm>
            <a:off x="10479158" y="1087936"/>
            <a:ext cx="1127880" cy="68040"/>
            <a:chOff x="10479158" y="1087936"/>
            <a:chExt cx="112788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85A764-AC5E-1784-A9F9-C31C0F9F81B2}"/>
                    </a:ext>
                  </a:extLst>
                </p14:cNvPr>
                <p14:cNvContentPartPr/>
                <p14:nvPr/>
              </p14:nvContentPartPr>
              <p14:xfrm>
                <a:off x="10811438" y="1100896"/>
                <a:ext cx="684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85A764-AC5E-1784-A9F9-C31C0F9F81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3438" y="1083256"/>
                  <a:ext cx="42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12699E-AEE8-CB85-3C20-BD63224451DF}"/>
                    </a:ext>
                  </a:extLst>
                </p14:cNvPr>
                <p14:cNvContentPartPr/>
                <p14:nvPr/>
              </p14:nvContentPartPr>
              <p14:xfrm>
                <a:off x="10479158" y="1087936"/>
                <a:ext cx="39960" cy="1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12699E-AEE8-CB85-3C20-BD63224451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61158" y="1069936"/>
                  <a:ext cx="75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1702FD-D5B7-8DF6-5654-2BFE5B5E5FD6}"/>
                    </a:ext>
                  </a:extLst>
                </p14:cNvPr>
                <p14:cNvContentPartPr/>
                <p14:nvPr/>
              </p14:nvContentPartPr>
              <p14:xfrm>
                <a:off x="10525958" y="1105576"/>
                <a:ext cx="666720" cy="5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1702FD-D5B7-8DF6-5654-2BFE5B5E5F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08318" y="1087576"/>
                  <a:ext cx="702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C8A1BF-DC2D-99B9-61A0-BBF04ABDC570}"/>
                    </a:ext>
                  </a:extLst>
                </p14:cNvPr>
                <p14:cNvContentPartPr/>
                <p14:nvPr/>
              </p14:nvContentPartPr>
              <p14:xfrm>
                <a:off x="11465918" y="1105936"/>
                <a:ext cx="141120" cy="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C8A1BF-DC2D-99B9-61A0-BBF04ABDC5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47918" y="1087936"/>
                  <a:ext cx="1767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FA40A6C-40FA-29C7-FDEE-7714576E8D8F}"/>
              </a:ext>
            </a:extLst>
          </p:cNvPr>
          <p:cNvGrpSpPr/>
          <p:nvPr/>
        </p:nvGrpSpPr>
        <p:grpSpPr>
          <a:xfrm>
            <a:off x="129158" y="4368976"/>
            <a:ext cx="2243880" cy="1150920"/>
            <a:chOff x="129158" y="4368976"/>
            <a:chExt cx="2243880" cy="11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E0613C-7BCF-F1FE-AE97-D48F0F74564C}"/>
                    </a:ext>
                  </a:extLst>
                </p14:cNvPr>
                <p14:cNvContentPartPr/>
                <p14:nvPr/>
              </p14:nvContentPartPr>
              <p14:xfrm>
                <a:off x="1543238" y="4368976"/>
                <a:ext cx="69480" cy="1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E0613C-7BCF-F1FE-AE97-D48F0F7456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5598" y="4350976"/>
                  <a:ext cx="105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0461CB-88CA-FA3D-AAE3-226EE5D62992}"/>
                    </a:ext>
                  </a:extLst>
                </p14:cNvPr>
                <p14:cNvContentPartPr/>
                <p14:nvPr/>
              </p14:nvContentPartPr>
              <p14:xfrm>
                <a:off x="1347038" y="4382296"/>
                <a:ext cx="231840" cy="40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0461CB-88CA-FA3D-AAE3-226EE5D629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29398" y="4364656"/>
                  <a:ext cx="267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C405CC-A416-774D-1B0A-CAAE3194ACEC}"/>
                    </a:ext>
                  </a:extLst>
                </p14:cNvPr>
                <p14:cNvContentPartPr/>
                <p14:nvPr/>
              </p14:nvContentPartPr>
              <p14:xfrm>
                <a:off x="1539638" y="4520536"/>
                <a:ext cx="136440" cy="255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C405CC-A416-774D-1B0A-CAAE3194AC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21638" y="4502536"/>
                  <a:ext cx="172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C7C64E-543D-F7FF-AF00-7DF4D38E2030}"/>
                    </a:ext>
                  </a:extLst>
                </p14:cNvPr>
                <p14:cNvContentPartPr/>
                <p14:nvPr/>
              </p14:nvContentPartPr>
              <p14:xfrm>
                <a:off x="1316798" y="4862896"/>
                <a:ext cx="397800" cy="7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C7C64E-543D-F7FF-AF00-7DF4D38E20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99158" y="4845256"/>
                  <a:ext cx="433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7BBC16-68C6-BDB2-159B-F01D63087DA9}"/>
                    </a:ext>
                  </a:extLst>
                </p14:cNvPr>
                <p14:cNvContentPartPr/>
                <p14:nvPr/>
              </p14:nvContentPartPr>
              <p14:xfrm>
                <a:off x="1086038" y="5033176"/>
                <a:ext cx="302400" cy="43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7BBC16-68C6-BDB2-159B-F01D63087D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8398" y="5015536"/>
                  <a:ext cx="338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3957F7-73D3-7CEC-F794-1FCB96309DA0}"/>
                    </a:ext>
                  </a:extLst>
                </p14:cNvPr>
                <p14:cNvContentPartPr/>
                <p14:nvPr/>
              </p14:nvContentPartPr>
              <p14:xfrm>
                <a:off x="1616678" y="5113456"/>
                <a:ext cx="177480" cy="40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3957F7-73D3-7CEC-F794-1FCB96309D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9038" y="5095456"/>
                  <a:ext cx="213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F844ED-7FA0-A748-FE68-67E0846788C6}"/>
                    </a:ext>
                  </a:extLst>
                </p14:cNvPr>
                <p14:cNvContentPartPr/>
                <p14:nvPr/>
              </p14:nvContentPartPr>
              <p14:xfrm>
                <a:off x="1778318" y="5261416"/>
                <a:ext cx="270360" cy="23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F844ED-7FA0-A748-FE68-67E0846788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60678" y="5243776"/>
                  <a:ext cx="306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D6658D-BB65-8E9B-1B1E-C6219BED0489}"/>
                    </a:ext>
                  </a:extLst>
                </p14:cNvPr>
                <p14:cNvContentPartPr/>
                <p14:nvPr/>
              </p14:nvContentPartPr>
              <p14:xfrm>
                <a:off x="810998" y="5429536"/>
                <a:ext cx="19440" cy="3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D6658D-BB65-8E9B-1B1E-C6219BED048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3358" y="5411896"/>
                  <a:ext cx="55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FB2E05-BFCB-6939-BDD7-39EF476C0CDB}"/>
                    </a:ext>
                  </a:extLst>
                </p14:cNvPr>
                <p14:cNvContentPartPr/>
                <p14:nvPr/>
              </p14:nvContentPartPr>
              <p14:xfrm>
                <a:off x="808478" y="5081056"/>
                <a:ext cx="34920" cy="21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FB2E05-BFCB-6939-BDD7-39EF476C0C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478" y="5063056"/>
                  <a:ext cx="70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E851B2-AE41-4DBF-3BDE-6EB747654CEA}"/>
                    </a:ext>
                  </a:extLst>
                </p14:cNvPr>
                <p14:cNvContentPartPr/>
                <p14:nvPr/>
              </p14:nvContentPartPr>
              <p14:xfrm>
                <a:off x="721718" y="4953616"/>
                <a:ext cx="74880" cy="144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E851B2-AE41-4DBF-3BDE-6EB747654C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3718" y="4935976"/>
                  <a:ext cx="110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D77F67-95CF-0DE0-AAAD-2832780D608D}"/>
                    </a:ext>
                  </a:extLst>
                </p14:cNvPr>
                <p14:cNvContentPartPr/>
                <p14:nvPr/>
              </p14:nvContentPartPr>
              <p14:xfrm>
                <a:off x="742958" y="4998616"/>
                <a:ext cx="132840" cy="2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D77F67-95CF-0DE0-AAAD-2832780D60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5318" y="4980616"/>
                  <a:ext cx="168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689349-5B4B-6BFD-CFDC-EDFFE86281A6}"/>
                    </a:ext>
                  </a:extLst>
                </p14:cNvPr>
                <p14:cNvContentPartPr/>
                <p14:nvPr/>
              </p14:nvContentPartPr>
              <p14:xfrm>
                <a:off x="129158" y="4771816"/>
                <a:ext cx="79560" cy="15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689349-5B4B-6BFD-CFDC-EDFFE8628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518" y="4754176"/>
                  <a:ext cx="115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BBC621-3351-71DA-6742-EE8EE4C622BE}"/>
                    </a:ext>
                  </a:extLst>
                </p14:cNvPr>
                <p14:cNvContentPartPr/>
                <p14:nvPr/>
              </p14:nvContentPartPr>
              <p14:xfrm>
                <a:off x="272438" y="4776496"/>
                <a:ext cx="96480" cy="118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BBC621-3351-71DA-6742-EE8EE4C622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798" y="4758856"/>
                  <a:ext cx="13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950045-0846-0ED0-D48A-5544BEE06FD0}"/>
                    </a:ext>
                  </a:extLst>
                </p14:cNvPr>
                <p14:cNvContentPartPr/>
                <p14:nvPr/>
              </p14:nvContentPartPr>
              <p14:xfrm>
                <a:off x="438038" y="4715656"/>
                <a:ext cx="191160" cy="10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950045-0846-0ED0-D48A-5544BEE06F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0038" y="4698016"/>
                  <a:ext cx="226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4970EC-5812-EFB1-D9E2-CA566FDF4141}"/>
                    </a:ext>
                  </a:extLst>
                </p14:cNvPr>
                <p14:cNvContentPartPr/>
                <p14:nvPr/>
              </p14:nvContentPartPr>
              <p14:xfrm>
                <a:off x="654758" y="4688656"/>
                <a:ext cx="53640" cy="11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4970EC-5812-EFB1-D9E2-CA566FDF41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6758" y="4670656"/>
                  <a:ext cx="89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AAB28C-C801-54EB-73C7-52F68E8AF3AE}"/>
                    </a:ext>
                  </a:extLst>
                </p14:cNvPr>
                <p14:cNvContentPartPr/>
                <p14:nvPr/>
              </p14:nvContentPartPr>
              <p14:xfrm>
                <a:off x="813518" y="4590376"/>
                <a:ext cx="36360" cy="267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AAB28C-C801-54EB-73C7-52F68E8AF3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5518" y="4572376"/>
                  <a:ext cx="72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A74242-7867-088E-7A53-3F86CAA1D8DC}"/>
                    </a:ext>
                  </a:extLst>
                </p14:cNvPr>
                <p14:cNvContentPartPr/>
                <p14:nvPr/>
              </p14:nvContentPartPr>
              <p14:xfrm>
                <a:off x="807038" y="4678216"/>
                <a:ext cx="243720" cy="10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A74242-7867-088E-7A53-3F86CAA1D8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9398" y="4660576"/>
                  <a:ext cx="279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A4ABC7-5BFE-AF00-385F-39CC3364C3EF}"/>
                    </a:ext>
                  </a:extLst>
                </p14:cNvPr>
                <p14:cNvContentPartPr/>
                <p14:nvPr/>
              </p14:nvContentPartPr>
              <p14:xfrm>
                <a:off x="2275838" y="4931656"/>
                <a:ext cx="4320" cy="3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A4ABC7-5BFE-AF00-385F-39CC3364C3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57838" y="4913656"/>
                  <a:ext cx="39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5FF461-43DE-9E0E-141B-DF874F16A9A6}"/>
                    </a:ext>
                  </a:extLst>
                </p14:cNvPr>
                <p14:cNvContentPartPr/>
                <p14:nvPr/>
              </p14:nvContentPartPr>
              <p14:xfrm>
                <a:off x="2260358" y="5095816"/>
                <a:ext cx="48960" cy="28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5FF461-43DE-9E0E-141B-DF874F16A9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42358" y="5077816"/>
                  <a:ext cx="84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55E183-47A7-36F1-81FC-EEFFA88B1B42}"/>
                    </a:ext>
                  </a:extLst>
                </p14:cNvPr>
                <p14:cNvContentPartPr/>
                <p14:nvPr/>
              </p14:nvContentPartPr>
              <p14:xfrm>
                <a:off x="2182958" y="5321176"/>
                <a:ext cx="190080" cy="12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55E183-47A7-36F1-81FC-EEFFA88B1B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64958" y="5303176"/>
                  <a:ext cx="2257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7B46DA42-CED9-5BA5-B3AC-61630CB04889}"/>
              </a:ext>
            </a:extLst>
          </p:cNvPr>
          <p:cNvGrpSpPr/>
          <p:nvPr/>
        </p:nvGrpSpPr>
        <p:grpSpPr>
          <a:xfrm>
            <a:off x="1736558" y="5792416"/>
            <a:ext cx="912600" cy="209520"/>
            <a:chOff x="1736558" y="5792416"/>
            <a:chExt cx="91260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3CBD3B-DD4F-34B6-2B48-B498AB1CEF7A}"/>
                    </a:ext>
                  </a:extLst>
                </p14:cNvPr>
                <p14:cNvContentPartPr/>
                <p14:nvPr/>
              </p14:nvContentPartPr>
              <p14:xfrm>
                <a:off x="1736558" y="5847496"/>
                <a:ext cx="116280" cy="154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3CBD3B-DD4F-34B6-2B48-B498AB1CEF7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18558" y="5829856"/>
                  <a:ext cx="151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6C4B82-1F2B-B8BB-C95C-4108FB0957C2}"/>
                    </a:ext>
                  </a:extLst>
                </p14:cNvPr>
                <p14:cNvContentPartPr/>
                <p14:nvPr/>
              </p14:nvContentPartPr>
              <p14:xfrm>
                <a:off x="1953278" y="5909416"/>
                <a:ext cx="414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6C4B82-1F2B-B8BB-C95C-4108FB0957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35278" y="5891776"/>
                  <a:ext cx="77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B76188-3CF1-BB97-4280-86CF5A203662}"/>
                    </a:ext>
                  </a:extLst>
                </p14:cNvPr>
                <p14:cNvContentPartPr/>
                <p14:nvPr/>
              </p14:nvContentPartPr>
              <p14:xfrm>
                <a:off x="2027798" y="5893936"/>
                <a:ext cx="77760" cy="9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B76188-3CF1-BB97-4280-86CF5A2036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09798" y="5875936"/>
                  <a:ext cx="113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86BB601-FD11-DE1A-9C34-4E819756D314}"/>
                    </a:ext>
                  </a:extLst>
                </p14:cNvPr>
                <p14:cNvContentPartPr/>
                <p14:nvPr/>
              </p14:nvContentPartPr>
              <p14:xfrm>
                <a:off x="2154878" y="5900056"/>
                <a:ext cx="222840" cy="5076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86BB601-FD11-DE1A-9C34-4E819756D3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36878" y="5882056"/>
                  <a:ext cx="258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70E738D8-2434-26A1-A8E2-A35FC9525621}"/>
                    </a:ext>
                  </a:extLst>
                </p14:cNvPr>
                <p14:cNvContentPartPr/>
                <p14:nvPr/>
              </p14:nvContentPartPr>
              <p14:xfrm>
                <a:off x="2406518" y="5792416"/>
                <a:ext cx="113400" cy="134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70E738D8-2434-26A1-A8E2-A35FC95256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88518" y="5774776"/>
                  <a:ext cx="14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B69F6FA4-8A6F-F882-2210-0316F69DFA20}"/>
                    </a:ext>
                  </a:extLst>
                </p14:cNvPr>
                <p14:cNvContentPartPr/>
                <p14:nvPr/>
              </p14:nvContentPartPr>
              <p14:xfrm>
                <a:off x="2641958" y="5830576"/>
                <a:ext cx="7200" cy="9684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B69F6FA4-8A6F-F882-2210-0316F69DFA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23958" y="5812936"/>
                  <a:ext cx="428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2780BBE4-E9E6-E54B-B642-364E2D29071C}"/>
              </a:ext>
            </a:extLst>
          </p:cNvPr>
          <p:cNvGrpSpPr/>
          <p:nvPr/>
        </p:nvGrpSpPr>
        <p:grpSpPr>
          <a:xfrm>
            <a:off x="10420478" y="1363336"/>
            <a:ext cx="1236960" cy="73800"/>
            <a:chOff x="10420478" y="1363336"/>
            <a:chExt cx="123696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AFA1548-97FA-EEE6-16BE-D14883CBAFDF}"/>
                    </a:ext>
                  </a:extLst>
                </p14:cNvPr>
                <p14:cNvContentPartPr/>
                <p14:nvPr/>
              </p14:nvContentPartPr>
              <p14:xfrm>
                <a:off x="10420478" y="1415536"/>
                <a:ext cx="25200" cy="1872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AFA1548-97FA-EEE6-16BE-D14883CBAF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02838" y="1397536"/>
                  <a:ext cx="60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A68FAD7C-C247-EDE0-F7BF-B636AB72D42C}"/>
                    </a:ext>
                  </a:extLst>
                </p14:cNvPr>
                <p14:cNvContentPartPr/>
                <p14:nvPr/>
              </p14:nvContentPartPr>
              <p14:xfrm>
                <a:off x="10460798" y="1363336"/>
                <a:ext cx="1196640" cy="7380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A68FAD7C-C247-EDE0-F7BF-B636AB72D42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42798" y="1345336"/>
                  <a:ext cx="123228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7446FEEF-E4E5-D3C3-BA4D-18AE35A051FC}"/>
                  </a:ext>
                </a:extLst>
              </p14:cNvPr>
              <p14:cNvContentPartPr/>
              <p14:nvPr/>
            </p14:nvContentPartPr>
            <p14:xfrm>
              <a:off x="4624478" y="5177536"/>
              <a:ext cx="778680" cy="4896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7446FEEF-E4E5-D3C3-BA4D-18AE35A051F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606478" y="5159896"/>
                <a:ext cx="81432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AB57B66F-F56E-DF2D-BF08-0DCBC0605A89}"/>
              </a:ext>
            </a:extLst>
          </p:cNvPr>
          <p:cNvGrpSpPr/>
          <p:nvPr/>
        </p:nvGrpSpPr>
        <p:grpSpPr>
          <a:xfrm>
            <a:off x="7909118" y="4941736"/>
            <a:ext cx="4140360" cy="1162080"/>
            <a:chOff x="7909118" y="4941736"/>
            <a:chExt cx="4140360" cy="11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B9C82370-1481-359C-A656-34CF2DD64486}"/>
                    </a:ext>
                  </a:extLst>
                </p14:cNvPr>
                <p14:cNvContentPartPr/>
                <p14:nvPr/>
              </p14:nvContentPartPr>
              <p14:xfrm>
                <a:off x="7909118" y="4945336"/>
                <a:ext cx="159480" cy="22392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B9C82370-1481-359C-A656-34CF2DD644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91118" y="4927696"/>
                  <a:ext cx="195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61B8FF53-938F-9F15-8027-35C78A7912DC}"/>
                    </a:ext>
                  </a:extLst>
                </p14:cNvPr>
                <p14:cNvContentPartPr/>
                <p14:nvPr/>
              </p14:nvContentPartPr>
              <p14:xfrm>
                <a:off x="8182718" y="5025976"/>
                <a:ext cx="135000" cy="15084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61B8FF53-938F-9F15-8027-35C78A7912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65078" y="5007976"/>
                  <a:ext cx="170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08E9882F-C2F0-6D60-C4CE-B04AE1A5A950}"/>
                    </a:ext>
                  </a:extLst>
                </p14:cNvPr>
                <p14:cNvContentPartPr/>
                <p14:nvPr/>
              </p14:nvContentPartPr>
              <p14:xfrm>
                <a:off x="8407718" y="5011576"/>
                <a:ext cx="102240" cy="1623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08E9882F-C2F0-6D60-C4CE-B04AE1A5A9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89718" y="4993936"/>
                  <a:ext cx="137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5171E7FA-3E48-3608-617A-80B2430F149C}"/>
                    </a:ext>
                  </a:extLst>
                </p14:cNvPr>
                <p14:cNvContentPartPr/>
                <p14:nvPr/>
              </p14:nvContentPartPr>
              <p14:xfrm>
                <a:off x="8617238" y="5016616"/>
                <a:ext cx="206640" cy="4028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5171E7FA-3E48-3608-617A-80B2430F14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99598" y="4998976"/>
                  <a:ext cx="2422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E5D4870F-0A5A-9CA1-8612-559BB2687A7A}"/>
                    </a:ext>
                  </a:extLst>
                </p14:cNvPr>
                <p14:cNvContentPartPr/>
                <p14:nvPr/>
              </p14:nvContentPartPr>
              <p14:xfrm>
                <a:off x="8946998" y="5077456"/>
                <a:ext cx="149760" cy="1864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E5D4870F-0A5A-9CA1-8612-559BB2687A7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29358" y="5059456"/>
                  <a:ext cx="185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C41E1882-ADF9-F699-47C4-4CF5E3B35080}"/>
                    </a:ext>
                  </a:extLst>
                </p14:cNvPr>
                <p14:cNvContentPartPr/>
                <p14:nvPr/>
              </p14:nvContentPartPr>
              <p14:xfrm>
                <a:off x="9153638" y="5100856"/>
                <a:ext cx="92880" cy="12168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C41E1882-ADF9-F699-47C4-4CF5E3B350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35638" y="5082856"/>
                  <a:ext cx="128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16CEC574-AC73-5648-A52A-06C81BC022AA}"/>
                    </a:ext>
                  </a:extLst>
                </p14:cNvPr>
                <p14:cNvContentPartPr/>
                <p14:nvPr/>
              </p14:nvContentPartPr>
              <p14:xfrm>
                <a:off x="9307718" y="4941736"/>
                <a:ext cx="124920" cy="41796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16CEC574-AC73-5648-A52A-06C81BC022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90078" y="4924096"/>
                  <a:ext cx="160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E72B0F91-063C-5453-CAC7-8DB561500BD9}"/>
                    </a:ext>
                  </a:extLst>
                </p14:cNvPr>
                <p14:cNvContentPartPr/>
                <p14:nvPr/>
              </p14:nvContentPartPr>
              <p14:xfrm>
                <a:off x="9694718" y="5112016"/>
                <a:ext cx="146880" cy="1044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E72B0F91-063C-5453-CAC7-8DB561500B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76718" y="5094376"/>
                  <a:ext cx="182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D54051E0-872F-25C3-D82F-B6E7B44577FD}"/>
                    </a:ext>
                  </a:extLst>
                </p14:cNvPr>
                <p14:cNvContentPartPr/>
                <p14:nvPr/>
              </p14:nvContentPartPr>
              <p14:xfrm>
                <a:off x="9667718" y="5211376"/>
                <a:ext cx="138960" cy="2376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D54051E0-872F-25C3-D82F-B6E7B44577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49718" y="5193736"/>
                  <a:ext cx="174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8155DA30-74F0-B1C5-1D15-54F3FEE7032D}"/>
                    </a:ext>
                  </a:extLst>
                </p14:cNvPr>
                <p14:cNvContentPartPr/>
                <p14:nvPr/>
              </p14:nvContentPartPr>
              <p14:xfrm>
                <a:off x="10069838" y="5079256"/>
                <a:ext cx="195120" cy="18792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8155DA30-74F0-B1C5-1D15-54F3FEE703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52198" y="5061616"/>
                  <a:ext cx="230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98E079DB-CA7E-F6D4-A5E6-090413501975}"/>
                    </a:ext>
                  </a:extLst>
                </p14:cNvPr>
                <p14:cNvContentPartPr/>
                <p14:nvPr/>
              </p14:nvContentPartPr>
              <p14:xfrm>
                <a:off x="10353878" y="5036056"/>
                <a:ext cx="255240" cy="18324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98E079DB-CA7E-F6D4-A5E6-0904135019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35878" y="5018416"/>
                  <a:ext cx="290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13F1BC1B-32EC-29D7-E72F-3C287EF1A697}"/>
                    </a:ext>
                  </a:extLst>
                </p14:cNvPr>
                <p14:cNvContentPartPr/>
                <p14:nvPr/>
              </p14:nvContentPartPr>
              <p14:xfrm>
                <a:off x="10515158" y="5317936"/>
                <a:ext cx="178560" cy="16344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13F1BC1B-32EC-29D7-E72F-3C287EF1A6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7158" y="5299936"/>
                  <a:ext cx="214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58BEEFE2-2B13-2385-6D1E-94342EC96AB3}"/>
                    </a:ext>
                  </a:extLst>
                </p14:cNvPr>
                <p14:cNvContentPartPr/>
                <p14:nvPr/>
              </p14:nvContentPartPr>
              <p14:xfrm>
                <a:off x="10914038" y="5084656"/>
                <a:ext cx="159120" cy="21564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58BEEFE2-2B13-2385-6D1E-94342EC96A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96038" y="5066656"/>
                  <a:ext cx="194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2AC557C8-0AD3-C653-E442-7F6538C9ACF3}"/>
                    </a:ext>
                  </a:extLst>
                </p14:cNvPr>
                <p14:cNvContentPartPr/>
                <p14:nvPr/>
              </p14:nvContentPartPr>
              <p14:xfrm>
                <a:off x="11053358" y="5086096"/>
                <a:ext cx="318240" cy="29880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2AC557C8-0AD3-C653-E442-7F6538C9ACF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35358" y="5068456"/>
                  <a:ext cx="353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ACFF674D-B8D8-2D29-1C44-3FDC65E1C2D7}"/>
                    </a:ext>
                  </a:extLst>
                </p14:cNvPr>
                <p14:cNvContentPartPr/>
                <p14:nvPr/>
              </p14:nvContentPartPr>
              <p14:xfrm>
                <a:off x="8002358" y="5579296"/>
                <a:ext cx="86760" cy="15768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ACFF674D-B8D8-2D29-1C44-3FDC65E1C2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84718" y="5561296"/>
                  <a:ext cx="122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B991580D-BEBE-D56A-06BA-F6C9125902AE}"/>
                    </a:ext>
                  </a:extLst>
                </p14:cNvPr>
                <p14:cNvContentPartPr/>
                <p14:nvPr/>
              </p14:nvContentPartPr>
              <p14:xfrm>
                <a:off x="8229158" y="5605576"/>
                <a:ext cx="88560" cy="19800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B991580D-BEBE-D56A-06BA-F6C9125902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11158" y="5587936"/>
                  <a:ext cx="124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61C1AED3-17CA-C7AC-C1B2-B51EBB76CDEB}"/>
                    </a:ext>
                  </a:extLst>
                </p14:cNvPr>
                <p14:cNvContentPartPr/>
                <p14:nvPr/>
              </p14:nvContentPartPr>
              <p14:xfrm>
                <a:off x="8506718" y="5645896"/>
                <a:ext cx="142200" cy="14688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61C1AED3-17CA-C7AC-C1B2-B51EBB76CD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88718" y="5628256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E2DC9159-505A-6195-FC22-F4906A11112A}"/>
                    </a:ext>
                  </a:extLst>
                </p14:cNvPr>
                <p14:cNvContentPartPr/>
                <p14:nvPr/>
              </p14:nvContentPartPr>
              <p14:xfrm>
                <a:off x="8908838" y="5573896"/>
                <a:ext cx="204480" cy="36360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E2DC9159-505A-6195-FC22-F4906A1111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90838" y="5555896"/>
                  <a:ext cx="240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27CE5CC5-7BF0-9254-F847-231637BB6288}"/>
                    </a:ext>
                  </a:extLst>
                </p14:cNvPr>
                <p14:cNvContentPartPr/>
                <p14:nvPr/>
              </p14:nvContentPartPr>
              <p14:xfrm>
                <a:off x="9214838" y="5692336"/>
                <a:ext cx="132480" cy="15516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27CE5CC5-7BF0-9254-F847-231637BB628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96838" y="5674696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D1CE222A-A75D-D18B-2D40-018B9ED0CE1B}"/>
                    </a:ext>
                  </a:extLst>
                </p14:cNvPr>
                <p14:cNvContentPartPr/>
                <p14:nvPr/>
              </p14:nvContentPartPr>
              <p14:xfrm>
                <a:off x="9488438" y="5572816"/>
                <a:ext cx="123480" cy="39816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D1CE222A-A75D-D18B-2D40-018B9ED0CE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70438" y="5554816"/>
                  <a:ext cx="159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80A4FF70-7E37-8038-6683-1E43A6F0F5AC}"/>
                    </a:ext>
                  </a:extLst>
                </p14:cNvPr>
                <p14:cNvContentPartPr/>
                <p14:nvPr/>
              </p14:nvContentPartPr>
              <p14:xfrm>
                <a:off x="9973718" y="5706016"/>
                <a:ext cx="90360" cy="2556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80A4FF70-7E37-8038-6683-1E43A6F0F5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55718" y="5688016"/>
                  <a:ext cx="12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2607EB10-2910-E0C8-6742-7E721AE44469}"/>
                    </a:ext>
                  </a:extLst>
                </p14:cNvPr>
                <p14:cNvContentPartPr/>
                <p14:nvPr/>
              </p14:nvContentPartPr>
              <p14:xfrm>
                <a:off x="9922598" y="5814376"/>
                <a:ext cx="138960" cy="324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2607EB10-2910-E0C8-6742-7E721AE4446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04958" y="5796736"/>
                  <a:ext cx="174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42C2A506-9D5F-AACD-37BA-CED79AFD573C}"/>
                    </a:ext>
                  </a:extLst>
                </p14:cNvPr>
                <p14:cNvContentPartPr/>
                <p14:nvPr/>
              </p14:nvContentPartPr>
              <p14:xfrm>
                <a:off x="10326518" y="5598736"/>
                <a:ext cx="172800" cy="27828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42C2A506-9D5F-AACD-37BA-CED79AFD57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08518" y="5581096"/>
                  <a:ext cx="208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58A7437C-8C80-54A6-5DF8-008FFE79A34A}"/>
                    </a:ext>
                  </a:extLst>
                </p14:cNvPr>
                <p14:cNvContentPartPr/>
                <p14:nvPr/>
              </p14:nvContentPartPr>
              <p14:xfrm>
                <a:off x="10492838" y="5933536"/>
                <a:ext cx="103320" cy="17028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58A7437C-8C80-54A6-5DF8-008FFE79A3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75198" y="5915536"/>
                  <a:ext cx="138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38EA3911-36C4-27E5-EDE6-ECAF664AAE3C}"/>
                    </a:ext>
                  </a:extLst>
                </p14:cNvPr>
                <p14:cNvContentPartPr/>
                <p14:nvPr/>
              </p14:nvContentPartPr>
              <p14:xfrm>
                <a:off x="10844918" y="5584696"/>
                <a:ext cx="68040" cy="16344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38EA3911-36C4-27E5-EDE6-ECAF664AAE3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26918" y="5566696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92318C09-BB37-0C8C-6E32-A967DB956C54}"/>
                    </a:ext>
                  </a:extLst>
                </p14:cNvPr>
                <p14:cNvContentPartPr/>
                <p14:nvPr/>
              </p14:nvContentPartPr>
              <p14:xfrm>
                <a:off x="10974878" y="5626096"/>
                <a:ext cx="96120" cy="1386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92318C09-BB37-0C8C-6E32-A967DB956C5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56878" y="5608096"/>
                  <a:ext cx="13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FD6C91AE-A14D-7FEC-0A15-45EB5DE38A93}"/>
                    </a:ext>
                  </a:extLst>
                </p14:cNvPr>
                <p14:cNvContentPartPr/>
                <p14:nvPr/>
              </p14:nvContentPartPr>
              <p14:xfrm>
                <a:off x="11085398" y="5852896"/>
                <a:ext cx="124560" cy="11952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FD6C91AE-A14D-7FEC-0A15-45EB5DE38A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67398" y="5834896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FEDE1721-D036-8F31-81F9-B12C880F9DB1}"/>
                    </a:ext>
                  </a:extLst>
                </p14:cNvPr>
                <p14:cNvContentPartPr/>
                <p14:nvPr/>
              </p14:nvContentPartPr>
              <p14:xfrm>
                <a:off x="9982358" y="5116696"/>
                <a:ext cx="47880" cy="77652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FEDE1721-D036-8F31-81F9-B12C880F9D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964358" y="5099056"/>
                  <a:ext cx="8352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98C2AE6B-AC89-3EA2-833E-153E36D0FA31}"/>
                    </a:ext>
                  </a:extLst>
                </p14:cNvPr>
                <p14:cNvContentPartPr/>
                <p14:nvPr/>
              </p14:nvContentPartPr>
              <p14:xfrm>
                <a:off x="11513798" y="5653456"/>
                <a:ext cx="39240" cy="1674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98C2AE6B-AC89-3EA2-833E-153E36D0FA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96158" y="5635456"/>
                  <a:ext cx="74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34CB0F0E-560F-4D32-008F-C4ADB8C6F781}"/>
                    </a:ext>
                  </a:extLst>
                </p14:cNvPr>
                <p14:cNvContentPartPr/>
                <p14:nvPr/>
              </p14:nvContentPartPr>
              <p14:xfrm>
                <a:off x="11697038" y="5567056"/>
                <a:ext cx="265320" cy="28872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34CB0F0E-560F-4D32-008F-C4ADB8C6F78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79038" y="5549416"/>
                  <a:ext cx="300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5686310D-DB1F-9D7C-2020-3E60C7ACBB48}"/>
                    </a:ext>
                  </a:extLst>
                </p14:cNvPr>
                <p14:cNvContentPartPr/>
                <p14:nvPr/>
              </p14:nvContentPartPr>
              <p14:xfrm>
                <a:off x="11936798" y="5131096"/>
                <a:ext cx="112680" cy="81000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5686310D-DB1F-9D7C-2020-3E60C7ACBB4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918798" y="5113096"/>
                  <a:ext cx="148320" cy="84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AC11AE74-6F43-56B3-4212-F9F5DFF37FE2}"/>
              </a:ext>
            </a:extLst>
          </p:cNvPr>
          <p:cNvGrpSpPr/>
          <p:nvPr/>
        </p:nvGrpSpPr>
        <p:grpSpPr>
          <a:xfrm>
            <a:off x="9699758" y="6248536"/>
            <a:ext cx="218880" cy="95400"/>
            <a:chOff x="9699758" y="6248536"/>
            <a:chExt cx="21888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A7AD0110-C7DF-EEB6-07C1-1CF4328F8FEA}"/>
                    </a:ext>
                  </a:extLst>
                </p14:cNvPr>
                <p14:cNvContentPartPr/>
                <p14:nvPr/>
              </p14:nvContentPartPr>
              <p14:xfrm>
                <a:off x="9707678" y="6248536"/>
                <a:ext cx="210960" cy="457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A7AD0110-C7DF-EEB6-07C1-1CF4328F8FE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90038" y="6230896"/>
                  <a:ext cx="246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0BC9AFA3-7713-5669-6E32-50D88D7150DC}"/>
                    </a:ext>
                  </a:extLst>
                </p14:cNvPr>
                <p14:cNvContentPartPr/>
                <p14:nvPr/>
              </p14:nvContentPartPr>
              <p14:xfrm>
                <a:off x="9699758" y="6333856"/>
                <a:ext cx="117720" cy="1008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0BC9AFA3-7713-5669-6E32-50D88D7150D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81758" y="6315856"/>
                  <a:ext cx="1533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09DB9707-2F65-AE17-DB98-0B22A3647F48}"/>
              </a:ext>
            </a:extLst>
          </p:cNvPr>
          <p:cNvGrpSpPr/>
          <p:nvPr/>
        </p:nvGrpSpPr>
        <p:grpSpPr>
          <a:xfrm>
            <a:off x="10202678" y="6217216"/>
            <a:ext cx="488880" cy="239040"/>
            <a:chOff x="10202678" y="6217216"/>
            <a:chExt cx="4888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36ABB1CF-8DC1-9897-6956-71474A3446D1}"/>
                    </a:ext>
                  </a:extLst>
                </p14:cNvPr>
                <p14:cNvContentPartPr/>
                <p14:nvPr/>
              </p14:nvContentPartPr>
              <p14:xfrm>
                <a:off x="10202678" y="6239536"/>
                <a:ext cx="79560" cy="17064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36ABB1CF-8DC1-9897-6956-71474A3446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85038" y="6221536"/>
                  <a:ext cx="115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13DFC1D9-8482-0857-CEA2-130BC92CBD55}"/>
                    </a:ext>
                  </a:extLst>
                </p14:cNvPr>
                <p14:cNvContentPartPr/>
                <p14:nvPr/>
              </p14:nvContentPartPr>
              <p14:xfrm>
                <a:off x="10564838" y="6217216"/>
                <a:ext cx="126720" cy="3168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13DFC1D9-8482-0857-CEA2-130BC92CBD5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47198" y="6199576"/>
                  <a:ext cx="162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39497A5A-AEF8-11E5-65B7-47BBE8B6994A}"/>
                    </a:ext>
                  </a:extLst>
                </p14:cNvPr>
                <p14:cNvContentPartPr/>
                <p14:nvPr/>
              </p14:nvContentPartPr>
              <p14:xfrm>
                <a:off x="10415438" y="6226576"/>
                <a:ext cx="164520" cy="22968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39497A5A-AEF8-11E5-65B7-47BBE8B699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97798" y="6208576"/>
                  <a:ext cx="2001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4BF820B7-372C-7494-942C-CD860722DD9D}"/>
              </a:ext>
            </a:extLst>
          </p:cNvPr>
          <p:cNvGrpSpPr/>
          <p:nvPr/>
        </p:nvGrpSpPr>
        <p:grpSpPr>
          <a:xfrm>
            <a:off x="8707238" y="6266176"/>
            <a:ext cx="806040" cy="227520"/>
            <a:chOff x="8707238" y="6266176"/>
            <a:chExt cx="806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8FAE7650-E720-7912-5F4D-A625209834D0}"/>
                    </a:ext>
                  </a:extLst>
                </p14:cNvPr>
                <p14:cNvContentPartPr/>
                <p14:nvPr/>
              </p14:nvContentPartPr>
              <p14:xfrm>
                <a:off x="8707238" y="6291736"/>
                <a:ext cx="200880" cy="2019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8FAE7650-E720-7912-5F4D-A625209834D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89598" y="6274096"/>
                  <a:ext cx="236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4E78DD36-A7B3-5C4A-B6C6-C0A6CE63EAD5}"/>
                    </a:ext>
                  </a:extLst>
                </p14:cNvPr>
                <p14:cNvContentPartPr/>
                <p14:nvPr/>
              </p14:nvContentPartPr>
              <p14:xfrm>
                <a:off x="9040238" y="6273016"/>
                <a:ext cx="121680" cy="16560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4E78DD36-A7B3-5C4A-B6C6-C0A6CE63EA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22598" y="6255016"/>
                  <a:ext cx="15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D1BE609B-30AB-F688-2FCE-313D85686BE8}"/>
                    </a:ext>
                  </a:extLst>
                </p14:cNvPr>
                <p14:cNvContentPartPr/>
                <p14:nvPr/>
              </p14:nvContentPartPr>
              <p14:xfrm>
                <a:off x="9291158" y="6305056"/>
                <a:ext cx="94680" cy="16200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D1BE609B-30AB-F688-2FCE-313D85686B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73518" y="6287056"/>
                  <a:ext cx="130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D1299799-22E6-8C4B-6D09-ED6EBEE62B9F}"/>
                    </a:ext>
                  </a:extLst>
                </p14:cNvPr>
                <p14:cNvContentPartPr/>
                <p14:nvPr/>
              </p14:nvContentPartPr>
              <p14:xfrm>
                <a:off x="9405638" y="6266176"/>
                <a:ext cx="107640" cy="19512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D1299799-22E6-8C4B-6D09-ED6EBEE62B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87998" y="6248536"/>
                  <a:ext cx="143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C6695F07-6FAE-0F86-684F-5A625D3F35AD}"/>
                    </a:ext>
                  </a:extLst>
                </p14:cNvPr>
                <p14:cNvContentPartPr/>
                <p14:nvPr/>
              </p14:nvContentPartPr>
              <p14:xfrm>
                <a:off x="9345158" y="6366256"/>
                <a:ext cx="121680" cy="3780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C6695F07-6FAE-0F86-684F-5A625D3F35A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27158" y="6348256"/>
                  <a:ext cx="1573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8B46A14B-026F-C922-34E1-CDED8574ABBF}"/>
              </a:ext>
            </a:extLst>
          </p:cNvPr>
          <p:cNvGrpSpPr/>
          <p:nvPr/>
        </p:nvGrpSpPr>
        <p:grpSpPr>
          <a:xfrm>
            <a:off x="10377998" y="2380336"/>
            <a:ext cx="815400" cy="329760"/>
            <a:chOff x="10377998" y="2380336"/>
            <a:chExt cx="8154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55B3777F-40ED-2CF5-4328-FCBDB91F0436}"/>
                    </a:ext>
                  </a:extLst>
                </p14:cNvPr>
                <p14:cNvContentPartPr/>
                <p14:nvPr/>
              </p14:nvContentPartPr>
              <p14:xfrm>
                <a:off x="10377998" y="2439736"/>
                <a:ext cx="83520" cy="19008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55B3777F-40ED-2CF5-4328-FCBDB91F04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60358" y="2421736"/>
                  <a:ext cx="119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CEE23D2A-EA97-74EB-080B-A60AC6902021}"/>
                    </a:ext>
                  </a:extLst>
                </p14:cNvPr>
                <p14:cNvContentPartPr/>
                <p14:nvPr/>
              </p14:nvContentPartPr>
              <p14:xfrm>
                <a:off x="10507958" y="2450176"/>
                <a:ext cx="141840" cy="194040"/>
              </p14:xfrm>
            </p:contentPart>
          </mc:Choice>
          <mc:Fallback xmlns=""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CEE23D2A-EA97-74EB-080B-A60AC69020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89958" y="2432536"/>
                  <a:ext cx="177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92EE4C63-DC55-D251-368A-E14877CDD803}"/>
                    </a:ext>
                  </a:extLst>
                </p14:cNvPr>
                <p14:cNvContentPartPr/>
                <p14:nvPr/>
              </p14:nvContentPartPr>
              <p14:xfrm>
                <a:off x="10673198" y="2452696"/>
                <a:ext cx="118080" cy="19368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92EE4C63-DC55-D251-368A-E14877CDD80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55198" y="2434696"/>
                  <a:ext cx="153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9C418339-CF8D-C2F9-515B-AAD6C1337EB6}"/>
                    </a:ext>
                  </a:extLst>
                </p14:cNvPr>
                <p14:cNvContentPartPr/>
                <p14:nvPr/>
              </p14:nvContentPartPr>
              <p14:xfrm>
                <a:off x="10745558" y="2465656"/>
                <a:ext cx="90720" cy="16344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9C418339-CF8D-C2F9-515B-AAD6C1337EB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27558" y="2448016"/>
                  <a:ext cx="126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236E7C06-01E9-0CAF-AA7B-7ED6244413C2}"/>
                    </a:ext>
                  </a:extLst>
                </p14:cNvPr>
                <p14:cNvContentPartPr/>
                <p14:nvPr/>
              </p14:nvContentPartPr>
              <p14:xfrm>
                <a:off x="10685798" y="2567176"/>
                <a:ext cx="131040" cy="2016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236E7C06-01E9-0CAF-AA7B-7ED6244413C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68158" y="2549536"/>
                  <a:ext cx="166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4E90ADCD-9952-1FA7-60F0-6CDC279F41B8}"/>
                    </a:ext>
                  </a:extLst>
                </p14:cNvPr>
                <p14:cNvContentPartPr/>
                <p14:nvPr/>
              </p14:nvContentPartPr>
              <p14:xfrm>
                <a:off x="10913678" y="2380336"/>
                <a:ext cx="112680" cy="32976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4E90ADCD-9952-1FA7-60F0-6CDC279F41B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96038" y="2362696"/>
                  <a:ext cx="148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6F4FB0AD-76FF-3E5E-4F84-8A8EBCD61972}"/>
                    </a:ext>
                  </a:extLst>
                </p14:cNvPr>
                <p14:cNvContentPartPr/>
                <p14:nvPr/>
              </p14:nvContentPartPr>
              <p14:xfrm>
                <a:off x="11030678" y="2509936"/>
                <a:ext cx="44640" cy="14652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6F4FB0AD-76FF-3E5E-4F84-8A8EBCD6197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12678" y="2492296"/>
                  <a:ext cx="80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05FE05DE-9A22-C209-DA16-D8722CDABCA5}"/>
                    </a:ext>
                  </a:extLst>
                </p14:cNvPr>
                <p14:cNvContentPartPr/>
                <p14:nvPr/>
              </p14:nvContentPartPr>
              <p14:xfrm>
                <a:off x="11127158" y="2512096"/>
                <a:ext cx="66240" cy="50400"/>
              </p14:xfrm>
            </p:contentPart>
          </mc:Choice>
          <mc:Fallback xmlns=""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05FE05DE-9A22-C209-DA16-D8722CDABCA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109158" y="2494456"/>
                  <a:ext cx="1018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15260297-7589-FCDA-4400-622811F0CE80}"/>
              </a:ext>
            </a:extLst>
          </p:cNvPr>
          <p:cNvGrpSpPr/>
          <p:nvPr/>
        </p:nvGrpSpPr>
        <p:grpSpPr>
          <a:xfrm>
            <a:off x="10393118" y="1652776"/>
            <a:ext cx="1333080" cy="66240"/>
            <a:chOff x="10393118" y="1652776"/>
            <a:chExt cx="133308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8A2EEEB8-DAD7-B8EE-3659-91A8AEEB0D51}"/>
                    </a:ext>
                  </a:extLst>
                </p14:cNvPr>
                <p14:cNvContentPartPr/>
                <p14:nvPr/>
              </p14:nvContentPartPr>
              <p14:xfrm>
                <a:off x="10401038" y="1673296"/>
                <a:ext cx="360" cy="36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8A2EEEB8-DAD7-B8EE-3659-91A8AEEB0D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83398" y="16556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EBECB2A8-DA48-AEB8-94BB-403C0AC67C6F}"/>
                    </a:ext>
                  </a:extLst>
                </p14:cNvPr>
                <p14:cNvContentPartPr/>
                <p14:nvPr/>
              </p14:nvContentPartPr>
              <p14:xfrm>
                <a:off x="10393118" y="1652776"/>
                <a:ext cx="1333080" cy="6624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EBECB2A8-DA48-AEB8-94BB-403C0AC67C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75478" y="1635136"/>
                  <a:ext cx="136872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79" name="Ink 1178">
                <a:extLst>
                  <a:ext uri="{FF2B5EF4-FFF2-40B4-BE49-F238E27FC236}">
                    <a16:creationId xmlns:a16="http://schemas.microsoft.com/office/drawing/2014/main" id="{C7806C4D-AF9E-0BE0-23BB-1181CD8FAE9A}"/>
                  </a:ext>
                </a:extLst>
              </p14:cNvPr>
              <p14:cNvContentPartPr/>
              <p14:nvPr/>
            </p14:nvContentPartPr>
            <p14:xfrm>
              <a:off x="8649278" y="3515056"/>
              <a:ext cx="360" cy="360"/>
            </p14:xfrm>
          </p:contentPart>
        </mc:Choice>
        <mc:Fallback xmlns="">
          <p:pic>
            <p:nvPicPr>
              <p:cNvPr id="1179" name="Ink 1178">
                <a:extLst>
                  <a:ext uri="{FF2B5EF4-FFF2-40B4-BE49-F238E27FC236}">
                    <a16:creationId xmlns:a16="http://schemas.microsoft.com/office/drawing/2014/main" id="{C7806C4D-AF9E-0BE0-23BB-1181CD8FAE9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631638" y="34974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626B09EC-10E4-87D5-D3BC-D5BA14B9F77A}"/>
              </a:ext>
            </a:extLst>
          </p:cNvPr>
          <p:cNvGrpSpPr/>
          <p:nvPr/>
        </p:nvGrpSpPr>
        <p:grpSpPr>
          <a:xfrm>
            <a:off x="6315758" y="150136"/>
            <a:ext cx="530280" cy="191160"/>
            <a:chOff x="6315758" y="150136"/>
            <a:chExt cx="5302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CD5D61D0-87D0-49C2-E479-6411F751F485}"/>
                    </a:ext>
                  </a:extLst>
                </p14:cNvPr>
                <p14:cNvContentPartPr/>
                <p14:nvPr/>
              </p14:nvContentPartPr>
              <p14:xfrm>
                <a:off x="6315758" y="152296"/>
                <a:ext cx="116640" cy="18900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CD5D61D0-87D0-49C2-E479-6411F751F4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97758" y="134296"/>
                  <a:ext cx="152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F3D061E7-5ADB-6F40-EE55-41B3DA5A3155}"/>
                    </a:ext>
                  </a:extLst>
                </p14:cNvPr>
                <p14:cNvContentPartPr/>
                <p14:nvPr/>
              </p14:nvContentPartPr>
              <p14:xfrm>
                <a:off x="6522758" y="189016"/>
                <a:ext cx="112320" cy="87120"/>
              </p14:xfrm>
            </p:contentPart>
          </mc:Choice>
          <mc:Fallback xmlns=""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F3D061E7-5ADB-6F40-EE55-41B3DA5A31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04758" y="171376"/>
                  <a:ext cx="147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AE404ECB-6287-803E-6A48-F20E826E5649}"/>
                    </a:ext>
                  </a:extLst>
                </p14:cNvPr>
                <p14:cNvContentPartPr/>
                <p14:nvPr/>
              </p14:nvContentPartPr>
              <p14:xfrm>
                <a:off x="6716798" y="150136"/>
                <a:ext cx="129240" cy="11340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AE404ECB-6287-803E-6A48-F20E826E56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8798" y="132496"/>
                  <a:ext cx="1648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87" name="Ink 1186">
                <a:extLst>
                  <a:ext uri="{FF2B5EF4-FFF2-40B4-BE49-F238E27FC236}">
                    <a16:creationId xmlns:a16="http://schemas.microsoft.com/office/drawing/2014/main" id="{3C5BC65F-B719-2779-77B3-099BC84FA2DB}"/>
                  </a:ext>
                </a:extLst>
              </p14:cNvPr>
              <p14:cNvContentPartPr/>
              <p14:nvPr/>
            </p14:nvContentPartPr>
            <p14:xfrm>
              <a:off x="7957358" y="199456"/>
              <a:ext cx="128160" cy="20160"/>
            </p14:xfrm>
          </p:contentPart>
        </mc:Choice>
        <mc:Fallback xmlns="">
          <p:pic>
            <p:nvPicPr>
              <p:cNvPr id="1187" name="Ink 1186">
                <a:extLst>
                  <a:ext uri="{FF2B5EF4-FFF2-40B4-BE49-F238E27FC236}">
                    <a16:creationId xmlns:a16="http://schemas.microsoft.com/office/drawing/2014/main" id="{3C5BC65F-B719-2779-77B3-099BC84FA2D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39358" y="181816"/>
                <a:ext cx="163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88" name="Ink 1187">
                <a:extLst>
                  <a:ext uri="{FF2B5EF4-FFF2-40B4-BE49-F238E27FC236}">
                    <a16:creationId xmlns:a16="http://schemas.microsoft.com/office/drawing/2014/main" id="{FFCE26BB-A756-1985-8F5E-510A547A9CCB}"/>
                  </a:ext>
                </a:extLst>
              </p14:cNvPr>
              <p14:cNvContentPartPr/>
              <p14:nvPr/>
            </p14:nvContentPartPr>
            <p14:xfrm>
              <a:off x="8063198" y="103696"/>
              <a:ext cx="57960" cy="197280"/>
            </p14:xfrm>
          </p:contentPart>
        </mc:Choice>
        <mc:Fallback xmlns="">
          <p:pic>
            <p:nvPicPr>
              <p:cNvPr id="1188" name="Ink 1187">
                <a:extLst>
                  <a:ext uri="{FF2B5EF4-FFF2-40B4-BE49-F238E27FC236}">
                    <a16:creationId xmlns:a16="http://schemas.microsoft.com/office/drawing/2014/main" id="{FFCE26BB-A756-1985-8F5E-510A547A9CC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45558" y="85696"/>
                <a:ext cx="9360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94A55DEE-6F9F-8EF9-EE7E-2AF3CF26B8C5}"/>
              </a:ext>
            </a:extLst>
          </p:cNvPr>
          <p:cNvGrpSpPr/>
          <p:nvPr/>
        </p:nvGrpSpPr>
        <p:grpSpPr>
          <a:xfrm>
            <a:off x="8458478" y="36016"/>
            <a:ext cx="491760" cy="345960"/>
            <a:chOff x="8458478" y="36016"/>
            <a:chExt cx="4917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B1459B29-0590-BE47-97C6-69532898AE83}"/>
                    </a:ext>
                  </a:extLst>
                </p14:cNvPr>
                <p14:cNvContentPartPr/>
                <p14:nvPr/>
              </p14:nvContentPartPr>
              <p14:xfrm>
                <a:off x="8458478" y="36016"/>
                <a:ext cx="191880" cy="22644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B1459B29-0590-BE47-97C6-69532898AE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40838" y="18016"/>
                  <a:ext cx="227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BEC8F0D1-BE3B-1FA8-C827-200B56451694}"/>
                    </a:ext>
                  </a:extLst>
                </p14:cNvPr>
                <p14:cNvContentPartPr/>
                <p14:nvPr/>
              </p14:nvContentPartPr>
              <p14:xfrm>
                <a:off x="8733158" y="110536"/>
                <a:ext cx="91440" cy="10764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BEC8F0D1-BE3B-1FA8-C827-200B5645169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15158" y="92536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CCF47C99-EA5B-A115-E3B1-78546895EB31}"/>
                    </a:ext>
                  </a:extLst>
                </p14:cNvPr>
                <p14:cNvContentPartPr/>
                <p14:nvPr/>
              </p14:nvContentPartPr>
              <p14:xfrm>
                <a:off x="8867438" y="299536"/>
                <a:ext cx="82800" cy="8244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CCF47C99-EA5B-A115-E3B1-78546895EB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49798" y="281896"/>
                  <a:ext cx="1184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7B8FB6E1-FEC0-AD3E-3AE2-616BB48B70CF}"/>
              </a:ext>
            </a:extLst>
          </p:cNvPr>
          <p:cNvGrpSpPr/>
          <p:nvPr/>
        </p:nvGrpSpPr>
        <p:grpSpPr>
          <a:xfrm>
            <a:off x="9168758" y="99016"/>
            <a:ext cx="958320" cy="299880"/>
            <a:chOff x="9168758" y="99016"/>
            <a:chExt cx="9583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380503EA-CB07-0726-1605-CCEF155CB106}"/>
                    </a:ext>
                  </a:extLst>
                </p14:cNvPr>
                <p14:cNvContentPartPr/>
                <p14:nvPr/>
              </p14:nvContentPartPr>
              <p14:xfrm>
                <a:off x="9168758" y="101536"/>
                <a:ext cx="166320" cy="19332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380503EA-CB07-0726-1605-CCEF155CB1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50758" y="83536"/>
                  <a:ext cx="201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2B6EE0B5-3A5B-5518-2813-8CBB319A2FCD}"/>
                    </a:ext>
                  </a:extLst>
                </p14:cNvPr>
                <p14:cNvContentPartPr/>
                <p14:nvPr/>
              </p14:nvContentPartPr>
              <p14:xfrm>
                <a:off x="9359198" y="99016"/>
                <a:ext cx="189720" cy="19512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2B6EE0B5-3A5B-5518-2813-8CBB319A2F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1198" y="81016"/>
                  <a:ext cx="225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52E832B6-8D9A-98FE-748C-024E82499352}"/>
                    </a:ext>
                  </a:extLst>
                </p14:cNvPr>
                <p14:cNvContentPartPr/>
                <p14:nvPr/>
              </p14:nvContentPartPr>
              <p14:xfrm>
                <a:off x="9542798" y="310336"/>
                <a:ext cx="113400" cy="8856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52E832B6-8D9A-98FE-748C-024E824993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24798" y="292696"/>
                  <a:ext cx="14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7011E2FA-F0F3-AD1D-CDCE-5AD079C02A37}"/>
                    </a:ext>
                  </a:extLst>
                </p14:cNvPr>
                <p14:cNvContentPartPr/>
                <p14:nvPr/>
              </p14:nvContentPartPr>
              <p14:xfrm>
                <a:off x="9779678" y="144016"/>
                <a:ext cx="96840" cy="20052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7011E2FA-F0F3-AD1D-CDCE-5AD079C02A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61678" y="126016"/>
                  <a:ext cx="132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391179D3-1FD5-B779-CE16-6CBC1C5E8920}"/>
                    </a:ext>
                  </a:extLst>
                </p14:cNvPr>
                <p14:cNvContentPartPr/>
                <p14:nvPr/>
              </p14:nvContentPartPr>
              <p14:xfrm>
                <a:off x="9943838" y="119896"/>
                <a:ext cx="183240" cy="25956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391179D3-1FD5-B779-CE16-6CBC1C5E89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25838" y="101896"/>
                  <a:ext cx="21888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6ED12641-856B-8DE7-8181-FDB88FBE33F0}"/>
              </a:ext>
            </a:extLst>
          </p:cNvPr>
          <p:cNvGrpSpPr/>
          <p:nvPr/>
        </p:nvGrpSpPr>
        <p:grpSpPr>
          <a:xfrm>
            <a:off x="6631118" y="616696"/>
            <a:ext cx="313920" cy="146520"/>
            <a:chOff x="6631118" y="616696"/>
            <a:chExt cx="31392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BFB33531-B0E9-895F-9DC8-4B1E1947691F}"/>
                    </a:ext>
                  </a:extLst>
                </p14:cNvPr>
                <p14:cNvContentPartPr/>
                <p14:nvPr/>
              </p14:nvContentPartPr>
              <p14:xfrm>
                <a:off x="6631118" y="616696"/>
                <a:ext cx="109800" cy="14652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BFB33531-B0E9-895F-9DC8-4B1E194769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13478" y="599056"/>
                  <a:ext cx="145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26A7E3B5-4228-8CAF-B29F-7520CFFA42AE}"/>
                    </a:ext>
                  </a:extLst>
                </p14:cNvPr>
                <p14:cNvContentPartPr/>
                <p14:nvPr/>
              </p14:nvContentPartPr>
              <p14:xfrm>
                <a:off x="6844238" y="632896"/>
                <a:ext cx="100800" cy="10080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26A7E3B5-4228-8CAF-B29F-7520CFFA42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26598" y="615256"/>
                  <a:ext cx="13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75A13F94-DD34-D2D4-2B49-61A06899AE50}"/>
              </a:ext>
            </a:extLst>
          </p:cNvPr>
          <p:cNvGrpSpPr/>
          <p:nvPr/>
        </p:nvGrpSpPr>
        <p:grpSpPr>
          <a:xfrm>
            <a:off x="7092278" y="82456"/>
            <a:ext cx="676080" cy="626760"/>
            <a:chOff x="7092278" y="82456"/>
            <a:chExt cx="67608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1015046A-5097-ADD3-9F91-1300ED6272DC}"/>
                    </a:ext>
                  </a:extLst>
                </p14:cNvPr>
                <p14:cNvContentPartPr/>
                <p14:nvPr/>
              </p14:nvContentPartPr>
              <p14:xfrm>
                <a:off x="7128998" y="82456"/>
                <a:ext cx="98640" cy="32220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1015046A-5097-ADD3-9F91-1300ED627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10998" y="64816"/>
                  <a:ext cx="134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D27992C7-262C-C1DA-23B0-09E55ECC1823}"/>
                    </a:ext>
                  </a:extLst>
                </p14:cNvPr>
                <p14:cNvContentPartPr/>
                <p14:nvPr/>
              </p14:nvContentPartPr>
              <p14:xfrm>
                <a:off x="7375598" y="133216"/>
                <a:ext cx="162000" cy="18000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D27992C7-262C-C1DA-23B0-09E55ECC182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7598" y="115216"/>
                  <a:ext cx="197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61416B1D-B185-FEA0-DB60-27FDE03DFB52}"/>
                    </a:ext>
                  </a:extLst>
                </p14:cNvPr>
                <p14:cNvContentPartPr/>
                <p14:nvPr/>
              </p14:nvContentPartPr>
              <p14:xfrm>
                <a:off x="7542998" y="195496"/>
                <a:ext cx="66240" cy="11124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61416B1D-B185-FEA0-DB60-27FDE03DFB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5358" y="177496"/>
                  <a:ext cx="101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E03B676B-9453-D85C-63FE-35F5D7F8D32F}"/>
                    </a:ext>
                  </a:extLst>
                </p14:cNvPr>
                <p14:cNvContentPartPr/>
                <p14:nvPr/>
              </p14:nvContentPartPr>
              <p14:xfrm>
                <a:off x="7676918" y="89296"/>
                <a:ext cx="91440" cy="29448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E03B676B-9453-D85C-63FE-35F5D7F8D3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58918" y="71656"/>
                  <a:ext cx="127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9B0D62F9-F517-FC92-3047-C3DD222BEA4E}"/>
                    </a:ext>
                  </a:extLst>
                </p14:cNvPr>
                <p14:cNvContentPartPr/>
                <p14:nvPr/>
              </p14:nvContentPartPr>
              <p14:xfrm>
                <a:off x="7341758" y="144016"/>
                <a:ext cx="117360" cy="28296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9B0D62F9-F517-FC92-3047-C3DD222BEA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24118" y="126016"/>
                  <a:ext cx="153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EFF40C9C-3CDA-8B20-8C30-FF306DB12655}"/>
                    </a:ext>
                  </a:extLst>
                </p14:cNvPr>
                <p14:cNvContentPartPr/>
                <p14:nvPr/>
              </p14:nvContentPartPr>
              <p14:xfrm>
                <a:off x="7517798" y="144016"/>
                <a:ext cx="120960" cy="29412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EFF40C9C-3CDA-8B20-8C30-FF306DB126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99798" y="126016"/>
                  <a:ext cx="156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3E1572C2-A22D-BF30-CCC5-6D0ADC73BF0D}"/>
                    </a:ext>
                  </a:extLst>
                </p14:cNvPr>
                <p14:cNvContentPartPr/>
                <p14:nvPr/>
              </p14:nvContentPartPr>
              <p14:xfrm>
                <a:off x="7092278" y="576736"/>
                <a:ext cx="99720" cy="13248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3E1572C2-A22D-BF30-CCC5-6D0ADC73BF0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74278" y="558736"/>
                  <a:ext cx="135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EF69F891-F945-78BA-B75A-1CFE26AECE4A}"/>
                    </a:ext>
                  </a:extLst>
                </p14:cNvPr>
                <p14:cNvContentPartPr/>
                <p14:nvPr/>
              </p14:nvContentPartPr>
              <p14:xfrm>
                <a:off x="7383158" y="473776"/>
                <a:ext cx="73080" cy="228960"/>
              </p14:xfrm>
            </p:contentPart>
          </mc:Choice>
          <mc:Fallback xmlns=""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EF69F891-F945-78BA-B75A-1CFE26AECE4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65518" y="456136"/>
                  <a:ext cx="1087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E32A949-C444-657F-5E47-057217256C6E}"/>
              </a:ext>
            </a:extLst>
          </p:cNvPr>
          <p:cNvGrpSpPr/>
          <p:nvPr/>
        </p:nvGrpSpPr>
        <p:grpSpPr>
          <a:xfrm>
            <a:off x="7614638" y="470536"/>
            <a:ext cx="384840" cy="270720"/>
            <a:chOff x="7614638" y="470536"/>
            <a:chExt cx="384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6F2A3EB0-7819-9DBD-7BDC-5D295E4AD146}"/>
                    </a:ext>
                  </a:extLst>
                </p14:cNvPr>
                <p14:cNvContentPartPr/>
                <p14:nvPr/>
              </p14:nvContentPartPr>
              <p14:xfrm>
                <a:off x="7614638" y="551536"/>
                <a:ext cx="133920" cy="14760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6F2A3EB0-7819-9DBD-7BDC-5D295E4AD14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96638" y="533536"/>
                  <a:ext cx="169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7AE0C6B0-2A0A-25B0-2D73-6DFBDC71CD87}"/>
                    </a:ext>
                  </a:extLst>
                </p14:cNvPr>
                <p14:cNvContentPartPr/>
                <p14:nvPr/>
              </p14:nvContentPartPr>
              <p14:xfrm>
                <a:off x="7764038" y="523096"/>
                <a:ext cx="124200" cy="14328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7AE0C6B0-2A0A-25B0-2D73-6DFBDC71CD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46398" y="505096"/>
                  <a:ext cx="159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9219C161-859C-FB17-8694-FA199776C369}"/>
                    </a:ext>
                  </a:extLst>
                </p14:cNvPr>
                <p14:cNvContentPartPr/>
                <p14:nvPr/>
              </p14:nvContentPartPr>
              <p14:xfrm>
                <a:off x="7904078" y="470536"/>
                <a:ext cx="95400" cy="270720"/>
              </p14:xfrm>
            </p:contentPart>
          </mc:Choice>
          <mc:Fallback xmlns=""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9219C161-859C-FB17-8694-FA199776C3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86078" y="452536"/>
                  <a:ext cx="13104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E455476C-8DF1-2F2B-F0B0-C8C621388121}"/>
              </a:ext>
            </a:extLst>
          </p:cNvPr>
          <p:cNvGrpSpPr/>
          <p:nvPr/>
        </p:nvGrpSpPr>
        <p:grpSpPr>
          <a:xfrm>
            <a:off x="8252918" y="449656"/>
            <a:ext cx="169560" cy="180720"/>
            <a:chOff x="8252918" y="449656"/>
            <a:chExt cx="1695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770049E7-9107-5F0F-A043-4C3325019985}"/>
                    </a:ext>
                  </a:extLst>
                </p14:cNvPr>
                <p14:cNvContentPartPr/>
                <p14:nvPr/>
              </p14:nvContentPartPr>
              <p14:xfrm>
                <a:off x="8252918" y="532456"/>
                <a:ext cx="150840" cy="1512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770049E7-9107-5F0F-A043-4C3325019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34918" y="514456"/>
                  <a:ext cx="186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5814CC00-CEF4-7738-3AA1-C3DFB65D82A6}"/>
                    </a:ext>
                  </a:extLst>
                </p14:cNvPr>
                <p14:cNvContentPartPr/>
                <p14:nvPr/>
              </p14:nvContentPartPr>
              <p14:xfrm>
                <a:off x="8360558" y="449656"/>
                <a:ext cx="61920" cy="18072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5814CC00-CEF4-7738-3AA1-C3DFB65D82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42918" y="431656"/>
                  <a:ext cx="975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10004B91-2805-DC5A-4695-A57E2BFA102B}"/>
              </a:ext>
            </a:extLst>
          </p:cNvPr>
          <p:cNvGrpSpPr/>
          <p:nvPr/>
        </p:nvGrpSpPr>
        <p:grpSpPr>
          <a:xfrm>
            <a:off x="8685998" y="485656"/>
            <a:ext cx="1562400" cy="324000"/>
            <a:chOff x="8685998" y="485656"/>
            <a:chExt cx="15624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5B3567C9-3AB2-9903-4BEF-FEB9A31DB168}"/>
                    </a:ext>
                  </a:extLst>
                </p14:cNvPr>
                <p14:cNvContentPartPr/>
                <p14:nvPr/>
              </p14:nvContentPartPr>
              <p14:xfrm>
                <a:off x="8685998" y="514096"/>
                <a:ext cx="101160" cy="14292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5B3567C9-3AB2-9903-4BEF-FEB9A31DB1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68358" y="496456"/>
                  <a:ext cx="136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10D2DFC4-B689-DCBD-51B2-D06B08F2DF39}"/>
                    </a:ext>
                  </a:extLst>
                </p14:cNvPr>
                <p14:cNvContentPartPr/>
                <p14:nvPr/>
              </p14:nvContentPartPr>
              <p14:xfrm>
                <a:off x="8818118" y="556576"/>
                <a:ext cx="142200" cy="14328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10D2DFC4-B689-DCBD-51B2-D06B08F2DF3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0478" y="538576"/>
                  <a:ext cx="177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2FE27C32-E856-1410-31E1-E49F6A29A276}"/>
                    </a:ext>
                  </a:extLst>
                </p14:cNvPr>
                <p14:cNvContentPartPr/>
                <p14:nvPr/>
              </p14:nvContentPartPr>
              <p14:xfrm>
                <a:off x="9046358" y="674296"/>
                <a:ext cx="71280" cy="13536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2FE27C32-E856-1410-31E1-E49F6A29A2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28718" y="656656"/>
                  <a:ext cx="106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84BE2574-B8FB-C673-537B-72037B92D2A3}"/>
                    </a:ext>
                  </a:extLst>
                </p14:cNvPr>
                <p14:cNvContentPartPr/>
                <p14:nvPr/>
              </p14:nvContentPartPr>
              <p14:xfrm>
                <a:off x="9292238" y="519856"/>
                <a:ext cx="143280" cy="143280"/>
              </p14:xfrm>
            </p:contentPart>
          </mc:Choice>
          <mc:Fallback xmlns=""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84BE2574-B8FB-C673-537B-72037B92D2A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74238" y="501856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FE7A18CB-7236-78EE-B64E-A53879734AC4}"/>
                    </a:ext>
                  </a:extLst>
                </p14:cNvPr>
                <p14:cNvContentPartPr/>
                <p14:nvPr/>
              </p14:nvContentPartPr>
              <p14:xfrm>
                <a:off x="9426518" y="499336"/>
                <a:ext cx="150480" cy="17820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FE7A18CB-7236-78EE-B64E-A53879734A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08878" y="481336"/>
                  <a:ext cx="186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D954EBF4-55D0-D383-BDEF-DE3746EE5B9F}"/>
                    </a:ext>
                  </a:extLst>
                </p14:cNvPr>
                <p14:cNvContentPartPr/>
                <p14:nvPr/>
              </p14:nvContentPartPr>
              <p14:xfrm>
                <a:off x="9654398" y="672856"/>
                <a:ext cx="86760" cy="111240"/>
              </p14:xfrm>
            </p:contentPart>
          </mc:Choice>
          <mc:Fallback xmlns=""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D954EBF4-55D0-D383-BDEF-DE3746EE5B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36758" y="654856"/>
                  <a:ext cx="122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0071DE72-02BF-3035-2B9C-5D3369265857}"/>
                    </a:ext>
                  </a:extLst>
                </p14:cNvPr>
                <p14:cNvContentPartPr/>
                <p14:nvPr/>
              </p14:nvContentPartPr>
              <p14:xfrm>
                <a:off x="9902078" y="580336"/>
                <a:ext cx="23400" cy="13788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0071DE72-02BF-3035-2B9C-5D33692658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84078" y="562336"/>
                  <a:ext cx="5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52322880-9E1C-B5F3-2B9B-8936C45E0F02}"/>
                    </a:ext>
                  </a:extLst>
                </p14:cNvPr>
                <p14:cNvContentPartPr/>
                <p14:nvPr/>
              </p14:nvContentPartPr>
              <p14:xfrm>
                <a:off x="10062998" y="485656"/>
                <a:ext cx="185400" cy="20628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52322880-9E1C-B5F3-2B9B-8936C45E0F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45358" y="467656"/>
                  <a:ext cx="2210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81ADFE84-FC93-2DDE-940C-1B2234859DF5}"/>
              </a:ext>
            </a:extLst>
          </p:cNvPr>
          <p:cNvGrpSpPr/>
          <p:nvPr/>
        </p:nvGrpSpPr>
        <p:grpSpPr>
          <a:xfrm>
            <a:off x="10751678" y="345976"/>
            <a:ext cx="143640" cy="102240"/>
            <a:chOff x="10751678" y="345976"/>
            <a:chExt cx="14364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BC44F6D6-E4DC-F1B7-1BA9-2E9033C46E0A}"/>
                    </a:ext>
                  </a:extLst>
                </p14:cNvPr>
                <p14:cNvContentPartPr/>
                <p14:nvPr/>
              </p14:nvContentPartPr>
              <p14:xfrm>
                <a:off x="10751678" y="345976"/>
                <a:ext cx="115560" cy="12240"/>
              </p14:xfrm>
            </p:contentPart>
          </mc:Choice>
          <mc:Fallback xmlns="">
            <p:pic>
              <p:nvPicPr>
                <p:cNvPr id="1228" name="Ink 1227">
                  <a:extLst>
                    <a:ext uri="{FF2B5EF4-FFF2-40B4-BE49-F238E27FC236}">
                      <a16:creationId xmlns:a16="http://schemas.microsoft.com/office/drawing/2014/main" id="{BC44F6D6-E4DC-F1B7-1BA9-2E9033C46E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34038" y="328336"/>
                  <a:ext cx="151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0DF92C5E-5AFE-FB6C-4A46-B59145B34E41}"/>
                    </a:ext>
                  </a:extLst>
                </p14:cNvPr>
                <p14:cNvContentPartPr/>
                <p14:nvPr/>
              </p14:nvContentPartPr>
              <p14:xfrm>
                <a:off x="10781558" y="416176"/>
                <a:ext cx="113760" cy="32040"/>
              </p14:xfrm>
            </p:contentPart>
          </mc:Choice>
          <mc:Fallback xmlns="">
            <p:pic>
              <p:nvPicPr>
                <p:cNvPr id="1229" name="Ink 1228">
                  <a:extLst>
                    <a:ext uri="{FF2B5EF4-FFF2-40B4-BE49-F238E27FC236}">
                      <a16:creationId xmlns:a16="http://schemas.microsoft.com/office/drawing/2014/main" id="{0DF92C5E-5AFE-FB6C-4A46-B59145B34E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3918" y="398176"/>
                  <a:ext cx="1494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2" name="Group 1231">
            <a:extLst>
              <a:ext uri="{FF2B5EF4-FFF2-40B4-BE49-F238E27FC236}">
                <a16:creationId xmlns:a16="http://schemas.microsoft.com/office/drawing/2014/main" id="{21103764-687C-B801-6106-F51146703A3E}"/>
              </a:ext>
            </a:extLst>
          </p:cNvPr>
          <p:cNvGrpSpPr/>
          <p:nvPr/>
        </p:nvGrpSpPr>
        <p:grpSpPr>
          <a:xfrm>
            <a:off x="11095118" y="379096"/>
            <a:ext cx="307440" cy="150120"/>
            <a:chOff x="11095118" y="379096"/>
            <a:chExt cx="30744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E3C43216-40A0-AE54-473C-090F66D10805}"/>
                    </a:ext>
                  </a:extLst>
                </p14:cNvPr>
                <p14:cNvContentPartPr/>
                <p14:nvPr/>
              </p14:nvContentPartPr>
              <p14:xfrm>
                <a:off x="11095118" y="379096"/>
                <a:ext cx="133920" cy="138960"/>
              </p14:xfrm>
            </p:contentPart>
          </mc:Choice>
          <mc:Fallback xmlns=""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E3C43216-40A0-AE54-473C-090F66D108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7478" y="361096"/>
                  <a:ext cx="169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8470B6B6-4B19-2EA9-6F54-3F26A4A21C92}"/>
                    </a:ext>
                  </a:extLst>
                </p14:cNvPr>
                <p14:cNvContentPartPr/>
                <p14:nvPr/>
              </p14:nvContentPartPr>
              <p14:xfrm>
                <a:off x="11249918" y="405736"/>
                <a:ext cx="152640" cy="123480"/>
              </p14:xfrm>
            </p:contentPart>
          </mc:Choice>
          <mc:Fallback xmlns=""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8470B6B6-4B19-2EA9-6F54-3F26A4A21C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31918" y="387736"/>
                  <a:ext cx="18828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3E55BBDA-ACF6-5EF0-2081-3F3BD50E0C23}"/>
              </a:ext>
            </a:extLst>
          </p:cNvPr>
          <p:cNvGrpSpPr/>
          <p:nvPr/>
        </p:nvGrpSpPr>
        <p:grpSpPr>
          <a:xfrm>
            <a:off x="8784638" y="1411216"/>
            <a:ext cx="86400" cy="77760"/>
            <a:chOff x="8784638" y="1411216"/>
            <a:chExt cx="8640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5B7CD894-2ECA-FDD9-1A70-481181117D67}"/>
                    </a:ext>
                  </a:extLst>
                </p14:cNvPr>
                <p14:cNvContentPartPr/>
                <p14:nvPr/>
              </p14:nvContentPartPr>
              <p14:xfrm>
                <a:off x="8795438" y="1411216"/>
                <a:ext cx="75600" cy="6840"/>
              </p14:xfrm>
            </p:contentPart>
          </mc:Choice>
          <mc:Fallback xmlns="">
            <p:pic>
              <p:nvPicPr>
                <p:cNvPr id="1234" name="Ink 1233">
                  <a:extLst>
                    <a:ext uri="{FF2B5EF4-FFF2-40B4-BE49-F238E27FC236}">
                      <a16:creationId xmlns:a16="http://schemas.microsoft.com/office/drawing/2014/main" id="{5B7CD894-2ECA-FDD9-1A70-481181117D6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77798" y="1393576"/>
                  <a:ext cx="111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9F9D46A4-B9EA-6E66-9FCF-9FB425A9EEF3}"/>
                    </a:ext>
                  </a:extLst>
                </p14:cNvPr>
                <p14:cNvContentPartPr/>
                <p14:nvPr/>
              </p14:nvContentPartPr>
              <p14:xfrm>
                <a:off x="8784638" y="1482496"/>
                <a:ext cx="82440" cy="6480"/>
              </p14:xfrm>
            </p:contentPart>
          </mc:Choice>
          <mc:Fallback xmlns=""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9F9D46A4-B9EA-6E66-9FCF-9FB425A9EE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6638" y="1464856"/>
                  <a:ext cx="1180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237" name="Ink 1236">
                <a:extLst>
                  <a:ext uri="{FF2B5EF4-FFF2-40B4-BE49-F238E27FC236}">
                    <a16:creationId xmlns:a16="http://schemas.microsoft.com/office/drawing/2014/main" id="{54E22EA9-1809-14C6-0A9E-323B66C0CBB8}"/>
                  </a:ext>
                </a:extLst>
              </p14:cNvPr>
              <p14:cNvContentPartPr/>
              <p14:nvPr/>
            </p14:nvContentPartPr>
            <p14:xfrm>
              <a:off x="503558" y="3016456"/>
              <a:ext cx="98280" cy="974520"/>
            </p14:xfrm>
          </p:contentPart>
        </mc:Choice>
        <mc:Fallback xmlns="">
          <p:pic>
            <p:nvPicPr>
              <p:cNvPr id="1237" name="Ink 1236">
                <a:extLst>
                  <a:ext uri="{FF2B5EF4-FFF2-40B4-BE49-F238E27FC236}">
                    <a16:creationId xmlns:a16="http://schemas.microsoft.com/office/drawing/2014/main" id="{54E22EA9-1809-14C6-0A9E-323B66C0CBB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85558" y="2998816"/>
                <a:ext cx="13392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E31211-8DC8-5155-41D5-C0973738DEE6}"/>
                  </a:ext>
                </a:extLst>
              </p14:cNvPr>
              <p14:cNvContentPartPr/>
              <p14:nvPr/>
            </p14:nvContentPartPr>
            <p14:xfrm>
              <a:off x="8378918" y="3099616"/>
              <a:ext cx="37080" cy="3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E31211-8DC8-5155-41D5-C0973738DEE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361278" y="3081616"/>
                <a:ext cx="727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517555-FBB3-F3C8-5875-B95B135BB50A}"/>
                  </a:ext>
                </a:extLst>
              </p14:cNvPr>
              <p14:cNvContentPartPr/>
              <p14:nvPr/>
            </p14:nvContentPartPr>
            <p14:xfrm>
              <a:off x="8430398" y="2929696"/>
              <a:ext cx="37080" cy="14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517555-FBB3-F3C8-5875-B95B135BB50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412758" y="2911696"/>
                <a:ext cx="72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439321-8E0B-B67F-0762-449B5BF904F8}"/>
                  </a:ext>
                </a:extLst>
              </p14:cNvPr>
              <p14:cNvContentPartPr/>
              <p14:nvPr/>
            </p14:nvContentPartPr>
            <p14:xfrm>
              <a:off x="8439038" y="2772376"/>
              <a:ext cx="16920" cy="123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439321-8E0B-B67F-0762-449B5BF904F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421398" y="2754376"/>
                <a:ext cx="52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9ED5D9-CFBD-29C1-B32E-2752FA342040}"/>
                  </a:ext>
                </a:extLst>
              </p14:cNvPr>
              <p14:cNvContentPartPr/>
              <p14:nvPr/>
            </p14:nvContentPartPr>
            <p14:xfrm>
              <a:off x="8239238" y="2500216"/>
              <a:ext cx="176760" cy="214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9ED5D9-CFBD-29C1-B32E-2752FA34204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221238" y="2482576"/>
                <a:ext cx="2124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A9E706-8D62-C06A-451C-BC6C509FD1A7}"/>
                  </a:ext>
                </a:extLst>
              </p14:cNvPr>
              <p14:cNvContentPartPr/>
              <p14:nvPr/>
            </p14:nvContentPartPr>
            <p14:xfrm>
              <a:off x="8241398" y="2474656"/>
              <a:ext cx="17640" cy="5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A9E706-8D62-C06A-451C-BC6C509FD1A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23398" y="2457016"/>
                <a:ext cx="532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238" name="Ink 1237">
                <a:extLst>
                  <a:ext uri="{FF2B5EF4-FFF2-40B4-BE49-F238E27FC236}">
                    <a16:creationId xmlns:a16="http://schemas.microsoft.com/office/drawing/2014/main" id="{AE3E9A48-118D-5844-E323-6C2C329FCE38}"/>
                  </a:ext>
                </a:extLst>
              </p14:cNvPr>
              <p14:cNvContentPartPr/>
              <p14:nvPr/>
            </p14:nvContentPartPr>
            <p14:xfrm>
              <a:off x="8459198" y="1887136"/>
              <a:ext cx="1165680" cy="1652040"/>
            </p14:xfrm>
          </p:contentPart>
        </mc:Choice>
        <mc:Fallback xmlns="">
          <p:pic>
            <p:nvPicPr>
              <p:cNvPr id="1238" name="Ink 1237">
                <a:extLst>
                  <a:ext uri="{FF2B5EF4-FFF2-40B4-BE49-F238E27FC236}">
                    <a16:creationId xmlns:a16="http://schemas.microsoft.com/office/drawing/2014/main" id="{AE3E9A48-118D-5844-E323-6C2C329FCE3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41198" y="1869136"/>
                <a:ext cx="120132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240" name="Ink 1239">
                <a:extLst>
                  <a:ext uri="{FF2B5EF4-FFF2-40B4-BE49-F238E27FC236}">
                    <a16:creationId xmlns:a16="http://schemas.microsoft.com/office/drawing/2014/main" id="{B77D0BC6-DB7D-3978-8162-FC261842B099}"/>
                  </a:ext>
                </a:extLst>
              </p14:cNvPr>
              <p14:cNvContentPartPr/>
              <p14:nvPr/>
            </p14:nvContentPartPr>
            <p14:xfrm>
              <a:off x="9489518" y="1869136"/>
              <a:ext cx="162360" cy="130680"/>
            </p14:xfrm>
          </p:contentPart>
        </mc:Choice>
        <mc:Fallback xmlns="">
          <p:pic>
            <p:nvPicPr>
              <p:cNvPr id="1240" name="Ink 1239">
                <a:extLst>
                  <a:ext uri="{FF2B5EF4-FFF2-40B4-BE49-F238E27FC236}">
                    <a16:creationId xmlns:a16="http://schemas.microsoft.com/office/drawing/2014/main" id="{B77D0BC6-DB7D-3978-8162-FC261842B09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471878" y="1851136"/>
                <a:ext cx="198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241" name="Ink 1240">
                <a:extLst>
                  <a:ext uri="{FF2B5EF4-FFF2-40B4-BE49-F238E27FC236}">
                    <a16:creationId xmlns:a16="http://schemas.microsoft.com/office/drawing/2014/main" id="{E828AA7D-3857-3AB9-7263-AAC70A8E16E8}"/>
                  </a:ext>
                </a:extLst>
              </p14:cNvPr>
              <p14:cNvContentPartPr/>
              <p14:nvPr/>
            </p14:nvContentPartPr>
            <p14:xfrm>
              <a:off x="9570158" y="1873816"/>
              <a:ext cx="107640" cy="163800"/>
            </p14:xfrm>
          </p:contentPart>
        </mc:Choice>
        <mc:Fallback xmlns="">
          <p:pic>
            <p:nvPicPr>
              <p:cNvPr id="1241" name="Ink 1240">
                <a:extLst>
                  <a:ext uri="{FF2B5EF4-FFF2-40B4-BE49-F238E27FC236}">
                    <a16:creationId xmlns:a16="http://schemas.microsoft.com/office/drawing/2014/main" id="{E828AA7D-3857-3AB9-7263-AAC70A8E16E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552518" y="1856176"/>
                <a:ext cx="143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243" name="Ink 1242">
                <a:extLst>
                  <a:ext uri="{FF2B5EF4-FFF2-40B4-BE49-F238E27FC236}">
                    <a16:creationId xmlns:a16="http://schemas.microsoft.com/office/drawing/2014/main" id="{196AABD3-9153-276D-5E03-CE65A6C1E2FC}"/>
                  </a:ext>
                </a:extLst>
              </p14:cNvPr>
              <p14:cNvContentPartPr/>
              <p14:nvPr/>
            </p14:nvContentPartPr>
            <p14:xfrm>
              <a:off x="9140318" y="3301576"/>
              <a:ext cx="128160" cy="81360"/>
            </p14:xfrm>
          </p:contentPart>
        </mc:Choice>
        <mc:Fallback xmlns="">
          <p:pic>
            <p:nvPicPr>
              <p:cNvPr id="1243" name="Ink 1242">
                <a:extLst>
                  <a:ext uri="{FF2B5EF4-FFF2-40B4-BE49-F238E27FC236}">
                    <a16:creationId xmlns:a16="http://schemas.microsoft.com/office/drawing/2014/main" id="{196AABD3-9153-276D-5E03-CE65A6C1E2F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22678" y="3283936"/>
                <a:ext cx="163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735C95F2-561C-6513-71D9-0CCA4B322EFF}"/>
                  </a:ext>
                </a:extLst>
              </p14:cNvPr>
              <p14:cNvContentPartPr/>
              <p14:nvPr/>
            </p14:nvContentPartPr>
            <p14:xfrm>
              <a:off x="9128438" y="3380056"/>
              <a:ext cx="57240" cy="204120"/>
            </p14:xfrm>
          </p:contentPart>
        </mc:Choice>
        <mc:Fallback xmlns=""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735C95F2-561C-6513-71D9-0CCA4B322EF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110438" y="3362056"/>
                <a:ext cx="92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246" name="Ink 1245">
                <a:extLst>
                  <a:ext uri="{FF2B5EF4-FFF2-40B4-BE49-F238E27FC236}">
                    <a16:creationId xmlns:a16="http://schemas.microsoft.com/office/drawing/2014/main" id="{F9913D32-1CA8-3CB9-7452-7E2FD12E6186}"/>
                  </a:ext>
                </a:extLst>
              </p14:cNvPr>
              <p14:cNvContentPartPr/>
              <p14:nvPr/>
            </p14:nvContentPartPr>
            <p14:xfrm>
              <a:off x="9810638" y="2030056"/>
              <a:ext cx="184680" cy="73800"/>
            </p14:xfrm>
          </p:contentPart>
        </mc:Choice>
        <mc:Fallback xmlns="">
          <p:pic>
            <p:nvPicPr>
              <p:cNvPr id="1246" name="Ink 1245">
                <a:extLst>
                  <a:ext uri="{FF2B5EF4-FFF2-40B4-BE49-F238E27FC236}">
                    <a16:creationId xmlns:a16="http://schemas.microsoft.com/office/drawing/2014/main" id="{F9913D32-1CA8-3CB9-7452-7E2FD12E618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792638" y="2012056"/>
                <a:ext cx="220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247" name="Ink 1246">
                <a:extLst>
                  <a:ext uri="{FF2B5EF4-FFF2-40B4-BE49-F238E27FC236}">
                    <a16:creationId xmlns:a16="http://schemas.microsoft.com/office/drawing/2014/main" id="{B2C17FBE-98A8-D972-0F2F-B847A07E9C30}"/>
                  </a:ext>
                </a:extLst>
              </p14:cNvPr>
              <p14:cNvContentPartPr/>
              <p14:nvPr/>
            </p14:nvContentPartPr>
            <p14:xfrm>
              <a:off x="9902438" y="2001256"/>
              <a:ext cx="142200" cy="281880"/>
            </p14:xfrm>
          </p:contentPart>
        </mc:Choice>
        <mc:Fallback xmlns="">
          <p:pic>
            <p:nvPicPr>
              <p:cNvPr id="1247" name="Ink 1246">
                <a:extLst>
                  <a:ext uri="{FF2B5EF4-FFF2-40B4-BE49-F238E27FC236}">
                    <a16:creationId xmlns:a16="http://schemas.microsoft.com/office/drawing/2014/main" id="{B2C17FBE-98A8-D972-0F2F-B847A07E9C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884798" y="1983256"/>
                <a:ext cx="17784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214DB1AB-A21C-BFED-4D10-929CD44CCA8D}"/>
              </a:ext>
            </a:extLst>
          </p:cNvPr>
          <p:cNvGrpSpPr/>
          <p:nvPr/>
        </p:nvGrpSpPr>
        <p:grpSpPr>
          <a:xfrm>
            <a:off x="7402958" y="1859416"/>
            <a:ext cx="204480" cy="199440"/>
            <a:chOff x="7402958" y="1859416"/>
            <a:chExt cx="2044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49" name="Ink 1248">
                  <a:extLst>
                    <a:ext uri="{FF2B5EF4-FFF2-40B4-BE49-F238E27FC236}">
                      <a16:creationId xmlns:a16="http://schemas.microsoft.com/office/drawing/2014/main" id="{77C450F8-91C9-71E0-02FC-84BC39393990}"/>
                    </a:ext>
                  </a:extLst>
                </p14:cNvPr>
                <p14:cNvContentPartPr/>
                <p14:nvPr/>
              </p14:nvContentPartPr>
              <p14:xfrm>
                <a:off x="7437518" y="1859416"/>
                <a:ext cx="93600" cy="190800"/>
              </p14:xfrm>
            </p:contentPart>
          </mc:Choice>
          <mc:Fallback xmlns="">
            <p:pic>
              <p:nvPicPr>
                <p:cNvPr id="1249" name="Ink 1248">
                  <a:extLst>
                    <a:ext uri="{FF2B5EF4-FFF2-40B4-BE49-F238E27FC236}">
                      <a16:creationId xmlns:a16="http://schemas.microsoft.com/office/drawing/2014/main" id="{77C450F8-91C9-71E0-02FC-84BC393939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19518" y="1841416"/>
                  <a:ext cx="129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50" name="Ink 1249">
                  <a:extLst>
                    <a:ext uri="{FF2B5EF4-FFF2-40B4-BE49-F238E27FC236}">
                      <a16:creationId xmlns:a16="http://schemas.microsoft.com/office/drawing/2014/main" id="{3416DC20-6D2C-AA28-5EC2-6067F9A9C9AC}"/>
                    </a:ext>
                  </a:extLst>
                </p14:cNvPr>
                <p14:cNvContentPartPr/>
                <p14:nvPr/>
              </p14:nvContentPartPr>
              <p14:xfrm>
                <a:off x="7402958" y="1924216"/>
                <a:ext cx="204480" cy="134640"/>
              </p14:xfrm>
            </p:contentPart>
          </mc:Choice>
          <mc:Fallback xmlns="">
            <p:pic>
              <p:nvPicPr>
                <p:cNvPr id="1250" name="Ink 1249">
                  <a:extLst>
                    <a:ext uri="{FF2B5EF4-FFF2-40B4-BE49-F238E27FC236}">
                      <a16:creationId xmlns:a16="http://schemas.microsoft.com/office/drawing/2014/main" id="{3416DC20-6D2C-AA28-5EC2-6067F9A9C9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85318" y="1906216"/>
                  <a:ext cx="2401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3" name="Group 1252">
            <a:extLst>
              <a:ext uri="{FF2B5EF4-FFF2-40B4-BE49-F238E27FC236}">
                <a16:creationId xmlns:a16="http://schemas.microsoft.com/office/drawing/2014/main" id="{9EA35EFC-22FA-69CD-68DF-473542C2D46D}"/>
              </a:ext>
            </a:extLst>
          </p:cNvPr>
          <p:cNvGrpSpPr/>
          <p:nvPr/>
        </p:nvGrpSpPr>
        <p:grpSpPr>
          <a:xfrm>
            <a:off x="7888238" y="3451336"/>
            <a:ext cx="381240" cy="336240"/>
            <a:chOff x="7888238" y="3451336"/>
            <a:chExt cx="38124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BB5E63-E078-24AD-348E-4BDD155FCFDE}"/>
                    </a:ext>
                  </a:extLst>
                </p14:cNvPr>
                <p14:cNvContentPartPr/>
                <p14:nvPr/>
              </p14:nvContentPartPr>
              <p14:xfrm>
                <a:off x="8193518" y="3498136"/>
                <a:ext cx="75960" cy="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BB5E63-E078-24AD-348E-4BDD155FCF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75518" y="3480136"/>
                  <a:ext cx="111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E8380-9B31-F9B4-26C7-6A16F63C3E8F}"/>
                    </a:ext>
                  </a:extLst>
                </p14:cNvPr>
                <p14:cNvContentPartPr/>
                <p14:nvPr/>
              </p14:nvContentPartPr>
              <p14:xfrm>
                <a:off x="8173718" y="3553216"/>
                <a:ext cx="54360" cy="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E8380-9B31-F9B4-26C7-6A16F63C3E8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56078" y="3535576"/>
                  <a:ext cx="90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51" name="Ink 1250">
                  <a:extLst>
                    <a:ext uri="{FF2B5EF4-FFF2-40B4-BE49-F238E27FC236}">
                      <a16:creationId xmlns:a16="http://schemas.microsoft.com/office/drawing/2014/main" id="{97C428CE-737C-8B05-20F9-139E494D2EB5}"/>
                    </a:ext>
                  </a:extLst>
                </p14:cNvPr>
                <p14:cNvContentPartPr/>
                <p14:nvPr/>
              </p14:nvContentPartPr>
              <p14:xfrm>
                <a:off x="7888238" y="3451336"/>
                <a:ext cx="155520" cy="73440"/>
              </p14:xfrm>
            </p:contentPart>
          </mc:Choice>
          <mc:Fallback xmlns="">
            <p:pic>
              <p:nvPicPr>
                <p:cNvPr id="1251" name="Ink 1250">
                  <a:extLst>
                    <a:ext uri="{FF2B5EF4-FFF2-40B4-BE49-F238E27FC236}">
                      <a16:creationId xmlns:a16="http://schemas.microsoft.com/office/drawing/2014/main" id="{97C428CE-737C-8B05-20F9-139E494D2E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70598" y="3433696"/>
                  <a:ext cx="191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52" name="Ink 1251">
                  <a:extLst>
                    <a:ext uri="{FF2B5EF4-FFF2-40B4-BE49-F238E27FC236}">
                      <a16:creationId xmlns:a16="http://schemas.microsoft.com/office/drawing/2014/main" id="{637D041E-BF33-6AAD-0297-F5DBB2778C2F}"/>
                    </a:ext>
                  </a:extLst>
                </p14:cNvPr>
                <p14:cNvContentPartPr/>
                <p14:nvPr/>
              </p14:nvContentPartPr>
              <p14:xfrm>
                <a:off x="7969958" y="3506776"/>
                <a:ext cx="45000" cy="280800"/>
              </p14:xfrm>
            </p:contentPart>
          </mc:Choice>
          <mc:Fallback xmlns="">
            <p:pic>
              <p:nvPicPr>
                <p:cNvPr id="1252" name="Ink 1251">
                  <a:extLst>
                    <a:ext uri="{FF2B5EF4-FFF2-40B4-BE49-F238E27FC236}">
                      <a16:creationId xmlns:a16="http://schemas.microsoft.com/office/drawing/2014/main" id="{637D041E-BF33-6AAD-0297-F5DBB2778C2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51958" y="3488776"/>
                  <a:ext cx="8064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255" name="Ink 1254">
                <a:extLst>
                  <a:ext uri="{FF2B5EF4-FFF2-40B4-BE49-F238E27FC236}">
                    <a16:creationId xmlns:a16="http://schemas.microsoft.com/office/drawing/2014/main" id="{AA809080-8D81-01C5-F81F-882601DD3D1D}"/>
                  </a:ext>
                </a:extLst>
              </p14:cNvPr>
              <p14:cNvContentPartPr/>
              <p14:nvPr/>
            </p14:nvContentPartPr>
            <p14:xfrm>
              <a:off x="7243478" y="1958416"/>
              <a:ext cx="9720" cy="2520"/>
            </p14:xfrm>
          </p:contentPart>
        </mc:Choice>
        <mc:Fallback xmlns="">
          <p:pic>
            <p:nvPicPr>
              <p:cNvPr id="1255" name="Ink 1254">
                <a:extLst>
                  <a:ext uri="{FF2B5EF4-FFF2-40B4-BE49-F238E27FC236}">
                    <a16:creationId xmlns:a16="http://schemas.microsoft.com/office/drawing/2014/main" id="{AA809080-8D81-01C5-F81F-882601DD3D1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225838" y="1940776"/>
                <a:ext cx="453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CC6AFDF8-F3D3-47F8-AA03-BA1B68AA733A}"/>
              </a:ext>
            </a:extLst>
          </p:cNvPr>
          <p:cNvGrpSpPr/>
          <p:nvPr/>
        </p:nvGrpSpPr>
        <p:grpSpPr>
          <a:xfrm>
            <a:off x="7388918" y="2184496"/>
            <a:ext cx="171720" cy="116280"/>
            <a:chOff x="7388918" y="2184496"/>
            <a:chExt cx="17172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56" name="Ink 1255">
                  <a:extLst>
                    <a:ext uri="{FF2B5EF4-FFF2-40B4-BE49-F238E27FC236}">
                      <a16:creationId xmlns:a16="http://schemas.microsoft.com/office/drawing/2014/main" id="{58ECDE8E-FCEB-4F6C-049E-E957A9E01925}"/>
                    </a:ext>
                  </a:extLst>
                </p14:cNvPr>
                <p14:cNvContentPartPr/>
                <p14:nvPr/>
              </p14:nvContentPartPr>
              <p14:xfrm>
                <a:off x="7388918" y="2184496"/>
                <a:ext cx="115560" cy="39600"/>
              </p14:xfrm>
            </p:contentPart>
          </mc:Choice>
          <mc:Fallback xmlns="">
            <p:pic>
              <p:nvPicPr>
                <p:cNvPr id="1256" name="Ink 1255">
                  <a:extLst>
                    <a:ext uri="{FF2B5EF4-FFF2-40B4-BE49-F238E27FC236}">
                      <a16:creationId xmlns:a16="http://schemas.microsoft.com/office/drawing/2014/main" id="{58ECDE8E-FCEB-4F6C-049E-E957A9E019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70918" y="2166856"/>
                  <a:ext cx="151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D92316A0-031B-F4BE-24CF-DE6E51D2737C}"/>
                    </a:ext>
                  </a:extLst>
                </p14:cNvPr>
                <p14:cNvContentPartPr/>
                <p14:nvPr/>
              </p14:nvContentPartPr>
              <p14:xfrm>
                <a:off x="7401518" y="2287456"/>
                <a:ext cx="159120" cy="13320"/>
              </p14:xfrm>
            </p:contentPart>
          </mc:Choice>
          <mc:Fallback xmlns=""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D92316A0-031B-F4BE-24CF-DE6E51D2737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83518" y="2269456"/>
                  <a:ext cx="1947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1" name="Group 1280">
            <a:extLst>
              <a:ext uri="{FF2B5EF4-FFF2-40B4-BE49-F238E27FC236}">
                <a16:creationId xmlns:a16="http://schemas.microsoft.com/office/drawing/2014/main" id="{AEEB91F9-4C12-CDC4-4728-90770ACDF814}"/>
              </a:ext>
            </a:extLst>
          </p:cNvPr>
          <p:cNvGrpSpPr/>
          <p:nvPr/>
        </p:nvGrpSpPr>
        <p:grpSpPr>
          <a:xfrm>
            <a:off x="2797118" y="3150016"/>
            <a:ext cx="4458960" cy="3432240"/>
            <a:chOff x="2797118" y="3150016"/>
            <a:chExt cx="4458960" cy="343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9CA83F-6937-AF39-515D-4D2CD8A203A5}"/>
                    </a:ext>
                  </a:extLst>
                </p14:cNvPr>
                <p14:cNvContentPartPr/>
                <p14:nvPr/>
              </p14:nvContentPartPr>
              <p14:xfrm>
                <a:off x="7003718" y="4421536"/>
                <a:ext cx="65520" cy="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9CA83F-6937-AF39-515D-4D2CD8A203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85718" y="4403896"/>
                  <a:ext cx="101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84DE5-8247-C8D7-A8B3-DE59B78B8E34}"/>
                    </a:ext>
                  </a:extLst>
                </p14:cNvPr>
                <p14:cNvContentPartPr/>
                <p14:nvPr/>
              </p14:nvContentPartPr>
              <p14:xfrm>
                <a:off x="7002638" y="4476256"/>
                <a:ext cx="9936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84DE5-8247-C8D7-A8B3-DE59B78B8E3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84638" y="4458616"/>
                  <a:ext cx="135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C3A412-E8EA-3423-5A59-6DDBB3E24FBA}"/>
                    </a:ext>
                  </a:extLst>
                </p14:cNvPr>
                <p14:cNvContentPartPr/>
                <p14:nvPr/>
              </p14:nvContentPartPr>
              <p14:xfrm>
                <a:off x="6886718" y="407125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C3A412-E8EA-3423-5A59-6DDBB3E24FB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69078" y="4053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593DD2-3AAA-F555-3738-8932E2B0580A}"/>
                    </a:ext>
                  </a:extLst>
                </p14:cNvPr>
                <p14:cNvContentPartPr/>
                <p14:nvPr/>
              </p14:nvContentPartPr>
              <p14:xfrm>
                <a:off x="6830558" y="3947416"/>
                <a:ext cx="30240" cy="7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593DD2-3AAA-F555-3738-8932E2B0580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12918" y="3929416"/>
                  <a:ext cx="65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0F7735-2ED2-8A64-8F1A-C5E63484EFFB}"/>
                    </a:ext>
                  </a:extLst>
                </p14:cNvPr>
                <p14:cNvContentPartPr/>
                <p14:nvPr/>
              </p14:nvContentPartPr>
              <p14:xfrm>
                <a:off x="6807158" y="3745816"/>
                <a:ext cx="2556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0F7735-2ED2-8A64-8F1A-C5E63484EFF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89518" y="3727816"/>
                  <a:ext cx="61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5E18BB-2A34-A53A-FD03-95550DF81D8D}"/>
                    </a:ext>
                  </a:extLst>
                </p14:cNvPr>
                <p14:cNvContentPartPr/>
                <p14:nvPr/>
              </p14:nvContentPartPr>
              <p14:xfrm>
                <a:off x="6808238" y="3669136"/>
                <a:ext cx="5040" cy="2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5E18BB-2A34-A53A-FD03-95550DF81D8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90598" y="3651136"/>
                  <a:ext cx="4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E6E46D-B9D9-7FE8-7CE3-EE7DF857F460}"/>
                    </a:ext>
                  </a:extLst>
                </p14:cNvPr>
                <p14:cNvContentPartPr/>
                <p14:nvPr/>
              </p14:nvContentPartPr>
              <p14:xfrm>
                <a:off x="6820838" y="3305536"/>
                <a:ext cx="147600" cy="33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E6E46D-B9D9-7FE8-7CE3-EE7DF857F46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803198" y="3287896"/>
                  <a:ext cx="183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5BDA2A-34B5-990E-8A84-9A224F7C6EC9}"/>
                    </a:ext>
                  </a:extLst>
                </p14:cNvPr>
                <p14:cNvContentPartPr/>
                <p14:nvPr/>
              </p14:nvContentPartPr>
              <p14:xfrm>
                <a:off x="6983558" y="3193576"/>
                <a:ext cx="67320" cy="7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5BDA2A-34B5-990E-8A84-9A224F7C6EC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65918" y="3175936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5E14C2-B526-E6EA-30E5-D73026035777}"/>
                    </a:ext>
                  </a:extLst>
                </p14:cNvPr>
                <p14:cNvContentPartPr/>
                <p14:nvPr/>
              </p14:nvContentPartPr>
              <p14:xfrm>
                <a:off x="7058078" y="3150016"/>
                <a:ext cx="50760" cy="2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5E14C2-B526-E6EA-30E5-D7302603577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40438" y="3132016"/>
                  <a:ext cx="86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6577198A-7E13-6B7A-56F7-B4DBD81AC0BB}"/>
                    </a:ext>
                  </a:extLst>
                </p14:cNvPr>
                <p14:cNvContentPartPr/>
                <p14:nvPr/>
              </p14:nvContentPartPr>
              <p14:xfrm>
                <a:off x="7078238" y="5959456"/>
                <a:ext cx="177840" cy="29520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6577198A-7E13-6B7A-56F7-B4DBD81AC0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60598" y="5941816"/>
                  <a:ext cx="213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617DDB9-EE14-081E-16A5-624F38810FD0}"/>
                    </a:ext>
                  </a:extLst>
                </p14:cNvPr>
                <p14:cNvContentPartPr/>
                <p14:nvPr/>
              </p14:nvContentPartPr>
              <p14:xfrm>
                <a:off x="2813318" y="4749856"/>
                <a:ext cx="163080" cy="1339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617DDB9-EE14-081E-16A5-624F38810F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95678" y="4732216"/>
                  <a:ext cx="19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5A20B827-BB4B-C254-8582-AD26A7E72FBF}"/>
                    </a:ext>
                  </a:extLst>
                </p14:cNvPr>
                <p14:cNvContentPartPr/>
                <p14:nvPr/>
              </p14:nvContentPartPr>
              <p14:xfrm>
                <a:off x="3049838" y="4759936"/>
                <a:ext cx="94320" cy="14688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5A20B827-BB4B-C254-8582-AD26A7E72FB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32198" y="4742296"/>
                  <a:ext cx="129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A9D89F12-0DB6-5945-C278-88BCE8DADB1E}"/>
                    </a:ext>
                  </a:extLst>
                </p14:cNvPr>
                <p14:cNvContentPartPr/>
                <p14:nvPr/>
              </p14:nvContentPartPr>
              <p14:xfrm>
                <a:off x="3231278" y="4748776"/>
                <a:ext cx="73440" cy="1760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A9D89F12-0DB6-5945-C278-88BCE8DADB1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213638" y="4730776"/>
                  <a:ext cx="109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B9B66F32-C618-9F02-EE52-87964D98D711}"/>
                    </a:ext>
                  </a:extLst>
                </p14:cNvPr>
                <p14:cNvContentPartPr/>
                <p14:nvPr/>
              </p14:nvContentPartPr>
              <p14:xfrm>
                <a:off x="2797118" y="5357536"/>
                <a:ext cx="94320" cy="14724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B9B66F32-C618-9F02-EE52-87964D98D71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779478" y="5339536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12C08D38-5C6D-2CE7-7181-93E3C4B9E9BA}"/>
                    </a:ext>
                  </a:extLst>
                </p14:cNvPr>
                <p14:cNvContentPartPr/>
                <p14:nvPr/>
              </p14:nvContentPartPr>
              <p14:xfrm>
                <a:off x="3023558" y="5398936"/>
                <a:ext cx="70200" cy="12564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12C08D38-5C6D-2CE7-7181-93E3C4B9E9B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005918" y="5381296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F23FF271-23D6-E950-5524-2B1B2E83B51C}"/>
                    </a:ext>
                  </a:extLst>
                </p14:cNvPr>
                <p14:cNvContentPartPr/>
                <p14:nvPr/>
              </p14:nvContentPartPr>
              <p14:xfrm>
                <a:off x="3231278" y="5391016"/>
                <a:ext cx="53280" cy="12240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F23FF271-23D6-E950-5524-2B1B2E83B51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213638" y="5373016"/>
                  <a:ext cx="88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743AAD01-EC47-DB2E-D42A-6FAE4A0BF588}"/>
                    </a:ext>
                  </a:extLst>
                </p14:cNvPr>
                <p14:cNvContentPartPr/>
                <p14:nvPr/>
              </p14:nvContentPartPr>
              <p14:xfrm>
                <a:off x="2966678" y="5963776"/>
                <a:ext cx="149400" cy="15696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743AAD01-EC47-DB2E-D42A-6FAE4A0BF5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49038" y="5945776"/>
                  <a:ext cx="18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7C4C906E-C04C-7A01-4079-D5A2810FBB4F}"/>
                    </a:ext>
                  </a:extLst>
                </p14:cNvPr>
                <p14:cNvContentPartPr/>
                <p14:nvPr/>
              </p14:nvContentPartPr>
              <p14:xfrm>
                <a:off x="3195638" y="6000136"/>
                <a:ext cx="69840" cy="9684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7C4C906E-C04C-7A01-4079-D5A2810FBB4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77638" y="5982136"/>
                  <a:ext cx="105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C48BC547-66AD-A244-AF05-FAF6129D6479}"/>
                    </a:ext>
                  </a:extLst>
                </p14:cNvPr>
                <p14:cNvContentPartPr/>
                <p14:nvPr/>
              </p14:nvContentPartPr>
              <p14:xfrm>
                <a:off x="3391478" y="6009856"/>
                <a:ext cx="208080" cy="10152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C48BC547-66AD-A244-AF05-FAF6129D647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73838" y="5992216"/>
                  <a:ext cx="243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0D315F11-CC54-8DB1-1965-428C4CA303D2}"/>
                    </a:ext>
                  </a:extLst>
                </p14:cNvPr>
                <p14:cNvContentPartPr/>
                <p14:nvPr/>
              </p14:nvContentPartPr>
              <p14:xfrm>
                <a:off x="3723038" y="6011656"/>
                <a:ext cx="210600" cy="9324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0D315F11-CC54-8DB1-1965-428C4CA303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05398" y="5994016"/>
                  <a:ext cx="246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3507E7C7-2053-E8B7-0625-867E8EA64037}"/>
                    </a:ext>
                  </a:extLst>
                </p14:cNvPr>
                <p14:cNvContentPartPr/>
                <p14:nvPr/>
              </p14:nvContentPartPr>
              <p14:xfrm>
                <a:off x="4031558" y="6016696"/>
                <a:ext cx="58320" cy="8424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3507E7C7-2053-E8B7-0625-867E8EA6403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013558" y="5999056"/>
                  <a:ext cx="93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AC9E4B9-39D1-31EC-D8E3-BC8DF3BFCCFE}"/>
                    </a:ext>
                  </a:extLst>
                </p14:cNvPr>
                <p14:cNvContentPartPr/>
                <p14:nvPr/>
              </p14:nvContentPartPr>
              <p14:xfrm>
                <a:off x="4174838" y="6005536"/>
                <a:ext cx="141840" cy="13104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AC9E4B9-39D1-31EC-D8E3-BC8DF3BFCCF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56838" y="5987896"/>
                  <a:ext cx="177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EA98FE08-A001-A52B-1AFC-AC4FC76F80D0}"/>
                    </a:ext>
                  </a:extLst>
                </p14:cNvPr>
                <p14:cNvContentPartPr/>
                <p14:nvPr/>
              </p14:nvContentPartPr>
              <p14:xfrm>
                <a:off x="3578678" y="6370936"/>
                <a:ext cx="405360" cy="9864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EA98FE08-A001-A52B-1AFC-AC4FC76F80D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61038" y="6352936"/>
                  <a:ext cx="44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CF0C5DF6-B262-F126-87B6-09B7D5AB7813}"/>
                    </a:ext>
                  </a:extLst>
                </p14:cNvPr>
                <p14:cNvContentPartPr/>
                <p14:nvPr/>
              </p14:nvContentPartPr>
              <p14:xfrm>
                <a:off x="3682358" y="6481456"/>
                <a:ext cx="420120" cy="10080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CF0C5DF6-B262-F126-87B6-09B7D5AB781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664718" y="6463816"/>
                  <a:ext cx="455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6AAEA8D4-F00F-DD57-0343-8ABEC12C5F22}"/>
                    </a:ext>
                  </a:extLst>
                </p14:cNvPr>
                <p14:cNvContentPartPr/>
                <p14:nvPr/>
              </p14:nvContentPartPr>
              <p14:xfrm>
                <a:off x="3525758" y="4556176"/>
                <a:ext cx="124560" cy="55872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6AAEA8D4-F00F-DD57-0343-8ABEC12C5F2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08118" y="4538176"/>
                  <a:ext cx="1602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78982B00-55E6-963A-EEA7-EB056B6C3858}"/>
                    </a:ext>
                  </a:extLst>
                </p14:cNvPr>
                <p14:cNvContentPartPr/>
                <p14:nvPr/>
              </p14:nvContentPartPr>
              <p14:xfrm>
                <a:off x="3662918" y="4700536"/>
                <a:ext cx="207360" cy="3279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78982B00-55E6-963A-EEA7-EB056B6C38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45278" y="4682536"/>
                  <a:ext cx="243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CD43521B-3C46-BB85-00E5-8458368BD74D}"/>
                    </a:ext>
                  </a:extLst>
                </p14:cNvPr>
                <p14:cNvContentPartPr/>
                <p14:nvPr/>
              </p14:nvContentPartPr>
              <p14:xfrm>
                <a:off x="3959198" y="4599376"/>
                <a:ext cx="122400" cy="5608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CD43521B-3C46-BB85-00E5-8458368BD74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941558" y="4581376"/>
                  <a:ext cx="1580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693542B-255C-EFAB-E5A2-A52C543DD269}"/>
                    </a:ext>
                  </a:extLst>
                </p14:cNvPr>
                <p14:cNvContentPartPr/>
                <p14:nvPr/>
              </p14:nvContentPartPr>
              <p14:xfrm>
                <a:off x="4370678" y="4806016"/>
                <a:ext cx="139320" cy="140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693542B-255C-EFAB-E5A2-A52C543DD26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353038" y="4788376"/>
                  <a:ext cx="17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B13B116-B4DE-182B-EF4C-C124A8D94BAA}"/>
                    </a:ext>
                  </a:extLst>
                </p14:cNvPr>
                <p14:cNvContentPartPr/>
                <p14:nvPr/>
              </p14:nvContentPartPr>
              <p14:xfrm>
                <a:off x="4379318" y="4890616"/>
                <a:ext cx="135000" cy="1332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B13B116-B4DE-182B-EF4C-C124A8D94BA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361318" y="4872976"/>
                  <a:ext cx="17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6AFE6435-0548-B7A5-74CE-137C6E58E642}"/>
                    </a:ext>
                  </a:extLst>
                </p14:cNvPr>
                <p14:cNvContentPartPr/>
                <p14:nvPr/>
              </p14:nvContentPartPr>
              <p14:xfrm>
                <a:off x="4630598" y="4708456"/>
                <a:ext cx="153000" cy="30168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6AFE6435-0548-B7A5-74CE-137C6E58E64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612598" y="4690456"/>
                  <a:ext cx="188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C0C8B80-7C30-C44E-59AE-25A520C2D72A}"/>
                    </a:ext>
                  </a:extLst>
                </p14:cNvPr>
                <p14:cNvContentPartPr/>
                <p14:nvPr/>
              </p14:nvContentPartPr>
              <p14:xfrm>
                <a:off x="4813478" y="5034256"/>
                <a:ext cx="81360" cy="11232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C0C8B80-7C30-C44E-59AE-25A520C2D72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795838" y="5016616"/>
                  <a:ext cx="11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ADFCF23F-76EB-E284-ADE0-4EF6828D6CE1}"/>
                    </a:ext>
                  </a:extLst>
                </p14:cNvPr>
                <p14:cNvContentPartPr/>
                <p14:nvPr/>
              </p14:nvContentPartPr>
              <p14:xfrm>
                <a:off x="5124158" y="4759936"/>
                <a:ext cx="82440" cy="1645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ADFCF23F-76EB-E284-ADE0-4EF6828D6CE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106158" y="4742296"/>
                  <a:ext cx="118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690EAC3D-14FA-58F5-515E-090D299AD9D2}"/>
                    </a:ext>
                  </a:extLst>
                </p14:cNvPr>
                <p14:cNvContentPartPr/>
                <p14:nvPr/>
              </p14:nvContentPartPr>
              <p14:xfrm>
                <a:off x="5239718" y="4781896"/>
                <a:ext cx="108360" cy="10512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690EAC3D-14FA-58F5-515E-090D299AD9D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222078" y="4763896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EA6232C5-3A5A-1738-53F0-45B56C7CEBAE}"/>
                    </a:ext>
                  </a:extLst>
                </p14:cNvPr>
                <p14:cNvContentPartPr/>
                <p14:nvPr/>
              </p14:nvContentPartPr>
              <p14:xfrm>
                <a:off x="5368598" y="4945336"/>
                <a:ext cx="95760" cy="15516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EA6232C5-3A5A-1738-53F0-45B56C7CEBA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350598" y="4927336"/>
                  <a:ext cx="131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A66CF7E-CBE8-0C83-43C3-24DED372747F}"/>
                    </a:ext>
                  </a:extLst>
                </p14:cNvPr>
                <p14:cNvContentPartPr/>
                <p14:nvPr/>
              </p14:nvContentPartPr>
              <p14:xfrm>
                <a:off x="3582638" y="5241256"/>
                <a:ext cx="129960" cy="45864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A66CF7E-CBE8-0C83-43C3-24DED372747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564998" y="5223256"/>
                  <a:ext cx="1656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6C8C4F5A-9525-69A8-6C72-7D6EDB527B6C}"/>
                    </a:ext>
                  </a:extLst>
                </p14:cNvPr>
                <p14:cNvContentPartPr/>
                <p14:nvPr/>
              </p14:nvContentPartPr>
              <p14:xfrm>
                <a:off x="3876758" y="5442856"/>
                <a:ext cx="9000" cy="10908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6C8C4F5A-9525-69A8-6C72-7D6EDB527B6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859118" y="5424856"/>
                  <a:ext cx="44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9BE6A13E-43D8-3B60-76BE-9FAA08EA5331}"/>
                    </a:ext>
                  </a:extLst>
                </p14:cNvPr>
                <p14:cNvContentPartPr/>
                <p14:nvPr/>
              </p14:nvContentPartPr>
              <p14:xfrm>
                <a:off x="4020038" y="5419096"/>
                <a:ext cx="11880" cy="1152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9BE6A13E-43D8-3B60-76BE-9FAA08EA533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002038" y="5401096"/>
                  <a:ext cx="47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22773558-7069-A40A-3C63-E874D0127351}"/>
                    </a:ext>
                  </a:extLst>
                </p14:cNvPr>
                <p14:cNvContentPartPr/>
                <p14:nvPr/>
              </p14:nvContentPartPr>
              <p14:xfrm>
                <a:off x="5656598" y="4914376"/>
                <a:ext cx="54720" cy="9468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22773558-7069-A40A-3C63-E874D01273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638598" y="4896736"/>
                  <a:ext cx="90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6DEDA540-22D9-A44A-BF2C-4CEDF95D1990}"/>
                    </a:ext>
                  </a:extLst>
                </p14:cNvPr>
                <p14:cNvContentPartPr/>
                <p14:nvPr/>
              </p14:nvContentPartPr>
              <p14:xfrm>
                <a:off x="5854238" y="4867936"/>
                <a:ext cx="293400" cy="18684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6DEDA540-22D9-A44A-BF2C-4CEDF95D19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836238" y="4849936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232CF8EB-B889-6FDD-243B-6CFEEADBB5F4}"/>
                    </a:ext>
                  </a:extLst>
                </p14:cNvPr>
                <p14:cNvContentPartPr/>
                <p14:nvPr/>
              </p14:nvContentPartPr>
              <p14:xfrm>
                <a:off x="5919038" y="4914016"/>
                <a:ext cx="247680" cy="3456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232CF8EB-B889-6FDD-243B-6CFEEADBB5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901038" y="4896016"/>
                  <a:ext cx="283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CDDB3BC-2FB9-9CC4-DE77-B228655C37F6}"/>
                    </a:ext>
                  </a:extLst>
                </p14:cNvPr>
                <p14:cNvContentPartPr/>
                <p14:nvPr/>
              </p14:nvContentPartPr>
              <p14:xfrm>
                <a:off x="5816438" y="4912216"/>
                <a:ext cx="282600" cy="37332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CDDB3BC-2FB9-9CC4-DE77-B228655C37F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798438" y="4894576"/>
                  <a:ext cx="3182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51562C95-AC7F-9078-E7D6-8074AE9DDA00}"/>
                    </a:ext>
                  </a:extLst>
                </p14:cNvPr>
                <p14:cNvContentPartPr/>
                <p14:nvPr/>
              </p14:nvContentPartPr>
              <p14:xfrm>
                <a:off x="4037318" y="5406136"/>
                <a:ext cx="145440" cy="19188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51562C95-AC7F-9078-E7D6-8074AE9DDA0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019318" y="5388496"/>
                  <a:ext cx="181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C6CEFEFF-B599-5830-8BEA-07C9BBBDE78A}"/>
                    </a:ext>
                  </a:extLst>
                </p14:cNvPr>
                <p14:cNvContentPartPr/>
                <p14:nvPr/>
              </p14:nvContentPartPr>
              <p14:xfrm>
                <a:off x="4260158" y="5270056"/>
                <a:ext cx="82800" cy="41148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C6CEFEFF-B599-5830-8BEA-07C9BBBDE78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242158" y="5252056"/>
                  <a:ext cx="1184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809DDBD4-9216-FC04-2804-E96915EFDA2B}"/>
                    </a:ext>
                  </a:extLst>
                </p14:cNvPr>
                <p14:cNvContentPartPr/>
                <p14:nvPr/>
              </p14:nvContentPartPr>
              <p14:xfrm>
                <a:off x="4626278" y="5440696"/>
                <a:ext cx="100080" cy="86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809DDBD4-9216-FC04-2804-E96915EFDA2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08278" y="5422696"/>
                  <a:ext cx="135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DC1C6462-9305-39D4-939A-72C8A1D5033A}"/>
                    </a:ext>
                  </a:extLst>
                </p14:cNvPr>
                <p14:cNvContentPartPr/>
                <p14:nvPr/>
              </p14:nvContentPartPr>
              <p14:xfrm>
                <a:off x="4619798" y="5524576"/>
                <a:ext cx="100080" cy="2412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DC1C6462-9305-39D4-939A-72C8A1D5033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602158" y="5506576"/>
                  <a:ext cx="135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9C06FF82-242A-4C06-00CB-D82B467F1A90}"/>
                    </a:ext>
                  </a:extLst>
                </p14:cNvPr>
                <p14:cNvContentPartPr/>
                <p14:nvPr/>
              </p14:nvContentPartPr>
              <p14:xfrm>
                <a:off x="4990598" y="5454016"/>
                <a:ext cx="25560" cy="16488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9C06FF82-242A-4C06-00CB-D82B467F1A9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972958" y="5436376"/>
                  <a:ext cx="6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7681764F-1CC4-2331-9DA5-13D09D70E927}"/>
                    </a:ext>
                  </a:extLst>
                </p14:cNvPr>
                <p14:cNvContentPartPr/>
                <p14:nvPr/>
              </p14:nvContentPartPr>
              <p14:xfrm>
                <a:off x="5145038" y="5436016"/>
                <a:ext cx="108360" cy="14760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7681764F-1CC4-2331-9DA5-13D09D70E92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127398" y="5418016"/>
                  <a:ext cx="144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02E967B3-85D4-5C1D-8380-FC172425E777}"/>
                    </a:ext>
                  </a:extLst>
                </p14:cNvPr>
                <p14:cNvContentPartPr/>
                <p14:nvPr/>
              </p14:nvContentPartPr>
              <p14:xfrm>
                <a:off x="5316398" y="5733016"/>
                <a:ext cx="118440" cy="1285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02E967B3-85D4-5C1D-8380-FC172425E77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298398" y="5715016"/>
                  <a:ext cx="154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B12699EE-830B-AF1E-BEDB-5EDEB5FFD6D5}"/>
                    </a:ext>
                  </a:extLst>
                </p14:cNvPr>
                <p14:cNvContentPartPr/>
                <p14:nvPr/>
              </p14:nvContentPartPr>
              <p14:xfrm>
                <a:off x="5678918" y="5497216"/>
                <a:ext cx="63360" cy="22212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B12699EE-830B-AF1E-BEDB-5EDEB5FFD6D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660918" y="5479576"/>
                  <a:ext cx="9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DF52CEB2-7A00-F31C-CE27-1D063F3EE9D8}"/>
                    </a:ext>
                  </a:extLst>
                </p14:cNvPr>
                <p14:cNvContentPartPr/>
                <p14:nvPr/>
              </p14:nvContentPartPr>
              <p14:xfrm>
                <a:off x="5894918" y="5440696"/>
                <a:ext cx="195480" cy="29736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DF52CEB2-7A00-F31C-CE27-1D063F3EE9D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876918" y="5422696"/>
                  <a:ext cx="231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8B60C140-D435-21D1-E5EE-AB88BFF137BE}"/>
                    </a:ext>
                  </a:extLst>
                </p14:cNvPr>
                <p14:cNvContentPartPr/>
                <p14:nvPr/>
              </p14:nvContentPartPr>
              <p14:xfrm>
                <a:off x="4349078" y="4626736"/>
                <a:ext cx="64440" cy="120960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8B60C140-D435-21D1-E5EE-AB88BFF137B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331438" y="4608736"/>
                  <a:ext cx="100080" cy="12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BC38A180-D9B3-477B-2944-04C4462C2628}"/>
                    </a:ext>
                  </a:extLst>
                </p14:cNvPr>
                <p14:cNvContentPartPr/>
                <p14:nvPr/>
              </p14:nvContentPartPr>
              <p14:xfrm>
                <a:off x="4363838" y="4599016"/>
                <a:ext cx="2033280" cy="129060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BC38A180-D9B3-477B-2944-04C4462C262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345838" y="4581376"/>
                  <a:ext cx="206892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CD20C4FE-8022-8E75-556D-F088DEBA1F53}"/>
                    </a:ext>
                  </a:extLst>
                </p14:cNvPr>
                <p14:cNvContentPartPr/>
                <p14:nvPr/>
              </p14:nvContentPartPr>
              <p14:xfrm>
                <a:off x="4539878" y="6224056"/>
                <a:ext cx="125640" cy="9720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CD20C4FE-8022-8E75-556D-F088DEBA1F5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521878" y="6206416"/>
                  <a:ext cx="161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CA5145CB-D9AD-8CEC-AEC6-E4E931BAD939}"/>
                    </a:ext>
                  </a:extLst>
                </p14:cNvPr>
                <p14:cNvContentPartPr/>
                <p14:nvPr/>
              </p14:nvContentPartPr>
              <p14:xfrm>
                <a:off x="4785038" y="6235936"/>
                <a:ext cx="62640" cy="655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CA5145CB-D9AD-8CEC-AEC6-E4E931BAD93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767038" y="6218296"/>
                  <a:ext cx="98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648CCF0E-E4DD-4AC2-DE20-8F7B54935122}"/>
                    </a:ext>
                  </a:extLst>
                </p14:cNvPr>
                <p14:cNvContentPartPr/>
                <p14:nvPr/>
              </p14:nvContentPartPr>
              <p14:xfrm>
                <a:off x="4956038" y="6208936"/>
                <a:ext cx="88560" cy="11844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648CCF0E-E4DD-4AC2-DE20-8F7B5493512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938038" y="6190936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C588FA4D-E888-20FB-2977-2EFE3BB3FBF3}"/>
                    </a:ext>
                  </a:extLst>
                </p14:cNvPr>
                <p14:cNvContentPartPr/>
                <p14:nvPr/>
              </p14:nvContentPartPr>
              <p14:xfrm>
                <a:off x="5376878" y="6222976"/>
                <a:ext cx="151560" cy="10008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C588FA4D-E888-20FB-2977-2EFE3BB3FBF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359238" y="6204976"/>
                  <a:ext cx="18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71CE14CD-5547-BA7A-572A-5F1112A520F6}"/>
                    </a:ext>
                  </a:extLst>
                </p14:cNvPr>
                <p14:cNvContentPartPr/>
                <p14:nvPr/>
              </p14:nvContentPartPr>
              <p14:xfrm>
                <a:off x="6090398" y="6040096"/>
                <a:ext cx="57240" cy="12420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71CE14CD-5547-BA7A-572A-5F1112A520F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072398" y="6022456"/>
                  <a:ext cx="92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AC6C3AD0-0947-9B96-E32B-037E2E8D8421}"/>
                    </a:ext>
                  </a:extLst>
                </p14:cNvPr>
                <p14:cNvContentPartPr/>
                <p14:nvPr/>
              </p14:nvContentPartPr>
              <p14:xfrm>
                <a:off x="6252038" y="6019576"/>
                <a:ext cx="104040" cy="17208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AC6C3AD0-0947-9B96-E32B-037E2E8D842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234038" y="6001936"/>
                  <a:ext cx="139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80622E32-507D-5045-D6BB-D79C9B0C4163}"/>
                    </a:ext>
                  </a:extLst>
                </p14:cNvPr>
                <p14:cNvContentPartPr/>
                <p14:nvPr/>
              </p14:nvContentPartPr>
              <p14:xfrm>
                <a:off x="6539318" y="6184456"/>
                <a:ext cx="93600" cy="12132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80622E32-507D-5045-D6BB-D79C9B0C416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521678" y="6166816"/>
                  <a:ext cx="129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3EBCF06F-66D2-2551-7100-DC2805FDA85E}"/>
                    </a:ext>
                  </a:extLst>
                </p14:cNvPr>
                <p14:cNvContentPartPr/>
                <p14:nvPr/>
              </p14:nvContentPartPr>
              <p14:xfrm>
                <a:off x="6786998" y="6036496"/>
                <a:ext cx="89280" cy="21708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3EBCF06F-66D2-2551-7100-DC2805FDA85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769358" y="6018496"/>
                  <a:ext cx="12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1BF4B63E-EAE6-ADE6-26C4-9388111351AA}"/>
                    </a:ext>
                  </a:extLst>
                </p14:cNvPr>
                <p14:cNvContentPartPr/>
                <p14:nvPr/>
              </p14:nvContentPartPr>
              <p14:xfrm>
                <a:off x="6078878" y="6303616"/>
                <a:ext cx="174960" cy="4176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1BF4B63E-EAE6-ADE6-26C4-9388111351A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060878" y="6285976"/>
                  <a:ext cx="210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AD7D4AAD-304F-D608-F135-33D4CD81F279}"/>
                    </a:ext>
                  </a:extLst>
                </p14:cNvPr>
                <p14:cNvContentPartPr/>
                <p14:nvPr/>
              </p14:nvContentPartPr>
              <p14:xfrm>
                <a:off x="6078158" y="6389296"/>
                <a:ext cx="156240" cy="1080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AD7D4AAD-304F-D608-F135-33D4CD81F27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060518" y="6371656"/>
                  <a:ext cx="191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6C97123E-81A7-89D8-B473-C7FEC54D99D3}"/>
                    </a:ext>
                  </a:extLst>
                </p14:cNvPr>
                <p14:cNvContentPartPr/>
                <p14:nvPr/>
              </p14:nvContentPartPr>
              <p14:xfrm>
                <a:off x="5931998" y="5962336"/>
                <a:ext cx="108720" cy="41652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6C97123E-81A7-89D8-B473-C7FEC54D99D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14358" y="5944696"/>
                  <a:ext cx="144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0567D83F-3C77-733E-B7ED-26A77C7DAB45}"/>
                    </a:ext>
                  </a:extLst>
                </p14:cNvPr>
                <p14:cNvContentPartPr/>
                <p14:nvPr/>
              </p14:nvContentPartPr>
              <p14:xfrm>
                <a:off x="5867918" y="5969896"/>
                <a:ext cx="575640" cy="45864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0567D83F-3C77-733E-B7ED-26A77C7DAB4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850278" y="5951896"/>
                  <a:ext cx="6112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E8F82C2E-D968-6628-0962-203BAAA0794F}"/>
                    </a:ext>
                  </a:extLst>
                </p14:cNvPr>
                <p14:cNvContentPartPr/>
                <p14:nvPr/>
              </p14:nvContentPartPr>
              <p14:xfrm>
                <a:off x="4294358" y="3712696"/>
                <a:ext cx="64080" cy="14040"/>
              </p14:xfrm>
            </p:contentPart>
          </mc:Choice>
          <mc:Fallback xmlns=""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E8F82C2E-D968-6628-0962-203BAAA0794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276718" y="3695056"/>
                  <a:ext cx="99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6950CCF9-FB9B-9232-5A10-A83D1BFF0BF4}"/>
                    </a:ext>
                  </a:extLst>
                </p14:cNvPr>
                <p14:cNvContentPartPr/>
                <p14:nvPr/>
              </p14:nvContentPartPr>
              <p14:xfrm>
                <a:off x="4010318" y="3759856"/>
                <a:ext cx="113400" cy="10440"/>
              </p14:xfrm>
            </p:contentPart>
          </mc:Choice>
          <mc:Fallback xmlns="">
            <p:pic>
              <p:nvPicPr>
                <p:cNvPr id="1260" name="Ink 1259">
                  <a:extLst>
                    <a:ext uri="{FF2B5EF4-FFF2-40B4-BE49-F238E27FC236}">
                      <a16:creationId xmlns:a16="http://schemas.microsoft.com/office/drawing/2014/main" id="{6950CCF9-FB9B-9232-5A10-A83D1BFF0BF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92318" y="3742216"/>
                  <a:ext cx="149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F396744F-AB44-CE22-D80C-2F9BE19FAAE3}"/>
                    </a:ext>
                  </a:extLst>
                </p14:cNvPr>
                <p14:cNvContentPartPr/>
                <p14:nvPr/>
              </p14:nvContentPartPr>
              <p14:xfrm>
                <a:off x="4030838" y="3890176"/>
                <a:ext cx="73440" cy="14400"/>
              </p14:xfrm>
            </p:contentPart>
          </mc:Choice>
          <mc:Fallback xmlns="">
            <p:pic>
              <p:nvPicPr>
                <p:cNvPr id="1261" name="Ink 1260">
                  <a:extLst>
                    <a:ext uri="{FF2B5EF4-FFF2-40B4-BE49-F238E27FC236}">
                      <a16:creationId xmlns:a16="http://schemas.microsoft.com/office/drawing/2014/main" id="{F396744F-AB44-CE22-D80C-2F9BE19FAAE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013198" y="3872536"/>
                  <a:ext cx="109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262" name="Ink 1261">
                  <a:extLst>
                    <a:ext uri="{FF2B5EF4-FFF2-40B4-BE49-F238E27FC236}">
                      <a16:creationId xmlns:a16="http://schemas.microsoft.com/office/drawing/2014/main" id="{472B05A0-211C-8C52-62DF-5C56BB1F2339}"/>
                    </a:ext>
                  </a:extLst>
                </p14:cNvPr>
                <p14:cNvContentPartPr/>
                <p14:nvPr/>
              </p14:nvContentPartPr>
              <p14:xfrm>
                <a:off x="3986918" y="4026616"/>
                <a:ext cx="145440" cy="12600"/>
              </p14:xfrm>
            </p:contentPart>
          </mc:Choice>
          <mc:Fallback xmlns="">
            <p:pic>
              <p:nvPicPr>
                <p:cNvPr id="1262" name="Ink 1261">
                  <a:extLst>
                    <a:ext uri="{FF2B5EF4-FFF2-40B4-BE49-F238E27FC236}">
                      <a16:creationId xmlns:a16="http://schemas.microsoft.com/office/drawing/2014/main" id="{472B05A0-211C-8C52-62DF-5C56BB1F233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68918" y="4008976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8E51C99C-863E-20B2-B468-430D3C3D7776}"/>
                    </a:ext>
                  </a:extLst>
                </p14:cNvPr>
                <p14:cNvContentPartPr/>
                <p14:nvPr/>
              </p14:nvContentPartPr>
              <p14:xfrm>
                <a:off x="4511078" y="3795136"/>
                <a:ext cx="70920" cy="158040"/>
              </p14:xfrm>
            </p:contentPart>
          </mc:Choice>
          <mc:Fallback xmlns=""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8E51C99C-863E-20B2-B468-430D3C3D777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493438" y="3777496"/>
                  <a:ext cx="106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A37C2D1B-796E-9D27-223C-39F19D718875}"/>
                    </a:ext>
                  </a:extLst>
                </p14:cNvPr>
                <p14:cNvContentPartPr/>
                <p14:nvPr/>
              </p14:nvContentPartPr>
              <p14:xfrm>
                <a:off x="4570118" y="3713776"/>
                <a:ext cx="207720" cy="387720"/>
              </p14:xfrm>
            </p:contentPart>
          </mc:Choice>
          <mc:Fallback xmlns=""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A37C2D1B-796E-9D27-223C-39F19D71887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52478" y="3695776"/>
                  <a:ext cx="243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40D47BC8-19C7-D2CC-FBA4-B854441E8F3C}"/>
                    </a:ext>
                  </a:extLst>
                </p14:cNvPr>
                <p14:cNvContentPartPr/>
                <p14:nvPr/>
              </p14:nvContentPartPr>
              <p14:xfrm>
                <a:off x="5034878" y="3812056"/>
                <a:ext cx="109800" cy="171000"/>
              </p14:xfrm>
            </p:contentPart>
          </mc:Choice>
          <mc:Fallback xmlns=""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40D47BC8-19C7-D2CC-FBA4-B854441E8F3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016878" y="3794416"/>
                  <a:ext cx="145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2602C139-E6E1-93D7-6DF9-0E99B9B1641A}"/>
                    </a:ext>
                  </a:extLst>
                </p14:cNvPr>
                <p14:cNvContentPartPr/>
                <p14:nvPr/>
              </p14:nvContentPartPr>
              <p14:xfrm>
                <a:off x="5047838" y="3832216"/>
                <a:ext cx="105840" cy="111240"/>
              </p14:xfrm>
            </p:contentPart>
          </mc:Choice>
          <mc:Fallback xmlns=""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2602C139-E6E1-93D7-6DF9-0E99B9B1641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030198" y="3814216"/>
                  <a:ext cx="141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2372D0C1-D1DF-B122-897A-4131487059A4}"/>
                    </a:ext>
                  </a:extLst>
                </p14:cNvPr>
                <p14:cNvContentPartPr/>
                <p14:nvPr/>
              </p14:nvContentPartPr>
              <p14:xfrm>
                <a:off x="5299478" y="3884776"/>
                <a:ext cx="19800" cy="16920"/>
              </p14:xfrm>
            </p:contentPart>
          </mc:Choice>
          <mc:Fallback xmlns=""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2372D0C1-D1DF-B122-897A-4131487059A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281838" y="3867136"/>
                  <a:ext cx="55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5858C223-C89C-D640-3A01-5D5512443613}"/>
                    </a:ext>
                  </a:extLst>
                </p14:cNvPr>
                <p14:cNvContentPartPr/>
                <p14:nvPr/>
              </p14:nvContentPartPr>
              <p14:xfrm>
                <a:off x="5450318" y="3741856"/>
                <a:ext cx="530280" cy="421200"/>
              </p14:xfrm>
            </p:contentPart>
          </mc:Choice>
          <mc:Fallback xmlns=""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5858C223-C89C-D640-3A01-5D551244361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432318" y="3723856"/>
                  <a:ext cx="565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271" name="Ink 1270">
                  <a:extLst>
                    <a:ext uri="{FF2B5EF4-FFF2-40B4-BE49-F238E27FC236}">
                      <a16:creationId xmlns:a16="http://schemas.microsoft.com/office/drawing/2014/main" id="{1C7FCF57-9E55-F5E7-3BC4-818672E5B2E4}"/>
                    </a:ext>
                  </a:extLst>
                </p14:cNvPr>
                <p14:cNvContentPartPr/>
                <p14:nvPr/>
              </p14:nvContentPartPr>
              <p14:xfrm>
                <a:off x="5971238" y="3813856"/>
                <a:ext cx="47880" cy="248040"/>
              </p14:xfrm>
            </p:contentPart>
          </mc:Choice>
          <mc:Fallback xmlns="">
            <p:pic>
              <p:nvPicPr>
                <p:cNvPr id="1271" name="Ink 1270">
                  <a:extLst>
                    <a:ext uri="{FF2B5EF4-FFF2-40B4-BE49-F238E27FC236}">
                      <a16:creationId xmlns:a16="http://schemas.microsoft.com/office/drawing/2014/main" id="{1C7FCF57-9E55-F5E7-3BC4-818672E5B2E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953238" y="3796216"/>
                  <a:ext cx="83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0C329C30-C762-9660-12E0-030531AF3BB0}"/>
                    </a:ext>
                  </a:extLst>
                </p14:cNvPr>
                <p14:cNvContentPartPr/>
                <p14:nvPr/>
              </p14:nvContentPartPr>
              <p14:xfrm>
                <a:off x="5971598" y="3966136"/>
                <a:ext cx="195120" cy="13320"/>
              </p14:xfrm>
            </p:contentPart>
          </mc:Choice>
          <mc:Fallback xmlns=""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0C329C30-C762-9660-12E0-030531AF3BB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953958" y="3948136"/>
                  <a:ext cx="23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273" name="Ink 1272">
                  <a:extLst>
                    <a:ext uri="{FF2B5EF4-FFF2-40B4-BE49-F238E27FC236}">
                      <a16:creationId xmlns:a16="http://schemas.microsoft.com/office/drawing/2014/main" id="{81490515-6E1E-E5E2-92D5-4CC548C03F46}"/>
                    </a:ext>
                  </a:extLst>
                </p14:cNvPr>
                <p14:cNvContentPartPr/>
                <p14:nvPr/>
              </p14:nvContentPartPr>
              <p14:xfrm>
                <a:off x="5028038" y="4314256"/>
                <a:ext cx="72000" cy="157680"/>
              </p14:xfrm>
            </p:contentPart>
          </mc:Choice>
          <mc:Fallback xmlns="">
            <p:pic>
              <p:nvPicPr>
                <p:cNvPr id="1273" name="Ink 1272">
                  <a:extLst>
                    <a:ext uri="{FF2B5EF4-FFF2-40B4-BE49-F238E27FC236}">
                      <a16:creationId xmlns:a16="http://schemas.microsoft.com/office/drawing/2014/main" id="{81490515-6E1E-E5E2-92D5-4CC548C03F4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010038" y="4296256"/>
                  <a:ext cx="107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0A4F9D33-714C-2A2C-E662-162A6D006B70}"/>
                    </a:ext>
                  </a:extLst>
                </p14:cNvPr>
                <p14:cNvContentPartPr/>
                <p14:nvPr/>
              </p14:nvContentPartPr>
              <p14:xfrm>
                <a:off x="5026238" y="4318936"/>
                <a:ext cx="288000" cy="114120"/>
              </p14:xfrm>
            </p:contentPart>
          </mc:Choice>
          <mc:Fallback xmlns=""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0A4F9D33-714C-2A2C-E662-162A6D006B7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008598" y="4300936"/>
                  <a:ext cx="323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8C2E76C5-AA81-3FB8-DC79-6F4D26F671A7}"/>
                    </a:ext>
                  </a:extLst>
                </p14:cNvPr>
                <p14:cNvContentPartPr/>
                <p14:nvPr/>
              </p14:nvContentPartPr>
              <p14:xfrm>
                <a:off x="5441678" y="4278256"/>
                <a:ext cx="177840" cy="185760"/>
              </p14:xfrm>
            </p:contentPart>
          </mc:Choice>
          <mc:Fallback xmlns=""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8C2E76C5-AA81-3FB8-DC79-6F4D26F671A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423678" y="4260256"/>
                  <a:ext cx="213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276" name="Ink 1275">
                  <a:extLst>
                    <a:ext uri="{FF2B5EF4-FFF2-40B4-BE49-F238E27FC236}">
                      <a16:creationId xmlns:a16="http://schemas.microsoft.com/office/drawing/2014/main" id="{1EC117AA-71A8-CF85-BEEB-67AE11C8B586}"/>
                    </a:ext>
                  </a:extLst>
                </p14:cNvPr>
                <p14:cNvContentPartPr/>
                <p14:nvPr/>
              </p14:nvContentPartPr>
              <p14:xfrm>
                <a:off x="5743718" y="4317496"/>
                <a:ext cx="38880" cy="257400"/>
              </p14:xfrm>
            </p:contentPart>
          </mc:Choice>
          <mc:Fallback xmlns="">
            <p:pic>
              <p:nvPicPr>
                <p:cNvPr id="1276" name="Ink 1275">
                  <a:extLst>
                    <a:ext uri="{FF2B5EF4-FFF2-40B4-BE49-F238E27FC236}">
                      <a16:creationId xmlns:a16="http://schemas.microsoft.com/office/drawing/2014/main" id="{1EC117AA-71A8-CF85-BEEB-67AE11C8B58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726078" y="4299856"/>
                  <a:ext cx="74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277" name="Ink 1276">
                  <a:extLst>
                    <a:ext uri="{FF2B5EF4-FFF2-40B4-BE49-F238E27FC236}">
                      <a16:creationId xmlns:a16="http://schemas.microsoft.com/office/drawing/2014/main" id="{F078F840-B059-E381-896D-190E3BF91340}"/>
                    </a:ext>
                  </a:extLst>
                </p14:cNvPr>
                <p14:cNvContentPartPr/>
                <p14:nvPr/>
              </p14:nvContentPartPr>
              <p14:xfrm>
                <a:off x="6100118" y="4128496"/>
                <a:ext cx="145440" cy="149040"/>
              </p14:xfrm>
            </p:contentPart>
          </mc:Choice>
          <mc:Fallback xmlns="">
            <p:pic>
              <p:nvPicPr>
                <p:cNvPr id="1277" name="Ink 1276">
                  <a:extLst>
                    <a:ext uri="{FF2B5EF4-FFF2-40B4-BE49-F238E27FC236}">
                      <a16:creationId xmlns:a16="http://schemas.microsoft.com/office/drawing/2014/main" id="{F078F840-B059-E381-896D-190E3BF9134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082118" y="4110856"/>
                  <a:ext cx="18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23ADC2C3-A761-4987-5C64-5EBC3D4118F9}"/>
                    </a:ext>
                  </a:extLst>
                </p14:cNvPr>
                <p14:cNvContentPartPr/>
                <p14:nvPr/>
              </p14:nvContentPartPr>
              <p14:xfrm>
                <a:off x="6408998" y="4093216"/>
                <a:ext cx="111960" cy="510840"/>
              </p14:xfrm>
            </p:contentPart>
          </mc:Choice>
          <mc:Fallback xmlns=""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23ADC2C3-A761-4987-5C64-5EBC3D4118F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390998" y="4075576"/>
                  <a:ext cx="147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1280" name="Ink 1279">
                  <a:extLst>
                    <a:ext uri="{FF2B5EF4-FFF2-40B4-BE49-F238E27FC236}">
                      <a16:creationId xmlns:a16="http://schemas.microsoft.com/office/drawing/2014/main" id="{E7DE666C-B9D2-D765-F293-80421175FB8C}"/>
                    </a:ext>
                  </a:extLst>
                </p14:cNvPr>
                <p14:cNvContentPartPr/>
                <p14:nvPr/>
              </p14:nvContentPartPr>
              <p14:xfrm>
                <a:off x="4948118" y="3720256"/>
                <a:ext cx="339840" cy="408240"/>
              </p14:xfrm>
            </p:contentPart>
          </mc:Choice>
          <mc:Fallback xmlns="">
            <p:pic>
              <p:nvPicPr>
                <p:cNvPr id="1280" name="Ink 1279">
                  <a:extLst>
                    <a:ext uri="{FF2B5EF4-FFF2-40B4-BE49-F238E27FC236}">
                      <a16:creationId xmlns:a16="http://schemas.microsoft.com/office/drawing/2014/main" id="{E7DE666C-B9D2-D765-F293-80421175FB8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930118" y="3702256"/>
                  <a:ext cx="375480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1282" name="Ink 1281">
                <a:extLst>
                  <a:ext uri="{FF2B5EF4-FFF2-40B4-BE49-F238E27FC236}">
                    <a16:creationId xmlns:a16="http://schemas.microsoft.com/office/drawing/2014/main" id="{239B0172-27E1-77FD-4A8C-66B66A2733E3}"/>
                  </a:ext>
                </a:extLst>
              </p14:cNvPr>
              <p14:cNvContentPartPr/>
              <p14:nvPr/>
            </p14:nvContentPartPr>
            <p14:xfrm>
              <a:off x="567278" y="2915656"/>
              <a:ext cx="192240" cy="135720"/>
            </p14:xfrm>
          </p:contentPart>
        </mc:Choice>
        <mc:Fallback xmlns="">
          <p:pic>
            <p:nvPicPr>
              <p:cNvPr id="1282" name="Ink 1281">
                <a:extLst>
                  <a:ext uri="{FF2B5EF4-FFF2-40B4-BE49-F238E27FC236}">
                    <a16:creationId xmlns:a16="http://schemas.microsoft.com/office/drawing/2014/main" id="{239B0172-27E1-77FD-4A8C-66B66A2733E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549278" y="2898016"/>
                <a:ext cx="227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1283" name="Ink 1282">
                <a:extLst>
                  <a:ext uri="{FF2B5EF4-FFF2-40B4-BE49-F238E27FC236}">
                    <a16:creationId xmlns:a16="http://schemas.microsoft.com/office/drawing/2014/main" id="{3BE0FBAD-00CC-9681-6FDB-D462370664C2}"/>
                  </a:ext>
                </a:extLst>
              </p14:cNvPr>
              <p14:cNvContentPartPr/>
              <p14:nvPr/>
            </p14:nvContentPartPr>
            <p14:xfrm>
              <a:off x="488438" y="3946696"/>
              <a:ext cx="283680" cy="82080"/>
            </p14:xfrm>
          </p:contentPart>
        </mc:Choice>
        <mc:Fallback xmlns="">
          <p:pic>
            <p:nvPicPr>
              <p:cNvPr id="1283" name="Ink 1282">
                <a:extLst>
                  <a:ext uri="{FF2B5EF4-FFF2-40B4-BE49-F238E27FC236}">
                    <a16:creationId xmlns:a16="http://schemas.microsoft.com/office/drawing/2014/main" id="{3BE0FBAD-00CC-9681-6FDB-D462370664C2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470798" y="3929056"/>
                <a:ext cx="319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1284" name="Ink 1283">
                <a:extLst>
                  <a:ext uri="{FF2B5EF4-FFF2-40B4-BE49-F238E27FC236}">
                    <a16:creationId xmlns:a16="http://schemas.microsoft.com/office/drawing/2014/main" id="{E6040293-E3E0-691C-0393-820BED3B41BC}"/>
                  </a:ext>
                </a:extLst>
              </p14:cNvPr>
              <p14:cNvContentPartPr/>
              <p14:nvPr/>
            </p14:nvContentPartPr>
            <p14:xfrm>
              <a:off x="445598" y="1324816"/>
              <a:ext cx="531720" cy="1537200"/>
            </p14:xfrm>
          </p:contentPart>
        </mc:Choice>
        <mc:Fallback xmlns="">
          <p:pic>
            <p:nvPicPr>
              <p:cNvPr id="1284" name="Ink 1283">
                <a:extLst>
                  <a:ext uri="{FF2B5EF4-FFF2-40B4-BE49-F238E27FC236}">
                    <a16:creationId xmlns:a16="http://schemas.microsoft.com/office/drawing/2014/main" id="{E6040293-E3E0-691C-0393-820BED3B41B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27598" y="1306816"/>
                <a:ext cx="567360" cy="15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93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7F2CB8-E4CE-0C58-34A4-071F5954ED96}"/>
                  </a:ext>
                </a:extLst>
              </p14:cNvPr>
              <p14:cNvContentPartPr/>
              <p14:nvPr/>
            </p14:nvContentPartPr>
            <p14:xfrm>
              <a:off x="2186918" y="703816"/>
              <a:ext cx="52920" cy="28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7F2CB8-E4CE-0C58-34A4-071F5954E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278" y="686176"/>
                <a:ext cx="8856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E7AC0CD-B732-0F82-9AEB-B90183FB36E7}"/>
              </a:ext>
            </a:extLst>
          </p:cNvPr>
          <p:cNvGrpSpPr/>
          <p:nvPr/>
        </p:nvGrpSpPr>
        <p:grpSpPr>
          <a:xfrm>
            <a:off x="2447198" y="641536"/>
            <a:ext cx="281520" cy="357480"/>
            <a:chOff x="2447198" y="641536"/>
            <a:chExt cx="2815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1E5A16-6531-F35D-C344-75C34C58E75F}"/>
                    </a:ext>
                  </a:extLst>
                </p14:cNvPr>
                <p14:cNvContentPartPr/>
                <p14:nvPr/>
              </p14:nvContentPartPr>
              <p14:xfrm>
                <a:off x="2486078" y="641536"/>
                <a:ext cx="242640" cy="43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1E5A16-6531-F35D-C344-75C34C58E7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8078" y="623536"/>
                  <a:ext cx="278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2C88FA-BC97-32A9-146F-A60677969048}"/>
                    </a:ext>
                  </a:extLst>
                </p14:cNvPr>
                <p14:cNvContentPartPr/>
                <p14:nvPr/>
              </p14:nvContentPartPr>
              <p14:xfrm>
                <a:off x="2447198" y="676816"/>
                <a:ext cx="168480" cy="32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2C88FA-BC97-32A9-146F-A60677969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9558" y="658816"/>
                  <a:ext cx="20412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3BC7E5-F53F-191B-CAEC-1E5201B26423}"/>
                  </a:ext>
                </a:extLst>
              </p14:cNvPr>
              <p14:cNvContentPartPr/>
              <p14:nvPr/>
            </p14:nvContentPartPr>
            <p14:xfrm>
              <a:off x="2011598" y="1277656"/>
              <a:ext cx="176760" cy="41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3BC7E5-F53F-191B-CAEC-1E5201B264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3958" y="1259656"/>
                <a:ext cx="212400" cy="44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6EA96B-E468-1598-0822-02CE64AAE692}"/>
              </a:ext>
            </a:extLst>
          </p:cNvPr>
          <p:cNvGrpSpPr/>
          <p:nvPr/>
        </p:nvGrpSpPr>
        <p:grpSpPr>
          <a:xfrm>
            <a:off x="3069278" y="1038976"/>
            <a:ext cx="4507560" cy="3610440"/>
            <a:chOff x="3069278" y="1038976"/>
            <a:chExt cx="4507560" cy="36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EDE953-6077-FC28-2A5D-FBBCDF794D8E}"/>
                    </a:ext>
                  </a:extLst>
                </p14:cNvPr>
                <p14:cNvContentPartPr/>
                <p14:nvPr/>
              </p14:nvContentPartPr>
              <p14:xfrm>
                <a:off x="3229838" y="3528736"/>
                <a:ext cx="608040" cy="30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EDE953-6077-FC28-2A5D-FBBCDF794D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2198" y="3511096"/>
                  <a:ext cx="643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5CFC25-722F-ECE6-B153-49E9E55BC3A9}"/>
                    </a:ext>
                  </a:extLst>
                </p14:cNvPr>
                <p14:cNvContentPartPr/>
                <p14:nvPr/>
              </p14:nvContentPartPr>
              <p14:xfrm>
                <a:off x="3937598" y="3961456"/>
                <a:ext cx="39240" cy="30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5CFC25-722F-ECE6-B153-49E9E55BC3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9958" y="3943816"/>
                  <a:ext cx="74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073F6C-884B-071B-EF02-0A8D7256635F}"/>
                    </a:ext>
                  </a:extLst>
                </p14:cNvPr>
                <p14:cNvContentPartPr/>
                <p14:nvPr/>
              </p14:nvContentPartPr>
              <p14:xfrm>
                <a:off x="4193558" y="4070536"/>
                <a:ext cx="16200" cy="27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073F6C-884B-071B-EF02-0A8D725663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5918" y="4052896"/>
                  <a:ext cx="51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CAFF54-1DD8-399A-F674-94FC36E1CD37}"/>
                    </a:ext>
                  </a:extLst>
                </p14:cNvPr>
                <p14:cNvContentPartPr/>
                <p14:nvPr/>
              </p14:nvContentPartPr>
              <p14:xfrm>
                <a:off x="3069278" y="1038976"/>
                <a:ext cx="1231200" cy="63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CAFF54-1DD8-399A-F674-94FC36E1CD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1638" y="1021336"/>
                  <a:ext cx="12668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F8AAA1-160C-8C14-4A9C-244C9D77F699}"/>
                    </a:ext>
                  </a:extLst>
                </p14:cNvPr>
                <p14:cNvContentPartPr/>
                <p14:nvPr/>
              </p14:nvContentPartPr>
              <p14:xfrm>
                <a:off x="4588478" y="1796416"/>
                <a:ext cx="353160" cy="24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F8AAA1-160C-8C14-4A9C-244C9D77F6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0478" y="1778776"/>
                  <a:ext cx="388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99E7A6-A471-46BC-A9F7-D8DEEE9522C9}"/>
                    </a:ext>
                  </a:extLst>
                </p14:cNvPr>
                <p14:cNvContentPartPr/>
                <p14:nvPr/>
              </p14:nvContentPartPr>
              <p14:xfrm>
                <a:off x="4992038" y="1767256"/>
                <a:ext cx="173880" cy="31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99E7A6-A471-46BC-A9F7-D8DEEE9522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4398" y="1749616"/>
                  <a:ext cx="209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BC0087-6B2C-D755-5171-57520D98836F}"/>
                    </a:ext>
                  </a:extLst>
                </p14:cNvPr>
                <p14:cNvContentPartPr/>
                <p14:nvPr/>
              </p14:nvContentPartPr>
              <p14:xfrm>
                <a:off x="4370678" y="2248576"/>
                <a:ext cx="253080" cy="55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BC0087-6B2C-D755-5171-57520D9883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3038" y="2230936"/>
                  <a:ext cx="2887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6347C1-4D43-D63F-3DA8-F5D54BE86F5B}"/>
                    </a:ext>
                  </a:extLst>
                </p14:cNvPr>
                <p14:cNvContentPartPr/>
                <p14:nvPr/>
              </p14:nvContentPartPr>
              <p14:xfrm>
                <a:off x="4090238" y="3034816"/>
                <a:ext cx="210600" cy="24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6347C1-4D43-D63F-3DA8-F5D54BE86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2238" y="3016816"/>
                  <a:ext cx="246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70B6CC-00E6-769F-9987-B91FDC314170}"/>
                    </a:ext>
                  </a:extLst>
                </p14:cNvPr>
                <p14:cNvContentPartPr/>
                <p14:nvPr/>
              </p14:nvContentPartPr>
              <p14:xfrm>
                <a:off x="4394438" y="2972176"/>
                <a:ext cx="142200" cy="33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70B6CC-00E6-769F-9987-B91FDC3141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6438" y="2954536"/>
                  <a:ext cx="1778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C47AB3-167A-6657-082E-8FA9DBC256C5}"/>
                    </a:ext>
                  </a:extLst>
                </p14:cNvPr>
                <p14:cNvContentPartPr/>
                <p14:nvPr/>
              </p14:nvContentPartPr>
              <p14:xfrm>
                <a:off x="4596038" y="2230936"/>
                <a:ext cx="1133280" cy="57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C47AB3-167A-6657-082E-8FA9DBC256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8038" y="2213296"/>
                  <a:ext cx="11689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035010-A352-30A4-53CB-51E4D4D20684}"/>
                    </a:ext>
                  </a:extLst>
                </p14:cNvPr>
                <p14:cNvContentPartPr/>
                <p14:nvPr/>
              </p14:nvContentPartPr>
              <p14:xfrm>
                <a:off x="5847758" y="2968216"/>
                <a:ext cx="354960" cy="27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035010-A352-30A4-53CB-51E4D4D206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0118" y="2950216"/>
                  <a:ext cx="390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EBA0D8-597F-AD2A-BF87-FEA45312273B}"/>
                    </a:ext>
                  </a:extLst>
                </p14:cNvPr>
                <p14:cNvContentPartPr/>
                <p14:nvPr/>
              </p14:nvContentPartPr>
              <p14:xfrm>
                <a:off x="6344918" y="3046696"/>
                <a:ext cx="325440" cy="34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EBA0D8-597F-AD2A-BF87-FEA4531227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7278" y="3029056"/>
                  <a:ext cx="361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F06296-2882-FCE5-BEE5-035FCE2B08A1}"/>
                    </a:ext>
                  </a:extLst>
                </p14:cNvPr>
                <p14:cNvContentPartPr/>
                <p14:nvPr/>
              </p14:nvContentPartPr>
              <p14:xfrm>
                <a:off x="6696638" y="3602536"/>
                <a:ext cx="294840" cy="31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F06296-2882-FCE5-BEE5-035FCE2B08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8638" y="3584896"/>
                  <a:ext cx="330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C3C5A-D1D3-A586-285B-EEACD012376F}"/>
                    </a:ext>
                  </a:extLst>
                </p14:cNvPr>
                <p14:cNvContentPartPr/>
                <p14:nvPr/>
              </p14:nvContentPartPr>
              <p14:xfrm>
                <a:off x="7178318" y="4107976"/>
                <a:ext cx="163800" cy="34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C3C5A-D1D3-A586-285B-EEACD01237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0678" y="4089976"/>
                  <a:ext cx="199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28D36B-F450-57EB-EE08-83BA2E198274}"/>
                    </a:ext>
                  </a:extLst>
                </p14:cNvPr>
                <p14:cNvContentPartPr/>
                <p14:nvPr/>
              </p14:nvContentPartPr>
              <p14:xfrm>
                <a:off x="7521758" y="4132096"/>
                <a:ext cx="55080" cy="517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28D36B-F450-57EB-EE08-83BA2E1982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3758" y="4114096"/>
                  <a:ext cx="90720" cy="55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739F3B-0068-D8DA-BE5C-9B2438F9E9A2}"/>
              </a:ext>
            </a:extLst>
          </p:cNvPr>
          <p:cNvGrpSpPr/>
          <p:nvPr/>
        </p:nvGrpSpPr>
        <p:grpSpPr>
          <a:xfrm>
            <a:off x="4423958" y="342736"/>
            <a:ext cx="1022040" cy="791640"/>
            <a:chOff x="4423958" y="342736"/>
            <a:chExt cx="102204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7A6140-240B-52F4-296F-8A97E6932AEC}"/>
                    </a:ext>
                  </a:extLst>
                </p14:cNvPr>
                <p14:cNvContentPartPr/>
                <p14:nvPr/>
              </p14:nvContentPartPr>
              <p14:xfrm>
                <a:off x="4566518" y="372976"/>
                <a:ext cx="29520" cy="331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7A6140-240B-52F4-296F-8A97E6932A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8878" y="354976"/>
                  <a:ext cx="651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9E9692-4FCA-A486-731F-C720D0E45702}"/>
                    </a:ext>
                  </a:extLst>
                </p14:cNvPr>
                <p14:cNvContentPartPr/>
                <p14:nvPr/>
              </p14:nvContentPartPr>
              <p14:xfrm>
                <a:off x="4521518" y="377296"/>
                <a:ext cx="226800" cy="387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9E9692-4FCA-A486-731F-C720D0E457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3518" y="359656"/>
                  <a:ext cx="262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2EA6F8-3FFC-D3DC-E1F1-0B2AF954B72E}"/>
                    </a:ext>
                  </a:extLst>
                </p14:cNvPr>
                <p14:cNvContentPartPr/>
                <p14:nvPr/>
              </p14:nvContentPartPr>
              <p14:xfrm>
                <a:off x="4790438" y="419416"/>
                <a:ext cx="113040" cy="336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2EA6F8-3FFC-D3DC-E1F1-0B2AF954B7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2798" y="401416"/>
                  <a:ext cx="148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B404D8-9493-90FD-5EDA-809255B5C06E}"/>
                    </a:ext>
                  </a:extLst>
                </p14:cNvPr>
                <p14:cNvContentPartPr/>
                <p14:nvPr/>
              </p14:nvContentPartPr>
              <p14:xfrm>
                <a:off x="5029118" y="342736"/>
                <a:ext cx="270000" cy="403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B404D8-9493-90FD-5EDA-809255B5C0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1118" y="325096"/>
                  <a:ext cx="305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FB2549-6AFC-FBD0-A2D8-EAB9C9011ECC}"/>
                    </a:ext>
                  </a:extLst>
                </p14:cNvPr>
                <p14:cNvContentPartPr/>
                <p14:nvPr/>
              </p14:nvContentPartPr>
              <p14:xfrm>
                <a:off x="4539878" y="781216"/>
                <a:ext cx="585000" cy="147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FB2549-6AFC-FBD0-A2D8-EAB9C9011E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21878" y="763216"/>
                  <a:ext cx="620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F19586-2567-BDAC-5F93-4EC74AC51823}"/>
                    </a:ext>
                  </a:extLst>
                </p14:cNvPr>
                <p14:cNvContentPartPr/>
                <p14:nvPr/>
              </p14:nvContentPartPr>
              <p14:xfrm>
                <a:off x="4423958" y="998656"/>
                <a:ext cx="1022040" cy="135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F19586-2567-BDAC-5F93-4EC74AC518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6318" y="981016"/>
                  <a:ext cx="10576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A609BE-4499-8862-2DAC-4252758EB061}"/>
              </a:ext>
            </a:extLst>
          </p:cNvPr>
          <p:cNvGrpSpPr/>
          <p:nvPr/>
        </p:nvGrpSpPr>
        <p:grpSpPr>
          <a:xfrm>
            <a:off x="6575318" y="293776"/>
            <a:ext cx="1048680" cy="391320"/>
            <a:chOff x="6575318" y="293776"/>
            <a:chExt cx="10486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4DADC8-66C0-13BA-BD98-EB3BBC4A1DDD}"/>
                    </a:ext>
                  </a:extLst>
                </p14:cNvPr>
                <p14:cNvContentPartPr/>
                <p14:nvPr/>
              </p14:nvContentPartPr>
              <p14:xfrm>
                <a:off x="6575318" y="371176"/>
                <a:ext cx="171000" cy="26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4DADC8-66C0-13BA-BD98-EB3BBC4A1D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7678" y="353176"/>
                  <a:ext cx="206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FED707-13B2-BD48-8617-EB18F1F1BA69}"/>
                    </a:ext>
                  </a:extLst>
                </p14:cNvPr>
                <p14:cNvContentPartPr/>
                <p14:nvPr/>
              </p14:nvContentPartPr>
              <p14:xfrm>
                <a:off x="6865118" y="325096"/>
                <a:ext cx="156240" cy="265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FED707-13B2-BD48-8617-EB18F1F1BA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47118" y="307096"/>
                  <a:ext cx="191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ED0778-F42B-EBC8-36F3-78673AE8CCF9}"/>
                    </a:ext>
                  </a:extLst>
                </p14:cNvPr>
                <p14:cNvContentPartPr/>
                <p14:nvPr/>
              </p14:nvContentPartPr>
              <p14:xfrm>
                <a:off x="7053398" y="334096"/>
                <a:ext cx="121320" cy="264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ED0778-F42B-EBC8-36F3-78673AE8CC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5758" y="316456"/>
                  <a:ext cx="156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B09B01-075F-315D-5730-03D6A70B80AF}"/>
                    </a:ext>
                  </a:extLst>
                </p14:cNvPr>
                <p14:cNvContentPartPr/>
                <p14:nvPr/>
              </p14:nvContentPartPr>
              <p14:xfrm>
                <a:off x="7146278" y="293776"/>
                <a:ext cx="178560" cy="335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B09B01-075F-315D-5730-03D6A70B80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28638" y="276136"/>
                  <a:ext cx="214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061C01-CE83-10E7-E924-E775958ED2B8}"/>
                    </a:ext>
                  </a:extLst>
                </p14:cNvPr>
                <p14:cNvContentPartPr/>
                <p14:nvPr/>
              </p14:nvContentPartPr>
              <p14:xfrm>
                <a:off x="7081478" y="433096"/>
                <a:ext cx="214920" cy="87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061C01-CE83-10E7-E924-E775958ED2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3838" y="415096"/>
                  <a:ext cx="250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6F70DD-EDF3-420A-9957-297098CCBFF2}"/>
                    </a:ext>
                  </a:extLst>
                </p14:cNvPr>
                <p14:cNvContentPartPr/>
                <p14:nvPr/>
              </p14:nvContentPartPr>
              <p14:xfrm>
                <a:off x="7542998" y="630736"/>
                <a:ext cx="45000" cy="1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6F70DD-EDF3-420A-9957-297098CCBF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998" y="612736"/>
                  <a:ext cx="80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8F12CF-8006-6E3B-6333-E393ECDE55F8}"/>
                    </a:ext>
                  </a:extLst>
                </p14:cNvPr>
                <p14:cNvContentPartPr/>
                <p14:nvPr/>
              </p14:nvContentPartPr>
              <p14:xfrm>
                <a:off x="7556678" y="647656"/>
                <a:ext cx="67320" cy="3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8F12CF-8006-6E3B-6333-E393ECDE55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38678" y="630016"/>
                  <a:ext cx="10296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7EF038-9C88-B6D3-EF17-E1DDC3FA3B96}"/>
              </a:ext>
            </a:extLst>
          </p:cNvPr>
          <p:cNvGrpSpPr/>
          <p:nvPr/>
        </p:nvGrpSpPr>
        <p:grpSpPr>
          <a:xfrm>
            <a:off x="6329798" y="1191976"/>
            <a:ext cx="2926800" cy="434160"/>
            <a:chOff x="6329798" y="1191976"/>
            <a:chExt cx="292680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175F46-0D06-4198-BC99-2792753EAF02}"/>
                    </a:ext>
                  </a:extLst>
                </p14:cNvPr>
                <p14:cNvContentPartPr/>
                <p14:nvPr/>
              </p14:nvContentPartPr>
              <p14:xfrm>
                <a:off x="7370558" y="1191976"/>
                <a:ext cx="70920" cy="28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175F46-0D06-4198-BC99-2792753EAF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52558" y="1174336"/>
                  <a:ext cx="106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0383CF-2265-950D-4C49-44CC1BF92031}"/>
                    </a:ext>
                  </a:extLst>
                </p14:cNvPr>
                <p14:cNvContentPartPr/>
                <p14:nvPr/>
              </p14:nvContentPartPr>
              <p14:xfrm>
                <a:off x="7402598" y="1210696"/>
                <a:ext cx="174240" cy="303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0383CF-2265-950D-4C49-44CC1BF920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84958" y="1193056"/>
                  <a:ext cx="209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F8EF39-485D-46A1-5A42-F5BDF15469CE}"/>
                    </a:ext>
                  </a:extLst>
                </p14:cNvPr>
                <p14:cNvContentPartPr/>
                <p14:nvPr/>
              </p14:nvContentPartPr>
              <p14:xfrm>
                <a:off x="7360118" y="1343176"/>
                <a:ext cx="164880" cy="74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F8EF39-485D-46A1-5A42-F5BDF15469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42118" y="1325536"/>
                  <a:ext cx="200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53DDA3-13F1-B095-1CED-F82D77DECAD8}"/>
                    </a:ext>
                  </a:extLst>
                </p14:cNvPr>
                <p14:cNvContentPartPr/>
                <p14:nvPr/>
              </p14:nvContentPartPr>
              <p14:xfrm>
                <a:off x="7694198" y="1330936"/>
                <a:ext cx="106920" cy="146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53DDA3-13F1-B095-1CED-F82D77DECA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76198" y="1312936"/>
                  <a:ext cx="142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B52F40-FB73-4F08-5896-B411432B0B0E}"/>
                    </a:ext>
                  </a:extLst>
                </p14:cNvPr>
                <p14:cNvContentPartPr/>
                <p14:nvPr/>
              </p14:nvContentPartPr>
              <p14:xfrm>
                <a:off x="7911638" y="1351456"/>
                <a:ext cx="245880" cy="11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B52F40-FB73-4F08-5896-B411432B0B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93638" y="1333456"/>
                  <a:ext cx="281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00AE5F-6E26-C53E-C7A4-D55AA855EA33}"/>
                    </a:ext>
                  </a:extLst>
                </p14:cNvPr>
                <p14:cNvContentPartPr/>
                <p14:nvPr/>
              </p14:nvContentPartPr>
              <p14:xfrm>
                <a:off x="8241758" y="1337056"/>
                <a:ext cx="41760" cy="15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00AE5F-6E26-C53E-C7A4-D55AA855EA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3758" y="1319416"/>
                  <a:ext cx="77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5F9FB7-CBC6-9D70-323B-EA191C8EF619}"/>
                    </a:ext>
                  </a:extLst>
                </p14:cNvPr>
                <p14:cNvContentPartPr/>
                <p14:nvPr/>
              </p14:nvContentPartPr>
              <p14:xfrm>
                <a:off x="8495198" y="1213936"/>
                <a:ext cx="11160" cy="268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5F9FB7-CBC6-9D70-323B-EA191C8EF6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7558" y="1196296"/>
                  <a:ext cx="46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FD7552-0F1E-7794-0F33-A89BBA1CD31E}"/>
                    </a:ext>
                  </a:extLst>
                </p14:cNvPr>
                <p14:cNvContentPartPr/>
                <p14:nvPr/>
              </p14:nvContentPartPr>
              <p14:xfrm>
                <a:off x="8440118" y="1312936"/>
                <a:ext cx="511920" cy="143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FD7552-0F1E-7794-0F33-A89BBA1CD3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2478" y="1294936"/>
                  <a:ext cx="547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C475B9-576C-D053-4CA8-6D5E5D70E451}"/>
                    </a:ext>
                  </a:extLst>
                </p14:cNvPr>
                <p14:cNvContentPartPr/>
                <p14:nvPr/>
              </p14:nvContentPartPr>
              <p14:xfrm>
                <a:off x="6329798" y="1317976"/>
                <a:ext cx="147600" cy="30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C475B9-576C-D053-4CA8-6D5E5D70E4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12158" y="1299976"/>
                  <a:ext cx="183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699DC0-2AA4-456C-EE60-C896548DFF27}"/>
                    </a:ext>
                  </a:extLst>
                </p14:cNvPr>
                <p14:cNvContentPartPr/>
                <p14:nvPr/>
              </p14:nvContentPartPr>
              <p14:xfrm>
                <a:off x="6541118" y="1472056"/>
                <a:ext cx="89280" cy="88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699DC0-2AA4-456C-EE60-C896548DFF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3478" y="1454056"/>
                  <a:ext cx="124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949CDF-069F-1923-E1CD-493994710E1F}"/>
                    </a:ext>
                  </a:extLst>
                </p14:cNvPr>
                <p14:cNvContentPartPr/>
                <p14:nvPr/>
              </p14:nvContentPartPr>
              <p14:xfrm>
                <a:off x="6668918" y="1433896"/>
                <a:ext cx="166680" cy="109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949CDF-069F-1923-E1CD-493994710E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1278" y="1415896"/>
                  <a:ext cx="202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F5CE12F-55FB-58EF-F635-E70D26AB17D7}"/>
                    </a:ext>
                  </a:extLst>
                </p14:cNvPr>
                <p14:cNvContentPartPr/>
                <p14:nvPr/>
              </p14:nvContentPartPr>
              <p14:xfrm>
                <a:off x="6845678" y="1413016"/>
                <a:ext cx="173880" cy="100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F5CE12F-55FB-58EF-F635-E70D26AB17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7678" y="1395016"/>
                  <a:ext cx="209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33C56E-3903-0241-77E5-13382A0B1419}"/>
                    </a:ext>
                  </a:extLst>
                </p14:cNvPr>
                <p14:cNvContentPartPr/>
                <p14:nvPr/>
              </p14:nvContentPartPr>
              <p14:xfrm>
                <a:off x="7063478" y="1419496"/>
                <a:ext cx="42120" cy="8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33C56E-3903-0241-77E5-13382A0B14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45478" y="1401856"/>
                  <a:ext cx="77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7911D8-63C0-1D4D-6251-F303B3A41703}"/>
                    </a:ext>
                  </a:extLst>
                </p14:cNvPr>
                <p14:cNvContentPartPr/>
                <p14:nvPr/>
              </p14:nvContentPartPr>
              <p14:xfrm>
                <a:off x="7121798" y="1360816"/>
                <a:ext cx="112320" cy="124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7911D8-63C0-1D4D-6251-F303B3A417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3798" y="1342816"/>
                  <a:ext cx="147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FD977F-8812-FC8F-2A13-DD3B349B5403}"/>
                    </a:ext>
                  </a:extLst>
                </p14:cNvPr>
                <p14:cNvContentPartPr/>
                <p14:nvPr/>
              </p14:nvContentPartPr>
              <p14:xfrm>
                <a:off x="9180638" y="1467376"/>
                <a:ext cx="5256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FD977F-8812-FC8F-2A13-DD3B349B54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2638" y="1449376"/>
                  <a:ext cx="88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BB3C66-2AD4-044D-6B89-7DFE9BAB8BB0}"/>
                    </a:ext>
                  </a:extLst>
                </p14:cNvPr>
                <p14:cNvContentPartPr/>
                <p14:nvPr/>
              </p14:nvContentPartPr>
              <p14:xfrm>
                <a:off x="9148598" y="1560256"/>
                <a:ext cx="108000" cy="9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BB3C66-2AD4-044D-6B89-7DFE9BAB8B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0598" y="1542616"/>
                  <a:ext cx="1436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CE0858-3793-932C-1C3C-B992F26A0FAD}"/>
              </a:ext>
            </a:extLst>
          </p:cNvPr>
          <p:cNvGrpSpPr/>
          <p:nvPr/>
        </p:nvGrpSpPr>
        <p:grpSpPr>
          <a:xfrm>
            <a:off x="1110878" y="772576"/>
            <a:ext cx="763200" cy="407880"/>
            <a:chOff x="1110878" y="772576"/>
            <a:chExt cx="76320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7085C5-9FA1-0796-F95C-2C07C6EE0E4D}"/>
                    </a:ext>
                  </a:extLst>
                </p14:cNvPr>
                <p14:cNvContentPartPr/>
                <p14:nvPr/>
              </p14:nvContentPartPr>
              <p14:xfrm>
                <a:off x="1167038" y="902176"/>
                <a:ext cx="32400" cy="27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7085C5-9FA1-0796-F95C-2C07C6EE0E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038" y="884176"/>
                  <a:ext cx="68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FDB83B-A179-F256-4595-3C0B987F0CE1}"/>
                    </a:ext>
                  </a:extLst>
                </p14:cNvPr>
                <p14:cNvContentPartPr/>
                <p14:nvPr/>
              </p14:nvContentPartPr>
              <p14:xfrm>
                <a:off x="1110878" y="830176"/>
                <a:ext cx="206640" cy="26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FDB83B-A179-F256-4595-3C0B987F0C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3238" y="812176"/>
                  <a:ext cx="242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F55E21-C75E-4A45-904F-52FFDA2F45E8}"/>
                    </a:ext>
                  </a:extLst>
                </p14:cNvPr>
                <p14:cNvContentPartPr/>
                <p14:nvPr/>
              </p14:nvContentPartPr>
              <p14:xfrm>
                <a:off x="1316078" y="961936"/>
                <a:ext cx="115200" cy="101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F55E21-C75E-4A45-904F-52FFDA2F45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98438" y="943936"/>
                  <a:ext cx="150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B62509-AA2E-9E79-3B27-CBFADE181B91}"/>
                    </a:ext>
                  </a:extLst>
                </p14:cNvPr>
                <p14:cNvContentPartPr/>
                <p14:nvPr/>
              </p14:nvContentPartPr>
              <p14:xfrm>
                <a:off x="1446758" y="948256"/>
                <a:ext cx="110880" cy="85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B62509-AA2E-9E79-3B27-CBFADE181B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28758" y="930256"/>
                  <a:ext cx="146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A4BA59-6A33-A0E3-C30D-DF687395CC3A}"/>
                    </a:ext>
                  </a:extLst>
                </p14:cNvPr>
                <p14:cNvContentPartPr/>
                <p14:nvPr/>
              </p14:nvContentPartPr>
              <p14:xfrm>
                <a:off x="1632878" y="772576"/>
                <a:ext cx="241200" cy="239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A4BA59-6A33-A0E3-C30D-DF687395CC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4878" y="754936"/>
                  <a:ext cx="27684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A1A61B-3A93-63C5-9833-49CD63038574}"/>
              </a:ext>
            </a:extLst>
          </p:cNvPr>
          <p:cNvGrpSpPr/>
          <p:nvPr/>
        </p:nvGrpSpPr>
        <p:grpSpPr>
          <a:xfrm>
            <a:off x="908558" y="1962376"/>
            <a:ext cx="1978200" cy="2572200"/>
            <a:chOff x="908558" y="1962376"/>
            <a:chExt cx="1978200" cy="257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134C69-8636-32C0-7AA7-98AE3D510533}"/>
                    </a:ext>
                  </a:extLst>
                </p14:cNvPr>
                <p14:cNvContentPartPr/>
                <p14:nvPr/>
              </p14:nvContentPartPr>
              <p14:xfrm>
                <a:off x="1573838" y="1962376"/>
                <a:ext cx="232560" cy="38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134C69-8636-32C0-7AA7-98AE3D5105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56198" y="1944376"/>
                  <a:ext cx="268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808003-B04A-7D74-A519-DD57233F39BC}"/>
                    </a:ext>
                  </a:extLst>
                </p14:cNvPr>
                <p14:cNvContentPartPr/>
                <p14:nvPr/>
              </p14:nvContentPartPr>
              <p14:xfrm>
                <a:off x="1899278" y="2512096"/>
                <a:ext cx="531360" cy="36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808003-B04A-7D74-A519-DD57233F39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81638" y="2494456"/>
                  <a:ext cx="567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22783B-2463-D94F-E0BD-4A481BE9DF5A}"/>
                    </a:ext>
                  </a:extLst>
                </p14:cNvPr>
                <p14:cNvContentPartPr/>
                <p14:nvPr/>
              </p14:nvContentPartPr>
              <p14:xfrm>
                <a:off x="2615318" y="2988736"/>
                <a:ext cx="271440" cy="40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22783B-2463-D94F-E0BD-4A481BE9DF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97318" y="2970736"/>
                  <a:ext cx="3070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C0F516-6D98-C60C-AB9B-B6AF49EC9DDB}"/>
                    </a:ext>
                  </a:extLst>
                </p14:cNvPr>
                <p14:cNvContentPartPr/>
                <p14:nvPr/>
              </p14:nvContentPartPr>
              <p14:xfrm>
                <a:off x="1382318" y="2467456"/>
                <a:ext cx="193680" cy="44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C0F516-6D98-C60C-AB9B-B6AF49EC9D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64678" y="2449456"/>
                  <a:ext cx="2293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F8362-502F-D3D1-4E1E-FEB25790435B}"/>
                    </a:ext>
                  </a:extLst>
                </p14:cNvPr>
                <p14:cNvContentPartPr/>
                <p14:nvPr/>
              </p14:nvContentPartPr>
              <p14:xfrm>
                <a:off x="908558" y="3177016"/>
                <a:ext cx="302760" cy="425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F8362-502F-D3D1-4E1E-FEB2579043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918" y="3159016"/>
                  <a:ext cx="338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2A222D-9AEF-F2A5-8EAB-6E5B3F4CE8B0}"/>
                    </a:ext>
                  </a:extLst>
                </p14:cNvPr>
                <p14:cNvContentPartPr/>
                <p14:nvPr/>
              </p14:nvContentPartPr>
              <p14:xfrm>
                <a:off x="1340558" y="3762736"/>
                <a:ext cx="448560" cy="34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2A222D-9AEF-F2A5-8EAB-6E5B3F4CE8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22918" y="3745096"/>
                  <a:ext cx="484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67E0EB-F0BF-93F3-9592-2C320FC74A96}"/>
                    </a:ext>
                  </a:extLst>
                </p14:cNvPr>
                <p14:cNvContentPartPr/>
                <p14:nvPr/>
              </p14:nvContentPartPr>
              <p14:xfrm>
                <a:off x="2011958" y="4170976"/>
                <a:ext cx="317880" cy="36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67E0EB-F0BF-93F3-9592-2C320FC74A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4318" y="4152976"/>
                  <a:ext cx="3535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813AF1-31B4-F352-7917-7116C6D00721}"/>
              </a:ext>
            </a:extLst>
          </p:cNvPr>
          <p:cNvGrpSpPr/>
          <p:nvPr/>
        </p:nvGrpSpPr>
        <p:grpSpPr>
          <a:xfrm>
            <a:off x="4099598" y="4509016"/>
            <a:ext cx="195840" cy="464760"/>
            <a:chOff x="4099598" y="4509016"/>
            <a:chExt cx="19584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223A59-0B6B-507B-7F18-181FEAB91474}"/>
                    </a:ext>
                  </a:extLst>
                </p14:cNvPr>
                <p14:cNvContentPartPr/>
                <p14:nvPr/>
              </p14:nvContentPartPr>
              <p14:xfrm>
                <a:off x="4099598" y="4509016"/>
                <a:ext cx="195840" cy="11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223A59-0B6B-507B-7F18-181FEAB914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1958" y="4491376"/>
                  <a:ext cx="23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1FEE01-1666-41FC-F64A-DCBFEA983926}"/>
                    </a:ext>
                  </a:extLst>
                </p14:cNvPr>
                <p14:cNvContentPartPr/>
                <p14:nvPr/>
              </p14:nvContentPartPr>
              <p14:xfrm>
                <a:off x="4128398" y="4679296"/>
                <a:ext cx="19800" cy="294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1FEE01-1666-41FC-F64A-DCBFEA9839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0398" y="4661656"/>
                  <a:ext cx="5544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D7D1B33-4F92-1326-2E20-FD7C5D072D2D}"/>
              </a:ext>
            </a:extLst>
          </p:cNvPr>
          <p:cNvGrpSpPr/>
          <p:nvPr/>
        </p:nvGrpSpPr>
        <p:grpSpPr>
          <a:xfrm>
            <a:off x="8426078" y="2441896"/>
            <a:ext cx="803520" cy="450000"/>
            <a:chOff x="8426078" y="2441896"/>
            <a:chExt cx="80352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DAFDEE-00B4-A6CD-13F6-C852D28904A1}"/>
                    </a:ext>
                  </a:extLst>
                </p14:cNvPr>
                <p14:cNvContentPartPr/>
                <p14:nvPr/>
              </p14:nvContentPartPr>
              <p14:xfrm>
                <a:off x="8426078" y="2441896"/>
                <a:ext cx="39600" cy="304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DAFDEE-00B4-A6CD-13F6-C852D28904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08078" y="2423896"/>
                  <a:ext cx="75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EA1C8B-E961-617E-A7FB-BA48627F61A2}"/>
                    </a:ext>
                  </a:extLst>
                </p14:cNvPr>
                <p14:cNvContentPartPr/>
                <p14:nvPr/>
              </p14:nvContentPartPr>
              <p14:xfrm>
                <a:off x="8520398" y="2610736"/>
                <a:ext cx="134280" cy="187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EA1C8B-E961-617E-A7FB-BA48627F61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02758" y="2592736"/>
                  <a:ext cx="169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989EDFD-E91C-FA2A-BD6F-FEA7FDD489E5}"/>
                    </a:ext>
                  </a:extLst>
                </p14:cNvPr>
                <p14:cNvContentPartPr/>
                <p14:nvPr/>
              </p14:nvContentPartPr>
              <p14:xfrm>
                <a:off x="8675198" y="2485096"/>
                <a:ext cx="189360" cy="406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989EDFD-E91C-FA2A-BD6F-FEA7FDD48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57198" y="2467456"/>
                  <a:ext cx="225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CC05332-9043-A396-BA42-BA5EFFFBEC59}"/>
                    </a:ext>
                  </a:extLst>
                </p14:cNvPr>
                <p14:cNvContentPartPr/>
                <p14:nvPr/>
              </p14:nvContentPartPr>
              <p14:xfrm>
                <a:off x="8991998" y="2571856"/>
                <a:ext cx="237600" cy="288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CC05332-9043-A396-BA42-BA5EFFFBEC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74358" y="2553856"/>
                  <a:ext cx="27324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2085CF9-87E9-ACE6-F161-F0F42B1AB52A}"/>
              </a:ext>
            </a:extLst>
          </p:cNvPr>
          <p:cNvGrpSpPr/>
          <p:nvPr/>
        </p:nvGrpSpPr>
        <p:grpSpPr>
          <a:xfrm>
            <a:off x="8725598" y="3130576"/>
            <a:ext cx="1211760" cy="402840"/>
            <a:chOff x="8725598" y="3130576"/>
            <a:chExt cx="12117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125FE4-62F6-67B5-BE73-201CF5B23929}"/>
                    </a:ext>
                  </a:extLst>
                </p14:cNvPr>
                <p14:cNvContentPartPr/>
                <p14:nvPr/>
              </p14:nvContentPartPr>
              <p14:xfrm>
                <a:off x="8725598" y="3301576"/>
                <a:ext cx="47520" cy="128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125FE4-62F6-67B5-BE73-201CF5B23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7958" y="3283936"/>
                  <a:ext cx="83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B79A07-C65D-1FA5-FF1A-FF9580F0A43C}"/>
                    </a:ext>
                  </a:extLst>
                </p14:cNvPr>
                <p14:cNvContentPartPr/>
                <p14:nvPr/>
              </p14:nvContentPartPr>
              <p14:xfrm>
                <a:off x="8921078" y="3207256"/>
                <a:ext cx="41760" cy="231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B79A07-C65D-1FA5-FF1A-FF9580F0A4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03078" y="3189616"/>
                  <a:ext cx="77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E4A5EF-AA7A-1224-8300-C629FB46DD4A}"/>
                    </a:ext>
                  </a:extLst>
                </p14:cNvPr>
                <p14:cNvContentPartPr/>
                <p14:nvPr/>
              </p14:nvContentPartPr>
              <p14:xfrm>
                <a:off x="9009638" y="3322816"/>
                <a:ext cx="114840" cy="210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E4A5EF-AA7A-1224-8300-C629FB46DD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91638" y="3304816"/>
                  <a:ext cx="150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B6800E-B303-6D67-8F12-B26D98725A93}"/>
                    </a:ext>
                  </a:extLst>
                </p14:cNvPr>
                <p14:cNvContentPartPr/>
                <p14:nvPr/>
              </p14:nvContentPartPr>
              <p14:xfrm>
                <a:off x="9252278" y="3210856"/>
                <a:ext cx="132480" cy="303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B6800E-B303-6D67-8F12-B26D98725A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34638" y="3192856"/>
                  <a:ext cx="168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46F451-8E58-1FFE-6D70-FEDF0D1AF98D}"/>
                    </a:ext>
                  </a:extLst>
                </p14:cNvPr>
                <p14:cNvContentPartPr/>
                <p14:nvPr/>
              </p14:nvContentPartPr>
              <p14:xfrm>
                <a:off x="9548558" y="3130576"/>
                <a:ext cx="42840" cy="39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46F451-8E58-1FFE-6D70-FEDF0D1AF9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30558" y="3112936"/>
                  <a:ext cx="784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21164B6-4FED-A16D-2B19-1B5BF203C553}"/>
                    </a:ext>
                  </a:extLst>
                </p14:cNvPr>
                <p14:cNvContentPartPr/>
                <p14:nvPr/>
              </p14:nvContentPartPr>
              <p14:xfrm>
                <a:off x="9557198" y="3287896"/>
                <a:ext cx="380160" cy="49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21164B6-4FED-A16D-2B19-1B5BF203C5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39198" y="3269896"/>
                  <a:ext cx="4158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838A237-3F99-4A7B-7891-89DA4F7D13AE}"/>
              </a:ext>
            </a:extLst>
          </p:cNvPr>
          <p:cNvGrpSpPr/>
          <p:nvPr/>
        </p:nvGrpSpPr>
        <p:grpSpPr>
          <a:xfrm>
            <a:off x="8868878" y="3739336"/>
            <a:ext cx="1261080" cy="541800"/>
            <a:chOff x="8868878" y="3739336"/>
            <a:chExt cx="12610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8AC9EB6-D8D9-0A02-87A8-717992346A03}"/>
                    </a:ext>
                  </a:extLst>
                </p14:cNvPr>
                <p14:cNvContentPartPr/>
                <p14:nvPr/>
              </p14:nvContentPartPr>
              <p14:xfrm>
                <a:off x="8905598" y="4021216"/>
                <a:ext cx="34920" cy="25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8AC9EB6-D8D9-0A02-87A8-717992346A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87598" y="4003216"/>
                  <a:ext cx="70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AEA234-5E55-1DBC-6AB3-2B6E95A1A5FA}"/>
                    </a:ext>
                  </a:extLst>
                </p14:cNvPr>
                <p14:cNvContentPartPr/>
                <p14:nvPr/>
              </p14:nvContentPartPr>
              <p14:xfrm>
                <a:off x="8868878" y="3905296"/>
                <a:ext cx="98280" cy="149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AEA234-5E55-1DBC-6AB3-2B6E95A1A5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51238" y="3887296"/>
                  <a:ext cx="133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44C4EC8-34A6-DB0A-4F67-A5E2EACF32FC}"/>
                    </a:ext>
                  </a:extLst>
                </p14:cNvPr>
                <p14:cNvContentPartPr/>
                <p14:nvPr/>
              </p14:nvContentPartPr>
              <p14:xfrm>
                <a:off x="9021158" y="3961456"/>
                <a:ext cx="187560" cy="11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44C4EC8-34A6-DB0A-4F67-A5E2EACF32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03518" y="3943816"/>
                  <a:ext cx="223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280253-38AD-46E8-9581-F3078D40BB6F}"/>
                    </a:ext>
                  </a:extLst>
                </p14:cNvPr>
                <p14:cNvContentPartPr/>
                <p14:nvPr/>
              </p14:nvContentPartPr>
              <p14:xfrm>
                <a:off x="9297998" y="3942376"/>
                <a:ext cx="259200" cy="13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280253-38AD-46E8-9581-F3078D40BB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80358" y="3924736"/>
                  <a:ext cx="29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F164D5-505E-452D-E815-C4678F855C19}"/>
                    </a:ext>
                  </a:extLst>
                </p14:cNvPr>
                <p14:cNvContentPartPr/>
                <p14:nvPr/>
              </p14:nvContentPartPr>
              <p14:xfrm>
                <a:off x="9641078" y="3739336"/>
                <a:ext cx="322920" cy="343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F164D5-505E-452D-E815-C4678F855C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23078" y="3721696"/>
                  <a:ext cx="358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1481BA-B4CF-D171-11F0-473B12C6E092}"/>
                    </a:ext>
                  </a:extLst>
                </p14:cNvPr>
                <p14:cNvContentPartPr/>
                <p14:nvPr/>
              </p14:nvContentPartPr>
              <p14:xfrm>
                <a:off x="9885518" y="3965056"/>
                <a:ext cx="244440" cy="1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1481BA-B4CF-D171-11F0-473B12C6E0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67518" y="3947056"/>
                  <a:ext cx="28008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86B7604-AE43-3D79-84C2-693B4D5EB190}"/>
                  </a:ext>
                </a:extLst>
              </p14:cNvPr>
              <p14:cNvContentPartPr/>
              <p14:nvPr/>
            </p14:nvContentPartPr>
            <p14:xfrm>
              <a:off x="10416158" y="3946336"/>
              <a:ext cx="231120" cy="242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86B7604-AE43-3D79-84C2-693B4D5EB19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98158" y="3928336"/>
                <a:ext cx="26676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0E76DF0-570C-2E99-50DE-EDC2256625DF}"/>
              </a:ext>
            </a:extLst>
          </p:cNvPr>
          <p:cNvGrpSpPr/>
          <p:nvPr/>
        </p:nvGrpSpPr>
        <p:grpSpPr>
          <a:xfrm>
            <a:off x="3484718" y="4892776"/>
            <a:ext cx="556200" cy="578520"/>
            <a:chOff x="3484718" y="4892776"/>
            <a:chExt cx="55620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90C395A-6FC7-E314-2B03-81E3764B0076}"/>
                    </a:ext>
                  </a:extLst>
                </p14:cNvPr>
                <p14:cNvContentPartPr/>
                <p14:nvPr/>
              </p14:nvContentPartPr>
              <p14:xfrm>
                <a:off x="3735278" y="4892776"/>
                <a:ext cx="135720" cy="280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90C395A-6FC7-E314-2B03-81E3764B00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17278" y="4875136"/>
                  <a:ext cx="171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D537E1-368A-3E1A-4C51-8C747E8F7511}"/>
                    </a:ext>
                  </a:extLst>
                </p14:cNvPr>
                <p14:cNvContentPartPr/>
                <p14:nvPr/>
              </p14:nvContentPartPr>
              <p14:xfrm>
                <a:off x="3751118" y="4966216"/>
                <a:ext cx="289800" cy="99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D537E1-368A-3E1A-4C51-8C747E8F75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33478" y="4948216"/>
                  <a:ext cx="325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6B2C6F-86EC-109B-C346-B7FEF4B20D89}"/>
                    </a:ext>
                  </a:extLst>
                </p14:cNvPr>
                <p14:cNvContentPartPr/>
                <p14:nvPr/>
              </p14:nvContentPartPr>
              <p14:xfrm>
                <a:off x="3515318" y="5285536"/>
                <a:ext cx="100080" cy="137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6B2C6F-86EC-109B-C346-B7FEF4B20D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7318" y="5267536"/>
                  <a:ext cx="135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E9F4071-3FC3-639E-1940-D6F553FC4868}"/>
                    </a:ext>
                  </a:extLst>
                </p14:cNvPr>
                <p14:cNvContentPartPr/>
                <p14:nvPr/>
              </p14:nvContentPartPr>
              <p14:xfrm>
                <a:off x="3484718" y="5332696"/>
                <a:ext cx="217440" cy="138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E9F4071-3FC3-639E-1940-D6F553FC48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67078" y="5314696"/>
                  <a:ext cx="2530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0359B4-1D92-7CBD-9AD1-E70E4C228170}"/>
              </a:ext>
            </a:extLst>
          </p:cNvPr>
          <p:cNvGrpSpPr/>
          <p:nvPr/>
        </p:nvGrpSpPr>
        <p:grpSpPr>
          <a:xfrm>
            <a:off x="782918" y="1096936"/>
            <a:ext cx="1047600" cy="1890360"/>
            <a:chOff x="782918" y="1096936"/>
            <a:chExt cx="1047600" cy="18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97CE59-E96D-2DCE-F227-00F26F7B94B9}"/>
                    </a:ext>
                  </a:extLst>
                </p14:cNvPr>
                <p14:cNvContentPartPr/>
                <p14:nvPr/>
              </p14:nvContentPartPr>
              <p14:xfrm>
                <a:off x="1813598" y="1222576"/>
                <a:ext cx="12240" cy="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97CE59-E96D-2DCE-F227-00F26F7B94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95598" y="1204576"/>
                  <a:ext cx="47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63A0C31-3D68-B411-4337-5AFE4958DFE2}"/>
                    </a:ext>
                  </a:extLst>
                </p14:cNvPr>
                <p14:cNvContentPartPr/>
                <p14:nvPr/>
              </p14:nvContentPartPr>
              <p14:xfrm>
                <a:off x="1669958" y="1407616"/>
                <a:ext cx="2088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63A0C31-3D68-B411-4337-5AFE4958DF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52318" y="1389616"/>
                  <a:ext cx="56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D9750A-1D4A-C743-764A-515DCD1C4201}"/>
                    </a:ext>
                  </a:extLst>
                </p14:cNvPr>
                <p14:cNvContentPartPr/>
                <p14:nvPr/>
              </p14:nvContentPartPr>
              <p14:xfrm>
                <a:off x="1377998" y="1545496"/>
                <a:ext cx="225000" cy="274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D9750A-1D4A-C743-764A-515DCD1C42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59998" y="1527856"/>
                  <a:ext cx="260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9FB842-B2E4-FC9D-4ABD-49AD9376CFE7}"/>
                    </a:ext>
                  </a:extLst>
                </p14:cNvPr>
                <p14:cNvContentPartPr/>
                <p14:nvPr/>
              </p14:nvContentPartPr>
              <p14:xfrm>
                <a:off x="1253438" y="1928896"/>
                <a:ext cx="74160" cy="180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9FB842-B2E4-FC9D-4ABD-49AD9376CF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35798" y="1911256"/>
                  <a:ext cx="109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E9D9B6-167A-2A7A-0A2F-1EB8AC9DC7E8}"/>
                    </a:ext>
                  </a:extLst>
                </p14:cNvPr>
                <p14:cNvContentPartPr/>
                <p14:nvPr/>
              </p14:nvContentPartPr>
              <p14:xfrm>
                <a:off x="1136078" y="2234896"/>
                <a:ext cx="36360" cy="105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E9D9B6-167A-2A7A-0A2F-1EB8AC9DC7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8078" y="2217256"/>
                  <a:ext cx="72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981CAD-2945-CCF9-666D-3CEB7E10F991}"/>
                    </a:ext>
                  </a:extLst>
                </p14:cNvPr>
                <p14:cNvContentPartPr/>
                <p14:nvPr/>
              </p14:nvContentPartPr>
              <p14:xfrm>
                <a:off x="835478" y="1096936"/>
                <a:ext cx="82800" cy="20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981CAD-2945-CCF9-666D-3CEB7E10F9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7478" y="1079296"/>
                  <a:ext cx="118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D0013A-F288-A6B8-C6C9-B5DF4705D713}"/>
                    </a:ext>
                  </a:extLst>
                </p14:cNvPr>
                <p14:cNvContentPartPr/>
                <p14:nvPr/>
              </p14:nvContentPartPr>
              <p14:xfrm>
                <a:off x="782918" y="1190536"/>
                <a:ext cx="185040" cy="118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D0013A-F288-A6B8-C6C9-B5DF4705D7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5278" y="1172896"/>
                  <a:ext cx="220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97B7D34-A678-6CB8-0ADB-2E6423FD2BC7}"/>
                    </a:ext>
                  </a:extLst>
                </p14:cNvPr>
                <p14:cNvContentPartPr/>
                <p14:nvPr/>
              </p14:nvContentPartPr>
              <p14:xfrm>
                <a:off x="1804238" y="1211056"/>
                <a:ext cx="26280" cy="50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97B7D34-A678-6CB8-0ADB-2E6423FD2B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86238" y="1193416"/>
                  <a:ext cx="61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B8FF75F-267A-5058-E43B-FCE23E1B49DF}"/>
                    </a:ext>
                  </a:extLst>
                </p14:cNvPr>
                <p14:cNvContentPartPr/>
                <p14:nvPr/>
              </p14:nvContentPartPr>
              <p14:xfrm>
                <a:off x="1668878" y="1289896"/>
                <a:ext cx="115560" cy="218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B8FF75F-267A-5058-E43B-FCE23E1B49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1238" y="1272256"/>
                  <a:ext cx="151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3BC825-5FF0-8889-CEDD-8CF586B9664C}"/>
                    </a:ext>
                  </a:extLst>
                </p14:cNvPr>
                <p14:cNvContentPartPr/>
                <p14:nvPr/>
              </p14:nvContentPartPr>
              <p14:xfrm>
                <a:off x="1532438" y="1549096"/>
                <a:ext cx="100080" cy="135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3BC825-5FF0-8889-CEDD-8CF586B9664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14798" y="1531096"/>
                  <a:ext cx="135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2FA2367-1BA0-483B-D2B4-6D66852C9A9F}"/>
                    </a:ext>
                  </a:extLst>
                </p14:cNvPr>
                <p14:cNvContentPartPr/>
                <p14:nvPr/>
              </p14:nvContentPartPr>
              <p14:xfrm>
                <a:off x="1363598" y="1756456"/>
                <a:ext cx="129240" cy="149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2FA2367-1BA0-483B-D2B4-6D66852C9A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45598" y="1738456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BEBCE2-358F-8030-1A59-B64A277E23E4}"/>
                    </a:ext>
                  </a:extLst>
                </p14:cNvPr>
                <p14:cNvContentPartPr/>
                <p14:nvPr/>
              </p14:nvContentPartPr>
              <p14:xfrm>
                <a:off x="1329038" y="2131216"/>
                <a:ext cx="2160" cy="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BEBCE2-358F-8030-1A59-B64A277E23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11398" y="2113216"/>
                  <a:ext cx="37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53DE5C-ED8F-D78C-FFA7-EA5503EFE6EA}"/>
                    </a:ext>
                  </a:extLst>
                </p14:cNvPr>
                <p14:cNvContentPartPr/>
                <p14:nvPr/>
              </p14:nvContentPartPr>
              <p14:xfrm>
                <a:off x="1325798" y="2127256"/>
                <a:ext cx="5400" cy="9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53DE5C-ED8F-D78C-FFA7-EA5503EFE6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07798" y="2109256"/>
                  <a:ext cx="41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DB9186-61C9-CEB4-D747-5B2709FB175A}"/>
                    </a:ext>
                  </a:extLst>
                </p14:cNvPr>
                <p14:cNvContentPartPr/>
                <p14:nvPr/>
              </p14:nvContentPartPr>
              <p14:xfrm>
                <a:off x="1289438" y="2077216"/>
                <a:ext cx="504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DB9186-61C9-CEB4-D747-5B2709FB17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71798" y="2059216"/>
                  <a:ext cx="40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A6F996C-6200-8D05-4DBB-2D621AC48ECA}"/>
                    </a:ext>
                  </a:extLst>
                </p14:cNvPr>
                <p14:cNvContentPartPr/>
                <p14:nvPr/>
              </p14:nvContentPartPr>
              <p14:xfrm>
                <a:off x="1268198" y="1948696"/>
                <a:ext cx="80640" cy="109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A6F996C-6200-8D05-4DBB-2D621AC48EC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50198" y="1931056"/>
                  <a:ext cx="116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08FF5A-36C3-8AC2-85B8-BC751E31E3FA}"/>
                    </a:ext>
                  </a:extLst>
                </p14:cNvPr>
                <p14:cNvContentPartPr/>
                <p14:nvPr/>
              </p14:nvContentPartPr>
              <p14:xfrm>
                <a:off x="1317158" y="2139496"/>
                <a:ext cx="1080" cy="1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08FF5A-36C3-8AC2-85B8-BC751E31E3F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99158" y="2121856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6B52CC-A595-805D-814A-37A46DD59EE6}"/>
                    </a:ext>
                  </a:extLst>
                </p14:cNvPr>
                <p14:cNvContentPartPr/>
                <p14:nvPr/>
              </p14:nvContentPartPr>
              <p14:xfrm>
                <a:off x="1310318" y="2139496"/>
                <a:ext cx="11880" cy="2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6B52CC-A595-805D-814A-37A46DD59EE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92318" y="2121856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5FD2937-3581-3399-0B30-34F1C3BDC5FF}"/>
                    </a:ext>
                  </a:extLst>
                </p14:cNvPr>
                <p14:cNvContentPartPr/>
                <p14:nvPr/>
              </p14:nvContentPartPr>
              <p14:xfrm>
                <a:off x="1286918" y="2222656"/>
                <a:ext cx="29520" cy="122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5FD2937-3581-3399-0B30-34F1C3BDC5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68918" y="2204656"/>
                  <a:ext cx="65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AF3CBDD-4C01-549E-0E05-9B1776952E3F}"/>
                    </a:ext>
                  </a:extLst>
                </p14:cNvPr>
                <p14:cNvContentPartPr/>
                <p14:nvPr/>
              </p14:nvContentPartPr>
              <p14:xfrm>
                <a:off x="1231118" y="2412376"/>
                <a:ext cx="56520" cy="171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AF3CBDD-4C01-549E-0E05-9B1776952E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13478" y="2394376"/>
                  <a:ext cx="9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AA6E12-C33E-6B3A-0388-DBAA88B9DE05}"/>
                    </a:ext>
                  </a:extLst>
                </p14:cNvPr>
                <p14:cNvContentPartPr/>
                <p14:nvPr/>
              </p14:nvContentPartPr>
              <p14:xfrm>
                <a:off x="1082798" y="2684896"/>
                <a:ext cx="126720" cy="299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AA6E12-C33E-6B3A-0388-DBAA88B9DE0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5158" y="2666896"/>
                  <a:ext cx="162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88312FE-0672-E5BD-BB30-81C33EB2684E}"/>
                    </a:ext>
                  </a:extLst>
                </p14:cNvPr>
                <p14:cNvContentPartPr/>
                <p14:nvPr/>
              </p14:nvContentPartPr>
              <p14:xfrm>
                <a:off x="1044278" y="2917816"/>
                <a:ext cx="95400" cy="69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8312FE-0672-E5BD-BB30-81C33EB268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6638" y="2899816"/>
                  <a:ext cx="13104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3B389A3-933A-B1EF-F6DF-4549588705D7}"/>
                  </a:ext>
                </a:extLst>
              </p14:cNvPr>
              <p14:cNvContentPartPr/>
              <p14:nvPr/>
            </p14:nvContentPartPr>
            <p14:xfrm>
              <a:off x="1904678" y="4459696"/>
              <a:ext cx="15480" cy="3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3B389A3-933A-B1EF-F6DF-4549588705D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887038" y="4442056"/>
                <a:ext cx="511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40DB7DB-F761-9C82-5642-6D51EAEDA74A}"/>
              </a:ext>
            </a:extLst>
          </p:cNvPr>
          <p:cNvGrpSpPr/>
          <p:nvPr/>
        </p:nvGrpSpPr>
        <p:grpSpPr>
          <a:xfrm>
            <a:off x="1275758" y="4676056"/>
            <a:ext cx="1098720" cy="872640"/>
            <a:chOff x="1275758" y="4676056"/>
            <a:chExt cx="109872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D1BD66-5B57-E639-04D9-488B45534162}"/>
                    </a:ext>
                  </a:extLst>
                </p14:cNvPr>
                <p14:cNvContentPartPr/>
                <p14:nvPr/>
              </p14:nvContentPartPr>
              <p14:xfrm>
                <a:off x="1959758" y="4806016"/>
                <a:ext cx="113400" cy="23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D1BD66-5B57-E639-04D9-488B4553416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942118" y="4788376"/>
                  <a:ext cx="149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3C70BE-8B07-146A-C1A3-281C740DBC49}"/>
                    </a:ext>
                  </a:extLst>
                </p14:cNvPr>
                <p14:cNvContentPartPr/>
                <p14:nvPr/>
              </p14:nvContentPartPr>
              <p14:xfrm>
                <a:off x="1922678" y="4879456"/>
                <a:ext cx="301680" cy="137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3C70BE-8B07-146A-C1A3-281C740DBC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05038" y="4861456"/>
                  <a:ext cx="33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24283D-189B-DB2E-A22C-65127AC7698F}"/>
                    </a:ext>
                  </a:extLst>
                </p14:cNvPr>
                <p14:cNvContentPartPr/>
                <p14:nvPr/>
              </p14:nvContentPartPr>
              <p14:xfrm>
                <a:off x="1503278" y="5041816"/>
                <a:ext cx="230040" cy="26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24283D-189B-DB2E-A22C-65127AC7698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85638" y="5024176"/>
                  <a:ext cx="265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A752C0-E708-E086-67A2-9659FECBE931}"/>
                    </a:ext>
                  </a:extLst>
                </p14:cNvPr>
                <p14:cNvContentPartPr/>
                <p14:nvPr/>
              </p14:nvContentPartPr>
              <p14:xfrm>
                <a:off x="1514078" y="5067736"/>
                <a:ext cx="296640" cy="65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A752C0-E708-E086-67A2-9659FECBE9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96438" y="5050096"/>
                  <a:ext cx="332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ABCABB-6A4E-3BB4-F5F1-3F4CC434396F}"/>
                    </a:ext>
                  </a:extLst>
                </p14:cNvPr>
                <p14:cNvContentPartPr/>
                <p14:nvPr/>
              </p14:nvContentPartPr>
              <p14:xfrm>
                <a:off x="1340198" y="5398936"/>
                <a:ext cx="56520" cy="149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ABCABB-6A4E-3BB4-F5F1-3F4CC434396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22198" y="5381296"/>
                  <a:ext cx="92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1866AD-4092-8A7E-FD76-8024B4BFBFA0}"/>
                    </a:ext>
                  </a:extLst>
                </p14:cNvPr>
                <p14:cNvContentPartPr/>
                <p14:nvPr/>
              </p14:nvContentPartPr>
              <p14:xfrm>
                <a:off x="1275758" y="5432416"/>
                <a:ext cx="324000" cy="10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1866AD-4092-8A7E-FD76-8024B4BFBFA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258118" y="5414776"/>
                  <a:ext cx="359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F38494-308E-8766-449A-EC1AA8044BE4}"/>
                    </a:ext>
                  </a:extLst>
                </p14:cNvPr>
                <p14:cNvContentPartPr/>
                <p14:nvPr/>
              </p14:nvContentPartPr>
              <p14:xfrm>
                <a:off x="2095118" y="5087536"/>
                <a:ext cx="153720" cy="18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F38494-308E-8766-449A-EC1AA8044B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77478" y="5069536"/>
                  <a:ext cx="189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B1DBF2E-8F6B-898C-FFC5-F066DDD9AF84}"/>
                    </a:ext>
                  </a:extLst>
                </p14:cNvPr>
                <p14:cNvContentPartPr/>
                <p14:nvPr/>
              </p14:nvContentPartPr>
              <p14:xfrm>
                <a:off x="2159918" y="5166376"/>
                <a:ext cx="19512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B1DBF2E-8F6B-898C-FFC5-F066DDD9AF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42278" y="5148376"/>
                  <a:ext cx="230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093417-7CC6-1D14-272F-43E0BF188C9E}"/>
                    </a:ext>
                  </a:extLst>
                </p14:cNvPr>
                <p14:cNvContentPartPr/>
                <p14:nvPr/>
              </p14:nvContentPartPr>
              <p14:xfrm>
                <a:off x="1776878" y="4911856"/>
                <a:ext cx="309240" cy="426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093417-7CC6-1D14-272F-43E0BF188C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58878" y="4894216"/>
                  <a:ext cx="3448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5DEB682-1DDC-B6AB-857C-7C82FB1A3D12}"/>
                    </a:ext>
                  </a:extLst>
                </p14:cNvPr>
                <p14:cNvContentPartPr/>
                <p14:nvPr/>
              </p14:nvContentPartPr>
              <p14:xfrm>
                <a:off x="2151998" y="4733296"/>
                <a:ext cx="128160" cy="325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5DEB682-1DDC-B6AB-857C-7C82FB1A3D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134358" y="4715656"/>
                  <a:ext cx="163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62CE92A-CF8F-4F47-13B2-7DC9CB80CB95}"/>
                    </a:ext>
                  </a:extLst>
                </p14:cNvPr>
                <p14:cNvContentPartPr/>
                <p14:nvPr/>
              </p14:nvContentPartPr>
              <p14:xfrm>
                <a:off x="2204558" y="4676056"/>
                <a:ext cx="169920" cy="38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62CE92A-CF8F-4F47-13B2-7DC9CB80CB9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86918" y="4658056"/>
                  <a:ext cx="2055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11D355E-1EDC-F589-1CEC-03166166D5D6}"/>
                    </a:ext>
                  </a:extLst>
                </p14:cNvPr>
                <p14:cNvContentPartPr/>
                <p14:nvPr/>
              </p14:nvContentPartPr>
              <p14:xfrm>
                <a:off x="1732238" y="4958296"/>
                <a:ext cx="245520" cy="432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11D355E-1EDC-F589-1CEC-03166166D5D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14238" y="4940296"/>
                  <a:ext cx="281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399E975-70D3-F879-7CC0-CED0E27C3F48}"/>
              </a:ext>
            </a:extLst>
          </p:cNvPr>
          <p:cNvGrpSpPr/>
          <p:nvPr/>
        </p:nvGrpSpPr>
        <p:grpSpPr>
          <a:xfrm>
            <a:off x="2328038" y="4479496"/>
            <a:ext cx="80640" cy="21240"/>
            <a:chOff x="2328038" y="4479496"/>
            <a:chExt cx="80640" cy="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23D57B5-62E1-06E5-1462-A026BEAA9768}"/>
                    </a:ext>
                  </a:extLst>
                </p14:cNvPr>
                <p14:cNvContentPartPr/>
                <p14:nvPr/>
              </p14:nvContentPartPr>
              <p14:xfrm>
                <a:off x="2341718" y="4479496"/>
                <a:ext cx="66960" cy="1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23D57B5-62E1-06E5-1462-A026BEAA976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23718" y="4461856"/>
                  <a:ext cx="102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B1C47D-604D-21EC-D881-DE5F5C54E2DF}"/>
                    </a:ext>
                  </a:extLst>
                </p14:cNvPr>
                <p14:cNvContentPartPr/>
                <p14:nvPr/>
              </p14:nvContentPartPr>
              <p14:xfrm>
                <a:off x="2328038" y="4483456"/>
                <a:ext cx="4320" cy="17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B1C47D-604D-21EC-D881-DE5F5C54E2D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10038" y="4465816"/>
                  <a:ext cx="399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19E5F48-2F83-86D3-3B8F-1501AB492789}"/>
                  </a:ext>
                </a:extLst>
              </p14:cNvPr>
              <p14:cNvContentPartPr/>
              <p14:nvPr/>
            </p14:nvContentPartPr>
            <p14:xfrm>
              <a:off x="2173958" y="4253416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19E5F48-2F83-86D3-3B8F-1501AB49278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155958" y="423577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D13F7C1-5C9B-B60F-A45F-4683E4B00E80}"/>
              </a:ext>
            </a:extLst>
          </p:cNvPr>
          <p:cNvGrpSpPr/>
          <p:nvPr/>
        </p:nvGrpSpPr>
        <p:grpSpPr>
          <a:xfrm>
            <a:off x="1601198" y="4358536"/>
            <a:ext cx="285120" cy="35280"/>
            <a:chOff x="1601198" y="4358536"/>
            <a:chExt cx="285120" cy="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5B5552-6B73-2675-1124-0729BBA1AE1A}"/>
                    </a:ext>
                  </a:extLst>
                </p14:cNvPr>
                <p14:cNvContentPartPr/>
                <p14:nvPr/>
              </p14:nvContentPartPr>
              <p14:xfrm>
                <a:off x="1885958" y="4358536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5B5552-6B73-2675-1124-0729BBA1AE1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868318" y="43405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93167D-AF17-ECF5-97D4-55F5D42AE106}"/>
                    </a:ext>
                  </a:extLst>
                </p14:cNvPr>
                <p14:cNvContentPartPr/>
                <p14:nvPr/>
              </p14:nvContentPartPr>
              <p14:xfrm>
                <a:off x="1820078" y="4379416"/>
                <a:ext cx="15120" cy="12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93167D-AF17-ECF5-97D4-55F5D42AE1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02438" y="4361776"/>
                  <a:ext cx="50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BCD90E-91CF-5083-B19E-BC722EBE67EF}"/>
                    </a:ext>
                  </a:extLst>
                </p14:cNvPr>
                <p14:cNvContentPartPr/>
                <p14:nvPr/>
              </p14:nvContentPartPr>
              <p14:xfrm>
                <a:off x="1601198" y="4385896"/>
                <a:ext cx="73080" cy="7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BCD90E-91CF-5083-B19E-BC722EBE67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83558" y="4367896"/>
                  <a:ext cx="1087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2C7B2C6-5718-19CF-ABE9-0695FB2C3570}"/>
              </a:ext>
            </a:extLst>
          </p:cNvPr>
          <p:cNvGrpSpPr/>
          <p:nvPr/>
        </p:nvGrpSpPr>
        <p:grpSpPr>
          <a:xfrm>
            <a:off x="1816478" y="3980536"/>
            <a:ext cx="834840" cy="752040"/>
            <a:chOff x="1816478" y="3980536"/>
            <a:chExt cx="83484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4855F8-9760-FD02-83A4-62D33A7E71F6}"/>
                    </a:ext>
                  </a:extLst>
                </p14:cNvPr>
                <p14:cNvContentPartPr/>
                <p14:nvPr/>
              </p14:nvContentPartPr>
              <p14:xfrm>
                <a:off x="2040758" y="4673896"/>
                <a:ext cx="48600" cy="37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4855F8-9760-FD02-83A4-62D33A7E71F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23118" y="4655896"/>
                  <a:ext cx="8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12AFF3D-8522-D968-9D66-B6B3E62AD38E}"/>
                    </a:ext>
                  </a:extLst>
                </p14:cNvPr>
                <p14:cNvContentPartPr/>
                <p14:nvPr/>
              </p14:nvContentPartPr>
              <p14:xfrm>
                <a:off x="1816478" y="3980536"/>
                <a:ext cx="834840" cy="752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12AFF3D-8522-D968-9D66-B6B3E62AD3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98478" y="3962536"/>
                  <a:ext cx="870480" cy="78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D9C7387-3558-A913-F366-195CB36B2BA6}"/>
                  </a:ext>
                </a:extLst>
              </p14:cNvPr>
              <p14:cNvContentPartPr/>
              <p14:nvPr/>
            </p14:nvContentPartPr>
            <p14:xfrm>
              <a:off x="5034878" y="4930576"/>
              <a:ext cx="160920" cy="17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D9C7387-3558-A913-F366-195CB36B2BA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016878" y="4912576"/>
                <a:ext cx="196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F2F3266-2B48-9882-666F-7DD8BF232E21}"/>
                  </a:ext>
                </a:extLst>
              </p14:cNvPr>
              <p14:cNvContentPartPr/>
              <p14:nvPr/>
            </p14:nvContentPartPr>
            <p14:xfrm>
              <a:off x="5001758" y="5005456"/>
              <a:ext cx="146520" cy="144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F2F3266-2B48-9882-666F-7DD8BF232E2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983758" y="4987456"/>
                <a:ext cx="182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4EFC168-67C9-E58C-0277-F9886EBFF918}"/>
                  </a:ext>
                </a:extLst>
              </p14:cNvPr>
              <p14:cNvContentPartPr/>
              <p14:nvPr/>
            </p14:nvContentPartPr>
            <p14:xfrm>
              <a:off x="5088518" y="4906816"/>
              <a:ext cx="79200" cy="218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4EFC168-67C9-E58C-0277-F9886EBFF9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070518" y="4889176"/>
                <a:ext cx="114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813DA4B-7A49-9BE1-9465-37F3C3F1CDB8}"/>
                  </a:ext>
                </a:extLst>
              </p14:cNvPr>
              <p14:cNvContentPartPr/>
              <p14:nvPr/>
            </p14:nvContentPartPr>
            <p14:xfrm>
              <a:off x="5344478" y="4938136"/>
              <a:ext cx="189360" cy="2300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813DA4B-7A49-9BE1-9465-37F3C3F1CDB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326838" y="4920136"/>
                <a:ext cx="225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B4E11B7-BAEA-A718-FC09-3A3806E4B394}"/>
                  </a:ext>
                </a:extLst>
              </p14:cNvPr>
              <p14:cNvContentPartPr/>
              <p14:nvPr/>
            </p14:nvContentPartPr>
            <p14:xfrm>
              <a:off x="5499998" y="4882696"/>
              <a:ext cx="148320" cy="315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B4E11B7-BAEA-A718-FC09-3A3806E4B39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82358" y="4865056"/>
                <a:ext cx="1839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C8A8EA-EC05-C3F2-D298-61E1C183074B}"/>
                  </a:ext>
                </a:extLst>
              </p14:cNvPr>
              <p14:cNvContentPartPr/>
              <p14:nvPr/>
            </p14:nvContentPartPr>
            <p14:xfrm>
              <a:off x="5686478" y="5009416"/>
              <a:ext cx="120240" cy="1303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C8A8EA-EC05-C3F2-D298-61E1C183074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668478" y="4991416"/>
                <a:ext cx="155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F8157DC-EDB6-15B9-B427-5C830F80C0CA}"/>
                  </a:ext>
                </a:extLst>
              </p14:cNvPr>
              <p14:cNvContentPartPr/>
              <p14:nvPr/>
            </p14:nvContentPartPr>
            <p14:xfrm>
              <a:off x="5864678" y="4942096"/>
              <a:ext cx="290160" cy="237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F8157DC-EDB6-15B9-B427-5C830F80C0C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46678" y="4924456"/>
                <a:ext cx="325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BB37D90-9D94-F8B1-E03E-140022357996}"/>
                  </a:ext>
                </a:extLst>
              </p14:cNvPr>
              <p14:cNvContentPartPr/>
              <p14:nvPr/>
            </p14:nvContentPartPr>
            <p14:xfrm>
              <a:off x="6410078" y="4894216"/>
              <a:ext cx="132120" cy="348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BB37D90-9D94-F8B1-E03E-14002235799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92078" y="4876216"/>
                <a:ext cx="1677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02A251B-7FC0-FA24-5611-A789C1D66AEA}"/>
                  </a:ext>
                </a:extLst>
              </p14:cNvPr>
              <p14:cNvContentPartPr/>
              <p14:nvPr/>
            </p14:nvContentPartPr>
            <p14:xfrm>
              <a:off x="6349238" y="5046496"/>
              <a:ext cx="573480" cy="134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02A251B-7FC0-FA24-5611-A789C1D66AE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31598" y="5028496"/>
                <a:ext cx="6091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B2E74A-645A-20CD-EE04-124A8D7FBCCD}"/>
              </a:ext>
            </a:extLst>
          </p:cNvPr>
          <p:cNvGrpSpPr/>
          <p:nvPr/>
        </p:nvGrpSpPr>
        <p:grpSpPr>
          <a:xfrm>
            <a:off x="7148078" y="4949296"/>
            <a:ext cx="595440" cy="298080"/>
            <a:chOff x="7148078" y="4949296"/>
            <a:chExt cx="5954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25E49FF-8F46-501E-632E-85628388B6D0}"/>
                    </a:ext>
                  </a:extLst>
                </p14:cNvPr>
                <p14:cNvContentPartPr/>
                <p14:nvPr/>
              </p14:nvContentPartPr>
              <p14:xfrm>
                <a:off x="7148078" y="5035336"/>
                <a:ext cx="104760" cy="139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25E49FF-8F46-501E-632E-85628388B6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30438" y="5017696"/>
                  <a:ext cx="140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E72C77A-2329-18A8-D662-9BCEC5247AE1}"/>
                    </a:ext>
                  </a:extLst>
                </p14:cNvPr>
                <p14:cNvContentPartPr/>
                <p14:nvPr/>
              </p14:nvContentPartPr>
              <p14:xfrm>
                <a:off x="7330238" y="5060896"/>
                <a:ext cx="204480" cy="119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E72C77A-2329-18A8-D662-9BCEC5247A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12598" y="5042896"/>
                  <a:ext cx="240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52AB105-0102-F58E-89F7-FFC469E95A3A}"/>
                    </a:ext>
                  </a:extLst>
                </p14:cNvPr>
                <p14:cNvContentPartPr/>
                <p14:nvPr/>
              </p14:nvContentPartPr>
              <p14:xfrm>
                <a:off x="7591238" y="4949296"/>
                <a:ext cx="152280" cy="298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52AB105-0102-F58E-89F7-FFC469E95A3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73238" y="4931296"/>
                  <a:ext cx="18792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7C9300-AA8D-0D65-A12C-34FAD36BD560}"/>
              </a:ext>
            </a:extLst>
          </p:cNvPr>
          <p:cNvGrpSpPr/>
          <p:nvPr/>
        </p:nvGrpSpPr>
        <p:grpSpPr>
          <a:xfrm>
            <a:off x="8062838" y="4906096"/>
            <a:ext cx="683280" cy="285480"/>
            <a:chOff x="8062838" y="4906096"/>
            <a:chExt cx="6832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DC6E82B-0247-784A-008A-AD81B1013F73}"/>
                    </a:ext>
                  </a:extLst>
                </p14:cNvPr>
                <p14:cNvContentPartPr/>
                <p14:nvPr/>
              </p14:nvContentPartPr>
              <p14:xfrm>
                <a:off x="8062838" y="5035696"/>
                <a:ext cx="161280" cy="155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DC6E82B-0247-784A-008A-AD81B1013F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44838" y="5018056"/>
                  <a:ext cx="19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506AB-7FCD-3CCA-1FE5-6FBD9B60EBD1}"/>
                    </a:ext>
                  </a:extLst>
                </p14:cNvPr>
                <p14:cNvContentPartPr/>
                <p14:nvPr/>
              </p14:nvContentPartPr>
              <p14:xfrm>
                <a:off x="8295758" y="5070256"/>
                <a:ext cx="174960" cy="96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506AB-7FCD-3CCA-1FE5-6FBD9B60EBD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78118" y="5052256"/>
                  <a:ext cx="210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9448CD0-C5CD-697E-7341-4C7A4C2BFAB8}"/>
                    </a:ext>
                  </a:extLst>
                </p14:cNvPr>
                <p14:cNvContentPartPr/>
                <p14:nvPr/>
              </p14:nvContentPartPr>
              <p14:xfrm>
                <a:off x="8583758" y="4906096"/>
                <a:ext cx="162360" cy="236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9448CD0-C5CD-697E-7341-4C7A4C2BFAB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65758" y="4888096"/>
                  <a:ext cx="1980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A014FEB-8AC8-D141-05B8-81CDABFD75AF}"/>
              </a:ext>
            </a:extLst>
          </p:cNvPr>
          <p:cNvGrpSpPr/>
          <p:nvPr/>
        </p:nvGrpSpPr>
        <p:grpSpPr>
          <a:xfrm>
            <a:off x="9226718" y="4961176"/>
            <a:ext cx="929520" cy="232200"/>
            <a:chOff x="9226718" y="4961176"/>
            <a:chExt cx="92952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A467207-FEB7-84BC-7688-4BE1E743B961}"/>
                    </a:ext>
                  </a:extLst>
                </p14:cNvPr>
                <p14:cNvContentPartPr/>
                <p14:nvPr/>
              </p14:nvContentPartPr>
              <p14:xfrm>
                <a:off x="9226718" y="5018776"/>
                <a:ext cx="252720" cy="139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A467207-FEB7-84BC-7688-4BE1E743B96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208718" y="5001136"/>
                  <a:ext cx="288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68410D1-BF49-E1B0-0203-3AE1B03264C2}"/>
                    </a:ext>
                  </a:extLst>
                </p14:cNvPr>
                <p14:cNvContentPartPr/>
                <p14:nvPr/>
              </p14:nvContentPartPr>
              <p14:xfrm>
                <a:off x="9553598" y="5056576"/>
                <a:ext cx="51480" cy="78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68410D1-BF49-E1B0-0203-3AE1B03264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35598" y="5038576"/>
                  <a:ext cx="87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0045A49-FF0F-19BE-BDF3-C7DAE7C8E91F}"/>
                    </a:ext>
                  </a:extLst>
                </p14:cNvPr>
                <p14:cNvContentPartPr/>
                <p14:nvPr/>
              </p14:nvContentPartPr>
              <p14:xfrm>
                <a:off x="9664118" y="5074576"/>
                <a:ext cx="167760" cy="69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0045A49-FF0F-19BE-BDF3-C7DAE7C8E9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46478" y="5056936"/>
                  <a:ext cx="203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962D0F8-F125-FD67-495B-52F47E5D670E}"/>
                    </a:ext>
                  </a:extLst>
                </p14:cNvPr>
                <p14:cNvContentPartPr/>
                <p14:nvPr/>
              </p14:nvContentPartPr>
              <p14:xfrm>
                <a:off x="9905678" y="5042176"/>
                <a:ext cx="83880" cy="147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962D0F8-F125-FD67-495B-52F47E5D670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87678" y="5024176"/>
                  <a:ext cx="119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F9B4E3B-FBF4-7CAD-C441-76834DE047CC}"/>
                    </a:ext>
                  </a:extLst>
                </p14:cNvPr>
                <p14:cNvContentPartPr/>
                <p14:nvPr/>
              </p14:nvContentPartPr>
              <p14:xfrm>
                <a:off x="10022318" y="4961176"/>
                <a:ext cx="133920" cy="232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F9B4E3B-FBF4-7CAD-C441-76834DE047C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04678" y="4943176"/>
                  <a:ext cx="169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2EB910-F670-09DA-8C0B-784894C9E21B}"/>
              </a:ext>
            </a:extLst>
          </p:cNvPr>
          <p:cNvGrpSpPr/>
          <p:nvPr/>
        </p:nvGrpSpPr>
        <p:grpSpPr>
          <a:xfrm>
            <a:off x="10545398" y="5025256"/>
            <a:ext cx="929880" cy="378720"/>
            <a:chOff x="10545398" y="5025256"/>
            <a:chExt cx="9298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4671AE-B34A-90B9-2B92-8CC62EE7D4A5}"/>
                    </a:ext>
                  </a:extLst>
                </p14:cNvPr>
                <p14:cNvContentPartPr/>
                <p14:nvPr/>
              </p14:nvContentPartPr>
              <p14:xfrm>
                <a:off x="10545398" y="5025256"/>
                <a:ext cx="27000" cy="246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4671AE-B34A-90B9-2B92-8CC62EE7D4A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27758" y="5007616"/>
                  <a:ext cx="62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F370CA5-2E95-020F-E0B7-4F2B324EB998}"/>
                    </a:ext>
                  </a:extLst>
                </p14:cNvPr>
                <p14:cNvContentPartPr/>
                <p14:nvPr/>
              </p14:nvContentPartPr>
              <p14:xfrm>
                <a:off x="10586798" y="5133616"/>
                <a:ext cx="165240" cy="175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F370CA5-2E95-020F-E0B7-4F2B324EB9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68798" y="5115976"/>
                  <a:ext cx="200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5C6AD97-0EDB-8C02-7FAD-057BE5CC7754}"/>
                    </a:ext>
                  </a:extLst>
                </p14:cNvPr>
                <p14:cNvContentPartPr/>
                <p14:nvPr/>
              </p14:nvContentPartPr>
              <p14:xfrm>
                <a:off x="10743038" y="5075296"/>
                <a:ext cx="223920" cy="328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5C6AD97-0EDB-8C02-7FAD-057BE5CC775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25398" y="5057296"/>
                  <a:ext cx="259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E61931E-8F4B-AB1F-E909-BF415CC717F7}"/>
                    </a:ext>
                  </a:extLst>
                </p14:cNvPr>
                <p14:cNvContentPartPr/>
                <p14:nvPr/>
              </p14:nvContentPartPr>
              <p14:xfrm>
                <a:off x="11016998" y="5114896"/>
                <a:ext cx="458280" cy="28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E61931E-8F4B-AB1F-E909-BF415CC717F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99358" y="5097256"/>
                  <a:ext cx="4939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BB1AFEF-D00B-A7E6-F66F-738E689AF3BE}"/>
              </a:ext>
            </a:extLst>
          </p:cNvPr>
          <p:cNvGrpSpPr/>
          <p:nvPr/>
        </p:nvGrpSpPr>
        <p:grpSpPr>
          <a:xfrm>
            <a:off x="5620238" y="5456176"/>
            <a:ext cx="594720" cy="275760"/>
            <a:chOff x="5620238" y="5456176"/>
            <a:chExt cx="5947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826F23-3BFB-522F-88FD-074C4F1A1CD5}"/>
                    </a:ext>
                  </a:extLst>
                </p14:cNvPr>
                <p14:cNvContentPartPr/>
                <p14:nvPr/>
              </p14:nvContentPartPr>
              <p14:xfrm>
                <a:off x="5620238" y="5457616"/>
                <a:ext cx="148320" cy="274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826F23-3BFB-522F-88FD-074C4F1A1CD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02598" y="5439976"/>
                  <a:ext cx="183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03B355D-F908-7F9B-5EEC-D1675390C332}"/>
                    </a:ext>
                  </a:extLst>
                </p14:cNvPr>
                <p14:cNvContentPartPr/>
                <p14:nvPr/>
              </p14:nvContentPartPr>
              <p14:xfrm>
                <a:off x="5881238" y="5562736"/>
                <a:ext cx="162360" cy="113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03B355D-F908-7F9B-5EEC-D1675390C33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63238" y="5544736"/>
                  <a:ext cx="19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72FFF3-BA75-7CFB-01DC-8C24133A6BED}"/>
                    </a:ext>
                  </a:extLst>
                </p14:cNvPr>
                <p14:cNvContentPartPr/>
                <p14:nvPr/>
              </p14:nvContentPartPr>
              <p14:xfrm>
                <a:off x="6108758" y="5456176"/>
                <a:ext cx="106200" cy="25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72FFF3-BA75-7CFB-01DC-8C24133A6BE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091118" y="5438536"/>
                  <a:ext cx="1418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7513427-9FDB-0620-8CB1-2AA7D4689158}"/>
              </a:ext>
            </a:extLst>
          </p:cNvPr>
          <p:cNvGrpSpPr/>
          <p:nvPr/>
        </p:nvGrpSpPr>
        <p:grpSpPr>
          <a:xfrm>
            <a:off x="6621398" y="5413696"/>
            <a:ext cx="1047960" cy="358200"/>
            <a:chOff x="6621398" y="5413696"/>
            <a:chExt cx="10479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0D3C6ED-D79C-556F-0CE6-0D99DE5C92AA}"/>
                    </a:ext>
                  </a:extLst>
                </p14:cNvPr>
                <p14:cNvContentPartPr/>
                <p14:nvPr/>
              </p14:nvContentPartPr>
              <p14:xfrm>
                <a:off x="6621398" y="5497216"/>
                <a:ext cx="139680" cy="140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0D3C6ED-D79C-556F-0CE6-0D99DE5C92A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03758" y="5479576"/>
                  <a:ext cx="175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6E7A5E0-B5A2-C981-44C3-AC964D259C00}"/>
                    </a:ext>
                  </a:extLst>
                </p14:cNvPr>
                <p14:cNvContentPartPr/>
                <p14:nvPr/>
              </p14:nvContentPartPr>
              <p14:xfrm>
                <a:off x="6806438" y="5413696"/>
                <a:ext cx="62280" cy="237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6E7A5E0-B5A2-C981-44C3-AC964D259C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88798" y="5396056"/>
                  <a:ext cx="97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42A4DC7-2663-C0EE-5756-6189EC302DA0}"/>
                    </a:ext>
                  </a:extLst>
                </p14:cNvPr>
                <p14:cNvContentPartPr/>
                <p14:nvPr/>
              </p14:nvContentPartPr>
              <p14:xfrm>
                <a:off x="6837038" y="5542936"/>
                <a:ext cx="171000" cy="220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42A4DC7-2663-C0EE-5756-6189EC302DA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19398" y="5524936"/>
                  <a:ext cx="206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A91A50-7399-6078-89E2-FA62428BA3F7}"/>
                    </a:ext>
                  </a:extLst>
                </p14:cNvPr>
                <p14:cNvContentPartPr/>
                <p14:nvPr/>
              </p14:nvContentPartPr>
              <p14:xfrm>
                <a:off x="7070678" y="5453656"/>
                <a:ext cx="128160" cy="210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A91A50-7399-6078-89E2-FA62428BA3F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53038" y="5435656"/>
                  <a:ext cx="163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826186A-AA5A-6DDD-2F26-89B951F4F199}"/>
                    </a:ext>
                  </a:extLst>
                </p14:cNvPr>
                <p14:cNvContentPartPr/>
                <p14:nvPr/>
              </p14:nvContentPartPr>
              <p14:xfrm>
                <a:off x="7284518" y="5446096"/>
                <a:ext cx="36360" cy="325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826186A-AA5A-6DDD-2F26-89B951F4F19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66518" y="5428456"/>
                  <a:ext cx="72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2E4ED83-EB50-F5C0-5E7A-4A52B4E8CBA2}"/>
                    </a:ext>
                  </a:extLst>
                </p14:cNvPr>
                <p14:cNvContentPartPr/>
                <p14:nvPr/>
              </p14:nvContentPartPr>
              <p14:xfrm>
                <a:off x="7364078" y="5540056"/>
                <a:ext cx="305280" cy="50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2E4ED83-EB50-F5C0-5E7A-4A52B4E8CBA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346438" y="5522416"/>
                  <a:ext cx="34092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D5D2854-770C-8E37-0B47-2D1AC61E8667}"/>
                  </a:ext>
                </a:extLst>
              </p14:cNvPr>
              <p14:cNvContentPartPr/>
              <p14:nvPr/>
            </p14:nvContentPartPr>
            <p14:xfrm>
              <a:off x="1696598" y="4459696"/>
              <a:ext cx="11880" cy="9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D5D2854-770C-8E37-0B47-2D1AC61E866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678598" y="4441696"/>
                <a:ext cx="47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1951557-2DE0-414B-3A84-FAEA777F7BD2}"/>
                  </a:ext>
                </a:extLst>
              </p14:cNvPr>
              <p14:cNvContentPartPr/>
              <p14:nvPr/>
            </p14:nvContentPartPr>
            <p14:xfrm>
              <a:off x="3687398" y="3863896"/>
              <a:ext cx="843840" cy="678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1951557-2DE0-414B-3A84-FAEA777F7BD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669398" y="3845896"/>
                <a:ext cx="879480" cy="7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77A1113-D4FA-A12E-041F-5C10C9D580DB}"/>
              </a:ext>
            </a:extLst>
          </p:cNvPr>
          <p:cNvGrpSpPr/>
          <p:nvPr/>
        </p:nvGrpSpPr>
        <p:grpSpPr>
          <a:xfrm>
            <a:off x="920438" y="4284736"/>
            <a:ext cx="889920" cy="356760"/>
            <a:chOff x="920438" y="4284736"/>
            <a:chExt cx="889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DE5028A-B763-3ABB-0E26-3FEF5A4ADCD4}"/>
                    </a:ext>
                  </a:extLst>
                </p14:cNvPr>
                <p14:cNvContentPartPr/>
                <p14:nvPr/>
              </p14:nvContentPartPr>
              <p14:xfrm>
                <a:off x="1681118" y="4469776"/>
                <a:ext cx="5040" cy="4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DE5028A-B763-3ABB-0E26-3FEF5A4ADCD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63118" y="4452136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00A9BF-1EDD-68E1-C563-AD97235906EF}"/>
                    </a:ext>
                  </a:extLst>
                </p14:cNvPr>
                <p14:cNvContentPartPr/>
                <p14:nvPr/>
              </p14:nvContentPartPr>
              <p14:xfrm>
                <a:off x="1578878" y="4491376"/>
                <a:ext cx="360" cy="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00A9BF-1EDD-68E1-C563-AD97235906E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61238" y="4473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3037A3-AE19-3B83-7E51-27D1F2A5AF2D}"/>
                    </a:ext>
                  </a:extLst>
                </p14:cNvPr>
                <p14:cNvContentPartPr/>
                <p14:nvPr/>
              </p14:nvContentPartPr>
              <p14:xfrm>
                <a:off x="1327958" y="4400656"/>
                <a:ext cx="24480" cy="18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3037A3-AE19-3B83-7E51-27D1F2A5AF2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310318" y="4382656"/>
                  <a:ext cx="60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9CFC06A-B870-FA26-5170-2BD0312DEC16}"/>
                    </a:ext>
                  </a:extLst>
                </p14:cNvPr>
                <p14:cNvContentPartPr/>
                <p14:nvPr/>
              </p14:nvContentPartPr>
              <p14:xfrm>
                <a:off x="1114118" y="4288696"/>
                <a:ext cx="22680" cy="2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9CFC06A-B870-FA26-5170-2BD0312DEC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6478" y="4270696"/>
                  <a:ext cx="5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4A54929-6D96-5980-495F-D4C7ACD33CF5}"/>
                    </a:ext>
                  </a:extLst>
                </p14:cNvPr>
                <p14:cNvContentPartPr/>
                <p14:nvPr/>
              </p14:nvContentPartPr>
              <p14:xfrm>
                <a:off x="1790198" y="4603696"/>
                <a:ext cx="20160" cy="3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4A54929-6D96-5980-495F-D4C7ACD33CF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772198" y="4586056"/>
                  <a:ext cx="5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D9EAE00-B622-2683-E49E-6A97A3EF1B03}"/>
                    </a:ext>
                  </a:extLst>
                </p14:cNvPr>
                <p14:cNvContentPartPr/>
                <p14:nvPr/>
              </p14:nvContentPartPr>
              <p14:xfrm>
                <a:off x="1594718" y="4629256"/>
                <a:ext cx="106560" cy="12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D9EAE00-B622-2683-E49E-6A97A3EF1B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77078" y="4611616"/>
                  <a:ext cx="142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2B0043D-340D-D010-6BCD-A291B28CC94B}"/>
                    </a:ext>
                  </a:extLst>
                </p14:cNvPr>
                <p14:cNvContentPartPr/>
                <p14:nvPr/>
              </p14:nvContentPartPr>
              <p14:xfrm>
                <a:off x="1498958" y="4616296"/>
                <a:ext cx="37080" cy="11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2B0043D-340D-D010-6BCD-A291B28CC94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80958" y="4598656"/>
                  <a:ext cx="72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0208A11-E478-0D5F-E3AA-6C1A7233E13F}"/>
                    </a:ext>
                  </a:extLst>
                </p14:cNvPr>
                <p14:cNvContentPartPr/>
                <p14:nvPr/>
              </p14:nvContentPartPr>
              <p14:xfrm>
                <a:off x="1271798" y="4574176"/>
                <a:ext cx="142560" cy="42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0208A11-E478-0D5F-E3AA-6C1A7233E13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54158" y="4556536"/>
                  <a:ext cx="178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D11513C-ED18-8A8E-9F34-034F02516007}"/>
                    </a:ext>
                  </a:extLst>
                </p14:cNvPr>
                <p14:cNvContentPartPr/>
                <p14:nvPr/>
              </p14:nvContentPartPr>
              <p14:xfrm>
                <a:off x="1192238" y="4533496"/>
                <a:ext cx="30240" cy="21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D11513C-ED18-8A8E-9F34-034F0251600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74238" y="4515496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C1D336-94BE-B4D2-64BE-821D0AB40C26}"/>
                    </a:ext>
                  </a:extLst>
                </p14:cNvPr>
                <p14:cNvContentPartPr/>
                <p14:nvPr/>
              </p14:nvContentPartPr>
              <p14:xfrm>
                <a:off x="1001078" y="4370416"/>
                <a:ext cx="72720" cy="77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C1D336-94BE-B4D2-64BE-821D0AB40C2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3438" y="4352776"/>
                  <a:ext cx="108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24419A-ADD3-50F6-E271-08ABC0C6D4FD}"/>
                    </a:ext>
                  </a:extLst>
                </p14:cNvPr>
                <p14:cNvContentPartPr/>
                <p14:nvPr/>
              </p14:nvContentPartPr>
              <p14:xfrm>
                <a:off x="937358" y="4360336"/>
                <a:ext cx="142920" cy="221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24419A-ADD3-50F6-E271-08ABC0C6D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9358" y="4342336"/>
                  <a:ext cx="178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8C79976-EC5B-98B3-7D3C-350660C64BA0}"/>
                    </a:ext>
                  </a:extLst>
                </p14:cNvPr>
                <p14:cNvContentPartPr/>
                <p14:nvPr/>
              </p14:nvContentPartPr>
              <p14:xfrm>
                <a:off x="932318" y="4424056"/>
                <a:ext cx="175320" cy="122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8C79976-EC5B-98B3-7D3C-350660C64BA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4318" y="4406056"/>
                  <a:ext cx="210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EB9C96A-8715-4897-6142-48D973969B0A}"/>
                    </a:ext>
                  </a:extLst>
                </p14:cNvPr>
                <p14:cNvContentPartPr/>
                <p14:nvPr/>
              </p14:nvContentPartPr>
              <p14:xfrm>
                <a:off x="920438" y="4284736"/>
                <a:ext cx="5040" cy="6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EB9C96A-8715-4897-6142-48D973969B0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2798" y="4266736"/>
                  <a:ext cx="40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ADE067A1-10D1-9063-6362-DDD2DB347BBA}"/>
              </a:ext>
            </a:extLst>
          </p:cNvPr>
          <p:cNvGrpSpPr/>
          <p:nvPr/>
        </p:nvGrpSpPr>
        <p:grpSpPr>
          <a:xfrm>
            <a:off x="488078" y="1805776"/>
            <a:ext cx="3786840" cy="2212200"/>
            <a:chOff x="488078" y="1805776"/>
            <a:chExt cx="3786840" cy="22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0A55511-6AF5-185C-39F2-87DA491002FE}"/>
                    </a:ext>
                  </a:extLst>
                </p14:cNvPr>
                <p14:cNvContentPartPr/>
                <p14:nvPr/>
              </p14:nvContentPartPr>
              <p14:xfrm>
                <a:off x="847718" y="1855096"/>
                <a:ext cx="1729800" cy="9817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0A55511-6AF5-185C-39F2-87DA491002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9718" y="1837456"/>
                  <a:ext cx="176544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4F09A86-B97E-41D6-150D-2CBB37CC0361}"/>
                    </a:ext>
                  </a:extLst>
                </p14:cNvPr>
                <p14:cNvContentPartPr/>
                <p14:nvPr/>
              </p14:nvContentPartPr>
              <p14:xfrm>
                <a:off x="1978478" y="2283496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4F09A86-B97E-41D6-150D-2CBB37CC036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960478" y="22654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E3ED6D6-E02E-F660-A581-1F8A48F9A137}"/>
                    </a:ext>
                  </a:extLst>
                </p14:cNvPr>
                <p14:cNvContentPartPr/>
                <p14:nvPr/>
              </p14:nvContentPartPr>
              <p14:xfrm>
                <a:off x="1978478" y="2278096"/>
                <a:ext cx="124200" cy="2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E3ED6D6-E02E-F660-A581-1F8A48F9A13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960478" y="2260456"/>
                  <a:ext cx="159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1BBAA8-25CA-ED54-CB88-DEC981B60465}"/>
                    </a:ext>
                  </a:extLst>
                </p14:cNvPr>
                <p14:cNvContentPartPr/>
                <p14:nvPr/>
              </p14:nvContentPartPr>
              <p14:xfrm>
                <a:off x="2134358" y="2322376"/>
                <a:ext cx="186120" cy="97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1BBAA8-25CA-ED54-CB88-DEC981B6046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16358" y="2304736"/>
                  <a:ext cx="221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7BA0C7B-3DF7-90EC-BF03-FCA9963AB011}"/>
                    </a:ext>
                  </a:extLst>
                </p14:cNvPr>
                <p14:cNvContentPartPr/>
                <p14:nvPr/>
              </p14:nvContentPartPr>
              <p14:xfrm>
                <a:off x="2297438" y="2409856"/>
                <a:ext cx="142920" cy="9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7BA0C7B-3DF7-90EC-BF03-FCA9963AB01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79798" y="2392216"/>
                  <a:ext cx="178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90302AB-1453-E23B-0413-F90BDAE42A86}"/>
                    </a:ext>
                  </a:extLst>
                </p14:cNvPr>
                <p14:cNvContentPartPr/>
                <p14:nvPr/>
              </p14:nvContentPartPr>
              <p14:xfrm>
                <a:off x="2472758" y="2527576"/>
                <a:ext cx="227160" cy="384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90302AB-1453-E23B-0413-F90BDAE42A8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455118" y="2509576"/>
                  <a:ext cx="262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CF3A253-FAA1-5779-C60C-60D9161F15B7}"/>
                    </a:ext>
                  </a:extLst>
                </p14:cNvPr>
                <p14:cNvContentPartPr/>
                <p14:nvPr/>
              </p14:nvContentPartPr>
              <p14:xfrm>
                <a:off x="3199598" y="3423616"/>
                <a:ext cx="23760" cy="19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CF3A253-FAA1-5779-C60C-60D9161F15B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181598" y="3405976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CE33C32-3ACD-8298-E06D-B4684E7A3762}"/>
                    </a:ext>
                  </a:extLst>
                </p14:cNvPr>
                <p14:cNvContentPartPr/>
                <p14:nvPr/>
              </p14:nvContentPartPr>
              <p14:xfrm>
                <a:off x="3332438" y="3506776"/>
                <a:ext cx="103680" cy="61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CE33C32-3ACD-8298-E06D-B4684E7A376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14438" y="3488776"/>
                  <a:ext cx="139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00FDDC-98E4-1B94-64E8-02D38EE6AD85}"/>
                    </a:ext>
                  </a:extLst>
                </p14:cNvPr>
                <p14:cNvContentPartPr/>
                <p14:nvPr/>
              </p14:nvContentPartPr>
              <p14:xfrm>
                <a:off x="3467798" y="3586696"/>
                <a:ext cx="448560" cy="286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00FDDC-98E4-1B94-64E8-02D38EE6AD8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449798" y="3569056"/>
                  <a:ext cx="484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0AC5649-BAB7-3BFF-5144-337472DC9716}"/>
                    </a:ext>
                  </a:extLst>
                </p14:cNvPr>
                <p14:cNvContentPartPr/>
                <p14:nvPr/>
              </p14:nvContentPartPr>
              <p14:xfrm>
                <a:off x="4223438" y="3631696"/>
                <a:ext cx="51480" cy="163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0AC5649-BAB7-3BFF-5144-337472DC971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05798" y="3613696"/>
                  <a:ext cx="8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4D2A0AC-A7B4-F14F-FFB9-9D0AAC37550D}"/>
                    </a:ext>
                  </a:extLst>
                </p14:cNvPr>
                <p14:cNvContentPartPr/>
                <p14:nvPr/>
              </p14:nvContentPartPr>
              <p14:xfrm>
                <a:off x="4043078" y="3279616"/>
                <a:ext cx="127080" cy="201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4D2A0AC-A7B4-F14F-FFB9-9D0AAC37550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025078" y="3261616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56B2A52-BE91-8E05-AC43-56E83E6928BE}"/>
                    </a:ext>
                  </a:extLst>
                </p14:cNvPr>
                <p14:cNvContentPartPr/>
                <p14:nvPr/>
              </p14:nvContentPartPr>
              <p14:xfrm>
                <a:off x="3881438" y="3169456"/>
                <a:ext cx="95400" cy="58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56B2A52-BE91-8E05-AC43-56E83E6928B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63438" y="3151456"/>
                  <a:ext cx="131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35CF0D9-FAA1-EADA-7E7B-D28018771C07}"/>
                    </a:ext>
                  </a:extLst>
                </p14:cNvPr>
                <p14:cNvContentPartPr/>
                <p14:nvPr/>
              </p14:nvContentPartPr>
              <p14:xfrm>
                <a:off x="3378158" y="3111496"/>
                <a:ext cx="293040" cy="28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35CF0D9-FAA1-EADA-7E7B-D28018771C0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360518" y="3093496"/>
                  <a:ext cx="328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BD78270-40A1-4665-EC86-F1190850C06C}"/>
                    </a:ext>
                  </a:extLst>
                </p14:cNvPr>
                <p14:cNvContentPartPr/>
                <p14:nvPr/>
              </p14:nvContentPartPr>
              <p14:xfrm>
                <a:off x="3121118" y="2909176"/>
                <a:ext cx="155160" cy="118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BD78270-40A1-4665-EC86-F1190850C06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03118" y="2891176"/>
                  <a:ext cx="190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22F079D-97A1-75D7-7C73-202285396D68}"/>
                    </a:ext>
                  </a:extLst>
                </p14:cNvPr>
                <p14:cNvContentPartPr/>
                <p14:nvPr/>
              </p14:nvContentPartPr>
              <p14:xfrm>
                <a:off x="3223718" y="3027976"/>
                <a:ext cx="15480" cy="245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22F079D-97A1-75D7-7C73-202285396D6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06078" y="3009976"/>
                  <a:ext cx="51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0259828-3366-A9F9-A777-F64ABBBCCE7A}"/>
                    </a:ext>
                  </a:extLst>
                </p14:cNvPr>
                <p14:cNvContentPartPr/>
                <p14:nvPr/>
              </p14:nvContentPartPr>
              <p14:xfrm>
                <a:off x="1443158" y="3508216"/>
                <a:ext cx="12240" cy="10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0259828-3366-A9F9-A777-F64ABBBCCE7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25518" y="3490576"/>
                  <a:ext cx="47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4BABAB-92DE-9373-DF9A-95D8B727714A}"/>
                    </a:ext>
                  </a:extLst>
                </p14:cNvPr>
                <p14:cNvContentPartPr/>
                <p14:nvPr/>
              </p14:nvContentPartPr>
              <p14:xfrm>
                <a:off x="1421918" y="3474736"/>
                <a:ext cx="69840" cy="4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4BABAB-92DE-9373-DF9A-95D8B727714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404278" y="3457096"/>
                  <a:ext cx="105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6F1D6D-DE73-EE71-0017-D0DB8DE9753D}"/>
                    </a:ext>
                  </a:extLst>
                </p14:cNvPr>
                <p14:cNvContentPartPr/>
                <p14:nvPr/>
              </p14:nvContentPartPr>
              <p14:xfrm>
                <a:off x="1537838" y="2859856"/>
                <a:ext cx="274680" cy="597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6F1D6D-DE73-EE71-0017-D0DB8DE9753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519838" y="2841856"/>
                  <a:ext cx="3103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7883A66-0E0D-F090-0A4F-46BB94DE4748}"/>
                    </a:ext>
                  </a:extLst>
                </p14:cNvPr>
                <p14:cNvContentPartPr/>
                <p14:nvPr/>
              </p14:nvContentPartPr>
              <p14:xfrm>
                <a:off x="1648718" y="2484736"/>
                <a:ext cx="150120" cy="286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7883A66-0E0D-F090-0A4F-46BB94DE474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31078" y="2466736"/>
                  <a:ext cx="185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1E9BE7-AA23-4DA6-2375-56432FF76775}"/>
                    </a:ext>
                  </a:extLst>
                </p14:cNvPr>
                <p14:cNvContentPartPr/>
                <p14:nvPr/>
              </p14:nvContentPartPr>
              <p14:xfrm>
                <a:off x="1677518" y="2543416"/>
                <a:ext cx="195120" cy="114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1E9BE7-AA23-4DA6-2375-56432FF7677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659878" y="2525416"/>
                  <a:ext cx="230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352854-5623-29E1-32B8-FA291112B5D4}"/>
                    </a:ext>
                  </a:extLst>
                </p14:cNvPr>
                <p14:cNvContentPartPr/>
                <p14:nvPr/>
              </p14:nvContentPartPr>
              <p14:xfrm>
                <a:off x="788678" y="3786496"/>
                <a:ext cx="10800" cy="16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352854-5623-29E1-32B8-FA291112B5D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70678" y="3768856"/>
                  <a:ext cx="46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11349D7-24C7-8444-F019-F15CA0F666D7}"/>
                    </a:ext>
                  </a:extLst>
                </p14:cNvPr>
                <p14:cNvContentPartPr/>
                <p14:nvPr/>
              </p14:nvContentPartPr>
              <p14:xfrm>
                <a:off x="499598" y="3547096"/>
                <a:ext cx="104760" cy="227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11349D7-24C7-8444-F019-F15CA0F666D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81598" y="3529096"/>
                  <a:ext cx="140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6FEAD6C-1AE9-8F58-E204-1ED6C3835458}"/>
                    </a:ext>
                  </a:extLst>
                </p14:cNvPr>
                <p14:cNvContentPartPr/>
                <p14:nvPr/>
              </p14:nvContentPartPr>
              <p14:xfrm>
                <a:off x="488078" y="3597496"/>
                <a:ext cx="167400" cy="168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6FEAD6C-1AE9-8F58-E204-1ED6C383545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70078" y="3579856"/>
                  <a:ext cx="203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5FC954A-B4D6-1034-64A0-880AB6DCC620}"/>
                    </a:ext>
                  </a:extLst>
                </p14:cNvPr>
                <p14:cNvContentPartPr/>
                <p14:nvPr/>
              </p14:nvContentPartPr>
              <p14:xfrm>
                <a:off x="646838" y="3379336"/>
                <a:ext cx="2880" cy="8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5FC954A-B4D6-1034-64A0-880AB6DCC62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8838" y="3361336"/>
                  <a:ext cx="38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70515D8-328F-3793-499B-5A36D34D5871}"/>
                    </a:ext>
                  </a:extLst>
                </p14:cNvPr>
                <p14:cNvContentPartPr/>
                <p14:nvPr/>
              </p14:nvContentPartPr>
              <p14:xfrm>
                <a:off x="647918" y="3272776"/>
                <a:ext cx="7920" cy="68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70515D8-328F-3793-499B-5A36D34D587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29918" y="3254776"/>
                  <a:ext cx="43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28AFB01-FE5B-40E9-07F3-BFB4BCB1BA8E}"/>
                    </a:ext>
                  </a:extLst>
                </p14:cNvPr>
                <p14:cNvContentPartPr/>
                <p14:nvPr/>
              </p14:nvContentPartPr>
              <p14:xfrm>
                <a:off x="647558" y="2504896"/>
                <a:ext cx="691200" cy="726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28AFB01-FE5B-40E9-07F3-BFB4BCB1BA8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29558" y="2487256"/>
                  <a:ext cx="7268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0F78600-FFD6-A327-D6F9-5D4C4D83D6EF}"/>
                    </a:ext>
                  </a:extLst>
                </p14:cNvPr>
                <p14:cNvContentPartPr/>
                <p14:nvPr/>
              </p14:nvContentPartPr>
              <p14:xfrm>
                <a:off x="1294118" y="2465656"/>
                <a:ext cx="126360" cy="109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0F78600-FFD6-A327-D6F9-5D4C4D83D6E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276478" y="2448016"/>
                  <a:ext cx="162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E93C1F9-2A57-004B-3ADF-3DF0304F3C8F}"/>
                    </a:ext>
                  </a:extLst>
                </p14:cNvPr>
                <p14:cNvContentPartPr/>
                <p14:nvPr/>
              </p14:nvContentPartPr>
              <p14:xfrm>
                <a:off x="3050558" y="2773816"/>
                <a:ext cx="720" cy="9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E93C1F9-2A57-004B-3ADF-3DF0304F3C8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032558" y="2756176"/>
                  <a:ext cx="36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01FB9D7-1860-295E-F6D0-26A37D03BA79}"/>
                    </a:ext>
                  </a:extLst>
                </p14:cNvPr>
                <p14:cNvContentPartPr/>
                <p14:nvPr/>
              </p14:nvContentPartPr>
              <p14:xfrm>
                <a:off x="2934278" y="2631616"/>
                <a:ext cx="87480" cy="102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01FB9D7-1860-295E-F6D0-26A37D03BA7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916278" y="2613616"/>
                  <a:ext cx="123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41FC297-9868-A442-ED5F-A9A4998E4AC2}"/>
                    </a:ext>
                  </a:extLst>
                </p14:cNvPr>
                <p14:cNvContentPartPr/>
                <p14:nvPr/>
              </p14:nvContentPartPr>
              <p14:xfrm>
                <a:off x="2581838" y="2426056"/>
                <a:ext cx="272520" cy="159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41FC297-9868-A442-ED5F-A9A4998E4AC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563838" y="2408056"/>
                  <a:ext cx="308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24DCAD5-F8C7-222A-71F2-8C764D6AC546}"/>
                    </a:ext>
                  </a:extLst>
                </p14:cNvPr>
                <p14:cNvContentPartPr/>
                <p14:nvPr/>
              </p14:nvContentPartPr>
              <p14:xfrm>
                <a:off x="2359358" y="2337136"/>
                <a:ext cx="150480" cy="66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24DCAD5-F8C7-222A-71F2-8C764D6AC54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341718" y="2319496"/>
                  <a:ext cx="186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3C14312-706A-742D-B026-88AD4033F487}"/>
                    </a:ext>
                  </a:extLst>
                </p14:cNvPr>
                <p14:cNvContentPartPr/>
                <p14:nvPr/>
              </p14:nvContentPartPr>
              <p14:xfrm>
                <a:off x="2051558" y="2256496"/>
                <a:ext cx="243360" cy="77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3C14312-706A-742D-B026-88AD4033F48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033918" y="2238496"/>
                  <a:ext cx="279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9B17B5E-99AC-B604-36B2-4288A505E13E}"/>
                    </a:ext>
                  </a:extLst>
                </p14:cNvPr>
                <p14:cNvContentPartPr/>
                <p14:nvPr/>
              </p14:nvContentPartPr>
              <p14:xfrm>
                <a:off x="1932398" y="2258296"/>
                <a:ext cx="124920" cy="81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9B17B5E-99AC-B604-36B2-4288A505E13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914398" y="2240296"/>
                  <a:ext cx="160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3658C1C-37B1-6617-83B8-A0FDD1E3F4F6}"/>
                    </a:ext>
                  </a:extLst>
                </p14:cNvPr>
                <p14:cNvContentPartPr/>
                <p14:nvPr/>
              </p14:nvContentPartPr>
              <p14:xfrm>
                <a:off x="1354238" y="1805776"/>
                <a:ext cx="691560" cy="729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3658C1C-37B1-6617-83B8-A0FDD1E3F4F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336598" y="1788136"/>
                  <a:ext cx="72720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1C013C-E0EF-947A-008A-9B243E323ECA}"/>
                    </a:ext>
                  </a:extLst>
                </p14:cNvPr>
                <p14:cNvContentPartPr/>
                <p14:nvPr/>
              </p14:nvContentPartPr>
              <p14:xfrm>
                <a:off x="1010798" y="2163256"/>
                <a:ext cx="138240" cy="257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1C013C-E0EF-947A-008A-9B243E323EC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92798" y="2145256"/>
                  <a:ext cx="173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7C3F1A-BEDA-5FC2-F683-92005C064777}"/>
                    </a:ext>
                  </a:extLst>
                </p14:cNvPr>
                <p14:cNvContentPartPr/>
                <p14:nvPr/>
              </p14:nvContentPartPr>
              <p14:xfrm>
                <a:off x="996398" y="2232736"/>
                <a:ext cx="344160" cy="1195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7C3F1A-BEDA-5FC2-F683-92005C06477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78398" y="2215096"/>
                  <a:ext cx="37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2EF0565-D099-ADF4-1783-1DE3A618E71F}"/>
                    </a:ext>
                  </a:extLst>
                </p14:cNvPr>
                <p14:cNvContentPartPr/>
                <p14:nvPr/>
              </p14:nvContentPartPr>
              <p14:xfrm>
                <a:off x="2172158" y="1927816"/>
                <a:ext cx="157680" cy="116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2EF0565-D099-ADF4-1783-1DE3A618E71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154158" y="1910176"/>
                  <a:ext cx="193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4F75D47-CEE3-918A-ECF9-9617F346CA7E}"/>
                    </a:ext>
                  </a:extLst>
                </p14:cNvPr>
                <p14:cNvContentPartPr/>
                <p14:nvPr/>
              </p14:nvContentPartPr>
              <p14:xfrm>
                <a:off x="2199158" y="2065696"/>
                <a:ext cx="56520" cy="209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4F75D47-CEE3-918A-ECF9-9617F346CA7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181158" y="2048056"/>
                  <a:ext cx="92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8C08B6F-AD1D-6061-F1AC-B08F14BBEFE9}"/>
                    </a:ext>
                  </a:extLst>
                </p14:cNvPr>
                <p14:cNvContentPartPr/>
                <p14:nvPr/>
              </p14:nvContentPartPr>
              <p14:xfrm>
                <a:off x="1028798" y="2468176"/>
                <a:ext cx="128160" cy="49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8C08B6F-AD1D-6061-F1AC-B08F14BBEFE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1158" y="2450536"/>
                  <a:ext cx="163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16BAD55-F3C5-43F1-4DE2-E5839318D57F}"/>
                    </a:ext>
                  </a:extLst>
                </p14:cNvPr>
                <p14:cNvContentPartPr/>
                <p14:nvPr/>
              </p14:nvContentPartPr>
              <p14:xfrm>
                <a:off x="949958" y="2550976"/>
                <a:ext cx="259200" cy="25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16BAD55-F3C5-43F1-4DE2-E5839318D57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31958" y="2532976"/>
                  <a:ext cx="294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475DFCA-F465-FF47-2CEF-11CC81161BDC}"/>
                    </a:ext>
                  </a:extLst>
                </p14:cNvPr>
                <p14:cNvContentPartPr/>
                <p14:nvPr/>
              </p14:nvContentPartPr>
              <p14:xfrm>
                <a:off x="2380598" y="2418496"/>
                <a:ext cx="132840" cy="116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475DFCA-F465-FF47-2CEF-11CC81161BD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362958" y="2400856"/>
                  <a:ext cx="168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54E0A96-B0C2-D4EB-8D3E-B81E9D7873A1}"/>
                    </a:ext>
                  </a:extLst>
                </p14:cNvPr>
                <p14:cNvContentPartPr/>
                <p14:nvPr/>
              </p14:nvContentPartPr>
              <p14:xfrm>
                <a:off x="1037438" y="3733936"/>
                <a:ext cx="154080" cy="72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54E0A96-B0C2-D4EB-8D3E-B81E9D7873A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19798" y="3716296"/>
                  <a:ext cx="189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D3B52F2-1F24-A322-67B7-2ED7E30D2005}"/>
                    </a:ext>
                  </a:extLst>
                </p14:cNvPr>
                <p14:cNvContentPartPr/>
                <p14:nvPr/>
              </p14:nvContentPartPr>
              <p14:xfrm>
                <a:off x="1035638" y="3830776"/>
                <a:ext cx="210960" cy="540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D3B52F2-1F24-A322-67B7-2ED7E30D200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17998" y="3812776"/>
                  <a:ext cx="246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F2D0BD8-6F37-9819-C048-9DAAAB07351B}"/>
                    </a:ext>
                  </a:extLst>
                </p14:cNvPr>
                <p14:cNvContentPartPr/>
                <p14:nvPr/>
              </p14:nvContentPartPr>
              <p14:xfrm>
                <a:off x="537758" y="3930856"/>
                <a:ext cx="102240" cy="27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F2D0BD8-6F37-9819-C048-9DAAAB07351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0118" y="3912856"/>
                  <a:ext cx="137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053CCDC-2EF4-350C-03D7-8AE1C992D6DA}"/>
                    </a:ext>
                  </a:extLst>
                </p14:cNvPr>
                <p14:cNvContentPartPr/>
                <p14:nvPr/>
              </p14:nvContentPartPr>
              <p14:xfrm>
                <a:off x="540638" y="3999616"/>
                <a:ext cx="177480" cy="18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053CCDC-2EF4-350C-03D7-8AE1C992D6D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2998" y="3981616"/>
                  <a:ext cx="213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F9F112B-E6C9-D8EF-0CB4-D92ADAC50A48}"/>
                    </a:ext>
                  </a:extLst>
                </p14:cNvPr>
                <p14:cNvContentPartPr/>
                <p14:nvPr/>
              </p14:nvContentPartPr>
              <p14:xfrm>
                <a:off x="2738798" y="3457816"/>
                <a:ext cx="1440" cy="2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F9F112B-E6C9-D8EF-0CB4-D92ADAC50A4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720798" y="3439816"/>
                  <a:ext cx="37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1FB6F7-92AA-BC5E-C81B-5CA40A98BFA5}"/>
                    </a:ext>
                  </a:extLst>
                </p14:cNvPr>
                <p14:cNvContentPartPr/>
                <p14:nvPr/>
              </p14:nvContentPartPr>
              <p14:xfrm>
                <a:off x="2730878" y="3510736"/>
                <a:ext cx="7200" cy="52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1FB6F7-92AA-BC5E-C81B-5CA40A98BFA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712878" y="3492736"/>
                  <a:ext cx="42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3A01C7D-333A-7B68-12D0-9C2F59BF9C52}"/>
                    </a:ext>
                  </a:extLst>
                </p14:cNvPr>
                <p14:cNvContentPartPr/>
                <p14:nvPr/>
              </p14:nvContentPartPr>
              <p14:xfrm>
                <a:off x="2726918" y="3562216"/>
                <a:ext cx="15120" cy="92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3A01C7D-333A-7B68-12D0-9C2F59BF9C5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708918" y="3544576"/>
                  <a:ext cx="50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4E86906-439A-AF3A-8E37-1005FADEE642}"/>
                    </a:ext>
                  </a:extLst>
                </p14:cNvPr>
                <p14:cNvContentPartPr/>
                <p14:nvPr/>
              </p14:nvContentPartPr>
              <p14:xfrm>
                <a:off x="2715758" y="3697936"/>
                <a:ext cx="12960" cy="69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4E86906-439A-AF3A-8E37-1005FADEE64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698118" y="3680296"/>
                  <a:ext cx="48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EF2676E-2681-DCA1-4463-84B2685BCAA9}"/>
                    </a:ext>
                  </a:extLst>
                </p14:cNvPr>
                <p14:cNvContentPartPr/>
                <p14:nvPr/>
              </p14:nvContentPartPr>
              <p14:xfrm>
                <a:off x="2732318" y="3353416"/>
                <a:ext cx="123840" cy="46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EF2676E-2681-DCA1-4463-84B2685BCA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714678" y="3335416"/>
                  <a:ext cx="159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AE7EA5D-797E-CD4D-C844-B6CF6255B6B2}"/>
                    </a:ext>
                  </a:extLst>
                </p14:cNvPr>
                <p14:cNvContentPartPr/>
                <p14:nvPr/>
              </p14:nvContentPartPr>
              <p14:xfrm>
                <a:off x="2743478" y="3477616"/>
                <a:ext cx="93600" cy="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AE7EA5D-797E-CD4D-C844-B6CF6255B6B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725478" y="3459976"/>
                  <a:ext cx="1292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2127D59-9132-82DE-31E0-298AF70C00FD}"/>
                  </a:ext>
                </a:extLst>
              </p14:cNvPr>
              <p14:cNvContentPartPr/>
              <p14:nvPr/>
            </p14:nvContentPartPr>
            <p14:xfrm>
              <a:off x="1282958" y="1821616"/>
              <a:ext cx="781920" cy="7221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2127D59-9132-82DE-31E0-298AF70C00F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265318" y="1803616"/>
                <a:ext cx="817560" cy="7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4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FDBF-C2B8-70C0-372D-545AB846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Problem Solving –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B18E-B3D3-669A-A01A-3AB3B1844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the Lowest (Deepest) Common Ancestor of a Binary Tree</a:t>
            </a:r>
          </a:p>
        </p:txBody>
      </p:sp>
    </p:spTree>
    <p:extLst>
      <p:ext uri="{BB962C8B-B14F-4D97-AF65-F5344CB8AC3E}">
        <p14:creationId xmlns:p14="http://schemas.microsoft.com/office/powerpoint/2010/main" val="185418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447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Tree Problem Solving - I (Intermediate)</vt:lpstr>
      <vt:lpstr>Copying a binary tree</vt:lpstr>
      <vt:lpstr>PowerPoint Presentation</vt:lpstr>
      <vt:lpstr>Tree Problem Solving - II (Intermediate)</vt:lpstr>
      <vt:lpstr>PowerPoint Presentation</vt:lpstr>
      <vt:lpstr>PowerPoint Presentation</vt:lpstr>
      <vt:lpstr>PowerPoint Presentation</vt:lpstr>
      <vt:lpstr>PowerPoint Presentation</vt:lpstr>
      <vt:lpstr>Tree Problem Solving – III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Problem Solving</dc:title>
  <dc:creator>Khairun Nahar</dc:creator>
  <cp:lastModifiedBy>Khairun Nahar</cp:lastModifiedBy>
  <cp:revision>4</cp:revision>
  <dcterms:created xsi:type="dcterms:W3CDTF">2023-12-04T13:36:48Z</dcterms:created>
  <dcterms:modified xsi:type="dcterms:W3CDTF">2023-12-06T20:36:32Z</dcterms:modified>
</cp:coreProperties>
</file>