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6dca3a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6dca3a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f6dca3a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f6dca3a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14e3c56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14e3c56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6dca3a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f6dca3a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4e3c56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4e3c56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f6dca3a7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f6dca3a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4e3c56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4e3c56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87ba7d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87ba7d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6dca3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6dca3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6dca3a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6dca3a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f6dca3a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f6dca3a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f6dca3a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f6dca3a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6dca3a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6dca3a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6dca3a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6dca3a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6dca3a7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6dca3a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isualgo.net/en/sorting" TargetMode="External"/><Relationship Id="rId4" Type="http://schemas.openxmlformats.org/officeDocument/2006/relationships/hyperlink" Target="https://www.hackerearth.com/practice/algorithms/sorting/merge-sort/visualiz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ngdanielliang.github.io/animation/web/LinearSearchNew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ngdanielliang.github.io/animation/web/BinarySearchNew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</a:t>
            </a:r>
            <a:r>
              <a:rPr lang="en-GB"/>
              <a:t> Sort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mid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5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left_half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right_half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merge_sort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left_half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merge_sort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right_half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i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395750" y="287850"/>
            <a:ext cx="4182000" cy="4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left_half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right_half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j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k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left_half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k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right_half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right_half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k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</a:t>
            </a:r>
            <a:r>
              <a:rPr lang="en-GB"/>
              <a:t>Sort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35900" y="1230375"/>
            <a:ext cx="584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Choose the rightmost element as the pivot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pivot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the index of the smaller element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Iterate through the array from low to high-1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If the current element is smaller than or equal to the pivot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pivot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Swap arr[i+1] and arr[j]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940550" y="1201150"/>
            <a:ext cx="3017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Swap the pivot (arr[high]) with the element at the partition index (arr[i+1])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Return the partition index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Sort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427650" y="1192200"/>
            <a:ext cx="77106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quicksort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5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Partition the array</a:t>
            </a:r>
            <a:endParaRPr i="1" sz="15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pivot_index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partition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5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Recursively sort the left and right subarrays</a:t>
            </a:r>
            <a:endParaRPr i="1" sz="15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pivot_index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pivot_index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</a:t>
            </a:r>
            <a:r>
              <a:rPr lang="en-GB"/>
              <a:t>Sort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96000" y="1045350"/>
            <a:ext cx="8352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count_sort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Find the maximum element in the input array</a:t>
            </a:r>
            <a:endParaRPr i="1" sz="12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max_element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count array to store the count of each element</a:t>
            </a:r>
            <a:endParaRPr i="1" sz="12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count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max_element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count of each element in the input array</a:t>
            </a:r>
            <a:endParaRPr i="1" sz="12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 sz="12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count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cumulative count of elements</a:t>
            </a:r>
            <a:endParaRPr i="1" sz="12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2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2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count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count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Sort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396000" y="1045350"/>
            <a:ext cx="83520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4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Create an output array</a:t>
            </a:r>
            <a:endParaRPr i="1" sz="14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output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4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Place the elements in sorted order</a:t>
            </a:r>
            <a:endParaRPr i="1" sz="14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output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count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endParaRPr sz="14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Sorting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544775" y="1714500"/>
            <a:ext cx="812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Sorting (Bubble, Selection, Insertion, Merge, Quick, Counting, Radix) - VisuAlgo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 Sort visualize | Algorithms | HackerEarth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8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55"/>
              <a:t>Searching and Sorting</a:t>
            </a:r>
            <a:endParaRPr sz="36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80700" y="1538250"/>
            <a:ext cx="71679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linear_search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8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8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8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8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8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8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 </a:t>
            </a:r>
            <a:r>
              <a:rPr i="1" lang="en-GB" sz="18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Return the index if the target is found</a:t>
            </a:r>
            <a:endParaRPr i="1" sz="18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8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8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GB" sz="18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Return -1 if the target is not found</a:t>
            </a:r>
            <a:endParaRPr i="1" sz="18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80700" y="1538250"/>
            <a:ext cx="71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Linear Search Animation by Y. Daniel Liang (yongdanielliang.github.io)</a:t>
            </a:r>
            <a:endParaRPr i="1" sz="2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binary_search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low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high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mid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  </a:t>
            </a:r>
            <a:r>
              <a:rPr i="1" lang="en-GB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Return the index if the target is found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low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GB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Discard the left half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high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GB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Discard the right half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GB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Return -1 if the target is not found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Binary Search Animation by Y. Daniel Liang (yongdanielliang.github.io)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Ternary</a:t>
            </a:r>
            <a:r>
              <a:rPr lang="en-GB"/>
              <a:t> Search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192200"/>
            <a:ext cx="40038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ternary_search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left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right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partition_size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right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mid1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partition_size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mid2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partition_size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72000" y="347175"/>
            <a:ext cx="36693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mid1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mid1  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mid2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mid2  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target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mid1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mid1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target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mid2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mid2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mid1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mid2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Sort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selection_sort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min_idx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min_idx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min_idx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min_idx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min_idx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Bubble </a:t>
            </a:r>
            <a:r>
              <a:rPr lang="en-GB"/>
              <a:t>Sort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bubble_sort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2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2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2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2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emp = 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 = temp</a:t>
            </a:r>
            <a:endParaRPr sz="2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