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1" roundtripDataSignature="AMtx7mjM/xNvolgXjx8ZJYFRWDZeLcWe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customschemas.google.com/relationships/presentationmetadata" Target="metadata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6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9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8" name="Google Shape;2458;p9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10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7" name="Google Shape;2467;p10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5" name="Google Shape;2475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2" name="Google Shape;2482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5" name="Google Shape;2495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1" name="Google Shape;251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7" name="Google Shape;251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5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p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7" name="Google Shape;2547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7" name="Google Shape;2577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p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7" name="Google Shape;2607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7" name="Google Shape;2637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7" name="Google Shape;2667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8" name="Google Shape;2698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p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0" name="Google Shape;2730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4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6" name="Google Shape;2736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0" name="Google Shape;570;p2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2" name="Google Shape;602;p2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0" name="Google Shape;610;p2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0" name="Google Shape;640;p2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2" name="Google Shape;672;p3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4" name="Google Shape;704;p3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7" name="Google Shape;737;p3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0" name="Google Shape;770;p3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4" name="Google Shape;804;p3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8" name="Google Shape;838;p3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2" name="Google Shape;872;p3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6" name="Google Shape;906;p3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9" name="Google Shape;939;p3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1" name="Google Shape;971;p3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3" name="Google Shape;1003;p4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9" name="Google Shape;1009;p4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5" name="Google Shape;1025;p4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1" name="Google Shape;1031;p4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2" name="Google Shape;1062;p4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4" name="Google Shape;1094;p4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6" name="Google Shape;1126;p4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8" name="Google Shape;1158;p4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9" name="Google Shape;1189;p4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1" name="Google Shape;1221;p4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4" name="Google Shape;1254;p5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8" name="Google Shape;1288;p5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4" name="Google Shape;1294;p5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5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0" name="Google Shape;1300;p5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8" name="Google Shape;1308;p5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7" name="Google Shape;1317;p5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6" name="Google Shape;1326;p5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5" name="Google Shape;1335;p5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4" name="Google Shape;1344;p5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5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3" name="Google Shape;1373;p5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3" name="Google Shape;1403;p6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6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3" name="Google Shape;1433;p6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6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3" name="Google Shape;1463;p6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6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3" name="Google Shape;1493;p6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6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3" name="Google Shape;1523;p6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3" name="Google Shape;1553;p6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6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3" name="Google Shape;1583;p6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6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3" name="Google Shape;1613;p6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6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4" name="Google Shape;1644;p6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4" name="Google Shape;1674;p6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7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4" name="Google Shape;1704;p7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4" name="Google Shape;1734;p7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7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4" name="Google Shape;1764;p7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7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4" name="Google Shape;1794;p7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7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4" name="Google Shape;1824;p7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7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4" name="Google Shape;1854;p7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0" name="Google Shape;186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0" name="Google Shape;1880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1" name="Google Shape;190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2" name="Google Shape;192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6" name="Google Shape;194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9" name="Google Shape;1969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5" name="Google Shape;199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0" name="Google Shape;2020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5" name="Google Shape;2045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0" name="Google Shape;2070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5" name="Google Shape;2095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0" name="Google Shape;2120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5" name="Google Shape;214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0" name="Google Shape;217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5" name="Google Shape;2195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0" name="Google Shape;2220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5" name="Google Shape;224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3" name="Google Shape;2273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9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0" name="Google Shape;2300;p9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9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1" name="Google Shape;2331;p9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9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3" name="Google Shape;2363;p9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9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6" name="Google Shape;2396;p9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g25ceccfb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0" name="Google Shape;2430;g25ceccfb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9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5" name="Google Shape;2435;p9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4" name="Google Shape;14;p115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4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0" name="Google Shape;50;p124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1" name="Google Shape;51;p124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2" name="Google Shape;52;p124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3" name="Google Shape;53;p124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57" name="Google Shape;57;p125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6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7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1" name="Google Shape;21;p117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8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5" name="Google Shape;25;p118"/>
          <p:cNvSpPr txBox="1"/>
          <p:nvPr>
            <p:ph idx="2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6" name="Google Shape;26;p118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9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0"/>
          <p:cNvSpPr txBox="1"/>
          <p:nvPr>
            <p:ph type="title"/>
          </p:nvPr>
        </p:nvSpPr>
        <p:spPr>
          <a:xfrm rot="5400000">
            <a:off x="5543550" y="1257300"/>
            <a:ext cx="4229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0"/>
          <p:cNvSpPr txBox="1"/>
          <p:nvPr>
            <p:ph idx="1" type="body"/>
          </p:nvPr>
        </p:nvSpPr>
        <p:spPr>
          <a:xfrm rot="5400000">
            <a:off x="1352550" y="-723900"/>
            <a:ext cx="42291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2" name="Google Shape;32;p120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1"/>
          <p:cNvSpPr txBox="1"/>
          <p:nvPr>
            <p:ph idx="1" type="body"/>
          </p:nvPr>
        </p:nvSpPr>
        <p:spPr>
          <a:xfrm rot="5400000">
            <a:off x="2943150" y="-1342950"/>
            <a:ext cx="325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6" name="Google Shape;36;p12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22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1" name="Google Shape;41;p12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3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3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indent="-35813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45" name="Google Shape;45;p123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6" name="Google Shape;46;p123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4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4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973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81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14"/>
          <p:cNvSpPr txBox="1"/>
          <p:nvPr/>
        </p:nvSpPr>
        <p:spPr>
          <a:xfrm>
            <a:off x="0" y="1028700"/>
            <a:ext cx="4572000" cy="57000"/>
          </a:xfrm>
          <a:prstGeom prst="rect">
            <a:avLst/>
          </a:prstGeom>
          <a:gradFill>
            <a:gsLst>
              <a:gs pos="0">
                <a:srgbClr val="FF8200"/>
              </a:gs>
              <a:gs pos="10000">
                <a:srgbClr val="FF0000"/>
              </a:gs>
              <a:gs pos="35000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14"/>
          <p:cNvSpPr txBox="1"/>
          <p:nvPr/>
        </p:nvSpPr>
        <p:spPr>
          <a:xfrm>
            <a:off x="4572000" y="1028700"/>
            <a:ext cx="4572000" cy="570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hyperlink" Target="https://www.geeksforgeeks.org/breadth-first-search-or-bfs-for-a-graph/" TargetMode="External"/><Relationship Id="rId4" Type="http://schemas.openxmlformats.org/officeDocument/2006/relationships/hyperlink" Target="https://www.geeksforgeeks.org/applications-of-depth-first-search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965850" y="1914450"/>
            <a:ext cx="7315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Algorithms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lang="en"/>
              <a:t>Traversals: BFS, DFS</a:t>
            </a: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0"/>
          <p:cNvCxnSpPr>
            <a:stCxn id="272" idx="3"/>
            <a:endCxn id="27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0"/>
          <p:cNvCxnSpPr>
            <a:stCxn id="277" idx="3"/>
            <a:endCxn id="27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p10"/>
          <p:cNvCxnSpPr>
            <a:stCxn id="272" idx="4"/>
            <a:endCxn id="27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10"/>
          <p:cNvCxnSpPr>
            <a:endCxn id="27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10"/>
          <p:cNvCxnSpPr>
            <a:endCxn id="27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10"/>
          <p:cNvCxnSpPr>
            <a:stCxn id="272" idx="6"/>
            <a:endCxn id="27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0"/>
          <p:cNvCxnSpPr>
            <a:stCxn id="276" idx="5"/>
            <a:endCxn id="27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1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9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2461" name="Google Shape;2461;p99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Times New Roman"/>
              <a:buChar char="●"/>
            </a:pPr>
            <a:r>
              <a:rPr b="0" i="1" lang="en" sz="25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you modify the code to detect cycles?</a:t>
            </a:r>
            <a:endParaRPr sz="2900"/>
          </a:p>
        </p:txBody>
      </p:sp>
      <p:sp>
        <p:nvSpPr>
          <p:cNvPr id="2462" name="Google Shape;2462;p99"/>
          <p:cNvSpPr txBox="1"/>
          <p:nvPr/>
        </p:nvSpPr>
        <p:spPr>
          <a:xfrm>
            <a:off x="457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3" name="Google Shape;2463;p99"/>
          <p:cNvSpPr txBox="1"/>
          <p:nvPr/>
        </p:nvSpPr>
        <p:spPr>
          <a:xfrm>
            <a:off x="4648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4" name="Google Shape;2464;p99"/>
          <p:cNvCxnSpPr/>
          <p:nvPr/>
        </p:nvCxnSpPr>
        <p:spPr>
          <a:xfrm rot="10800000">
            <a:off x="4495800" y="16003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10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2470" name="Google Shape;2470;p100"/>
          <p:cNvSpPr txBox="1"/>
          <p:nvPr/>
        </p:nvSpPr>
        <p:spPr>
          <a:xfrm>
            <a:off x="457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100"/>
          <p:cNvSpPr txBox="1"/>
          <p:nvPr/>
        </p:nvSpPr>
        <p:spPr>
          <a:xfrm>
            <a:off x="4648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 (v-&gt;color == GREY)</a:t>
            </a:r>
            <a:endParaRPr b="1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print(“cycle found!”)</a:t>
            </a:r>
            <a:endParaRPr b="1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u-&gt;color = BLACK;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2" name="Google Shape;2472;p100"/>
          <p:cNvCxnSpPr/>
          <p:nvPr/>
        </p:nvCxnSpPr>
        <p:spPr>
          <a:xfrm rot="10800000">
            <a:off x="4495800" y="16003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7" name="Google Shape;2477;p101"/>
          <p:cNvPicPr preferRelativeResize="0"/>
          <p:nvPr/>
        </p:nvPicPr>
        <p:blipFill rotWithShape="1">
          <a:blip r:embed="rId3">
            <a:alphaModFix/>
          </a:blip>
          <a:srcRect b="3233" l="68903" r="0" t="47231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8" name="Google Shape;2478;p10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2479" name="Google Shape;2479;p101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4" name="Google Shape;2484;p102"/>
          <p:cNvPicPr preferRelativeResize="0"/>
          <p:nvPr/>
        </p:nvPicPr>
        <p:blipFill rotWithShape="1">
          <a:blip r:embed="rId3">
            <a:alphaModFix/>
          </a:blip>
          <a:srcRect b="3233" l="68903" r="0" t="47231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5" name="Google Shape;2485;p10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2486" name="Google Shape;2486;p102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7" name="Google Shape;2487;p102"/>
          <p:cNvSpPr/>
          <p:nvPr/>
        </p:nvSpPr>
        <p:spPr>
          <a:xfrm>
            <a:off x="5441825" y="2931800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102"/>
          <p:cNvSpPr/>
          <p:nvPr/>
        </p:nvSpPr>
        <p:spPr>
          <a:xfrm>
            <a:off x="7610475" y="2931800"/>
            <a:ext cx="493800" cy="483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9" name="Google Shape;2489;p102"/>
          <p:cNvCxnSpPr>
            <a:endCxn id="2488" idx="2"/>
          </p:cNvCxnSpPr>
          <p:nvPr/>
        </p:nvCxnSpPr>
        <p:spPr>
          <a:xfrm>
            <a:off x="5935575" y="317360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0" name="Google Shape;2490;p102"/>
          <p:cNvSpPr/>
          <p:nvPr/>
        </p:nvSpPr>
        <p:spPr>
          <a:xfrm>
            <a:off x="544180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102"/>
          <p:cNvSpPr/>
          <p:nvPr/>
        </p:nvSpPr>
        <p:spPr>
          <a:xfrm>
            <a:off x="761045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2" name="Google Shape;2492;p102"/>
          <p:cNvCxnSpPr>
            <a:endCxn id="2491" idx="2"/>
          </p:cNvCxnSpPr>
          <p:nvPr/>
        </p:nvCxnSpPr>
        <p:spPr>
          <a:xfrm>
            <a:off x="5935550" y="438557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7" name="Google Shape;2497;p103"/>
          <p:cNvPicPr preferRelativeResize="0"/>
          <p:nvPr/>
        </p:nvPicPr>
        <p:blipFill rotWithShape="1">
          <a:blip r:embed="rId3">
            <a:alphaModFix/>
          </a:blip>
          <a:srcRect b="3233" l="68903" r="0" t="47231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8" name="Google Shape;2498;p10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2499" name="Google Shape;2499;p103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0" name="Google Shape;2500;p103"/>
          <p:cNvSpPr/>
          <p:nvPr/>
        </p:nvSpPr>
        <p:spPr>
          <a:xfrm>
            <a:off x="5441825" y="2931800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p103"/>
          <p:cNvSpPr/>
          <p:nvPr/>
        </p:nvSpPr>
        <p:spPr>
          <a:xfrm>
            <a:off x="7610475" y="2931800"/>
            <a:ext cx="493800" cy="483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2" name="Google Shape;2502;p103"/>
          <p:cNvCxnSpPr>
            <a:endCxn id="2501" idx="2"/>
          </p:cNvCxnSpPr>
          <p:nvPr/>
        </p:nvCxnSpPr>
        <p:spPr>
          <a:xfrm>
            <a:off x="5935575" y="317360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3" name="Google Shape;2503;p103"/>
          <p:cNvSpPr/>
          <p:nvPr/>
        </p:nvSpPr>
        <p:spPr>
          <a:xfrm>
            <a:off x="544180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103"/>
          <p:cNvSpPr/>
          <p:nvPr/>
        </p:nvSpPr>
        <p:spPr>
          <a:xfrm>
            <a:off x="761045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5" name="Google Shape;2505;p103"/>
          <p:cNvCxnSpPr>
            <a:endCxn id="2504" idx="2"/>
          </p:cNvCxnSpPr>
          <p:nvPr/>
        </p:nvCxnSpPr>
        <p:spPr>
          <a:xfrm>
            <a:off x="5935550" y="438557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6" name="Google Shape;2506;p103"/>
          <p:cNvSpPr txBox="1"/>
          <p:nvPr/>
        </p:nvSpPr>
        <p:spPr>
          <a:xfrm>
            <a:off x="8353050" y="3003800"/>
            <a:ext cx="5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</a:t>
            </a:r>
            <a:endParaRPr b="1" i="0" sz="1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7" name="Google Shape;2507;p103"/>
          <p:cNvSpPr txBox="1"/>
          <p:nvPr/>
        </p:nvSpPr>
        <p:spPr>
          <a:xfrm>
            <a:off x="8289425" y="4185475"/>
            <a:ext cx="7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Ok</a:t>
            </a:r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8" name="Google Shape;2508;p103"/>
          <p:cNvSpPr/>
          <p:nvPr/>
        </p:nvSpPr>
        <p:spPr>
          <a:xfrm>
            <a:off x="6449950" y="4083950"/>
            <a:ext cx="631800" cy="606900"/>
          </a:xfrm>
          <a:prstGeom prst="mathMultiply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5" y="1150225"/>
            <a:ext cx="73818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p104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105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520" name="Google Shape;2520;p10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10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10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p10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p10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p10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p10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Google Shape;2527;p10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105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105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Google Shape;2530;p105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p105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105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105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105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105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6" name="Google Shape;2536;p10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7" name="Google Shape;2537;p10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8" name="Google Shape;2538;p10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9" name="Google Shape;2539;p10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0" name="Google Shape;2540;p10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1" name="Google Shape;2541;p10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2" name="Google Shape;2542;p10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3" name="Google Shape;2543;p10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4" name="Google Shape;2544;p10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8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106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550" name="Google Shape;2550;p10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1" name="Google Shape;2551;p10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p10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Google Shape;2553;p10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4" name="Google Shape;2554;p10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Google Shape;2555;p10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6" name="Google Shape;2556;p10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Google Shape;2557;p10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8" name="Google Shape;2558;p106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9" name="Google Shape;2559;p106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0" name="Google Shape;2560;p106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p106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p106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3" name="Google Shape;2563;p106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p106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p106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6" name="Google Shape;2566;p10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7" name="Google Shape;2567;p10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8" name="Google Shape;2568;p10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9" name="Google Shape;2569;p10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0" name="Google Shape;2570;p10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1" name="Google Shape;2571;p10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2" name="Google Shape;2572;p10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3" name="Google Shape;2573;p10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74" name="Google Shape;2574;p10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107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580" name="Google Shape;2580;p10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p10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2" name="Google Shape;2582;p10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3" name="Google Shape;2583;p10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10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5" name="Google Shape;2585;p10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6" name="Google Shape;2586;p10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7" name="Google Shape;2587;p10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8" name="Google Shape;2588;p107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107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107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Google Shape;2591;p107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2" name="Google Shape;2592;p107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107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4" name="Google Shape;2594;p107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5" name="Google Shape;2595;p107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6" name="Google Shape;2596;p10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7" name="Google Shape;2597;p10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8" name="Google Shape;2598;p10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9" name="Google Shape;2599;p10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0" name="Google Shape;2600;p10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1" name="Google Shape;2601;p10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2" name="Google Shape;2602;p10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3" name="Google Shape;2603;p10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4" name="Google Shape;2604;p10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8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108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610" name="Google Shape;2610;p10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1" name="Google Shape;2611;p10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2" name="Google Shape;2612;p10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3" name="Google Shape;2613;p10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p10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p10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p10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Google Shape;2617;p10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8" name="Google Shape;2618;p10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p10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0" name="Google Shape;2620;p10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1" name="Google Shape;2621;p10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2" name="Google Shape;2622;p10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p10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p10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p10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6" name="Google Shape;2626;p10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7" name="Google Shape;2627;p10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8" name="Google Shape;2628;p10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29" name="Google Shape;2629;p10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0" name="Google Shape;2630;p10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1" name="Google Shape;2631;p10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2" name="Google Shape;2632;p10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3" name="Google Shape;2633;p10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34" name="Google Shape;2634;p10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11"/>
          <p:cNvCxnSpPr>
            <a:stCxn id="292" idx="3"/>
            <a:endCxn id="29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1"/>
          <p:cNvCxnSpPr>
            <a:stCxn id="297" idx="3"/>
            <a:endCxn id="29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1"/>
          <p:cNvCxnSpPr>
            <a:stCxn id="292" idx="4"/>
            <a:endCxn id="29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11"/>
          <p:cNvCxnSpPr>
            <a:endCxn id="29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11"/>
          <p:cNvCxnSpPr>
            <a:endCxn id="29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1"/>
          <p:cNvCxnSpPr>
            <a:stCxn id="292" idx="6"/>
            <a:endCxn id="29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1"/>
          <p:cNvCxnSpPr>
            <a:stCxn id="296" idx="5"/>
            <a:endCxn id="29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1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8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109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640" name="Google Shape;2640;p10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Google Shape;2641;p10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10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10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10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10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p10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10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10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10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10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10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2" name="Google Shape;2652;p10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3" name="Google Shape;2653;p10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10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5" name="Google Shape;2655;p10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6" name="Google Shape;2656;p10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7" name="Google Shape;2657;p10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8" name="Google Shape;2658;p10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9" name="Google Shape;2659;p10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0" name="Google Shape;2660;p10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1" name="Google Shape;2661;p10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2" name="Google Shape;2662;p10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3" name="Google Shape;2663;p10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4" name="Google Shape;2664;p10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8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110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670" name="Google Shape;2670;p11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1" name="Google Shape;2671;p11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2" name="Google Shape;2672;p11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3" name="Google Shape;2673;p11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4" name="Google Shape;2674;p11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5" name="Google Shape;2675;p11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Google Shape;2676;p11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7" name="Google Shape;2677;p11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8" name="Google Shape;2678;p11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p11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p11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Google Shape;2681;p11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11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Google Shape;2683;p11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4" name="Google Shape;2684;p11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5" name="Google Shape;2685;p11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6" name="Google Shape;2686;p11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7" name="Google Shape;2687;p11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8" name="Google Shape;2688;p11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9" name="Google Shape;2689;p11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0" name="Google Shape;2690;p11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1" name="Google Shape;2691;p11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2" name="Google Shape;2692;p11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3" name="Google Shape;2693;p11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4" name="Google Shape;2694;p11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5" name="Google Shape;2695;p110"/>
          <p:cNvSpPr/>
          <p:nvPr/>
        </p:nvSpPr>
        <p:spPr>
          <a:xfrm>
            <a:off x="5009775" y="1285875"/>
            <a:ext cx="1266900" cy="1119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111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2701" name="Google Shape;2701;p111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2" name="Google Shape;2702;p111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3" name="Google Shape;2703;p111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111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5" name="Google Shape;2705;p111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6" name="Google Shape;2706;p111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7" name="Google Shape;2707;p111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p111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9" name="Google Shape;2709;p111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0" name="Google Shape;2710;p111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1" name="Google Shape;2711;p111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2" name="Google Shape;2712;p111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3" name="Google Shape;2713;p111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4" name="Google Shape;2714;p111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5" name="Google Shape;2715;p111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6" name="Google Shape;2716;p111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7" name="Google Shape;2717;p111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8" name="Google Shape;2718;p111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9" name="Google Shape;2719;p111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0" name="Google Shape;2720;p111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1" name="Google Shape;2721;p111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2" name="Google Shape;2722;p111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3" name="Google Shape;2723;p111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4" name="Google Shape;2724;p111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5" name="Google Shape;2725;p111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6" name="Google Shape;2726;p111"/>
          <p:cNvSpPr/>
          <p:nvPr/>
        </p:nvSpPr>
        <p:spPr>
          <a:xfrm>
            <a:off x="5009775" y="1285875"/>
            <a:ext cx="1266900" cy="1119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7" name="Google Shape;2727;p111"/>
          <p:cNvSpPr txBox="1"/>
          <p:nvPr/>
        </p:nvSpPr>
        <p:spPr>
          <a:xfrm>
            <a:off x="4670300" y="3950200"/>
            <a:ext cx="315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colored vertex encountered!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bipartite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112"/>
          <p:cNvSpPr txBox="1"/>
          <p:nvPr/>
        </p:nvSpPr>
        <p:spPr>
          <a:xfrm>
            <a:off x="298325" y="1008125"/>
            <a:ext cx="8661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BipartiteBicolorableBFS(G, s):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each vertex u in G.V: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u.color = NIL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s.color = 0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 = new Queue()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Q.enqueue(s)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Q is not empty: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 = Q.dequeue()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v in G.Adj[u]: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v.color == NIL: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v.color = 1 - u.color</a:t>
            </a:r>
            <a:endParaRPr b="1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Q.enqueue(v)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else if v.color == u.color:</a:t>
            </a:r>
            <a:endParaRPr b="1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3" name="Google Shape;2733;p112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7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11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Self Study</a:t>
            </a:r>
            <a:endParaRPr/>
          </a:p>
        </p:txBody>
      </p:sp>
      <p:sp>
        <p:nvSpPr>
          <p:cNvPr id="2739" name="Google Shape;2739;p113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algorithm of finding strongly connected components using Depth First Search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CLRS book page 615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Topological Sorting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CLRS book page 612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See the “Problems related to BFS section”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Breadth First Search or BFS for a Graph - GeeksforGeeks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DFS, go through this link: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Applications, Advantages and Disadvantages of Depth First Search (DFS) - GeeksforGeeks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Practice solving problems by coding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12"/>
          <p:cNvCxnSpPr>
            <a:stCxn id="312" idx="3"/>
            <a:endCxn id="31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12"/>
          <p:cNvCxnSpPr>
            <a:stCxn id="317" idx="3"/>
            <a:endCxn id="31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12"/>
          <p:cNvCxnSpPr>
            <a:stCxn id="312" idx="4"/>
            <a:endCxn id="31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12"/>
          <p:cNvCxnSpPr>
            <a:endCxn id="31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12"/>
          <p:cNvCxnSpPr>
            <a:endCxn id="31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12"/>
          <p:cNvCxnSpPr>
            <a:stCxn id="312" idx="6"/>
            <a:endCxn id="31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p12"/>
          <p:cNvCxnSpPr>
            <a:stCxn id="316" idx="5"/>
            <a:endCxn id="31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1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3"/>
          <p:cNvCxnSpPr>
            <a:stCxn id="332" idx="3"/>
            <a:endCxn id="33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3"/>
          <p:cNvCxnSpPr>
            <a:stCxn id="337" idx="3"/>
            <a:endCxn id="33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3"/>
          <p:cNvCxnSpPr>
            <a:stCxn id="332" idx="4"/>
            <a:endCxn id="33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3"/>
          <p:cNvCxnSpPr>
            <a:endCxn id="33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13"/>
          <p:cNvCxnSpPr>
            <a:endCxn id="33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13"/>
          <p:cNvCxnSpPr>
            <a:stCxn id="332" idx="6"/>
            <a:endCxn id="33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13"/>
          <p:cNvCxnSpPr>
            <a:stCxn id="336" idx="5"/>
            <a:endCxn id="33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1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4"/>
          <p:cNvCxnSpPr>
            <a:stCxn id="352" idx="3"/>
            <a:endCxn id="35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4"/>
          <p:cNvCxnSpPr>
            <a:stCxn id="357" idx="3"/>
            <a:endCxn id="35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4"/>
          <p:cNvCxnSpPr>
            <a:stCxn id="352" idx="4"/>
            <a:endCxn id="35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14"/>
          <p:cNvCxnSpPr>
            <a:endCxn id="35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14"/>
          <p:cNvCxnSpPr>
            <a:endCxn id="35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14"/>
          <p:cNvCxnSpPr>
            <a:stCxn id="352" idx="6"/>
            <a:endCxn id="35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14"/>
          <p:cNvCxnSpPr>
            <a:stCxn id="356" idx="5"/>
            <a:endCxn id="35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1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5"/>
          <p:cNvCxnSpPr>
            <a:stCxn id="372" idx="3"/>
            <a:endCxn id="37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5"/>
          <p:cNvCxnSpPr>
            <a:stCxn id="377" idx="3"/>
            <a:endCxn id="37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5"/>
          <p:cNvCxnSpPr>
            <a:stCxn id="372" idx="4"/>
            <a:endCxn id="37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15"/>
          <p:cNvCxnSpPr>
            <a:endCxn id="37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15"/>
          <p:cNvCxnSpPr>
            <a:endCxn id="37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15"/>
          <p:cNvCxnSpPr>
            <a:stCxn id="372" idx="6"/>
            <a:endCxn id="37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15"/>
          <p:cNvCxnSpPr>
            <a:stCxn id="376" idx="5"/>
            <a:endCxn id="37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1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0" name="Google Shape;400;p16"/>
          <p:cNvCxnSpPr>
            <a:stCxn id="392" idx="3"/>
            <a:endCxn id="39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6"/>
          <p:cNvCxnSpPr>
            <a:stCxn id="397" idx="3"/>
            <a:endCxn id="39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6"/>
          <p:cNvCxnSpPr>
            <a:stCxn id="392" idx="4"/>
            <a:endCxn id="39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16"/>
          <p:cNvCxnSpPr>
            <a:endCxn id="39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6"/>
          <p:cNvCxnSpPr>
            <a:endCxn id="39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6"/>
          <p:cNvCxnSpPr>
            <a:stCxn id="392" idx="6"/>
            <a:endCxn id="39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16"/>
          <p:cNvCxnSpPr>
            <a:stCxn id="396" idx="5"/>
            <a:endCxn id="39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7" name="Google Shape;407;p1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17"/>
          <p:cNvCxnSpPr>
            <a:stCxn id="412" idx="3"/>
            <a:endCxn id="41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17"/>
          <p:cNvCxnSpPr>
            <a:stCxn id="417" idx="3"/>
            <a:endCxn id="41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17"/>
          <p:cNvCxnSpPr>
            <a:stCxn id="412" idx="4"/>
            <a:endCxn id="41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17"/>
          <p:cNvCxnSpPr>
            <a:endCxn id="41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4" name="Google Shape;424;p17"/>
          <p:cNvCxnSpPr>
            <a:endCxn id="41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17"/>
          <p:cNvCxnSpPr>
            <a:stCxn id="412" idx="6"/>
            <a:endCxn id="41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17"/>
          <p:cNvCxnSpPr>
            <a:stCxn id="416" idx="5"/>
            <a:endCxn id="41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1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18"/>
          <p:cNvCxnSpPr>
            <a:stCxn id="432" idx="3"/>
            <a:endCxn id="43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18"/>
          <p:cNvCxnSpPr>
            <a:stCxn id="437" idx="3"/>
            <a:endCxn id="43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18"/>
          <p:cNvCxnSpPr>
            <a:stCxn id="432" idx="4"/>
            <a:endCxn id="43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18"/>
          <p:cNvCxnSpPr>
            <a:endCxn id="43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p18"/>
          <p:cNvCxnSpPr>
            <a:endCxn id="43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18"/>
          <p:cNvCxnSpPr>
            <a:stCxn id="432" idx="6"/>
            <a:endCxn id="43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18"/>
          <p:cNvCxnSpPr>
            <a:stCxn id="436" idx="5"/>
            <a:endCxn id="43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1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19"/>
          <p:cNvCxnSpPr>
            <a:stCxn id="452" idx="3"/>
            <a:endCxn id="45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19"/>
          <p:cNvCxnSpPr>
            <a:stCxn id="457" idx="3"/>
            <a:endCxn id="45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19"/>
          <p:cNvCxnSpPr>
            <a:stCxn id="452" idx="4"/>
            <a:endCxn id="45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19"/>
          <p:cNvCxnSpPr>
            <a:endCxn id="45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19"/>
          <p:cNvCxnSpPr>
            <a:endCxn id="45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19"/>
          <p:cNvCxnSpPr>
            <a:stCxn id="452" idx="6"/>
            <a:endCxn id="45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19"/>
          <p:cNvCxnSpPr>
            <a:stCxn id="456" idx="5"/>
            <a:endCxn id="45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1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2"/>
          <p:cNvCxnSpPr>
            <a:stCxn id="112" idx="3"/>
            <a:endCxn id="11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>
            <a:stCxn id="117" idx="3"/>
            <a:endCxn id="11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>
            <a:stCxn id="112" idx="4"/>
            <a:endCxn id="11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2"/>
          <p:cNvCxnSpPr>
            <a:endCxn id="11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2"/>
          <p:cNvCxnSpPr>
            <a:endCxn id="11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2"/>
          <p:cNvCxnSpPr>
            <a:stCxn id="112" idx="6"/>
            <a:endCxn id="11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2"/>
          <p:cNvCxnSpPr>
            <a:stCxn id="116" idx="5"/>
            <a:endCxn id="11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Graph Traversal: We want to visit all nodes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20"/>
          <p:cNvCxnSpPr>
            <a:stCxn id="472" idx="3"/>
            <a:endCxn id="47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20"/>
          <p:cNvCxnSpPr>
            <a:stCxn id="477" idx="3"/>
            <a:endCxn id="47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20"/>
          <p:cNvCxnSpPr>
            <a:stCxn id="472" idx="4"/>
            <a:endCxn id="47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20"/>
          <p:cNvCxnSpPr>
            <a:endCxn id="47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20"/>
          <p:cNvCxnSpPr>
            <a:endCxn id="47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20"/>
          <p:cNvCxnSpPr>
            <a:stCxn id="472" idx="6"/>
            <a:endCxn id="47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6" name="Google Shape;486;p20"/>
          <p:cNvCxnSpPr>
            <a:stCxn id="476" idx="5"/>
            <a:endCxn id="47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7" name="Google Shape;487;p2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21"/>
          <p:cNvCxnSpPr>
            <a:stCxn id="492" idx="3"/>
            <a:endCxn id="49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21"/>
          <p:cNvCxnSpPr>
            <a:stCxn id="497" idx="3"/>
            <a:endCxn id="49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21"/>
          <p:cNvCxnSpPr>
            <a:stCxn id="492" idx="4"/>
            <a:endCxn id="49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3" name="Google Shape;503;p21"/>
          <p:cNvCxnSpPr>
            <a:endCxn id="49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p21"/>
          <p:cNvCxnSpPr>
            <a:endCxn id="49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21"/>
          <p:cNvCxnSpPr>
            <a:stCxn id="492" idx="6"/>
            <a:endCxn id="49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21"/>
          <p:cNvCxnSpPr>
            <a:stCxn id="496" idx="5"/>
            <a:endCxn id="49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7" name="Google Shape;507;p2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0" name="Google Shape;520;p22"/>
          <p:cNvCxnSpPr>
            <a:stCxn id="512" idx="3"/>
            <a:endCxn id="51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22"/>
          <p:cNvCxnSpPr>
            <a:stCxn id="517" idx="3"/>
            <a:endCxn id="51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22"/>
          <p:cNvCxnSpPr>
            <a:stCxn id="512" idx="4"/>
            <a:endCxn id="51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22"/>
          <p:cNvCxnSpPr>
            <a:endCxn id="51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22"/>
          <p:cNvCxnSpPr>
            <a:endCxn id="51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22"/>
          <p:cNvCxnSpPr>
            <a:stCxn id="512" idx="6"/>
            <a:endCxn id="51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22"/>
          <p:cNvCxnSpPr>
            <a:stCxn id="516" idx="5"/>
            <a:endCxn id="51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2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23"/>
          <p:cNvCxnSpPr>
            <a:stCxn id="532" idx="3"/>
            <a:endCxn id="53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23"/>
          <p:cNvCxnSpPr>
            <a:stCxn id="537" idx="3"/>
            <a:endCxn id="53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23"/>
          <p:cNvCxnSpPr>
            <a:stCxn id="532" idx="4"/>
            <a:endCxn id="53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23"/>
          <p:cNvCxnSpPr>
            <a:endCxn id="53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23"/>
          <p:cNvCxnSpPr>
            <a:endCxn id="53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23"/>
          <p:cNvCxnSpPr>
            <a:stCxn id="532" idx="6"/>
            <a:endCxn id="53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23"/>
          <p:cNvCxnSpPr>
            <a:stCxn id="536" idx="5"/>
            <a:endCxn id="53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2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24"/>
          <p:cNvCxnSpPr>
            <a:stCxn id="552" idx="3"/>
            <a:endCxn id="55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24"/>
          <p:cNvCxnSpPr>
            <a:stCxn id="557" idx="3"/>
            <a:endCxn id="55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24"/>
          <p:cNvCxnSpPr>
            <a:stCxn id="552" idx="4"/>
            <a:endCxn id="55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24"/>
          <p:cNvCxnSpPr>
            <a:endCxn id="55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24"/>
          <p:cNvCxnSpPr>
            <a:endCxn id="55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24"/>
          <p:cNvCxnSpPr>
            <a:stCxn id="552" idx="6"/>
            <a:endCxn id="55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24"/>
          <p:cNvCxnSpPr>
            <a:stCxn id="556" idx="5"/>
            <a:endCxn id="55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p2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C</a:t>
            </a:r>
            <a:r>
              <a:rPr lang="en"/>
              <a:t>olors</a:t>
            </a:r>
            <a:endParaRPr/>
          </a:p>
        </p:txBody>
      </p:sp>
      <p:sp>
        <p:nvSpPr>
          <p:cNvPr id="573" name="Google Shape;573;p25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5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vertices </a:t>
            </a:r>
            <a:r>
              <a:rPr lang="en" sz="2100"/>
              <a:t>- Unvisited</a:t>
            </a:r>
            <a:endParaRPr sz="2100"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1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 vertices </a:t>
            </a:r>
            <a:r>
              <a:rPr lang="en" sz="2100"/>
              <a:t>- Visited 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not fully explored</a:t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1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vertices </a:t>
            </a:r>
            <a:r>
              <a:rPr lang="en" sz="2100"/>
              <a:t>- Visited 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fully explored</a:t>
            </a:r>
            <a:endParaRPr sz="2500"/>
          </a:p>
        </p:txBody>
      </p:sp>
      <p:sp>
        <p:nvSpPr>
          <p:cNvPr id="574" name="Google Shape;574;p25"/>
          <p:cNvSpPr/>
          <p:nvPr/>
        </p:nvSpPr>
        <p:spPr>
          <a:xfrm>
            <a:off x="6701275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5"/>
          <p:cNvSpPr/>
          <p:nvPr/>
        </p:nvSpPr>
        <p:spPr>
          <a:xfrm>
            <a:off x="6701275" y="12648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5"/>
          <p:cNvSpPr/>
          <p:nvPr/>
        </p:nvSpPr>
        <p:spPr>
          <a:xfrm>
            <a:off x="6701275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Properties of Vertex</a:t>
            </a:r>
            <a:endParaRPr/>
          </a:p>
        </p:txBody>
      </p:sp>
      <p:sp>
        <p:nvSpPr>
          <p:cNvPr id="582" name="Google Shape;582;p26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Vertex: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 __init__(self, key):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self.key = key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self.color = 'WHITE'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self.d = float('inf')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self.p = None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/>
          <p:nvPr/>
        </p:nvSpPr>
        <p:spPr>
          <a:xfrm>
            <a:off x="5590250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26"/>
          <p:cNvCxnSpPr/>
          <p:nvPr/>
        </p:nvCxnSpPr>
        <p:spPr>
          <a:xfrm flipH="1" rot="10800000">
            <a:off x="4423400" y="2540975"/>
            <a:ext cx="7614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5" name="Google Shape;585;p26"/>
          <p:cNvCxnSpPr/>
          <p:nvPr/>
        </p:nvCxnSpPr>
        <p:spPr>
          <a:xfrm>
            <a:off x="4948050" y="3014100"/>
            <a:ext cx="483600" cy="2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6" name="Google Shape;586;p26"/>
          <p:cNvCxnSpPr/>
          <p:nvPr/>
        </p:nvCxnSpPr>
        <p:spPr>
          <a:xfrm flipH="1" rot="10800000">
            <a:off x="4572000" y="3567775"/>
            <a:ext cx="7614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7" name="Google Shape;587;p26"/>
          <p:cNvSpPr/>
          <p:nvPr/>
        </p:nvSpPr>
        <p:spPr>
          <a:xfrm>
            <a:off x="6377779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6"/>
          <p:cNvSpPr/>
          <p:nvPr/>
        </p:nvSpPr>
        <p:spPr>
          <a:xfrm>
            <a:off x="7220373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5670650" y="275160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6"/>
          <p:cNvSpPr/>
          <p:nvPr/>
        </p:nvSpPr>
        <p:spPr>
          <a:xfrm>
            <a:off x="6458179" y="2751600"/>
            <a:ext cx="587400" cy="545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6"/>
          <p:cNvSpPr/>
          <p:nvPr/>
        </p:nvSpPr>
        <p:spPr>
          <a:xfrm>
            <a:off x="7300773" y="2751600"/>
            <a:ext cx="587400" cy="54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54938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64581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74224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5" name="Google Shape;595;p26"/>
          <p:cNvCxnSpPr>
            <a:endCxn id="593" idx="2"/>
          </p:cNvCxnSpPr>
          <p:nvPr/>
        </p:nvCxnSpPr>
        <p:spPr>
          <a:xfrm>
            <a:off x="6081375" y="368830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6" name="Google Shape;596;p26"/>
          <p:cNvCxnSpPr/>
          <p:nvPr/>
        </p:nvCxnSpPr>
        <p:spPr>
          <a:xfrm>
            <a:off x="7045575" y="368830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7" name="Google Shape;597;p26"/>
          <p:cNvSpPr txBox="1"/>
          <p:nvPr/>
        </p:nvSpPr>
        <p:spPr>
          <a:xfrm>
            <a:off x="4639425" y="4114800"/>
            <a:ext cx="32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26"/>
          <p:cNvSpPr txBox="1"/>
          <p:nvPr/>
        </p:nvSpPr>
        <p:spPr>
          <a:xfrm>
            <a:off x="4402825" y="4186800"/>
            <a:ext cx="318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store the parent node here. For example, the parent of 2 is 1. So for the node of 2, we will store the node of 1 here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9" name="Google Shape;599;p26"/>
          <p:cNvCxnSpPr>
            <a:endCxn id="598" idx="1"/>
          </p:cNvCxnSpPr>
          <p:nvPr/>
        </p:nvCxnSpPr>
        <p:spPr>
          <a:xfrm>
            <a:off x="3641425" y="4196850"/>
            <a:ext cx="761400" cy="51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</a:t>
            </a:r>
            <a:endParaRPr/>
          </a:p>
        </p:txBody>
      </p:sp>
      <p:sp>
        <p:nvSpPr>
          <p:cNvPr id="605" name="Google Shape;605;p27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r>
              <a:rPr b="1" i="1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Q is a queue (duh); initialize to s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606" name="Google Shape;606;p27"/>
          <p:cNvSpPr txBox="1"/>
          <p:nvPr/>
        </p:nvSpPr>
        <p:spPr>
          <a:xfrm>
            <a:off x="5076825" y="3610056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v-&gt;p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 txBox="1"/>
          <p:nvPr/>
        </p:nvSpPr>
        <p:spPr>
          <a:xfrm>
            <a:off x="5076825" y="3240746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v-&gt;d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13" name="Google Shape;613;p2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8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8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8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8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8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8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8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8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9" name="Google Shape;629;p2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0" name="Google Shape;630;p2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1" name="Google Shape;631;p2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2" name="Google Shape;632;p2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3" name="Google Shape;633;p2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4" name="Google Shape;634;p2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5" name="Google Shape;635;p2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6" name="Google Shape;636;p2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7" name="Google Shape;637;p2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43" name="Google Shape;643;p2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9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9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9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9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2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0" name="Google Shape;660;p2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1" name="Google Shape;661;p2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2" name="Google Shape;662;p2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3" name="Google Shape;663;p2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4" name="Google Shape;664;p2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5" name="Google Shape;665;p2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6" name="Google Shape;666;p2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7" name="Google Shape;667;p2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8" name="Google Shape;668;p29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9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3"/>
          <p:cNvCxnSpPr>
            <a:stCxn id="132" idx="3"/>
            <a:endCxn id="13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3"/>
          <p:cNvCxnSpPr>
            <a:stCxn id="137" idx="3"/>
            <a:endCxn id="13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3"/>
          <p:cNvCxnSpPr>
            <a:stCxn id="132" idx="4"/>
            <a:endCxn id="13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3"/>
          <p:cNvCxnSpPr>
            <a:endCxn id="13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3"/>
          <p:cNvCxnSpPr>
            <a:endCxn id="13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3"/>
          <p:cNvCxnSpPr>
            <a:stCxn id="132" idx="6"/>
            <a:endCxn id="13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3"/>
          <p:cNvCxnSpPr>
            <a:stCxn id="136" idx="5"/>
            <a:endCxn id="13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75" name="Google Shape;675;p3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0" name="Google Shape;690;p3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1" name="Google Shape;691;p3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2" name="Google Shape;692;p3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3" name="Google Shape;693;p3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4" name="Google Shape;694;p3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5" name="Google Shape;695;p3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6" name="Google Shape;696;p3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7" name="Google Shape;697;p3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8" name="Google Shape;698;p30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0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1" name="Google Shape;701;p3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1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4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0" name="Google Shape;710;p31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1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1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1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1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31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1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1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1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1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" name="Google Shape;723;p31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4" name="Google Shape;724;p31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5" name="Google Shape;725;p31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6" name="Google Shape;726;p31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7" name="Google Shape;727;p31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8" name="Google Shape;728;p31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9" name="Google Shape;729;p31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0" name="Google Shape;730;p31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1" name="Google Shape;731;p31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2" name="Google Shape;732;p31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1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1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40" name="Google Shape;740;p32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2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2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2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2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2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2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2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2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2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2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6" name="Google Shape;756;p32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7" name="Google Shape;757;p32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8" name="Google Shape;758;p32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9" name="Google Shape;759;p32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0" name="Google Shape;760;p32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1" name="Google Shape;761;p32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2" name="Google Shape;762;p32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3" name="Google Shape;763;p32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4" name="Google Shape;764;p32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5" name="Google Shape;765;p32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2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2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73" name="Google Shape;773;p33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33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3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3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3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3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3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3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3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3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3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3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3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3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3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9" name="Google Shape;789;p33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0" name="Google Shape;790;p33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1" name="Google Shape;791;p33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2" name="Google Shape;792;p33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3" name="Google Shape;793;p33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4" name="Google Shape;794;p33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5" name="Google Shape;795;p33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6" name="Google Shape;796;p33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7" name="Google Shape;797;p33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8" name="Google Shape;798;p33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3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33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33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07" name="Google Shape;807;p34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4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34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4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34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4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4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4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4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4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4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4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4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4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3" name="Google Shape;823;p34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4" name="Google Shape;824;p34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5" name="Google Shape;825;p34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6" name="Google Shape;826;p34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7" name="Google Shape;827;p34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8" name="Google Shape;828;p34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9" name="Google Shape;829;p34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0" name="Google Shape;830;p34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1" name="Google Shape;831;p34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2" name="Google Shape;832;p34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4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4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4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41" name="Google Shape;841;p3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3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3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5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5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5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5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5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5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5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5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7" name="Google Shape;857;p3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8" name="Google Shape;858;p3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9" name="Google Shape;859;p3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0" name="Google Shape;860;p3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1" name="Google Shape;861;p3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2" name="Google Shape;862;p3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3" name="Google Shape;863;p3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4" name="Google Shape;864;p3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5" name="Google Shape;865;p3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6" name="Google Shape;866;p35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5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5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5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6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6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6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6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6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6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6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6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1" name="Google Shape;891;p3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2" name="Google Shape;892;p3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3" name="Google Shape;893;p3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4" name="Google Shape;894;p3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5" name="Google Shape;895;p3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6" name="Google Shape;896;p3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7" name="Google Shape;897;p3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8" name="Google Shape;898;p3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9" name="Google Shape;899;p3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0" name="Google Shape;900;p36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6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6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6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3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7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7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7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7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7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7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7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7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3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6" name="Google Shape;926;p3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7" name="Google Shape;927;p3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8" name="Google Shape;928;p3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9" name="Google Shape;929;p3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0" name="Google Shape;930;p3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1" name="Google Shape;931;p3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2" name="Google Shape;932;p3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3" name="Google Shape;933;p3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4" name="Google Shape;934;p37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7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37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3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3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3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8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8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8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8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8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8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8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8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8" name="Google Shape;958;p3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9" name="Google Shape;959;p3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0" name="Google Shape;960;p3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1" name="Google Shape;961;p3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2" name="Google Shape;962;p3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3" name="Google Shape;963;p3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4" name="Google Shape;964;p3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5" name="Google Shape;965;p3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6" name="Google Shape;966;p3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7" name="Google Shape;967;p38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8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3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39"/>
          <p:cNvSpPr txBox="1"/>
          <p:nvPr/>
        </p:nvSpPr>
        <p:spPr>
          <a:xfrm>
            <a:off x="1382712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9"/>
          <p:cNvSpPr txBox="1"/>
          <p:nvPr/>
        </p:nvSpPr>
        <p:spPr>
          <a:xfrm>
            <a:off x="3429000" y="1257300"/>
            <a:ext cx="2826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9"/>
          <p:cNvSpPr txBox="1"/>
          <p:nvPr/>
        </p:nvSpPr>
        <p:spPr>
          <a:xfrm>
            <a:off x="5489575" y="1257300"/>
            <a:ext cx="254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9"/>
          <p:cNvSpPr txBox="1"/>
          <p:nvPr/>
        </p:nvSpPr>
        <p:spPr>
          <a:xfrm>
            <a:off x="7500937" y="1257300"/>
            <a:ext cx="3255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9"/>
          <p:cNvSpPr txBox="1"/>
          <p:nvPr/>
        </p:nvSpPr>
        <p:spPr>
          <a:xfrm>
            <a:off x="1365250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9"/>
          <p:cNvSpPr txBox="1"/>
          <p:nvPr/>
        </p:nvSpPr>
        <p:spPr>
          <a:xfrm>
            <a:off x="3416300" y="3314700"/>
            <a:ext cx="354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9"/>
          <p:cNvSpPr txBox="1"/>
          <p:nvPr/>
        </p:nvSpPr>
        <p:spPr>
          <a:xfrm>
            <a:off x="5516562" y="3314700"/>
            <a:ext cx="3111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9"/>
          <p:cNvSpPr txBox="1"/>
          <p:nvPr/>
        </p:nvSpPr>
        <p:spPr>
          <a:xfrm>
            <a:off x="7604125" y="3314700"/>
            <a:ext cx="2970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Google Shape;990;p3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1" name="Google Shape;991;p3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2" name="Google Shape;992;p3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3" name="Google Shape;993;p3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4" name="Google Shape;994;p3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5" name="Google Shape;995;p3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6" name="Google Shape;996;p3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7" name="Google Shape;997;p3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8" name="Google Shape;998;p3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9" name="Google Shape;999;p39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9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4"/>
          <p:cNvCxnSpPr>
            <a:stCxn id="152" idx="3"/>
            <a:endCxn id="15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4"/>
          <p:cNvCxnSpPr>
            <a:stCxn id="157" idx="3"/>
            <a:endCxn id="15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4"/>
          <p:cNvCxnSpPr>
            <a:stCxn id="152" idx="4"/>
            <a:endCxn id="15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4"/>
          <p:cNvCxnSpPr>
            <a:endCxn id="15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4"/>
          <p:cNvCxnSpPr>
            <a:endCxn id="15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4"/>
          <p:cNvCxnSpPr>
            <a:stCxn id="152" idx="6"/>
            <a:endCxn id="15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4"/>
          <p:cNvCxnSpPr>
            <a:stCxn id="156" idx="5"/>
            <a:endCxn id="15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BFS: The Code Again</a:t>
            </a:r>
            <a:endParaRPr/>
          </a:p>
        </p:txBody>
      </p:sp>
      <p:sp>
        <p:nvSpPr>
          <p:cNvPr id="1006" name="Google Shape;1006;p40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BFS: The Code Again</a:t>
            </a:r>
            <a:endParaRPr/>
          </a:p>
        </p:txBody>
      </p:sp>
      <p:sp>
        <p:nvSpPr>
          <p:cNvPr id="1012" name="Google Shape;1012;p41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1013" name="Google Shape;1013;p41"/>
          <p:cNvSpPr txBox="1"/>
          <p:nvPr/>
        </p:nvSpPr>
        <p:spPr>
          <a:xfrm>
            <a:off x="4572000" y="3455250"/>
            <a:ext cx="410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4" name="Google Shape;1014;p41"/>
          <p:cNvGrpSpPr/>
          <p:nvPr/>
        </p:nvGrpSpPr>
        <p:grpSpPr>
          <a:xfrm>
            <a:off x="4095750" y="1314450"/>
            <a:ext cx="3822700" cy="357188"/>
            <a:chOff x="2580" y="1104"/>
            <a:chExt cx="2408" cy="300"/>
          </a:xfrm>
        </p:grpSpPr>
        <p:sp>
          <p:nvSpPr>
            <p:cNvPr id="1015" name="Google Shape;1015;p41"/>
            <p:cNvSpPr txBox="1"/>
            <p:nvPr/>
          </p:nvSpPr>
          <p:spPr>
            <a:xfrm>
              <a:off x="2888" y="1104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b="1" i="1" lang="en" sz="2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Touch every vertex: O(V)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6" name="Google Shape;1016;p41"/>
            <p:cNvCxnSpPr/>
            <p:nvPr/>
          </p:nvCxnSpPr>
          <p:spPr>
            <a:xfrm rot="10800000">
              <a:off x="2580" y="124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017" name="Google Shape;1017;p41"/>
          <p:cNvGrpSpPr/>
          <p:nvPr/>
        </p:nvGrpSpPr>
        <p:grpSpPr>
          <a:xfrm>
            <a:off x="3848100" y="2109788"/>
            <a:ext cx="4762500" cy="714375"/>
            <a:chOff x="2424" y="1772"/>
            <a:chExt cx="3000" cy="600"/>
          </a:xfrm>
        </p:grpSpPr>
        <p:sp>
          <p:nvSpPr>
            <p:cNvPr id="1018" name="Google Shape;1018;p41"/>
            <p:cNvSpPr txBox="1"/>
            <p:nvPr/>
          </p:nvSpPr>
          <p:spPr>
            <a:xfrm>
              <a:off x="3024" y="1772"/>
              <a:ext cx="24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every vertex, but only once</a:t>
              </a:r>
              <a:b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9" name="Google Shape;1019;p41"/>
            <p:cNvCxnSpPr/>
            <p:nvPr/>
          </p:nvCxnSpPr>
          <p:spPr>
            <a:xfrm rot="10800000">
              <a:off x="2424" y="192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020" name="Google Shape;1020;p41"/>
          <p:cNvSpPr txBox="1"/>
          <p:nvPr/>
        </p:nvSpPr>
        <p:spPr>
          <a:xfrm>
            <a:off x="4508500" y="4286250"/>
            <a:ext cx="38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running time: O(V+E)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41"/>
          <p:cNvSpPr txBox="1"/>
          <p:nvPr/>
        </p:nvSpPr>
        <p:spPr>
          <a:xfrm>
            <a:off x="72000" y="2810387"/>
            <a:ext cx="218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v = every vertex that appears in some other vert’s adjacency list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2" name="Google Shape;1022;p41"/>
          <p:cNvCxnSpPr/>
          <p:nvPr/>
        </p:nvCxnSpPr>
        <p:spPr>
          <a:xfrm flipH="1" rot="10800000">
            <a:off x="905250" y="2664350"/>
            <a:ext cx="411600" cy="21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28" name="Google Shape;1028;p42"/>
          <p:cNvSpPr txBox="1"/>
          <p:nvPr/>
        </p:nvSpPr>
        <p:spPr>
          <a:xfrm>
            <a:off x="473200" y="1285875"/>
            <a:ext cx="7159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storing the parent of all nodes, right?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finding shortest path between u and v, just start from v and backtrack using the parent of each node until you reach u!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34" name="Google Shape;1034;p43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43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43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43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43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43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43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3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3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43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43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43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43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43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43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43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0" name="Google Shape;1050;p43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1" name="Google Shape;1051;p43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2" name="Google Shape;1052;p43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3" name="Google Shape;1053;p43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4" name="Google Shape;1054;p43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5" name="Google Shape;1055;p43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6" name="Google Shape;1056;p43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7" name="Google Shape;1057;p43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8" name="Google Shape;1058;p43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9" name="Google Shape;1059;p43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65" name="Google Shape;1065;p44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44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44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4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44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44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4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44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44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44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44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44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44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44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4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4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1" name="Google Shape;1081;p44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2" name="Google Shape;1082;p44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3" name="Google Shape;1083;p44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4" name="Google Shape;1084;p44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5" name="Google Shape;1085;p44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6" name="Google Shape;1086;p44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7" name="Google Shape;1087;p44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8" name="Google Shape;1088;p44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9" name="Google Shape;1089;p44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0" name="Google Shape;1090;p44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1" name="Google Shape;1091;p44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097" name="Google Shape;1097;p4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4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4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4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4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4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5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45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45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45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5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45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5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5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3" name="Google Shape;1113;p4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4" name="Google Shape;1114;p4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5" name="Google Shape;1115;p4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6" name="Google Shape;1116;p4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7" name="Google Shape;1117;p4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8" name="Google Shape;1118;p4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9" name="Google Shape;1119;p4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0" name="Google Shape;1120;p4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1" name="Google Shape;1121;p4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2" name="Google Shape;1122;p45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3" name="Google Shape;1123;p45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4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29" name="Google Shape;1129;p4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4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4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4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6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46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6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46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6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6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46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46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5" name="Google Shape;1145;p4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6" name="Google Shape;1146;p4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7" name="Google Shape;1147;p4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8" name="Google Shape;1148;p4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9" name="Google Shape;1149;p4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0" name="Google Shape;1150;p4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1" name="Google Shape;1151;p4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2" name="Google Shape;1152;p4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3" name="Google Shape;1153;p4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4" name="Google Shape;1154;p46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46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61" name="Google Shape;1161;p4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4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4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4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4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4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4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47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47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47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7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7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7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47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7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7" name="Google Shape;1177;p4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8" name="Google Shape;1178;p4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9" name="Google Shape;1179;p4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0" name="Google Shape;1180;p4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1" name="Google Shape;1181;p4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2" name="Google Shape;1182;p4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3" name="Google Shape;1183;p4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4" name="Google Shape;1184;p4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5" name="Google Shape;1185;p4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6" name="Google Shape;1186;p47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from y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92" name="Google Shape;1192;p4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4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4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4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4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4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8" name="Google Shape;1208;p4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9" name="Google Shape;1209;p4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0" name="Google Shape;1210;p4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1" name="Google Shape;1211;p4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2" name="Google Shape;1212;p4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3" name="Google Shape;1213;p4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4" name="Google Shape;1214;p4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5" name="Google Shape;1215;p4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6" name="Google Shape;1216;p4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7" name="Google Shape;1217;p48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y -&gt; x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8" name="Google Shape;1218;p48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4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4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4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4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4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4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4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4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4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4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4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4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0" name="Google Shape;1240;p4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1" name="Google Shape;1241;p4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2" name="Google Shape;1242;p4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3" name="Google Shape;1243;p4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4" name="Google Shape;1244;p4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5" name="Google Shape;1245;p4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6" name="Google Shape;1246;p4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7" name="Google Shape;1247;p4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8" name="Google Shape;1248;p4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9" name="Google Shape;1249;p49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x -&gt; w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0" name="Google Shape;1250;p49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9"/>
          <p:cNvSpPr/>
          <p:nvPr/>
        </p:nvSpPr>
        <p:spPr>
          <a:xfrm>
            <a:off x="3913050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5"/>
          <p:cNvCxnSpPr>
            <a:stCxn id="172" idx="3"/>
            <a:endCxn id="17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5"/>
          <p:cNvCxnSpPr>
            <a:stCxn id="177" idx="3"/>
            <a:endCxn id="17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5"/>
          <p:cNvCxnSpPr>
            <a:stCxn id="172" idx="4"/>
            <a:endCxn id="17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5"/>
          <p:cNvCxnSpPr>
            <a:endCxn id="17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5"/>
          <p:cNvCxnSpPr>
            <a:endCxn id="17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5"/>
          <p:cNvCxnSpPr>
            <a:stCxn id="172" idx="6"/>
            <a:endCxn id="17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5"/>
          <p:cNvCxnSpPr>
            <a:stCxn id="176" idx="5"/>
            <a:endCxn id="17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257" name="Google Shape;1257;p5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5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5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5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5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5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5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5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5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5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5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5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5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5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3" name="Google Shape;1273;p5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4" name="Google Shape;1274;p5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5" name="Google Shape;1275;p5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6" name="Google Shape;1276;p5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7" name="Google Shape;1277;p5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8" name="Google Shape;1278;p5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9" name="Google Shape;1279;p5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0" name="Google Shape;1280;p50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w -&gt; s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1" name="Google Shape;1281;p50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50"/>
          <p:cNvSpPr/>
          <p:nvPr/>
        </p:nvSpPr>
        <p:spPr>
          <a:xfrm>
            <a:off x="3913050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50"/>
          <p:cNvSpPr/>
          <p:nvPr/>
        </p:nvSpPr>
        <p:spPr>
          <a:xfrm rot="5213542">
            <a:off x="2400554" y="2403083"/>
            <a:ext cx="1131700" cy="507254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4" name="Google Shape;1284;p5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5" name="Google Shape;1285;p5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291" name="Google Shape;1291;p51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Times New Roman"/>
              <a:buChar char="●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another strategy for exploring a graph</a:t>
            </a:r>
            <a:endParaRPr sz="28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“deeper” in the graph whenever possible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explored out of the most recently discovered vertex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still has unexplored edges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all of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edges have been explored, backtrack to the vertex from which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discovered</a:t>
            </a:r>
            <a:endParaRPr sz="2400"/>
          </a:p>
          <a:p>
            <a:pPr indent="-19177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5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297" name="Google Shape;1297;p52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 initially colored white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colored gray when discovered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black when finished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303" name="Google Shape;1303;p53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304" name="Google Shape;1304;p53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305" name="Google Shape;1305;p53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311" name="Google Shape;1311;p54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312" name="Google Shape;1312;p54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313" name="Google Shape;1313;p54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4" name="Google Shape;1314;p54"/>
          <p:cNvSpPr txBox="1"/>
          <p:nvPr/>
        </p:nvSpPr>
        <p:spPr>
          <a:xfrm>
            <a:off x="2667000" y="4629150"/>
            <a:ext cx="37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u-&gt;d</a:t>
            </a: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320" name="Google Shape;1320;p55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321" name="Google Shape;1321;p55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322" name="Google Shape;1322;p55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3" name="Google Shape;1323;p55"/>
          <p:cNvSpPr txBox="1"/>
          <p:nvPr/>
        </p:nvSpPr>
        <p:spPr>
          <a:xfrm>
            <a:off x="2667000" y="4629150"/>
            <a:ext cx="3700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u-&gt;f</a:t>
            </a: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329" name="Google Shape;1329;p56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330" name="Google Shape;1330;p56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331" name="Google Shape;1331;p56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2" name="Google Shape;1332;p56"/>
          <p:cNvSpPr txBox="1"/>
          <p:nvPr/>
        </p:nvSpPr>
        <p:spPr>
          <a:xfrm>
            <a:off x="457200" y="4629150"/>
            <a:ext cx="80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 time u-&gt;d and finishing time u-&gt;f</a:t>
            </a:r>
            <a:endParaRPr b="1" i="1" sz="24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5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338" name="Google Shape;1338;p57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sp>
        <p:nvSpPr>
          <p:cNvPr id="1339" name="Google Shape;1339;p57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cxnSp>
        <p:nvCxnSpPr>
          <p:cNvPr id="1340" name="Google Shape;1340;p57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1" name="Google Shape;1341;p57"/>
          <p:cNvSpPr txBox="1"/>
          <p:nvPr/>
        </p:nvSpPr>
        <p:spPr>
          <a:xfrm>
            <a:off x="2670175" y="4457700"/>
            <a:ext cx="38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br>
              <a:rPr b="1" i="1" lang="en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 of DFS = O(V+E)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5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47" name="Google Shape;1347;p58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58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58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58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58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58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58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58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5" name="Google Shape;1355;p58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6" name="Google Shape;1356;p58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7" name="Google Shape;1357;p58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8" name="Google Shape;1358;p58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9" name="Google Shape;1359;p58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0" name="Google Shape;1360;p58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1" name="Google Shape;1361;p58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2" name="Google Shape;1362;p58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3" name="Google Shape;1363;p58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4" name="Google Shape;1364;p58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5" name="Google Shape;1365;p58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6" name="Google Shape;1366;p58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7" name="Google Shape;1367;p58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8" name="Google Shape;1368;p58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9" name="Google Shape;1369;p58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0" name="Google Shape;1370;p58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376" name="Google Shape;1376;p59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59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59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59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59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59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59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59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4" name="Google Shape;1384;p59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5" name="Google Shape;1385;p59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6" name="Google Shape;1386;p59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7" name="Google Shape;1387;p59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8" name="Google Shape;1388;p59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9" name="Google Shape;1389;p59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0" name="Google Shape;1390;p59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1" name="Google Shape;1391;p59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2" name="Google Shape;1392;p59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3" name="Google Shape;1393;p59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4" name="Google Shape;1394;p59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5" name="Google Shape;1395;p59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6" name="Google Shape;1396;p59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7" name="Google Shape;1397;p59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8" name="Google Shape;1398;p59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9" name="Google Shape;1399;p59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59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6"/>
          <p:cNvCxnSpPr>
            <a:stCxn id="192" idx="3"/>
            <a:endCxn id="19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6"/>
          <p:cNvCxnSpPr>
            <a:stCxn id="197" idx="3"/>
            <a:endCxn id="19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6"/>
          <p:cNvCxnSpPr>
            <a:stCxn id="192" idx="4"/>
            <a:endCxn id="19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6"/>
          <p:cNvCxnSpPr>
            <a:endCxn id="19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6"/>
          <p:cNvCxnSpPr>
            <a:endCxn id="19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6"/>
          <p:cNvCxnSpPr>
            <a:stCxn id="192" idx="6"/>
            <a:endCxn id="19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6"/>
          <p:cNvCxnSpPr>
            <a:stCxn id="196" idx="5"/>
            <a:endCxn id="19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6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06" name="Google Shape;1406;p60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60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60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60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60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60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60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60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4" name="Google Shape;1414;p60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5" name="Google Shape;1415;p60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6" name="Google Shape;1416;p60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7" name="Google Shape;1417;p60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8" name="Google Shape;1418;p60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9" name="Google Shape;1419;p60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0" name="Google Shape;1420;p60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1" name="Google Shape;1421;p60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2" name="Google Shape;1422;p60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3" name="Google Shape;1423;p60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4" name="Google Shape;1424;p60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5" name="Google Shape;1425;p60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6" name="Google Shape;1426;p60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7" name="Google Shape;1427;p60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8" name="Google Shape;1428;p60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9" name="Google Shape;1429;p60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60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6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36" name="Google Shape;1436;p61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61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61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61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61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61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61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61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4" name="Google Shape;1444;p61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5" name="Google Shape;1445;p61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6" name="Google Shape;1446;p61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7" name="Google Shape;1447;p61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8" name="Google Shape;1448;p61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9" name="Google Shape;1449;p61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0" name="Google Shape;1450;p61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1" name="Google Shape;1451;p61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2" name="Google Shape;1452;p61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3" name="Google Shape;1453;p61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4" name="Google Shape;1454;p61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5" name="Google Shape;1455;p61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6" name="Google Shape;1456;p61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7" name="Google Shape;1457;p61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8" name="Google Shape;1458;p61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9" name="Google Shape;1459;p61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61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66" name="Google Shape;1466;p62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62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62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62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62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62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62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62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4" name="Google Shape;1474;p62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5" name="Google Shape;1475;p62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6" name="Google Shape;1476;p62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7" name="Google Shape;1477;p62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8" name="Google Shape;1478;p62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9" name="Google Shape;1479;p62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0" name="Google Shape;1480;p62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1" name="Google Shape;1481;p62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2" name="Google Shape;1482;p62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3" name="Google Shape;1483;p62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4" name="Google Shape;1484;p62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5" name="Google Shape;1485;p62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6" name="Google Shape;1486;p62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7" name="Google Shape;1487;p62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8" name="Google Shape;1488;p62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9" name="Google Shape;1489;p62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62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6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496" name="Google Shape;1496;p63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63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63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63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63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63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63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63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4" name="Google Shape;1504;p63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5" name="Google Shape;1505;p63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6" name="Google Shape;1506;p63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7" name="Google Shape;1507;p63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8" name="Google Shape;1508;p63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9" name="Google Shape;1509;p63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0" name="Google Shape;1510;p63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1" name="Google Shape;1511;p63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2" name="Google Shape;1512;p63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3" name="Google Shape;1513;p63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4" name="Google Shape;1514;p63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5" name="Google Shape;1515;p63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6" name="Google Shape;1516;p63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7" name="Google Shape;1517;p63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8" name="Google Shape;1518;p63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9" name="Google Shape;1519;p63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63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6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526" name="Google Shape;1526;p6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6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6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6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6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6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6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6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4" name="Google Shape;1534;p6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5" name="Google Shape;1535;p6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6" name="Google Shape;1536;p6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7" name="Google Shape;1537;p6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8" name="Google Shape;1538;p6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9" name="Google Shape;1539;p6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0" name="Google Shape;1540;p6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1" name="Google Shape;1541;p6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2" name="Google Shape;1542;p6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3" name="Google Shape;1543;p6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4" name="Google Shape;1544;p6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5" name="Google Shape;1545;p6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6" name="Google Shape;1546;p6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7" name="Google Shape;1547;p6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8" name="Google Shape;1548;p6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9" name="Google Shape;1549;p64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6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6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556" name="Google Shape;1556;p65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65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65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65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65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65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65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65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4" name="Google Shape;1564;p65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5" name="Google Shape;1565;p65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6" name="Google Shape;1566;p65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7" name="Google Shape;1567;p65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8" name="Google Shape;1568;p65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69" name="Google Shape;1569;p65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0" name="Google Shape;1570;p65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1" name="Google Shape;1571;p65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2" name="Google Shape;1572;p65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3" name="Google Shape;1573;p65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4" name="Google Shape;1574;p65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5" name="Google Shape;1575;p65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6" name="Google Shape;1576;p65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7" name="Google Shape;1577;p65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8" name="Google Shape;1578;p65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9" name="Google Shape;1579;p65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65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6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586" name="Google Shape;1586;p66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66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66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66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66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66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66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66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4" name="Google Shape;1594;p66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5" name="Google Shape;1595;p66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6" name="Google Shape;1596;p66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7" name="Google Shape;1597;p66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8" name="Google Shape;1598;p66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9" name="Google Shape;1599;p66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0" name="Google Shape;1600;p66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1" name="Google Shape;1601;p66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2" name="Google Shape;1602;p66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3" name="Google Shape;1603;p66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4" name="Google Shape;1604;p66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5" name="Google Shape;1605;p66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6" name="Google Shape;1606;p66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7" name="Google Shape;1607;p66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8" name="Google Shape;1608;p66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9" name="Google Shape;1609;p66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66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6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16" name="Google Shape;1616;p67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67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67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67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67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67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67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67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4" name="Google Shape;1624;p67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5" name="Google Shape;1625;p67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6" name="Google Shape;1626;p67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7" name="Google Shape;1627;p67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8" name="Google Shape;1628;p67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9" name="Google Shape;1629;p67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0" name="Google Shape;1630;p67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1" name="Google Shape;1631;p67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2" name="Google Shape;1632;p67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3" name="Google Shape;1633;p67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4" name="Google Shape;1634;p67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5" name="Google Shape;1635;p67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6" name="Google Shape;1636;p67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7" name="Google Shape;1637;p67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8" name="Google Shape;1638;p67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9" name="Google Shape;1639;p67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67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67"/>
          <p:cNvSpPr txBox="1"/>
          <p:nvPr/>
        </p:nvSpPr>
        <p:spPr>
          <a:xfrm>
            <a:off x="1970087" y="4202906"/>
            <a:ext cx="55578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structure of the grey vertices?  </a:t>
            </a:r>
            <a:b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6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47" name="Google Shape;1647;p68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68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68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68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68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68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68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68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5" name="Google Shape;1655;p68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6" name="Google Shape;1656;p68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7" name="Google Shape;1657;p68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8" name="Google Shape;1658;p68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9" name="Google Shape;1659;p68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0" name="Google Shape;1660;p68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1" name="Google Shape;1661;p68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2" name="Google Shape;1662;p68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3" name="Google Shape;1663;p68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4" name="Google Shape;1664;p68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5" name="Google Shape;1665;p68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6" name="Google Shape;1666;p68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7" name="Google Shape;1667;p68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8" name="Google Shape;1668;p68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9" name="Google Shape;1669;p68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0" name="Google Shape;1670;p68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68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677" name="Google Shape;1677;p69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69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69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69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69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69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69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69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5" name="Google Shape;1685;p69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6" name="Google Shape;1686;p69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7" name="Google Shape;1687;p69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8" name="Google Shape;1688;p69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9" name="Google Shape;1689;p69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0" name="Google Shape;1690;p69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1" name="Google Shape;1691;p69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2" name="Google Shape;1692;p69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3" name="Google Shape;1693;p69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4" name="Google Shape;1694;p69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5" name="Google Shape;1695;p69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6" name="Google Shape;1696;p69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7" name="Google Shape;1697;p69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8" name="Google Shape;1698;p69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9" name="Google Shape;1699;p69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0" name="Google Shape;1700;p69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69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7"/>
          <p:cNvCxnSpPr>
            <a:stCxn id="212" idx="3"/>
            <a:endCxn id="21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7"/>
          <p:cNvCxnSpPr>
            <a:stCxn id="217" idx="3"/>
            <a:endCxn id="21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7"/>
          <p:cNvCxnSpPr>
            <a:stCxn id="212" idx="4"/>
            <a:endCxn id="21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7"/>
          <p:cNvCxnSpPr>
            <a:endCxn id="21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7"/>
          <p:cNvCxnSpPr>
            <a:endCxn id="21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7"/>
          <p:cNvCxnSpPr>
            <a:stCxn id="212" idx="6"/>
            <a:endCxn id="21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7"/>
          <p:cNvCxnSpPr>
            <a:stCxn id="216" idx="5"/>
            <a:endCxn id="21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7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07" name="Google Shape;1707;p70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70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70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70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70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70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70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70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5" name="Google Shape;1715;p70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6" name="Google Shape;1716;p70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7" name="Google Shape;1717;p70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8" name="Google Shape;1718;p70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9" name="Google Shape;1719;p70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0" name="Google Shape;1720;p70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1" name="Google Shape;1721;p70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2" name="Google Shape;1722;p70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3" name="Google Shape;1723;p70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4" name="Google Shape;1724;p70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5" name="Google Shape;1725;p70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6" name="Google Shape;1726;p70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7" name="Google Shape;1727;p70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8" name="Google Shape;1728;p70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29" name="Google Shape;1729;p70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0" name="Google Shape;1730;p70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70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7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37" name="Google Shape;1737;p71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71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71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71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71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71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71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71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5" name="Google Shape;1745;p71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6" name="Google Shape;1746;p71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7" name="Google Shape;1747;p71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8" name="Google Shape;1748;p71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9" name="Google Shape;1749;p71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0" name="Google Shape;1750;p71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1" name="Google Shape;1751;p71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2" name="Google Shape;1752;p71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3" name="Google Shape;1753;p71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4" name="Google Shape;1754;p71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5" name="Google Shape;1755;p71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6" name="Google Shape;1756;p71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7" name="Google Shape;1757;p71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8" name="Google Shape;1758;p71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9" name="Google Shape;1759;p71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60" name="Google Shape;1760;p71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71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7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67" name="Google Shape;1767;p72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72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72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72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72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72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72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72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5" name="Google Shape;1775;p72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6" name="Google Shape;1776;p72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7" name="Google Shape;1777;p72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8" name="Google Shape;1778;p72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9" name="Google Shape;1779;p72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0" name="Google Shape;1780;p72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1" name="Google Shape;1781;p72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2" name="Google Shape;1782;p72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3" name="Google Shape;1783;p72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4" name="Google Shape;1784;p72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5" name="Google Shape;1785;p72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6" name="Google Shape;1786;p72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7" name="Google Shape;1787;p72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8" name="Google Shape;1788;p72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9" name="Google Shape;1789;p72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90" name="Google Shape;1790;p72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72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7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97" name="Google Shape;1797;p73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73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73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73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73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73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73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73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5" name="Google Shape;1805;p73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6" name="Google Shape;1806;p73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7" name="Google Shape;1807;p73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8" name="Google Shape;1808;p73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9" name="Google Shape;1809;p73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0" name="Google Shape;1810;p73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1" name="Google Shape;1811;p73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2" name="Google Shape;1812;p73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3" name="Google Shape;1813;p73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4" name="Google Shape;1814;p73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5" name="Google Shape;1815;p73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6" name="Google Shape;1816;p73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7" name="Google Shape;1817;p73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8" name="Google Shape;1818;p73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9" name="Google Shape;1819;p73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0" name="Google Shape;1820;p73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73"/>
          <p:cNvSpPr/>
          <p:nvPr/>
        </p:nvSpPr>
        <p:spPr>
          <a:xfrm>
            <a:off x="1524000" y="141275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7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827" name="Google Shape;1827;p7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7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7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7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7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7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7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7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5" name="Google Shape;1835;p7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6" name="Google Shape;1836;p7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7" name="Google Shape;1837;p7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8" name="Google Shape;1838;p7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9" name="Google Shape;1839;p7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0" name="Google Shape;1840;p7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1" name="Google Shape;1841;p7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2" name="Google Shape;1842;p7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3" name="Google Shape;1843;p7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4" name="Google Shape;1844;p7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5" name="Google Shape;1845;p7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6" name="Google Shape;1846;p7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7" name="Google Shape;1847;p7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8" name="Google Shape;1848;p7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9" name="Google Shape;1849;p7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0" name="Google Shape;1850;p74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7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7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857" name="Google Shape;1857;p75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</a:t>
            </a:r>
            <a:r>
              <a:rPr lang="en"/>
              <a:t>WHITE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/>
              <a:t>encounter GREY vertex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Forward/Cross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/>
              <a:t>encounter BLACK vertex</a:t>
            </a:r>
            <a:endParaRPr/>
          </a:p>
          <a:p>
            <a:pPr indent="-2133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7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7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7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7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7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7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7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7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0" name="Google Shape;1870;p76"/>
          <p:cNvCxnSpPr>
            <a:stCxn id="1862" idx="3"/>
            <a:endCxn id="186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1" name="Google Shape;1871;p76"/>
          <p:cNvCxnSpPr>
            <a:stCxn id="1867" idx="3"/>
            <a:endCxn id="186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2" name="Google Shape;1872;p76"/>
          <p:cNvCxnSpPr>
            <a:stCxn id="1862" idx="4"/>
            <a:endCxn id="186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3" name="Google Shape;1873;p76"/>
          <p:cNvCxnSpPr>
            <a:endCxn id="186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4" name="Google Shape;1874;p76"/>
          <p:cNvCxnSpPr>
            <a:endCxn id="186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5" name="Google Shape;1875;p76"/>
          <p:cNvCxnSpPr>
            <a:stCxn id="1862" idx="6"/>
            <a:endCxn id="186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6" name="Google Shape;1876;p76"/>
          <p:cNvCxnSpPr>
            <a:stCxn id="1866" idx="5"/>
            <a:endCxn id="186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7" name="Google Shape;1877;p7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7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7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7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7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p7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7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7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7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0" name="Google Shape;1890;p77"/>
          <p:cNvCxnSpPr>
            <a:stCxn id="1882" idx="3"/>
            <a:endCxn id="188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1" name="Google Shape;1891;p77"/>
          <p:cNvCxnSpPr>
            <a:stCxn id="1887" idx="3"/>
            <a:endCxn id="188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2" name="Google Shape;1892;p77"/>
          <p:cNvCxnSpPr>
            <a:stCxn id="1882" idx="4"/>
            <a:endCxn id="188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3" name="Google Shape;1893;p77"/>
          <p:cNvCxnSpPr>
            <a:endCxn id="188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4" name="Google Shape;1894;p77"/>
          <p:cNvCxnSpPr>
            <a:endCxn id="188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5" name="Google Shape;1895;p77"/>
          <p:cNvCxnSpPr>
            <a:stCxn id="1882" idx="6"/>
            <a:endCxn id="188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6" name="Google Shape;1896;p77"/>
          <p:cNvCxnSpPr>
            <a:stCxn id="1886" idx="5"/>
            <a:endCxn id="188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7" name="Google Shape;1897;p7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898" name="Google Shape;1898;p77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7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7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7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7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7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7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7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7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1" name="Google Shape;1911;p78"/>
          <p:cNvCxnSpPr>
            <a:stCxn id="1903" idx="3"/>
            <a:endCxn id="1908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2" name="Google Shape;1912;p78"/>
          <p:cNvCxnSpPr>
            <a:stCxn id="1908" idx="3"/>
            <a:endCxn id="1904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3" name="Google Shape;1913;p78"/>
          <p:cNvCxnSpPr>
            <a:stCxn id="1903" idx="4"/>
            <a:endCxn id="1905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4" name="Google Shape;1914;p78"/>
          <p:cNvCxnSpPr>
            <a:endCxn id="1906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5" name="Google Shape;1915;p78"/>
          <p:cNvCxnSpPr>
            <a:endCxn id="1909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6" name="Google Shape;1916;p78"/>
          <p:cNvCxnSpPr>
            <a:stCxn id="1903" idx="6"/>
            <a:endCxn id="1907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7" name="Google Shape;1917;p78"/>
          <p:cNvCxnSpPr>
            <a:stCxn id="1907" idx="5"/>
            <a:endCxn id="1910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8" name="Google Shape;1918;p7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919" name="Google Shape;1919;p78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7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7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7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7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7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7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7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7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2" name="Google Shape;1932;p79"/>
          <p:cNvCxnSpPr>
            <a:stCxn id="1924" idx="3"/>
            <a:endCxn id="1929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3" name="Google Shape;1933;p79"/>
          <p:cNvCxnSpPr>
            <a:stCxn id="1929" idx="3"/>
            <a:endCxn id="1925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4" name="Google Shape;1934;p79"/>
          <p:cNvCxnSpPr>
            <a:stCxn id="1924" idx="4"/>
            <a:endCxn id="1926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5" name="Google Shape;1935;p79"/>
          <p:cNvCxnSpPr>
            <a:endCxn id="1927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6" name="Google Shape;1936;p79"/>
          <p:cNvCxnSpPr>
            <a:endCxn id="1930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7" name="Google Shape;1937;p79"/>
          <p:cNvCxnSpPr>
            <a:stCxn id="1924" idx="6"/>
            <a:endCxn id="1928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8" name="Google Shape;1938;p79"/>
          <p:cNvCxnSpPr>
            <a:stCxn id="1928" idx="5"/>
            <a:endCxn id="1931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9" name="Google Shape;1939;p7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940" name="Google Shape;1940;p79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1" name="Google Shape;1941;p79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79"/>
          <p:cNvSpPr txBox="1"/>
          <p:nvPr/>
        </p:nvSpPr>
        <p:spPr>
          <a:xfrm>
            <a:off x="457200" y="1311875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if there was an edge like this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3" name="Google Shape;1943;p79"/>
          <p:cNvSpPr txBox="1"/>
          <p:nvPr/>
        </p:nvSpPr>
        <p:spPr>
          <a:xfrm>
            <a:off x="6746375" y="2123863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8"/>
          <p:cNvCxnSpPr>
            <a:stCxn id="232" idx="3"/>
            <a:endCxn id="23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8"/>
          <p:cNvCxnSpPr>
            <a:stCxn id="237" idx="3"/>
            <a:endCxn id="23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8"/>
          <p:cNvCxnSpPr>
            <a:stCxn id="232" idx="4"/>
            <a:endCxn id="23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8"/>
          <p:cNvCxnSpPr>
            <a:endCxn id="23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p8"/>
          <p:cNvCxnSpPr>
            <a:endCxn id="23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8"/>
          <p:cNvCxnSpPr>
            <a:stCxn id="232" idx="6"/>
            <a:endCxn id="23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8"/>
          <p:cNvCxnSpPr>
            <a:stCxn id="236" idx="5"/>
            <a:endCxn id="23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8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8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8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8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8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8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8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8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6" name="Google Shape;1956;p80"/>
          <p:cNvCxnSpPr>
            <a:stCxn id="1948" idx="3"/>
            <a:endCxn id="1953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7" name="Google Shape;1957;p80"/>
          <p:cNvCxnSpPr>
            <a:stCxn id="1953" idx="3"/>
            <a:endCxn id="1949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8" name="Google Shape;1958;p80"/>
          <p:cNvCxnSpPr>
            <a:stCxn id="1948" idx="4"/>
            <a:endCxn id="1950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9" name="Google Shape;1959;p80"/>
          <p:cNvCxnSpPr>
            <a:endCxn id="1951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0" name="Google Shape;1960;p80"/>
          <p:cNvCxnSpPr>
            <a:endCxn id="1954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1" name="Google Shape;1961;p80"/>
          <p:cNvCxnSpPr>
            <a:stCxn id="1948" idx="6"/>
            <a:endCxn id="1952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2" name="Google Shape;1962;p80"/>
          <p:cNvCxnSpPr>
            <a:stCxn id="1952" idx="5"/>
            <a:endCxn id="1955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3" name="Google Shape;1963;p8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964" name="Google Shape;1964;p80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5" name="Google Shape;1965;p80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80"/>
          <p:cNvSpPr txBox="1"/>
          <p:nvPr/>
        </p:nvSpPr>
        <p:spPr>
          <a:xfrm>
            <a:off x="6746375" y="2123863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8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8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8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8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8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8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8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8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9" name="Google Shape;1979;p81"/>
          <p:cNvCxnSpPr>
            <a:stCxn id="1971" idx="3"/>
            <a:endCxn id="1976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0" name="Google Shape;1980;p81"/>
          <p:cNvCxnSpPr>
            <a:stCxn id="1976" idx="3"/>
            <a:endCxn id="1972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1" name="Google Shape;1981;p81"/>
          <p:cNvCxnSpPr>
            <a:stCxn id="1971" idx="4"/>
            <a:endCxn id="1973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2" name="Google Shape;1982;p81"/>
          <p:cNvCxnSpPr>
            <a:endCxn id="1974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3" name="Google Shape;1983;p81"/>
          <p:cNvCxnSpPr>
            <a:endCxn id="1977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4" name="Google Shape;1984;p81"/>
          <p:cNvCxnSpPr>
            <a:stCxn id="1971" idx="6"/>
            <a:endCxn id="1975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5" name="Google Shape;1985;p81"/>
          <p:cNvCxnSpPr>
            <a:stCxn id="1975" idx="5"/>
            <a:endCxn id="1978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6" name="Google Shape;1986;p8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1987" name="Google Shape;1987;p81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8" name="Google Shape;1988;p81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81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90" name="Google Shape;1990;p81"/>
          <p:cNvCxnSpPr>
            <a:stCxn id="1973" idx="2"/>
            <a:endCxn id="1976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1" name="Google Shape;1991;p81"/>
          <p:cNvSpPr txBox="1"/>
          <p:nvPr/>
        </p:nvSpPr>
        <p:spPr>
          <a:xfrm>
            <a:off x="2180288" y="3082125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if there was an edge like this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2" name="Google Shape;1992;p81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8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p8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8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8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p8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2" name="Google Shape;2002;p8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8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8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5" name="Google Shape;2005;p82"/>
          <p:cNvCxnSpPr>
            <a:stCxn id="1997" idx="3"/>
            <a:endCxn id="200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6" name="Google Shape;2006;p82"/>
          <p:cNvCxnSpPr>
            <a:stCxn id="2002" idx="3"/>
            <a:endCxn id="199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7" name="Google Shape;2007;p82"/>
          <p:cNvCxnSpPr>
            <a:stCxn id="1997" idx="4"/>
            <a:endCxn id="199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8" name="Google Shape;2008;p82"/>
          <p:cNvCxnSpPr>
            <a:endCxn id="200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9" name="Google Shape;2009;p82"/>
          <p:cNvCxnSpPr>
            <a:endCxn id="200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0" name="Google Shape;2010;p82"/>
          <p:cNvCxnSpPr>
            <a:stCxn id="1997" idx="6"/>
            <a:endCxn id="200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1" name="Google Shape;2011;p82"/>
          <p:cNvCxnSpPr>
            <a:stCxn id="2001" idx="5"/>
            <a:endCxn id="200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2" name="Google Shape;2012;p8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013" name="Google Shape;2013;p82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4" name="Google Shape;2014;p82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82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6" name="Google Shape;2016;p82"/>
          <p:cNvCxnSpPr>
            <a:stCxn id="1999" idx="2"/>
            <a:endCxn id="200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7" name="Google Shape;2017;p82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8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8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8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8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8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8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8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8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0" name="Google Shape;2030;p83"/>
          <p:cNvCxnSpPr>
            <a:stCxn id="2022" idx="3"/>
            <a:endCxn id="202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1" name="Google Shape;2031;p83"/>
          <p:cNvCxnSpPr>
            <a:stCxn id="2027" idx="3"/>
            <a:endCxn id="202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2" name="Google Shape;2032;p83"/>
          <p:cNvCxnSpPr>
            <a:stCxn id="2022" idx="4"/>
            <a:endCxn id="202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3" name="Google Shape;2033;p83"/>
          <p:cNvCxnSpPr>
            <a:endCxn id="202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4" name="Google Shape;2034;p83"/>
          <p:cNvCxnSpPr>
            <a:endCxn id="202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5" name="Google Shape;2035;p83"/>
          <p:cNvCxnSpPr>
            <a:stCxn id="2022" idx="6"/>
            <a:endCxn id="202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6" name="Google Shape;2036;p83"/>
          <p:cNvCxnSpPr>
            <a:stCxn id="2026" idx="5"/>
            <a:endCxn id="202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7" name="Google Shape;2037;p8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038" name="Google Shape;2038;p83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9" name="Google Shape;2039;p83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83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1" name="Google Shape;2041;p83"/>
          <p:cNvCxnSpPr>
            <a:stCxn id="2024" idx="2"/>
            <a:endCxn id="202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2" name="Google Shape;2042;p83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8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8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8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8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8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8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8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8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5" name="Google Shape;2055;p84"/>
          <p:cNvCxnSpPr>
            <a:stCxn id="2047" idx="3"/>
            <a:endCxn id="20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6" name="Google Shape;2056;p84"/>
          <p:cNvCxnSpPr>
            <a:stCxn id="2052" idx="3"/>
            <a:endCxn id="20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7" name="Google Shape;2057;p84"/>
          <p:cNvCxnSpPr>
            <a:stCxn id="2047" idx="4"/>
            <a:endCxn id="20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8" name="Google Shape;2058;p84"/>
          <p:cNvCxnSpPr>
            <a:endCxn id="20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9" name="Google Shape;2059;p84"/>
          <p:cNvCxnSpPr>
            <a:endCxn id="20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0" name="Google Shape;2060;p84"/>
          <p:cNvCxnSpPr>
            <a:stCxn id="2047" idx="6"/>
            <a:endCxn id="20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1" name="Google Shape;2061;p84"/>
          <p:cNvCxnSpPr>
            <a:stCxn id="2051" idx="5"/>
            <a:endCxn id="20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2" name="Google Shape;2062;p8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063" name="Google Shape;2063;p84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4" name="Google Shape;2064;p84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84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6" name="Google Shape;2066;p84"/>
          <p:cNvCxnSpPr>
            <a:stCxn id="2049" idx="2"/>
            <a:endCxn id="205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7" name="Google Shape;2067;p84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8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8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8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8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8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8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8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8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0" name="Google Shape;2080;p85"/>
          <p:cNvCxnSpPr>
            <a:stCxn id="2072" idx="3"/>
            <a:endCxn id="207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1" name="Google Shape;2081;p85"/>
          <p:cNvCxnSpPr>
            <a:stCxn id="2077" idx="3"/>
            <a:endCxn id="207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2" name="Google Shape;2082;p85"/>
          <p:cNvCxnSpPr>
            <a:stCxn id="2072" idx="4"/>
            <a:endCxn id="207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3" name="Google Shape;2083;p85"/>
          <p:cNvCxnSpPr>
            <a:endCxn id="207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4" name="Google Shape;2084;p85"/>
          <p:cNvCxnSpPr>
            <a:endCxn id="207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5" name="Google Shape;2085;p85"/>
          <p:cNvCxnSpPr>
            <a:stCxn id="2072" idx="6"/>
            <a:endCxn id="207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6" name="Google Shape;2086;p85"/>
          <p:cNvCxnSpPr>
            <a:stCxn id="2076" idx="5"/>
            <a:endCxn id="207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7" name="Google Shape;2087;p8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088" name="Google Shape;2088;p85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9" name="Google Shape;2089;p85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85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91" name="Google Shape;2091;p85"/>
          <p:cNvCxnSpPr>
            <a:stCxn id="2074" idx="2"/>
            <a:endCxn id="207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2" name="Google Shape;2092;p85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8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8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8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8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8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8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8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8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5" name="Google Shape;2105;p86"/>
          <p:cNvCxnSpPr>
            <a:stCxn id="2097" idx="3"/>
            <a:endCxn id="210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6" name="Google Shape;2106;p86"/>
          <p:cNvCxnSpPr>
            <a:stCxn id="2102" idx="3"/>
            <a:endCxn id="209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7" name="Google Shape;2107;p86"/>
          <p:cNvCxnSpPr>
            <a:stCxn id="2097" idx="4"/>
            <a:endCxn id="209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8" name="Google Shape;2108;p86"/>
          <p:cNvCxnSpPr>
            <a:endCxn id="210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9" name="Google Shape;2109;p86"/>
          <p:cNvCxnSpPr>
            <a:endCxn id="210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0" name="Google Shape;2110;p86"/>
          <p:cNvCxnSpPr>
            <a:stCxn id="2097" idx="6"/>
            <a:endCxn id="210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1" name="Google Shape;2111;p86"/>
          <p:cNvCxnSpPr>
            <a:stCxn id="2101" idx="5"/>
            <a:endCxn id="210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2" name="Google Shape;2112;p8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113" name="Google Shape;2113;p86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4" name="Google Shape;2114;p86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86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16" name="Google Shape;2116;p86"/>
          <p:cNvCxnSpPr>
            <a:stCxn id="2099" idx="2"/>
            <a:endCxn id="210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7" name="Google Shape;2117;p86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8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8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8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8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8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8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8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8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0" name="Google Shape;2130;p87"/>
          <p:cNvCxnSpPr>
            <a:stCxn id="2122" idx="3"/>
            <a:endCxn id="212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1" name="Google Shape;2131;p87"/>
          <p:cNvCxnSpPr>
            <a:stCxn id="2127" idx="3"/>
            <a:endCxn id="212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2" name="Google Shape;2132;p87"/>
          <p:cNvCxnSpPr>
            <a:stCxn id="2122" idx="4"/>
            <a:endCxn id="212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3" name="Google Shape;2133;p87"/>
          <p:cNvCxnSpPr>
            <a:endCxn id="212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4" name="Google Shape;2134;p87"/>
          <p:cNvCxnSpPr>
            <a:endCxn id="212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5" name="Google Shape;2135;p87"/>
          <p:cNvCxnSpPr>
            <a:stCxn id="2122" idx="6"/>
            <a:endCxn id="212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6" name="Google Shape;2136;p87"/>
          <p:cNvCxnSpPr>
            <a:stCxn id="2126" idx="5"/>
            <a:endCxn id="212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7" name="Google Shape;2137;p8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138" name="Google Shape;2138;p87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9" name="Google Shape;2139;p87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87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1" name="Google Shape;2141;p87"/>
          <p:cNvCxnSpPr>
            <a:stCxn id="2124" idx="2"/>
            <a:endCxn id="212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2" name="Google Shape;2142;p87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8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p8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8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8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Google Shape;2151;p8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8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8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8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5" name="Google Shape;2155;p88"/>
          <p:cNvCxnSpPr>
            <a:stCxn id="2147" idx="3"/>
            <a:endCxn id="21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6" name="Google Shape;2156;p88"/>
          <p:cNvCxnSpPr>
            <a:stCxn id="2152" idx="3"/>
            <a:endCxn id="21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7" name="Google Shape;2157;p88"/>
          <p:cNvCxnSpPr>
            <a:stCxn id="2147" idx="4"/>
            <a:endCxn id="21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8" name="Google Shape;2158;p88"/>
          <p:cNvCxnSpPr>
            <a:endCxn id="21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9" name="Google Shape;2159;p88"/>
          <p:cNvCxnSpPr>
            <a:endCxn id="21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0" name="Google Shape;2160;p88"/>
          <p:cNvCxnSpPr>
            <a:stCxn id="2147" idx="6"/>
            <a:endCxn id="21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1" name="Google Shape;2161;p88"/>
          <p:cNvCxnSpPr>
            <a:stCxn id="2151" idx="5"/>
            <a:endCxn id="21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2" name="Google Shape;2162;p8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163" name="Google Shape;2163;p88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4" name="Google Shape;2164;p88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88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6" name="Google Shape;2166;p88"/>
          <p:cNvCxnSpPr>
            <a:stCxn id="2149" idx="2"/>
            <a:endCxn id="215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7" name="Google Shape;2167;p88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8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8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8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8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8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8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8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8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0" name="Google Shape;2180;p89"/>
          <p:cNvCxnSpPr>
            <a:stCxn id="2172" idx="3"/>
            <a:endCxn id="217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1" name="Google Shape;2181;p89"/>
          <p:cNvCxnSpPr>
            <a:stCxn id="2177" idx="3"/>
            <a:endCxn id="217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2" name="Google Shape;2182;p89"/>
          <p:cNvCxnSpPr>
            <a:stCxn id="2172" idx="4"/>
            <a:endCxn id="217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3" name="Google Shape;2183;p89"/>
          <p:cNvCxnSpPr>
            <a:endCxn id="217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4" name="Google Shape;2184;p89"/>
          <p:cNvCxnSpPr>
            <a:endCxn id="217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5" name="Google Shape;2185;p89"/>
          <p:cNvCxnSpPr>
            <a:stCxn id="2172" idx="6"/>
            <a:endCxn id="217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6" name="Google Shape;2186;p89"/>
          <p:cNvCxnSpPr>
            <a:stCxn id="2176" idx="5"/>
            <a:endCxn id="217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7" name="Google Shape;2187;p8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188" name="Google Shape;2188;p89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9" name="Google Shape;2189;p89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89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1" name="Google Shape;2191;p89"/>
          <p:cNvCxnSpPr>
            <a:stCxn id="2174" idx="2"/>
            <a:endCxn id="217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2" name="Google Shape;2192;p89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9"/>
          <p:cNvCxnSpPr>
            <a:stCxn id="252" idx="3"/>
            <a:endCxn id="25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9"/>
          <p:cNvCxnSpPr>
            <a:stCxn id="257" idx="3"/>
            <a:endCxn id="25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9"/>
          <p:cNvCxnSpPr>
            <a:stCxn id="252" idx="4"/>
            <a:endCxn id="25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9"/>
          <p:cNvCxnSpPr>
            <a:endCxn id="25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9"/>
          <p:cNvCxnSpPr>
            <a:endCxn id="25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9"/>
          <p:cNvCxnSpPr>
            <a:stCxn id="252" idx="6"/>
            <a:endCxn id="25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9"/>
          <p:cNvCxnSpPr>
            <a:stCxn id="256" idx="5"/>
            <a:endCxn id="25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9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9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9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9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9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9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9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9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5" name="Google Shape;2205;p90"/>
          <p:cNvCxnSpPr>
            <a:stCxn id="2197" idx="3"/>
            <a:endCxn id="220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6" name="Google Shape;2206;p90"/>
          <p:cNvCxnSpPr>
            <a:stCxn id="2202" idx="3"/>
            <a:endCxn id="219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7" name="Google Shape;2207;p90"/>
          <p:cNvCxnSpPr>
            <a:stCxn id="2197" idx="4"/>
            <a:endCxn id="219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8" name="Google Shape;2208;p90"/>
          <p:cNvCxnSpPr>
            <a:endCxn id="220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9" name="Google Shape;2209;p90"/>
          <p:cNvCxnSpPr>
            <a:endCxn id="220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0" name="Google Shape;2210;p90"/>
          <p:cNvCxnSpPr>
            <a:stCxn id="2197" idx="6"/>
            <a:endCxn id="220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1" name="Google Shape;2211;p90"/>
          <p:cNvCxnSpPr>
            <a:stCxn id="2201" idx="5"/>
            <a:endCxn id="220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2" name="Google Shape;2212;p9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213" name="Google Shape;2213;p90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4" name="Google Shape;2214;p90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90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6" name="Google Shape;2216;p90"/>
          <p:cNvCxnSpPr>
            <a:stCxn id="2199" idx="2"/>
            <a:endCxn id="220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7" name="Google Shape;2217;p90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9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9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9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9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9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9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9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9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0" name="Google Shape;2230;p91"/>
          <p:cNvCxnSpPr>
            <a:stCxn id="2222" idx="3"/>
            <a:endCxn id="222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1" name="Google Shape;2231;p91"/>
          <p:cNvCxnSpPr>
            <a:stCxn id="2227" idx="3"/>
            <a:endCxn id="222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2" name="Google Shape;2232;p91"/>
          <p:cNvCxnSpPr>
            <a:stCxn id="2222" idx="4"/>
            <a:endCxn id="222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3" name="Google Shape;2233;p91"/>
          <p:cNvCxnSpPr>
            <a:endCxn id="222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4" name="Google Shape;2234;p91"/>
          <p:cNvCxnSpPr>
            <a:endCxn id="222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5" name="Google Shape;2235;p91"/>
          <p:cNvCxnSpPr>
            <a:stCxn id="2222" idx="6"/>
            <a:endCxn id="222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6" name="Google Shape;2236;p91"/>
          <p:cNvCxnSpPr>
            <a:stCxn id="2226" idx="5"/>
            <a:endCxn id="222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37" name="Google Shape;2237;p9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238" name="Google Shape;2238;p91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9" name="Google Shape;2239;p91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91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41" name="Google Shape;2241;p91"/>
          <p:cNvCxnSpPr>
            <a:stCxn id="2224" idx="2"/>
            <a:endCxn id="222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2" name="Google Shape;2242;p91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9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9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9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9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9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9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9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9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5" name="Google Shape;2255;p92"/>
          <p:cNvCxnSpPr>
            <a:stCxn id="2247" idx="3"/>
            <a:endCxn id="22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6" name="Google Shape;2256;p92"/>
          <p:cNvCxnSpPr>
            <a:stCxn id="2252" idx="3"/>
            <a:endCxn id="22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7" name="Google Shape;2257;p92"/>
          <p:cNvCxnSpPr>
            <a:stCxn id="2247" idx="4"/>
            <a:endCxn id="22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8" name="Google Shape;2258;p92"/>
          <p:cNvCxnSpPr>
            <a:endCxn id="22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9" name="Google Shape;2259;p92"/>
          <p:cNvCxnSpPr>
            <a:endCxn id="22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0" name="Google Shape;2260;p92"/>
          <p:cNvCxnSpPr>
            <a:stCxn id="2247" idx="6"/>
            <a:endCxn id="22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1" name="Google Shape;2261;p92"/>
          <p:cNvCxnSpPr>
            <a:stCxn id="2251" idx="5"/>
            <a:endCxn id="22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2" name="Google Shape;2262;p9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263" name="Google Shape;2263;p92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4" name="Google Shape;2264;p92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92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6" name="Google Shape;2266;p92"/>
          <p:cNvCxnSpPr>
            <a:stCxn id="2249" idx="2"/>
            <a:endCxn id="225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7" name="Google Shape;2267;p92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8" name="Google Shape;2268;p92"/>
          <p:cNvSpPr/>
          <p:nvPr/>
        </p:nvSpPr>
        <p:spPr>
          <a:xfrm>
            <a:off x="4474850" y="1759075"/>
            <a:ext cx="2654050" cy="2077975"/>
          </a:xfrm>
          <a:custGeom>
            <a:rect b="b" l="l" r="r" t="t"/>
            <a:pathLst>
              <a:path extrusionOk="0" h="83119" w="106162">
                <a:moveTo>
                  <a:pt x="0" y="0"/>
                </a:moveTo>
                <a:cubicBezTo>
                  <a:pt x="8024" y="10836"/>
                  <a:pt x="30449" y="51161"/>
                  <a:pt x="48143" y="65014"/>
                </a:cubicBezTo>
                <a:cubicBezTo>
                  <a:pt x="65837" y="78867"/>
                  <a:pt x="96492" y="80102"/>
                  <a:pt x="106162" y="83119"/>
                </a:cubicBezTo>
              </a:path>
            </a:pathLst>
          </a:cu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92"/>
          <p:cNvSpPr txBox="1"/>
          <p:nvPr/>
        </p:nvSpPr>
        <p:spPr>
          <a:xfrm>
            <a:off x="6066263" y="4062250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there was another edge here?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0" name="Google Shape;2270;p92"/>
          <p:cNvSpPr txBox="1"/>
          <p:nvPr/>
        </p:nvSpPr>
        <p:spPr>
          <a:xfrm>
            <a:off x="6676275" y="27316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1" i="0" sz="19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9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6" name="Google Shape;2276;p9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7" name="Google Shape;2277;p9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9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9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9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9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9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3" name="Google Shape;2283;p93"/>
          <p:cNvCxnSpPr>
            <a:stCxn id="2275" idx="3"/>
            <a:endCxn id="2280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4" name="Google Shape;2284;p93"/>
          <p:cNvCxnSpPr>
            <a:stCxn id="2280" idx="3"/>
            <a:endCxn id="2276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5" name="Google Shape;2285;p93"/>
          <p:cNvCxnSpPr>
            <a:stCxn id="2275" idx="4"/>
            <a:endCxn id="2277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6" name="Google Shape;2286;p93"/>
          <p:cNvCxnSpPr>
            <a:endCxn id="2278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7" name="Google Shape;2287;p93"/>
          <p:cNvCxnSpPr>
            <a:endCxn id="2281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8" name="Google Shape;2288;p93"/>
          <p:cNvCxnSpPr>
            <a:stCxn id="2275" idx="6"/>
            <a:endCxn id="2279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9" name="Google Shape;2289;p93"/>
          <p:cNvCxnSpPr>
            <a:stCxn id="2279" idx="5"/>
            <a:endCxn id="2282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0" name="Google Shape;2290;p9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291" name="Google Shape;2291;p93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2" name="Google Shape;2292;p93"/>
          <p:cNvSpPr/>
          <p:nvPr/>
        </p:nvSpPr>
        <p:spPr>
          <a:xfrm>
            <a:off x="1171650" y="1460750"/>
            <a:ext cx="2737400" cy="1820800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93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94" name="Google Shape;2294;p93"/>
          <p:cNvCxnSpPr>
            <a:stCxn id="2277" idx="2"/>
            <a:endCxn id="2280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5" name="Google Shape;2295;p93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6" name="Google Shape;2296;p93"/>
          <p:cNvSpPr/>
          <p:nvPr/>
        </p:nvSpPr>
        <p:spPr>
          <a:xfrm>
            <a:off x="4474850" y="1759075"/>
            <a:ext cx="2654050" cy="2077975"/>
          </a:xfrm>
          <a:custGeom>
            <a:rect b="b" l="l" r="r" t="t"/>
            <a:pathLst>
              <a:path extrusionOk="0" h="83119" w="106162">
                <a:moveTo>
                  <a:pt x="0" y="0"/>
                </a:moveTo>
                <a:cubicBezTo>
                  <a:pt x="8024" y="10836"/>
                  <a:pt x="30449" y="51161"/>
                  <a:pt x="48143" y="65014"/>
                </a:cubicBezTo>
                <a:cubicBezTo>
                  <a:pt x="65837" y="78867"/>
                  <a:pt x="96492" y="80102"/>
                  <a:pt x="106162" y="83119"/>
                </a:cubicBezTo>
              </a:path>
            </a:pathLst>
          </a:cu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93"/>
          <p:cNvSpPr txBox="1"/>
          <p:nvPr/>
        </p:nvSpPr>
        <p:spPr>
          <a:xfrm>
            <a:off x="6676275" y="27316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1" i="0" sz="19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9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303" name="Google Shape;2303;p9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9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9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9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9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p9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9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p9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1" name="Google Shape;2311;p9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2" name="Google Shape;2312;p9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3" name="Google Shape;2313;p9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4" name="Google Shape;2314;p9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5" name="Google Shape;2315;p9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6" name="Google Shape;2316;p9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7" name="Google Shape;2317;p9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8" name="Google Shape;2318;p9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9" name="Google Shape;2319;p9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0" name="Google Shape;2320;p9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1" name="Google Shape;2321;p9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2" name="Google Shape;2322;p9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3" name="Google Shape;2323;p9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4" name="Google Shape;2324;p9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5" name="Google Shape;2325;p9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6" name="Google Shape;2326;p94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9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94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9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334" name="Google Shape;2334;p95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95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95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95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95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95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95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95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2" name="Google Shape;2342;p95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3" name="Google Shape;2343;p95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4" name="Google Shape;2344;p95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5" name="Google Shape;2345;p95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6" name="Google Shape;2346;p95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7" name="Google Shape;2347;p95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8" name="Google Shape;2348;p95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9" name="Google Shape;2349;p95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0" name="Google Shape;2350;p95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1" name="Google Shape;2351;p95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2" name="Google Shape;2352;p95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3" name="Google Shape;2353;p95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4" name="Google Shape;2354;p95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5" name="Google Shape;2355;p95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6" name="Google Shape;2356;p95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57" name="Google Shape;2357;p95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p95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p95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0" name="Google Shape;2360;p95"/>
          <p:cNvSpPr txBox="1"/>
          <p:nvPr/>
        </p:nvSpPr>
        <p:spPr>
          <a:xfrm>
            <a:off x="1828800" y="4343400"/>
            <a:ext cx="1596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9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366" name="Google Shape;2366;p96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7" name="Google Shape;2367;p96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8" name="Google Shape;2368;p96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96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0" name="Google Shape;2370;p96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1" name="Google Shape;2371;p96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p96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p96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4" name="Google Shape;2374;p96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5" name="Google Shape;2375;p96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6" name="Google Shape;2376;p96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7" name="Google Shape;2377;p96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8" name="Google Shape;2378;p96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9" name="Google Shape;2379;p96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0" name="Google Shape;2380;p96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1" name="Google Shape;2381;p96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2" name="Google Shape;2382;p96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3" name="Google Shape;2383;p96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4" name="Google Shape;2384;p96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5" name="Google Shape;2385;p96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6" name="Google Shape;2386;p96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7" name="Google Shape;2387;p96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88" name="Google Shape;2388;p96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96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96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p96"/>
          <p:cNvSpPr txBox="1"/>
          <p:nvPr/>
        </p:nvSpPr>
        <p:spPr>
          <a:xfrm>
            <a:off x="1828800" y="4343400"/>
            <a:ext cx="1596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96"/>
          <p:cNvSpPr txBox="1"/>
          <p:nvPr/>
        </p:nvSpPr>
        <p:spPr>
          <a:xfrm>
            <a:off x="3505200" y="4343400"/>
            <a:ext cx="2055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3" name="Google Shape;2393;p96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9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399" name="Google Shape;2399;p97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0" name="Google Shape;2400;p97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1" name="Google Shape;2401;p97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p97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p97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Google Shape;2404;p97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p97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6" name="Google Shape;2406;p97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7" name="Google Shape;2407;p97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8" name="Google Shape;2408;p97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9" name="Google Shape;2409;p97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0" name="Google Shape;2410;p97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1" name="Google Shape;2411;p97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2" name="Google Shape;2412;p97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3" name="Google Shape;2413;p97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4" name="Google Shape;2414;p97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5" name="Google Shape;2415;p97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6" name="Google Shape;2416;p97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7" name="Google Shape;2417;p97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8" name="Google Shape;2418;p97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19" name="Google Shape;2419;p97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0" name="Google Shape;2420;p97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1" name="Google Shape;2421;p97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2" name="Google Shape;2422;p97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97"/>
          <p:cNvSpPr txBox="1"/>
          <p:nvPr/>
        </p:nvSpPr>
        <p:spPr>
          <a:xfrm>
            <a:off x="223837" y="4343400"/>
            <a:ext cx="152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4" name="Google Shape;2424;p97"/>
          <p:cNvSpPr txBox="1"/>
          <p:nvPr/>
        </p:nvSpPr>
        <p:spPr>
          <a:xfrm>
            <a:off x="1828800" y="4343400"/>
            <a:ext cx="1596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5" name="Google Shape;2425;p97"/>
          <p:cNvSpPr txBox="1"/>
          <p:nvPr/>
        </p:nvSpPr>
        <p:spPr>
          <a:xfrm>
            <a:off x="3505200" y="4343400"/>
            <a:ext cx="2055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6" name="Google Shape;2426;p97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27" name="Google Shape;2427;p97"/>
          <p:cNvSpPr txBox="1"/>
          <p:nvPr/>
        </p:nvSpPr>
        <p:spPr>
          <a:xfrm>
            <a:off x="5638800" y="4343400"/>
            <a:ext cx="1666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25ceccfb3fc_0_0"/>
          <p:cNvSpPr txBox="1"/>
          <p:nvPr>
            <p:ph type="title"/>
          </p:nvPr>
        </p:nvSpPr>
        <p:spPr>
          <a:xfrm>
            <a:off x="966463" y="2571750"/>
            <a:ext cx="7772400" cy="10215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 Syllabus is Upto This Point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9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3500"/>
              <a:t>Detecting</a:t>
            </a:r>
            <a:r>
              <a:rPr b="0" i="0" lang="en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Cycles In a Graph Using DFS</a:t>
            </a:r>
            <a:endParaRPr sz="3500"/>
          </a:p>
        </p:txBody>
      </p:sp>
      <p:sp>
        <p:nvSpPr>
          <p:cNvPr id="2438" name="Google Shape;2438;p98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Times New Roman"/>
              <a:buChar char="●"/>
            </a:pPr>
            <a:r>
              <a:rPr lang="en" sz="2600"/>
              <a:t>While running DFS, encountering a b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 edge implies a cycle</a:t>
            </a:r>
            <a:endParaRPr sz="3000"/>
          </a:p>
        </p:txBody>
      </p:sp>
      <p:sp>
        <p:nvSpPr>
          <p:cNvPr id="2439" name="Google Shape;2439;p98"/>
          <p:cNvSpPr/>
          <p:nvPr/>
        </p:nvSpPr>
        <p:spPr>
          <a:xfrm>
            <a:off x="3536367" y="1728225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98"/>
          <p:cNvSpPr/>
          <p:nvPr/>
        </p:nvSpPr>
        <p:spPr>
          <a:xfrm>
            <a:off x="913650" y="3472692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98"/>
          <p:cNvSpPr/>
          <p:nvPr/>
        </p:nvSpPr>
        <p:spPr>
          <a:xfrm>
            <a:off x="3536356" y="2828847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Google Shape;2442;p98"/>
          <p:cNvSpPr/>
          <p:nvPr/>
        </p:nvSpPr>
        <p:spPr>
          <a:xfrm>
            <a:off x="2960652" y="4070421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3" name="Google Shape;2443;p98"/>
          <p:cNvSpPr/>
          <p:nvPr/>
        </p:nvSpPr>
        <p:spPr>
          <a:xfrm>
            <a:off x="4991829" y="2627699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98"/>
          <p:cNvSpPr/>
          <p:nvPr/>
        </p:nvSpPr>
        <p:spPr>
          <a:xfrm>
            <a:off x="2121144" y="2572588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98"/>
          <p:cNvSpPr/>
          <p:nvPr/>
        </p:nvSpPr>
        <p:spPr>
          <a:xfrm>
            <a:off x="4577987" y="4070421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98"/>
          <p:cNvSpPr/>
          <p:nvPr/>
        </p:nvSpPr>
        <p:spPr>
          <a:xfrm>
            <a:off x="6317875" y="3534193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7" name="Google Shape;2447;p98"/>
          <p:cNvCxnSpPr>
            <a:stCxn id="2439" idx="3"/>
            <a:endCxn id="2444" idx="7"/>
          </p:cNvCxnSpPr>
          <p:nvPr/>
        </p:nvCxnSpPr>
        <p:spPr>
          <a:xfrm flipH="1">
            <a:off x="2612676" y="2185815"/>
            <a:ext cx="1008000" cy="46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8" name="Google Shape;2448;p98"/>
          <p:cNvCxnSpPr>
            <a:stCxn id="2444" idx="3"/>
            <a:endCxn id="2440" idx="7"/>
          </p:cNvCxnSpPr>
          <p:nvPr/>
        </p:nvCxnSpPr>
        <p:spPr>
          <a:xfrm flipH="1">
            <a:off x="1405053" y="3030178"/>
            <a:ext cx="800400" cy="52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9" name="Google Shape;2449;p98"/>
          <p:cNvCxnSpPr>
            <a:stCxn id="2439" idx="4"/>
            <a:endCxn id="2441" idx="0"/>
          </p:cNvCxnSpPr>
          <p:nvPr/>
        </p:nvCxnSpPr>
        <p:spPr>
          <a:xfrm>
            <a:off x="3824217" y="2264325"/>
            <a:ext cx="0" cy="5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0" name="Google Shape;2450;p98"/>
          <p:cNvCxnSpPr>
            <a:endCxn id="2442" idx="7"/>
          </p:cNvCxnSpPr>
          <p:nvPr/>
        </p:nvCxnSpPr>
        <p:spPr>
          <a:xfrm flipH="1">
            <a:off x="3452043" y="3286431"/>
            <a:ext cx="168600" cy="8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1" name="Google Shape;2451;p98"/>
          <p:cNvCxnSpPr>
            <a:endCxn id="2445" idx="1"/>
          </p:cNvCxnSpPr>
          <p:nvPr/>
        </p:nvCxnSpPr>
        <p:spPr>
          <a:xfrm>
            <a:off x="4027796" y="3286431"/>
            <a:ext cx="634500" cy="8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2" name="Google Shape;2452;p98"/>
          <p:cNvCxnSpPr>
            <a:stCxn id="2439" idx="6"/>
            <a:endCxn id="2443" idx="1"/>
          </p:cNvCxnSpPr>
          <p:nvPr/>
        </p:nvCxnSpPr>
        <p:spPr>
          <a:xfrm>
            <a:off x="4112067" y="1996275"/>
            <a:ext cx="964200" cy="70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3" name="Google Shape;2453;p98"/>
          <p:cNvCxnSpPr>
            <a:stCxn id="2443" idx="5"/>
            <a:endCxn id="2446" idx="1"/>
          </p:cNvCxnSpPr>
          <p:nvPr/>
        </p:nvCxnSpPr>
        <p:spPr>
          <a:xfrm>
            <a:off x="5483220" y="3085289"/>
            <a:ext cx="918900" cy="52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4" name="Google Shape;2454;p98"/>
          <p:cNvSpPr/>
          <p:nvPr/>
        </p:nvSpPr>
        <p:spPr>
          <a:xfrm>
            <a:off x="1139215" y="1961743"/>
            <a:ext cx="2393309" cy="1530747"/>
          </a:xfrm>
          <a:custGeom>
            <a:rect b="b" l="l" r="r" t="t"/>
            <a:pathLst>
              <a:path extrusionOk="0" h="72832" w="109496">
                <a:moveTo>
                  <a:pt x="866" y="72832"/>
                </a:moveTo>
                <a:cubicBezTo>
                  <a:pt x="2649" y="64945"/>
                  <a:pt x="-6541" y="37651"/>
                  <a:pt x="11564" y="25512"/>
                </a:cubicBezTo>
                <a:cubicBezTo>
                  <a:pt x="29669" y="13373"/>
                  <a:pt x="93174" y="4252"/>
                  <a:pt x="109496" y="0"/>
                </a:cubicBezTo>
              </a:path>
            </a:pathLst>
          </a:cu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98"/>
          <p:cNvSpPr txBox="1"/>
          <p:nvPr/>
        </p:nvSpPr>
        <p:spPr>
          <a:xfrm>
            <a:off x="6105675" y="2263950"/>
            <a:ext cx="281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 -&gt; </a:t>
            </a: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Encountering GREY vertex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