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4" r:id="rId2"/>
    <p:sldId id="295" r:id="rId3"/>
    <p:sldId id="258" r:id="rId4"/>
    <p:sldId id="274" r:id="rId5"/>
    <p:sldId id="259" r:id="rId6"/>
    <p:sldId id="275" r:id="rId7"/>
    <p:sldId id="292" r:id="rId8"/>
    <p:sldId id="277" r:id="rId9"/>
    <p:sldId id="280" r:id="rId10"/>
    <p:sldId id="278" r:id="rId11"/>
    <p:sldId id="276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2AF8D-8440-4FB4-9D98-07CDD9443523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93DC2-4A4A-497F-B668-9A3BB0921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DC1F-D154-41B2-8EA0-948014A5B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9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DC1F-D154-41B2-8EA0-948014A5B1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6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F7E7-1767-4202-A408-79D7567EEAC9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8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068B-0340-4FC0-8BF5-73AB54A0AA72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D9BF-4592-4021-AF05-762F036F0757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4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CD9C-4288-45C3-B405-3F91ED62578E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3BC4-AE3E-47D3-AF0D-EDAF0615325C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FFE8-FEBA-4ACB-8824-18188C7708BA}" type="datetime1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F9BD-7CBF-4777-B8F8-9F4D43E33D3D}" type="datetime1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437-D4E5-43F1-85F8-201155C5167A}" type="datetime1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3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5BA3-E883-4560-B380-7FCC309B77F6}" type="datetime1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5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7381-33BE-4DDB-915A-77622D75EA36}" type="datetime1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1E58-2950-4066-8D9C-5BD4DB3F9E5F}" type="datetime1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454EC-1AFE-4DC8-AA77-B6C8E8035B1E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2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982" y="699617"/>
            <a:ext cx="9393158" cy="51969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OOP</a:t>
            </a:r>
            <a:b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Programming Language II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111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Summer 2020</a:t>
            </a:r>
            <a:r>
              <a:rPr lang="en-US" sz="13900" b="1" dirty="0" smtClean="0"/>
              <a:t/>
            </a:r>
            <a:br>
              <a:rPr lang="en-US" sz="139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67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7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3526" y="2270175"/>
            <a:ext cx="3939966" cy="123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driver_name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b="1" dirty="0" smtClean="0">
                <a:solidFill>
                  <a:schemeClr val="tx1"/>
                </a:solidFill>
              </a:rPr>
              <a:t>string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num_passenger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b="1" dirty="0" err="1" smtClean="0">
                <a:solidFill>
                  <a:schemeClr val="tx1"/>
                </a:solidFill>
              </a:rPr>
              <a:t>int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3525" y="3466523"/>
            <a:ext cx="3939968" cy="1486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Pick_up_passenger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Drop_off_passenger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09" y="2304761"/>
            <a:ext cx="1905000" cy="1905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53525" y="1655685"/>
            <a:ext cx="3939967" cy="614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Taxi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1065" y="210653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Components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63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04" b="33019"/>
          <a:stretch/>
        </p:blipFill>
        <p:spPr>
          <a:xfrm>
            <a:off x="5848865" y="1753860"/>
            <a:ext cx="3702785" cy="17725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2907" y="1531166"/>
            <a:ext cx="344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Blueprint that describes a car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81012" y="3526456"/>
            <a:ext cx="263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Instances of the cars </a:t>
            </a:r>
          </a:p>
          <a:p>
            <a:pPr algn="ctr"/>
            <a:r>
              <a:rPr lang="en-US" b="1" dirty="0" smtClean="0"/>
              <a:t>describe by the blueprint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70864"/>
              </p:ext>
            </p:extLst>
          </p:nvPr>
        </p:nvGraphicFramePr>
        <p:xfrm>
          <a:off x="2221447" y="1659423"/>
          <a:ext cx="1812757" cy="197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757"/>
              </a:tblGrid>
              <a:tr h="6059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577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</a:tr>
              <a:tr h="596009">
                <a:tc>
                  <a:txBody>
                    <a:bodyPr/>
                    <a:lstStyle/>
                    <a:p>
                      <a:r>
                        <a:rPr lang="en-US" dirty="0" smtClean="0"/>
                        <a:t>- Color</a:t>
                      </a:r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Brand</a:t>
                      </a:r>
                    </a:p>
                  </a:txBody>
                  <a:tcPr/>
                </a:tc>
              </a:tr>
              <a:tr h="340577">
                <a:tc>
                  <a:txBody>
                    <a:bodyPr/>
                    <a:lstStyle/>
                    <a:p>
                      <a:r>
                        <a:rPr lang="en-US" dirty="0" smtClean="0"/>
                        <a:t>*Display()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07198"/>
              </p:ext>
            </p:extLst>
          </p:nvPr>
        </p:nvGraphicFramePr>
        <p:xfrm>
          <a:off x="4180119" y="4150495"/>
          <a:ext cx="1644315" cy="183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315"/>
              </a:tblGrid>
              <a:tr h="299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4540">
                <a:tc>
                  <a:txBody>
                    <a:bodyPr/>
                    <a:lstStyle/>
                    <a:p>
                      <a:r>
                        <a:rPr lang="en-US" dirty="0" smtClean="0"/>
                        <a:t>Golf Car</a:t>
                      </a:r>
                      <a:endParaRPr lang="en-US" dirty="0"/>
                    </a:p>
                  </a:txBody>
                  <a:tcPr/>
                </a:tc>
              </a:tr>
              <a:tr h="628371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Blue</a:t>
                      </a:r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Volkswagen</a:t>
                      </a:r>
                    </a:p>
                  </a:txBody>
                  <a:tcPr/>
                </a:tc>
              </a:tr>
              <a:tr h="414540">
                <a:tc>
                  <a:txBody>
                    <a:bodyPr/>
                    <a:lstStyle/>
                    <a:p>
                      <a:r>
                        <a:rPr lang="en-US" dirty="0" smtClean="0"/>
                        <a:t>*Display()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35217"/>
              </p:ext>
            </p:extLst>
          </p:nvPr>
        </p:nvGraphicFramePr>
        <p:xfrm>
          <a:off x="2336207" y="4133949"/>
          <a:ext cx="1604209" cy="183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209"/>
              </a:tblGrid>
              <a:tr h="1565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4540">
                <a:tc>
                  <a:txBody>
                    <a:bodyPr/>
                    <a:lstStyle/>
                    <a:p>
                      <a:r>
                        <a:rPr lang="en-US" dirty="0" smtClean="0"/>
                        <a:t>Prius Car</a:t>
                      </a:r>
                      <a:endParaRPr lang="en-US" dirty="0"/>
                    </a:p>
                  </a:txBody>
                  <a:tcPr/>
                </a:tc>
              </a:tr>
              <a:tr h="615779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Red</a:t>
                      </a:r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Toyota</a:t>
                      </a:r>
                    </a:p>
                  </a:txBody>
                  <a:tcPr/>
                </a:tc>
              </a:tr>
              <a:tr h="414540">
                <a:tc>
                  <a:txBody>
                    <a:bodyPr/>
                    <a:lstStyle/>
                    <a:p>
                      <a:r>
                        <a:rPr lang="en-US" dirty="0" smtClean="0"/>
                        <a:t>*Display()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605390"/>
              </p:ext>
            </p:extLst>
          </p:nvPr>
        </p:nvGraphicFramePr>
        <p:xfrm>
          <a:off x="500365" y="4150134"/>
          <a:ext cx="1620253" cy="183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253"/>
              </a:tblGrid>
              <a:tr h="352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4540">
                <a:tc>
                  <a:txBody>
                    <a:bodyPr/>
                    <a:lstStyle/>
                    <a:p>
                      <a:r>
                        <a:rPr lang="en-US" dirty="0" smtClean="0"/>
                        <a:t>Mustang Car</a:t>
                      </a:r>
                      <a:endParaRPr lang="en-US" dirty="0"/>
                    </a:p>
                  </a:txBody>
                  <a:tcPr/>
                </a:tc>
              </a:tr>
              <a:tr h="643515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Green</a:t>
                      </a:r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Ford</a:t>
                      </a:r>
                    </a:p>
                  </a:txBody>
                  <a:tcPr/>
                </a:tc>
              </a:tr>
              <a:tr h="414540">
                <a:tc>
                  <a:txBody>
                    <a:bodyPr/>
                    <a:lstStyle/>
                    <a:p>
                      <a:r>
                        <a:rPr lang="en-US" dirty="0" smtClean="0"/>
                        <a:t>*Display()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1177708" y="3670763"/>
            <a:ext cx="1116267" cy="494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04217" y="3670763"/>
            <a:ext cx="86265" cy="494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41670" y="3494339"/>
            <a:ext cx="1014664" cy="6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75740" y="2316419"/>
            <a:ext cx="8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8734" y="2788249"/>
            <a:ext cx="12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Attributes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8734" y="3277717"/>
            <a:ext cx="12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Behaviors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27119" y="1757847"/>
            <a:ext cx="89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CLASS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7715" y="4134004"/>
            <a:ext cx="135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OBJECT - 1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91058" y="4134004"/>
            <a:ext cx="132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OBJECT - 2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24238" y="4134004"/>
            <a:ext cx="132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OBJECT - 3</a:t>
            </a:r>
            <a:endParaRPr lang="en-US" sz="2000" b="1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91065" y="210653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and Objects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07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203"/>
            <a:ext cx="10515600" cy="4351338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parameterized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4" y="340122"/>
            <a:ext cx="9000414" cy="602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77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OOP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Pillars of OOP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6" y="252927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395" y="157849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of structuring programs so that properties and behaviors are bundled into individual objects.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reflects the real world behavior of how things work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 visualization easier because it is closest to real world scenarios.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reuse the code through inheritance , this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shrinks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flexibility through polymorphism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75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10" y="1135370"/>
            <a:ext cx="4953937" cy="495393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98157" y="70287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Pillars of OOP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46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13" y="17790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8157" y="1426199"/>
            <a:ext cx="10515600" cy="238391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is the blueprint for the objects created from that class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class contains some data definitions(called fields), together with methods to manipulate that data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is instantiated from the class, an instance variable is created for each field in the class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607" y="4278048"/>
            <a:ext cx="2963149" cy="15607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9628" y="4581349"/>
            <a:ext cx="2453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Template for making objects</a:t>
            </a:r>
            <a:endParaRPr lang="en-US" sz="2800" b="1" dirty="0"/>
          </a:p>
        </p:txBody>
      </p:sp>
      <p:cxnSp>
        <p:nvCxnSpPr>
          <p:cNvPr id="11" name="Straight Connector 10"/>
          <p:cNvCxnSpPr>
            <a:endCxn id="8" idx="1"/>
          </p:cNvCxnSpPr>
          <p:nvPr/>
        </p:nvCxnSpPr>
        <p:spPr>
          <a:xfrm>
            <a:off x="3359518" y="5058404"/>
            <a:ext cx="1462089" cy="0"/>
          </a:xfrm>
          <a:prstGeom prst="line">
            <a:avLst/>
          </a:prstGeom>
          <a:ln w="57150">
            <a:solidFill>
              <a:srgbClr val="E6A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306129" y="4623451"/>
            <a:ext cx="2053389" cy="86990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67918" y="4766014"/>
            <a:ext cx="1363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53011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065" y="210653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011" y="141373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the basic run time entities in an object oriented system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instance of class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say that objects are the variables of the type class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094" y="3533389"/>
            <a:ext cx="5090565" cy="20848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840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92" y="117990"/>
            <a:ext cx="10515600" cy="1325563"/>
          </a:xfrm>
        </p:spPr>
        <p:txBody>
          <a:bodyPr/>
          <a:lstStyle/>
          <a:p>
            <a:r>
              <a:rPr lang="en-US" b="1" dirty="0" smtClean="0"/>
              <a:t>Class &amp; Object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58" y="1443553"/>
            <a:ext cx="8139289" cy="48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687" y="1393413"/>
            <a:ext cx="10637108" cy="312102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(the attributes about it)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(the methods)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6483" y="3426786"/>
            <a:ext cx="2921290" cy="14500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driver_name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num_passenger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4412" y="3426786"/>
            <a:ext cx="3618797" cy="14500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pick_up_passenger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drop_off_passenger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66" y="4392468"/>
            <a:ext cx="1849775" cy="18497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1065" y="210653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Class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6483" y="2812296"/>
            <a:ext cx="2921290" cy="6144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4412" y="2812296"/>
            <a:ext cx="3618797" cy="6144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Method()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00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791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 method is like a Python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called on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put it inside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has a name, and may take parameters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1406214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312</Words>
  <Application>Microsoft Office PowerPoint</Application>
  <PresentationFormat>Widescreen</PresentationFormat>
  <Paragraphs>77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  Introduction to OOP       Course Title: Programming Language II Course Code: CSE 111 Semester: Summer 2020  </vt:lpstr>
      <vt:lpstr>Today’s Lecture</vt:lpstr>
      <vt:lpstr>Concept of OOP</vt:lpstr>
      <vt:lpstr>PowerPoint Presentation</vt:lpstr>
      <vt:lpstr>Class </vt:lpstr>
      <vt:lpstr>Object</vt:lpstr>
      <vt:lpstr>Class &amp; Object</vt:lpstr>
      <vt:lpstr>Class Components</vt:lpstr>
      <vt:lpstr>Method</vt:lpstr>
      <vt:lpstr>Class Components</vt:lpstr>
      <vt:lpstr>Class and Objects</vt:lpstr>
      <vt:lpstr>Next Lecture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Md. Tawhid Anwar</dc:creator>
  <cp:lastModifiedBy>Windows User</cp:lastModifiedBy>
  <cp:revision>75</cp:revision>
  <dcterms:created xsi:type="dcterms:W3CDTF">2020-06-17T06:19:13Z</dcterms:created>
  <dcterms:modified xsi:type="dcterms:W3CDTF">2020-08-15T10:18:23Z</dcterms:modified>
</cp:coreProperties>
</file>