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FfwfOK3oWDLLmhozuD+q4sik8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55638" y="196633"/>
            <a:ext cx="1240236" cy="82682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1363982" y="699617"/>
            <a:ext cx="9393158" cy="51969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br>
              <a:rPr b="1" lang="en-US" sz="3959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3959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410">
                <a:latin typeface="Times New Roman"/>
                <a:ea typeface="Times New Roman"/>
                <a:cs typeface="Times New Roman"/>
                <a:sym typeface="Times New Roman"/>
              </a:rPr>
              <a:t>Introduction to Methods and Designing a whole Class</a:t>
            </a:r>
            <a:br>
              <a:rPr b="1" lang="en-US" sz="989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989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989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989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989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989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Course Title: Programming Language II</a:t>
            </a:r>
            <a:b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Course Code: CSE 111</a:t>
            </a:r>
            <a:b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Semester: Summer 2020</a:t>
            </a:r>
            <a:br>
              <a:rPr b="1" lang="en-US" sz="12510"/>
            </a:br>
            <a:br>
              <a:rPr lang="en-US" sz="5400"/>
            </a:br>
            <a:endParaRPr b="1" sz="603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743" y="0"/>
            <a:ext cx="9508911" cy="6360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Last Lecture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44606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Concept of Class and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Constructor of a class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Today’s Lecture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8200" y="146477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Introduction to methods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Designing class with methods and variables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Creating objects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42783" y="10975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Creating Object with Constructor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42783" y="129527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properties that all Dog objects must have are defined in a method called __init__(). This is constructor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Every time a new Dog object is created, __init__() sets the initial state of the object by assigning the values of the object’s properties.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You can give __init__() any number of parameters, but the first parameter will always be a variable called self.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When a new class instance is created, the instance is automatically passed to the self parameter in __init__() so that new attributes can be defined on the object.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764516" y="3587931"/>
            <a:ext cx="4936067" cy="205867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class Dog: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def __init__(self):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   print(“this is a constructor without parameter”)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 = Dog() </a:t>
            </a:r>
            <a:r>
              <a:rPr b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#creating object,it will print this is a constructor without parameter</a:t>
            </a:r>
            <a:endParaRPr b="1"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5937069" y="3587931"/>
            <a:ext cx="5888455" cy="32441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class Dog: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def __init__(self, name, age):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  self.name = 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  self.age = 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#self.name = name creates an attribute called name and assigns to it the value of the name parameter.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#self.age = age creates an attribute called age and assigns to it the value of the age parameter.</a:t>
            </a:r>
            <a:endParaRPr b="1" sz="1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#Creating object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 = Dog(tony,5)</a:t>
            </a:r>
            <a:endParaRPr b="1" sz="1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754068" y="2323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Instance Methods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754068" y="1557918"/>
            <a:ext cx="5130265" cy="4610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Instance methods are functions that are defined inside a class and can only be called from an instance of that class.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Just like __init__(), an instance method’s first parameter is always self.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When defining a method, it will follow the same naming conventions like variable naming conventions.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6223000" y="1164134"/>
            <a:ext cx="5969000" cy="56938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class Dog: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name, age):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self.name = 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self.age = 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# Instance method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def description(self):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f"{self.name} is {self.age} years old"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# Another instance method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def speak(self, sound):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f"{self.name} says {sound}"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miles = Dog("Miles", 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print(miles.description())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#'Miles is 4 years old'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print(miles.speak("Woof Woof"))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#'Miles says Woof Woof'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print(miles.speak("Bow Wow"))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#'Miles says Bow Wow'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838200" y="365125"/>
            <a:ext cx="977053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Instance Methods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Continued…</a:t>
            </a:r>
            <a:endParaRPr b="1" sz="2800"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838200" y="1540933"/>
            <a:ext cx="10515600" cy="4636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Can we use anything else instead of self in method parameter? </a:t>
            </a:r>
            <a:endParaRPr sz="18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- Yes! But writing self is convention.</a:t>
            </a:r>
            <a:endParaRPr sz="1800"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6"/>
          <p:cNvSpPr/>
          <p:nvPr/>
        </p:nvSpPr>
        <p:spPr>
          <a:xfrm>
            <a:off x="2209748" y="2400830"/>
            <a:ext cx="5858985" cy="396610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class Dog:</a:t>
            </a:r>
            <a:endParaRPr b="1" sz="14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name, age):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self.name = 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self.age = 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# Instance method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def description(self):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f"{self.name} is {self.age} years old"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def speak(ss,sound):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print(ss.name,”says”,sound)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miles = Dog(“miles”,4)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print(miles.description()) </a:t>
            </a: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#'Miles is 4 years old'</a:t>
            </a:r>
            <a:endParaRPr b="1" sz="14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miles.speak(“Bow”)</a:t>
            </a: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#it will print Miles says bow</a:t>
            </a:r>
            <a:endParaRPr b="1" sz="1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838200" y="365125"/>
            <a:ext cx="105156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Importing class Module</a:t>
            </a:r>
            <a:endParaRPr b="1" sz="4000"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838200" y="1422400"/>
            <a:ext cx="10515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To use classes &amp; functions defined in another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Make an empty file called __init__.py in the same directory as the files. That will signify to Python that it's ok to import from this directory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Then in the main file, where you want to import the classes, write: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b="1"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import user</a:t>
            </a:r>
            <a:endParaRPr b="1" sz="18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b="1"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import dir</a:t>
            </a:r>
            <a:endParaRPr b="1" sz="18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rPr lang="en-US" sz="1800">
                <a:solidFill>
                  <a:srgbClr val="C00000"/>
                </a:solidFill>
              </a:rPr>
              <a:t>     #here, user and dir are file names </a:t>
            </a:r>
            <a:endParaRPr sz="1800">
              <a:solidFill>
                <a:srgbClr val="C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Then you can create object of class User and Dir like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b="1"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obj1 = user.User()  </a:t>
            </a:r>
            <a:r>
              <a:rPr lang="en-US" sz="1800">
                <a:solidFill>
                  <a:srgbClr val="C00000"/>
                </a:solidFill>
              </a:rPr>
              <a:t>#here class name is User and file name user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Scenario 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838200" y="1397000"/>
            <a:ext cx="10515600" cy="477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Write a Python class Book with following features: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Instance variables 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title</a:t>
            </a:r>
            <a:r>
              <a:rPr lang="en-US" sz="1800"/>
              <a:t> for the title of book of type String.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author </a:t>
            </a:r>
            <a:r>
              <a:rPr lang="en-US" sz="1800"/>
              <a:t>for the author’s name of type String.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price </a:t>
            </a:r>
            <a:r>
              <a:rPr lang="en-US" sz="1800"/>
              <a:t>for the book price of type double.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Constructor: A constructor with parameters, it will set the value of all the instance variables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Instance method: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setTitle(self,title): Used to set the title of book.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setAuthor(self,author): Used to set the name of author of book.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setPrice(self,price): Used to set the price of book.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__str__(self): This method printed out book’s details to the screen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Create an object of Book and call all the methods. Print the Object directly and see what happens.  </a:t>
            </a:r>
            <a:endParaRPr sz="1800"/>
          </a:p>
        </p:txBody>
      </p:sp>
      <p:sp>
        <p:nvSpPr>
          <p:cNvPr id="137" name="Google Shape;137;p9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__str__</a:t>
            </a: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Next Lecture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838200" y="155020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Method and Constructor overloading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2020-06-17T06:19:13Z</dcterms:created>
  <dc:creator>Md. Tawhid Anwar</dc:creator>
</cp:coreProperties>
</file>