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8" r:id="rId3"/>
    <p:sldId id="269" r:id="rId4"/>
    <p:sldId id="258" r:id="rId5"/>
    <p:sldId id="259" r:id="rId6"/>
    <p:sldId id="260" r:id="rId7"/>
    <p:sldId id="27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3E9BB-63EE-452A-9F76-EF859B4DDDBA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905F2-20BD-443F-9F6F-DBABF9F9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6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AA601-36C9-4F11-9279-17405E7D6031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1550-41F9-42E6-B884-B7E7BE7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5DC1F-D154-41B2-8EA0-948014A5B1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6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D4-C5AB-4B6D-88A6-B1F0159C37C4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7FB-A532-453D-B7A0-A020B25FB4F2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56D3-13F5-447C-99BA-AFF6DB69FD05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3457-E32A-4934-B866-ECDCA3E510B0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7382-F036-4FFB-8C69-4A9D3D482302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4F06-87CE-4CFA-A3CC-8B599C7AFBC2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DE55-E762-4E0C-A3BB-EF56543146ED}" type="datetime1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9896-0059-4077-B79F-94C0263A5ABB}" type="datetime1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2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1FB1-5526-4BD2-9A7E-BD90BE0643A1}" type="datetime1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64B7-85EC-437A-982A-4B3401957FA3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D47E-8823-478F-8476-0A39D9A1C018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3298-9DD8-47F6-8836-160B03C96989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0C3C-38E8-4797-AB10-04AF8DD611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8729" y="5829299"/>
            <a:ext cx="998763" cy="89217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080" y="621979"/>
            <a:ext cx="9144000" cy="51969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b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Programming Language II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111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Summer 2020</a:t>
            </a:r>
            <a:r>
              <a:rPr lang="en-US" sz="13900" b="1" dirty="0" smtClean="0"/>
              <a:t/>
            </a:r>
            <a:br>
              <a:rPr lang="en-US" sz="139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67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A097-2FBA-4F58-A106-99B575F68B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689"/>
            <a:ext cx="10515600" cy="4351338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969" y="149782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encapsulation?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in Python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Underscore(_)</a:t>
            </a:r>
          </a:p>
          <a:p>
            <a:pPr lv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Underscore(__)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3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7924" y="1531331"/>
            <a:ext cx="55503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fundamental concept of 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OOP, encapsulation means wrapping attributes and methods that work on the attributes together in a single unit(class) and hiding it from other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purpose of encapsulation is restricting the access to attributes and methods of a class to prevent the accidental modification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achieve encapsulation most OOP languages have access modifiers(Public, Private, Protected and Default).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 Python we do not have any access modifier but it can be achieved by following some conventions and name mangling.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97" y="1531331"/>
            <a:ext cx="1676371" cy="15472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27" y="1422746"/>
            <a:ext cx="1348268" cy="1762274"/>
          </a:xfrm>
          <a:prstGeom prst="rect">
            <a:avLst/>
          </a:prstGeom>
        </p:spPr>
      </p:pic>
      <p:sp>
        <p:nvSpPr>
          <p:cNvPr id="14" name="Cloud Callout 13"/>
          <p:cNvSpPr/>
          <p:nvPr/>
        </p:nvSpPr>
        <p:spPr>
          <a:xfrm>
            <a:off x="10207123" y="407816"/>
            <a:ext cx="1889185" cy="9619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What’s inside?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56114" y="1839734"/>
            <a:ext cx="1371600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</a:t>
            </a:r>
          </a:p>
          <a:p>
            <a:pPr algn="ctr"/>
            <a:r>
              <a:rPr lang="en-US" dirty="0"/>
              <a:t>Section</a:t>
            </a:r>
          </a:p>
        </p:txBody>
      </p:sp>
      <p:sp>
        <p:nvSpPr>
          <p:cNvPr id="11" name="Oval 10"/>
          <p:cNvSpPr/>
          <p:nvPr/>
        </p:nvSpPr>
        <p:spPr>
          <a:xfrm>
            <a:off x="9538902" y="1862944"/>
            <a:ext cx="2106284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 section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610600" y="3506863"/>
            <a:ext cx="1371600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Finance</a:t>
            </a:r>
          </a:p>
          <a:p>
            <a:pPr algn="ctr"/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3199" y="1511279"/>
            <a:ext cx="5311797" cy="3381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96150" y="4981575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7" grpId="0" animBg="1"/>
      <p:bldP spid="11" grpId="0" animBg="1"/>
      <p:bldP spid="15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721"/>
            <a:ext cx="10515600" cy="477762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to maintain access to attributes and methods in a class.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 access modifiers in most OOP languages (Java, C++ etc.). They are:-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– Class members with public access modifiers are accessible from anywhere outside the class. It can be from other classes of the same package or different package as well.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with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are accessible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within the class. The members cannot be accessed from outside of the class. 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members with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access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 are accessible only within the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and its subclasses.</a:t>
            </a:r>
          </a:p>
          <a:p>
            <a:pPr lvl="1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– If we do not mention any access modifier( Public, Private  and Protected) before a class member, it gets default access  modifier. Class members  with default access modifiers are accessible from anywhere(any class) inside the same package.</a:t>
            </a:r>
          </a:p>
          <a:p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10" y="3913465"/>
            <a:ext cx="6975850" cy="23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in Python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522"/>
            <a:ext cx="10515600" cy="4351338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have any access modifier. And there is no way to resemble the actual access modifiers exactly.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any member in a class is by default public.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achieve the behavior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python has introduced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convention of adding a single underscore (_)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prefix to a member 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Remember this is just a convention.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achieve the behavior of private access modifier python has introduced name mangling(adding double underscore (__) as prefix to a member name).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38" y="146331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C3C-38E8-4797-AB10-04AF8DD6117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89" y="178618"/>
            <a:ext cx="9508911" cy="63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427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  Encapsulation       Course Title: Programming Language II Course Code: CSE 111 Semester: Summer 2020  </vt:lpstr>
      <vt:lpstr>Last Lecture</vt:lpstr>
      <vt:lpstr>Today’s Lecture</vt:lpstr>
      <vt:lpstr>Encapsulation</vt:lpstr>
      <vt:lpstr>Access Modifiers </vt:lpstr>
      <vt:lpstr>Encapsulation in Python</vt:lpstr>
      <vt:lpstr>Next Lecture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CSE110 Python  </dc:title>
  <dc:creator>Md. Tawhid Anwar</dc:creator>
  <cp:lastModifiedBy>Windows User</cp:lastModifiedBy>
  <cp:revision>314</cp:revision>
  <dcterms:created xsi:type="dcterms:W3CDTF">2020-06-03T07:05:09Z</dcterms:created>
  <dcterms:modified xsi:type="dcterms:W3CDTF">2020-09-05T13:46:02Z</dcterms:modified>
</cp:coreProperties>
</file>